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16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153F00-C6BF-4515-B249-D56DCF36E3C0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71271F-F684-4C50-9278-49F8AF62B950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26715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Espace réservé de l'image des diapositives 1">
            <a:extLst>
              <a:ext uri="{FF2B5EF4-FFF2-40B4-BE49-F238E27FC236}">
                <a16:creationId xmlns:a16="http://schemas.microsoft.com/office/drawing/2014/main" id="{DBB2A01D-433D-4C55-80D8-FEE4DBFF579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6" name="Espace réservé des commentaires 2">
            <a:extLst>
              <a:ext uri="{FF2B5EF4-FFF2-40B4-BE49-F238E27FC236}">
                <a16:creationId xmlns:a16="http://schemas.microsoft.com/office/drawing/2014/main" id="{F6AB70C4-493E-4FB2-BC42-D2191F7971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1267" name="Espace réservé du numéro de diapositive 3">
            <a:extLst>
              <a:ext uri="{FF2B5EF4-FFF2-40B4-BE49-F238E27FC236}">
                <a16:creationId xmlns:a16="http://schemas.microsoft.com/office/drawing/2014/main" id="{C9F84F0A-3E2D-446E-BE3A-6835DF37CE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875E718-DCF8-45A9-BDBD-ACFAAD84EC72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365986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577F4ED6-B759-4262-8F54-98F849299F6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Spectrophotometry</a:t>
            </a:r>
          </a:p>
        </p:txBody>
      </p:sp>
      <p:grpSp>
        <p:nvGrpSpPr>
          <p:cNvPr id="19458" name="Group 3">
            <a:extLst>
              <a:ext uri="{FF2B5EF4-FFF2-40B4-BE49-F238E27FC236}">
                <a16:creationId xmlns:a16="http://schemas.microsoft.com/office/drawing/2014/main" id="{0559A197-F1C5-4717-BF40-C2BDB84DC7CF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2590800"/>
            <a:ext cx="3733800" cy="2052638"/>
            <a:chOff x="862" y="2453"/>
            <a:chExt cx="1479" cy="753"/>
          </a:xfrm>
        </p:grpSpPr>
        <p:sp>
          <p:nvSpPr>
            <p:cNvPr id="20076" name="Freeform 4">
              <a:extLst>
                <a:ext uri="{FF2B5EF4-FFF2-40B4-BE49-F238E27FC236}">
                  <a16:creationId xmlns:a16="http://schemas.microsoft.com/office/drawing/2014/main" id="{611BBE0B-5D0A-4234-B8BE-98292062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453"/>
              <a:ext cx="1454" cy="357"/>
            </a:xfrm>
            <a:custGeom>
              <a:avLst/>
              <a:gdLst>
                <a:gd name="T0" fmla="*/ 3682 w 646"/>
                <a:gd name="T1" fmla="*/ 1801 h 159"/>
                <a:gd name="T2" fmla="*/ 6671 w 646"/>
                <a:gd name="T3" fmla="*/ 1765 h 159"/>
                <a:gd name="T4" fmla="*/ 7331 w 646"/>
                <a:gd name="T5" fmla="*/ 1574 h 159"/>
                <a:gd name="T6" fmla="*/ 6820 w 646"/>
                <a:gd name="T7" fmla="*/ 0 h 159"/>
                <a:gd name="T8" fmla="*/ 3682 w 646"/>
                <a:gd name="T9" fmla="*/ 0 h 159"/>
                <a:gd name="T10" fmla="*/ 3682 w 646"/>
                <a:gd name="T11" fmla="*/ 0 h 159"/>
                <a:gd name="T12" fmla="*/ 547 w 646"/>
                <a:gd name="T13" fmla="*/ 0 h 159"/>
                <a:gd name="T14" fmla="*/ 36 w 646"/>
                <a:gd name="T15" fmla="*/ 1574 h 159"/>
                <a:gd name="T16" fmla="*/ 693 w 646"/>
                <a:gd name="T17" fmla="*/ 1765 h 159"/>
                <a:gd name="T18" fmla="*/ 3682 w 646"/>
                <a:gd name="T19" fmla="*/ 180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6" h="159">
                  <a:moveTo>
                    <a:pt x="323" y="159"/>
                  </a:moveTo>
                  <a:cubicBezTo>
                    <a:pt x="369" y="159"/>
                    <a:pt x="522" y="158"/>
                    <a:pt x="585" y="156"/>
                  </a:cubicBezTo>
                  <a:cubicBezTo>
                    <a:pt x="646" y="154"/>
                    <a:pt x="645" y="150"/>
                    <a:pt x="643" y="139"/>
                  </a:cubicBezTo>
                  <a:cubicBezTo>
                    <a:pt x="638" y="82"/>
                    <a:pt x="615" y="0"/>
                    <a:pt x="598" y="0"/>
                  </a:cubicBezTo>
                  <a:cubicBezTo>
                    <a:pt x="581" y="0"/>
                    <a:pt x="420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26" y="0"/>
                    <a:pt x="65" y="0"/>
                    <a:pt x="48" y="0"/>
                  </a:cubicBezTo>
                  <a:cubicBezTo>
                    <a:pt x="31" y="0"/>
                    <a:pt x="8" y="82"/>
                    <a:pt x="3" y="139"/>
                  </a:cubicBezTo>
                  <a:cubicBezTo>
                    <a:pt x="1" y="150"/>
                    <a:pt x="0" y="154"/>
                    <a:pt x="61" y="156"/>
                  </a:cubicBezTo>
                  <a:cubicBezTo>
                    <a:pt x="124" y="158"/>
                    <a:pt x="277" y="159"/>
                    <a:pt x="323" y="159"/>
                  </a:cubicBez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7" name="Freeform 5">
              <a:extLst>
                <a:ext uri="{FF2B5EF4-FFF2-40B4-BE49-F238E27FC236}">
                  <a16:creationId xmlns:a16="http://schemas.microsoft.com/office/drawing/2014/main" id="{781A9A23-0FC7-4C6E-9B2D-0C662583E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837"/>
              <a:ext cx="1479" cy="331"/>
            </a:xfrm>
            <a:custGeom>
              <a:avLst/>
              <a:gdLst>
                <a:gd name="T0" fmla="*/ 3755 w 657"/>
                <a:gd name="T1" fmla="*/ 1678 h 147"/>
                <a:gd name="T2" fmla="*/ 6465 w 657"/>
                <a:gd name="T3" fmla="*/ 1644 h 147"/>
                <a:gd name="T4" fmla="*/ 7424 w 657"/>
                <a:gd name="T5" fmla="*/ 1486 h 147"/>
                <a:gd name="T6" fmla="*/ 7485 w 657"/>
                <a:gd name="T7" fmla="*/ 320 h 147"/>
                <a:gd name="T8" fmla="*/ 7413 w 657"/>
                <a:gd name="T9" fmla="*/ 36 h 147"/>
                <a:gd name="T10" fmla="*/ 6627 w 657"/>
                <a:gd name="T11" fmla="*/ 25 h 147"/>
                <a:gd name="T12" fmla="*/ 3755 w 657"/>
                <a:gd name="T13" fmla="*/ 56 h 147"/>
                <a:gd name="T14" fmla="*/ 3755 w 657"/>
                <a:gd name="T15" fmla="*/ 56 h 147"/>
                <a:gd name="T16" fmla="*/ 867 w 657"/>
                <a:gd name="T17" fmla="*/ 25 h 147"/>
                <a:gd name="T18" fmla="*/ 81 w 657"/>
                <a:gd name="T19" fmla="*/ 36 h 147"/>
                <a:gd name="T20" fmla="*/ 11 w 657"/>
                <a:gd name="T21" fmla="*/ 320 h 147"/>
                <a:gd name="T22" fmla="*/ 72 w 657"/>
                <a:gd name="T23" fmla="*/ 1486 h 147"/>
                <a:gd name="T24" fmla="*/ 1038 w 657"/>
                <a:gd name="T25" fmla="*/ 1644 h 147"/>
                <a:gd name="T26" fmla="*/ 3755 w 657"/>
                <a:gd name="T27" fmla="*/ 1678 h 1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7" h="147">
                  <a:moveTo>
                    <a:pt x="329" y="147"/>
                  </a:moveTo>
                  <a:cubicBezTo>
                    <a:pt x="405" y="147"/>
                    <a:pt x="527" y="146"/>
                    <a:pt x="567" y="144"/>
                  </a:cubicBezTo>
                  <a:cubicBezTo>
                    <a:pt x="603" y="142"/>
                    <a:pt x="646" y="143"/>
                    <a:pt x="651" y="130"/>
                  </a:cubicBezTo>
                  <a:cubicBezTo>
                    <a:pt x="656" y="117"/>
                    <a:pt x="657" y="47"/>
                    <a:pt x="656" y="28"/>
                  </a:cubicBezTo>
                  <a:cubicBezTo>
                    <a:pt x="655" y="9"/>
                    <a:pt x="655" y="7"/>
                    <a:pt x="650" y="3"/>
                  </a:cubicBezTo>
                  <a:cubicBezTo>
                    <a:pt x="644" y="0"/>
                    <a:pt x="609" y="2"/>
                    <a:pt x="581" y="2"/>
                  </a:cubicBezTo>
                  <a:cubicBezTo>
                    <a:pt x="518" y="4"/>
                    <a:pt x="375" y="5"/>
                    <a:pt x="329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283" y="5"/>
                    <a:pt x="139" y="4"/>
                    <a:pt x="76" y="2"/>
                  </a:cubicBezTo>
                  <a:cubicBezTo>
                    <a:pt x="48" y="2"/>
                    <a:pt x="13" y="0"/>
                    <a:pt x="7" y="3"/>
                  </a:cubicBezTo>
                  <a:cubicBezTo>
                    <a:pt x="3" y="7"/>
                    <a:pt x="3" y="9"/>
                    <a:pt x="1" y="28"/>
                  </a:cubicBezTo>
                  <a:cubicBezTo>
                    <a:pt x="0" y="47"/>
                    <a:pt x="1" y="117"/>
                    <a:pt x="6" y="130"/>
                  </a:cubicBezTo>
                  <a:cubicBezTo>
                    <a:pt x="11" y="143"/>
                    <a:pt x="54" y="142"/>
                    <a:pt x="91" y="144"/>
                  </a:cubicBezTo>
                  <a:cubicBezTo>
                    <a:pt x="130" y="146"/>
                    <a:pt x="252" y="147"/>
                    <a:pt x="329" y="147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8" name="Freeform 6">
              <a:extLst>
                <a:ext uri="{FF2B5EF4-FFF2-40B4-BE49-F238E27FC236}">
                  <a16:creationId xmlns:a16="http://schemas.microsoft.com/office/drawing/2014/main" id="{D7FE1AD2-8A3F-4938-9CD5-6C463CA87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781"/>
              <a:ext cx="1452" cy="68"/>
            </a:xfrm>
            <a:custGeom>
              <a:avLst/>
              <a:gdLst>
                <a:gd name="T0" fmla="*/ 801 w 645"/>
                <a:gd name="T1" fmla="*/ 313 h 30"/>
                <a:gd name="T2" fmla="*/ 3685 w 645"/>
                <a:gd name="T3" fmla="*/ 349 h 30"/>
                <a:gd name="T4" fmla="*/ 3685 w 645"/>
                <a:gd name="T5" fmla="*/ 349 h 30"/>
                <a:gd name="T6" fmla="*/ 6558 w 645"/>
                <a:gd name="T7" fmla="*/ 313 h 30"/>
                <a:gd name="T8" fmla="*/ 7348 w 645"/>
                <a:gd name="T9" fmla="*/ 324 h 30"/>
                <a:gd name="T10" fmla="*/ 7348 w 645"/>
                <a:gd name="T11" fmla="*/ 0 h 30"/>
                <a:gd name="T12" fmla="*/ 7332 w 645"/>
                <a:gd name="T13" fmla="*/ 0 h 30"/>
                <a:gd name="T14" fmla="*/ 6675 w 645"/>
                <a:gd name="T15" fmla="*/ 118 h 30"/>
                <a:gd name="T16" fmla="*/ 3685 w 645"/>
                <a:gd name="T17" fmla="*/ 150 h 30"/>
                <a:gd name="T18" fmla="*/ 3685 w 645"/>
                <a:gd name="T19" fmla="*/ 150 h 30"/>
                <a:gd name="T20" fmla="*/ 693 w 645"/>
                <a:gd name="T21" fmla="*/ 118 h 30"/>
                <a:gd name="T22" fmla="*/ 36 w 645"/>
                <a:gd name="T23" fmla="*/ 0 h 30"/>
                <a:gd name="T24" fmla="*/ 11 w 645"/>
                <a:gd name="T25" fmla="*/ 0 h 30"/>
                <a:gd name="T26" fmla="*/ 11 w 645"/>
                <a:gd name="T27" fmla="*/ 324 h 30"/>
                <a:gd name="T28" fmla="*/ 801 w 645"/>
                <a:gd name="T29" fmla="*/ 313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5" h="30">
                  <a:moveTo>
                    <a:pt x="70" y="27"/>
                  </a:moveTo>
                  <a:cubicBezTo>
                    <a:pt x="133" y="29"/>
                    <a:pt x="277" y="30"/>
                    <a:pt x="323" y="30"/>
                  </a:cubicBezTo>
                  <a:cubicBezTo>
                    <a:pt x="323" y="30"/>
                    <a:pt x="323" y="30"/>
                    <a:pt x="323" y="30"/>
                  </a:cubicBezTo>
                  <a:cubicBezTo>
                    <a:pt x="369" y="30"/>
                    <a:pt x="512" y="29"/>
                    <a:pt x="575" y="27"/>
                  </a:cubicBezTo>
                  <a:cubicBezTo>
                    <a:pt x="603" y="27"/>
                    <a:pt x="638" y="25"/>
                    <a:pt x="644" y="28"/>
                  </a:cubicBezTo>
                  <a:cubicBezTo>
                    <a:pt x="645" y="23"/>
                    <a:pt x="645" y="7"/>
                    <a:pt x="644" y="0"/>
                  </a:cubicBezTo>
                  <a:cubicBezTo>
                    <a:pt x="643" y="0"/>
                    <a:pt x="643" y="0"/>
                    <a:pt x="643" y="0"/>
                  </a:cubicBezTo>
                  <a:cubicBezTo>
                    <a:pt x="641" y="6"/>
                    <a:pt x="630" y="9"/>
                    <a:pt x="585" y="10"/>
                  </a:cubicBezTo>
                  <a:cubicBezTo>
                    <a:pt x="522" y="12"/>
                    <a:pt x="369" y="13"/>
                    <a:pt x="323" y="13"/>
                  </a:cubicBezTo>
                  <a:cubicBezTo>
                    <a:pt x="323" y="13"/>
                    <a:pt x="323" y="13"/>
                    <a:pt x="323" y="13"/>
                  </a:cubicBezTo>
                  <a:cubicBezTo>
                    <a:pt x="277" y="13"/>
                    <a:pt x="124" y="12"/>
                    <a:pt x="61" y="10"/>
                  </a:cubicBezTo>
                  <a:cubicBezTo>
                    <a:pt x="16" y="9"/>
                    <a:pt x="5" y="6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7"/>
                    <a:pt x="0" y="23"/>
                    <a:pt x="1" y="28"/>
                  </a:cubicBezTo>
                  <a:cubicBezTo>
                    <a:pt x="7" y="25"/>
                    <a:pt x="42" y="27"/>
                    <a:pt x="70" y="27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9" name="Freeform 7">
              <a:extLst>
                <a:ext uri="{FF2B5EF4-FFF2-40B4-BE49-F238E27FC236}">
                  <a16:creationId xmlns:a16="http://schemas.microsoft.com/office/drawing/2014/main" id="{B95891DE-6315-4870-8AA9-20E5AF087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146"/>
              <a:ext cx="92" cy="60"/>
            </a:xfrm>
            <a:custGeom>
              <a:avLst/>
              <a:gdLst>
                <a:gd name="T0" fmla="*/ 0 w 41"/>
                <a:gd name="T1" fmla="*/ 0 h 27"/>
                <a:gd name="T2" fmla="*/ 0 w 41"/>
                <a:gd name="T3" fmla="*/ 198 h 27"/>
                <a:gd name="T4" fmla="*/ 227 w 41"/>
                <a:gd name="T5" fmla="*/ 296 h 27"/>
                <a:gd name="T6" fmla="*/ 462 w 41"/>
                <a:gd name="T7" fmla="*/ 198 h 27"/>
                <a:gd name="T8" fmla="*/ 462 w 41"/>
                <a:gd name="T9" fmla="*/ 64 h 27"/>
                <a:gd name="T10" fmla="*/ 0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9" y="27"/>
                    <a:pt x="20" y="27"/>
                  </a:cubicBezTo>
                  <a:cubicBezTo>
                    <a:pt x="32" y="27"/>
                    <a:pt x="41" y="23"/>
                    <a:pt x="41" y="1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24" y="5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595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0" name="Freeform 8">
              <a:extLst>
                <a:ext uri="{FF2B5EF4-FFF2-40B4-BE49-F238E27FC236}">
                  <a16:creationId xmlns:a16="http://schemas.microsoft.com/office/drawing/2014/main" id="{816F4D98-4CA0-4DFC-8104-3C650116C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146"/>
              <a:ext cx="92" cy="60"/>
            </a:xfrm>
            <a:custGeom>
              <a:avLst/>
              <a:gdLst>
                <a:gd name="T0" fmla="*/ 462 w 41"/>
                <a:gd name="T1" fmla="*/ 0 h 27"/>
                <a:gd name="T2" fmla="*/ 462 w 41"/>
                <a:gd name="T3" fmla="*/ 198 h 27"/>
                <a:gd name="T4" fmla="*/ 227 w 41"/>
                <a:gd name="T5" fmla="*/ 296 h 27"/>
                <a:gd name="T6" fmla="*/ 0 w 41"/>
                <a:gd name="T7" fmla="*/ 198 h 27"/>
                <a:gd name="T8" fmla="*/ 0 w 41"/>
                <a:gd name="T9" fmla="*/ 64 h 27"/>
                <a:gd name="T10" fmla="*/ 462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41" y="0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23"/>
                    <a:pt x="32" y="27"/>
                    <a:pt x="20" y="27"/>
                  </a:cubicBezTo>
                  <a:cubicBezTo>
                    <a:pt x="9" y="27"/>
                    <a:pt x="0" y="23"/>
                    <a:pt x="0" y="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5"/>
                    <a:pt x="32" y="4"/>
                    <a:pt x="41" y="0"/>
                  </a:cubicBezTo>
                  <a:close/>
                </a:path>
              </a:pathLst>
            </a:custGeom>
            <a:solidFill>
              <a:srgbClr val="595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1" name="Freeform 9">
              <a:extLst>
                <a:ext uri="{FF2B5EF4-FFF2-40B4-BE49-F238E27FC236}">
                  <a16:creationId xmlns:a16="http://schemas.microsoft.com/office/drawing/2014/main" id="{10910E49-D06C-4CE3-A6BB-6129ADD91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101"/>
              <a:ext cx="1463" cy="67"/>
            </a:xfrm>
            <a:custGeom>
              <a:avLst/>
              <a:gdLst>
                <a:gd name="T0" fmla="*/ 6419 w 650"/>
                <a:gd name="T1" fmla="*/ 109 h 30"/>
                <a:gd name="T2" fmla="*/ 3709 w 650"/>
                <a:gd name="T3" fmla="*/ 145 h 30"/>
                <a:gd name="T4" fmla="*/ 3709 w 650"/>
                <a:gd name="T5" fmla="*/ 145 h 30"/>
                <a:gd name="T6" fmla="*/ 993 w 650"/>
                <a:gd name="T7" fmla="*/ 109 h 30"/>
                <a:gd name="T8" fmla="*/ 0 w 650"/>
                <a:gd name="T9" fmla="*/ 0 h 30"/>
                <a:gd name="T10" fmla="*/ 25 w 650"/>
                <a:gd name="T11" fmla="*/ 145 h 30"/>
                <a:gd name="T12" fmla="*/ 993 w 650"/>
                <a:gd name="T13" fmla="*/ 299 h 30"/>
                <a:gd name="T14" fmla="*/ 3709 w 650"/>
                <a:gd name="T15" fmla="*/ 335 h 30"/>
                <a:gd name="T16" fmla="*/ 3709 w 650"/>
                <a:gd name="T17" fmla="*/ 335 h 30"/>
                <a:gd name="T18" fmla="*/ 6419 w 650"/>
                <a:gd name="T19" fmla="*/ 299 h 30"/>
                <a:gd name="T20" fmla="*/ 7376 w 650"/>
                <a:gd name="T21" fmla="*/ 145 h 30"/>
                <a:gd name="T22" fmla="*/ 7412 w 650"/>
                <a:gd name="T23" fmla="*/ 0 h 30"/>
                <a:gd name="T24" fmla="*/ 6419 w 650"/>
                <a:gd name="T25" fmla="*/ 109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0" h="30">
                  <a:moveTo>
                    <a:pt x="563" y="10"/>
                  </a:moveTo>
                  <a:cubicBezTo>
                    <a:pt x="523" y="12"/>
                    <a:pt x="401" y="13"/>
                    <a:pt x="325" y="13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248" y="13"/>
                    <a:pt x="126" y="12"/>
                    <a:pt x="87" y="10"/>
                  </a:cubicBezTo>
                  <a:cubicBezTo>
                    <a:pt x="55" y="8"/>
                    <a:pt x="14" y="9"/>
                    <a:pt x="0" y="0"/>
                  </a:cubicBezTo>
                  <a:cubicBezTo>
                    <a:pt x="0" y="6"/>
                    <a:pt x="1" y="11"/>
                    <a:pt x="2" y="13"/>
                  </a:cubicBezTo>
                  <a:cubicBezTo>
                    <a:pt x="7" y="26"/>
                    <a:pt x="50" y="25"/>
                    <a:pt x="87" y="27"/>
                  </a:cubicBezTo>
                  <a:cubicBezTo>
                    <a:pt x="126" y="29"/>
                    <a:pt x="248" y="30"/>
                    <a:pt x="325" y="30"/>
                  </a:cubicBezTo>
                  <a:cubicBezTo>
                    <a:pt x="325" y="30"/>
                    <a:pt x="325" y="30"/>
                    <a:pt x="325" y="30"/>
                  </a:cubicBezTo>
                  <a:cubicBezTo>
                    <a:pt x="401" y="30"/>
                    <a:pt x="523" y="29"/>
                    <a:pt x="563" y="27"/>
                  </a:cubicBezTo>
                  <a:cubicBezTo>
                    <a:pt x="599" y="25"/>
                    <a:pt x="642" y="26"/>
                    <a:pt x="647" y="13"/>
                  </a:cubicBezTo>
                  <a:cubicBezTo>
                    <a:pt x="648" y="11"/>
                    <a:pt x="649" y="6"/>
                    <a:pt x="650" y="0"/>
                  </a:cubicBezTo>
                  <a:cubicBezTo>
                    <a:pt x="636" y="9"/>
                    <a:pt x="594" y="8"/>
                    <a:pt x="563" y="10"/>
                  </a:cubicBezTo>
                  <a:close/>
                </a:path>
              </a:pathLst>
            </a:custGeom>
            <a:solidFill>
              <a:srgbClr val="A5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2" name="Freeform 10">
              <a:extLst>
                <a:ext uri="{FF2B5EF4-FFF2-40B4-BE49-F238E27FC236}">
                  <a16:creationId xmlns:a16="http://schemas.microsoft.com/office/drawing/2014/main" id="{3B849171-831F-47F4-B8DE-D908BAF4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507"/>
              <a:ext cx="1211" cy="1"/>
            </a:xfrm>
            <a:custGeom>
              <a:avLst/>
              <a:gdLst>
                <a:gd name="T0" fmla="*/ 1211 w 1211"/>
                <a:gd name="T1" fmla="*/ 0 h 1"/>
                <a:gd name="T2" fmla="*/ 603 w 1211"/>
                <a:gd name="T3" fmla="*/ 0 h 1"/>
                <a:gd name="T4" fmla="*/ 603 w 1211"/>
                <a:gd name="T5" fmla="*/ 0 h 1"/>
                <a:gd name="T6" fmla="*/ 0 w 12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1" h="1">
                  <a:moveTo>
                    <a:pt x="1211" y="0"/>
                  </a:moveTo>
                  <a:lnTo>
                    <a:pt x="603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CDCCC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3" name="Freeform 11">
              <a:extLst>
                <a:ext uri="{FF2B5EF4-FFF2-40B4-BE49-F238E27FC236}">
                  <a16:creationId xmlns:a16="http://schemas.microsoft.com/office/drawing/2014/main" id="{79F21DAC-4B41-4EDB-B7EE-830572A35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522"/>
              <a:ext cx="1137" cy="1"/>
            </a:xfrm>
            <a:custGeom>
              <a:avLst/>
              <a:gdLst>
                <a:gd name="T0" fmla="*/ 1137 w 1137"/>
                <a:gd name="T1" fmla="*/ 0 h 1"/>
                <a:gd name="T2" fmla="*/ 569 w 1137"/>
                <a:gd name="T3" fmla="*/ 0 h 1"/>
                <a:gd name="T4" fmla="*/ 569 w 1137"/>
                <a:gd name="T5" fmla="*/ 0 h 1"/>
                <a:gd name="T6" fmla="*/ 0 w 113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7" h="1">
                  <a:moveTo>
                    <a:pt x="1137" y="0"/>
                  </a:moveTo>
                  <a:lnTo>
                    <a:pt x="569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4" name="Freeform 12">
              <a:extLst>
                <a:ext uri="{FF2B5EF4-FFF2-40B4-BE49-F238E27FC236}">
                  <a16:creationId xmlns:a16="http://schemas.microsoft.com/office/drawing/2014/main" id="{97C943E4-C910-48EF-825C-DD0E8F3E9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572"/>
              <a:ext cx="349" cy="238"/>
            </a:xfrm>
            <a:custGeom>
              <a:avLst/>
              <a:gdLst>
                <a:gd name="T0" fmla="*/ 0 w 155"/>
                <a:gd name="T1" fmla="*/ 1165 h 106"/>
                <a:gd name="T2" fmla="*/ 227 w 155"/>
                <a:gd name="T3" fmla="*/ 0 h 106"/>
                <a:gd name="T4" fmla="*/ 1770 w 155"/>
                <a:gd name="T5" fmla="*/ 0 h 106"/>
                <a:gd name="T6" fmla="*/ 1689 w 155"/>
                <a:gd name="T7" fmla="*/ 1199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5" h="106">
                  <a:moveTo>
                    <a:pt x="0" y="103"/>
                  </a:moveTo>
                  <a:cubicBezTo>
                    <a:pt x="0" y="103"/>
                    <a:pt x="7" y="33"/>
                    <a:pt x="20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28"/>
                    <a:pt x="148" y="106"/>
                    <a:pt x="148" y="106"/>
                  </a:cubicBezTo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5" name="Freeform 13">
              <a:extLst>
                <a:ext uri="{FF2B5EF4-FFF2-40B4-BE49-F238E27FC236}">
                  <a16:creationId xmlns:a16="http://schemas.microsoft.com/office/drawing/2014/main" id="{65FEF2FB-BBDD-4AC0-8BD4-6E99C703A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824"/>
              <a:ext cx="336" cy="304"/>
            </a:xfrm>
            <a:custGeom>
              <a:avLst/>
              <a:gdLst>
                <a:gd name="T0" fmla="*/ 56 w 149"/>
                <a:gd name="T1" fmla="*/ 1486 h 135"/>
                <a:gd name="T2" fmla="*/ 56 w 149"/>
                <a:gd name="T3" fmla="*/ 1506 h 135"/>
                <a:gd name="T4" fmla="*/ 239 w 149"/>
                <a:gd name="T5" fmla="*/ 1515 h 135"/>
                <a:gd name="T6" fmla="*/ 1662 w 149"/>
                <a:gd name="T7" fmla="*/ 1543 h 135"/>
                <a:gd name="T8" fmla="*/ 1673 w 149"/>
                <a:gd name="T9" fmla="*/ 1531 h 135"/>
                <a:gd name="T10" fmla="*/ 1682 w 149"/>
                <a:gd name="T11" fmla="*/ 1175 h 135"/>
                <a:gd name="T12" fmla="*/ 1682 w 149"/>
                <a:gd name="T13" fmla="*/ 11 h 135"/>
                <a:gd name="T14" fmla="*/ 0 w 149"/>
                <a:gd name="T15" fmla="*/ 0 h 135"/>
                <a:gd name="T16" fmla="*/ 11 w 149"/>
                <a:gd name="T17" fmla="*/ 1175 h 135"/>
                <a:gd name="T18" fmla="*/ 56 w 149"/>
                <a:gd name="T19" fmla="*/ 1486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135">
                  <a:moveTo>
                    <a:pt x="5" y="130"/>
                  </a:moveTo>
                  <a:cubicBezTo>
                    <a:pt x="5" y="130"/>
                    <a:pt x="5" y="131"/>
                    <a:pt x="5" y="132"/>
                  </a:cubicBezTo>
                  <a:cubicBezTo>
                    <a:pt x="11" y="132"/>
                    <a:pt x="16" y="133"/>
                    <a:pt x="21" y="133"/>
                  </a:cubicBezTo>
                  <a:cubicBezTo>
                    <a:pt x="43" y="134"/>
                    <a:pt x="93" y="135"/>
                    <a:pt x="145" y="135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9" y="132"/>
                    <a:pt x="147" y="111"/>
                    <a:pt x="147" y="103"/>
                  </a:cubicBezTo>
                  <a:cubicBezTo>
                    <a:pt x="147" y="96"/>
                    <a:pt x="147" y="27"/>
                    <a:pt x="147" y="1"/>
                  </a:cubicBezTo>
                  <a:cubicBezTo>
                    <a:pt x="92" y="1"/>
                    <a:pt x="34" y="1"/>
                    <a:pt x="0" y="0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1" y="103"/>
                    <a:pt x="3" y="126"/>
                    <a:pt x="5" y="130"/>
                  </a:cubicBezTo>
                  <a:close/>
                </a:path>
              </a:pathLst>
            </a:custGeom>
            <a:solidFill>
              <a:srgbClr val="DCD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6" name="Freeform 14">
              <a:extLst>
                <a:ext uri="{FF2B5EF4-FFF2-40B4-BE49-F238E27FC236}">
                  <a16:creationId xmlns:a16="http://schemas.microsoft.com/office/drawing/2014/main" id="{FB573087-0972-4224-B363-E3845DEFD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842"/>
              <a:ext cx="336" cy="286"/>
            </a:xfrm>
            <a:custGeom>
              <a:avLst/>
              <a:gdLst>
                <a:gd name="T0" fmla="*/ 72 w 149"/>
                <a:gd name="T1" fmla="*/ 0 h 127"/>
                <a:gd name="T2" fmla="*/ 0 w 149"/>
                <a:gd name="T3" fmla="*/ 0 h 127"/>
                <a:gd name="T4" fmla="*/ 11 w 149"/>
                <a:gd name="T5" fmla="*/ 1085 h 127"/>
                <a:gd name="T6" fmla="*/ 56 w 149"/>
                <a:gd name="T7" fmla="*/ 1394 h 127"/>
                <a:gd name="T8" fmla="*/ 56 w 149"/>
                <a:gd name="T9" fmla="*/ 1414 h 127"/>
                <a:gd name="T10" fmla="*/ 239 w 149"/>
                <a:gd name="T11" fmla="*/ 1425 h 127"/>
                <a:gd name="T12" fmla="*/ 1662 w 149"/>
                <a:gd name="T13" fmla="*/ 1450 h 127"/>
                <a:gd name="T14" fmla="*/ 1673 w 149"/>
                <a:gd name="T15" fmla="*/ 1441 h 127"/>
                <a:gd name="T16" fmla="*/ 1682 w 149"/>
                <a:gd name="T17" fmla="*/ 1085 h 127"/>
                <a:gd name="T18" fmla="*/ 1682 w 149"/>
                <a:gd name="T19" fmla="*/ 36 h 127"/>
                <a:gd name="T20" fmla="*/ 72 w 149"/>
                <a:gd name="T21" fmla="*/ 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1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3" y="118"/>
                    <a:pt x="5" y="122"/>
                  </a:cubicBezTo>
                  <a:cubicBezTo>
                    <a:pt x="5" y="122"/>
                    <a:pt x="5" y="123"/>
                    <a:pt x="5" y="124"/>
                  </a:cubicBezTo>
                  <a:cubicBezTo>
                    <a:pt x="11" y="124"/>
                    <a:pt x="16" y="125"/>
                    <a:pt x="21" y="125"/>
                  </a:cubicBezTo>
                  <a:cubicBezTo>
                    <a:pt x="43" y="126"/>
                    <a:pt x="93" y="127"/>
                    <a:pt x="145" y="127"/>
                  </a:cubicBezTo>
                  <a:cubicBezTo>
                    <a:pt x="146" y="126"/>
                    <a:pt x="146" y="126"/>
                    <a:pt x="146" y="126"/>
                  </a:cubicBezTo>
                  <a:cubicBezTo>
                    <a:pt x="149" y="124"/>
                    <a:pt x="147" y="103"/>
                    <a:pt x="147" y="95"/>
                  </a:cubicBezTo>
                  <a:cubicBezTo>
                    <a:pt x="147" y="89"/>
                    <a:pt x="147" y="33"/>
                    <a:pt x="147" y="3"/>
                  </a:cubicBezTo>
                  <a:cubicBezTo>
                    <a:pt x="95" y="2"/>
                    <a:pt x="39" y="1"/>
                    <a:pt x="6" y="0"/>
                  </a:cubicBezTo>
                  <a:close/>
                </a:path>
              </a:pathLst>
            </a:custGeom>
            <a:solidFill>
              <a:srgbClr val="C9D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7" name="Freeform 15">
              <a:extLst>
                <a:ext uri="{FF2B5EF4-FFF2-40B4-BE49-F238E27FC236}">
                  <a16:creationId xmlns:a16="http://schemas.microsoft.com/office/drawing/2014/main" id="{FFD8C925-4E32-4502-9AC0-15F8DAE1C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646"/>
              <a:ext cx="709" cy="164"/>
            </a:xfrm>
            <a:custGeom>
              <a:avLst/>
              <a:gdLst>
                <a:gd name="T0" fmla="*/ 101 w 315"/>
                <a:gd name="T1" fmla="*/ 0 h 73"/>
                <a:gd name="T2" fmla="*/ 11 w 315"/>
                <a:gd name="T3" fmla="*/ 65 h 73"/>
                <a:gd name="T4" fmla="*/ 0 w 315"/>
                <a:gd name="T5" fmla="*/ 773 h 73"/>
                <a:gd name="T6" fmla="*/ 0 w 315"/>
                <a:gd name="T7" fmla="*/ 827 h 73"/>
                <a:gd name="T8" fmla="*/ 2897 w 315"/>
                <a:gd name="T9" fmla="*/ 793 h 73"/>
                <a:gd name="T10" fmla="*/ 3556 w 315"/>
                <a:gd name="T11" fmla="*/ 600 h 73"/>
                <a:gd name="T12" fmla="*/ 3466 w 315"/>
                <a:gd name="T13" fmla="*/ 9 h 73"/>
                <a:gd name="T14" fmla="*/ 3455 w 315"/>
                <a:gd name="T15" fmla="*/ 0 h 73"/>
                <a:gd name="T16" fmla="*/ 101 w 315"/>
                <a:gd name="T17" fmla="*/ 0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5" h="73">
                  <a:moveTo>
                    <a:pt x="9" y="0"/>
                  </a:moveTo>
                  <a:cubicBezTo>
                    <a:pt x="6" y="0"/>
                    <a:pt x="2" y="0"/>
                    <a:pt x="1" y="6"/>
                  </a:cubicBezTo>
                  <a:cubicBezTo>
                    <a:pt x="0" y="23"/>
                    <a:pt x="0" y="68"/>
                    <a:pt x="0" y="68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55" y="73"/>
                    <a:pt x="194" y="72"/>
                    <a:pt x="254" y="70"/>
                  </a:cubicBezTo>
                  <a:cubicBezTo>
                    <a:pt x="315" y="68"/>
                    <a:pt x="314" y="64"/>
                    <a:pt x="312" y="53"/>
                  </a:cubicBezTo>
                  <a:cubicBezTo>
                    <a:pt x="310" y="37"/>
                    <a:pt x="307" y="19"/>
                    <a:pt x="304" y="1"/>
                  </a:cubicBezTo>
                  <a:cubicBezTo>
                    <a:pt x="303" y="0"/>
                    <a:pt x="303" y="0"/>
                    <a:pt x="303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8" name="Freeform 16">
              <a:extLst>
                <a:ext uri="{FF2B5EF4-FFF2-40B4-BE49-F238E27FC236}">
                  <a16:creationId xmlns:a16="http://schemas.microsoft.com/office/drawing/2014/main" id="{7A9A729F-8690-4F05-83CE-E540F335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617"/>
              <a:ext cx="279" cy="29"/>
            </a:xfrm>
            <a:custGeom>
              <a:avLst/>
              <a:gdLst>
                <a:gd name="T0" fmla="*/ 0 w 124"/>
                <a:gd name="T1" fmla="*/ 134 h 13"/>
                <a:gd name="T2" fmla="*/ 0 w 124"/>
                <a:gd name="T3" fmla="*/ 36 h 13"/>
                <a:gd name="T4" fmla="*/ 72 w 124"/>
                <a:gd name="T5" fmla="*/ 0 h 13"/>
                <a:gd name="T6" fmla="*/ 1357 w 124"/>
                <a:gd name="T7" fmla="*/ 0 h 13"/>
                <a:gd name="T8" fmla="*/ 1402 w 124"/>
                <a:gd name="T9" fmla="*/ 45 h 13"/>
                <a:gd name="T10" fmla="*/ 1402 w 124"/>
                <a:gd name="T11" fmla="*/ 145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3">
                  <a:moveTo>
                    <a:pt x="0" y="12"/>
                  </a:moveTo>
                  <a:cubicBezTo>
                    <a:pt x="0" y="12"/>
                    <a:pt x="0" y="5"/>
                    <a:pt x="0" y="3"/>
                  </a:cubicBezTo>
                  <a:cubicBezTo>
                    <a:pt x="0" y="0"/>
                    <a:pt x="2" y="0"/>
                    <a:pt x="6" y="0"/>
                  </a:cubicBezTo>
                  <a:cubicBezTo>
                    <a:pt x="9" y="0"/>
                    <a:pt x="113" y="0"/>
                    <a:pt x="119" y="0"/>
                  </a:cubicBezTo>
                  <a:cubicBezTo>
                    <a:pt x="124" y="0"/>
                    <a:pt x="123" y="1"/>
                    <a:pt x="123" y="4"/>
                  </a:cubicBezTo>
                  <a:cubicBezTo>
                    <a:pt x="123" y="7"/>
                    <a:pt x="123" y="13"/>
                    <a:pt x="123" y="13"/>
                  </a:cubicBezTo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9" name="Freeform 17">
              <a:extLst>
                <a:ext uri="{FF2B5EF4-FFF2-40B4-BE49-F238E27FC236}">
                  <a16:creationId xmlns:a16="http://schemas.microsoft.com/office/drawing/2014/main" id="{FB0E5735-7F6B-40FE-B25E-0804B5645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781"/>
              <a:ext cx="707" cy="68"/>
            </a:xfrm>
            <a:custGeom>
              <a:avLst/>
              <a:gdLst>
                <a:gd name="T0" fmla="*/ 2783 w 314"/>
                <a:gd name="T1" fmla="*/ 313 h 30"/>
                <a:gd name="T2" fmla="*/ 3573 w 314"/>
                <a:gd name="T3" fmla="*/ 324 h 30"/>
                <a:gd name="T4" fmla="*/ 3573 w 314"/>
                <a:gd name="T5" fmla="*/ 0 h 30"/>
                <a:gd name="T6" fmla="*/ 3560 w 314"/>
                <a:gd name="T7" fmla="*/ 0 h 30"/>
                <a:gd name="T8" fmla="*/ 2900 w 314"/>
                <a:gd name="T9" fmla="*/ 118 h 30"/>
                <a:gd name="T10" fmla="*/ 0 w 314"/>
                <a:gd name="T11" fmla="*/ 150 h 30"/>
                <a:gd name="T12" fmla="*/ 0 w 314"/>
                <a:gd name="T13" fmla="*/ 324 h 30"/>
                <a:gd name="T14" fmla="*/ 0 w 314"/>
                <a:gd name="T15" fmla="*/ 349 h 30"/>
                <a:gd name="T16" fmla="*/ 2783 w 314"/>
                <a:gd name="T17" fmla="*/ 313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4" h="30">
                  <a:moveTo>
                    <a:pt x="244" y="27"/>
                  </a:moveTo>
                  <a:cubicBezTo>
                    <a:pt x="272" y="27"/>
                    <a:pt x="307" y="25"/>
                    <a:pt x="313" y="28"/>
                  </a:cubicBezTo>
                  <a:cubicBezTo>
                    <a:pt x="314" y="23"/>
                    <a:pt x="314" y="7"/>
                    <a:pt x="313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0" y="6"/>
                    <a:pt x="299" y="9"/>
                    <a:pt x="254" y="10"/>
                  </a:cubicBezTo>
                  <a:cubicBezTo>
                    <a:pt x="194" y="12"/>
                    <a:pt x="55" y="13"/>
                    <a:pt x="0" y="1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53" y="30"/>
                    <a:pt x="185" y="29"/>
                    <a:pt x="244" y="27"/>
                  </a:cubicBezTo>
                  <a:close/>
                </a:path>
              </a:pathLst>
            </a:custGeom>
            <a:solidFill>
              <a:srgbClr val="DCD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0" name="Freeform 18">
              <a:extLst>
                <a:ext uri="{FF2B5EF4-FFF2-40B4-BE49-F238E27FC236}">
                  <a16:creationId xmlns:a16="http://schemas.microsoft.com/office/drawing/2014/main" id="{E444A0FC-4CB7-478D-9802-58D429FC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047"/>
              <a:ext cx="1459" cy="22"/>
            </a:xfrm>
            <a:custGeom>
              <a:avLst/>
              <a:gdLst>
                <a:gd name="T0" fmla="*/ 7396 w 648"/>
                <a:gd name="T1" fmla="*/ 0 h 10"/>
                <a:gd name="T2" fmla="*/ 3702 w 648"/>
                <a:gd name="T3" fmla="*/ 106 h 10"/>
                <a:gd name="T4" fmla="*/ 3702 w 648"/>
                <a:gd name="T5" fmla="*/ 106 h 10"/>
                <a:gd name="T6" fmla="*/ 0 w 64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8" h="10">
                  <a:moveTo>
                    <a:pt x="648" y="0"/>
                  </a:moveTo>
                  <a:cubicBezTo>
                    <a:pt x="644" y="5"/>
                    <a:pt x="418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229" y="10"/>
                    <a:pt x="4" y="5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1" name="Freeform 19">
              <a:extLst>
                <a:ext uri="{FF2B5EF4-FFF2-40B4-BE49-F238E27FC236}">
                  <a16:creationId xmlns:a16="http://schemas.microsoft.com/office/drawing/2014/main" id="{A003BFE0-B796-4593-9311-386363642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878"/>
              <a:ext cx="959" cy="13"/>
            </a:xfrm>
            <a:custGeom>
              <a:avLst/>
              <a:gdLst>
                <a:gd name="T0" fmla="*/ 4860 w 426"/>
                <a:gd name="T1" fmla="*/ 0 h 6"/>
                <a:gd name="T2" fmla="*/ 4403 w 426"/>
                <a:gd name="T3" fmla="*/ 52 h 6"/>
                <a:gd name="T4" fmla="*/ 1231 w 426"/>
                <a:gd name="T5" fmla="*/ 52 h 6"/>
                <a:gd name="T6" fmla="*/ 1231 w 426"/>
                <a:gd name="T7" fmla="*/ 52 h 6"/>
                <a:gd name="T8" fmla="*/ 0 w 426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6">
                  <a:moveTo>
                    <a:pt x="426" y="0"/>
                  </a:moveTo>
                  <a:cubicBezTo>
                    <a:pt x="419" y="6"/>
                    <a:pt x="404" y="5"/>
                    <a:pt x="386" y="5"/>
                  </a:cubicBezTo>
                  <a:cubicBezTo>
                    <a:pt x="368" y="5"/>
                    <a:pt x="124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1" y="5"/>
                    <a:pt x="53" y="5"/>
                    <a:pt x="0" y="5"/>
                  </a:cubicBez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2" name="Freeform 20">
              <a:extLst>
                <a:ext uri="{FF2B5EF4-FFF2-40B4-BE49-F238E27FC236}">
                  <a16:creationId xmlns:a16="http://schemas.microsoft.com/office/drawing/2014/main" id="{3BFF7422-9199-40C3-908C-5AE9EF0A0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029"/>
              <a:ext cx="153" cy="11"/>
            </a:xfrm>
            <a:custGeom>
              <a:avLst/>
              <a:gdLst>
                <a:gd name="T0" fmla="*/ 774 w 68"/>
                <a:gd name="T1" fmla="*/ 53 h 5"/>
                <a:gd name="T2" fmla="*/ 0 w 6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5">
                  <a:moveTo>
                    <a:pt x="68" y="5"/>
                  </a:moveTo>
                  <a:cubicBezTo>
                    <a:pt x="29" y="3"/>
                    <a:pt x="1" y="2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3" name="Freeform 21">
              <a:extLst>
                <a:ext uri="{FF2B5EF4-FFF2-40B4-BE49-F238E27FC236}">
                  <a16:creationId xmlns:a16="http://schemas.microsoft.com/office/drawing/2014/main" id="{C5BFED1F-EC6E-4348-B570-390B56CC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3040"/>
              <a:ext cx="319" cy="9"/>
            </a:xfrm>
            <a:custGeom>
              <a:avLst/>
              <a:gdLst>
                <a:gd name="T0" fmla="*/ 1611 w 142"/>
                <a:gd name="T1" fmla="*/ 45 h 4"/>
                <a:gd name="T2" fmla="*/ 0 w 14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2" h="4">
                  <a:moveTo>
                    <a:pt x="142" y="4"/>
                  </a:moveTo>
                  <a:cubicBezTo>
                    <a:pt x="92" y="3"/>
                    <a:pt x="40" y="1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79A1A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4" name="Freeform 22">
              <a:extLst>
                <a:ext uri="{FF2B5EF4-FFF2-40B4-BE49-F238E27FC236}">
                  <a16:creationId xmlns:a16="http://schemas.microsoft.com/office/drawing/2014/main" id="{A11F35D9-316D-4208-B86D-187EF73C5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3029"/>
              <a:ext cx="986" cy="22"/>
            </a:xfrm>
            <a:custGeom>
              <a:avLst/>
              <a:gdLst>
                <a:gd name="T0" fmla="*/ 4998 w 438"/>
                <a:gd name="T1" fmla="*/ 0 h 10"/>
                <a:gd name="T2" fmla="*/ 1303 w 438"/>
                <a:gd name="T3" fmla="*/ 106 h 10"/>
                <a:gd name="T4" fmla="*/ 1303 w 438"/>
                <a:gd name="T5" fmla="*/ 106 h 10"/>
                <a:gd name="T6" fmla="*/ 0 w 438"/>
                <a:gd name="T7" fmla="*/ 9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8" h="10">
                  <a:moveTo>
                    <a:pt x="438" y="0"/>
                  </a:moveTo>
                  <a:cubicBezTo>
                    <a:pt x="434" y="5"/>
                    <a:pt x="209" y="10"/>
                    <a:pt x="114" y="10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85" y="10"/>
                    <a:pt x="44" y="10"/>
                    <a:pt x="0" y="9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5" name="Freeform 23">
              <a:extLst>
                <a:ext uri="{FF2B5EF4-FFF2-40B4-BE49-F238E27FC236}">
                  <a16:creationId xmlns:a16="http://schemas.microsoft.com/office/drawing/2014/main" id="{616A698D-711A-4FDA-9501-947EF3527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860"/>
              <a:ext cx="968" cy="13"/>
            </a:xfrm>
            <a:custGeom>
              <a:avLst/>
              <a:gdLst>
                <a:gd name="T0" fmla="*/ 4905 w 430"/>
                <a:gd name="T1" fmla="*/ 0 h 6"/>
                <a:gd name="T2" fmla="*/ 4439 w 430"/>
                <a:gd name="T3" fmla="*/ 52 h 6"/>
                <a:gd name="T4" fmla="*/ 1267 w 430"/>
                <a:gd name="T5" fmla="*/ 52 h 6"/>
                <a:gd name="T6" fmla="*/ 1267 w 430"/>
                <a:gd name="T7" fmla="*/ 52 h 6"/>
                <a:gd name="T8" fmla="*/ 0 w 430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0" h="6">
                  <a:moveTo>
                    <a:pt x="430" y="0"/>
                  </a:moveTo>
                  <a:cubicBezTo>
                    <a:pt x="422" y="6"/>
                    <a:pt x="407" y="5"/>
                    <a:pt x="389" y="5"/>
                  </a:cubicBezTo>
                  <a:cubicBezTo>
                    <a:pt x="371" y="5"/>
                    <a:pt x="128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04" y="5"/>
                    <a:pt x="55" y="5"/>
                    <a:pt x="0" y="5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6" name="Freeform 24">
              <a:extLst>
                <a:ext uri="{FF2B5EF4-FFF2-40B4-BE49-F238E27FC236}">
                  <a16:creationId xmlns:a16="http://schemas.microsoft.com/office/drawing/2014/main" id="{873AC6F0-F933-4338-BB59-C480D9484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67"/>
              <a:ext cx="358" cy="243"/>
            </a:xfrm>
            <a:custGeom>
              <a:avLst/>
              <a:gdLst>
                <a:gd name="T0" fmla="*/ 1790 w 159"/>
                <a:gd name="T1" fmla="*/ 0 h 108"/>
                <a:gd name="T2" fmla="*/ 254 w 159"/>
                <a:gd name="T3" fmla="*/ 0 h 108"/>
                <a:gd name="T4" fmla="*/ 227 w 159"/>
                <a:gd name="T5" fmla="*/ 11 h 108"/>
                <a:gd name="T6" fmla="*/ 0 w 159"/>
                <a:gd name="T7" fmla="*/ 1195 h 108"/>
                <a:gd name="T8" fmla="*/ 0 w 159"/>
                <a:gd name="T9" fmla="*/ 1195 h 108"/>
                <a:gd name="T10" fmla="*/ 45 w 159"/>
                <a:gd name="T11" fmla="*/ 1195 h 108"/>
                <a:gd name="T12" fmla="*/ 263 w 159"/>
                <a:gd name="T13" fmla="*/ 45 h 108"/>
                <a:gd name="T14" fmla="*/ 1770 w 159"/>
                <a:gd name="T15" fmla="*/ 45 h 108"/>
                <a:gd name="T16" fmla="*/ 1689 w 159"/>
                <a:gd name="T17" fmla="*/ 1220 h 108"/>
                <a:gd name="T18" fmla="*/ 1734 w 159"/>
                <a:gd name="T19" fmla="*/ 1231 h 108"/>
                <a:gd name="T20" fmla="*/ 1815 w 159"/>
                <a:gd name="T21" fmla="*/ 25 h 108"/>
                <a:gd name="T22" fmla="*/ 1806 w 159"/>
                <a:gd name="T23" fmla="*/ 11 h 108"/>
                <a:gd name="T24" fmla="*/ 1790 w 159"/>
                <a:gd name="T25" fmla="*/ 0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108">
                  <a:moveTo>
                    <a:pt x="157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7" y="35"/>
                    <a:pt x="0" y="102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5"/>
                    <a:pt x="2" y="105"/>
                    <a:pt x="4" y="105"/>
                  </a:cubicBezTo>
                  <a:cubicBezTo>
                    <a:pt x="4" y="104"/>
                    <a:pt x="11" y="37"/>
                    <a:pt x="23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2" y="32"/>
                    <a:pt x="148" y="101"/>
                    <a:pt x="148" y="107"/>
                  </a:cubicBezTo>
                  <a:cubicBezTo>
                    <a:pt x="149" y="107"/>
                    <a:pt x="150" y="107"/>
                    <a:pt x="152" y="108"/>
                  </a:cubicBezTo>
                  <a:cubicBezTo>
                    <a:pt x="152" y="100"/>
                    <a:pt x="156" y="29"/>
                    <a:pt x="159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7" name="Freeform 25">
              <a:extLst>
                <a:ext uri="{FF2B5EF4-FFF2-40B4-BE49-F238E27FC236}">
                  <a16:creationId xmlns:a16="http://schemas.microsoft.com/office/drawing/2014/main" id="{26BBC436-2D44-4CA1-A733-8FDFCDD89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2"/>
              <a:ext cx="689" cy="207"/>
            </a:xfrm>
            <a:custGeom>
              <a:avLst/>
              <a:gdLst>
                <a:gd name="T0" fmla="*/ 3483 w 306"/>
                <a:gd name="T1" fmla="*/ 0 h 92"/>
                <a:gd name="T2" fmla="*/ 3483 w 306"/>
                <a:gd name="T3" fmla="*/ 0 h 92"/>
                <a:gd name="T4" fmla="*/ 126 w 306"/>
                <a:gd name="T5" fmla="*/ 0 h 92"/>
                <a:gd name="T6" fmla="*/ 11 w 306"/>
                <a:gd name="T7" fmla="*/ 92 h 92"/>
                <a:gd name="T8" fmla="*/ 0 w 306"/>
                <a:gd name="T9" fmla="*/ 801 h 92"/>
                <a:gd name="T10" fmla="*/ 0 w 306"/>
                <a:gd name="T11" fmla="*/ 1028 h 92"/>
                <a:gd name="T12" fmla="*/ 25 w 306"/>
                <a:gd name="T13" fmla="*/ 1049 h 92"/>
                <a:gd name="T14" fmla="*/ 45 w 306"/>
                <a:gd name="T15" fmla="*/ 1028 h 92"/>
                <a:gd name="T16" fmla="*/ 45 w 306"/>
                <a:gd name="T17" fmla="*/ 801 h 92"/>
                <a:gd name="T18" fmla="*/ 56 w 306"/>
                <a:gd name="T19" fmla="*/ 101 h 92"/>
                <a:gd name="T20" fmla="*/ 126 w 306"/>
                <a:gd name="T21" fmla="*/ 45 h 92"/>
                <a:gd name="T22" fmla="*/ 3483 w 306"/>
                <a:gd name="T23" fmla="*/ 45 h 92"/>
                <a:gd name="T24" fmla="*/ 3492 w 306"/>
                <a:gd name="T25" fmla="*/ 45 h 92"/>
                <a:gd name="T26" fmla="*/ 3483 w 306"/>
                <a:gd name="T27" fmla="*/ 0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6" h="92"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2" y="0"/>
                    <a:pt x="1" y="8"/>
                  </a:cubicBezTo>
                  <a:cubicBezTo>
                    <a:pt x="0" y="25"/>
                    <a:pt x="0" y="69"/>
                    <a:pt x="0" y="7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1" y="92"/>
                    <a:pt x="2" y="92"/>
                  </a:cubicBezTo>
                  <a:cubicBezTo>
                    <a:pt x="4" y="92"/>
                    <a:pt x="4" y="91"/>
                    <a:pt x="4" y="9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25"/>
                    <a:pt x="5" y="9"/>
                  </a:cubicBezTo>
                  <a:cubicBezTo>
                    <a:pt x="5" y="5"/>
                    <a:pt x="8" y="4"/>
                    <a:pt x="11" y="4"/>
                  </a:cubicBezTo>
                  <a:cubicBezTo>
                    <a:pt x="305" y="4"/>
                    <a:pt x="305" y="4"/>
                    <a:pt x="305" y="4"/>
                  </a:cubicBezTo>
                  <a:cubicBezTo>
                    <a:pt x="305" y="4"/>
                    <a:pt x="306" y="4"/>
                    <a:pt x="306" y="4"/>
                  </a:cubicBezTo>
                  <a:cubicBezTo>
                    <a:pt x="306" y="3"/>
                    <a:pt x="305" y="2"/>
                    <a:pt x="305" y="0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8" name="Freeform 26">
              <a:extLst>
                <a:ext uri="{FF2B5EF4-FFF2-40B4-BE49-F238E27FC236}">
                  <a16:creationId xmlns:a16="http://schemas.microsoft.com/office/drawing/2014/main" id="{81466FA5-38E8-4471-B61C-583F45F82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810"/>
              <a:ext cx="9" cy="39"/>
            </a:xfrm>
            <a:custGeom>
              <a:avLst/>
              <a:gdLst>
                <a:gd name="T0" fmla="*/ 0 w 4"/>
                <a:gd name="T1" fmla="*/ 0 h 17"/>
                <a:gd name="T2" fmla="*/ 0 w 4"/>
                <a:gd name="T3" fmla="*/ 179 h 17"/>
                <a:gd name="T4" fmla="*/ 25 w 4"/>
                <a:gd name="T5" fmla="*/ 204 h 17"/>
                <a:gd name="T6" fmla="*/ 45 w 4"/>
                <a:gd name="T7" fmla="*/ 179 h 17"/>
                <a:gd name="T8" fmla="*/ 45 w 4"/>
                <a:gd name="T9" fmla="*/ 0 h 17"/>
                <a:gd name="T10" fmla="*/ 0 w 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717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9" name="Freeform 27">
              <a:extLst>
                <a:ext uri="{FF2B5EF4-FFF2-40B4-BE49-F238E27FC236}">
                  <a16:creationId xmlns:a16="http://schemas.microsoft.com/office/drawing/2014/main" id="{8D632D40-F8A1-4C0C-8958-71AEF963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322"/>
            </a:xfrm>
            <a:custGeom>
              <a:avLst/>
              <a:gdLst>
                <a:gd name="T0" fmla="*/ 56 w 152"/>
                <a:gd name="T1" fmla="*/ 1596 h 143"/>
                <a:gd name="T2" fmla="*/ 101 w 152"/>
                <a:gd name="T3" fmla="*/ 1596 h 143"/>
                <a:gd name="T4" fmla="*/ 56 w 152"/>
                <a:gd name="T5" fmla="*/ 1268 h 143"/>
                <a:gd name="T6" fmla="*/ 45 w 152"/>
                <a:gd name="T7" fmla="*/ 117 h 143"/>
                <a:gd name="T8" fmla="*/ 1058 w 152"/>
                <a:gd name="T9" fmla="*/ 126 h 143"/>
                <a:gd name="T10" fmla="*/ 1676 w 152"/>
                <a:gd name="T11" fmla="*/ 126 h 143"/>
                <a:gd name="T12" fmla="*/ 1676 w 152"/>
                <a:gd name="T13" fmla="*/ 1268 h 143"/>
                <a:gd name="T14" fmla="*/ 1676 w 152"/>
                <a:gd name="T15" fmla="*/ 1369 h 143"/>
                <a:gd name="T16" fmla="*/ 1685 w 152"/>
                <a:gd name="T17" fmla="*/ 1515 h 143"/>
                <a:gd name="T18" fmla="*/ 1676 w 152"/>
                <a:gd name="T19" fmla="*/ 1608 h 143"/>
                <a:gd name="T20" fmla="*/ 1665 w 152"/>
                <a:gd name="T21" fmla="*/ 1624 h 143"/>
                <a:gd name="T22" fmla="*/ 1665 w 152"/>
                <a:gd name="T23" fmla="*/ 1633 h 143"/>
                <a:gd name="T24" fmla="*/ 1676 w 152"/>
                <a:gd name="T25" fmla="*/ 1633 h 143"/>
                <a:gd name="T26" fmla="*/ 1712 w 152"/>
                <a:gd name="T27" fmla="*/ 1633 h 143"/>
                <a:gd name="T28" fmla="*/ 1733 w 152"/>
                <a:gd name="T29" fmla="*/ 1515 h 143"/>
                <a:gd name="T30" fmla="*/ 1721 w 152"/>
                <a:gd name="T31" fmla="*/ 1369 h 143"/>
                <a:gd name="T32" fmla="*/ 1721 w 152"/>
                <a:gd name="T33" fmla="*/ 1268 h 143"/>
                <a:gd name="T34" fmla="*/ 1733 w 152"/>
                <a:gd name="T35" fmla="*/ 45 h 143"/>
                <a:gd name="T36" fmla="*/ 1733 w 152"/>
                <a:gd name="T37" fmla="*/ 45 h 143"/>
                <a:gd name="T38" fmla="*/ 1721 w 152"/>
                <a:gd name="T39" fmla="*/ 36 h 143"/>
                <a:gd name="T40" fmla="*/ 1712 w 152"/>
                <a:gd name="T41" fmla="*/ 25 h 143"/>
                <a:gd name="T42" fmla="*/ 1058 w 152"/>
                <a:gd name="T43" fmla="*/ 25 h 143"/>
                <a:gd name="T44" fmla="*/ 45 w 152"/>
                <a:gd name="T45" fmla="*/ 11 h 143"/>
                <a:gd name="T46" fmla="*/ 25 w 152"/>
                <a:gd name="T47" fmla="*/ 0 h 143"/>
                <a:gd name="T48" fmla="*/ 0 w 152"/>
                <a:gd name="T49" fmla="*/ 25 h 143"/>
                <a:gd name="T50" fmla="*/ 11 w 152"/>
                <a:gd name="T51" fmla="*/ 1268 h 143"/>
                <a:gd name="T52" fmla="*/ 56 w 152"/>
                <a:gd name="T53" fmla="*/ 1596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2" h="143">
                  <a:moveTo>
                    <a:pt x="5" y="140"/>
                  </a:moveTo>
                  <a:cubicBezTo>
                    <a:pt x="6" y="140"/>
                    <a:pt x="8" y="140"/>
                    <a:pt x="9" y="140"/>
                  </a:cubicBezTo>
                  <a:cubicBezTo>
                    <a:pt x="8" y="136"/>
                    <a:pt x="6" y="119"/>
                    <a:pt x="5" y="111"/>
                  </a:cubicBezTo>
                  <a:cubicBezTo>
                    <a:pt x="5" y="111"/>
                    <a:pt x="4" y="15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37"/>
                    <a:pt x="147" y="94"/>
                    <a:pt x="147" y="111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23"/>
                    <a:pt x="148" y="129"/>
                    <a:pt x="148" y="133"/>
                  </a:cubicBezTo>
                  <a:cubicBezTo>
                    <a:pt x="148" y="137"/>
                    <a:pt x="148" y="140"/>
                    <a:pt x="147" y="141"/>
                  </a:cubicBezTo>
                  <a:cubicBezTo>
                    <a:pt x="146" y="141"/>
                    <a:pt x="146" y="142"/>
                    <a:pt x="146" y="142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1" y="142"/>
                    <a:pt x="152" y="139"/>
                    <a:pt x="152" y="133"/>
                  </a:cubicBezTo>
                  <a:cubicBezTo>
                    <a:pt x="152" y="130"/>
                    <a:pt x="152" y="125"/>
                    <a:pt x="151" y="12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94"/>
                    <a:pt x="151" y="28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13"/>
                    <a:pt x="3" y="132"/>
                    <a:pt x="5" y="140"/>
                  </a:cubicBezTo>
                  <a:close/>
                </a:path>
              </a:pathLst>
            </a:custGeom>
            <a:solidFill>
              <a:srgbClr val="5B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0" name="Freeform 28">
              <a:extLst>
                <a:ext uri="{FF2B5EF4-FFF2-40B4-BE49-F238E27FC236}">
                  <a16:creationId xmlns:a16="http://schemas.microsoft.com/office/drawing/2014/main" id="{C862C65A-2D88-426B-9DA8-3F89AABA8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43"/>
            </a:xfrm>
            <a:custGeom>
              <a:avLst/>
              <a:gdLst>
                <a:gd name="T0" fmla="*/ 1712 w 152"/>
                <a:gd name="T1" fmla="*/ 25 h 19"/>
                <a:gd name="T2" fmla="*/ 1058 w 152"/>
                <a:gd name="T3" fmla="*/ 25 h 19"/>
                <a:gd name="T4" fmla="*/ 45 w 152"/>
                <a:gd name="T5" fmla="*/ 11 h 19"/>
                <a:gd name="T6" fmla="*/ 25 w 152"/>
                <a:gd name="T7" fmla="*/ 0 h 19"/>
                <a:gd name="T8" fmla="*/ 0 w 152"/>
                <a:gd name="T9" fmla="*/ 25 h 19"/>
                <a:gd name="T10" fmla="*/ 0 w 152"/>
                <a:gd name="T11" fmla="*/ 183 h 19"/>
                <a:gd name="T12" fmla="*/ 45 w 152"/>
                <a:gd name="T13" fmla="*/ 183 h 19"/>
                <a:gd name="T14" fmla="*/ 45 w 152"/>
                <a:gd name="T15" fmla="*/ 118 h 19"/>
                <a:gd name="T16" fmla="*/ 1058 w 152"/>
                <a:gd name="T17" fmla="*/ 129 h 19"/>
                <a:gd name="T18" fmla="*/ 1676 w 152"/>
                <a:gd name="T19" fmla="*/ 129 h 19"/>
                <a:gd name="T20" fmla="*/ 1676 w 152"/>
                <a:gd name="T21" fmla="*/ 220 h 19"/>
                <a:gd name="T22" fmla="*/ 1721 w 152"/>
                <a:gd name="T23" fmla="*/ 220 h 19"/>
                <a:gd name="T24" fmla="*/ 1733 w 152"/>
                <a:gd name="T25" fmla="*/ 45 h 19"/>
                <a:gd name="T26" fmla="*/ 1733 w 152"/>
                <a:gd name="T27" fmla="*/ 45 h 19"/>
                <a:gd name="T28" fmla="*/ 1721 w 152"/>
                <a:gd name="T29" fmla="*/ 36 h 19"/>
                <a:gd name="T30" fmla="*/ 1712 w 152"/>
                <a:gd name="T31" fmla="*/ 25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" h="19">
                  <a:moveTo>
                    <a:pt x="150" y="2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3" y="16"/>
                    <a:pt x="4" y="16"/>
                  </a:cubicBezTo>
                  <a:cubicBezTo>
                    <a:pt x="4" y="13"/>
                    <a:pt x="4" y="11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14"/>
                    <a:pt x="147" y="16"/>
                    <a:pt x="147" y="19"/>
                  </a:cubicBezTo>
                  <a:cubicBezTo>
                    <a:pt x="149" y="19"/>
                    <a:pt x="150" y="19"/>
                    <a:pt x="151" y="19"/>
                  </a:cubicBezTo>
                  <a:cubicBezTo>
                    <a:pt x="151" y="15"/>
                    <a:pt x="152" y="7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lose/>
                </a:path>
              </a:pathLst>
            </a:custGeom>
            <a:solidFill>
              <a:srgbClr val="717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1" name="Freeform 29">
              <a:extLst>
                <a:ext uri="{FF2B5EF4-FFF2-40B4-BE49-F238E27FC236}">
                  <a16:creationId xmlns:a16="http://schemas.microsoft.com/office/drawing/2014/main" id="{51844A37-447A-43FA-9CF8-3E2A25FE0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612"/>
              <a:ext cx="286" cy="30"/>
            </a:xfrm>
            <a:custGeom>
              <a:avLst/>
              <a:gdLst>
                <a:gd name="T0" fmla="*/ 45 w 127"/>
                <a:gd name="T1" fmla="*/ 159 h 13"/>
                <a:gd name="T2" fmla="*/ 45 w 127"/>
                <a:gd name="T3" fmla="*/ 65 h 13"/>
                <a:gd name="T4" fmla="*/ 92 w 127"/>
                <a:gd name="T5" fmla="*/ 48 h 13"/>
                <a:gd name="T6" fmla="*/ 1380 w 127"/>
                <a:gd name="T7" fmla="*/ 48 h 13"/>
                <a:gd name="T8" fmla="*/ 1405 w 127"/>
                <a:gd name="T9" fmla="*/ 48 h 13"/>
                <a:gd name="T10" fmla="*/ 1405 w 127"/>
                <a:gd name="T11" fmla="*/ 74 h 13"/>
                <a:gd name="T12" fmla="*/ 1405 w 127"/>
                <a:gd name="T13" fmla="*/ 159 h 13"/>
                <a:gd name="T14" fmla="*/ 1450 w 127"/>
                <a:gd name="T15" fmla="*/ 159 h 13"/>
                <a:gd name="T16" fmla="*/ 1450 w 127"/>
                <a:gd name="T17" fmla="*/ 74 h 13"/>
                <a:gd name="T18" fmla="*/ 1450 w 127"/>
                <a:gd name="T19" fmla="*/ 65 h 13"/>
                <a:gd name="T20" fmla="*/ 1441 w 127"/>
                <a:gd name="T21" fmla="*/ 12 h 13"/>
                <a:gd name="T22" fmla="*/ 1380 w 127"/>
                <a:gd name="T23" fmla="*/ 0 h 13"/>
                <a:gd name="T24" fmla="*/ 92 w 127"/>
                <a:gd name="T25" fmla="*/ 0 h 13"/>
                <a:gd name="T26" fmla="*/ 0 w 127"/>
                <a:gd name="T27" fmla="*/ 65 h 13"/>
                <a:gd name="T28" fmla="*/ 0 w 127"/>
                <a:gd name="T29" fmla="*/ 159 h 13"/>
                <a:gd name="T30" fmla="*/ 45 w 127"/>
                <a:gd name="T31" fmla="*/ 1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13">
                  <a:moveTo>
                    <a:pt x="4" y="13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6" y="4"/>
                    <a:pt x="8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2" y="4"/>
                    <a:pt x="123" y="4"/>
                  </a:cubicBezTo>
                  <a:cubicBezTo>
                    <a:pt x="123" y="4"/>
                    <a:pt x="123" y="6"/>
                    <a:pt x="123" y="6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5" y="0"/>
                    <a:pt x="123" y="0"/>
                    <a:pt x="12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2" name="Freeform 30">
              <a:extLst>
                <a:ext uri="{FF2B5EF4-FFF2-40B4-BE49-F238E27FC236}">
                  <a16:creationId xmlns:a16="http://schemas.microsoft.com/office/drawing/2014/main" id="{394972EE-9280-4E27-82E4-4959E28C8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2851"/>
              <a:ext cx="137" cy="155"/>
            </a:xfrm>
            <a:custGeom>
              <a:avLst/>
              <a:gdLst>
                <a:gd name="T0" fmla="*/ 81 w 61"/>
                <a:gd name="T1" fmla="*/ 782 h 69"/>
                <a:gd name="T2" fmla="*/ 81 w 61"/>
                <a:gd name="T3" fmla="*/ 146 h 69"/>
                <a:gd name="T4" fmla="*/ 692 w 61"/>
                <a:gd name="T5" fmla="*/ 20 h 69"/>
                <a:gd name="T6" fmla="*/ 157 w 61"/>
                <a:gd name="T7" fmla="*/ 171 h 69"/>
                <a:gd name="T8" fmla="*/ 81 w 61"/>
                <a:gd name="T9" fmla="*/ 782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9">
                  <a:moveTo>
                    <a:pt x="7" y="69"/>
                  </a:moveTo>
                  <a:cubicBezTo>
                    <a:pt x="5" y="41"/>
                    <a:pt x="6" y="21"/>
                    <a:pt x="7" y="13"/>
                  </a:cubicBezTo>
                  <a:cubicBezTo>
                    <a:pt x="8" y="5"/>
                    <a:pt x="0" y="0"/>
                    <a:pt x="61" y="2"/>
                  </a:cubicBezTo>
                  <a:cubicBezTo>
                    <a:pt x="44" y="3"/>
                    <a:pt x="18" y="3"/>
                    <a:pt x="14" y="15"/>
                  </a:cubicBezTo>
                  <a:cubicBezTo>
                    <a:pt x="11" y="28"/>
                    <a:pt x="7" y="69"/>
                    <a:pt x="7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3" name="Freeform 31">
              <a:extLst>
                <a:ext uri="{FF2B5EF4-FFF2-40B4-BE49-F238E27FC236}">
                  <a16:creationId xmlns:a16="http://schemas.microsoft.com/office/drawing/2014/main" id="{47587BAA-03EE-4842-B66B-D7F0E3A91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462"/>
              <a:ext cx="895" cy="294"/>
            </a:xfrm>
            <a:custGeom>
              <a:avLst/>
              <a:gdLst>
                <a:gd name="T0" fmla="*/ 0 w 398"/>
                <a:gd name="T1" fmla="*/ 1481 h 131"/>
                <a:gd name="T2" fmla="*/ 421 w 398"/>
                <a:gd name="T3" fmla="*/ 20 h 131"/>
                <a:gd name="T4" fmla="*/ 612 w 398"/>
                <a:gd name="T5" fmla="*/ 20 h 131"/>
                <a:gd name="T6" fmla="*/ 4527 w 398"/>
                <a:gd name="T7" fmla="*/ 20 h 131"/>
                <a:gd name="T8" fmla="*/ 546 w 398"/>
                <a:gd name="T9" fmla="*/ 101 h 131"/>
                <a:gd name="T10" fmla="*/ 0 w 398"/>
                <a:gd name="T11" fmla="*/ 1481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8" h="131">
                  <a:moveTo>
                    <a:pt x="0" y="131"/>
                  </a:moveTo>
                  <a:cubicBezTo>
                    <a:pt x="2" y="106"/>
                    <a:pt x="15" y="27"/>
                    <a:pt x="37" y="2"/>
                  </a:cubicBezTo>
                  <a:cubicBezTo>
                    <a:pt x="39" y="1"/>
                    <a:pt x="54" y="2"/>
                    <a:pt x="54" y="2"/>
                  </a:cubicBezTo>
                  <a:cubicBezTo>
                    <a:pt x="398" y="2"/>
                    <a:pt x="398" y="2"/>
                    <a:pt x="398" y="2"/>
                  </a:cubicBezTo>
                  <a:cubicBezTo>
                    <a:pt x="326" y="0"/>
                    <a:pt x="56" y="8"/>
                    <a:pt x="48" y="9"/>
                  </a:cubicBezTo>
                  <a:cubicBezTo>
                    <a:pt x="34" y="10"/>
                    <a:pt x="10" y="51"/>
                    <a:pt x="0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4" name="Freeform 32">
              <a:extLst>
                <a:ext uri="{FF2B5EF4-FFF2-40B4-BE49-F238E27FC236}">
                  <a16:creationId xmlns:a16="http://schemas.microsoft.com/office/drawing/2014/main" id="{5FDE3B75-A08A-44B6-8DE9-DED61EAEB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462"/>
              <a:ext cx="448" cy="164"/>
            </a:xfrm>
            <a:custGeom>
              <a:avLst/>
              <a:gdLst>
                <a:gd name="T0" fmla="*/ 2272 w 199"/>
                <a:gd name="T1" fmla="*/ 827 h 73"/>
                <a:gd name="T2" fmla="*/ 1952 w 199"/>
                <a:gd name="T3" fmla="*/ 20 h 73"/>
                <a:gd name="T4" fmla="*/ 1758 w 199"/>
                <a:gd name="T5" fmla="*/ 20 h 73"/>
                <a:gd name="T6" fmla="*/ 0 w 199"/>
                <a:gd name="T7" fmla="*/ 20 h 73"/>
                <a:gd name="T8" fmla="*/ 1733 w 199"/>
                <a:gd name="T9" fmla="*/ 137 h 73"/>
                <a:gd name="T10" fmla="*/ 2272 w 199"/>
                <a:gd name="T11" fmla="*/ 827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73">
                  <a:moveTo>
                    <a:pt x="199" y="73"/>
                  </a:moveTo>
                  <a:cubicBezTo>
                    <a:pt x="193" y="45"/>
                    <a:pt x="183" y="16"/>
                    <a:pt x="171" y="2"/>
                  </a:cubicBezTo>
                  <a:cubicBezTo>
                    <a:pt x="169" y="1"/>
                    <a:pt x="154" y="2"/>
                    <a:pt x="15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1" y="0"/>
                    <a:pt x="144" y="11"/>
                    <a:pt x="152" y="12"/>
                  </a:cubicBezTo>
                  <a:cubicBezTo>
                    <a:pt x="166" y="13"/>
                    <a:pt x="186" y="33"/>
                    <a:pt x="199" y="73"/>
                  </a:cubicBezTo>
                  <a:close/>
                </a:path>
              </a:pathLst>
            </a:custGeom>
            <a:solidFill>
              <a:srgbClr val="BF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5" name="Freeform 33">
              <a:extLst>
                <a:ext uri="{FF2B5EF4-FFF2-40B4-BE49-F238E27FC236}">
                  <a16:creationId xmlns:a16="http://schemas.microsoft.com/office/drawing/2014/main" id="{6F4CD231-063C-4202-BBA1-A27586753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85"/>
              <a:ext cx="171" cy="160"/>
            </a:xfrm>
            <a:custGeom>
              <a:avLst/>
              <a:gdLst>
                <a:gd name="T0" fmla="*/ 0 w 76"/>
                <a:gd name="T1" fmla="*/ 814 h 71"/>
                <a:gd name="T2" fmla="*/ 162 w 76"/>
                <a:gd name="T3" fmla="*/ 11 h 71"/>
                <a:gd name="T4" fmla="*/ 866 w 76"/>
                <a:gd name="T5" fmla="*/ 11 h 71"/>
                <a:gd name="T6" fmla="*/ 194 w 76"/>
                <a:gd name="T7" fmla="*/ 228 h 71"/>
                <a:gd name="T8" fmla="*/ 0 w 76"/>
                <a:gd name="T9" fmla="*/ 8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1">
                  <a:moveTo>
                    <a:pt x="0" y="71"/>
                  </a:moveTo>
                  <a:cubicBezTo>
                    <a:pt x="1" y="44"/>
                    <a:pt x="13" y="2"/>
                    <a:pt x="14" y="1"/>
                  </a:cubicBezTo>
                  <a:cubicBezTo>
                    <a:pt x="15" y="0"/>
                    <a:pt x="74" y="1"/>
                    <a:pt x="76" y="1"/>
                  </a:cubicBezTo>
                  <a:cubicBezTo>
                    <a:pt x="57" y="3"/>
                    <a:pt x="23" y="6"/>
                    <a:pt x="17" y="20"/>
                  </a:cubicBezTo>
                  <a:cubicBezTo>
                    <a:pt x="11" y="34"/>
                    <a:pt x="0" y="71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6" name="Freeform 34">
              <a:extLst>
                <a:ext uri="{FF2B5EF4-FFF2-40B4-BE49-F238E27FC236}">
                  <a16:creationId xmlns:a16="http://schemas.microsoft.com/office/drawing/2014/main" id="{C86FDFA4-658B-43B5-9EFC-C4C5724A3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664"/>
              <a:ext cx="317" cy="126"/>
            </a:xfrm>
            <a:custGeom>
              <a:avLst/>
              <a:gdLst>
                <a:gd name="T0" fmla="*/ 0 w 141"/>
                <a:gd name="T1" fmla="*/ 639 h 56"/>
                <a:gd name="T2" fmla="*/ 9 w 141"/>
                <a:gd name="T3" fmla="*/ 92 h 56"/>
                <a:gd name="T4" fmla="*/ 101 w 141"/>
                <a:gd name="T5" fmla="*/ 0 h 56"/>
                <a:gd name="T6" fmla="*/ 1603 w 141"/>
                <a:gd name="T7" fmla="*/ 0 h 56"/>
                <a:gd name="T8" fmla="*/ 137 w 141"/>
                <a:gd name="T9" fmla="*/ 117 h 56"/>
                <a:gd name="T10" fmla="*/ 0 w 141"/>
                <a:gd name="T11" fmla="*/ 639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56">
                  <a:moveTo>
                    <a:pt x="0" y="56"/>
                  </a:moveTo>
                  <a:cubicBezTo>
                    <a:pt x="0" y="40"/>
                    <a:pt x="0" y="14"/>
                    <a:pt x="1" y="8"/>
                  </a:cubicBezTo>
                  <a:cubicBezTo>
                    <a:pt x="1" y="2"/>
                    <a:pt x="2" y="0"/>
                    <a:pt x="9" y="0"/>
                  </a:cubicBezTo>
                  <a:cubicBezTo>
                    <a:pt x="16" y="0"/>
                    <a:pt x="141" y="0"/>
                    <a:pt x="141" y="0"/>
                  </a:cubicBezTo>
                  <a:cubicBezTo>
                    <a:pt x="117" y="4"/>
                    <a:pt x="17" y="4"/>
                    <a:pt x="12" y="10"/>
                  </a:cubicBezTo>
                  <a:cubicBezTo>
                    <a:pt x="6" y="15"/>
                    <a:pt x="1" y="43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7" name="Freeform 35">
              <a:extLst>
                <a:ext uri="{FF2B5EF4-FFF2-40B4-BE49-F238E27FC236}">
                  <a16:creationId xmlns:a16="http://schemas.microsoft.com/office/drawing/2014/main" id="{695DCAF2-4546-45F7-AA0A-3794DE1F4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858"/>
              <a:ext cx="225" cy="130"/>
            </a:xfrm>
            <a:custGeom>
              <a:avLst/>
              <a:gdLst>
                <a:gd name="T0" fmla="*/ 11 w 100"/>
                <a:gd name="T1" fmla="*/ 652 h 58"/>
                <a:gd name="T2" fmla="*/ 11 w 100"/>
                <a:gd name="T3" fmla="*/ 65 h 58"/>
                <a:gd name="T4" fmla="*/ 45 w 100"/>
                <a:gd name="T5" fmla="*/ 20 h 58"/>
                <a:gd name="T6" fmla="*/ 1139 w 100"/>
                <a:gd name="T7" fmla="*/ 45 h 58"/>
                <a:gd name="T8" fmla="*/ 92 w 100"/>
                <a:gd name="T9" fmla="*/ 137 h 58"/>
                <a:gd name="T10" fmla="*/ 11 w 100"/>
                <a:gd name="T11" fmla="*/ 65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58">
                  <a:moveTo>
                    <a:pt x="1" y="58"/>
                  </a:moveTo>
                  <a:cubicBezTo>
                    <a:pt x="1" y="44"/>
                    <a:pt x="1" y="12"/>
                    <a:pt x="1" y="6"/>
                  </a:cubicBezTo>
                  <a:cubicBezTo>
                    <a:pt x="1" y="6"/>
                    <a:pt x="0" y="3"/>
                    <a:pt x="4" y="2"/>
                  </a:cubicBezTo>
                  <a:cubicBezTo>
                    <a:pt x="22" y="0"/>
                    <a:pt x="81" y="4"/>
                    <a:pt x="100" y="4"/>
                  </a:cubicBezTo>
                  <a:cubicBezTo>
                    <a:pt x="75" y="4"/>
                    <a:pt x="12" y="4"/>
                    <a:pt x="8" y="12"/>
                  </a:cubicBezTo>
                  <a:cubicBezTo>
                    <a:pt x="4" y="20"/>
                    <a:pt x="1" y="58"/>
                    <a:pt x="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8" name="Freeform 36">
              <a:extLst>
                <a:ext uri="{FF2B5EF4-FFF2-40B4-BE49-F238E27FC236}">
                  <a16:creationId xmlns:a16="http://schemas.microsoft.com/office/drawing/2014/main" id="{E37CC739-1C5E-43FB-A15C-76A3423CD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905"/>
              <a:ext cx="220" cy="124"/>
            </a:xfrm>
            <a:custGeom>
              <a:avLst/>
              <a:gdLst>
                <a:gd name="T0" fmla="*/ 0 w 98"/>
                <a:gd name="T1" fmla="*/ 631 h 55"/>
                <a:gd name="T2" fmla="*/ 0 w 98"/>
                <a:gd name="T3" fmla="*/ 147 h 55"/>
                <a:gd name="T4" fmla="*/ 110 w 98"/>
                <a:gd name="T5" fmla="*/ 0 h 55"/>
                <a:gd name="T6" fmla="*/ 1109 w 98"/>
                <a:gd name="T7" fmla="*/ 0 h 55"/>
                <a:gd name="T8" fmla="*/ 191 w 98"/>
                <a:gd name="T9" fmla="*/ 92 h 55"/>
                <a:gd name="T10" fmla="*/ 0 w 98"/>
                <a:gd name="T11" fmla="*/ 631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55">
                  <a:moveTo>
                    <a:pt x="0" y="55"/>
                  </a:moveTo>
                  <a:cubicBezTo>
                    <a:pt x="0" y="55"/>
                    <a:pt x="0" y="20"/>
                    <a:pt x="0" y="13"/>
                  </a:cubicBezTo>
                  <a:cubicBezTo>
                    <a:pt x="0" y="5"/>
                    <a:pt x="2" y="0"/>
                    <a:pt x="10" y="0"/>
                  </a:cubicBezTo>
                  <a:cubicBezTo>
                    <a:pt x="18" y="0"/>
                    <a:pt x="87" y="0"/>
                    <a:pt x="98" y="0"/>
                  </a:cubicBezTo>
                  <a:cubicBezTo>
                    <a:pt x="77" y="3"/>
                    <a:pt x="25" y="5"/>
                    <a:pt x="17" y="8"/>
                  </a:cubicBezTo>
                  <a:cubicBezTo>
                    <a:pt x="8" y="11"/>
                    <a:pt x="4" y="22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9" name="Freeform 37">
              <a:extLst>
                <a:ext uri="{FF2B5EF4-FFF2-40B4-BE49-F238E27FC236}">
                  <a16:creationId xmlns:a16="http://schemas.microsoft.com/office/drawing/2014/main" id="{B16F644F-980D-4827-AE3F-FA22C79F2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91"/>
              <a:ext cx="216" cy="131"/>
            </a:xfrm>
            <a:custGeom>
              <a:avLst/>
              <a:gdLst>
                <a:gd name="T0" fmla="*/ 1049 w 96"/>
                <a:gd name="T1" fmla="*/ 0 h 58"/>
                <a:gd name="T2" fmla="*/ 1049 w 96"/>
                <a:gd name="T3" fmla="*/ 551 h 58"/>
                <a:gd name="T4" fmla="*/ 0 w 96"/>
                <a:gd name="T5" fmla="*/ 669 h 58"/>
                <a:gd name="T6" fmla="*/ 947 w 96"/>
                <a:gd name="T7" fmla="*/ 402 h 58"/>
                <a:gd name="T8" fmla="*/ 1049 w 9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58">
                  <a:moveTo>
                    <a:pt x="92" y="0"/>
                  </a:moveTo>
                  <a:cubicBezTo>
                    <a:pt x="94" y="22"/>
                    <a:pt x="96" y="38"/>
                    <a:pt x="92" y="48"/>
                  </a:cubicBezTo>
                  <a:cubicBezTo>
                    <a:pt x="90" y="56"/>
                    <a:pt x="45" y="58"/>
                    <a:pt x="0" y="58"/>
                  </a:cubicBezTo>
                  <a:cubicBezTo>
                    <a:pt x="34" y="56"/>
                    <a:pt x="70" y="55"/>
                    <a:pt x="83" y="35"/>
                  </a:cubicBezTo>
                  <a:cubicBezTo>
                    <a:pt x="94" y="18"/>
                    <a:pt x="92" y="0"/>
                    <a:pt x="92" y="0"/>
                  </a:cubicBezTo>
                </a:path>
              </a:pathLst>
            </a:custGeom>
            <a:solidFill>
              <a:srgbClr val="B8CF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0" name="Freeform 38">
              <a:extLst>
                <a:ext uri="{FF2B5EF4-FFF2-40B4-BE49-F238E27FC236}">
                  <a16:creationId xmlns:a16="http://schemas.microsoft.com/office/drawing/2014/main" id="{70C9DEE4-68FB-4F2D-AF72-9C7C91E8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3114"/>
              <a:ext cx="300" cy="43"/>
            </a:xfrm>
            <a:custGeom>
              <a:avLst/>
              <a:gdLst>
                <a:gd name="T0" fmla="*/ 0 w 133"/>
                <a:gd name="T1" fmla="*/ 220 h 19"/>
                <a:gd name="T2" fmla="*/ 1389 w 133"/>
                <a:gd name="T3" fmla="*/ 138 h 19"/>
                <a:gd name="T4" fmla="*/ 1527 w 133"/>
                <a:gd name="T5" fmla="*/ 0 h 19"/>
                <a:gd name="T6" fmla="*/ 0 w 133"/>
                <a:gd name="T7" fmla="*/ 2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9">
                  <a:moveTo>
                    <a:pt x="0" y="19"/>
                  </a:moveTo>
                  <a:cubicBezTo>
                    <a:pt x="12" y="19"/>
                    <a:pt x="101" y="17"/>
                    <a:pt x="121" y="12"/>
                  </a:cubicBezTo>
                  <a:cubicBezTo>
                    <a:pt x="133" y="10"/>
                    <a:pt x="133" y="0"/>
                    <a:pt x="133" y="0"/>
                  </a:cubicBezTo>
                  <a:cubicBezTo>
                    <a:pt x="131" y="4"/>
                    <a:pt x="41" y="18"/>
                    <a:pt x="0" y="19"/>
                  </a:cubicBezTo>
                  <a:close/>
                </a:path>
              </a:pathLst>
            </a:custGeom>
            <a:solidFill>
              <a:srgbClr val="7D9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1" name="Freeform 39">
              <a:extLst>
                <a:ext uri="{FF2B5EF4-FFF2-40B4-BE49-F238E27FC236}">
                  <a16:creationId xmlns:a16="http://schemas.microsoft.com/office/drawing/2014/main" id="{0F8DCED1-FE0B-4842-A368-6C191E697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2797"/>
              <a:ext cx="491" cy="45"/>
            </a:xfrm>
            <a:custGeom>
              <a:avLst/>
              <a:gdLst>
                <a:gd name="T0" fmla="*/ 2466 w 218"/>
                <a:gd name="T1" fmla="*/ 0 h 20"/>
                <a:gd name="T2" fmla="*/ 2480 w 218"/>
                <a:gd name="T3" fmla="*/ 182 h 20"/>
                <a:gd name="T4" fmla="*/ 1842 w 218"/>
                <a:gd name="T5" fmla="*/ 182 h 20"/>
                <a:gd name="T6" fmla="*/ 0 w 218"/>
                <a:gd name="T7" fmla="*/ 227 h 20"/>
                <a:gd name="T8" fmla="*/ 1953 w 218"/>
                <a:gd name="T9" fmla="*/ 117 h 20"/>
                <a:gd name="T10" fmla="*/ 2466 w 21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20">
                  <a:moveTo>
                    <a:pt x="216" y="0"/>
                  </a:moveTo>
                  <a:cubicBezTo>
                    <a:pt x="218" y="4"/>
                    <a:pt x="217" y="16"/>
                    <a:pt x="217" y="16"/>
                  </a:cubicBezTo>
                  <a:cubicBezTo>
                    <a:pt x="217" y="16"/>
                    <a:pt x="192" y="15"/>
                    <a:pt x="161" y="16"/>
                  </a:cubicBezTo>
                  <a:cubicBezTo>
                    <a:pt x="131" y="18"/>
                    <a:pt x="0" y="20"/>
                    <a:pt x="0" y="20"/>
                  </a:cubicBezTo>
                  <a:cubicBezTo>
                    <a:pt x="23" y="15"/>
                    <a:pt x="156" y="11"/>
                    <a:pt x="171" y="10"/>
                  </a:cubicBezTo>
                  <a:cubicBezTo>
                    <a:pt x="187" y="9"/>
                    <a:pt x="214" y="4"/>
                    <a:pt x="216" y="0"/>
                  </a:cubicBezTo>
                  <a:close/>
                </a:path>
              </a:pathLst>
            </a:custGeom>
            <a:solidFill>
              <a:srgbClr val="AB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2" name="Freeform 40">
              <a:extLst>
                <a:ext uri="{FF2B5EF4-FFF2-40B4-BE49-F238E27FC236}">
                  <a16:creationId xmlns:a16="http://schemas.microsoft.com/office/drawing/2014/main" id="{9D7D33AC-A0BF-4631-AC20-3A9B21EB7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146"/>
              <a:ext cx="92" cy="60"/>
            </a:xfrm>
            <a:custGeom>
              <a:avLst/>
              <a:gdLst>
                <a:gd name="T0" fmla="*/ 0 w 41"/>
                <a:gd name="T1" fmla="*/ 0 h 27"/>
                <a:gd name="T2" fmla="*/ 0 w 41"/>
                <a:gd name="T3" fmla="*/ 198 h 27"/>
                <a:gd name="T4" fmla="*/ 227 w 41"/>
                <a:gd name="T5" fmla="*/ 296 h 27"/>
                <a:gd name="T6" fmla="*/ 462 w 41"/>
                <a:gd name="T7" fmla="*/ 198 h 27"/>
                <a:gd name="T8" fmla="*/ 462 w 41"/>
                <a:gd name="T9" fmla="*/ 64 h 27"/>
                <a:gd name="T10" fmla="*/ 0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9" y="27"/>
                    <a:pt x="20" y="27"/>
                  </a:cubicBezTo>
                  <a:cubicBezTo>
                    <a:pt x="32" y="27"/>
                    <a:pt x="41" y="23"/>
                    <a:pt x="41" y="1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24" y="5"/>
                    <a:pt x="9" y="4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3" name="Freeform 41">
              <a:extLst>
                <a:ext uri="{FF2B5EF4-FFF2-40B4-BE49-F238E27FC236}">
                  <a16:creationId xmlns:a16="http://schemas.microsoft.com/office/drawing/2014/main" id="{CD3CFEFF-F0C2-4B3B-82BF-29C46EC9A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146"/>
              <a:ext cx="92" cy="60"/>
            </a:xfrm>
            <a:custGeom>
              <a:avLst/>
              <a:gdLst>
                <a:gd name="T0" fmla="*/ 462 w 41"/>
                <a:gd name="T1" fmla="*/ 0 h 27"/>
                <a:gd name="T2" fmla="*/ 462 w 41"/>
                <a:gd name="T3" fmla="*/ 198 h 27"/>
                <a:gd name="T4" fmla="*/ 227 w 41"/>
                <a:gd name="T5" fmla="*/ 296 h 27"/>
                <a:gd name="T6" fmla="*/ 0 w 41"/>
                <a:gd name="T7" fmla="*/ 198 h 27"/>
                <a:gd name="T8" fmla="*/ 0 w 41"/>
                <a:gd name="T9" fmla="*/ 64 h 27"/>
                <a:gd name="T10" fmla="*/ 462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41" y="0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23"/>
                    <a:pt x="32" y="27"/>
                    <a:pt x="20" y="27"/>
                  </a:cubicBezTo>
                  <a:cubicBezTo>
                    <a:pt x="9" y="27"/>
                    <a:pt x="0" y="23"/>
                    <a:pt x="0" y="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5"/>
                    <a:pt x="32" y="4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4" name="Freeform 42">
              <a:extLst>
                <a:ext uri="{FF2B5EF4-FFF2-40B4-BE49-F238E27FC236}">
                  <a16:creationId xmlns:a16="http://schemas.microsoft.com/office/drawing/2014/main" id="{224B45D9-949C-46BB-99CE-E5025B36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67"/>
              <a:ext cx="358" cy="243"/>
            </a:xfrm>
            <a:custGeom>
              <a:avLst/>
              <a:gdLst>
                <a:gd name="T0" fmla="*/ 1790 w 159"/>
                <a:gd name="T1" fmla="*/ 0 h 108"/>
                <a:gd name="T2" fmla="*/ 254 w 159"/>
                <a:gd name="T3" fmla="*/ 0 h 108"/>
                <a:gd name="T4" fmla="*/ 227 w 159"/>
                <a:gd name="T5" fmla="*/ 11 h 108"/>
                <a:gd name="T6" fmla="*/ 0 w 159"/>
                <a:gd name="T7" fmla="*/ 1195 h 108"/>
                <a:gd name="T8" fmla="*/ 0 w 159"/>
                <a:gd name="T9" fmla="*/ 1195 h 108"/>
                <a:gd name="T10" fmla="*/ 45 w 159"/>
                <a:gd name="T11" fmla="*/ 1195 h 108"/>
                <a:gd name="T12" fmla="*/ 263 w 159"/>
                <a:gd name="T13" fmla="*/ 45 h 108"/>
                <a:gd name="T14" fmla="*/ 1770 w 159"/>
                <a:gd name="T15" fmla="*/ 45 h 108"/>
                <a:gd name="T16" fmla="*/ 1689 w 159"/>
                <a:gd name="T17" fmla="*/ 1220 h 108"/>
                <a:gd name="T18" fmla="*/ 1734 w 159"/>
                <a:gd name="T19" fmla="*/ 1231 h 108"/>
                <a:gd name="T20" fmla="*/ 1815 w 159"/>
                <a:gd name="T21" fmla="*/ 25 h 108"/>
                <a:gd name="T22" fmla="*/ 1806 w 159"/>
                <a:gd name="T23" fmla="*/ 11 h 108"/>
                <a:gd name="T24" fmla="*/ 1790 w 159"/>
                <a:gd name="T25" fmla="*/ 0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108">
                  <a:moveTo>
                    <a:pt x="157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7" y="35"/>
                    <a:pt x="0" y="102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5"/>
                    <a:pt x="2" y="105"/>
                    <a:pt x="4" y="105"/>
                  </a:cubicBezTo>
                  <a:cubicBezTo>
                    <a:pt x="4" y="104"/>
                    <a:pt x="11" y="37"/>
                    <a:pt x="23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2" y="32"/>
                    <a:pt x="148" y="101"/>
                    <a:pt x="148" y="107"/>
                  </a:cubicBezTo>
                  <a:cubicBezTo>
                    <a:pt x="149" y="107"/>
                    <a:pt x="150" y="107"/>
                    <a:pt x="152" y="108"/>
                  </a:cubicBezTo>
                  <a:cubicBezTo>
                    <a:pt x="152" y="100"/>
                    <a:pt x="156" y="29"/>
                    <a:pt x="159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7" y="0"/>
                    <a:pt x="157" y="0"/>
                  </a:cubicBez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5" name="Freeform 43">
              <a:extLst>
                <a:ext uri="{FF2B5EF4-FFF2-40B4-BE49-F238E27FC236}">
                  <a16:creationId xmlns:a16="http://schemas.microsoft.com/office/drawing/2014/main" id="{690CF2A8-CB0E-49D5-86F9-963CB55A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2"/>
              <a:ext cx="689" cy="207"/>
            </a:xfrm>
            <a:custGeom>
              <a:avLst/>
              <a:gdLst>
                <a:gd name="T0" fmla="*/ 3483 w 306"/>
                <a:gd name="T1" fmla="*/ 0 h 92"/>
                <a:gd name="T2" fmla="*/ 3483 w 306"/>
                <a:gd name="T3" fmla="*/ 0 h 92"/>
                <a:gd name="T4" fmla="*/ 126 w 306"/>
                <a:gd name="T5" fmla="*/ 0 h 92"/>
                <a:gd name="T6" fmla="*/ 11 w 306"/>
                <a:gd name="T7" fmla="*/ 92 h 92"/>
                <a:gd name="T8" fmla="*/ 0 w 306"/>
                <a:gd name="T9" fmla="*/ 801 h 92"/>
                <a:gd name="T10" fmla="*/ 0 w 306"/>
                <a:gd name="T11" fmla="*/ 1028 h 92"/>
                <a:gd name="T12" fmla="*/ 25 w 306"/>
                <a:gd name="T13" fmla="*/ 1049 h 92"/>
                <a:gd name="T14" fmla="*/ 45 w 306"/>
                <a:gd name="T15" fmla="*/ 1028 h 92"/>
                <a:gd name="T16" fmla="*/ 45 w 306"/>
                <a:gd name="T17" fmla="*/ 801 h 92"/>
                <a:gd name="T18" fmla="*/ 56 w 306"/>
                <a:gd name="T19" fmla="*/ 101 h 92"/>
                <a:gd name="T20" fmla="*/ 126 w 306"/>
                <a:gd name="T21" fmla="*/ 45 h 92"/>
                <a:gd name="T22" fmla="*/ 3483 w 306"/>
                <a:gd name="T23" fmla="*/ 45 h 92"/>
                <a:gd name="T24" fmla="*/ 3492 w 306"/>
                <a:gd name="T25" fmla="*/ 45 h 92"/>
                <a:gd name="T26" fmla="*/ 3483 w 306"/>
                <a:gd name="T27" fmla="*/ 0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6" h="92"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2" y="0"/>
                    <a:pt x="1" y="8"/>
                  </a:cubicBezTo>
                  <a:cubicBezTo>
                    <a:pt x="0" y="25"/>
                    <a:pt x="0" y="69"/>
                    <a:pt x="0" y="7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1" y="92"/>
                    <a:pt x="2" y="92"/>
                  </a:cubicBezTo>
                  <a:cubicBezTo>
                    <a:pt x="4" y="92"/>
                    <a:pt x="4" y="91"/>
                    <a:pt x="4" y="9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25"/>
                    <a:pt x="5" y="9"/>
                  </a:cubicBezTo>
                  <a:cubicBezTo>
                    <a:pt x="5" y="5"/>
                    <a:pt x="8" y="4"/>
                    <a:pt x="11" y="4"/>
                  </a:cubicBezTo>
                  <a:cubicBezTo>
                    <a:pt x="305" y="4"/>
                    <a:pt x="305" y="4"/>
                    <a:pt x="305" y="4"/>
                  </a:cubicBezTo>
                  <a:cubicBezTo>
                    <a:pt x="305" y="4"/>
                    <a:pt x="306" y="4"/>
                    <a:pt x="306" y="4"/>
                  </a:cubicBezTo>
                  <a:cubicBezTo>
                    <a:pt x="306" y="3"/>
                    <a:pt x="305" y="2"/>
                    <a:pt x="305" y="0"/>
                  </a:cubicBez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6" name="Freeform 44">
              <a:extLst>
                <a:ext uri="{FF2B5EF4-FFF2-40B4-BE49-F238E27FC236}">
                  <a16:creationId xmlns:a16="http://schemas.microsoft.com/office/drawing/2014/main" id="{33E83A9D-D920-4FEC-943F-D4D509E73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781"/>
              <a:ext cx="1479" cy="387"/>
            </a:xfrm>
            <a:custGeom>
              <a:avLst/>
              <a:gdLst>
                <a:gd name="T0" fmla="*/ 7413 w 657"/>
                <a:gd name="T1" fmla="*/ 0 h 172"/>
                <a:gd name="T2" fmla="*/ 7413 w 657"/>
                <a:gd name="T3" fmla="*/ 320 h 172"/>
                <a:gd name="T4" fmla="*/ 7485 w 657"/>
                <a:gd name="T5" fmla="*/ 603 h 172"/>
                <a:gd name="T6" fmla="*/ 7424 w 657"/>
                <a:gd name="T7" fmla="*/ 1766 h 172"/>
                <a:gd name="T8" fmla="*/ 6465 w 657"/>
                <a:gd name="T9" fmla="*/ 1924 h 172"/>
                <a:gd name="T10" fmla="*/ 3755 w 657"/>
                <a:gd name="T11" fmla="*/ 1960 h 172"/>
                <a:gd name="T12" fmla="*/ 3755 w 657"/>
                <a:gd name="T13" fmla="*/ 1960 h 172"/>
                <a:gd name="T14" fmla="*/ 1038 w 657"/>
                <a:gd name="T15" fmla="*/ 1924 h 172"/>
                <a:gd name="T16" fmla="*/ 72 w 657"/>
                <a:gd name="T17" fmla="*/ 1766 h 172"/>
                <a:gd name="T18" fmla="*/ 11 w 657"/>
                <a:gd name="T19" fmla="*/ 603 h 172"/>
                <a:gd name="T20" fmla="*/ 81 w 657"/>
                <a:gd name="T21" fmla="*/ 320 h 172"/>
                <a:gd name="T22" fmla="*/ 81 w 657"/>
                <a:gd name="T23" fmla="*/ 0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7" h="172">
                  <a:moveTo>
                    <a:pt x="650" y="0"/>
                  </a:moveTo>
                  <a:cubicBezTo>
                    <a:pt x="651" y="7"/>
                    <a:pt x="651" y="23"/>
                    <a:pt x="650" y="28"/>
                  </a:cubicBezTo>
                  <a:cubicBezTo>
                    <a:pt x="655" y="32"/>
                    <a:pt x="655" y="34"/>
                    <a:pt x="656" y="53"/>
                  </a:cubicBezTo>
                  <a:cubicBezTo>
                    <a:pt x="657" y="72"/>
                    <a:pt x="656" y="142"/>
                    <a:pt x="651" y="155"/>
                  </a:cubicBezTo>
                  <a:cubicBezTo>
                    <a:pt x="646" y="168"/>
                    <a:pt x="603" y="167"/>
                    <a:pt x="567" y="169"/>
                  </a:cubicBezTo>
                  <a:cubicBezTo>
                    <a:pt x="527" y="171"/>
                    <a:pt x="405" y="172"/>
                    <a:pt x="329" y="172"/>
                  </a:cubicBezTo>
                  <a:cubicBezTo>
                    <a:pt x="329" y="172"/>
                    <a:pt x="329" y="172"/>
                    <a:pt x="329" y="172"/>
                  </a:cubicBezTo>
                  <a:cubicBezTo>
                    <a:pt x="252" y="172"/>
                    <a:pt x="130" y="171"/>
                    <a:pt x="91" y="169"/>
                  </a:cubicBezTo>
                  <a:cubicBezTo>
                    <a:pt x="54" y="167"/>
                    <a:pt x="11" y="168"/>
                    <a:pt x="6" y="155"/>
                  </a:cubicBezTo>
                  <a:cubicBezTo>
                    <a:pt x="1" y="142"/>
                    <a:pt x="0" y="72"/>
                    <a:pt x="1" y="53"/>
                  </a:cubicBezTo>
                  <a:cubicBezTo>
                    <a:pt x="3" y="34"/>
                    <a:pt x="3" y="32"/>
                    <a:pt x="7" y="28"/>
                  </a:cubicBezTo>
                  <a:cubicBezTo>
                    <a:pt x="6" y="23"/>
                    <a:pt x="7" y="7"/>
                    <a:pt x="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7" name="Freeform 45">
              <a:extLst>
                <a:ext uri="{FF2B5EF4-FFF2-40B4-BE49-F238E27FC236}">
                  <a16:creationId xmlns:a16="http://schemas.microsoft.com/office/drawing/2014/main" id="{7E09CF15-7288-414B-B026-679C87E0C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322"/>
            </a:xfrm>
            <a:custGeom>
              <a:avLst/>
              <a:gdLst>
                <a:gd name="T0" fmla="*/ 1721 w 152"/>
                <a:gd name="T1" fmla="*/ 421 h 143"/>
                <a:gd name="T2" fmla="*/ 1733 w 152"/>
                <a:gd name="T3" fmla="*/ 45 h 143"/>
                <a:gd name="T4" fmla="*/ 1733 w 152"/>
                <a:gd name="T5" fmla="*/ 45 h 143"/>
                <a:gd name="T6" fmla="*/ 1721 w 152"/>
                <a:gd name="T7" fmla="*/ 36 h 143"/>
                <a:gd name="T8" fmla="*/ 1712 w 152"/>
                <a:gd name="T9" fmla="*/ 25 h 143"/>
                <a:gd name="T10" fmla="*/ 1058 w 152"/>
                <a:gd name="T11" fmla="*/ 25 h 143"/>
                <a:gd name="T12" fmla="*/ 45 w 152"/>
                <a:gd name="T13" fmla="*/ 11 h 143"/>
                <a:gd name="T14" fmla="*/ 25 w 152"/>
                <a:gd name="T15" fmla="*/ 0 h 143"/>
                <a:gd name="T16" fmla="*/ 0 w 152"/>
                <a:gd name="T17" fmla="*/ 25 h 143"/>
                <a:gd name="T18" fmla="*/ 11 w 152"/>
                <a:gd name="T19" fmla="*/ 1268 h 143"/>
                <a:gd name="T20" fmla="*/ 56 w 152"/>
                <a:gd name="T21" fmla="*/ 1596 h 143"/>
                <a:gd name="T22" fmla="*/ 101 w 152"/>
                <a:gd name="T23" fmla="*/ 1596 h 143"/>
                <a:gd name="T24" fmla="*/ 56 w 152"/>
                <a:gd name="T25" fmla="*/ 1268 h 143"/>
                <a:gd name="T26" fmla="*/ 45 w 152"/>
                <a:gd name="T27" fmla="*/ 117 h 143"/>
                <a:gd name="T28" fmla="*/ 1058 w 152"/>
                <a:gd name="T29" fmla="*/ 126 h 143"/>
                <a:gd name="T30" fmla="*/ 1676 w 152"/>
                <a:gd name="T31" fmla="*/ 126 h 143"/>
                <a:gd name="T32" fmla="*/ 1676 w 152"/>
                <a:gd name="T33" fmla="*/ 1268 h 143"/>
                <a:gd name="T34" fmla="*/ 1676 w 152"/>
                <a:gd name="T35" fmla="*/ 1369 h 143"/>
                <a:gd name="T36" fmla="*/ 1685 w 152"/>
                <a:gd name="T37" fmla="*/ 1515 h 143"/>
                <a:gd name="T38" fmla="*/ 1676 w 152"/>
                <a:gd name="T39" fmla="*/ 1608 h 143"/>
                <a:gd name="T40" fmla="*/ 1665 w 152"/>
                <a:gd name="T41" fmla="*/ 1624 h 143"/>
                <a:gd name="T42" fmla="*/ 1665 w 152"/>
                <a:gd name="T43" fmla="*/ 1633 h 143"/>
                <a:gd name="T44" fmla="*/ 1676 w 152"/>
                <a:gd name="T45" fmla="*/ 1633 h 143"/>
                <a:gd name="T46" fmla="*/ 1712 w 152"/>
                <a:gd name="T47" fmla="*/ 1633 h 143"/>
                <a:gd name="T48" fmla="*/ 1733 w 152"/>
                <a:gd name="T49" fmla="*/ 1515 h 143"/>
                <a:gd name="T50" fmla="*/ 1721 w 152"/>
                <a:gd name="T51" fmla="*/ 1369 h 143"/>
                <a:gd name="T52" fmla="*/ 1721 w 152"/>
                <a:gd name="T53" fmla="*/ 1268 h 143"/>
                <a:gd name="T54" fmla="*/ 1721 w 152"/>
                <a:gd name="T55" fmla="*/ 421 h 14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2" h="143">
                  <a:moveTo>
                    <a:pt x="151" y="37"/>
                  </a:moveTo>
                  <a:cubicBezTo>
                    <a:pt x="151" y="24"/>
                    <a:pt x="151" y="12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13"/>
                    <a:pt x="3" y="132"/>
                    <a:pt x="5" y="140"/>
                  </a:cubicBezTo>
                  <a:cubicBezTo>
                    <a:pt x="6" y="140"/>
                    <a:pt x="8" y="140"/>
                    <a:pt x="9" y="140"/>
                  </a:cubicBezTo>
                  <a:cubicBezTo>
                    <a:pt x="8" y="136"/>
                    <a:pt x="6" y="119"/>
                    <a:pt x="5" y="111"/>
                  </a:cubicBezTo>
                  <a:cubicBezTo>
                    <a:pt x="5" y="111"/>
                    <a:pt x="4" y="15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37"/>
                    <a:pt x="147" y="94"/>
                    <a:pt x="147" y="111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23"/>
                    <a:pt x="148" y="129"/>
                    <a:pt x="148" y="133"/>
                  </a:cubicBezTo>
                  <a:cubicBezTo>
                    <a:pt x="148" y="137"/>
                    <a:pt x="148" y="140"/>
                    <a:pt x="147" y="141"/>
                  </a:cubicBezTo>
                  <a:cubicBezTo>
                    <a:pt x="146" y="141"/>
                    <a:pt x="146" y="142"/>
                    <a:pt x="146" y="142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1" y="142"/>
                    <a:pt x="152" y="139"/>
                    <a:pt x="152" y="133"/>
                  </a:cubicBezTo>
                  <a:cubicBezTo>
                    <a:pt x="152" y="130"/>
                    <a:pt x="152" y="125"/>
                    <a:pt x="151" y="12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99"/>
                    <a:pt x="151" y="65"/>
                    <a:pt x="151" y="37"/>
                  </a:cubicBezTo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8" name="Freeform 46">
              <a:extLst>
                <a:ext uri="{FF2B5EF4-FFF2-40B4-BE49-F238E27FC236}">
                  <a16:creationId xmlns:a16="http://schemas.microsoft.com/office/drawing/2014/main" id="{D7163AF4-9F43-46A3-893C-FBC015E99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513"/>
              <a:ext cx="1200" cy="1"/>
            </a:xfrm>
            <a:custGeom>
              <a:avLst/>
              <a:gdLst>
                <a:gd name="T0" fmla="*/ 1200 w 1200"/>
                <a:gd name="T1" fmla="*/ 0 h 1"/>
                <a:gd name="T2" fmla="*/ 592 w 1200"/>
                <a:gd name="T3" fmla="*/ 0 h 1"/>
                <a:gd name="T4" fmla="*/ 592 w 1200"/>
                <a:gd name="T5" fmla="*/ 0 h 1"/>
                <a:gd name="T6" fmla="*/ 0 w 120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0" h="1">
                  <a:moveTo>
                    <a:pt x="1200" y="0"/>
                  </a:moveTo>
                  <a:lnTo>
                    <a:pt x="592" y="0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9" name="Freeform 47">
              <a:extLst>
                <a:ext uri="{FF2B5EF4-FFF2-40B4-BE49-F238E27FC236}">
                  <a16:creationId xmlns:a16="http://schemas.microsoft.com/office/drawing/2014/main" id="{57464BF2-75E6-465B-A520-350D999CA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612"/>
              <a:ext cx="286" cy="30"/>
            </a:xfrm>
            <a:custGeom>
              <a:avLst/>
              <a:gdLst>
                <a:gd name="T0" fmla="*/ 45 w 127"/>
                <a:gd name="T1" fmla="*/ 159 h 13"/>
                <a:gd name="T2" fmla="*/ 45 w 127"/>
                <a:gd name="T3" fmla="*/ 65 h 13"/>
                <a:gd name="T4" fmla="*/ 92 w 127"/>
                <a:gd name="T5" fmla="*/ 48 h 13"/>
                <a:gd name="T6" fmla="*/ 1380 w 127"/>
                <a:gd name="T7" fmla="*/ 48 h 13"/>
                <a:gd name="T8" fmla="*/ 1405 w 127"/>
                <a:gd name="T9" fmla="*/ 48 h 13"/>
                <a:gd name="T10" fmla="*/ 1405 w 127"/>
                <a:gd name="T11" fmla="*/ 74 h 13"/>
                <a:gd name="T12" fmla="*/ 1405 w 127"/>
                <a:gd name="T13" fmla="*/ 159 h 13"/>
                <a:gd name="T14" fmla="*/ 1450 w 127"/>
                <a:gd name="T15" fmla="*/ 159 h 13"/>
                <a:gd name="T16" fmla="*/ 1450 w 127"/>
                <a:gd name="T17" fmla="*/ 74 h 13"/>
                <a:gd name="T18" fmla="*/ 1450 w 127"/>
                <a:gd name="T19" fmla="*/ 65 h 13"/>
                <a:gd name="T20" fmla="*/ 1441 w 127"/>
                <a:gd name="T21" fmla="*/ 12 h 13"/>
                <a:gd name="T22" fmla="*/ 1380 w 127"/>
                <a:gd name="T23" fmla="*/ 0 h 13"/>
                <a:gd name="T24" fmla="*/ 92 w 127"/>
                <a:gd name="T25" fmla="*/ 0 h 13"/>
                <a:gd name="T26" fmla="*/ 0 w 127"/>
                <a:gd name="T27" fmla="*/ 65 h 13"/>
                <a:gd name="T28" fmla="*/ 0 w 127"/>
                <a:gd name="T29" fmla="*/ 159 h 13"/>
                <a:gd name="T30" fmla="*/ 45 w 127"/>
                <a:gd name="T31" fmla="*/ 1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13">
                  <a:moveTo>
                    <a:pt x="4" y="13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6" y="4"/>
                    <a:pt x="8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2" y="4"/>
                    <a:pt x="123" y="4"/>
                  </a:cubicBezTo>
                  <a:cubicBezTo>
                    <a:pt x="123" y="4"/>
                    <a:pt x="123" y="6"/>
                    <a:pt x="123" y="6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5" y="0"/>
                    <a:pt x="123" y="0"/>
                    <a:pt x="12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4" y="13"/>
                  </a:ln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0" name="Freeform 48">
              <a:extLst>
                <a:ext uri="{FF2B5EF4-FFF2-40B4-BE49-F238E27FC236}">
                  <a16:creationId xmlns:a16="http://schemas.microsoft.com/office/drawing/2014/main" id="{2F14836E-B4EB-4A07-9527-E5ADA7F04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453"/>
              <a:ext cx="1454" cy="357"/>
            </a:xfrm>
            <a:custGeom>
              <a:avLst/>
              <a:gdLst>
                <a:gd name="T0" fmla="*/ 3682 w 646"/>
                <a:gd name="T1" fmla="*/ 1801 h 159"/>
                <a:gd name="T2" fmla="*/ 6671 w 646"/>
                <a:gd name="T3" fmla="*/ 1765 h 159"/>
                <a:gd name="T4" fmla="*/ 7331 w 646"/>
                <a:gd name="T5" fmla="*/ 1574 h 159"/>
                <a:gd name="T6" fmla="*/ 6820 w 646"/>
                <a:gd name="T7" fmla="*/ 0 h 159"/>
                <a:gd name="T8" fmla="*/ 3682 w 646"/>
                <a:gd name="T9" fmla="*/ 0 h 159"/>
                <a:gd name="T10" fmla="*/ 3682 w 646"/>
                <a:gd name="T11" fmla="*/ 0 h 159"/>
                <a:gd name="T12" fmla="*/ 547 w 646"/>
                <a:gd name="T13" fmla="*/ 0 h 159"/>
                <a:gd name="T14" fmla="*/ 36 w 646"/>
                <a:gd name="T15" fmla="*/ 1574 h 159"/>
                <a:gd name="T16" fmla="*/ 693 w 646"/>
                <a:gd name="T17" fmla="*/ 1765 h 159"/>
                <a:gd name="T18" fmla="*/ 3682 w 646"/>
                <a:gd name="T19" fmla="*/ 180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6" h="159">
                  <a:moveTo>
                    <a:pt x="323" y="159"/>
                  </a:moveTo>
                  <a:cubicBezTo>
                    <a:pt x="369" y="159"/>
                    <a:pt x="522" y="158"/>
                    <a:pt x="585" y="156"/>
                  </a:cubicBezTo>
                  <a:cubicBezTo>
                    <a:pt x="646" y="154"/>
                    <a:pt x="645" y="150"/>
                    <a:pt x="643" y="139"/>
                  </a:cubicBezTo>
                  <a:cubicBezTo>
                    <a:pt x="638" y="82"/>
                    <a:pt x="615" y="0"/>
                    <a:pt x="598" y="0"/>
                  </a:cubicBezTo>
                  <a:cubicBezTo>
                    <a:pt x="581" y="0"/>
                    <a:pt x="420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26" y="0"/>
                    <a:pt x="65" y="0"/>
                    <a:pt x="48" y="0"/>
                  </a:cubicBezTo>
                  <a:cubicBezTo>
                    <a:pt x="31" y="0"/>
                    <a:pt x="8" y="82"/>
                    <a:pt x="3" y="139"/>
                  </a:cubicBezTo>
                  <a:cubicBezTo>
                    <a:pt x="1" y="150"/>
                    <a:pt x="0" y="154"/>
                    <a:pt x="61" y="156"/>
                  </a:cubicBezTo>
                  <a:cubicBezTo>
                    <a:pt x="124" y="158"/>
                    <a:pt x="277" y="159"/>
                    <a:pt x="323" y="15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1" name="Freeform 49">
              <a:extLst>
                <a:ext uri="{FF2B5EF4-FFF2-40B4-BE49-F238E27FC236}">
                  <a16:creationId xmlns:a16="http://schemas.microsoft.com/office/drawing/2014/main" id="{B748FC68-AF0A-4748-BE82-E0229CE8E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837"/>
              <a:ext cx="1447" cy="12"/>
            </a:xfrm>
            <a:custGeom>
              <a:avLst/>
              <a:gdLst>
                <a:gd name="T0" fmla="*/ 7327 w 643"/>
                <a:gd name="T1" fmla="*/ 41 h 5"/>
                <a:gd name="T2" fmla="*/ 6544 w 643"/>
                <a:gd name="T3" fmla="*/ 29 h 5"/>
                <a:gd name="T4" fmla="*/ 3673 w 643"/>
                <a:gd name="T5" fmla="*/ 70 h 5"/>
                <a:gd name="T6" fmla="*/ 3673 w 643"/>
                <a:gd name="T7" fmla="*/ 70 h 5"/>
                <a:gd name="T8" fmla="*/ 785 w 643"/>
                <a:gd name="T9" fmla="*/ 29 h 5"/>
                <a:gd name="T10" fmla="*/ 0 w 643"/>
                <a:gd name="T11" fmla="*/ 41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3" h="5">
                  <a:moveTo>
                    <a:pt x="643" y="3"/>
                  </a:moveTo>
                  <a:cubicBezTo>
                    <a:pt x="637" y="0"/>
                    <a:pt x="602" y="2"/>
                    <a:pt x="574" y="2"/>
                  </a:cubicBezTo>
                  <a:cubicBezTo>
                    <a:pt x="511" y="4"/>
                    <a:pt x="368" y="5"/>
                    <a:pt x="322" y="5"/>
                  </a:cubicBezTo>
                  <a:cubicBezTo>
                    <a:pt x="322" y="5"/>
                    <a:pt x="322" y="5"/>
                    <a:pt x="322" y="5"/>
                  </a:cubicBezTo>
                  <a:cubicBezTo>
                    <a:pt x="276" y="5"/>
                    <a:pt x="132" y="4"/>
                    <a:pt x="69" y="2"/>
                  </a:cubicBezTo>
                  <a:cubicBezTo>
                    <a:pt x="41" y="2"/>
                    <a:pt x="6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2" name="Freeform 50">
              <a:extLst>
                <a:ext uri="{FF2B5EF4-FFF2-40B4-BE49-F238E27FC236}">
                  <a16:creationId xmlns:a16="http://schemas.microsoft.com/office/drawing/2014/main" id="{CBD9B162-C9BB-46BB-BB33-947A4461B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869"/>
              <a:ext cx="959" cy="13"/>
            </a:xfrm>
            <a:custGeom>
              <a:avLst/>
              <a:gdLst>
                <a:gd name="T0" fmla="*/ 4860 w 426"/>
                <a:gd name="T1" fmla="*/ 0 h 6"/>
                <a:gd name="T2" fmla="*/ 4403 w 426"/>
                <a:gd name="T3" fmla="*/ 52 h 6"/>
                <a:gd name="T4" fmla="*/ 1231 w 426"/>
                <a:gd name="T5" fmla="*/ 52 h 6"/>
                <a:gd name="T6" fmla="*/ 1231 w 426"/>
                <a:gd name="T7" fmla="*/ 52 h 6"/>
                <a:gd name="T8" fmla="*/ 0 w 426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6">
                  <a:moveTo>
                    <a:pt x="426" y="0"/>
                  </a:moveTo>
                  <a:cubicBezTo>
                    <a:pt x="419" y="6"/>
                    <a:pt x="404" y="5"/>
                    <a:pt x="386" y="5"/>
                  </a:cubicBezTo>
                  <a:cubicBezTo>
                    <a:pt x="368" y="5"/>
                    <a:pt x="124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1" y="5"/>
                    <a:pt x="53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3" name="Freeform 51">
              <a:extLst>
                <a:ext uri="{FF2B5EF4-FFF2-40B4-BE49-F238E27FC236}">
                  <a16:creationId xmlns:a16="http://schemas.microsoft.com/office/drawing/2014/main" id="{2E66F863-98B4-4230-AD1B-8094F60E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038"/>
              <a:ext cx="1459" cy="22"/>
            </a:xfrm>
            <a:custGeom>
              <a:avLst/>
              <a:gdLst>
                <a:gd name="T0" fmla="*/ 7396 w 648"/>
                <a:gd name="T1" fmla="*/ 0 h 10"/>
                <a:gd name="T2" fmla="*/ 3702 w 648"/>
                <a:gd name="T3" fmla="*/ 106 h 10"/>
                <a:gd name="T4" fmla="*/ 3702 w 648"/>
                <a:gd name="T5" fmla="*/ 106 h 10"/>
                <a:gd name="T6" fmla="*/ 0 w 64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8" h="10">
                  <a:moveTo>
                    <a:pt x="648" y="0"/>
                  </a:moveTo>
                  <a:cubicBezTo>
                    <a:pt x="644" y="5"/>
                    <a:pt x="418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229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4" name="Freeform 52">
              <a:extLst>
                <a:ext uri="{FF2B5EF4-FFF2-40B4-BE49-F238E27FC236}">
                  <a16:creationId xmlns:a16="http://schemas.microsoft.com/office/drawing/2014/main" id="{32869D4B-9623-4F77-8A3C-2781126C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101"/>
              <a:ext cx="1463" cy="67"/>
            </a:xfrm>
            <a:custGeom>
              <a:avLst/>
              <a:gdLst>
                <a:gd name="T0" fmla="*/ 6419 w 650"/>
                <a:gd name="T1" fmla="*/ 109 h 30"/>
                <a:gd name="T2" fmla="*/ 3709 w 650"/>
                <a:gd name="T3" fmla="*/ 145 h 30"/>
                <a:gd name="T4" fmla="*/ 3709 w 650"/>
                <a:gd name="T5" fmla="*/ 145 h 30"/>
                <a:gd name="T6" fmla="*/ 993 w 650"/>
                <a:gd name="T7" fmla="*/ 109 h 30"/>
                <a:gd name="T8" fmla="*/ 0 w 650"/>
                <a:gd name="T9" fmla="*/ 0 h 30"/>
                <a:gd name="T10" fmla="*/ 25 w 650"/>
                <a:gd name="T11" fmla="*/ 145 h 30"/>
                <a:gd name="T12" fmla="*/ 993 w 650"/>
                <a:gd name="T13" fmla="*/ 299 h 30"/>
                <a:gd name="T14" fmla="*/ 3709 w 650"/>
                <a:gd name="T15" fmla="*/ 335 h 30"/>
                <a:gd name="T16" fmla="*/ 3709 w 650"/>
                <a:gd name="T17" fmla="*/ 335 h 30"/>
                <a:gd name="T18" fmla="*/ 6419 w 650"/>
                <a:gd name="T19" fmla="*/ 299 h 30"/>
                <a:gd name="T20" fmla="*/ 7376 w 650"/>
                <a:gd name="T21" fmla="*/ 145 h 30"/>
                <a:gd name="T22" fmla="*/ 7412 w 650"/>
                <a:gd name="T23" fmla="*/ 0 h 30"/>
                <a:gd name="T24" fmla="*/ 6419 w 650"/>
                <a:gd name="T25" fmla="*/ 109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0" h="30">
                  <a:moveTo>
                    <a:pt x="563" y="10"/>
                  </a:moveTo>
                  <a:cubicBezTo>
                    <a:pt x="523" y="12"/>
                    <a:pt x="401" y="13"/>
                    <a:pt x="325" y="13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248" y="13"/>
                    <a:pt x="126" y="12"/>
                    <a:pt x="87" y="10"/>
                  </a:cubicBezTo>
                  <a:cubicBezTo>
                    <a:pt x="55" y="8"/>
                    <a:pt x="14" y="9"/>
                    <a:pt x="0" y="0"/>
                  </a:cubicBezTo>
                  <a:cubicBezTo>
                    <a:pt x="0" y="6"/>
                    <a:pt x="1" y="11"/>
                    <a:pt x="2" y="13"/>
                  </a:cubicBezTo>
                  <a:cubicBezTo>
                    <a:pt x="7" y="26"/>
                    <a:pt x="50" y="25"/>
                    <a:pt x="87" y="27"/>
                  </a:cubicBezTo>
                  <a:cubicBezTo>
                    <a:pt x="126" y="29"/>
                    <a:pt x="248" y="30"/>
                    <a:pt x="325" y="30"/>
                  </a:cubicBezTo>
                  <a:cubicBezTo>
                    <a:pt x="325" y="30"/>
                    <a:pt x="325" y="30"/>
                    <a:pt x="325" y="30"/>
                  </a:cubicBezTo>
                  <a:cubicBezTo>
                    <a:pt x="401" y="30"/>
                    <a:pt x="523" y="29"/>
                    <a:pt x="563" y="27"/>
                  </a:cubicBezTo>
                  <a:cubicBezTo>
                    <a:pt x="599" y="25"/>
                    <a:pt x="642" y="26"/>
                    <a:pt x="647" y="13"/>
                  </a:cubicBezTo>
                  <a:cubicBezTo>
                    <a:pt x="648" y="11"/>
                    <a:pt x="649" y="6"/>
                    <a:pt x="650" y="0"/>
                  </a:cubicBezTo>
                  <a:cubicBezTo>
                    <a:pt x="636" y="9"/>
                    <a:pt x="594" y="8"/>
                    <a:pt x="563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5" name="Freeform 53">
              <a:extLst>
                <a:ext uri="{FF2B5EF4-FFF2-40B4-BE49-F238E27FC236}">
                  <a16:creationId xmlns:a16="http://schemas.microsoft.com/office/drawing/2014/main" id="{02F32BED-D30A-4FD8-91A7-5B98FD9A6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500"/>
              <a:ext cx="27" cy="25"/>
            </a:xfrm>
            <a:custGeom>
              <a:avLst/>
              <a:gdLst>
                <a:gd name="T0" fmla="*/ 101 w 12"/>
                <a:gd name="T1" fmla="*/ 0 h 11"/>
                <a:gd name="T2" fmla="*/ 72 w 12"/>
                <a:gd name="T3" fmla="*/ 130 h 11"/>
                <a:gd name="T4" fmla="*/ 0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9" y="0"/>
                  </a:moveTo>
                  <a:cubicBezTo>
                    <a:pt x="11" y="4"/>
                    <a:pt x="12" y="11"/>
                    <a:pt x="6" y="11"/>
                  </a:cubicBezTo>
                  <a:cubicBezTo>
                    <a:pt x="0" y="11"/>
                    <a:pt x="1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6" name="Freeform 54">
              <a:extLst>
                <a:ext uri="{FF2B5EF4-FFF2-40B4-BE49-F238E27FC236}">
                  <a16:creationId xmlns:a16="http://schemas.microsoft.com/office/drawing/2014/main" id="{22F85212-9807-4853-9153-90A529912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498"/>
              <a:ext cx="5" cy="27"/>
            </a:xfrm>
            <a:custGeom>
              <a:avLst/>
              <a:gdLst>
                <a:gd name="T0" fmla="*/ 0 w 2"/>
                <a:gd name="T1" fmla="*/ 0 h 12"/>
                <a:gd name="T2" fmla="*/ 33 w 2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4"/>
                    <a:pt x="1" y="8"/>
                    <a:pt x="2" y="12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7" name="Freeform 55">
              <a:extLst>
                <a:ext uri="{FF2B5EF4-FFF2-40B4-BE49-F238E27FC236}">
                  <a16:creationId xmlns:a16="http://schemas.microsoft.com/office/drawing/2014/main" id="{341CB1A1-8858-44CE-ACAB-415EE8625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518"/>
              <a:ext cx="16" cy="18"/>
            </a:xfrm>
            <a:custGeom>
              <a:avLst/>
              <a:gdLst>
                <a:gd name="T0" fmla="*/ 85 w 7"/>
                <a:gd name="T1" fmla="*/ 0 h 8"/>
                <a:gd name="T2" fmla="*/ 37 w 7"/>
                <a:gd name="T3" fmla="*/ 72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3"/>
                    <a:pt x="7" y="8"/>
                    <a:pt x="3" y="6"/>
                  </a:cubicBezTo>
                  <a:cubicBezTo>
                    <a:pt x="0" y="5"/>
                    <a:pt x="1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8" name="Freeform 56">
              <a:extLst>
                <a:ext uri="{FF2B5EF4-FFF2-40B4-BE49-F238E27FC236}">
                  <a16:creationId xmlns:a16="http://schemas.microsoft.com/office/drawing/2014/main" id="{9ED681D6-3136-4E09-9AEC-00A00228C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495"/>
              <a:ext cx="27" cy="43"/>
            </a:xfrm>
            <a:custGeom>
              <a:avLst/>
              <a:gdLst>
                <a:gd name="T0" fmla="*/ 11 w 12"/>
                <a:gd name="T1" fmla="*/ 0 h 19"/>
                <a:gd name="T2" fmla="*/ 25 w 12"/>
                <a:gd name="T3" fmla="*/ 93 h 19"/>
                <a:gd name="T4" fmla="*/ 56 w 12"/>
                <a:gd name="T5" fmla="*/ 11 h 19"/>
                <a:gd name="T6" fmla="*/ 72 w 12"/>
                <a:gd name="T7" fmla="*/ 163 h 19"/>
                <a:gd name="T8" fmla="*/ 137 w 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9">
                  <a:moveTo>
                    <a:pt x="1" y="0"/>
                  </a:moveTo>
                  <a:cubicBezTo>
                    <a:pt x="1" y="2"/>
                    <a:pt x="0" y="7"/>
                    <a:pt x="2" y="8"/>
                  </a:cubicBezTo>
                  <a:cubicBezTo>
                    <a:pt x="5" y="6"/>
                    <a:pt x="3" y="3"/>
                    <a:pt x="5" y="1"/>
                  </a:cubicBezTo>
                  <a:cubicBezTo>
                    <a:pt x="8" y="4"/>
                    <a:pt x="4" y="11"/>
                    <a:pt x="6" y="14"/>
                  </a:cubicBezTo>
                  <a:cubicBezTo>
                    <a:pt x="12" y="19"/>
                    <a:pt x="11" y="2"/>
                    <a:pt x="12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9" name="Freeform 57">
              <a:extLst>
                <a:ext uri="{FF2B5EF4-FFF2-40B4-BE49-F238E27FC236}">
                  <a16:creationId xmlns:a16="http://schemas.microsoft.com/office/drawing/2014/main" id="{ADBE5F37-4BD7-4CA5-9D73-0C4157BAE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516"/>
              <a:ext cx="15" cy="20"/>
            </a:xfrm>
            <a:custGeom>
              <a:avLst/>
              <a:gdLst>
                <a:gd name="T0" fmla="*/ 19 w 7"/>
                <a:gd name="T1" fmla="*/ 0 h 9"/>
                <a:gd name="T2" fmla="*/ 41 w 7"/>
                <a:gd name="T3" fmla="*/ 89 h 9"/>
                <a:gd name="T4" fmla="*/ 6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1" y="2"/>
                    <a:pt x="0" y="9"/>
                    <a:pt x="4" y="8"/>
                  </a:cubicBezTo>
                  <a:cubicBezTo>
                    <a:pt x="7" y="8"/>
                    <a:pt x="7" y="3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0" name="Freeform 58">
              <a:extLst>
                <a:ext uri="{FF2B5EF4-FFF2-40B4-BE49-F238E27FC236}">
                  <a16:creationId xmlns:a16="http://schemas.microsoft.com/office/drawing/2014/main" id="{6EABD266-EA7B-46FB-84E5-09A26E78F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855"/>
              <a:ext cx="34" cy="45"/>
            </a:xfrm>
            <a:custGeom>
              <a:avLst/>
              <a:gdLst>
                <a:gd name="T0" fmla="*/ 165 w 15"/>
                <a:gd name="T1" fmla="*/ 92 h 20"/>
                <a:gd name="T2" fmla="*/ 129 w 15"/>
                <a:gd name="T3" fmla="*/ 11 h 20"/>
                <a:gd name="T4" fmla="*/ 150 w 15"/>
                <a:gd name="T5" fmla="*/ 117 h 20"/>
                <a:gd name="T6" fmla="*/ 138 w 15"/>
                <a:gd name="T7" fmla="*/ 162 h 20"/>
                <a:gd name="T8" fmla="*/ 57 w 15"/>
                <a:gd name="T9" fmla="*/ 36 h 20"/>
                <a:gd name="T10" fmla="*/ 0 w 15"/>
                <a:gd name="T11" fmla="*/ 72 h 20"/>
                <a:gd name="T12" fmla="*/ 45 w 15"/>
                <a:gd name="T13" fmla="*/ 182 h 20"/>
                <a:gd name="T14" fmla="*/ 82 w 15"/>
                <a:gd name="T15" fmla="*/ 22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20">
                  <a:moveTo>
                    <a:pt x="14" y="8"/>
                  </a:moveTo>
                  <a:cubicBezTo>
                    <a:pt x="14" y="6"/>
                    <a:pt x="13" y="1"/>
                    <a:pt x="11" y="1"/>
                  </a:cubicBezTo>
                  <a:cubicBezTo>
                    <a:pt x="6" y="0"/>
                    <a:pt x="12" y="9"/>
                    <a:pt x="13" y="10"/>
                  </a:cubicBezTo>
                  <a:cubicBezTo>
                    <a:pt x="13" y="11"/>
                    <a:pt x="15" y="14"/>
                    <a:pt x="12" y="14"/>
                  </a:cubicBezTo>
                  <a:cubicBezTo>
                    <a:pt x="7" y="14"/>
                    <a:pt x="8" y="5"/>
                    <a:pt x="5" y="3"/>
                  </a:cubicBezTo>
                  <a:cubicBezTo>
                    <a:pt x="2" y="0"/>
                    <a:pt x="0" y="4"/>
                    <a:pt x="0" y="6"/>
                  </a:cubicBezTo>
                  <a:cubicBezTo>
                    <a:pt x="0" y="10"/>
                    <a:pt x="2" y="13"/>
                    <a:pt x="4" y="16"/>
                  </a:cubicBezTo>
                  <a:cubicBezTo>
                    <a:pt x="5" y="18"/>
                    <a:pt x="6" y="19"/>
                    <a:pt x="7" y="20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1" name="Freeform 59">
              <a:extLst>
                <a:ext uri="{FF2B5EF4-FFF2-40B4-BE49-F238E27FC236}">
                  <a16:creationId xmlns:a16="http://schemas.microsoft.com/office/drawing/2014/main" id="{B485D23C-6ADC-45AF-8952-A556D9B38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3015"/>
              <a:ext cx="45" cy="54"/>
            </a:xfrm>
            <a:custGeom>
              <a:avLst/>
              <a:gdLst>
                <a:gd name="T0" fmla="*/ 36 w 20"/>
                <a:gd name="T1" fmla="*/ 207 h 24"/>
                <a:gd name="T2" fmla="*/ 56 w 20"/>
                <a:gd name="T3" fmla="*/ 25 h 24"/>
                <a:gd name="T4" fmla="*/ 92 w 20"/>
                <a:gd name="T5" fmla="*/ 227 h 24"/>
                <a:gd name="T6" fmla="*/ 162 w 20"/>
                <a:gd name="T7" fmla="*/ 0 h 24"/>
                <a:gd name="T8" fmla="*/ 218 w 20"/>
                <a:gd name="T9" fmla="*/ 27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4">
                  <a:moveTo>
                    <a:pt x="3" y="18"/>
                  </a:moveTo>
                  <a:cubicBezTo>
                    <a:pt x="2" y="14"/>
                    <a:pt x="0" y="4"/>
                    <a:pt x="5" y="2"/>
                  </a:cubicBezTo>
                  <a:cubicBezTo>
                    <a:pt x="8" y="7"/>
                    <a:pt x="3" y="15"/>
                    <a:pt x="8" y="20"/>
                  </a:cubicBezTo>
                  <a:cubicBezTo>
                    <a:pt x="14" y="16"/>
                    <a:pt x="6" y="4"/>
                    <a:pt x="14" y="0"/>
                  </a:cubicBezTo>
                  <a:cubicBezTo>
                    <a:pt x="20" y="3"/>
                    <a:pt x="16" y="20"/>
                    <a:pt x="19" y="24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2" name="Freeform 60">
              <a:extLst>
                <a:ext uri="{FF2B5EF4-FFF2-40B4-BE49-F238E27FC236}">
                  <a16:creationId xmlns:a16="http://schemas.microsoft.com/office/drawing/2014/main" id="{70FDAE79-63BE-48D2-B9A1-FC9AFC70E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3022"/>
              <a:ext cx="27" cy="54"/>
            </a:xfrm>
            <a:custGeom>
              <a:avLst/>
              <a:gdLst>
                <a:gd name="T0" fmla="*/ 137 w 12"/>
                <a:gd name="T1" fmla="*/ 182 h 24"/>
                <a:gd name="T2" fmla="*/ 137 w 12"/>
                <a:gd name="T3" fmla="*/ 45 h 24"/>
                <a:gd name="T4" fmla="*/ 117 w 12"/>
                <a:gd name="T5" fmla="*/ 0 h 24"/>
                <a:gd name="T6" fmla="*/ 92 w 12"/>
                <a:gd name="T7" fmla="*/ 36 h 24"/>
                <a:gd name="T8" fmla="*/ 36 w 12"/>
                <a:gd name="T9" fmla="*/ 239 h 24"/>
                <a:gd name="T10" fmla="*/ 25 w 12"/>
                <a:gd name="T11" fmla="*/ 173 h 24"/>
                <a:gd name="T12" fmla="*/ 11 w 12"/>
                <a:gd name="T13" fmla="*/ 72 h 24"/>
                <a:gd name="T14" fmla="*/ 0 w 12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4">
                  <a:moveTo>
                    <a:pt x="12" y="16"/>
                  </a:moveTo>
                  <a:cubicBezTo>
                    <a:pt x="12" y="12"/>
                    <a:pt x="12" y="8"/>
                    <a:pt x="12" y="4"/>
                  </a:cubicBezTo>
                  <a:cubicBezTo>
                    <a:pt x="12" y="3"/>
                    <a:pt x="12" y="0"/>
                    <a:pt x="10" y="0"/>
                  </a:cubicBezTo>
                  <a:cubicBezTo>
                    <a:pt x="8" y="0"/>
                    <a:pt x="8" y="2"/>
                    <a:pt x="8" y="3"/>
                  </a:cubicBezTo>
                  <a:cubicBezTo>
                    <a:pt x="8" y="5"/>
                    <a:pt x="9" y="24"/>
                    <a:pt x="3" y="21"/>
                  </a:cubicBezTo>
                  <a:cubicBezTo>
                    <a:pt x="2" y="20"/>
                    <a:pt x="2" y="16"/>
                    <a:pt x="2" y="15"/>
                  </a:cubicBezTo>
                  <a:cubicBezTo>
                    <a:pt x="1" y="12"/>
                    <a:pt x="1" y="9"/>
                    <a:pt x="1" y="6"/>
                  </a:cubicBezTo>
                  <a:cubicBezTo>
                    <a:pt x="1" y="4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59" name="Group 61">
            <a:extLst>
              <a:ext uri="{FF2B5EF4-FFF2-40B4-BE49-F238E27FC236}">
                <a16:creationId xmlns:a16="http://schemas.microsoft.com/office/drawing/2014/main" id="{40FBB347-7728-4A30-A076-67175EB12EF7}"/>
              </a:ext>
            </a:extLst>
          </p:cNvPr>
          <p:cNvGrpSpPr>
            <a:grpSpLocks/>
          </p:cNvGrpSpPr>
          <p:nvPr/>
        </p:nvGrpSpPr>
        <p:grpSpPr bwMode="auto">
          <a:xfrm>
            <a:off x="7967663" y="1474788"/>
            <a:ext cx="646112" cy="1954212"/>
            <a:chOff x="3411" y="820"/>
            <a:chExt cx="407" cy="1231"/>
          </a:xfrm>
        </p:grpSpPr>
        <p:sp>
          <p:nvSpPr>
            <p:cNvPr id="20003" name="Freeform 62">
              <a:extLst>
                <a:ext uri="{FF2B5EF4-FFF2-40B4-BE49-F238E27FC236}">
                  <a16:creationId xmlns:a16="http://schemas.microsoft.com/office/drawing/2014/main" id="{3CD881E4-AD04-465F-94F7-D1DC59E35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820"/>
              <a:ext cx="407" cy="1231"/>
            </a:xfrm>
            <a:custGeom>
              <a:avLst/>
              <a:gdLst>
                <a:gd name="T0" fmla="*/ 517 w 358"/>
                <a:gd name="T1" fmla="*/ 0 h 1016"/>
                <a:gd name="T2" fmla="*/ 94 w 358"/>
                <a:gd name="T3" fmla="*/ 0 h 1016"/>
                <a:gd name="T4" fmla="*/ 86 w 358"/>
                <a:gd name="T5" fmla="*/ 2 h 1016"/>
                <a:gd name="T6" fmla="*/ 2 w 358"/>
                <a:gd name="T7" fmla="*/ 150 h 1016"/>
                <a:gd name="T8" fmla="*/ 2 w 358"/>
                <a:gd name="T9" fmla="*/ 150 h 1016"/>
                <a:gd name="T10" fmla="*/ 2 w 358"/>
                <a:gd name="T11" fmla="*/ 150 h 1016"/>
                <a:gd name="T12" fmla="*/ 2 w 358"/>
                <a:gd name="T13" fmla="*/ 150 h 1016"/>
                <a:gd name="T14" fmla="*/ 0 w 358"/>
                <a:gd name="T15" fmla="*/ 151 h 1016"/>
                <a:gd name="T16" fmla="*/ 0 w 358"/>
                <a:gd name="T17" fmla="*/ 153 h 1016"/>
                <a:gd name="T18" fmla="*/ 0 w 358"/>
                <a:gd name="T19" fmla="*/ 1751 h 1016"/>
                <a:gd name="T20" fmla="*/ 40 w 358"/>
                <a:gd name="T21" fmla="*/ 1807 h 1016"/>
                <a:gd name="T22" fmla="*/ 399 w 358"/>
                <a:gd name="T23" fmla="*/ 1807 h 1016"/>
                <a:gd name="T24" fmla="*/ 435 w 358"/>
                <a:gd name="T25" fmla="*/ 1785 h 1016"/>
                <a:gd name="T26" fmla="*/ 435 w 358"/>
                <a:gd name="T27" fmla="*/ 1785 h 1016"/>
                <a:gd name="T28" fmla="*/ 518 w 358"/>
                <a:gd name="T29" fmla="*/ 1638 h 1016"/>
                <a:gd name="T30" fmla="*/ 526 w 358"/>
                <a:gd name="T31" fmla="*/ 1596 h 1016"/>
                <a:gd name="T32" fmla="*/ 526 w 358"/>
                <a:gd name="T33" fmla="*/ 6 h 1016"/>
                <a:gd name="T34" fmla="*/ 526 w 358"/>
                <a:gd name="T35" fmla="*/ 6 h 1016"/>
                <a:gd name="T36" fmla="*/ 526 w 358"/>
                <a:gd name="T37" fmla="*/ 2 h 1016"/>
                <a:gd name="T38" fmla="*/ 517 w 358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8" h="1016">
                  <a:moveTo>
                    <a:pt x="35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9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5"/>
                    <a:pt x="0" y="985"/>
                    <a:pt x="0" y="985"/>
                  </a:cubicBezTo>
                  <a:cubicBezTo>
                    <a:pt x="0" y="1012"/>
                    <a:pt x="11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3" y="1016"/>
                    <a:pt x="291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5" y="930"/>
                    <a:pt x="353" y="921"/>
                  </a:cubicBezTo>
                  <a:cubicBezTo>
                    <a:pt x="356" y="917"/>
                    <a:pt x="358" y="909"/>
                    <a:pt x="358" y="897"/>
                  </a:cubicBezTo>
                  <a:cubicBezTo>
                    <a:pt x="358" y="3"/>
                    <a:pt x="358" y="3"/>
                    <a:pt x="358" y="3"/>
                  </a:cubicBezTo>
                  <a:cubicBezTo>
                    <a:pt x="358" y="3"/>
                    <a:pt x="358" y="3"/>
                    <a:pt x="358" y="3"/>
                  </a:cubicBezTo>
                  <a:cubicBezTo>
                    <a:pt x="358" y="3"/>
                    <a:pt x="358" y="2"/>
                    <a:pt x="358" y="2"/>
                  </a:cubicBezTo>
                  <a:cubicBezTo>
                    <a:pt x="358" y="2"/>
                    <a:pt x="358" y="0"/>
                    <a:pt x="352" y="0"/>
                  </a:cubicBezTo>
                  <a:close/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4" name="Freeform 63">
              <a:extLst>
                <a:ext uri="{FF2B5EF4-FFF2-40B4-BE49-F238E27FC236}">
                  <a16:creationId xmlns:a16="http://schemas.microsoft.com/office/drawing/2014/main" id="{8590CA7D-1894-49D1-9B2B-23566980F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823"/>
              <a:ext cx="339" cy="1123"/>
            </a:xfrm>
            <a:custGeom>
              <a:avLst/>
              <a:gdLst>
                <a:gd name="T0" fmla="*/ 435 w 299"/>
                <a:gd name="T1" fmla="*/ 0 h 926"/>
                <a:gd name="T2" fmla="*/ 435 w 299"/>
                <a:gd name="T3" fmla="*/ 1595 h 926"/>
                <a:gd name="T4" fmla="*/ 396 w 299"/>
                <a:gd name="T5" fmla="*/ 1652 h 926"/>
                <a:gd name="T6" fmla="*/ 40 w 299"/>
                <a:gd name="T7" fmla="*/ 1652 h 926"/>
                <a:gd name="T8" fmla="*/ 0 w 299"/>
                <a:gd name="T9" fmla="*/ 1595 h 926"/>
                <a:gd name="T10" fmla="*/ 0 w 299"/>
                <a:gd name="T11" fmla="*/ 0 h 9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6">
                  <a:moveTo>
                    <a:pt x="299" y="0"/>
                  </a:moveTo>
                  <a:cubicBezTo>
                    <a:pt x="299" y="50"/>
                    <a:pt x="299" y="857"/>
                    <a:pt x="299" y="894"/>
                  </a:cubicBezTo>
                  <a:cubicBezTo>
                    <a:pt x="299" y="922"/>
                    <a:pt x="290" y="926"/>
                    <a:pt x="272" y="926"/>
                  </a:cubicBezTo>
                  <a:cubicBezTo>
                    <a:pt x="27" y="926"/>
                    <a:pt x="27" y="926"/>
                    <a:pt x="27" y="926"/>
                  </a:cubicBezTo>
                  <a:cubicBezTo>
                    <a:pt x="13" y="926"/>
                    <a:pt x="0" y="922"/>
                    <a:pt x="0" y="894"/>
                  </a:cubicBezTo>
                  <a:cubicBezTo>
                    <a:pt x="0" y="857"/>
                    <a:pt x="0" y="50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5" name="Freeform 64">
              <a:extLst>
                <a:ext uri="{FF2B5EF4-FFF2-40B4-BE49-F238E27FC236}">
                  <a16:creationId xmlns:a16="http://schemas.microsoft.com/office/drawing/2014/main" id="{CBED074B-B250-4FB7-B65F-44F5303FD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820"/>
              <a:ext cx="407" cy="108"/>
            </a:xfrm>
            <a:custGeom>
              <a:avLst/>
              <a:gdLst>
                <a:gd name="T0" fmla="*/ 438 w 358"/>
                <a:gd name="T1" fmla="*/ 159 h 89"/>
                <a:gd name="T2" fmla="*/ 431 w 358"/>
                <a:gd name="T3" fmla="*/ 147 h 89"/>
                <a:gd name="T4" fmla="*/ 10 w 358"/>
                <a:gd name="T5" fmla="*/ 147 h 89"/>
                <a:gd name="T6" fmla="*/ 0 w 358"/>
                <a:gd name="T7" fmla="*/ 153 h 89"/>
                <a:gd name="T8" fmla="*/ 1 w 358"/>
                <a:gd name="T9" fmla="*/ 153 h 89"/>
                <a:gd name="T10" fmla="*/ 86 w 358"/>
                <a:gd name="T11" fmla="*/ 2 h 89"/>
                <a:gd name="T12" fmla="*/ 94 w 358"/>
                <a:gd name="T13" fmla="*/ 0 h 89"/>
                <a:gd name="T14" fmla="*/ 517 w 358"/>
                <a:gd name="T15" fmla="*/ 0 h 89"/>
                <a:gd name="T16" fmla="*/ 526 w 358"/>
                <a:gd name="T17" fmla="*/ 2 h 89"/>
                <a:gd name="T18" fmla="*/ 440 w 358"/>
                <a:gd name="T19" fmla="*/ 153 h 89"/>
                <a:gd name="T20" fmla="*/ 438 w 358"/>
                <a:gd name="T21" fmla="*/ 159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7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6" name="Freeform 65">
              <a:extLst>
                <a:ext uri="{FF2B5EF4-FFF2-40B4-BE49-F238E27FC236}">
                  <a16:creationId xmlns:a16="http://schemas.microsoft.com/office/drawing/2014/main" id="{56F40030-DC1D-44E6-A0B1-4957C0230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827"/>
              <a:ext cx="377" cy="84"/>
            </a:xfrm>
            <a:custGeom>
              <a:avLst/>
              <a:gdLst>
                <a:gd name="T0" fmla="*/ 82 w 331"/>
                <a:gd name="T1" fmla="*/ 0 h 69"/>
                <a:gd name="T2" fmla="*/ 480 w 331"/>
                <a:gd name="T3" fmla="*/ 0 h 69"/>
                <a:gd name="T4" fmla="*/ 485 w 331"/>
                <a:gd name="T5" fmla="*/ 9 h 69"/>
                <a:gd name="T6" fmla="*/ 423 w 331"/>
                <a:gd name="T7" fmla="*/ 117 h 69"/>
                <a:gd name="T8" fmla="*/ 411 w 331"/>
                <a:gd name="T9" fmla="*/ 124 h 69"/>
                <a:gd name="T10" fmla="*/ 8 w 331"/>
                <a:gd name="T11" fmla="*/ 124 h 69"/>
                <a:gd name="T12" fmla="*/ 3 w 331"/>
                <a:gd name="T13" fmla="*/ 116 h 69"/>
                <a:gd name="T14" fmla="*/ 67 w 331"/>
                <a:gd name="T15" fmla="*/ 7 h 69"/>
                <a:gd name="T16" fmla="*/ 82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7" name="Freeform 66">
              <a:extLst>
                <a:ext uri="{FF2B5EF4-FFF2-40B4-BE49-F238E27FC236}">
                  <a16:creationId xmlns:a16="http://schemas.microsoft.com/office/drawing/2014/main" id="{2152BFDB-5195-4E39-B8D9-2B13E192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827"/>
              <a:ext cx="377" cy="84"/>
            </a:xfrm>
            <a:custGeom>
              <a:avLst/>
              <a:gdLst>
                <a:gd name="T0" fmla="*/ 75 w 331"/>
                <a:gd name="T1" fmla="*/ 69 h 69"/>
                <a:gd name="T2" fmla="*/ 88 w 331"/>
                <a:gd name="T3" fmla="*/ 63 h 69"/>
                <a:gd name="T4" fmla="*/ 454 w 331"/>
                <a:gd name="T5" fmla="*/ 63 h 69"/>
                <a:gd name="T6" fmla="*/ 485 w 331"/>
                <a:gd name="T7" fmla="*/ 9 h 69"/>
                <a:gd name="T8" fmla="*/ 480 w 331"/>
                <a:gd name="T9" fmla="*/ 0 h 69"/>
                <a:gd name="T10" fmla="*/ 82 w 331"/>
                <a:gd name="T11" fmla="*/ 0 h 69"/>
                <a:gd name="T12" fmla="*/ 67 w 331"/>
                <a:gd name="T13" fmla="*/ 7 h 69"/>
                <a:gd name="T14" fmla="*/ 3 w 331"/>
                <a:gd name="T15" fmla="*/ 116 h 69"/>
                <a:gd name="T16" fmla="*/ 8 w 331"/>
                <a:gd name="T17" fmla="*/ 124 h 69"/>
                <a:gd name="T18" fmla="*/ 43 w 331"/>
                <a:gd name="T19" fmla="*/ 124 h 69"/>
                <a:gd name="T20" fmla="*/ 75 w 331"/>
                <a:gd name="T21" fmla="*/ 69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7" y="35"/>
                    <a:pt x="60" y="35"/>
                  </a:cubicBezTo>
                  <a:cubicBezTo>
                    <a:pt x="307" y="35"/>
                    <a:pt x="307" y="35"/>
                    <a:pt x="307" y="35"/>
                  </a:cubicBezTo>
                  <a:cubicBezTo>
                    <a:pt x="315" y="23"/>
                    <a:pt x="323" y="12"/>
                    <a:pt x="328" y="5"/>
                  </a:cubicBezTo>
                  <a:cubicBezTo>
                    <a:pt x="331" y="0"/>
                    <a:pt x="328" y="0"/>
                    <a:pt x="32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1" y="0"/>
                    <a:pt x="48" y="1"/>
                    <a:pt x="46" y="4"/>
                  </a:cubicBezTo>
                  <a:cubicBezTo>
                    <a:pt x="39" y="14"/>
                    <a:pt x="14" y="48"/>
                    <a:pt x="3" y="64"/>
                  </a:cubicBezTo>
                  <a:cubicBezTo>
                    <a:pt x="2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9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8" name="Freeform 67">
              <a:extLst>
                <a:ext uri="{FF2B5EF4-FFF2-40B4-BE49-F238E27FC236}">
                  <a16:creationId xmlns:a16="http://schemas.microsoft.com/office/drawing/2014/main" id="{DDA948EE-F5C7-4AE4-ABFC-87CAAA4E6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919"/>
              <a:ext cx="339" cy="1132"/>
            </a:xfrm>
            <a:custGeom>
              <a:avLst/>
              <a:gdLst>
                <a:gd name="T0" fmla="*/ 400 w 298"/>
                <a:gd name="T1" fmla="*/ 1663 h 934"/>
                <a:gd name="T2" fmla="*/ 439 w 298"/>
                <a:gd name="T3" fmla="*/ 1607 h 934"/>
                <a:gd name="T4" fmla="*/ 439 w 298"/>
                <a:gd name="T5" fmla="*/ 15 h 934"/>
                <a:gd name="T6" fmla="*/ 439 w 298"/>
                <a:gd name="T7" fmla="*/ 8 h 934"/>
                <a:gd name="T8" fmla="*/ 431 w 298"/>
                <a:gd name="T9" fmla="*/ 0 h 934"/>
                <a:gd name="T10" fmla="*/ 10 w 298"/>
                <a:gd name="T11" fmla="*/ 0 h 934"/>
                <a:gd name="T12" fmla="*/ 2 w 298"/>
                <a:gd name="T13" fmla="*/ 2 h 934"/>
                <a:gd name="T14" fmla="*/ 2 w 298"/>
                <a:gd name="T15" fmla="*/ 2 h 934"/>
                <a:gd name="T16" fmla="*/ 1 w 298"/>
                <a:gd name="T17" fmla="*/ 7 h 934"/>
                <a:gd name="T18" fmla="*/ 0 w 298"/>
                <a:gd name="T19" fmla="*/ 7 h 934"/>
                <a:gd name="T20" fmla="*/ 0 w 298"/>
                <a:gd name="T21" fmla="*/ 6 h 934"/>
                <a:gd name="T22" fmla="*/ 0 w 298"/>
                <a:gd name="T23" fmla="*/ 7 h 934"/>
                <a:gd name="T24" fmla="*/ 0 w 298"/>
                <a:gd name="T25" fmla="*/ 1607 h 934"/>
                <a:gd name="T26" fmla="*/ 40 w 298"/>
                <a:gd name="T27" fmla="*/ 1663 h 934"/>
                <a:gd name="T28" fmla="*/ 400 w 298"/>
                <a:gd name="T29" fmla="*/ 1663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3"/>
                  </a:cubicBezTo>
                  <a:cubicBezTo>
                    <a:pt x="298" y="865"/>
                    <a:pt x="298" y="59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5"/>
                    <a:pt x="0" y="865"/>
                    <a:pt x="0" y="903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9" name="Freeform 68">
              <a:extLst>
                <a:ext uri="{FF2B5EF4-FFF2-40B4-BE49-F238E27FC236}">
                  <a16:creationId xmlns:a16="http://schemas.microsoft.com/office/drawing/2014/main" id="{14164470-34D9-4829-8DC9-C5F457D7E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934"/>
              <a:ext cx="332" cy="117"/>
            </a:xfrm>
            <a:custGeom>
              <a:avLst/>
              <a:gdLst>
                <a:gd name="T0" fmla="*/ 429 w 292"/>
                <a:gd name="T1" fmla="*/ 0 h 97"/>
                <a:gd name="T2" fmla="*/ 91 w 292"/>
                <a:gd name="T3" fmla="*/ 0 h 97"/>
                <a:gd name="T4" fmla="*/ 0 w 292"/>
                <a:gd name="T5" fmla="*/ 158 h 97"/>
                <a:gd name="T6" fmla="*/ 31 w 292"/>
                <a:gd name="T7" fmla="*/ 170 h 97"/>
                <a:gd name="T8" fmla="*/ 390 w 292"/>
                <a:gd name="T9" fmla="*/ 170 h 97"/>
                <a:gd name="T10" fmla="*/ 429 w 292"/>
                <a:gd name="T11" fmla="*/ 116 h 97"/>
                <a:gd name="T12" fmla="*/ 429 w 292"/>
                <a:gd name="T13" fmla="*/ 0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2" h="97">
                  <a:moveTo>
                    <a:pt x="29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5" y="96"/>
                    <a:pt x="12" y="97"/>
                    <a:pt x="21" y="97"/>
                  </a:cubicBezTo>
                  <a:cubicBezTo>
                    <a:pt x="266" y="97"/>
                    <a:pt x="266" y="97"/>
                    <a:pt x="266" y="97"/>
                  </a:cubicBezTo>
                  <a:cubicBezTo>
                    <a:pt x="282" y="97"/>
                    <a:pt x="292" y="93"/>
                    <a:pt x="292" y="66"/>
                  </a:cubicBezTo>
                  <a:lnTo>
                    <a:pt x="292" y="0"/>
                  </a:lnTo>
                  <a:close/>
                </a:path>
              </a:pathLst>
            </a:custGeom>
            <a:solidFill>
              <a:srgbClr val="AD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0" name="Freeform 69">
              <a:extLst>
                <a:ext uri="{FF2B5EF4-FFF2-40B4-BE49-F238E27FC236}">
                  <a16:creationId xmlns:a16="http://schemas.microsoft.com/office/drawing/2014/main" id="{FB518E01-A3D6-4FBB-9EB3-0677ECA9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919"/>
              <a:ext cx="75" cy="1120"/>
            </a:xfrm>
            <a:custGeom>
              <a:avLst/>
              <a:gdLst>
                <a:gd name="T0" fmla="*/ 2 w 66"/>
                <a:gd name="T1" fmla="*/ 2 h 924"/>
                <a:gd name="T2" fmla="*/ 2 w 66"/>
                <a:gd name="T3" fmla="*/ 2 h 924"/>
                <a:gd name="T4" fmla="*/ 1 w 66"/>
                <a:gd name="T5" fmla="*/ 7 h 924"/>
                <a:gd name="T6" fmla="*/ 0 w 66"/>
                <a:gd name="T7" fmla="*/ 7 h 924"/>
                <a:gd name="T8" fmla="*/ 0 w 66"/>
                <a:gd name="T9" fmla="*/ 6 h 924"/>
                <a:gd name="T10" fmla="*/ 0 w 66"/>
                <a:gd name="T11" fmla="*/ 7 h 924"/>
                <a:gd name="T12" fmla="*/ 0 w 66"/>
                <a:gd name="T13" fmla="*/ 1608 h 924"/>
                <a:gd name="T14" fmla="*/ 7 w 66"/>
                <a:gd name="T15" fmla="*/ 1646 h 924"/>
                <a:gd name="T16" fmla="*/ 97 w 66"/>
                <a:gd name="T17" fmla="*/ 1488 h 924"/>
                <a:gd name="T18" fmla="*/ 94 w 66"/>
                <a:gd name="T19" fmla="*/ 0 h 924"/>
                <a:gd name="T20" fmla="*/ 10 w 66"/>
                <a:gd name="T21" fmla="*/ 0 h 924"/>
                <a:gd name="T22" fmla="*/ 2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3"/>
                    <a:pt x="0" y="903"/>
                    <a:pt x="0" y="903"/>
                  </a:cubicBezTo>
                  <a:cubicBezTo>
                    <a:pt x="0" y="912"/>
                    <a:pt x="1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1" name="Freeform 70">
              <a:extLst>
                <a:ext uri="{FF2B5EF4-FFF2-40B4-BE49-F238E27FC236}">
                  <a16:creationId xmlns:a16="http://schemas.microsoft.com/office/drawing/2014/main" id="{E04F3DDE-335B-4EF6-AAEB-A169D8851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056"/>
              <a:ext cx="326" cy="882"/>
            </a:xfrm>
            <a:custGeom>
              <a:avLst/>
              <a:gdLst>
                <a:gd name="T0" fmla="*/ 10 w 286"/>
                <a:gd name="T1" fmla="*/ 0 h 728"/>
                <a:gd name="T2" fmla="*/ 415 w 286"/>
                <a:gd name="T3" fmla="*/ 0 h 728"/>
                <a:gd name="T4" fmla="*/ 424 w 286"/>
                <a:gd name="T5" fmla="*/ 22 h 728"/>
                <a:gd name="T6" fmla="*/ 424 w 286"/>
                <a:gd name="T7" fmla="*/ 1250 h 728"/>
                <a:gd name="T8" fmla="*/ 392 w 286"/>
                <a:gd name="T9" fmla="*/ 1295 h 728"/>
                <a:gd name="T10" fmla="*/ 30 w 286"/>
                <a:gd name="T11" fmla="*/ 1295 h 728"/>
                <a:gd name="T12" fmla="*/ 0 w 286"/>
                <a:gd name="T13" fmla="*/ 1250 h 728"/>
                <a:gd name="T14" fmla="*/ 0 w 286"/>
                <a:gd name="T15" fmla="*/ 16 h 728"/>
                <a:gd name="T16" fmla="*/ 10 w 286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28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03"/>
                    <a:pt x="286" y="703"/>
                  </a:cubicBezTo>
                  <a:cubicBezTo>
                    <a:pt x="286" y="727"/>
                    <a:pt x="279" y="728"/>
                    <a:pt x="265" y="728"/>
                  </a:cubicBezTo>
                  <a:cubicBezTo>
                    <a:pt x="20" y="728"/>
                    <a:pt x="20" y="728"/>
                    <a:pt x="20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2" name="Freeform 71">
              <a:extLst>
                <a:ext uri="{FF2B5EF4-FFF2-40B4-BE49-F238E27FC236}">
                  <a16:creationId xmlns:a16="http://schemas.microsoft.com/office/drawing/2014/main" id="{424EC9BD-FDBF-437C-AFA8-B4C849A1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905"/>
              <a:ext cx="325" cy="33"/>
            </a:xfrm>
            <a:custGeom>
              <a:avLst/>
              <a:gdLst>
                <a:gd name="T0" fmla="*/ 10 w 286"/>
                <a:gd name="T1" fmla="*/ 0 h 28"/>
                <a:gd name="T2" fmla="*/ 72 w 286"/>
                <a:gd name="T3" fmla="*/ 21 h 28"/>
                <a:gd name="T4" fmla="*/ 406 w 286"/>
                <a:gd name="T5" fmla="*/ 31 h 28"/>
                <a:gd name="T6" fmla="*/ 395 w 286"/>
                <a:gd name="T7" fmla="*/ 45 h 28"/>
                <a:gd name="T8" fmla="*/ 13 w 286"/>
                <a:gd name="T9" fmla="*/ 46 h 28"/>
                <a:gd name="T10" fmla="*/ 0 w 286"/>
                <a:gd name="T11" fmla="*/ 37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28">
                  <a:moveTo>
                    <a:pt x="7" y="0"/>
                  </a:moveTo>
                  <a:cubicBezTo>
                    <a:pt x="7" y="10"/>
                    <a:pt x="13" y="13"/>
                    <a:pt x="48" y="13"/>
                  </a:cubicBezTo>
                  <a:cubicBezTo>
                    <a:pt x="83" y="13"/>
                    <a:pt x="266" y="22"/>
                    <a:pt x="276" y="19"/>
                  </a:cubicBezTo>
                  <a:cubicBezTo>
                    <a:pt x="286" y="16"/>
                    <a:pt x="269" y="27"/>
                    <a:pt x="26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22"/>
                    <a:pt x="0" y="22"/>
                    <a:pt x="0" y="22"/>
                  </a:cubicBezTo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3" name="Freeform 72">
              <a:extLst>
                <a:ext uri="{FF2B5EF4-FFF2-40B4-BE49-F238E27FC236}">
                  <a16:creationId xmlns:a16="http://schemas.microsoft.com/office/drawing/2014/main" id="{2AD6D179-9A1F-458B-8D7A-DB991B66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056"/>
              <a:ext cx="325" cy="882"/>
            </a:xfrm>
            <a:custGeom>
              <a:avLst/>
              <a:gdLst>
                <a:gd name="T0" fmla="*/ 20 w 286"/>
                <a:gd name="T1" fmla="*/ 1276 h 728"/>
                <a:gd name="T2" fmla="*/ 20 w 286"/>
                <a:gd name="T3" fmla="*/ 41 h 728"/>
                <a:gd name="T4" fmla="*/ 31 w 286"/>
                <a:gd name="T5" fmla="*/ 25 h 728"/>
                <a:gd name="T6" fmla="*/ 419 w 286"/>
                <a:gd name="T7" fmla="*/ 25 h 728"/>
                <a:gd name="T8" fmla="*/ 419 w 286"/>
                <a:gd name="T9" fmla="*/ 22 h 728"/>
                <a:gd name="T10" fmla="*/ 410 w 286"/>
                <a:gd name="T11" fmla="*/ 0 h 728"/>
                <a:gd name="T12" fmla="*/ 10 w 286"/>
                <a:gd name="T13" fmla="*/ 0 h 728"/>
                <a:gd name="T14" fmla="*/ 0 w 286"/>
                <a:gd name="T15" fmla="*/ 16 h 728"/>
                <a:gd name="T16" fmla="*/ 0 w 286"/>
                <a:gd name="T17" fmla="*/ 1250 h 728"/>
                <a:gd name="T18" fmla="*/ 22 w 286"/>
                <a:gd name="T19" fmla="*/ 1295 h 728"/>
                <a:gd name="T20" fmla="*/ 20 w 286"/>
                <a:gd name="T21" fmla="*/ 1276 h 7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6" h="728">
                  <a:moveTo>
                    <a:pt x="14" y="717"/>
                  </a:moveTo>
                  <a:cubicBezTo>
                    <a:pt x="14" y="717"/>
                    <a:pt x="14" y="105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3"/>
                    <a:pt x="0" y="703"/>
                  </a:cubicBezTo>
                  <a:cubicBezTo>
                    <a:pt x="0" y="722"/>
                    <a:pt x="6" y="727"/>
                    <a:pt x="15" y="728"/>
                  </a:cubicBezTo>
                  <a:cubicBezTo>
                    <a:pt x="14" y="725"/>
                    <a:pt x="14" y="721"/>
                    <a:pt x="14" y="717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4" name="Freeform 73">
              <a:extLst>
                <a:ext uri="{FF2B5EF4-FFF2-40B4-BE49-F238E27FC236}">
                  <a16:creationId xmlns:a16="http://schemas.microsoft.com/office/drawing/2014/main" id="{8F9C8B5C-E1FC-412E-8CD8-FA955140A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908"/>
              <a:ext cx="1" cy="1064"/>
            </a:xfrm>
            <a:custGeom>
              <a:avLst/>
              <a:gdLst>
                <a:gd name="T0" fmla="*/ 0 w 1"/>
                <a:gd name="T1" fmla="*/ 0 h 1064"/>
                <a:gd name="T2" fmla="*/ 0 w 1"/>
                <a:gd name="T3" fmla="*/ 1064 h 1064"/>
                <a:gd name="T4" fmla="*/ 0 w 1"/>
                <a:gd name="T5" fmla="*/ 0 h 10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64">
                  <a:moveTo>
                    <a:pt x="0" y="0"/>
                  </a:moveTo>
                  <a:lnTo>
                    <a:pt x="0" y="1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5" name="Line 74">
              <a:extLst>
                <a:ext uri="{FF2B5EF4-FFF2-40B4-BE49-F238E27FC236}">
                  <a16:creationId xmlns:a16="http://schemas.microsoft.com/office/drawing/2014/main" id="{B8C9F1FC-43F8-43EE-A935-F79288985E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908"/>
              <a:ext cx="1" cy="106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6" name="Freeform 75">
              <a:extLst>
                <a:ext uri="{FF2B5EF4-FFF2-40B4-BE49-F238E27FC236}">
                  <a16:creationId xmlns:a16="http://schemas.microsoft.com/office/drawing/2014/main" id="{6AE14951-CFA2-4C2C-A290-564A297A8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846"/>
              <a:ext cx="1" cy="1099"/>
            </a:xfrm>
            <a:custGeom>
              <a:avLst/>
              <a:gdLst>
                <a:gd name="T0" fmla="*/ 0 w 1"/>
                <a:gd name="T1" fmla="*/ 0 h 1099"/>
                <a:gd name="T2" fmla="*/ 0 w 1"/>
                <a:gd name="T3" fmla="*/ 1099 h 1099"/>
                <a:gd name="T4" fmla="*/ 0 w 1"/>
                <a:gd name="T5" fmla="*/ 0 h 10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99">
                  <a:moveTo>
                    <a:pt x="0" y="0"/>
                  </a:moveTo>
                  <a:lnTo>
                    <a:pt x="0" y="10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7" name="Line 76">
              <a:extLst>
                <a:ext uri="{FF2B5EF4-FFF2-40B4-BE49-F238E27FC236}">
                  <a16:creationId xmlns:a16="http://schemas.microsoft.com/office/drawing/2014/main" id="{E4CE6833-B498-4BAC-A0AC-223F6AD1D6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846"/>
              <a:ext cx="1" cy="109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8" name="Freeform 77">
              <a:extLst>
                <a:ext uri="{FF2B5EF4-FFF2-40B4-BE49-F238E27FC236}">
                  <a16:creationId xmlns:a16="http://schemas.microsoft.com/office/drawing/2014/main" id="{5E9BB5E0-9370-474F-9750-21D52049B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823"/>
              <a:ext cx="68" cy="1208"/>
            </a:xfrm>
            <a:custGeom>
              <a:avLst/>
              <a:gdLst>
                <a:gd name="T0" fmla="*/ 0 w 60"/>
                <a:gd name="T1" fmla="*/ 1777 h 996"/>
                <a:gd name="T2" fmla="*/ 0 w 60"/>
                <a:gd name="T3" fmla="*/ 150 h 996"/>
                <a:gd name="T4" fmla="*/ 87 w 60"/>
                <a:gd name="T5" fmla="*/ 0 h 996"/>
                <a:gd name="T6" fmla="*/ 87 w 60"/>
                <a:gd name="T7" fmla="*/ 1611 h 996"/>
                <a:gd name="T8" fmla="*/ 69 w 60"/>
                <a:gd name="T9" fmla="*/ 1653 h 9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6">
                  <a:moveTo>
                    <a:pt x="0" y="996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0"/>
                    <a:pt x="60" y="866"/>
                    <a:pt x="60" y="903"/>
                  </a:cubicBezTo>
                  <a:cubicBezTo>
                    <a:pt x="60" y="907"/>
                    <a:pt x="54" y="920"/>
                    <a:pt x="48" y="927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9" name="Freeform 78">
              <a:extLst>
                <a:ext uri="{FF2B5EF4-FFF2-40B4-BE49-F238E27FC236}">
                  <a16:creationId xmlns:a16="http://schemas.microsoft.com/office/drawing/2014/main" id="{5F1B2B7D-8DA9-4A7C-96F8-AE90B33E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878"/>
              <a:ext cx="25" cy="33"/>
            </a:xfrm>
            <a:custGeom>
              <a:avLst/>
              <a:gdLst>
                <a:gd name="T0" fmla="*/ 25 w 25"/>
                <a:gd name="T1" fmla="*/ 0 h 33"/>
                <a:gd name="T2" fmla="*/ 25 w 25"/>
                <a:gd name="T3" fmla="*/ 33 h 33"/>
                <a:gd name="T4" fmla="*/ 0 w 25"/>
                <a:gd name="T5" fmla="*/ 31 h 33"/>
                <a:gd name="T6" fmla="*/ 25 w 25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3">
                  <a:moveTo>
                    <a:pt x="25" y="0"/>
                  </a:moveTo>
                  <a:lnTo>
                    <a:pt x="25" y="33"/>
                  </a:lnTo>
                  <a:lnTo>
                    <a:pt x="0" y="3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0" name="Freeform 79">
              <a:extLst>
                <a:ext uri="{FF2B5EF4-FFF2-40B4-BE49-F238E27FC236}">
                  <a16:creationId xmlns:a16="http://schemas.microsoft.com/office/drawing/2014/main" id="{F7854E8D-1CC8-4A99-A59A-B63679D9C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878"/>
              <a:ext cx="25" cy="33"/>
            </a:xfrm>
            <a:custGeom>
              <a:avLst/>
              <a:gdLst>
                <a:gd name="T0" fmla="*/ 25 w 25"/>
                <a:gd name="T1" fmla="*/ 0 h 33"/>
                <a:gd name="T2" fmla="*/ 25 w 25"/>
                <a:gd name="T3" fmla="*/ 33 h 33"/>
                <a:gd name="T4" fmla="*/ 0 w 25"/>
                <a:gd name="T5" fmla="*/ 3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3">
                  <a:moveTo>
                    <a:pt x="25" y="0"/>
                  </a:moveTo>
                  <a:lnTo>
                    <a:pt x="25" y="33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1" name="Freeform 80">
              <a:extLst>
                <a:ext uri="{FF2B5EF4-FFF2-40B4-BE49-F238E27FC236}">
                  <a16:creationId xmlns:a16="http://schemas.microsoft.com/office/drawing/2014/main" id="{A600FCF2-AD4F-45B8-AA19-EB03BDB78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144"/>
              <a:ext cx="325" cy="900"/>
            </a:xfrm>
            <a:custGeom>
              <a:avLst/>
              <a:gdLst>
                <a:gd name="T0" fmla="*/ 20 w 286"/>
                <a:gd name="T1" fmla="*/ 1305 h 742"/>
                <a:gd name="T2" fmla="*/ 20 w 286"/>
                <a:gd name="T3" fmla="*/ 41 h 742"/>
                <a:gd name="T4" fmla="*/ 31 w 286"/>
                <a:gd name="T5" fmla="*/ 25 h 742"/>
                <a:gd name="T6" fmla="*/ 419 w 286"/>
                <a:gd name="T7" fmla="*/ 8 h 742"/>
                <a:gd name="T8" fmla="*/ 419 w 286"/>
                <a:gd name="T9" fmla="*/ 22 h 742"/>
                <a:gd name="T10" fmla="*/ 410 w 286"/>
                <a:gd name="T11" fmla="*/ 0 h 742"/>
                <a:gd name="T12" fmla="*/ 10 w 286"/>
                <a:gd name="T13" fmla="*/ 0 h 742"/>
                <a:gd name="T14" fmla="*/ 0 w 286"/>
                <a:gd name="T15" fmla="*/ 16 h 742"/>
                <a:gd name="T16" fmla="*/ 0 w 286"/>
                <a:gd name="T17" fmla="*/ 1280 h 742"/>
                <a:gd name="T18" fmla="*/ 22 w 286"/>
                <a:gd name="T19" fmla="*/ 1325 h 742"/>
                <a:gd name="T20" fmla="*/ 20 w 286"/>
                <a:gd name="T21" fmla="*/ 1305 h 7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6" h="742">
                  <a:moveTo>
                    <a:pt x="14" y="731"/>
                  </a:moveTo>
                  <a:cubicBezTo>
                    <a:pt x="14" y="731"/>
                    <a:pt x="14" y="105"/>
                    <a:pt x="14" y="23"/>
                  </a:cubicBezTo>
                  <a:cubicBezTo>
                    <a:pt x="14" y="18"/>
                    <a:pt x="15" y="14"/>
                    <a:pt x="21" y="14"/>
                  </a:cubicBezTo>
                  <a:cubicBezTo>
                    <a:pt x="286" y="5"/>
                    <a:pt x="286" y="5"/>
                    <a:pt x="286" y="5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4"/>
                    <a:pt x="0" y="9"/>
                  </a:cubicBezTo>
                  <a:cubicBezTo>
                    <a:pt x="0" y="91"/>
                    <a:pt x="0" y="717"/>
                    <a:pt x="0" y="717"/>
                  </a:cubicBezTo>
                  <a:cubicBezTo>
                    <a:pt x="0" y="736"/>
                    <a:pt x="6" y="741"/>
                    <a:pt x="15" y="742"/>
                  </a:cubicBezTo>
                  <a:cubicBezTo>
                    <a:pt x="14" y="739"/>
                    <a:pt x="14" y="735"/>
                    <a:pt x="14" y="731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2" name="Freeform 81">
              <a:extLst>
                <a:ext uri="{FF2B5EF4-FFF2-40B4-BE49-F238E27FC236}">
                  <a16:creationId xmlns:a16="http://schemas.microsoft.com/office/drawing/2014/main" id="{3589D975-7715-4725-820E-970DDF96E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011"/>
              <a:ext cx="325" cy="34"/>
            </a:xfrm>
            <a:custGeom>
              <a:avLst/>
              <a:gdLst>
                <a:gd name="T0" fmla="*/ 10 w 286"/>
                <a:gd name="T1" fmla="*/ 0 h 28"/>
                <a:gd name="T2" fmla="*/ 72 w 286"/>
                <a:gd name="T3" fmla="*/ 23 h 28"/>
                <a:gd name="T4" fmla="*/ 406 w 286"/>
                <a:gd name="T5" fmla="*/ 34 h 28"/>
                <a:gd name="T6" fmla="*/ 395 w 286"/>
                <a:gd name="T7" fmla="*/ 49 h 28"/>
                <a:gd name="T8" fmla="*/ 13 w 286"/>
                <a:gd name="T9" fmla="*/ 50 h 28"/>
                <a:gd name="T10" fmla="*/ 0 w 286"/>
                <a:gd name="T11" fmla="*/ 4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28">
                  <a:moveTo>
                    <a:pt x="7" y="0"/>
                  </a:moveTo>
                  <a:cubicBezTo>
                    <a:pt x="7" y="10"/>
                    <a:pt x="13" y="13"/>
                    <a:pt x="48" y="13"/>
                  </a:cubicBezTo>
                  <a:cubicBezTo>
                    <a:pt x="83" y="13"/>
                    <a:pt x="266" y="22"/>
                    <a:pt x="276" y="19"/>
                  </a:cubicBezTo>
                  <a:cubicBezTo>
                    <a:pt x="286" y="16"/>
                    <a:pt x="269" y="27"/>
                    <a:pt x="26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22"/>
                    <a:pt x="0" y="22"/>
                    <a:pt x="0" y="22"/>
                  </a:cubicBezTo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3" name="Freeform 82">
              <a:extLst>
                <a:ext uri="{FF2B5EF4-FFF2-40B4-BE49-F238E27FC236}">
                  <a16:creationId xmlns:a16="http://schemas.microsoft.com/office/drawing/2014/main" id="{EC605830-54EB-4C94-AE7F-E07B278A4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920"/>
              <a:ext cx="116" cy="170"/>
            </a:xfrm>
            <a:custGeom>
              <a:avLst/>
              <a:gdLst>
                <a:gd name="T0" fmla="*/ 116 w 116"/>
                <a:gd name="T1" fmla="*/ 0 h 170"/>
                <a:gd name="T2" fmla="*/ 58 w 116"/>
                <a:gd name="T3" fmla="*/ 170 h 170"/>
                <a:gd name="T4" fmla="*/ 58 w 116"/>
                <a:gd name="T5" fmla="*/ 170 h 170"/>
                <a:gd name="T6" fmla="*/ 0 w 116"/>
                <a:gd name="T7" fmla="*/ 0 h 170"/>
                <a:gd name="T8" fmla="*/ 116 w 116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70">
                  <a:moveTo>
                    <a:pt x="116" y="0"/>
                  </a:moveTo>
                  <a:lnTo>
                    <a:pt x="58" y="170"/>
                  </a:lnTo>
                  <a:lnTo>
                    <a:pt x="0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4" name="Freeform 83">
              <a:extLst>
                <a:ext uri="{FF2B5EF4-FFF2-40B4-BE49-F238E27FC236}">
                  <a16:creationId xmlns:a16="http://schemas.microsoft.com/office/drawing/2014/main" id="{49382C4C-3292-43A6-A46D-6F371A279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920"/>
              <a:ext cx="116" cy="170"/>
            </a:xfrm>
            <a:custGeom>
              <a:avLst/>
              <a:gdLst>
                <a:gd name="T0" fmla="*/ 116 w 116"/>
                <a:gd name="T1" fmla="*/ 0 h 170"/>
                <a:gd name="T2" fmla="*/ 58 w 116"/>
                <a:gd name="T3" fmla="*/ 170 h 170"/>
                <a:gd name="T4" fmla="*/ 58 w 116"/>
                <a:gd name="T5" fmla="*/ 170 h 170"/>
                <a:gd name="T6" fmla="*/ 0 w 116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170">
                  <a:moveTo>
                    <a:pt x="116" y="0"/>
                  </a:moveTo>
                  <a:lnTo>
                    <a:pt x="58" y="17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5" name="Freeform 84">
              <a:extLst>
                <a:ext uri="{FF2B5EF4-FFF2-40B4-BE49-F238E27FC236}">
                  <a16:creationId xmlns:a16="http://schemas.microsoft.com/office/drawing/2014/main" id="{13679523-4972-45CB-8205-83DDF0903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921"/>
              <a:ext cx="114" cy="167"/>
            </a:xfrm>
            <a:custGeom>
              <a:avLst/>
              <a:gdLst>
                <a:gd name="T0" fmla="*/ 59 w 114"/>
                <a:gd name="T1" fmla="*/ 167 h 167"/>
                <a:gd name="T2" fmla="*/ 20 w 114"/>
                <a:gd name="T3" fmla="*/ 10 h 167"/>
                <a:gd name="T4" fmla="*/ 114 w 114"/>
                <a:gd name="T5" fmla="*/ 0 h 167"/>
                <a:gd name="T6" fmla="*/ 0 w 114"/>
                <a:gd name="T7" fmla="*/ 0 h 167"/>
                <a:gd name="T8" fmla="*/ 59 w 114"/>
                <a:gd name="T9" fmla="*/ 167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67">
                  <a:moveTo>
                    <a:pt x="59" y="167"/>
                  </a:moveTo>
                  <a:lnTo>
                    <a:pt x="20" y="10"/>
                  </a:lnTo>
                  <a:lnTo>
                    <a:pt x="114" y="0"/>
                  </a:lnTo>
                  <a:lnTo>
                    <a:pt x="0" y="0"/>
                  </a:lnTo>
                  <a:lnTo>
                    <a:pt x="59" y="167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6" name="Freeform 85">
              <a:extLst>
                <a:ext uri="{FF2B5EF4-FFF2-40B4-BE49-F238E27FC236}">
                  <a16:creationId xmlns:a16="http://schemas.microsoft.com/office/drawing/2014/main" id="{A559204B-44C4-4EF1-AD37-5ADFA03D5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921"/>
              <a:ext cx="114" cy="167"/>
            </a:xfrm>
            <a:custGeom>
              <a:avLst/>
              <a:gdLst>
                <a:gd name="T0" fmla="*/ 59 w 114"/>
                <a:gd name="T1" fmla="*/ 167 h 167"/>
                <a:gd name="T2" fmla="*/ 20 w 114"/>
                <a:gd name="T3" fmla="*/ 10 h 167"/>
                <a:gd name="T4" fmla="*/ 114 w 114"/>
                <a:gd name="T5" fmla="*/ 0 h 167"/>
                <a:gd name="T6" fmla="*/ 0 w 114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167">
                  <a:moveTo>
                    <a:pt x="59" y="167"/>
                  </a:moveTo>
                  <a:lnTo>
                    <a:pt x="20" y="10"/>
                  </a:lnTo>
                  <a:lnTo>
                    <a:pt x="11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7" name="Freeform 86">
              <a:extLst>
                <a:ext uri="{FF2B5EF4-FFF2-40B4-BE49-F238E27FC236}">
                  <a16:creationId xmlns:a16="http://schemas.microsoft.com/office/drawing/2014/main" id="{F7D4FB06-458F-41D6-919C-E80BAF140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925"/>
              <a:ext cx="153" cy="171"/>
            </a:xfrm>
            <a:custGeom>
              <a:avLst/>
              <a:gdLst>
                <a:gd name="T0" fmla="*/ 0 w 134"/>
                <a:gd name="T1" fmla="*/ 251 h 141"/>
                <a:gd name="T2" fmla="*/ 77 w 134"/>
                <a:gd name="T3" fmla="*/ 0 h 141"/>
                <a:gd name="T4" fmla="*/ 200 w 134"/>
                <a:gd name="T5" fmla="*/ 0 h 141"/>
                <a:gd name="T6" fmla="*/ 88 w 134"/>
                <a:gd name="T7" fmla="*/ 42 h 141"/>
                <a:gd name="T8" fmla="*/ 0 w 134"/>
                <a:gd name="T9" fmla="*/ 25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4"/>
                    <a:pt x="74" y="6"/>
                    <a:pt x="59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8" name="Freeform 87">
              <a:extLst>
                <a:ext uri="{FF2B5EF4-FFF2-40B4-BE49-F238E27FC236}">
                  <a16:creationId xmlns:a16="http://schemas.microsoft.com/office/drawing/2014/main" id="{70415DD4-E18E-4624-BFEA-48D6CF5E8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840"/>
              <a:ext cx="57" cy="297"/>
            </a:xfrm>
            <a:custGeom>
              <a:avLst/>
              <a:gdLst>
                <a:gd name="T0" fmla="*/ 19 w 50"/>
                <a:gd name="T1" fmla="*/ 176 h 245"/>
                <a:gd name="T2" fmla="*/ 74 w 50"/>
                <a:gd name="T3" fmla="*/ 0 h 245"/>
                <a:gd name="T4" fmla="*/ 0 w 50"/>
                <a:gd name="T5" fmla="*/ 125 h 245"/>
                <a:gd name="T6" fmla="*/ 0 w 50"/>
                <a:gd name="T7" fmla="*/ 415 h 245"/>
                <a:gd name="T8" fmla="*/ 19 w 50"/>
                <a:gd name="T9" fmla="*/ 176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45">
                  <a:moveTo>
                    <a:pt x="13" y="99"/>
                  </a:moveTo>
                  <a:cubicBezTo>
                    <a:pt x="22" y="51"/>
                    <a:pt x="37" y="13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212"/>
                    <a:pt x="0" y="233"/>
                  </a:cubicBezTo>
                  <a:cubicBezTo>
                    <a:pt x="0" y="245"/>
                    <a:pt x="2" y="166"/>
                    <a:pt x="13" y="99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9" name="Freeform 88">
              <a:extLst>
                <a:ext uri="{FF2B5EF4-FFF2-40B4-BE49-F238E27FC236}">
                  <a16:creationId xmlns:a16="http://schemas.microsoft.com/office/drawing/2014/main" id="{8A1744AC-957E-49DC-A2C0-99FA21EC3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153"/>
              <a:ext cx="306" cy="62"/>
            </a:xfrm>
            <a:custGeom>
              <a:avLst/>
              <a:gdLst>
                <a:gd name="T0" fmla="*/ 0 w 269"/>
                <a:gd name="T1" fmla="*/ 0 h 51"/>
                <a:gd name="T2" fmla="*/ 377 w 269"/>
                <a:gd name="T3" fmla="*/ 0 h 51"/>
                <a:gd name="T4" fmla="*/ 396 w 269"/>
                <a:gd name="T5" fmla="*/ 26 h 51"/>
                <a:gd name="T6" fmla="*/ 396 w 269"/>
                <a:gd name="T7" fmla="*/ 91 h 51"/>
                <a:gd name="T8" fmla="*/ 189 w 269"/>
                <a:gd name="T9" fmla="*/ 11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2"/>
                    <a:pt x="269" y="14"/>
                  </a:cubicBezTo>
                  <a:cubicBezTo>
                    <a:pt x="269" y="26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0" name="Freeform 89">
              <a:extLst>
                <a:ext uri="{FF2B5EF4-FFF2-40B4-BE49-F238E27FC236}">
                  <a16:creationId xmlns:a16="http://schemas.microsoft.com/office/drawing/2014/main" id="{3A42C82A-EE90-4338-B786-34327D656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835"/>
              <a:ext cx="54" cy="74"/>
            </a:xfrm>
            <a:custGeom>
              <a:avLst/>
              <a:gdLst>
                <a:gd name="T0" fmla="*/ 71 w 47"/>
                <a:gd name="T1" fmla="*/ 0 h 61"/>
                <a:gd name="T2" fmla="*/ 11 w 47"/>
                <a:gd name="T3" fmla="*/ 92 h 61"/>
                <a:gd name="T4" fmla="*/ 17 w 47"/>
                <a:gd name="T5" fmla="*/ 109 h 61"/>
                <a:gd name="T6" fmla="*/ 41 w 47"/>
                <a:gd name="T7" fmla="*/ 109 h 61"/>
                <a:gd name="T8" fmla="*/ 39 w 47"/>
                <a:gd name="T9" fmla="*/ 69 h 61"/>
                <a:gd name="T10" fmla="*/ 71 w 47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1">
                  <a:moveTo>
                    <a:pt x="47" y="0"/>
                  </a:moveTo>
                  <a:cubicBezTo>
                    <a:pt x="47" y="0"/>
                    <a:pt x="12" y="46"/>
                    <a:pt x="8" y="52"/>
                  </a:cubicBezTo>
                  <a:cubicBezTo>
                    <a:pt x="4" y="58"/>
                    <a:pt x="0" y="61"/>
                    <a:pt x="11" y="61"/>
                  </a:cubicBezTo>
                  <a:cubicBezTo>
                    <a:pt x="21" y="61"/>
                    <a:pt x="27" y="61"/>
                    <a:pt x="27" y="61"/>
                  </a:cubicBezTo>
                  <a:cubicBezTo>
                    <a:pt x="19" y="59"/>
                    <a:pt x="17" y="56"/>
                    <a:pt x="26" y="39"/>
                  </a:cubicBezTo>
                  <a:cubicBezTo>
                    <a:pt x="35" y="22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1" name="Freeform 90">
              <a:extLst>
                <a:ext uri="{FF2B5EF4-FFF2-40B4-BE49-F238E27FC236}">
                  <a16:creationId xmlns:a16="http://schemas.microsoft.com/office/drawing/2014/main" id="{2E17C9EA-5026-46B4-A9DD-D888ADC4F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541"/>
              <a:ext cx="37" cy="475"/>
            </a:xfrm>
            <a:custGeom>
              <a:avLst/>
              <a:gdLst>
                <a:gd name="T0" fmla="*/ 50 w 32"/>
                <a:gd name="T1" fmla="*/ 614 h 392"/>
                <a:gd name="T2" fmla="*/ 7 w 32"/>
                <a:gd name="T3" fmla="*/ 673 h 392"/>
                <a:gd name="T4" fmla="*/ 7 w 32"/>
                <a:gd name="T5" fmla="*/ 0 h 392"/>
                <a:gd name="T6" fmla="*/ 25 w 32"/>
                <a:gd name="T7" fmla="*/ 622 h 392"/>
                <a:gd name="T8" fmla="*/ 50 w 32"/>
                <a:gd name="T9" fmla="*/ 612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2" name="Freeform 91">
              <a:extLst>
                <a:ext uri="{FF2B5EF4-FFF2-40B4-BE49-F238E27FC236}">
                  <a16:creationId xmlns:a16="http://schemas.microsoft.com/office/drawing/2014/main" id="{91D0DB11-B633-485B-844A-D329F204D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820"/>
              <a:ext cx="407" cy="108"/>
            </a:xfrm>
            <a:custGeom>
              <a:avLst/>
              <a:gdLst>
                <a:gd name="T0" fmla="*/ 438 w 358"/>
                <a:gd name="T1" fmla="*/ 159 h 89"/>
                <a:gd name="T2" fmla="*/ 431 w 358"/>
                <a:gd name="T3" fmla="*/ 147 h 89"/>
                <a:gd name="T4" fmla="*/ 10 w 358"/>
                <a:gd name="T5" fmla="*/ 147 h 89"/>
                <a:gd name="T6" fmla="*/ 0 w 358"/>
                <a:gd name="T7" fmla="*/ 153 h 89"/>
                <a:gd name="T8" fmla="*/ 1 w 358"/>
                <a:gd name="T9" fmla="*/ 153 h 89"/>
                <a:gd name="T10" fmla="*/ 86 w 358"/>
                <a:gd name="T11" fmla="*/ 2 h 89"/>
                <a:gd name="T12" fmla="*/ 94 w 358"/>
                <a:gd name="T13" fmla="*/ 0 h 89"/>
                <a:gd name="T14" fmla="*/ 517 w 358"/>
                <a:gd name="T15" fmla="*/ 0 h 89"/>
                <a:gd name="T16" fmla="*/ 526 w 358"/>
                <a:gd name="T17" fmla="*/ 2 h 89"/>
                <a:gd name="T18" fmla="*/ 440 w 358"/>
                <a:gd name="T19" fmla="*/ 153 h 89"/>
                <a:gd name="T20" fmla="*/ 438 w 358"/>
                <a:gd name="T21" fmla="*/ 159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7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3" name="Freeform 92">
              <a:extLst>
                <a:ext uri="{FF2B5EF4-FFF2-40B4-BE49-F238E27FC236}">
                  <a16:creationId xmlns:a16="http://schemas.microsoft.com/office/drawing/2014/main" id="{4DA434ED-D0BC-433D-A3A1-F18D35A45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936"/>
              <a:ext cx="66" cy="101"/>
            </a:xfrm>
            <a:custGeom>
              <a:avLst/>
              <a:gdLst>
                <a:gd name="T0" fmla="*/ 85 w 58"/>
                <a:gd name="T1" fmla="*/ 0 h 83"/>
                <a:gd name="T2" fmla="*/ 0 w 58"/>
                <a:gd name="T3" fmla="*/ 150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3">
                  <a:moveTo>
                    <a:pt x="58" y="0"/>
                  </a:moveTo>
                  <a:cubicBezTo>
                    <a:pt x="53" y="4"/>
                    <a:pt x="3" y="76"/>
                    <a:pt x="0" y="83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4" name="Freeform 93">
              <a:extLst>
                <a:ext uri="{FF2B5EF4-FFF2-40B4-BE49-F238E27FC236}">
                  <a16:creationId xmlns:a16="http://schemas.microsoft.com/office/drawing/2014/main" id="{01843059-8B7B-43FA-8B4A-1211C3C3F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827"/>
              <a:ext cx="377" cy="84"/>
            </a:xfrm>
            <a:custGeom>
              <a:avLst/>
              <a:gdLst>
                <a:gd name="T0" fmla="*/ 82 w 331"/>
                <a:gd name="T1" fmla="*/ 0 h 69"/>
                <a:gd name="T2" fmla="*/ 480 w 331"/>
                <a:gd name="T3" fmla="*/ 0 h 69"/>
                <a:gd name="T4" fmla="*/ 485 w 331"/>
                <a:gd name="T5" fmla="*/ 9 h 69"/>
                <a:gd name="T6" fmla="*/ 423 w 331"/>
                <a:gd name="T7" fmla="*/ 117 h 69"/>
                <a:gd name="T8" fmla="*/ 411 w 331"/>
                <a:gd name="T9" fmla="*/ 124 h 69"/>
                <a:gd name="T10" fmla="*/ 8 w 331"/>
                <a:gd name="T11" fmla="*/ 124 h 69"/>
                <a:gd name="T12" fmla="*/ 3 w 331"/>
                <a:gd name="T13" fmla="*/ 116 h 69"/>
                <a:gd name="T14" fmla="*/ 67 w 331"/>
                <a:gd name="T15" fmla="*/ 7 h 69"/>
                <a:gd name="T16" fmla="*/ 82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5" name="Freeform 94">
              <a:extLst>
                <a:ext uri="{FF2B5EF4-FFF2-40B4-BE49-F238E27FC236}">
                  <a16:creationId xmlns:a16="http://schemas.microsoft.com/office/drawing/2014/main" id="{05FCFDFD-4CFA-41A3-84E7-50423427C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919"/>
              <a:ext cx="339" cy="1132"/>
            </a:xfrm>
            <a:custGeom>
              <a:avLst/>
              <a:gdLst>
                <a:gd name="T0" fmla="*/ 400 w 298"/>
                <a:gd name="T1" fmla="*/ 1663 h 934"/>
                <a:gd name="T2" fmla="*/ 439 w 298"/>
                <a:gd name="T3" fmla="*/ 1607 h 934"/>
                <a:gd name="T4" fmla="*/ 439 w 298"/>
                <a:gd name="T5" fmla="*/ 15 h 934"/>
                <a:gd name="T6" fmla="*/ 439 w 298"/>
                <a:gd name="T7" fmla="*/ 8 h 934"/>
                <a:gd name="T8" fmla="*/ 431 w 298"/>
                <a:gd name="T9" fmla="*/ 0 h 934"/>
                <a:gd name="T10" fmla="*/ 10 w 298"/>
                <a:gd name="T11" fmla="*/ 0 h 934"/>
                <a:gd name="T12" fmla="*/ 2 w 298"/>
                <a:gd name="T13" fmla="*/ 2 h 934"/>
                <a:gd name="T14" fmla="*/ 2 w 298"/>
                <a:gd name="T15" fmla="*/ 2 h 934"/>
                <a:gd name="T16" fmla="*/ 1 w 298"/>
                <a:gd name="T17" fmla="*/ 7 h 934"/>
                <a:gd name="T18" fmla="*/ 0 w 298"/>
                <a:gd name="T19" fmla="*/ 7 h 934"/>
                <a:gd name="T20" fmla="*/ 0 w 298"/>
                <a:gd name="T21" fmla="*/ 6 h 934"/>
                <a:gd name="T22" fmla="*/ 0 w 298"/>
                <a:gd name="T23" fmla="*/ 7 h 934"/>
                <a:gd name="T24" fmla="*/ 0 w 298"/>
                <a:gd name="T25" fmla="*/ 1607 h 934"/>
                <a:gd name="T26" fmla="*/ 40 w 298"/>
                <a:gd name="T27" fmla="*/ 1663 h 934"/>
                <a:gd name="T28" fmla="*/ 400 w 298"/>
                <a:gd name="T29" fmla="*/ 1663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3"/>
                  </a:cubicBezTo>
                  <a:cubicBezTo>
                    <a:pt x="298" y="865"/>
                    <a:pt x="298" y="59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5"/>
                    <a:pt x="0" y="865"/>
                    <a:pt x="0" y="903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6" name="Line 95">
              <a:extLst>
                <a:ext uri="{FF2B5EF4-FFF2-40B4-BE49-F238E27FC236}">
                  <a16:creationId xmlns:a16="http://schemas.microsoft.com/office/drawing/2014/main" id="{008A5B4E-C2A5-46B1-85CB-5C4F4AA62B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24" y="920"/>
              <a:ext cx="58" cy="17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7" name="Line 96">
              <a:extLst>
                <a:ext uri="{FF2B5EF4-FFF2-40B4-BE49-F238E27FC236}">
                  <a16:creationId xmlns:a16="http://schemas.microsoft.com/office/drawing/2014/main" id="{EF5A6CF4-D71D-4933-9CE0-0C55E9A2F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82" y="920"/>
              <a:ext cx="58" cy="17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8" name="Freeform 97">
              <a:extLst>
                <a:ext uri="{FF2B5EF4-FFF2-40B4-BE49-F238E27FC236}">
                  <a16:creationId xmlns:a16="http://schemas.microsoft.com/office/drawing/2014/main" id="{270311D3-13ED-4B67-876D-A207D94B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144"/>
              <a:ext cx="325" cy="900"/>
            </a:xfrm>
            <a:custGeom>
              <a:avLst/>
              <a:gdLst>
                <a:gd name="T0" fmla="*/ 10 w 286"/>
                <a:gd name="T1" fmla="*/ 0 h 742"/>
                <a:gd name="T2" fmla="*/ 410 w 286"/>
                <a:gd name="T3" fmla="*/ 0 h 742"/>
                <a:gd name="T4" fmla="*/ 419 w 286"/>
                <a:gd name="T5" fmla="*/ 22 h 742"/>
                <a:gd name="T6" fmla="*/ 419 w 286"/>
                <a:gd name="T7" fmla="*/ 1280 h 742"/>
                <a:gd name="T8" fmla="*/ 390 w 286"/>
                <a:gd name="T9" fmla="*/ 1325 h 742"/>
                <a:gd name="T10" fmla="*/ 31 w 286"/>
                <a:gd name="T11" fmla="*/ 1325 h 742"/>
                <a:gd name="T12" fmla="*/ 0 w 286"/>
                <a:gd name="T13" fmla="*/ 1280 h 742"/>
                <a:gd name="T14" fmla="*/ 0 w 286"/>
                <a:gd name="T15" fmla="*/ 16 h 742"/>
                <a:gd name="T16" fmla="*/ 10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7"/>
                    <a:pt x="286" y="717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7"/>
                  </a:cubicBezTo>
                  <a:cubicBezTo>
                    <a:pt x="0" y="717"/>
                    <a:pt x="0" y="91"/>
                    <a:pt x="0" y="9"/>
                  </a:cubicBezTo>
                  <a:cubicBezTo>
                    <a:pt x="0" y="4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9" name="Freeform 98">
              <a:extLst>
                <a:ext uri="{FF2B5EF4-FFF2-40B4-BE49-F238E27FC236}">
                  <a16:creationId xmlns:a16="http://schemas.microsoft.com/office/drawing/2014/main" id="{F4E2DFE9-F4EF-4040-8312-769FD5671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6" y="1055"/>
              <a:ext cx="323" cy="883"/>
            </a:xfrm>
            <a:custGeom>
              <a:avLst/>
              <a:gdLst>
                <a:gd name="T0" fmla="*/ 417 w 284"/>
                <a:gd name="T1" fmla="*/ 1280 h 729"/>
                <a:gd name="T2" fmla="*/ 389 w 284"/>
                <a:gd name="T3" fmla="*/ 1296 h 729"/>
                <a:gd name="T4" fmla="*/ 353 w 284"/>
                <a:gd name="T5" fmla="*/ 1296 h 729"/>
                <a:gd name="T6" fmla="*/ 357 w 284"/>
                <a:gd name="T7" fmla="*/ 0 h 729"/>
                <a:gd name="T8" fmla="*/ 386 w 284"/>
                <a:gd name="T9" fmla="*/ 0 h 729"/>
                <a:gd name="T10" fmla="*/ 162 w 284"/>
                <a:gd name="T11" fmla="*/ 0 h 729"/>
                <a:gd name="T12" fmla="*/ 324 w 284"/>
                <a:gd name="T13" fmla="*/ 0 h 729"/>
                <a:gd name="T14" fmla="*/ 0 w 284"/>
                <a:gd name="T15" fmla="*/ 16 h 729"/>
                <a:gd name="T16" fmla="*/ 10 w 284"/>
                <a:gd name="T17" fmla="*/ 0 h 729"/>
                <a:gd name="T18" fmla="*/ 85 w 284"/>
                <a:gd name="T19" fmla="*/ 0 h 729"/>
                <a:gd name="T20" fmla="*/ 0 w 284"/>
                <a:gd name="T21" fmla="*/ 124 h 729"/>
                <a:gd name="T22" fmla="*/ 0 w 284"/>
                <a:gd name="T23" fmla="*/ 27 h 729"/>
                <a:gd name="T24" fmla="*/ 0 w 284"/>
                <a:gd name="T25" fmla="*/ 1260 h 729"/>
                <a:gd name="T26" fmla="*/ 0 w 284"/>
                <a:gd name="T27" fmla="*/ 162 h 7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4" h="729">
                  <a:moveTo>
                    <a:pt x="284" y="721"/>
                  </a:moveTo>
                  <a:cubicBezTo>
                    <a:pt x="281" y="729"/>
                    <a:pt x="275" y="729"/>
                    <a:pt x="265" y="729"/>
                  </a:cubicBezTo>
                  <a:cubicBezTo>
                    <a:pt x="240" y="729"/>
                    <a:pt x="240" y="729"/>
                    <a:pt x="240" y="729"/>
                  </a:cubicBezTo>
                  <a:moveTo>
                    <a:pt x="243" y="0"/>
                  </a:moveTo>
                  <a:cubicBezTo>
                    <a:pt x="250" y="0"/>
                    <a:pt x="257" y="0"/>
                    <a:pt x="262" y="0"/>
                  </a:cubicBezTo>
                  <a:moveTo>
                    <a:pt x="110" y="0"/>
                  </a:moveTo>
                  <a:cubicBezTo>
                    <a:pt x="148" y="0"/>
                    <a:pt x="188" y="0"/>
                    <a:pt x="221" y="0"/>
                  </a:cubicBezTo>
                  <a:moveTo>
                    <a:pt x="0" y="9"/>
                  </a:moveTo>
                  <a:cubicBezTo>
                    <a:pt x="0" y="4"/>
                    <a:pt x="1" y="0"/>
                    <a:pt x="7" y="0"/>
                  </a:cubicBezTo>
                  <a:cubicBezTo>
                    <a:pt x="16" y="0"/>
                    <a:pt x="34" y="0"/>
                    <a:pt x="58" y="0"/>
                  </a:cubicBezTo>
                  <a:moveTo>
                    <a:pt x="0" y="69"/>
                  </a:moveTo>
                  <a:cubicBezTo>
                    <a:pt x="0" y="47"/>
                    <a:pt x="0" y="28"/>
                    <a:pt x="0" y="15"/>
                  </a:cubicBezTo>
                  <a:moveTo>
                    <a:pt x="0" y="709"/>
                  </a:moveTo>
                  <a:cubicBezTo>
                    <a:pt x="0" y="687"/>
                    <a:pt x="0" y="106"/>
                    <a:pt x="0" y="92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0" name="Freeform 99">
              <a:extLst>
                <a:ext uri="{FF2B5EF4-FFF2-40B4-BE49-F238E27FC236}">
                  <a16:creationId xmlns:a16="http://schemas.microsoft.com/office/drawing/2014/main" id="{6D8E0670-36AC-4DA4-92CB-14A7BB59A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841"/>
              <a:ext cx="1" cy="57"/>
            </a:xfrm>
            <a:custGeom>
              <a:avLst/>
              <a:gdLst>
                <a:gd name="T0" fmla="*/ 0 w 1"/>
                <a:gd name="T1" fmla="*/ 84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2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1" name="Freeform 100">
              <a:extLst>
                <a:ext uri="{FF2B5EF4-FFF2-40B4-BE49-F238E27FC236}">
                  <a16:creationId xmlns:a16="http://schemas.microsoft.com/office/drawing/2014/main" id="{8D78F7E1-F782-4BCB-8C46-F7D75F7CD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931"/>
              <a:ext cx="1" cy="121"/>
            </a:xfrm>
            <a:custGeom>
              <a:avLst/>
              <a:gdLst>
                <a:gd name="T0" fmla="*/ 0 w 1"/>
                <a:gd name="T1" fmla="*/ 177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1"/>
                    <a:pt x="0" y="27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2" name="Freeform 101">
              <a:extLst>
                <a:ext uri="{FF2B5EF4-FFF2-40B4-BE49-F238E27FC236}">
                  <a16:creationId xmlns:a16="http://schemas.microsoft.com/office/drawing/2014/main" id="{5D0FF1CA-F7B8-44C2-8DB5-42FDE113E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089"/>
              <a:ext cx="1" cy="42"/>
            </a:xfrm>
            <a:custGeom>
              <a:avLst/>
              <a:gdLst>
                <a:gd name="T0" fmla="*/ 0 w 1"/>
                <a:gd name="T1" fmla="*/ 60 h 35"/>
                <a:gd name="T2" fmla="*/ 0 w 1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5">
                  <a:moveTo>
                    <a:pt x="0" y="35"/>
                  </a:moveTo>
                  <a:cubicBezTo>
                    <a:pt x="0" y="23"/>
                    <a:pt x="0" y="1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3" name="Line 102">
              <a:extLst>
                <a:ext uri="{FF2B5EF4-FFF2-40B4-BE49-F238E27FC236}">
                  <a16:creationId xmlns:a16="http://schemas.microsoft.com/office/drawing/2014/main" id="{1652DFA8-10B8-453B-B9EA-A61AA3F854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" y="1946"/>
              <a:ext cx="17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4" name="Freeform 103">
              <a:extLst>
                <a:ext uri="{FF2B5EF4-FFF2-40B4-BE49-F238E27FC236}">
                  <a16:creationId xmlns:a16="http://schemas.microsoft.com/office/drawing/2014/main" id="{19AC207F-AD6A-429A-A48E-CF739C44C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823"/>
              <a:ext cx="8" cy="1115"/>
            </a:xfrm>
            <a:custGeom>
              <a:avLst/>
              <a:gdLst>
                <a:gd name="T0" fmla="*/ 10 w 7"/>
                <a:gd name="T1" fmla="*/ 0 h 920"/>
                <a:gd name="T2" fmla="*/ 10 w 7"/>
                <a:gd name="T3" fmla="*/ 1591 h 920"/>
                <a:gd name="T4" fmla="*/ 0 w 7"/>
                <a:gd name="T5" fmla="*/ 1637 h 9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20">
                  <a:moveTo>
                    <a:pt x="7" y="0"/>
                  </a:moveTo>
                  <a:cubicBezTo>
                    <a:pt x="7" y="50"/>
                    <a:pt x="7" y="857"/>
                    <a:pt x="7" y="894"/>
                  </a:cubicBezTo>
                  <a:cubicBezTo>
                    <a:pt x="7" y="908"/>
                    <a:pt x="5" y="916"/>
                    <a:pt x="0" y="92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5" name="Line 104">
              <a:extLst>
                <a:ext uri="{FF2B5EF4-FFF2-40B4-BE49-F238E27FC236}">
                  <a16:creationId xmlns:a16="http://schemas.microsoft.com/office/drawing/2014/main" id="{7B1D9F0E-893D-492E-83F3-DB4BD35E43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930"/>
              <a:ext cx="1" cy="189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6" name="Line 105">
              <a:extLst>
                <a:ext uri="{FF2B5EF4-FFF2-40B4-BE49-F238E27FC236}">
                  <a16:creationId xmlns:a16="http://schemas.microsoft.com/office/drawing/2014/main" id="{2AEC3E8C-5776-4BEC-8300-8F218B292B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5" y="932"/>
              <a:ext cx="1" cy="67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7" name="Line 106">
              <a:extLst>
                <a:ext uri="{FF2B5EF4-FFF2-40B4-BE49-F238E27FC236}">
                  <a16:creationId xmlns:a16="http://schemas.microsoft.com/office/drawing/2014/main" id="{51F861EA-9FA4-47ED-A4FB-28BBC1006D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5" y="829"/>
              <a:ext cx="1" cy="82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8" name="Line 107">
              <a:extLst>
                <a:ext uri="{FF2B5EF4-FFF2-40B4-BE49-F238E27FC236}">
                  <a16:creationId xmlns:a16="http://schemas.microsoft.com/office/drawing/2014/main" id="{CAD15DE1-5ACD-4524-AD60-ACEA52415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896"/>
              <a:ext cx="1" cy="899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9" name="Freeform 108">
              <a:extLst>
                <a:ext uri="{FF2B5EF4-FFF2-40B4-BE49-F238E27FC236}">
                  <a16:creationId xmlns:a16="http://schemas.microsoft.com/office/drawing/2014/main" id="{C2D9B5C8-E780-47DC-98F0-CF191C732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937"/>
              <a:ext cx="59" cy="90"/>
            </a:xfrm>
            <a:custGeom>
              <a:avLst/>
              <a:gdLst>
                <a:gd name="T0" fmla="*/ 0 w 52"/>
                <a:gd name="T1" fmla="*/ 133 h 74"/>
                <a:gd name="T2" fmla="*/ 76 w 52"/>
                <a:gd name="T3" fmla="*/ 0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4">
                  <a:moveTo>
                    <a:pt x="0" y="74"/>
                  </a:moveTo>
                  <a:cubicBezTo>
                    <a:pt x="13" y="53"/>
                    <a:pt x="48" y="3"/>
                    <a:pt x="52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0" name="Freeform 109">
              <a:extLst>
                <a:ext uri="{FF2B5EF4-FFF2-40B4-BE49-F238E27FC236}">
                  <a16:creationId xmlns:a16="http://schemas.microsoft.com/office/drawing/2014/main" id="{83FA5B20-9654-4F3E-ACC8-EEB10502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1947"/>
              <a:ext cx="48" cy="71"/>
            </a:xfrm>
            <a:custGeom>
              <a:avLst/>
              <a:gdLst>
                <a:gd name="T0" fmla="*/ 0 w 42"/>
                <a:gd name="T1" fmla="*/ 102 h 59"/>
                <a:gd name="T2" fmla="*/ 63 w 42"/>
                <a:gd name="T3" fmla="*/ 0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59">
                  <a:moveTo>
                    <a:pt x="0" y="59"/>
                  </a:moveTo>
                  <a:cubicBezTo>
                    <a:pt x="10" y="43"/>
                    <a:pt x="35" y="9"/>
                    <a:pt x="42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1" name="Freeform 110">
              <a:extLst>
                <a:ext uri="{FF2B5EF4-FFF2-40B4-BE49-F238E27FC236}">
                  <a16:creationId xmlns:a16="http://schemas.microsoft.com/office/drawing/2014/main" id="{58BC9B22-1C4B-4A0E-B2A1-52C10EE29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929"/>
              <a:ext cx="92" cy="171"/>
            </a:xfrm>
            <a:custGeom>
              <a:avLst/>
              <a:gdLst>
                <a:gd name="T0" fmla="*/ 26 w 81"/>
                <a:gd name="T1" fmla="*/ 41 h 141"/>
                <a:gd name="T2" fmla="*/ 118 w 81"/>
                <a:gd name="T3" fmla="*/ 0 h 141"/>
                <a:gd name="T4" fmla="*/ 11 w 81"/>
                <a:gd name="T5" fmla="*/ 0 h 141"/>
                <a:gd name="T6" fmla="*/ 2 w 81"/>
                <a:gd name="T7" fmla="*/ 49 h 141"/>
                <a:gd name="T8" fmla="*/ 2 w 81"/>
                <a:gd name="T9" fmla="*/ 251 h 141"/>
                <a:gd name="T10" fmla="*/ 26 w 81"/>
                <a:gd name="T11" fmla="*/ 41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3"/>
                  </a:moveTo>
                  <a:cubicBezTo>
                    <a:pt x="24" y="7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7"/>
                  </a:cubicBezTo>
                  <a:cubicBezTo>
                    <a:pt x="2" y="41"/>
                    <a:pt x="2" y="115"/>
                    <a:pt x="2" y="141"/>
                  </a:cubicBezTo>
                  <a:cubicBezTo>
                    <a:pt x="8" y="95"/>
                    <a:pt x="13" y="39"/>
                    <a:pt x="18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2" name="Freeform 111">
              <a:extLst>
                <a:ext uri="{FF2B5EF4-FFF2-40B4-BE49-F238E27FC236}">
                  <a16:creationId xmlns:a16="http://schemas.microsoft.com/office/drawing/2014/main" id="{A5B32398-AC3D-4816-9B0B-4B3F092E2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880"/>
              <a:ext cx="20" cy="64"/>
            </a:xfrm>
            <a:custGeom>
              <a:avLst/>
              <a:gdLst>
                <a:gd name="T0" fmla="*/ 19 w 17"/>
                <a:gd name="T1" fmla="*/ 0 h 53"/>
                <a:gd name="T2" fmla="*/ 6 w 17"/>
                <a:gd name="T3" fmla="*/ 8 h 53"/>
                <a:gd name="T4" fmla="*/ 21 w 17"/>
                <a:gd name="T5" fmla="*/ 19 h 53"/>
                <a:gd name="T6" fmla="*/ 0 w 17"/>
                <a:gd name="T7" fmla="*/ 30 h 53"/>
                <a:gd name="T8" fmla="*/ 8 w 17"/>
                <a:gd name="T9" fmla="*/ 57 h 53"/>
                <a:gd name="T10" fmla="*/ 2 w 17"/>
                <a:gd name="T11" fmla="*/ 9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53">
                  <a:moveTo>
                    <a:pt x="12" y="0"/>
                  </a:moveTo>
                  <a:cubicBezTo>
                    <a:pt x="8" y="0"/>
                    <a:pt x="5" y="2"/>
                    <a:pt x="3" y="5"/>
                  </a:cubicBezTo>
                  <a:cubicBezTo>
                    <a:pt x="5" y="8"/>
                    <a:pt x="9" y="10"/>
                    <a:pt x="13" y="11"/>
                  </a:cubicBezTo>
                  <a:cubicBezTo>
                    <a:pt x="9" y="13"/>
                    <a:pt x="3" y="14"/>
                    <a:pt x="0" y="17"/>
                  </a:cubicBezTo>
                  <a:cubicBezTo>
                    <a:pt x="5" y="22"/>
                    <a:pt x="17" y="26"/>
                    <a:pt x="5" y="32"/>
                  </a:cubicBezTo>
                  <a:cubicBezTo>
                    <a:pt x="17" y="39"/>
                    <a:pt x="15" y="45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3" name="Freeform 112">
              <a:extLst>
                <a:ext uri="{FF2B5EF4-FFF2-40B4-BE49-F238E27FC236}">
                  <a16:creationId xmlns:a16="http://schemas.microsoft.com/office/drawing/2014/main" id="{4A565A7D-71E5-4A11-BF9E-EDF66B966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046"/>
              <a:ext cx="8" cy="16"/>
            </a:xfrm>
            <a:custGeom>
              <a:avLst/>
              <a:gdLst>
                <a:gd name="T0" fmla="*/ 2 w 7"/>
                <a:gd name="T1" fmla="*/ 25 h 13"/>
                <a:gd name="T2" fmla="*/ 0 w 7"/>
                <a:gd name="T3" fmla="*/ 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2" y="13"/>
                  </a:moveTo>
                  <a:cubicBezTo>
                    <a:pt x="7" y="10"/>
                    <a:pt x="6" y="0"/>
                    <a:pt x="0" y="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4" name="Freeform 113">
              <a:extLst>
                <a:ext uri="{FF2B5EF4-FFF2-40B4-BE49-F238E27FC236}">
                  <a16:creationId xmlns:a16="http://schemas.microsoft.com/office/drawing/2014/main" id="{1A5D428A-4024-417B-AE21-284782EA3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763"/>
              <a:ext cx="20" cy="28"/>
            </a:xfrm>
            <a:custGeom>
              <a:avLst/>
              <a:gdLst>
                <a:gd name="T0" fmla="*/ 7 w 17"/>
                <a:gd name="T1" fmla="*/ 41 h 23"/>
                <a:gd name="T2" fmla="*/ 26 w 17"/>
                <a:gd name="T3" fmla="*/ 33 h 23"/>
                <a:gd name="T4" fmla="*/ 8 w 17"/>
                <a:gd name="T5" fmla="*/ 33 h 23"/>
                <a:gd name="T6" fmla="*/ 0 w 17"/>
                <a:gd name="T7" fmla="*/ 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3">
                  <a:moveTo>
                    <a:pt x="4" y="23"/>
                  </a:moveTo>
                  <a:cubicBezTo>
                    <a:pt x="9" y="23"/>
                    <a:pt x="13" y="21"/>
                    <a:pt x="16" y="18"/>
                  </a:cubicBezTo>
                  <a:cubicBezTo>
                    <a:pt x="12" y="17"/>
                    <a:pt x="9" y="17"/>
                    <a:pt x="5" y="18"/>
                  </a:cubicBezTo>
                  <a:cubicBezTo>
                    <a:pt x="14" y="9"/>
                    <a:pt x="17" y="0"/>
                    <a:pt x="0" y="2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5" name="Freeform 114">
              <a:extLst>
                <a:ext uri="{FF2B5EF4-FFF2-40B4-BE49-F238E27FC236}">
                  <a16:creationId xmlns:a16="http://schemas.microsoft.com/office/drawing/2014/main" id="{6EECE57F-8911-4B85-8A70-8DAD2A959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934"/>
              <a:ext cx="4" cy="9"/>
            </a:xfrm>
            <a:custGeom>
              <a:avLst/>
              <a:gdLst>
                <a:gd name="T0" fmla="*/ 0 w 3"/>
                <a:gd name="T1" fmla="*/ 11 h 8"/>
                <a:gd name="T2" fmla="*/ 7 w 3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cubicBezTo>
                    <a:pt x="0" y="4"/>
                    <a:pt x="1" y="0"/>
                    <a:pt x="3" y="1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6" name="Freeform 115">
              <a:extLst>
                <a:ext uri="{FF2B5EF4-FFF2-40B4-BE49-F238E27FC236}">
                  <a16:creationId xmlns:a16="http://schemas.microsoft.com/office/drawing/2014/main" id="{995A645A-3626-4742-8A31-21A09143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947"/>
              <a:ext cx="14" cy="14"/>
            </a:xfrm>
            <a:custGeom>
              <a:avLst/>
              <a:gdLst>
                <a:gd name="T0" fmla="*/ 19 w 12"/>
                <a:gd name="T1" fmla="*/ 2 h 12"/>
                <a:gd name="T2" fmla="*/ 2 w 12"/>
                <a:gd name="T3" fmla="*/ 0 h 12"/>
                <a:gd name="T4" fmla="*/ 9 w 12"/>
                <a:gd name="T5" fmla="*/ 1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2" y="2"/>
                  </a:moveTo>
                  <a:cubicBezTo>
                    <a:pt x="9" y="1"/>
                    <a:pt x="5" y="0"/>
                    <a:pt x="2" y="0"/>
                  </a:cubicBezTo>
                  <a:cubicBezTo>
                    <a:pt x="0" y="5"/>
                    <a:pt x="3" y="8"/>
                    <a:pt x="6" y="12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7" name="Line 116">
              <a:extLst>
                <a:ext uri="{FF2B5EF4-FFF2-40B4-BE49-F238E27FC236}">
                  <a16:creationId xmlns:a16="http://schemas.microsoft.com/office/drawing/2014/main" id="{EE158129-00E7-428F-B86A-9BAA78BAF2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8" y="1940"/>
              <a:ext cx="222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8" name="Freeform 117">
              <a:extLst>
                <a:ext uri="{FF2B5EF4-FFF2-40B4-BE49-F238E27FC236}">
                  <a16:creationId xmlns:a16="http://schemas.microsoft.com/office/drawing/2014/main" id="{F9AD9CC3-09B4-449A-838C-F2F8BEF9E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628"/>
              <a:ext cx="173" cy="411"/>
            </a:xfrm>
            <a:custGeom>
              <a:avLst/>
              <a:gdLst>
                <a:gd name="T0" fmla="*/ 0 w 153"/>
                <a:gd name="T1" fmla="*/ 604 h 339"/>
                <a:gd name="T2" fmla="*/ 196 w 153"/>
                <a:gd name="T3" fmla="*/ 604 h 339"/>
                <a:gd name="T4" fmla="*/ 222 w 153"/>
                <a:gd name="T5" fmla="*/ 572 h 339"/>
                <a:gd name="T6" fmla="*/ 222 w 153"/>
                <a:gd name="T7" fmla="*/ 0 h 339"/>
                <a:gd name="T8" fmla="*/ 211 w 153"/>
                <a:gd name="T9" fmla="*/ 434 h 339"/>
                <a:gd name="T10" fmla="*/ 184 w 153"/>
                <a:gd name="T11" fmla="*/ 588 h 339"/>
                <a:gd name="T12" fmla="*/ 0 w 153"/>
                <a:gd name="T13" fmla="*/ 604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9" name="Oval 118">
              <a:extLst>
                <a:ext uri="{FF2B5EF4-FFF2-40B4-BE49-F238E27FC236}">
                  <a16:creationId xmlns:a16="http://schemas.microsoft.com/office/drawing/2014/main" id="{82733DC0-DCC1-45EC-8383-5C1C7203B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1134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060" name="Oval 119">
              <a:extLst>
                <a:ext uri="{FF2B5EF4-FFF2-40B4-BE49-F238E27FC236}">
                  <a16:creationId xmlns:a16="http://schemas.microsoft.com/office/drawing/2014/main" id="{E6E88F85-370B-407A-963C-618AEEB1F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13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061" name="Oval 120">
              <a:extLst>
                <a:ext uri="{FF2B5EF4-FFF2-40B4-BE49-F238E27FC236}">
                  <a16:creationId xmlns:a16="http://schemas.microsoft.com/office/drawing/2014/main" id="{5A3B4C50-6D3B-4BC3-9658-0B3F2C024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113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062" name="Freeform 121">
              <a:extLst>
                <a:ext uri="{FF2B5EF4-FFF2-40B4-BE49-F238E27FC236}">
                  <a16:creationId xmlns:a16="http://schemas.microsoft.com/office/drawing/2014/main" id="{D98D1522-D7F4-4D75-BD5E-59D99DEEA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945"/>
              <a:ext cx="23" cy="25"/>
            </a:xfrm>
            <a:custGeom>
              <a:avLst/>
              <a:gdLst>
                <a:gd name="T0" fmla="*/ 17 w 20"/>
                <a:gd name="T1" fmla="*/ 0 h 21"/>
                <a:gd name="T2" fmla="*/ 7 w 20"/>
                <a:gd name="T3" fmla="*/ 15 h 21"/>
                <a:gd name="T4" fmla="*/ 10 w 20"/>
                <a:gd name="T5" fmla="*/ 29 h 21"/>
                <a:gd name="T6" fmla="*/ 0 w 20"/>
                <a:gd name="T7" fmla="*/ 2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1">
                  <a:moveTo>
                    <a:pt x="11" y="0"/>
                  </a:moveTo>
                  <a:cubicBezTo>
                    <a:pt x="20" y="11"/>
                    <a:pt x="5" y="2"/>
                    <a:pt x="4" y="9"/>
                  </a:cubicBezTo>
                  <a:cubicBezTo>
                    <a:pt x="4" y="12"/>
                    <a:pt x="10" y="14"/>
                    <a:pt x="7" y="17"/>
                  </a:cubicBezTo>
                  <a:cubicBezTo>
                    <a:pt x="5" y="21"/>
                    <a:pt x="2" y="16"/>
                    <a:pt x="0" y="16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3" name="Freeform 122">
              <a:extLst>
                <a:ext uri="{FF2B5EF4-FFF2-40B4-BE49-F238E27FC236}">
                  <a16:creationId xmlns:a16="http://schemas.microsoft.com/office/drawing/2014/main" id="{A4D72BF2-4793-48FD-A290-2278DDC87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1992"/>
              <a:ext cx="20" cy="28"/>
            </a:xfrm>
            <a:custGeom>
              <a:avLst/>
              <a:gdLst>
                <a:gd name="T0" fmla="*/ 0 w 18"/>
                <a:gd name="T1" fmla="*/ 41 h 23"/>
                <a:gd name="T2" fmla="*/ 11 w 18"/>
                <a:gd name="T3" fmla="*/ 19 h 23"/>
                <a:gd name="T4" fmla="*/ 18 w 1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0" y="23"/>
                  </a:moveTo>
                  <a:cubicBezTo>
                    <a:pt x="3" y="19"/>
                    <a:pt x="6" y="15"/>
                    <a:pt x="8" y="11"/>
                  </a:cubicBezTo>
                  <a:cubicBezTo>
                    <a:pt x="16" y="14"/>
                    <a:pt x="18" y="4"/>
                    <a:pt x="13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4" name="Freeform 123">
              <a:extLst>
                <a:ext uri="{FF2B5EF4-FFF2-40B4-BE49-F238E27FC236}">
                  <a16:creationId xmlns:a16="http://schemas.microsoft.com/office/drawing/2014/main" id="{0BA06156-4AA8-437F-939E-966DE7CBD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937"/>
              <a:ext cx="1" cy="6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5" name="Freeform 124">
              <a:extLst>
                <a:ext uri="{FF2B5EF4-FFF2-40B4-BE49-F238E27FC236}">
                  <a16:creationId xmlns:a16="http://schemas.microsoft.com/office/drawing/2014/main" id="{CAB2255E-41F8-4719-B1B7-AC9D331C5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936"/>
              <a:ext cx="15" cy="13"/>
            </a:xfrm>
            <a:custGeom>
              <a:avLst/>
              <a:gdLst>
                <a:gd name="T0" fmla="*/ 18 w 13"/>
                <a:gd name="T1" fmla="*/ 0 h 11"/>
                <a:gd name="T2" fmla="*/ 9 w 13"/>
                <a:gd name="T3" fmla="*/ 11 h 11"/>
                <a:gd name="T4" fmla="*/ 0 w 13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2" y="0"/>
                  </a:moveTo>
                  <a:cubicBezTo>
                    <a:pt x="12" y="6"/>
                    <a:pt x="13" y="11"/>
                    <a:pt x="6" y="7"/>
                  </a:cubicBezTo>
                  <a:cubicBezTo>
                    <a:pt x="3" y="6"/>
                    <a:pt x="0" y="3"/>
                    <a:pt x="0" y="1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6" name="Freeform 125">
              <a:extLst>
                <a:ext uri="{FF2B5EF4-FFF2-40B4-BE49-F238E27FC236}">
                  <a16:creationId xmlns:a16="http://schemas.microsoft.com/office/drawing/2014/main" id="{1673152C-520D-4F3C-BB5C-64C9CDB7E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877"/>
              <a:ext cx="10" cy="34"/>
            </a:xfrm>
            <a:custGeom>
              <a:avLst/>
              <a:gdLst>
                <a:gd name="T0" fmla="*/ 1 w 9"/>
                <a:gd name="T1" fmla="*/ 50 h 28"/>
                <a:gd name="T2" fmla="*/ 0 w 9"/>
                <a:gd name="T3" fmla="*/ 34 h 28"/>
                <a:gd name="T4" fmla="*/ 11 w 9"/>
                <a:gd name="T5" fmla="*/ 22 h 28"/>
                <a:gd name="T6" fmla="*/ 1 w 9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8">
                  <a:moveTo>
                    <a:pt x="1" y="28"/>
                  </a:moveTo>
                  <a:cubicBezTo>
                    <a:pt x="9" y="25"/>
                    <a:pt x="9" y="20"/>
                    <a:pt x="0" y="19"/>
                  </a:cubicBezTo>
                  <a:cubicBezTo>
                    <a:pt x="4" y="18"/>
                    <a:pt x="7" y="16"/>
                    <a:pt x="8" y="12"/>
                  </a:cubicBezTo>
                  <a:cubicBezTo>
                    <a:pt x="9" y="8"/>
                    <a:pt x="6" y="0"/>
                    <a:pt x="1" y="2"/>
                  </a:cubicBezTo>
                </a:path>
              </a:pathLst>
            </a:custGeom>
            <a:noFill/>
            <a:ln w="6350" cap="flat">
              <a:solidFill>
                <a:srgbClr val="D6EEF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7" name="Freeform 126">
              <a:extLst>
                <a:ext uri="{FF2B5EF4-FFF2-40B4-BE49-F238E27FC236}">
                  <a16:creationId xmlns:a16="http://schemas.microsoft.com/office/drawing/2014/main" id="{D2AD852F-C7A7-460D-9903-186020734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174"/>
              <a:ext cx="8" cy="1"/>
            </a:xfrm>
            <a:custGeom>
              <a:avLst/>
              <a:gdLst>
                <a:gd name="T0" fmla="*/ 0 w 7"/>
                <a:gd name="T1" fmla="*/ 0 h 1"/>
                <a:gd name="T2" fmla="*/ 10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3" y="0"/>
                    <a:pt x="5" y="0"/>
                    <a:pt x="7" y="0"/>
                  </a:cubicBezTo>
                </a:path>
              </a:pathLst>
            </a:custGeom>
            <a:noFill/>
            <a:ln w="6350" cap="flat">
              <a:solidFill>
                <a:srgbClr val="D6EEF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8" name="Freeform 127">
              <a:extLst>
                <a:ext uri="{FF2B5EF4-FFF2-40B4-BE49-F238E27FC236}">
                  <a16:creationId xmlns:a16="http://schemas.microsoft.com/office/drawing/2014/main" id="{E24291BE-040F-4BFC-BD59-82C524291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191"/>
              <a:ext cx="13" cy="18"/>
            </a:xfrm>
            <a:custGeom>
              <a:avLst/>
              <a:gdLst>
                <a:gd name="T0" fmla="*/ 0 w 11"/>
                <a:gd name="T1" fmla="*/ 2 h 15"/>
                <a:gd name="T2" fmla="*/ 1 w 11"/>
                <a:gd name="T3" fmla="*/ 2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10" y="0"/>
                    <a:pt x="11" y="15"/>
                    <a:pt x="1" y="15"/>
                  </a:cubicBezTo>
                </a:path>
              </a:pathLst>
            </a:custGeom>
            <a:noFill/>
            <a:ln w="6350" cap="flat">
              <a:solidFill>
                <a:srgbClr val="D6EEF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9" name="Freeform 128">
              <a:extLst>
                <a:ext uri="{FF2B5EF4-FFF2-40B4-BE49-F238E27FC236}">
                  <a16:creationId xmlns:a16="http://schemas.microsoft.com/office/drawing/2014/main" id="{D2A6BB5E-0F4C-4B18-836E-4F8A78204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077"/>
              <a:ext cx="12" cy="13"/>
            </a:xfrm>
            <a:custGeom>
              <a:avLst/>
              <a:gdLst>
                <a:gd name="T0" fmla="*/ 0 w 10"/>
                <a:gd name="T1" fmla="*/ 0 h 11"/>
                <a:gd name="T2" fmla="*/ 14 w 10"/>
                <a:gd name="T3" fmla="*/ 9 h 11"/>
                <a:gd name="T4" fmla="*/ 0 w 10"/>
                <a:gd name="T5" fmla="*/ 1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4" y="1"/>
                    <a:pt x="10" y="0"/>
                    <a:pt x="8" y="6"/>
                  </a:cubicBezTo>
                  <a:cubicBezTo>
                    <a:pt x="7" y="10"/>
                    <a:pt x="4" y="11"/>
                    <a:pt x="0" y="11"/>
                  </a:cubicBezTo>
                </a:path>
              </a:pathLst>
            </a:custGeom>
            <a:noFill/>
            <a:ln w="6350" cap="flat">
              <a:solidFill>
                <a:srgbClr val="D6EEF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0" name="Freeform 129">
              <a:extLst>
                <a:ext uri="{FF2B5EF4-FFF2-40B4-BE49-F238E27FC236}">
                  <a16:creationId xmlns:a16="http://schemas.microsoft.com/office/drawing/2014/main" id="{7CCDEA4A-CDDC-4295-96B7-616062AF7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964"/>
              <a:ext cx="13" cy="29"/>
            </a:xfrm>
            <a:custGeom>
              <a:avLst/>
              <a:gdLst>
                <a:gd name="T0" fmla="*/ 0 w 11"/>
                <a:gd name="T1" fmla="*/ 42 h 24"/>
                <a:gd name="T2" fmla="*/ 0 w 11"/>
                <a:gd name="T3" fmla="*/ 27 h 24"/>
                <a:gd name="T4" fmla="*/ 0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24"/>
                  </a:moveTo>
                  <a:cubicBezTo>
                    <a:pt x="11" y="24"/>
                    <a:pt x="8" y="11"/>
                    <a:pt x="0" y="15"/>
                  </a:cubicBezTo>
                  <a:cubicBezTo>
                    <a:pt x="8" y="12"/>
                    <a:pt x="11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1" name="Freeform 130">
              <a:extLst>
                <a:ext uri="{FF2B5EF4-FFF2-40B4-BE49-F238E27FC236}">
                  <a16:creationId xmlns:a16="http://schemas.microsoft.com/office/drawing/2014/main" id="{0057A114-0CEE-420B-95FD-9592B2486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083"/>
              <a:ext cx="12" cy="34"/>
            </a:xfrm>
            <a:custGeom>
              <a:avLst/>
              <a:gdLst>
                <a:gd name="T0" fmla="*/ 2 w 11"/>
                <a:gd name="T1" fmla="*/ 50 h 28"/>
                <a:gd name="T2" fmla="*/ 11 w 11"/>
                <a:gd name="T3" fmla="*/ 35 h 28"/>
                <a:gd name="T4" fmla="*/ 1 w 11"/>
                <a:gd name="T5" fmla="*/ 33 h 28"/>
                <a:gd name="T6" fmla="*/ 11 w 11"/>
                <a:gd name="T7" fmla="*/ 23 h 28"/>
                <a:gd name="T8" fmla="*/ 2 w 11"/>
                <a:gd name="T9" fmla="*/ 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2" y="28"/>
                  </a:moveTo>
                  <a:cubicBezTo>
                    <a:pt x="5" y="28"/>
                    <a:pt x="10" y="23"/>
                    <a:pt x="8" y="20"/>
                  </a:cubicBezTo>
                  <a:cubicBezTo>
                    <a:pt x="7" y="17"/>
                    <a:pt x="3" y="19"/>
                    <a:pt x="1" y="18"/>
                  </a:cubicBezTo>
                  <a:cubicBezTo>
                    <a:pt x="0" y="14"/>
                    <a:pt x="5" y="15"/>
                    <a:pt x="8" y="13"/>
                  </a:cubicBezTo>
                  <a:cubicBezTo>
                    <a:pt x="11" y="9"/>
                    <a:pt x="8" y="0"/>
                    <a:pt x="2" y="5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2" name="Freeform 131">
              <a:extLst>
                <a:ext uri="{FF2B5EF4-FFF2-40B4-BE49-F238E27FC236}">
                  <a16:creationId xmlns:a16="http://schemas.microsoft.com/office/drawing/2014/main" id="{653EFA70-109F-4A7F-92F7-51039414C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6"/>
              <a:ext cx="14" cy="25"/>
            </a:xfrm>
            <a:custGeom>
              <a:avLst/>
              <a:gdLst>
                <a:gd name="T0" fmla="*/ 10 w 13"/>
                <a:gd name="T1" fmla="*/ 0 h 20"/>
                <a:gd name="T2" fmla="*/ 2 w 13"/>
                <a:gd name="T3" fmla="*/ 14 h 20"/>
                <a:gd name="T4" fmla="*/ 11 w 13"/>
                <a:gd name="T5" fmla="*/ 14 h 20"/>
                <a:gd name="T6" fmla="*/ 1 w 13"/>
                <a:gd name="T7" fmla="*/ 3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7" y="0"/>
                  </a:moveTo>
                  <a:cubicBezTo>
                    <a:pt x="5" y="1"/>
                    <a:pt x="0" y="4"/>
                    <a:pt x="2" y="7"/>
                  </a:cubicBezTo>
                  <a:cubicBezTo>
                    <a:pt x="3" y="10"/>
                    <a:pt x="6" y="6"/>
                    <a:pt x="8" y="7"/>
                  </a:cubicBezTo>
                  <a:cubicBezTo>
                    <a:pt x="13" y="10"/>
                    <a:pt x="7" y="18"/>
                    <a:pt x="1" y="2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3" name="Freeform 132">
              <a:extLst>
                <a:ext uri="{FF2B5EF4-FFF2-40B4-BE49-F238E27FC236}">
                  <a16:creationId xmlns:a16="http://schemas.microsoft.com/office/drawing/2014/main" id="{3422F74B-9258-41F7-A30A-D56EBD088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889"/>
              <a:ext cx="6" cy="8"/>
            </a:xfrm>
            <a:custGeom>
              <a:avLst/>
              <a:gdLst>
                <a:gd name="T0" fmla="*/ 0 w 5"/>
                <a:gd name="T1" fmla="*/ 10 h 7"/>
                <a:gd name="T2" fmla="*/ 8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1" y="4"/>
                    <a:pt x="4" y="2"/>
                    <a:pt x="5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4" name="Freeform 133">
              <a:extLst>
                <a:ext uri="{FF2B5EF4-FFF2-40B4-BE49-F238E27FC236}">
                  <a16:creationId xmlns:a16="http://schemas.microsoft.com/office/drawing/2014/main" id="{3686011E-D222-4701-AF5D-750DDC25E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018"/>
              <a:ext cx="14" cy="33"/>
            </a:xfrm>
            <a:custGeom>
              <a:avLst/>
              <a:gdLst>
                <a:gd name="T0" fmla="*/ 4 w 13"/>
                <a:gd name="T1" fmla="*/ 49 h 27"/>
                <a:gd name="T2" fmla="*/ 1 w 13"/>
                <a:gd name="T3" fmla="*/ 33 h 27"/>
                <a:gd name="T4" fmla="*/ 14 w 13"/>
                <a:gd name="T5" fmla="*/ 9 h 27"/>
                <a:gd name="T6" fmla="*/ 0 w 13"/>
                <a:gd name="T7" fmla="*/ 1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">
                  <a:moveTo>
                    <a:pt x="4" y="27"/>
                  </a:moveTo>
                  <a:cubicBezTo>
                    <a:pt x="12" y="22"/>
                    <a:pt x="10" y="11"/>
                    <a:pt x="1" y="18"/>
                  </a:cubicBezTo>
                  <a:cubicBezTo>
                    <a:pt x="4" y="16"/>
                    <a:pt x="13" y="9"/>
                    <a:pt x="11" y="5"/>
                  </a:cubicBezTo>
                  <a:cubicBezTo>
                    <a:pt x="10" y="0"/>
                    <a:pt x="1" y="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5" name="Freeform 134">
              <a:extLst>
                <a:ext uri="{FF2B5EF4-FFF2-40B4-BE49-F238E27FC236}">
                  <a16:creationId xmlns:a16="http://schemas.microsoft.com/office/drawing/2014/main" id="{089CB55E-F22D-491A-8E6C-7F1AA8256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049"/>
              <a:ext cx="9" cy="15"/>
            </a:xfrm>
            <a:custGeom>
              <a:avLst/>
              <a:gdLst>
                <a:gd name="T0" fmla="*/ 11 w 8"/>
                <a:gd name="T1" fmla="*/ 0 h 13"/>
                <a:gd name="T2" fmla="*/ 0 w 8"/>
                <a:gd name="T3" fmla="*/ 20 h 13"/>
                <a:gd name="T4" fmla="*/ 11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4" y="3"/>
                    <a:pt x="1" y="8"/>
                    <a:pt x="0" y="13"/>
                  </a:cubicBezTo>
                  <a:cubicBezTo>
                    <a:pt x="3" y="10"/>
                    <a:pt x="7" y="4"/>
                    <a:pt x="8" y="0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0" name="Group 135">
            <a:extLst>
              <a:ext uri="{FF2B5EF4-FFF2-40B4-BE49-F238E27FC236}">
                <a16:creationId xmlns:a16="http://schemas.microsoft.com/office/drawing/2014/main" id="{D6B31842-46AA-4C8C-BAC7-0D30E0B8094E}"/>
              </a:ext>
            </a:extLst>
          </p:cNvPr>
          <p:cNvGrpSpPr>
            <a:grpSpLocks/>
          </p:cNvGrpSpPr>
          <p:nvPr/>
        </p:nvGrpSpPr>
        <p:grpSpPr bwMode="auto">
          <a:xfrm>
            <a:off x="6977063" y="1474788"/>
            <a:ext cx="647700" cy="1954212"/>
            <a:chOff x="4131" y="821"/>
            <a:chExt cx="408" cy="1231"/>
          </a:xfrm>
        </p:grpSpPr>
        <p:sp>
          <p:nvSpPr>
            <p:cNvPr id="19911" name="Freeform 136">
              <a:extLst>
                <a:ext uri="{FF2B5EF4-FFF2-40B4-BE49-F238E27FC236}">
                  <a16:creationId xmlns:a16="http://schemas.microsoft.com/office/drawing/2014/main" id="{5667FAFD-7617-4AF3-8519-050972BD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823"/>
              <a:ext cx="83" cy="1225"/>
            </a:xfrm>
            <a:custGeom>
              <a:avLst/>
              <a:gdLst>
                <a:gd name="T0" fmla="*/ 0 w 73"/>
                <a:gd name="T1" fmla="*/ 1802 h 1010"/>
                <a:gd name="T2" fmla="*/ 30 w 73"/>
                <a:gd name="T3" fmla="*/ 1762 h 1010"/>
                <a:gd name="T4" fmla="*/ 31 w 73"/>
                <a:gd name="T5" fmla="*/ 1699 h 1010"/>
                <a:gd name="T6" fmla="*/ 32 w 73"/>
                <a:gd name="T7" fmla="*/ 1702 h 1010"/>
                <a:gd name="T8" fmla="*/ 63 w 73"/>
                <a:gd name="T9" fmla="*/ 1651 h 1010"/>
                <a:gd name="T10" fmla="*/ 64 w 73"/>
                <a:gd name="T11" fmla="*/ 1650 h 1010"/>
                <a:gd name="T12" fmla="*/ 82 w 73"/>
                <a:gd name="T13" fmla="*/ 1606 h 1010"/>
                <a:gd name="T14" fmla="*/ 107 w 73"/>
                <a:gd name="T15" fmla="*/ 1576 h 1010"/>
                <a:gd name="T16" fmla="*/ 107 w 73"/>
                <a:gd name="T17" fmla="*/ 0 h 1010"/>
                <a:gd name="T18" fmla="*/ 19 w 73"/>
                <a:gd name="T19" fmla="*/ 143 h 1010"/>
                <a:gd name="T20" fmla="*/ 19 w 73"/>
                <a:gd name="T21" fmla="*/ 1692 h 1010"/>
                <a:gd name="T22" fmla="*/ 8 w 73"/>
                <a:gd name="T23" fmla="*/ 1799 h 10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1010">
                  <a:moveTo>
                    <a:pt x="0" y="1010"/>
                  </a:moveTo>
                  <a:cubicBezTo>
                    <a:pt x="10" y="1007"/>
                    <a:pt x="18" y="999"/>
                    <a:pt x="20" y="988"/>
                  </a:cubicBezTo>
                  <a:cubicBezTo>
                    <a:pt x="23" y="977"/>
                    <a:pt x="21" y="952"/>
                    <a:pt x="21" y="952"/>
                  </a:cubicBezTo>
                  <a:cubicBezTo>
                    <a:pt x="22" y="954"/>
                    <a:pt x="22" y="954"/>
                    <a:pt x="22" y="954"/>
                  </a:cubicBezTo>
                  <a:cubicBezTo>
                    <a:pt x="42" y="925"/>
                    <a:pt x="42" y="925"/>
                    <a:pt x="42" y="925"/>
                  </a:cubicBezTo>
                  <a:cubicBezTo>
                    <a:pt x="43" y="924"/>
                    <a:pt x="43" y="924"/>
                    <a:pt x="43" y="924"/>
                  </a:cubicBezTo>
                  <a:cubicBezTo>
                    <a:pt x="57" y="924"/>
                    <a:pt x="55" y="907"/>
                    <a:pt x="55" y="900"/>
                  </a:cubicBezTo>
                  <a:cubicBezTo>
                    <a:pt x="64" y="900"/>
                    <a:pt x="73" y="893"/>
                    <a:pt x="73" y="883"/>
                  </a:cubicBezTo>
                  <a:cubicBezTo>
                    <a:pt x="73" y="846"/>
                    <a:pt x="73" y="51"/>
                    <a:pt x="73" y="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0"/>
                    <a:pt x="13" y="914"/>
                    <a:pt x="13" y="948"/>
                  </a:cubicBezTo>
                  <a:cubicBezTo>
                    <a:pt x="13" y="981"/>
                    <a:pt x="12" y="1001"/>
                    <a:pt x="5" y="100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2" name="Freeform 137">
              <a:extLst>
                <a:ext uri="{FF2B5EF4-FFF2-40B4-BE49-F238E27FC236}">
                  <a16:creationId xmlns:a16="http://schemas.microsoft.com/office/drawing/2014/main" id="{B0588DCF-B017-45D8-9C06-52FE6248A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821"/>
              <a:ext cx="408" cy="1231"/>
            </a:xfrm>
            <a:custGeom>
              <a:avLst/>
              <a:gdLst>
                <a:gd name="T0" fmla="*/ 518 w 359"/>
                <a:gd name="T1" fmla="*/ 0 h 1016"/>
                <a:gd name="T2" fmla="*/ 95 w 359"/>
                <a:gd name="T3" fmla="*/ 0 h 1016"/>
                <a:gd name="T4" fmla="*/ 86 w 359"/>
                <a:gd name="T5" fmla="*/ 2 h 1016"/>
                <a:gd name="T6" fmla="*/ 2 w 359"/>
                <a:gd name="T7" fmla="*/ 150 h 1016"/>
                <a:gd name="T8" fmla="*/ 2 w 359"/>
                <a:gd name="T9" fmla="*/ 150 h 1016"/>
                <a:gd name="T10" fmla="*/ 2 w 359"/>
                <a:gd name="T11" fmla="*/ 150 h 1016"/>
                <a:gd name="T12" fmla="*/ 2 w 359"/>
                <a:gd name="T13" fmla="*/ 150 h 1016"/>
                <a:gd name="T14" fmla="*/ 1 w 359"/>
                <a:gd name="T15" fmla="*/ 151 h 1016"/>
                <a:gd name="T16" fmla="*/ 0 w 359"/>
                <a:gd name="T17" fmla="*/ 153 h 1016"/>
                <a:gd name="T18" fmla="*/ 0 w 359"/>
                <a:gd name="T19" fmla="*/ 695 h 1016"/>
                <a:gd name="T20" fmla="*/ 0 w 359"/>
                <a:gd name="T21" fmla="*/ 786 h 1016"/>
                <a:gd name="T22" fmla="*/ 0 w 359"/>
                <a:gd name="T23" fmla="*/ 1751 h 1016"/>
                <a:gd name="T24" fmla="*/ 19 w 359"/>
                <a:gd name="T25" fmla="*/ 1799 h 1016"/>
                <a:gd name="T26" fmla="*/ 28 w 359"/>
                <a:gd name="T27" fmla="*/ 1785 h 1016"/>
                <a:gd name="T28" fmla="*/ 50 w 359"/>
                <a:gd name="T29" fmla="*/ 1785 h 1016"/>
                <a:gd name="T30" fmla="*/ 74 w 359"/>
                <a:gd name="T31" fmla="*/ 1807 h 1016"/>
                <a:gd name="T32" fmla="*/ 73 w 359"/>
                <a:gd name="T33" fmla="*/ 1807 h 1016"/>
                <a:gd name="T34" fmla="*/ 366 w 359"/>
                <a:gd name="T35" fmla="*/ 1807 h 1016"/>
                <a:gd name="T36" fmla="*/ 389 w 359"/>
                <a:gd name="T37" fmla="*/ 1785 h 1016"/>
                <a:gd name="T38" fmla="*/ 410 w 359"/>
                <a:gd name="T39" fmla="*/ 1785 h 1016"/>
                <a:gd name="T40" fmla="*/ 418 w 359"/>
                <a:gd name="T41" fmla="*/ 1799 h 1016"/>
                <a:gd name="T42" fmla="*/ 418 w 359"/>
                <a:gd name="T43" fmla="*/ 1799 h 1016"/>
                <a:gd name="T44" fmla="*/ 448 w 359"/>
                <a:gd name="T45" fmla="*/ 1760 h 1016"/>
                <a:gd name="T46" fmla="*/ 449 w 359"/>
                <a:gd name="T47" fmla="*/ 1699 h 1016"/>
                <a:gd name="T48" fmla="*/ 451 w 359"/>
                <a:gd name="T49" fmla="*/ 1700 h 1016"/>
                <a:gd name="T50" fmla="*/ 481 w 359"/>
                <a:gd name="T51" fmla="*/ 1649 h 1016"/>
                <a:gd name="T52" fmla="*/ 482 w 359"/>
                <a:gd name="T53" fmla="*/ 1649 h 1016"/>
                <a:gd name="T54" fmla="*/ 482 w 359"/>
                <a:gd name="T55" fmla="*/ 1647 h 1016"/>
                <a:gd name="T56" fmla="*/ 499 w 359"/>
                <a:gd name="T57" fmla="*/ 1604 h 1016"/>
                <a:gd name="T58" fmla="*/ 526 w 359"/>
                <a:gd name="T59" fmla="*/ 1574 h 1016"/>
                <a:gd name="T60" fmla="*/ 526 w 359"/>
                <a:gd name="T61" fmla="*/ 2 h 1016"/>
                <a:gd name="T62" fmla="*/ 526 w 359"/>
                <a:gd name="T63" fmla="*/ 2 h 1016"/>
                <a:gd name="T64" fmla="*/ 526 w 359"/>
                <a:gd name="T65" fmla="*/ 2 h 1016"/>
                <a:gd name="T66" fmla="*/ 518 w 359"/>
                <a:gd name="T67" fmla="*/ 0 h 10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9" h="1016">
                  <a:moveTo>
                    <a:pt x="353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9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442"/>
                    <a:pt x="0" y="442"/>
                    <a:pt x="0" y="442"/>
                  </a:cubicBezTo>
                  <a:cubicBezTo>
                    <a:pt x="0" y="985"/>
                    <a:pt x="0" y="985"/>
                    <a:pt x="0" y="985"/>
                  </a:cubicBezTo>
                  <a:cubicBezTo>
                    <a:pt x="0" y="1003"/>
                    <a:pt x="6" y="1009"/>
                    <a:pt x="13" y="1012"/>
                  </a:cubicBezTo>
                  <a:cubicBezTo>
                    <a:pt x="19" y="1015"/>
                    <a:pt x="19" y="1005"/>
                    <a:pt x="19" y="1004"/>
                  </a:cubicBezTo>
                  <a:cubicBezTo>
                    <a:pt x="34" y="1004"/>
                    <a:pt x="34" y="1004"/>
                    <a:pt x="34" y="1004"/>
                  </a:cubicBezTo>
                  <a:cubicBezTo>
                    <a:pt x="34" y="1004"/>
                    <a:pt x="44" y="1016"/>
                    <a:pt x="50" y="1016"/>
                  </a:cubicBezTo>
                  <a:cubicBezTo>
                    <a:pt x="49" y="1016"/>
                    <a:pt x="49" y="1016"/>
                    <a:pt x="49" y="1016"/>
                  </a:cubicBezTo>
                  <a:cubicBezTo>
                    <a:pt x="249" y="1016"/>
                    <a:pt x="249" y="1016"/>
                    <a:pt x="249" y="1016"/>
                  </a:cubicBezTo>
                  <a:cubicBezTo>
                    <a:pt x="255" y="1016"/>
                    <a:pt x="265" y="1004"/>
                    <a:pt x="265" y="1004"/>
                  </a:cubicBezTo>
                  <a:cubicBezTo>
                    <a:pt x="280" y="1004"/>
                    <a:pt x="280" y="1004"/>
                    <a:pt x="280" y="1004"/>
                  </a:cubicBezTo>
                  <a:cubicBezTo>
                    <a:pt x="280" y="1005"/>
                    <a:pt x="280" y="1014"/>
                    <a:pt x="285" y="1012"/>
                  </a:cubicBezTo>
                  <a:cubicBezTo>
                    <a:pt x="285" y="1012"/>
                    <a:pt x="285" y="1012"/>
                    <a:pt x="285" y="1012"/>
                  </a:cubicBezTo>
                  <a:cubicBezTo>
                    <a:pt x="295" y="1009"/>
                    <a:pt x="303" y="1001"/>
                    <a:pt x="305" y="990"/>
                  </a:cubicBezTo>
                  <a:cubicBezTo>
                    <a:pt x="308" y="980"/>
                    <a:pt x="307" y="960"/>
                    <a:pt x="306" y="955"/>
                  </a:cubicBezTo>
                  <a:cubicBezTo>
                    <a:pt x="307" y="956"/>
                    <a:pt x="307" y="956"/>
                    <a:pt x="307" y="956"/>
                  </a:cubicBezTo>
                  <a:cubicBezTo>
                    <a:pt x="327" y="927"/>
                    <a:pt x="327" y="927"/>
                    <a:pt x="327" y="927"/>
                  </a:cubicBezTo>
                  <a:cubicBezTo>
                    <a:pt x="328" y="927"/>
                    <a:pt x="328" y="927"/>
                    <a:pt x="328" y="927"/>
                  </a:cubicBezTo>
                  <a:cubicBezTo>
                    <a:pt x="328" y="926"/>
                    <a:pt x="328" y="926"/>
                    <a:pt x="328" y="926"/>
                  </a:cubicBezTo>
                  <a:cubicBezTo>
                    <a:pt x="342" y="926"/>
                    <a:pt x="340" y="909"/>
                    <a:pt x="340" y="902"/>
                  </a:cubicBezTo>
                  <a:cubicBezTo>
                    <a:pt x="349" y="902"/>
                    <a:pt x="358" y="895"/>
                    <a:pt x="358" y="885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9" y="0"/>
                    <a:pt x="353" y="0"/>
                  </a:cubicBezTo>
                  <a:close/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3" name="Freeform 138">
              <a:extLst>
                <a:ext uri="{FF2B5EF4-FFF2-40B4-BE49-F238E27FC236}">
                  <a16:creationId xmlns:a16="http://schemas.microsoft.com/office/drawing/2014/main" id="{FA0706B0-1AB0-491A-B0A0-EE00F4B4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920"/>
              <a:ext cx="340" cy="1132"/>
            </a:xfrm>
            <a:custGeom>
              <a:avLst/>
              <a:gdLst>
                <a:gd name="T0" fmla="*/ 73 w 299"/>
                <a:gd name="T1" fmla="*/ 1663 h 934"/>
                <a:gd name="T2" fmla="*/ 366 w 299"/>
                <a:gd name="T3" fmla="*/ 1663 h 934"/>
                <a:gd name="T4" fmla="*/ 389 w 299"/>
                <a:gd name="T5" fmla="*/ 1641 h 934"/>
                <a:gd name="T6" fmla="*/ 412 w 299"/>
                <a:gd name="T7" fmla="*/ 1641 h 934"/>
                <a:gd name="T8" fmla="*/ 421 w 299"/>
                <a:gd name="T9" fmla="*/ 1656 h 934"/>
                <a:gd name="T10" fmla="*/ 440 w 299"/>
                <a:gd name="T11" fmla="*/ 1606 h 934"/>
                <a:gd name="T12" fmla="*/ 440 w 299"/>
                <a:gd name="T13" fmla="*/ 15 h 934"/>
                <a:gd name="T14" fmla="*/ 440 w 299"/>
                <a:gd name="T15" fmla="*/ 8 h 934"/>
                <a:gd name="T16" fmla="*/ 431 w 299"/>
                <a:gd name="T17" fmla="*/ 0 h 934"/>
                <a:gd name="T18" fmla="*/ 11 w 299"/>
                <a:gd name="T19" fmla="*/ 0 h 934"/>
                <a:gd name="T20" fmla="*/ 2 w 299"/>
                <a:gd name="T21" fmla="*/ 2 h 934"/>
                <a:gd name="T22" fmla="*/ 2 w 299"/>
                <a:gd name="T23" fmla="*/ 2 h 934"/>
                <a:gd name="T24" fmla="*/ 1 w 299"/>
                <a:gd name="T25" fmla="*/ 7 h 934"/>
                <a:gd name="T26" fmla="*/ 0 w 299"/>
                <a:gd name="T27" fmla="*/ 7 h 934"/>
                <a:gd name="T28" fmla="*/ 1 w 299"/>
                <a:gd name="T29" fmla="*/ 6 h 934"/>
                <a:gd name="T30" fmla="*/ 0 w 299"/>
                <a:gd name="T31" fmla="*/ 7 h 934"/>
                <a:gd name="T32" fmla="*/ 0 w 299"/>
                <a:gd name="T33" fmla="*/ 550 h 934"/>
                <a:gd name="T34" fmla="*/ 0 w 299"/>
                <a:gd name="T35" fmla="*/ 640 h 934"/>
                <a:gd name="T36" fmla="*/ 0 w 299"/>
                <a:gd name="T37" fmla="*/ 1607 h 934"/>
                <a:gd name="T38" fmla="*/ 19 w 299"/>
                <a:gd name="T39" fmla="*/ 1656 h 934"/>
                <a:gd name="T40" fmla="*/ 28 w 299"/>
                <a:gd name="T41" fmla="*/ 1641 h 934"/>
                <a:gd name="T42" fmla="*/ 50 w 299"/>
                <a:gd name="T43" fmla="*/ 1641 h 934"/>
                <a:gd name="T44" fmla="*/ 74 w 299"/>
                <a:gd name="T45" fmla="*/ 1663 h 9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934">
                  <a:moveTo>
                    <a:pt x="49" y="934"/>
                  </a:moveTo>
                  <a:cubicBezTo>
                    <a:pt x="104" y="934"/>
                    <a:pt x="239" y="934"/>
                    <a:pt x="249" y="934"/>
                  </a:cubicBezTo>
                  <a:cubicBezTo>
                    <a:pt x="255" y="934"/>
                    <a:pt x="265" y="922"/>
                    <a:pt x="265" y="922"/>
                  </a:cubicBezTo>
                  <a:cubicBezTo>
                    <a:pt x="280" y="922"/>
                    <a:pt x="280" y="922"/>
                    <a:pt x="280" y="922"/>
                  </a:cubicBezTo>
                  <a:cubicBezTo>
                    <a:pt x="280" y="923"/>
                    <a:pt x="280" y="933"/>
                    <a:pt x="286" y="930"/>
                  </a:cubicBezTo>
                  <a:cubicBezTo>
                    <a:pt x="293" y="926"/>
                    <a:pt x="299" y="921"/>
                    <a:pt x="299" y="902"/>
                  </a:cubicBezTo>
                  <a:cubicBezTo>
                    <a:pt x="299" y="865"/>
                    <a:pt x="299" y="58"/>
                    <a:pt x="299" y="8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3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272"/>
                    <a:pt x="0" y="309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601"/>
                    <a:pt x="0" y="881"/>
                    <a:pt x="0" y="903"/>
                  </a:cubicBezTo>
                  <a:cubicBezTo>
                    <a:pt x="0" y="921"/>
                    <a:pt x="6" y="927"/>
                    <a:pt x="13" y="930"/>
                  </a:cubicBezTo>
                  <a:cubicBezTo>
                    <a:pt x="19" y="933"/>
                    <a:pt x="19" y="923"/>
                    <a:pt x="19" y="922"/>
                  </a:cubicBezTo>
                  <a:cubicBezTo>
                    <a:pt x="34" y="922"/>
                    <a:pt x="34" y="922"/>
                    <a:pt x="34" y="922"/>
                  </a:cubicBezTo>
                  <a:cubicBezTo>
                    <a:pt x="34" y="922"/>
                    <a:pt x="44" y="934"/>
                    <a:pt x="50" y="934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4" name="Freeform 139">
              <a:extLst>
                <a:ext uri="{FF2B5EF4-FFF2-40B4-BE49-F238E27FC236}">
                  <a16:creationId xmlns:a16="http://schemas.microsoft.com/office/drawing/2014/main" id="{26A77D51-4C04-4056-9A07-6EDB36AFB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278"/>
              <a:ext cx="1" cy="520"/>
            </a:xfrm>
            <a:custGeom>
              <a:avLst/>
              <a:gdLst>
                <a:gd name="T0" fmla="*/ 0 w 1"/>
                <a:gd name="T1" fmla="*/ 0 h 520"/>
                <a:gd name="T2" fmla="*/ 0 w 1"/>
                <a:gd name="T3" fmla="*/ 520 h 520"/>
                <a:gd name="T4" fmla="*/ 0 w 1"/>
                <a:gd name="T5" fmla="*/ 0 h 5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20">
                  <a:moveTo>
                    <a:pt x="0" y="0"/>
                  </a:moveTo>
                  <a:lnTo>
                    <a:pt x="0" y="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5" name="Line 140">
              <a:extLst>
                <a:ext uri="{FF2B5EF4-FFF2-40B4-BE49-F238E27FC236}">
                  <a16:creationId xmlns:a16="http://schemas.microsoft.com/office/drawing/2014/main" id="{FBD96F2C-B2C3-4639-BE94-ECD357C3D5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6" y="1278"/>
              <a:ext cx="1" cy="5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6" name="Freeform 141">
              <a:extLst>
                <a:ext uri="{FF2B5EF4-FFF2-40B4-BE49-F238E27FC236}">
                  <a16:creationId xmlns:a16="http://schemas.microsoft.com/office/drawing/2014/main" id="{25103C93-AF7E-4329-A9C3-5881FE012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332"/>
              <a:ext cx="55" cy="604"/>
            </a:xfrm>
            <a:custGeom>
              <a:avLst/>
              <a:gdLst>
                <a:gd name="T0" fmla="*/ 0 w 49"/>
                <a:gd name="T1" fmla="*/ 832 h 498"/>
                <a:gd name="T2" fmla="*/ 19 w 49"/>
                <a:gd name="T3" fmla="*/ 881 h 498"/>
                <a:gd name="T4" fmla="*/ 27 w 49"/>
                <a:gd name="T5" fmla="*/ 866 h 498"/>
                <a:gd name="T6" fmla="*/ 48 w 49"/>
                <a:gd name="T7" fmla="*/ 866 h 498"/>
                <a:gd name="T8" fmla="*/ 70 w 49"/>
                <a:gd name="T9" fmla="*/ 889 h 498"/>
                <a:gd name="T10" fmla="*/ 70 w 49"/>
                <a:gd name="T11" fmla="*/ 889 h 498"/>
                <a:gd name="T12" fmla="*/ 70 w 49"/>
                <a:gd name="T13" fmla="*/ 889 h 498"/>
                <a:gd name="T14" fmla="*/ 70 w 49"/>
                <a:gd name="T15" fmla="*/ 889 h 498"/>
                <a:gd name="T16" fmla="*/ 70 w 49"/>
                <a:gd name="T17" fmla="*/ 889 h 498"/>
                <a:gd name="T18" fmla="*/ 70 w 49"/>
                <a:gd name="T19" fmla="*/ 182 h 498"/>
                <a:gd name="T20" fmla="*/ 0 w 49"/>
                <a:gd name="T21" fmla="*/ 0 h 498"/>
                <a:gd name="T22" fmla="*/ 0 w 49"/>
                <a:gd name="T23" fmla="*/ 832 h 4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498">
                  <a:moveTo>
                    <a:pt x="0" y="467"/>
                  </a:moveTo>
                  <a:cubicBezTo>
                    <a:pt x="0" y="485"/>
                    <a:pt x="6" y="491"/>
                    <a:pt x="13" y="494"/>
                  </a:cubicBezTo>
                  <a:cubicBezTo>
                    <a:pt x="19" y="497"/>
                    <a:pt x="19" y="487"/>
                    <a:pt x="19" y="486"/>
                  </a:cubicBezTo>
                  <a:cubicBezTo>
                    <a:pt x="34" y="486"/>
                    <a:pt x="34" y="486"/>
                    <a:pt x="34" y="486"/>
                  </a:cubicBezTo>
                  <a:cubicBezTo>
                    <a:pt x="34" y="486"/>
                    <a:pt x="44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67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7" name="Freeform 142">
              <a:extLst>
                <a:ext uri="{FF2B5EF4-FFF2-40B4-BE49-F238E27FC236}">
                  <a16:creationId xmlns:a16="http://schemas.microsoft.com/office/drawing/2014/main" id="{CF083F1C-67E3-4ECA-A4A0-9EA205452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380"/>
              <a:ext cx="1" cy="542"/>
            </a:xfrm>
            <a:custGeom>
              <a:avLst/>
              <a:gdLst>
                <a:gd name="T0" fmla="*/ 0 w 1"/>
                <a:gd name="T1" fmla="*/ 0 h 542"/>
                <a:gd name="T2" fmla="*/ 0 w 1"/>
                <a:gd name="T3" fmla="*/ 542 h 542"/>
                <a:gd name="T4" fmla="*/ 0 w 1"/>
                <a:gd name="T5" fmla="*/ 0 h 5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42">
                  <a:moveTo>
                    <a:pt x="0" y="0"/>
                  </a:moveTo>
                  <a:lnTo>
                    <a:pt x="0" y="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8" name="Line 143">
              <a:extLst>
                <a:ext uri="{FF2B5EF4-FFF2-40B4-BE49-F238E27FC236}">
                  <a16:creationId xmlns:a16="http://schemas.microsoft.com/office/drawing/2014/main" id="{682C8490-EF97-46A5-ACAF-33FB52336A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1" y="1380"/>
              <a:ext cx="1" cy="54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9" name="Freeform 144">
              <a:extLst>
                <a:ext uri="{FF2B5EF4-FFF2-40B4-BE49-F238E27FC236}">
                  <a16:creationId xmlns:a16="http://schemas.microsoft.com/office/drawing/2014/main" id="{879F9F16-3717-4FC4-BC87-BFA176B36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383"/>
              <a:ext cx="16" cy="537"/>
            </a:xfrm>
            <a:custGeom>
              <a:avLst/>
              <a:gdLst>
                <a:gd name="T0" fmla="*/ 0 w 16"/>
                <a:gd name="T1" fmla="*/ 0 h 537"/>
                <a:gd name="T2" fmla="*/ 0 w 16"/>
                <a:gd name="T3" fmla="*/ 536 h 537"/>
                <a:gd name="T4" fmla="*/ 16 w 16"/>
                <a:gd name="T5" fmla="*/ 537 h 537"/>
                <a:gd name="T6" fmla="*/ 16 w 16"/>
                <a:gd name="T7" fmla="*/ 33 h 537"/>
                <a:gd name="T8" fmla="*/ 0 w 16"/>
                <a:gd name="T9" fmla="*/ 0 h 5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37">
                  <a:moveTo>
                    <a:pt x="0" y="0"/>
                  </a:moveTo>
                  <a:lnTo>
                    <a:pt x="0" y="536"/>
                  </a:lnTo>
                  <a:lnTo>
                    <a:pt x="16" y="537"/>
                  </a:lnTo>
                  <a:lnTo>
                    <a:pt x="1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0" name="Freeform 145">
              <a:extLst>
                <a:ext uri="{FF2B5EF4-FFF2-40B4-BE49-F238E27FC236}">
                  <a16:creationId xmlns:a16="http://schemas.microsoft.com/office/drawing/2014/main" id="{24FC215A-2668-447A-A4D5-307B84857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383"/>
              <a:ext cx="16" cy="537"/>
            </a:xfrm>
            <a:custGeom>
              <a:avLst/>
              <a:gdLst>
                <a:gd name="T0" fmla="*/ 0 w 16"/>
                <a:gd name="T1" fmla="*/ 0 h 537"/>
                <a:gd name="T2" fmla="*/ 0 w 16"/>
                <a:gd name="T3" fmla="*/ 536 h 537"/>
                <a:gd name="T4" fmla="*/ 16 w 16"/>
                <a:gd name="T5" fmla="*/ 537 h 537"/>
                <a:gd name="T6" fmla="*/ 16 w 16"/>
                <a:gd name="T7" fmla="*/ 33 h 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37">
                  <a:moveTo>
                    <a:pt x="0" y="0"/>
                  </a:moveTo>
                  <a:lnTo>
                    <a:pt x="0" y="536"/>
                  </a:lnTo>
                  <a:lnTo>
                    <a:pt x="16" y="537"/>
                  </a:lnTo>
                  <a:lnTo>
                    <a:pt x="16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1" name="Freeform 146">
              <a:extLst>
                <a:ext uri="{FF2B5EF4-FFF2-40B4-BE49-F238E27FC236}">
                  <a16:creationId xmlns:a16="http://schemas.microsoft.com/office/drawing/2014/main" id="{3AA5D435-F05F-4C61-BC6A-EB6A671B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332"/>
              <a:ext cx="117" cy="604"/>
            </a:xfrm>
            <a:custGeom>
              <a:avLst/>
              <a:gdLst>
                <a:gd name="T0" fmla="*/ 151 w 103"/>
                <a:gd name="T1" fmla="*/ 881 h 498"/>
                <a:gd name="T2" fmla="*/ 144 w 103"/>
                <a:gd name="T3" fmla="*/ 889 h 498"/>
                <a:gd name="T4" fmla="*/ 7 w 103"/>
                <a:gd name="T5" fmla="*/ 889 h 498"/>
                <a:gd name="T6" fmla="*/ 0 w 103"/>
                <a:gd name="T7" fmla="*/ 881 h 498"/>
                <a:gd name="T8" fmla="*/ 0 w 103"/>
                <a:gd name="T9" fmla="*/ 25 h 498"/>
                <a:gd name="T10" fmla="*/ 23 w 103"/>
                <a:gd name="T11" fmla="*/ 0 h 498"/>
                <a:gd name="T12" fmla="*/ 131 w 103"/>
                <a:gd name="T13" fmla="*/ 0 h 498"/>
                <a:gd name="T14" fmla="*/ 151 w 103"/>
                <a:gd name="T15" fmla="*/ 27 h 498"/>
                <a:gd name="T16" fmla="*/ 151 w 103"/>
                <a:gd name="T17" fmla="*/ 881 h 4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498">
                  <a:moveTo>
                    <a:pt x="103" y="494"/>
                  </a:moveTo>
                  <a:cubicBezTo>
                    <a:pt x="103" y="498"/>
                    <a:pt x="102" y="498"/>
                    <a:pt x="99" y="498"/>
                  </a:cubicBezTo>
                  <a:cubicBezTo>
                    <a:pt x="4" y="498"/>
                    <a:pt x="4" y="498"/>
                    <a:pt x="4" y="498"/>
                  </a:cubicBezTo>
                  <a:cubicBezTo>
                    <a:pt x="0" y="498"/>
                    <a:pt x="0" y="495"/>
                    <a:pt x="0" y="494"/>
                  </a:cubicBezTo>
                  <a:cubicBezTo>
                    <a:pt x="0" y="494"/>
                    <a:pt x="0" y="24"/>
                    <a:pt x="0" y="14"/>
                  </a:cubicBezTo>
                  <a:cubicBezTo>
                    <a:pt x="0" y="4"/>
                    <a:pt x="3" y="0"/>
                    <a:pt x="16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101" y="0"/>
                    <a:pt x="103" y="4"/>
                    <a:pt x="103" y="15"/>
                  </a:cubicBezTo>
                  <a:cubicBezTo>
                    <a:pt x="103" y="26"/>
                    <a:pt x="103" y="494"/>
                    <a:pt x="103" y="494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2" name="Freeform 147">
              <a:extLst>
                <a:ext uri="{FF2B5EF4-FFF2-40B4-BE49-F238E27FC236}">
                  <a16:creationId xmlns:a16="http://schemas.microsoft.com/office/drawing/2014/main" id="{B13F9101-5598-4A6B-9251-BD5FA857E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332"/>
              <a:ext cx="76" cy="76"/>
            </a:xfrm>
            <a:custGeom>
              <a:avLst/>
              <a:gdLst>
                <a:gd name="T0" fmla="*/ 0 w 67"/>
                <a:gd name="T1" fmla="*/ 114 h 62"/>
                <a:gd name="T2" fmla="*/ 0 w 67"/>
                <a:gd name="T3" fmla="*/ 26 h 62"/>
                <a:gd name="T4" fmla="*/ 23 w 67"/>
                <a:gd name="T5" fmla="*/ 0 h 62"/>
                <a:gd name="T6" fmla="*/ 98 w 67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62">
                  <a:moveTo>
                    <a:pt x="0" y="62"/>
                  </a:moveTo>
                  <a:cubicBezTo>
                    <a:pt x="0" y="34"/>
                    <a:pt x="0" y="16"/>
                    <a:pt x="0" y="14"/>
                  </a:cubicBezTo>
                  <a:cubicBezTo>
                    <a:pt x="0" y="4"/>
                    <a:pt x="3" y="0"/>
                    <a:pt x="16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3" name="Line 148">
              <a:extLst>
                <a:ext uri="{FF2B5EF4-FFF2-40B4-BE49-F238E27FC236}">
                  <a16:creationId xmlns:a16="http://schemas.microsoft.com/office/drawing/2014/main" id="{DFF42EFB-A27A-457D-9544-9719CCB5BF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9" y="1332"/>
              <a:ext cx="9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4" name="Freeform 149">
              <a:extLst>
                <a:ext uri="{FF2B5EF4-FFF2-40B4-BE49-F238E27FC236}">
                  <a16:creationId xmlns:a16="http://schemas.microsoft.com/office/drawing/2014/main" id="{328FC141-9A93-404B-A5A1-CC93A3DF1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388"/>
              <a:ext cx="17" cy="348"/>
            </a:xfrm>
            <a:custGeom>
              <a:avLst/>
              <a:gdLst>
                <a:gd name="T0" fmla="*/ 22 w 15"/>
                <a:gd name="T1" fmla="*/ 44 h 287"/>
                <a:gd name="T2" fmla="*/ 0 w 15"/>
                <a:gd name="T3" fmla="*/ 375 h 287"/>
                <a:gd name="T4" fmla="*/ 0 w 15"/>
                <a:gd name="T5" fmla="*/ 372 h 287"/>
                <a:gd name="T6" fmla="*/ 0 w 15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7">
                  <a:moveTo>
                    <a:pt x="15" y="25"/>
                  </a:moveTo>
                  <a:cubicBezTo>
                    <a:pt x="3" y="6"/>
                    <a:pt x="0" y="133"/>
                    <a:pt x="0" y="210"/>
                  </a:cubicBezTo>
                  <a:cubicBezTo>
                    <a:pt x="0" y="287"/>
                    <a:pt x="0" y="209"/>
                    <a:pt x="0" y="20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5" name="Freeform 150">
              <a:extLst>
                <a:ext uri="{FF2B5EF4-FFF2-40B4-BE49-F238E27FC236}">
                  <a16:creationId xmlns:a16="http://schemas.microsoft.com/office/drawing/2014/main" id="{87B01914-53DA-49EF-95FD-148CF4FBE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834"/>
              <a:ext cx="14" cy="86"/>
            </a:xfrm>
            <a:custGeom>
              <a:avLst/>
              <a:gdLst>
                <a:gd name="T0" fmla="*/ 0 w 12"/>
                <a:gd name="T1" fmla="*/ 0 h 71"/>
                <a:gd name="T2" fmla="*/ 0 w 12"/>
                <a:gd name="T3" fmla="*/ 126 h 71"/>
                <a:gd name="T4" fmla="*/ 19 w 12"/>
                <a:gd name="T5" fmla="*/ 126 h 71"/>
                <a:gd name="T6" fmla="*/ 0 w 12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1">
                  <a:moveTo>
                    <a:pt x="0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3" y="6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6" name="Freeform 151">
              <a:extLst>
                <a:ext uri="{FF2B5EF4-FFF2-40B4-BE49-F238E27FC236}">
                  <a16:creationId xmlns:a16="http://schemas.microsoft.com/office/drawing/2014/main" id="{0B3073C5-86F1-4899-9C34-2D5CBC602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834"/>
              <a:ext cx="13" cy="86"/>
            </a:xfrm>
            <a:custGeom>
              <a:avLst/>
              <a:gdLst>
                <a:gd name="T0" fmla="*/ 0 w 12"/>
                <a:gd name="T1" fmla="*/ 0 h 71"/>
                <a:gd name="T2" fmla="*/ 0 w 12"/>
                <a:gd name="T3" fmla="*/ 126 h 71"/>
                <a:gd name="T4" fmla="*/ 15 w 12"/>
                <a:gd name="T5" fmla="*/ 126 h 71"/>
                <a:gd name="T6" fmla="*/ 0 w 12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1">
                  <a:moveTo>
                    <a:pt x="0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3" y="6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7" name="Freeform 152">
              <a:extLst>
                <a:ext uri="{FF2B5EF4-FFF2-40B4-BE49-F238E27FC236}">
                  <a16:creationId xmlns:a16="http://schemas.microsoft.com/office/drawing/2014/main" id="{504A6736-32D9-4B58-814B-22A78F979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411"/>
              <a:ext cx="83" cy="515"/>
            </a:xfrm>
            <a:custGeom>
              <a:avLst/>
              <a:gdLst>
                <a:gd name="T0" fmla="*/ 107 w 73"/>
                <a:gd name="T1" fmla="*/ 0 h 425"/>
                <a:gd name="T2" fmla="*/ 107 w 73"/>
                <a:gd name="T3" fmla="*/ 756 h 425"/>
                <a:gd name="T4" fmla="*/ 0 w 73"/>
                <a:gd name="T5" fmla="*/ 756 h 425"/>
                <a:gd name="T6" fmla="*/ 83 w 73"/>
                <a:gd name="T7" fmla="*/ 723 h 425"/>
                <a:gd name="T8" fmla="*/ 107 w 73"/>
                <a:gd name="T9" fmla="*/ 0 h 4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25">
                  <a:moveTo>
                    <a:pt x="73" y="0"/>
                  </a:moveTo>
                  <a:cubicBezTo>
                    <a:pt x="73" y="425"/>
                    <a:pt x="73" y="425"/>
                    <a:pt x="73" y="425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31" y="424"/>
                    <a:pt x="45" y="419"/>
                    <a:pt x="56" y="407"/>
                  </a:cubicBezTo>
                  <a:cubicBezTo>
                    <a:pt x="68" y="395"/>
                    <a:pt x="73" y="0"/>
                    <a:pt x="73" y="0"/>
                  </a:cubicBezTo>
                  <a:close/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8" name="Freeform 153">
              <a:extLst>
                <a:ext uri="{FF2B5EF4-FFF2-40B4-BE49-F238E27FC236}">
                  <a16:creationId xmlns:a16="http://schemas.microsoft.com/office/drawing/2014/main" id="{6D4D366E-5971-45B2-A81F-187D72B3B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455"/>
              <a:ext cx="9" cy="399"/>
            </a:xfrm>
            <a:custGeom>
              <a:avLst/>
              <a:gdLst>
                <a:gd name="T0" fmla="*/ 1 w 8"/>
                <a:gd name="T1" fmla="*/ 0 h 329"/>
                <a:gd name="T2" fmla="*/ 0 w 8"/>
                <a:gd name="T3" fmla="*/ 587 h 3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29">
                  <a:moveTo>
                    <a:pt x="1" y="0"/>
                  </a:moveTo>
                  <a:cubicBezTo>
                    <a:pt x="8" y="36"/>
                    <a:pt x="5" y="284"/>
                    <a:pt x="0" y="3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9" name="Freeform 154">
              <a:extLst>
                <a:ext uri="{FF2B5EF4-FFF2-40B4-BE49-F238E27FC236}">
                  <a16:creationId xmlns:a16="http://schemas.microsoft.com/office/drawing/2014/main" id="{366DFC82-3943-4A99-84CB-F7B2B33F5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821"/>
              <a:ext cx="408" cy="108"/>
            </a:xfrm>
            <a:custGeom>
              <a:avLst/>
              <a:gdLst>
                <a:gd name="T0" fmla="*/ 439 w 359"/>
                <a:gd name="T1" fmla="*/ 159 h 89"/>
                <a:gd name="T2" fmla="*/ 430 w 359"/>
                <a:gd name="T3" fmla="*/ 147 h 89"/>
                <a:gd name="T4" fmla="*/ 11 w 359"/>
                <a:gd name="T5" fmla="*/ 147 h 89"/>
                <a:gd name="T6" fmla="*/ 0 w 359"/>
                <a:gd name="T7" fmla="*/ 153 h 89"/>
                <a:gd name="T8" fmla="*/ 1 w 359"/>
                <a:gd name="T9" fmla="*/ 153 h 89"/>
                <a:gd name="T10" fmla="*/ 86 w 359"/>
                <a:gd name="T11" fmla="*/ 2 h 89"/>
                <a:gd name="T12" fmla="*/ 95 w 359"/>
                <a:gd name="T13" fmla="*/ 0 h 89"/>
                <a:gd name="T14" fmla="*/ 518 w 359"/>
                <a:gd name="T15" fmla="*/ 0 h 89"/>
                <a:gd name="T16" fmla="*/ 527 w 359"/>
                <a:gd name="T17" fmla="*/ 2 h 89"/>
                <a:gd name="T18" fmla="*/ 441 w 359"/>
                <a:gd name="T19" fmla="*/ 153 h 89"/>
                <a:gd name="T20" fmla="*/ 439 w 359"/>
                <a:gd name="T21" fmla="*/ 159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9" h="89">
                  <a:moveTo>
                    <a:pt x="299" y="89"/>
                  </a:moveTo>
                  <a:cubicBezTo>
                    <a:pt x="299" y="89"/>
                    <a:pt x="300" y="82"/>
                    <a:pt x="293" y="82"/>
                  </a:cubicBezTo>
                  <a:cubicBezTo>
                    <a:pt x="280" y="82"/>
                    <a:pt x="23" y="82"/>
                    <a:pt x="8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340" y="0"/>
                    <a:pt x="353" y="0"/>
                  </a:cubicBezTo>
                  <a:cubicBezTo>
                    <a:pt x="359" y="0"/>
                    <a:pt x="359" y="2"/>
                    <a:pt x="359" y="2"/>
                  </a:cubicBezTo>
                  <a:cubicBezTo>
                    <a:pt x="353" y="7"/>
                    <a:pt x="303" y="78"/>
                    <a:pt x="300" y="86"/>
                  </a:cubicBezTo>
                  <a:cubicBezTo>
                    <a:pt x="299" y="86"/>
                    <a:pt x="299" y="89"/>
                    <a:pt x="299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0" name="Freeform 155">
              <a:extLst>
                <a:ext uri="{FF2B5EF4-FFF2-40B4-BE49-F238E27FC236}">
                  <a16:creationId xmlns:a16="http://schemas.microsoft.com/office/drawing/2014/main" id="{9E1F6B50-D3D2-4CB0-BA1C-CF12F30F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828"/>
              <a:ext cx="375" cy="84"/>
            </a:xfrm>
            <a:custGeom>
              <a:avLst/>
              <a:gdLst>
                <a:gd name="T0" fmla="*/ 78 w 330"/>
                <a:gd name="T1" fmla="*/ 0 h 69"/>
                <a:gd name="T2" fmla="*/ 476 w 330"/>
                <a:gd name="T3" fmla="*/ 0 h 69"/>
                <a:gd name="T4" fmla="*/ 482 w 330"/>
                <a:gd name="T5" fmla="*/ 9 h 69"/>
                <a:gd name="T6" fmla="*/ 418 w 330"/>
                <a:gd name="T7" fmla="*/ 117 h 69"/>
                <a:gd name="T8" fmla="*/ 408 w 330"/>
                <a:gd name="T9" fmla="*/ 124 h 69"/>
                <a:gd name="T10" fmla="*/ 8 w 330"/>
                <a:gd name="T11" fmla="*/ 124 h 69"/>
                <a:gd name="T12" fmla="*/ 3 w 330"/>
                <a:gd name="T13" fmla="*/ 116 h 69"/>
                <a:gd name="T14" fmla="*/ 66 w 330"/>
                <a:gd name="T15" fmla="*/ 7 h 69"/>
                <a:gd name="T16" fmla="*/ 78 w 330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0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0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1" name="Freeform 156">
              <a:extLst>
                <a:ext uri="{FF2B5EF4-FFF2-40B4-BE49-F238E27FC236}">
                  <a16:creationId xmlns:a16="http://schemas.microsoft.com/office/drawing/2014/main" id="{ECBA45A2-1F23-4634-B582-C818A8C7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828"/>
              <a:ext cx="375" cy="84"/>
            </a:xfrm>
            <a:custGeom>
              <a:avLst/>
              <a:gdLst>
                <a:gd name="T0" fmla="*/ 75 w 330"/>
                <a:gd name="T1" fmla="*/ 69 h 69"/>
                <a:gd name="T2" fmla="*/ 88 w 330"/>
                <a:gd name="T3" fmla="*/ 63 h 69"/>
                <a:gd name="T4" fmla="*/ 449 w 330"/>
                <a:gd name="T5" fmla="*/ 63 h 69"/>
                <a:gd name="T6" fmla="*/ 482 w 330"/>
                <a:gd name="T7" fmla="*/ 9 h 69"/>
                <a:gd name="T8" fmla="*/ 476 w 330"/>
                <a:gd name="T9" fmla="*/ 0 h 69"/>
                <a:gd name="T10" fmla="*/ 78 w 330"/>
                <a:gd name="T11" fmla="*/ 0 h 69"/>
                <a:gd name="T12" fmla="*/ 66 w 330"/>
                <a:gd name="T13" fmla="*/ 7 h 69"/>
                <a:gd name="T14" fmla="*/ 3 w 330"/>
                <a:gd name="T15" fmla="*/ 116 h 69"/>
                <a:gd name="T16" fmla="*/ 8 w 330"/>
                <a:gd name="T17" fmla="*/ 124 h 69"/>
                <a:gd name="T18" fmla="*/ 43 w 330"/>
                <a:gd name="T19" fmla="*/ 124 h 69"/>
                <a:gd name="T20" fmla="*/ 75 w 330"/>
                <a:gd name="T21" fmla="*/ 69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0" h="69">
                  <a:moveTo>
                    <a:pt x="51" y="39"/>
                  </a:moveTo>
                  <a:cubicBezTo>
                    <a:pt x="52" y="36"/>
                    <a:pt x="56" y="35"/>
                    <a:pt x="60" y="35"/>
                  </a:cubicBezTo>
                  <a:cubicBezTo>
                    <a:pt x="306" y="35"/>
                    <a:pt x="306" y="35"/>
                    <a:pt x="306" y="35"/>
                  </a:cubicBezTo>
                  <a:cubicBezTo>
                    <a:pt x="314" y="23"/>
                    <a:pt x="323" y="12"/>
                    <a:pt x="328" y="5"/>
                  </a:cubicBezTo>
                  <a:cubicBezTo>
                    <a:pt x="330" y="0"/>
                    <a:pt x="327" y="0"/>
                    <a:pt x="32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1" y="0"/>
                    <a:pt x="47" y="1"/>
                    <a:pt x="45" y="4"/>
                  </a:cubicBezTo>
                  <a:cubicBezTo>
                    <a:pt x="38" y="14"/>
                    <a:pt x="13" y="48"/>
                    <a:pt x="3" y="64"/>
                  </a:cubicBezTo>
                  <a:cubicBezTo>
                    <a:pt x="1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2" name="Freeform 157">
              <a:extLst>
                <a:ext uri="{FF2B5EF4-FFF2-40B4-BE49-F238E27FC236}">
                  <a16:creationId xmlns:a16="http://schemas.microsoft.com/office/drawing/2014/main" id="{114A3FFB-9BC2-41C3-BD4F-5B022C3AF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878"/>
              <a:ext cx="26" cy="33"/>
            </a:xfrm>
            <a:custGeom>
              <a:avLst/>
              <a:gdLst>
                <a:gd name="T0" fmla="*/ 26 w 26"/>
                <a:gd name="T1" fmla="*/ 0 h 33"/>
                <a:gd name="T2" fmla="*/ 26 w 26"/>
                <a:gd name="T3" fmla="*/ 33 h 33"/>
                <a:gd name="T4" fmla="*/ 0 w 26"/>
                <a:gd name="T5" fmla="*/ 31 h 33"/>
                <a:gd name="T6" fmla="*/ 26 w 26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3">
                  <a:moveTo>
                    <a:pt x="26" y="0"/>
                  </a:moveTo>
                  <a:lnTo>
                    <a:pt x="26" y="33"/>
                  </a:lnTo>
                  <a:lnTo>
                    <a:pt x="0" y="3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3" name="Freeform 158">
              <a:extLst>
                <a:ext uri="{FF2B5EF4-FFF2-40B4-BE49-F238E27FC236}">
                  <a16:creationId xmlns:a16="http://schemas.microsoft.com/office/drawing/2014/main" id="{9AF3AED1-2FAA-44EB-B6DA-4A757DE99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878"/>
              <a:ext cx="26" cy="33"/>
            </a:xfrm>
            <a:custGeom>
              <a:avLst/>
              <a:gdLst>
                <a:gd name="T0" fmla="*/ 26 w 26"/>
                <a:gd name="T1" fmla="*/ 0 h 33"/>
                <a:gd name="T2" fmla="*/ 26 w 26"/>
                <a:gd name="T3" fmla="*/ 33 h 33"/>
                <a:gd name="T4" fmla="*/ 0 w 26"/>
                <a:gd name="T5" fmla="*/ 3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3">
                  <a:moveTo>
                    <a:pt x="26" y="0"/>
                  </a:moveTo>
                  <a:lnTo>
                    <a:pt x="26" y="33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4" name="Freeform 159">
              <a:extLst>
                <a:ext uri="{FF2B5EF4-FFF2-40B4-BE49-F238E27FC236}">
                  <a16:creationId xmlns:a16="http://schemas.microsoft.com/office/drawing/2014/main" id="{0CB3F1CC-FA77-4C4E-8F94-AD5131BA0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921"/>
              <a:ext cx="115" cy="170"/>
            </a:xfrm>
            <a:custGeom>
              <a:avLst/>
              <a:gdLst>
                <a:gd name="T0" fmla="*/ 115 w 115"/>
                <a:gd name="T1" fmla="*/ 0 h 170"/>
                <a:gd name="T2" fmla="*/ 58 w 115"/>
                <a:gd name="T3" fmla="*/ 170 h 170"/>
                <a:gd name="T4" fmla="*/ 58 w 115"/>
                <a:gd name="T5" fmla="*/ 170 h 170"/>
                <a:gd name="T6" fmla="*/ 0 w 115"/>
                <a:gd name="T7" fmla="*/ 0 h 170"/>
                <a:gd name="T8" fmla="*/ 115 w 115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70">
                  <a:moveTo>
                    <a:pt x="115" y="0"/>
                  </a:moveTo>
                  <a:lnTo>
                    <a:pt x="58" y="170"/>
                  </a:lnTo>
                  <a:lnTo>
                    <a:pt x="0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5" name="Freeform 160">
              <a:extLst>
                <a:ext uri="{FF2B5EF4-FFF2-40B4-BE49-F238E27FC236}">
                  <a16:creationId xmlns:a16="http://schemas.microsoft.com/office/drawing/2014/main" id="{8D4D2F65-9699-4F1B-A7DB-464EC0E65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921"/>
              <a:ext cx="115" cy="170"/>
            </a:xfrm>
            <a:custGeom>
              <a:avLst/>
              <a:gdLst>
                <a:gd name="T0" fmla="*/ 115 w 115"/>
                <a:gd name="T1" fmla="*/ 0 h 170"/>
                <a:gd name="T2" fmla="*/ 58 w 115"/>
                <a:gd name="T3" fmla="*/ 170 h 170"/>
                <a:gd name="T4" fmla="*/ 58 w 115"/>
                <a:gd name="T5" fmla="*/ 170 h 170"/>
                <a:gd name="T6" fmla="*/ 0 w 115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170">
                  <a:moveTo>
                    <a:pt x="115" y="0"/>
                  </a:moveTo>
                  <a:lnTo>
                    <a:pt x="58" y="17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6" name="Freeform 161">
              <a:extLst>
                <a:ext uri="{FF2B5EF4-FFF2-40B4-BE49-F238E27FC236}">
                  <a16:creationId xmlns:a16="http://schemas.microsoft.com/office/drawing/2014/main" id="{E14A6DC7-0C0B-4CE0-9D66-970180D5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923"/>
              <a:ext cx="113" cy="166"/>
            </a:xfrm>
            <a:custGeom>
              <a:avLst/>
              <a:gdLst>
                <a:gd name="T0" fmla="*/ 58 w 113"/>
                <a:gd name="T1" fmla="*/ 166 h 166"/>
                <a:gd name="T2" fmla="*/ 21 w 113"/>
                <a:gd name="T3" fmla="*/ 9 h 166"/>
                <a:gd name="T4" fmla="*/ 113 w 113"/>
                <a:gd name="T5" fmla="*/ 0 h 166"/>
                <a:gd name="T6" fmla="*/ 0 w 113"/>
                <a:gd name="T7" fmla="*/ 0 h 166"/>
                <a:gd name="T8" fmla="*/ 58 w 113"/>
                <a:gd name="T9" fmla="*/ 166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66">
                  <a:moveTo>
                    <a:pt x="58" y="166"/>
                  </a:moveTo>
                  <a:lnTo>
                    <a:pt x="21" y="9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58" y="166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7" name="Freeform 162">
              <a:extLst>
                <a:ext uri="{FF2B5EF4-FFF2-40B4-BE49-F238E27FC236}">
                  <a16:creationId xmlns:a16="http://schemas.microsoft.com/office/drawing/2014/main" id="{E27BC70C-175F-48D3-ABB7-0F8711482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923"/>
              <a:ext cx="113" cy="166"/>
            </a:xfrm>
            <a:custGeom>
              <a:avLst/>
              <a:gdLst>
                <a:gd name="T0" fmla="*/ 58 w 113"/>
                <a:gd name="T1" fmla="*/ 166 h 166"/>
                <a:gd name="T2" fmla="*/ 21 w 113"/>
                <a:gd name="T3" fmla="*/ 9 h 166"/>
                <a:gd name="T4" fmla="*/ 113 w 113"/>
                <a:gd name="T5" fmla="*/ 0 h 166"/>
                <a:gd name="T6" fmla="*/ 0 w 113"/>
                <a:gd name="T7" fmla="*/ 0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6">
                  <a:moveTo>
                    <a:pt x="58" y="166"/>
                  </a:moveTo>
                  <a:lnTo>
                    <a:pt x="21" y="9"/>
                  </a:lnTo>
                  <a:lnTo>
                    <a:pt x="11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" name="Freeform 163">
              <a:extLst>
                <a:ext uri="{FF2B5EF4-FFF2-40B4-BE49-F238E27FC236}">
                  <a16:creationId xmlns:a16="http://schemas.microsoft.com/office/drawing/2014/main" id="{A5D8A4DC-195A-42A0-AA09-524B960A9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926"/>
              <a:ext cx="152" cy="171"/>
            </a:xfrm>
            <a:custGeom>
              <a:avLst/>
              <a:gdLst>
                <a:gd name="T0" fmla="*/ 0 w 134"/>
                <a:gd name="T1" fmla="*/ 251 h 141"/>
                <a:gd name="T2" fmla="*/ 76 w 134"/>
                <a:gd name="T3" fmla="*/ 0 h 141"/>
                <a:gd name="T4" fmla="*/ 195 w 134"/>
                <a:gd name="T5" fmla="*/ 0 h 141"/>
                <a:gd name="T6" fmla="*/ 86 w 134"/>
                <a:gd name="T7" fmla="*/ 42 h 141"/>
                <a:gd name="T8" fmla="*/ 0 w 134"/>
                <a:gd name="T9" fmla="*/ 25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59" y="24"/>
                  </a:cubicBezTo>
                  <a:cubicBezTo>
                    <a:pt x="44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" name="Freeform 164">
              <a:extLst>
                <a:ext uri="{FF2B5EF4-FFF2-40B4-BE49-F238E27FC236}">
                  <a16:creationId xmlns:a16="http://schemas.microsoft.com/office/drawing/2014/main" id="{472254F7-0721-4CE3-8469-A4F72E4B9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840"/>
              <a:ext cx="57" cy="298"/>
            </a:xfrm>
            <a:custGeom>
              <a:avLst/>
              <a:gdLst>
                <a:gd name="T0" fmla="*/ 19 w 50"/>
                <a:gd name="T1" fmla="*/ 176 h 246"/>
                <a:gd name="T2" fmla="*/ 74 w 50"/>
                <a:gd name="T3" fmla="*/ 0 h 246"/>
                <a:gd name="T4" fmla="*/ 0 w 50"/>
                <a:gd name="T5" fmla="*/ 125 h 246"/>
                <a:gd name="T6" fmla="*/ 0 w 50"/>
                <a:gd name="T7" fmla="*/ 414 h 246"/>
                <a:gd name="T8" fmla="*/ 19 w 50"/>
                <a:gd name="T9" fmla="*/ 17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46">
                  <a:moveTo>
                    <a:pt x="13" y="99"/>
                  </a:moveTo>
                  <a:cubicBezTo>
                    <a:pt x="21" y="52"/>
                    <a:pt x="36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212"/>
                    <a:pt x="0" y="233"/>
                  </a:cubicBezTo>
                  <a:cubicBezTo>
                    <a:pt x="0" y="246"/>
                    <a:pt x="1" y="167"/>
                    <a:pt x="13" y="99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0" name="Freeform 165">
              <a:extLst>
                <a:ext uri="{FF2B5EF4-FFF2-40B4-BE49-F238E27FC236}">
                  <a16:creationId xmlns:a16="http://schemas.microsoft.com/office/drawing/2014/main" id="{ECCF09D4-0D16-42E7-AB8E-96A2FD9D6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835"/>
              <a:ext cx="53" cy="76"/>
            </a:xfrm>
            <a:custGeom>
              <a:avLst/>
              <a:gdLst>
                <a:gd name="T0" fmla="*/ 70 w 46"/>
                <a:gd name="T1" fmla="*/ 0 h 62"/>
                <a:gd name="T2" fmla="*/ 12 w 46"/>
                <a:gd name="T3" fmla="*/ 98 h 62"/>
                <a:gd name="T4" fmla="*/ 16 w 46"/>
                <a:gd name="T5" fmla="*/ 114 h 62"/>
                <a:gd name="T6" fmla="*/ 40 w 46"/>
                <a:gd name="T7" fmla="*/ 114 h 62"/>
                <a:gd name="T8" fmla="*/ 40 w 46"/>
                <a:gd name="T9" fmla="*/ 74 h 62"/>
                <a:gd name="T10" fmla="*/ 70 w 4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62">
                  <a:moveTo>
                    <a:pt x="46" y="0"/>
                  </a:moveTo>
                  <a:cubicBezTo>
                    <a:pt x="46" y="0"/>
                    <a:pt x="12" y="47"/>
                    <a:pt x="8" y="53"/>
                  </a:cubicBezTo>
                  <a:cubicBezTo>
                    <a:pt x="4" y="59"/>
                    <a:pt x="0" y="62"/>
                    <a:pt x="10" y="62"/>
                  </a:cubicBezTo>
                  <a:cubicBezTo>
                    <a:pt x="21" y="62"/>
                    <a:pt x="26" y="62"/>
                    <a:pt x="26" y="62"/>
                  </a:cubicBezTo>
                  <a:cubicBezTo>
                    <a:pt x="18" y="60"/>
                    <a:pt x="17" y="57"/>
                    <a:pt x="26" y="40"/>
                  </a:cubicBezTo>
                  <a:cubicBezTo>
                    <a:pt x="34" y="2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1" name="Freeform 166">
              <a:extLst>
                <a:ext uri="{FF2B5EF4-FFF2-40B4-BE49-F238E27FC236}">
                  <a16:creationId xmlns:a16="http://schemas.microsoft.com/office/drawing/2014/main" id="{BA998C27-B280-453B-B355-BF58D9525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449"/>
              <a:ext cx="55" cy="603"/>
            </a:xfrm>
            <a:custGeom>
              <a:avLst/>
              <a:gdLst>
                <a:gd name="T0" fmla="*/ 70 w 49"/>
                <a:gd name="T1" fmla="*/ 827 h 498"/>
                <a:gd name="T2" fmla="*/ 70 w 49"/>
                <a:gd name="T3" fmla="*/ 0 h 498"/>
                <a:gd name="T4" fmla="*/ 0 w 49"/>
                <a:gd name="T5" fmla="*/ 179 h 498"/>
                <a:gd name="T6" fmla="*/ 0 w 49"/>
                <a:gd name="T7" fmla="*/ 884 h 498"/>
                <a:gd name="T8" fmla="*/ 0 w 49"/>
                <a:gd name="T9" fmla="*/ 884 h 498"/>
                <a:gd name="T10" fmla="*/ 21 w 49"/>
                <a:gd name="T11" fmla="*/ 862 h 498"/>
                <a:gd name="T12" fmla="*/ 43 w 49"/>
                <a:gd name="T13" fmla="*/ 862 h 498"/>
                <a:gd name="T14" fmla="*/ 51 w 49"/>
                <a:gd name="T15" fmla="*/ 877 h 498"/>
                <a:gd name="T16" fmla="*/ 70 w 49"/>
                <a:gd name="T17" fmla="*/ 827 h 4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498">
                  <a:moveTo>
                    <a:pt x="49" y="466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5" y="497"/>
                    <a:pt x="15" y="486"/>
                    <a:pt x="15" y="486"/>
                  </a:cubicBezTo>
                  <a:cubicBezTo>
                    <a:pt x="30" y="486"/>
                    <a:pt x="30" y="486"/>
                    <a:pt x="30" y="486"/>
                  </a:cubicBezTo>
                  <a:cubicBezTo>
                    <a:pt x="30" y="487"/>
                    <a:pt x="30" y="497"/>
                    <a:pt x="36" y="494"/>
                  </a:cubicBezTo>
                  <a:cubicBezTo>
                    <a:pt x="43" y="490"/>
                    <a:pt x="49" y="485"/>
                    <a:pt x="49" y="466"/>
                  </a:cubicBez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2" name="Freeform 167">
              <a:extLst>
                <a:ext uri="{FF2B5EF4-FFF2-40B4-BE49-F238E27FC236}">
                  <a16:creationId xmlns:a16="http://schemas.microsoft.com/office/drawing/2014/main" id="{0DD4F2E6-4B8A-46C5-95E5-9DD7FB0DD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462"/>
              <a:ext cx="23" cy="35"/>
            </a:xfrm>
            <a:custGeom>
              <a:avLst/>
              <a:gdLst>
                <a:gd name="T0" fmla="*/ 0 w 23"/>
                <a:gd name="T1" fmla="*/ 35 h 35"/>
                <a:gd name="T2" fmla="*/ 23 w 23"/>
                <a:gd name="T3" fmla="*/ 0 h 35"/>
                <a:gd name="T4" fmla="*/ 0 w 23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5">
                  <a:moveTo>
                    <a:pt x="0" y="35"/>
                  </a:moveTo>
                  <a:lnTo>
                    <a:pt x="23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3" name="Line 168">
              <a:extLst>
                <a:ext uri="{FF2B5EF4-FFF2-40B4-BE49-F238E27FC236}">
                  <a16:creationId xmlns:a16="http://schemas.microsoft.com/office/drawing/2014/main" id="{3666738C-3523-44C8-B73E-842DED301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0" y="1462"/>
              <a:ext cx="23" cy="3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4" name="Freeform 169">
              <a:extLst>
                <a:ext uri="{FF2B5EF4-FFF2-40B4-BE49-F238E27FC236}">
                  <a16:creationId xmlns:a16="http://schemas.microsoft.com/office/drawing/2014/main" id="{BC200214-131B-4173-A74C-C2B0320D9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1394"/>
              <a:ext cx="1" cy="520"/>
            </a:xfrm>
            <a:custGeom>
              <a:avLst/>
              <a:gdLst>
                <a:gd name="T0" fmla="*/ 0 w 1"/>
                <a:gd name="T1" fmla="*/ 0 h 520"/>
                <a:gd name="T2" fmla="*/ 0 w 1"/>
                <a:gd name="T3" fmla="*/ 520 h 520"/>
                <a:gd name="T4" fmla="*/ 0 w 1"/>
                <a:gd name="T5" fmla="*/ 0 h 5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20">
                  <a:moveTo>
                    <a:pt x="0" y="0"/>
                  </a:moveTo>
                  <a:lnTo>
                    <a:pt x="0" y="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5" name="Line 170">
              <a:extLst>
                <a:ext uri="{FF2B5EF4-FFF2-40B4-BE49-F238E27FC236}">
                  <a16:creationId xmlns:a16="http://schemas.microsoft.com/office/drawing/2014/main" id="{E5D0B163-99E2-41C6-B864-D7E905C064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" y="1394"/>
              <a:ext cx="1" cy="5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6" name="Freeform 171">
              <a:extLst>
                <a:ext uri="{FF2B5EF4-FFF2-40B4-BE49-F238E27FC236}">
                  <a16:creationId xmlns:a16="http://schemas.microsoft.com/office/drawing/2014/main" id="{A142530D-F642-4257-B3AA-30258B544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96"/>
              <a:ext cx="16" cy="542"/>
            </a:xfrm>
            <a:custGeom>
              <a:avLst/>
              <a:gdLst>
                <a:gd name="T0" fmla="*/ 0 w 16"/>
                <a:gd name="T1" fmla="*/ 35 h 542"/>
                <a:gd name="T2" fmla="*/ 0 w 16"/>
                <a:gd name="T3" fmla="*/ 541 h 542"/>
                <a:gd name="T4" fmla="*/ 16 w 16"/>
                <a:gd name="T5" fmla="*/ 542 h 542"/>
                <a:gd name="T6" fmla="*/ 16 w 16"/>
                <a:gd name="T7" fmla="*/ 0 h 542"/>
                <a:gd name="T8" fmla="*/ 0 w 16"/>
                <a:gd name="T9" fmla="*/ 35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42">
                  <a:moveTo>
                    <a:pt x="0" y="35"/>
                  </a:moveTo>
                  <a:lnTo>
                    <a:pt x="0" y="541"/>
                  </a:lnTo>
                  <a:lnTo>
                    <a:pt x="16" y="542"/>
                  </a:lnTo>
                  <a:lnTo>
                    <a:pt x="16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7" name="Freeform 172">
              <a:extLst>
                <a:ext uri="{FF2B5EF4-FFF2-40B4-BE49-F238E27FC236}">
                  <a16:creationId xmlns:a16="http://schemas.microsoft.com/office/drawing/2014/main" id="{5C757791-84A1-4006-8963-98F22E299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96"/>
              <a:ext cx="16" cy="542"/>
            </a:xfrm>
            <a:custGeom>
              <a:avLst/>
              <a:gdLst>
                <a:gd name="T0" fmla="*/ 0 w 16"/>
                <a:gd name="T1" fmla="*/ 35 h 542"/>
                <a:gd name="T2" fmla="*/ 0 w 16"/>
                <a:gd name="T3" fmla="*/ 541 h 542"/>
                <a:gd name="T4" fmla="*/ 16 w 16"/>
                <a:gd name="T5" fmla="*/ 542 h 542"/>
                <a:gd name="T6" fmla="*/ 16 w 16"/>
                <a:gd name="T7" fmla="*/ 0 h 5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42">
                  <a:moveTo>
                    <a:pt x="0" y="35"/>
                  </a:moveTo>
                  <a:lnTo>
                    <a:pt x="0" y="541"/>
                  </a:lnTo>
                  <a:lnTo>
                    <a:pt x="16" y="542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8" name="Freeform 173">
              <a:extLst>
                <a:ext uri="{FF2B5EF4-FFF2-40B4-BE49-F238E27FC236}">
                  <a16:creationId xmlns:a16="http://schemas.microsoft.com/office/drawing/2014/main" id="{959480E9-5DF0-48C4-826A-DD15A19FC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449"/>
              <a:ext cx="56" cy="603"/>
            </a:xfrm>
            <a:custGeom>
              <a:avLst/>
              <a:gdLst>
                <a:gd name="T0" fmla="*/ 0 w 49"/>
                <a:gd name="T1" fmla="*/ 828 h 498"/>
                <a:gd name="T2" fmla="*/ 19 w 49"/>
                <a:gd name="T3" fmla="*/ 877 h 498"/>
                <a:gd name="T4" fmla="*/ 29 w 49"/>
                <a:gd name="T5" fmla="*/ 862 h 498"/>
                <a:gd name="T6" fmla="*/ 51 w 49"/>
                <a:gd name="T7" fmla="*/ 862 h 498"/>
                <a:gd name="T8" fmla="*/ 73 w 49"/>
                <a:gd name="T9" fmla="*/ 884 h 498"/>
                <a:gd name="T10" fmla="*/ 73 w 49"/>
                <a:gd name="T11" fmla="*/ 884 h 498"/>
                <a:gd name="T12" fmla="*/ 73 w 49"/>
                <a:gd name="T13" fmla="*/ 884 h 498"/>
                <a:gd name="T14" fmla="*/ 73 w 49"/>
                <a:gd name="T15" fmla="*/ 884 h 498"/>
                <a:gd name="T16" fmla="*/ 73 w 49"/>
                <a:gd name="T17" fmla="*/ 884 h 498"/>
                <a:gd name="T18" fmla="*/ 73 w 49"/>
                <a:gd name="T19" fmla="*/ 182 h 498"/>
                <a:gd name="T20" fmla="*/ 0 w 49"/>
                <a:gd name="T21" fmla="*/ 0 h 498"/>
                <a:gd name="T22" fmla="*/ 0 w 49"/>
                <a:gd name="T23" fmla="*/ 828 h 4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498">
                  <a:moveTo>
                    <a:pt x="0" y="467"/>
                  </a:moveTo>
                  <a:cubicBezTo>
                    <a:pt x="0" y="485"/>
                    <a:pt x="6" y="491"/>
                    <a:pt x="13" y="494"/>
                  </a:cubicBezTo>
                  <a:cubicBezTo>
                    <a:pt x="19" y="497"/>
                    <a:pt x="19" y="487"/>
                    <a:pt x="19" y="486"/>
                  </a:cubicBezTo>
                  <a:cubicBezTo>
                    <a:pt x="34" y="486"/>
                    <a:pt x="34" y="486"/>
                    <a:pt x="34" y="486"/>
                  </a:cubicBezTo>
                  <a:cubicBezTo>
                    <a:pt x="34" y="486"/>
                    <a:pt x="44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67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9" name="Freeform 174">
              <a:extLst>
                <a:ext uri="{FF2B5EF4-FFF2-40B4-BE49-F238E27FC236}">
                  <a16:creationId xmlns:a16="http://schemas.microsoft.com/office/drawing/2014/main" id="{54E9E272-8C87-4ED4-A6C9-21C26B68D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96"/>
              <a:ext cx="1" cy="542"/>
            </a:xfrm>
            <a:custGeom>
              <a:avLst/>
              <a:gdLst>
                <a:gd name="T0" fmla="*/ 0 w 1"/>
                <a:gd name="T1" fmla="*/ 0 h 542"/>
                <a:gd name="T2" fmla="*/ 0 w 1"/>
                <a:gd name="T3" fmla="*/ 542 h 542"/>
                <a:gd name="T4" fmla="*/ 0 w 1"/>
                <a:gd name="T5" fmla="*/ 0 h 5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42">
                  <a:moveTo>
                    <a:pt x="0" y="0"/>
                  </a:moveTo>
                  <a:lnTo>
                    <a:pt x="0" y="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0" name="Line 175">
              <a:extLst>
                <a:ext uri="{FF2B5EF4-FFF2-40B4-BE49-F238E27FC236}">
                  <a16:creationId xmlns:a16="http://schemas.microsoft.com/office/drawing/2014/main" id="{A5FD1973-BFBD-460F-9CED-56B7B5B491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3" y="1496"/>
              <a:ext cx="1" cy="54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1" name="Freeform 176">
              <a:extLst>
                <a:ext uri="{FF2B5EF4-FFF2-40B4-BE49-F238E27FC236}">
                  <a16:creationId xmlns:a16="http://schemas.microsoft.com/office/drawing/2014/main" id="{8D3F816B-E29A-49F7-ACD3-FBF6ADF6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75"/>
              <a:ext cx="42" cy="605"/>
            </a:xfrm>
            <a:custGeom>
              <a:avLst/>
              <a:gdLst>
                <a:gd name="T0" fmla="*/ 1 w 42"/>
                <a:gd name="T1" fmla="*/ 605 h 605"/>
                <a:gd name="T2" fmla="*/ 24 w 42"/>
                <a:gd name="T3" fmla="*/ 570 h 605"/>
                <a:gd name="T4" fmla="*/ 25 w 42"/>
                <a:gd name="T5" fmla="*/ 570 h 605"/>
                <a:gd name="T6" fmla="*/ 25 w 42"/>
                <a:gd name="T7" fmla="*/ 86 h 605"/>
                <a:gd name="T8" fmla="*/ 42 w 42"/>
                <a:gd name="T9" fmla="*/ 0 h 605"/>
                <a:gd name="T10" fmla="*/ 0 w 42"/>
                <a:gd name="T11" fmla="*/ 60 h 605"/>
                <a:gd name="T12" fmla="*/ 0 w 42"/>
                <a:gd name="T13" fmla="*/ 603 h 605"/>
                <a:gd name="T14" fmla="*/ 1 w 42"/>
                <a:gd name="T15" fmla="*/ 605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05">
                  <a:moveTo>
                    <a:pt x="1" y="605"/>
                  </a:moveTo>
                  <a:lnTo>
                    <a:pt x="24" y="570"/>
                  </a:lnTo>
                  <a:lnTo>
                    <a:pt x="25" y="570"/>
                  </a:lnTo>
                  <a:lnTo>
                    <a:pt x="25" y="86"/>
                  </a:lnTo>
                  <a:lnTo>
                    <a:pt x="42" y="0"/>
                  </a:lnTo>
                  <a:lnTo>
                    <a:pt x="0" y="60"/>
                  </a:lnTo>
                  <a:lnTo>
                    <a:pt x="0" y="603"/>
                  </a:lnTo>
                  <a:lnTo>
                    <a:pt x="1" y="605"/>
                  </a:ln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2" name="Freeform 177">
              <a:extLst>
                <a:ext uri="{FF2B5EF4-FFF2-40B4-BE49-F238E27FC236}">
                  <a16:creationId xmlns:a16="http://schemas.microsoft.com/office/drawing/2014/main" id="{3C455680-B950-4196-973E-90554962E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400"/>
              <a:ext cx="14" cy="546"/>
            </a:xfrm>
            <a:custGeom>
              <a:avLst/>
              <a:gdLst>
                <a:gd name="T0" fmla="*/ 16 w 12"/>
                <a:gd name="T1" fmla="*/ 0 h 450"/>
                <a:gd name="T2" fmla="*/ 0 w 12"/>
                <a:gd name="T3" fmla="*/ 90 h 450"/>
                <a:gd name="T4" fmla="*/ 0 w 12"/>
                <a:gd name="T5" fmla="*/ 802 h 450"/>
                <a:gd name="T6" fmla="*/ 19 w 12"/>
                <a:gd name="T7" fmla="*/ 760 h 4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450">
                  <a:moveTo>
                    <a:pt x="10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0" y="449"/>
                    <a:pt x="11" y="450"/>
                    <a:pt x="12" y="425"/>
                  </a:cubicBezTo>
                </a:path>
              </a:pathLst>
            </a:custGeom>
            <a:solidFill>
              <a:srgbClr val="88C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3" name="Freeform 178">
              <a:extLst>
                <a:ext uri="{FF2B5EF4-FFF2-40B4-BE49-F238E27FC236}">
                  <a16:creationId xmlns:a16="http://schemas.microsoft.com/office/drawing/2014/main" id="{FEF7DE43-D6BC-4D03-851E-1D2F897C1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77"/>
              <a:ext cx="42" cy="121"/>
            </a:xfrm>
            <a:custGeom>
              <a:avLst/>
              <a:gdLst>
                <a:gd name="T0" fmla="*/ 0 w 42"/>
                <a:gd name="T1" fmla="*/ 61 h 121"/>
                <a:gd name="T2" fmla="*/ 1 w 42"/>
                <a:gd name="T3" fmla="*/ 121 h 121"/>
                <a:gd name="T4" fmla="*/ 25 w 42"/>
                <a:gd name="T5" fmla="*/ 84 h 121"/>
                <a:gd name="T6" fmla="*/ 42 w 42"/>
                <a:gd name="T7" fmla="*/ 0 h 121"/>
                <a:gd name="T8" fmla="*/ 0 w 42"/>
                <a:gd name="T9" fmla="*/ 61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21">
                  <a:moveTo>
                    <a:pt x="0" y="61"/>
                  </a:moveTo>
                  <a:lnTo>
                    <a:pt x="1" y="121"/>
                  </a:lnTo>
                  <a:lnTo>
                    <a:pt x="25" y="84"/>
                  </a:lnTo>
                  <a:lnTo>
                    <a:pt x="42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52A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4" name="Freeform 179">
              <a:extLst>
                <a:ext uri="{FF2B5EF4-FFF2-40B4-BE49-F238E27FC236}">
                  <a16:creationId xmlns:a16="http://schemas.microsoft.com/office/drawing/2014/main" id="{51816845-340A-4CCC-ADE3-7A7C9C1EF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77"/>
              <a:ext cx="42" cy="121"/>
            </a:xfrm>
            <a:custGeom>
              <a:avLst/>
              <a:gdLst>
                <a:gd name="T0" fmla="*/ 0 w 42"/>
                <a:gd name="T1" fmla="*/ 61 h 121"/>
                <a:gd name="T2" fmla="*/ 1 w 42"/>
                <a:gd name="T3" fmla="*/ 121 h 121"/>
                <a:gd name="T4" fmla="*/ 25 w 42"/>
                <a:gd name="T5" fmla="*/ 84 h 121"/>
                <a:gd name="T6" fmla="*/ 42 w 42"/>
                <a:gd name="T7" fmla="*/ 0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21">
                  <a:moveTo>
                    <a:pt x="0" y="61"/>
                  </a:moveTo>
                  <a:lnTo>
                    <a:pt x="1" y="121"/>
                  </a:lnTo>
                  <a:lnTo>
                    <a:pt x="25" y="84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5" name="Freeform 180">
              <a:extLst>
                <a:ext uri="{FF2B5EF4-FFF2-40B4-BE49-F238E27FC236}">
                  <a16:creationId xmlns:a16="http://schemas.microsoft.com/office/drawing/2014/main" id="{7268AE48-FF82-4973-A2E4-84C13869B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435"/>
              <a:ext cx="20" cy="605"/>
            </a:xfrm>
            <a:custGeom>
              <a:avLst/>
              <a:gdLst>
                <a:gd name="T0" fmla="*/ 11 w 17"/>
                <a:gd name="T1" fmla="*/ 12 h 499"/>
                <a:gd name="T2" fmla="*/ 21 w 17"/>
                <a:gd name="T3" fmla="*/ 0 h 499"/>
                <a:gd name="T4" fmla="*/ 21 w 17"/>
                <a:gd name="T5" fmla="*/ 800 h 499"/>
                <a:gd name="T6" fmla="*/ 0 w 17"/>
                <a:gd name="T7" fmla="*/ 890 h 499"/>
                <a:gd name="T8" fmla="*/ 9 w 17"/>
                <a:gd name="T9" fmla="*/ 818 h 499"/>
                <a:gd name="T10" fmla="*/ 8 w 17"/>
                <a:gd name="T11" fmla="*/ 23 h 4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99">
                  <a:moveTo>
                    <a:pt x="7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449"/>
                    <a:pt x="13" y="449"/>
                    <a:pt x="13" y="449"/>
                  </a:cubicBezTo>
                  <a:cubicBezTo>
                    <a:pt x="13" y="449"/>
                    <a:pt x="17" y="495"/>
                    <a:pt x="0" y="499"/>
                  </a:cubicBezTo>
                  <a:cubicBezTo>
                    <a:pt x="6" y="493"/>
                    <a:pt x="6" y="491"/>
                    <a:pt x="6" y="459"/>
                  </a:cubicBezTo>
                  <a:cubicBezTo>
                    <a:pt x="6" y="427"/>
                    <a:pt x="5" y="13"/>
                    <a:pt x="5" y="13"/>
                  </a:cubicBezTo>
                </a:path>
              </a:pathLst>
            </a:custGeom>
            <a:solidFill>
              <a:srgbClr val="88C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6" name="Freeform 181">
              <a:extLst>
                <a:ext uri="{FF2B5EF4-FFF2-40B4-BE49-F238E27FC236}">
                  <a16:creationId xmlns:a16="http://schemas.microsoft.com/office/drawing/2014/main" id="{263C731C-C4CC-41E4-9FCD-4BA624A2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500"/>
              <a:ext cx="16" cy="537"/>
            </a:xfrm>
            <a:custGeom>
              <a:avLst/>
              <a:gdLst>
                <a:gd name="T0" fmla="*/ 0 w 16"/>
                <a:gd name="T1" fmla="*/ 0 h 537"/>
                <a:gd name="T2" fmla="*/ 0 w 16"/>
                <a:gd name="T3" fmla="*/ 535 h 537"/>
                <a:gd name="T4" fmla="*/ 16 w 16"/>
                <a:gd name="T5" fmla="*/ 537 h 537"/>
                <a:gd name="T6" fmla="*/ 16 w 16"/>
                <a:gd name="T7" fmla="*/ 32 h 537"/>
                <a:gd name="T8" fmla="*/ 0 w 16"/>
                <a:gd name="T9" fmla="*/ 0 h 5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37">
                  <a:moveTo>
                    <a:pt x="0" y="0"/>
                  </a:moveTo>
                  <a:lnTo>
                    <a:pt x="0" y="535"/>
                  </a:lnTo>
                  <a:lnTo>
                    <a:pt x="16" y="537"/>
                  </a:lnTo>
                  <a:lnTo>
                    <a:pt x="16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7" name="Freeform 182">
              <a:extLst>
                <a:ext uri="{FF2B5EF4-FFF2-40B4-BE49-F238E27FC236}">
                  <a16:creationId xmlns:a16="http://schemas.microsoft.com/office/drawing/2014/main" id="{C993F9B5-7963-42C5-B177-7A606E4A2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500"/>
              <a:ext cx="16" cy="537"/>
            </a:xfrm>
            <a:custGeom>
              <a:avLst/>
              <a:gdLst>
                <a:gd name="T0" fmla="*/ 0 w 16"/>
                <a:gd name="T1" fmla="*/ 0 h 537"/>
                <a:gd name="T2" fmla="*/ 0 w 16"/>
                <a:gd name="T3" fmla="*/ 535 h 537"/>
                <a:gd name="T4" fmla="*/ 16 w 16"/>
                <a:gd name="T5" fmla="*/ 537 h 537"/>
                <a:gd name="T6" fmla="*/ 16 w 16"/>
                <a:gd name="T7" fmla="*/ 32 h 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37">
                  <a:moveTo>
                    <a:pt x="0" y="0"/>
                  </a:moveTo>
                  <a:lnTo>
                    <a:pt x="0" y="535"/>
                  </a:lnTo>
                  <a:lnTo>
                    <a:pt x="16" y="537"/>
                  </a:lnTo>
                  <a:lnTo>
                    <a:pt x="16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8" name="Freeform 183">
              <a:extLst>
                <a:ext uri="{FF2B5EF4-FFF2-40B4-BE49-F238E27FC236}">
                  <a16:creationId xmlns:a16="http://schemas.microsoft.com/office/drawing/2014/main" id="{B4B085EB-9E69-4B25-8E86-6B536E57D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1449"/>
              <a:ext cx="117" cy="603"/>
            </a:xfrm>
            <a:custGeom>
              <a:avLst/>
              <a:gdLst>
                <a:gd name="T0" fmla="*/ 151 w 103"/>
                <a:gd name="T1" fmla="*/ 877 h 498"/>
                <a:gd name="T2" fmla="*/ 144 w 103"/>
                <a:gd name="T3" fmla="*/ 884 h 498"/>
                <a:gd name="T4" fmla="*/ 7 w 103"/>
                <a:gd name="T5" fmla="*/ 884 h 498"/>
                <a:gd name="T6" fmla="*/ 0 w 103"/>
                <a:gd name="T7" fmla="*/ 877 h 498"/>
                <a:gd name="T8" fmla="*/ 0 w 103"/>
                <a:gd name="T9" fmla="*/ 25 h 498"/>
                <a:gd name="T10" fmla="*/ 23 w 103"/>
                <a:gd name="T11" fmla="*/ 0 h 498"/>
                <a:gd name="T12" fmla="*/ 131 w 103"/>
                <a:gd name="T13" fmla="*/ 0 h 498"/>
                <a:gd name="T14" fmla="*/ 151 w 103"/>
                <a:gd name="T15" fmla="*/ 27 h 498"/>
                <a:gd name="T16" fmla="*/ 151 w 103"/>
                <a:gd name="T17" fmla="*/ 877 h 4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498">
                  <a:moveTo>
                    <a:pt x="103" y="494"/>
                  </a:moveTo>
                  <a:cubicBezTo>
                    <a:pt x="103" y="498"/>
                    <a:pt x="102" y="498"/>
                    <a:pt x="99" y="498"/>
                  </a:cubicBezTo>
                  <a:cubicBezTo>
                    <a:pt x="4" y="498"/>
                    <a:pt x="4" y="498"/>
                    <a:pt x="4" y="498"/>
                  </a:cubicBezTo>
                  <a:cubicBezTo>
                    <a:pt x="0" y="498"/>
                    <a:pt x="0" y="495"/>
                    <a:pt x="0" y="494"/>
                  </a:cubicBezTo>
                  <a:cubicBezTo>
                    <a:pt x="0" y="494"/>
                    <a:pt x="0" y="24"/>
                    <a:pt x="0" y="14"/>
                  </a:cubicBezTo>
                  <a:cubicBezTo>
                    <a:pt x="0" y="4"/>
                    <a:pt x="3" y="0"/>
                    <a:pt x="16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101" y="0"/>
                    <a:pt x="103" y="4"/>
                    <a:pt x="103" y="15"/>
                  </a:cubicBezTo>
                  <a:cubicBezTo>
                    <a:pt x="103" y="26"/>
                    <a:pt x="103" y="494"/>
                    <a:pt x="103" y="494"/>
                  </a:cubicBez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9" name="Freeform 184">
              <a:extLst>
                <a:ext uri="{FF2B5EF4-FFF2-40B4-BE49-F238E27FC236}">
                  <a16:creationId xmlns:a16="http://schemas.microsoft.com/office/drawing/2014/main" id="{6DEAD657-9C10-4F28-89A0-CA165658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421"/>
              <a:ext cx="116" cy="618"/>
            </a:xfrm>
            <a:custGeom>
              <a:avLst/>
              <a:gdLst>
                <a:gd name="T0" fmla="*/ 19 w 102"/>
                <a:gd name="T1" fmla="*/ 908 h 510"/>
                <a:gd name="T2" fmla="*/ 19 w 102"/>
                <a:gd name="T3" fmla="*/ 56 h 510"/>
                <a:gd name="T4" fmla="*/ 43 w 102"/>
                <a:gd name="T5" fmla="*/ 28 h 510"/>
                <a:gd name="T6" fmla="*/ 150 w 102"/>
                <a:gd name="T7" fmla="*/ 28 h 510"/>
                <a:gd name="T8" fmla="*/ 47 w 102"/>
                <a:gd name="T9" fmla="*/ 7 h 510"/>
                <a:gd name="T10" fmla="*/ 0 w 102"/>
                <a:gd name="T11" fmla="*/ 51 h 510"/>
                <a:gd name="T12" fmla="*/ 19 w 102"/>
                <a:gd name="T13" fmla="*/ 908 h 5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510">
                  <a:moveTo>
                    <a:pt x="13" y="510"/>
                  </a:moveTo>
                  <a:cubicBezTo>
                    <a:pt x="13" y="510"/>
                    <a:pt x="13" y="41"/>
                    <a:pt x="13" y="31"/>
                  </a:cubicBezTo>
                  <a:cubicBezTo>
                    <a:pt x="13" y="21"/>
                    <a:pt x="16" y="16"/>
                    <a:pt x="29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72" y="12"/>
                    <a:pt x="49" y="7"/>
                    <a:pt x="32" y="4"/>
                  </a:cubicBezTo>
                  <a:cubicBezTo>
                    <a:pt x="8" y="0"/>
                    <a:pt x="0" y="16"/>
                    <a:pt x="0" y="29"/>
                  </a:cubicBezTo>
                  <a:cubicBezTo>
                    <a:pt x="0" y="43"/>
                    <a:pt x="13" y="510"/>
                    <a:pt x="13" y="510"/>
                  </a:cubicBez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0" name="Freeform 185">
              <a:extLst>
                <a:ext uri="{FF2B5EF4-FFF2-40B4-BE49-F238E27FC236}">
                  <a16:creationId xmlns:a16="http://schemas.microsoft.com/office/drawing/2014/main" id="{EFED9FD1-D297-43A8-9205-06580EBB9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456"/>
              <a:ext cx="99" cy="579"/>
            </a:xfrm>
            <a:custGeom>
              <a:avLst/>
              <a:gdLst>
                <a:gd name="T0" fmla="*/ 22 w 87"/>
                <a:gd name="T1" fmla="*/ 42 h 478"/>
                <a:gd name="T2" fmla="*/ 43 w 87"/>
                <a:gd name="T3" fmla="*/ 16 h 478"/>
                <a:gd name="T4" fmla="*/ 129 w 87"/>
                <a:gd name="T5" fmla="*/ 1 h 478"/>
                <a:gd name="T6" fmla="*/ 116 w 87"/>
                <a:gd name="T7" fmla="*/ 0 h 478"/>
                <a:gd name="T8" fmla="*/ 22 w 87"/>
                <a:gd name="T9" fmla="*/ 0 h 478"/>
                <a:gd name="T10" fmla="*/ 0 w 87"/>
                <a:gd name="T11" fmla="*/ 25 h 478"/>
                <a:gd name="T12" fmla="*/ 0 w 87"/>
                <a:gd name="T13" fmla="*/ 841 h 478"/>
                <a:gd name="T14" fmla="*/ 3 w 87"/>
                <a:gd name="T15" fmla="*/ 849 h 478"/>
                <a:gd name="T16" fmla="*/ 22 w 87"/>
                <a:gd name="T17" fmla="*/ 42 h 4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478">
                  <a:moveTo>
                    <a:pt x="15" y="24"/>
                  </a:moveTo>
                  <a:cubicBezTo>
                    <a:pt x="15" y="14"/>
                    <a:pt x="17" y="9"/>
                    <a:pt x="29" y="9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5" y="0"/>
                    <a:pt x="83" y="0"/>
                    <a:pt x="7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" y="0"/>
                    <a:pt x="0" y="5"/>
                    <a:pt x="0" y="14"/>
                  </a:cubicBezTo>
                  <a:cubicBezTo>
                    <a:pt x="0" y="23"/>
                    <a:pt x="0" y="473"/>
                    <a:pt x="0" y="473"/>
                  </a:cubicBezTo>
                  <a:cubicBezTo>
                    <a:pt x="0" y="475"/>
                    <a:pt x="0" y="477"/>
                    <a:pt x="3" y="478"/>
                  </a:cubicBezTo>
                  <a:cubicBezTo>
                    <a:pt x="4" y="424"/>
                    <a:pt x="15" y="32"/>
                    <a:pt x="1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1" name="Freeform 186">
              <a:extLst>
                <a:ext uri="{FF2B5EF4-FFF2-40B4-BE49-F238E27FC236}">
                  <a16:creationId xmlns:a16="http://schemas.microsoft.com/office/drawing/2014/main" id="{878F6CCC-0ABB-4000-BED5-0B68D631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1480"/>
              <a:ext cx="59" cy="400"/>
            </a:xfrm>
            <a:custGeom>
              <a:avLst/>
              <a:gdLst>
                <a:gd name="T0" fmla="*/ 59 w 59"/>
                <a:gd name="T1" fmla="*/ 0 h 400"/>
                <a:gd name="T2" fmla="*/ 19 w 59"/>
                <a:gd name="T3" fmla="*/ 91 h 400"/>
                <a:gd name="T4" fmla="*/ 19 w 59"/>
                <a:gd name="T5" fmla="*/ 400 h 400"/>
                <a:gd name="T6" fmla="*/ 0 w 59"/>
                <a:gd name="T7" fmla="*/ 85 h 400"/>
                <a:gd name="T8" fmla="*/ 59 w 59"/>
                <a:gd name="T9" fmla="*/ 0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00">
                  <a:moveTo>
                    <a:pt x="59" y="0"/>
                  </a:moveTo>
                  <a:lnTo>
                    <a:pt x="19" y="91"/>
                  </a:lnTo>
                  <a:lnTo>
                    <a:pt x="19" y="400"/>
                  </a:lnTo>
                  <a:lnTo>
                    <a:pt x="0" y="8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2" name="Freeform 187">
              <a:extLst>
                <a:ext uri="{FF2B5EF4-FFF2-40B4-BE49-F238E27FC236}">
                  <a16:creationId xmlns:a16="http://schemas.microsoft.com/office/drawing/2014/main" id="{8BB736AF-ED27-47D8-9761-A559BC60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488"/>
              <a:ext cx="15" cy="482"/>
            </a:xfrm>
            <a:custGeom>
              <a:avLst/>
              <a:gdLst>
                <a:gd name="T0" fmla="*/ 0 w 13"/>
                <a:gd name="T1" fmla="*/ 707 h 398"/>
                <a:gd name="T2" fmla="*/ 1 w 13"/>
                <a:gd name="T3" fmla="*/ 27 h 398"/>
                <a:gd name="T4" fmla="*/ 20 w 13"/>
                <a:gd name="T5" fmla="*/ 0 h 398"/>
                <a:gd name="T6" fmla="*/ 9 w 13"/>
                <a:gd name="T7" fmla="*/ 277 h 3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98">
                  <a:moveTo>
                    <a:pt x="0" y="398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0"/>
                    <a:pt x="7" y="134"/>
                    <a:pt x="6" y="156"/>
                  </a:cubicBezTo>
                </a:path>
              </a:pathLst>
            </a:custGeom>
            <a:solidFill>
              <a:srgbClr val="52A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3" name="Freeform 188">
              <a:extLst>
                <a:ext uri="{FF2B5EF4-FFF2-40B4-BE49-F238E27FC236}">
                  <a16:creationId xmlns:a16="http://schemas.microsoft.com/office/drawing/2014/main" id="{D07C11E1-4DFF-4BED-85BB-DADEBE601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505"/>
              <a:ext cx="17" cy="347"/>
            </a:xfrm>
            <a:custGeom>
              <a:avLst/>
              <a:gdLst>
                <a:gd name="T0" fmla="*/ 22 w 15"/>
                <a:gd name="T1" fmla="*/ 44 h 287"/>
                <a:gd name="T2" fmla="*/ 0 w 15"/>
                <a:gd name="T3" fmla="*/ 371 h 287"/>
                <a:gd name="T4" fmla="*/ 0 w 15"/>
                <a:gd name="T5" fmla="*/ 370 h 287"/>
                <a:gd name="T6" fmla="*/ 0 w 15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7">
                  <a:moveTo>
                    <a:pt x="15" y="25"/>
                  </a:moveTo>
                  <a:cubicBezTo>
                    <a:pt x="3" y="6"/>
                    <a:pt x="0" y="133"/>
                    <a:pt x="0" y="210"/>
                  </a:cubicBezTo>
                  <a:cubicBezTo>
                    <a:pt x="0" y="287"/>
                    <a:pt x="0" y="209"/>
                    <a:pt x="0" y="20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4" name="Freeform 189">
              <a:extLst>
                <a:ext uri="{FF2B5EF4-FFF2-40B4-BE49-F238E27FC236}">
                  <a16:creationId xmlns:a16="http://schemas.microsoft.com/office/drawing/2014/main" id="{E05EE9D8-A062-4D4E-AC7B-88762A293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509"/>
              <a:ext cx="12" cy="339"/>
            </a:xfrm>
            <a:custGeom>
              <a:avLst/>
              <a:gdLst>
                <a:gd name="T0" fmla="*/ 14 w 11"/>
                <a:gd name="T1" fmla="*/ 0 h 279"/>
                <a:gd name="T2" fmla="*/ 0 w 11"/>
                <a:gd name="T3" fmla="*/ 39 h 279"/>
                <a:gd name="T4" fmla="*/ 0 w 11"/>
                <a:gd name="T5" fmla="*/ 501 h 279"/>
                <a:gd name="T6" fmla="*/ 14 w 11"/>
                <a:gd name="T7" fmla="*/ 0 h 2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9">
                  <a:moveTo>
                    <a:pt x="1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4" y="224"/>
                    <a:pt x="1" y="12"/>
                    <a:pt x="11" y="0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5" name="Freeform 190">
              <a:extLst>
                <a:ext uri="{FF2B5EF4-FFF2-40B4-BE49-F238E27FC236}">
                  <a16:creationId xmlns:a16="http://schemas.microsoft.com/office/drawing/2014/main" id="{F61F9176-AEEB-4F68-AA4B-28BBAFBAA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1951"/>
              <a:ext cx="14" cy="86"/>
            </a:xfrm>
            <a:custGeom>
              <a:avLst/>
              <a:gdLst>
                <a:gd name="T0" fmla="*/ 0 w 12"/>
                <a:gd name="T1" fmla="*/ 0 h 71"/>
                <a:gd name="T2" fmla="*/ 0 w 12"/>
                <a:gd name="T3" fmla="*/ 126 h 71"/>
                <a:gd name="T4" fmla="*/ 19 w 12"/>
                <a:gd name="T5" fmla="*/ 126 h 71"/>
                <a:gd name="T6" fmla="*/ 0 w 12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1">
                  <a:moveTo>
                    <a:pt x="0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3" y="6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6" name="Freeform 191">
              <a:extLst>
                <a:ext uri="{FF2B5EF4-FFF2-40B4-BE49-F238E27FC236}">
                  <a16:creationId xmlns:a16="http://schemas.microsoft.com/office/drawing/2014/main" id="{CBA474C8-8634-475F-9608-A90750AA3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951"/>
              <a:ext cx="14" cy="86"/>
            </a:xfrm>
            <a:custGeom>
              <a:avLst/>
              <a:gdLst>
                <a:gd name="T0" fmla="*/ 0 w 12"/>
                <a:gd name="T1" fmla="*/ 0 h 71"/>
                <a:gd name="T2" fmla="*/ 0 w 12"/>
                <a:gd name="T3" fmla="*/ 126 h 71"/>
                <a:gd name="T4" fmla="*/ 19 w 12"/>
                <a:gd name="T5" fmla="*/ 126 h 71"/>
                <a:gd name="T6" fmla="*/ 0 w 12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1">
                  <a:moveTo>
                    <a:pt x="0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3" y="6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" name="Freeform 192">
              <a:extLst>
                <a:ext uri="{FF2B5EF4-FFF2-40B4-BE49-F238E27FC236}">
                  <a16:creationId xmlns:a16="http://schemas.microsoft.com/office/drawing/2014/main" id="{3BF07CC7-092B-4F22-B6FC-C95C64564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528"/>
              <a:ext cx="83" cy="515"/>
            </a:xfrm>
            <a:custGeom>
              <a:avLst/>
              <a:gdLst>
                <a:gd name="T0" fmla="*/ 107 w 73"/>
                <a:gd name="T1" fmla="*/ 0 h 425"/>
                <a:gd name="T2" fmla="*/ 107 w 73"/>
                <a:gd name="T3" fmla="*/ 756 h 425"/>
                <a:gd name="T4" fmla="*/ 0 w 73"/>
                <a:gd name="T5" fmla="*/ 756 h 425"/>
                <a:gd name="T6" fmla="*/ 83 w 73"/>
                <a:gd name="T7" fmla="*/ 723 h 425"/>
                <a:gd name="T8" fmla="*/ 107 w 73"/>
                <a:gd name="T9" fmla="*/ 0 h 4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25">
                  <a:moveTo>
                    <a:pt x="73" y="0"/>
                  </a:moveTo>
                  <a:cubicBezTo>
                    <a:pt x="73" y="425"/>
                    <a:pt x="73" y="425"/>
                    <a:pt x="73" y="425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31" y="424"/>
                    <a:pt x="45" y="419"/>
                    <a:pt x="56" y="407"/>
                  </a:cubicBezTo>
                  <a:cubicBezTo>
                    <a:pt x="68" y="395"/>
                    <a:pt x="73" y="0"/>
                    <a:pt x="73" y="0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" name="Freeform 193">
              <a:extLst>
                <a:ext uri="{FF2B5EF4-FFF2-40B4-BE49-F238E27FC236}">
                  <a16:creationId xmlns:a16="http://schemas.microsoft.com/office/drawing/2014/main" id="{55B1A77A-4DBB-455A-A308-7BC77257E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978"/>
              <a:ext cx="9" cy="488"/>
            </a:xfrm>
            <a:custGeom>
              <a:avLst/>
              <a:gdLst>
                <a:gd name="T0" fmla="*/ 9 w 9"/>
                <a:gd name="T1" fmla="*/ 0 h 488"/>
                <a:gd name="T2" fmla="*/ 9 w 9"/>
                <a:gd name="T3" fmla="*/ 466 h 488"/>
                <a:gd name="T4" fmla="*/ 0 w 9"/>
                <a:gd name="T5" fmla="*/ 488 h 488"/>
                <a:gd name="T6" fmla="*/ 9 w 9"/>
                <a:gd name="T7" fmla="*/ 0 h 4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88">
                  <a:moveTo>
                    <a:pt x="9" y="0"/>
                  </a:moveTo>
                  <a:lnTo>
                    <a:pt x="9" y="466"/>
                  </a:lnTo>
                  <a:lnTo>
                    <a:pt x="0" y="48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" name="Rectangle 194">
              <a:extLst>
                <a:ext uri="{FF2B5EF4-FFF2-40B4-BE49-F238E27FC236}">
                  <a16:creationId xmlns:a16="http://schemas.microsoft.com/office/drawing/2014/main" id="{CA15ADAE-96F1-48E8-B88C-38B0A576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" y="1938"/>
              <a:ext cx="41" cy="110"/>
            </a:xfrm>
            <a:prstGeom prst="rect">
              <a:avLst/>
            </a:pr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70" name="Freeform 195">
              <a:extLst>
                <a:ext uri="{FF2B5EF4-FFF2-40B4-BE49-F238E27FC236}">
                  <a16:creationId xmlns:a16="http://schemas.microsoft.com/office/drawing/2014/main" id="{528562F6-296D-4BC4-9426-91E21568A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938"/>
              <a:ext cx="41" cy="110"/>
            </a:xfrm>
            <a:custGeom>
              <a:avLst/>
              <a:gdLst>
                <a:gd name="T0" fmla="*/ 0 w 41"/>
                <a:gd name="T1" fmla="*/ 0 h 110"/>
                <a:gd name="T2" fmla="*/ 41 w 41"/>
                <a:gd name="T3" fmla="*/ 0 h 110"/>
                <a:gd name="T4" fmla="*/ 41 w 41"/>
                <a:gd name="T5" fmla="*/ 110 h 110"/>
                <a:gd name="T6" fmla="*/ 0 w 41"/>
                <a:gd name="T7" fmla="*/ 11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10">
                  <a:moveTo>
                    <a:pt x="0" y="0"/>
                  </a:moveTo>
                  <a:lnTo>
                    <a:pt x="41" y="0"/>
                  </a:lnTo>
                  <a:lnTo>
                    <a:pt x="41" y="110"/>
                  </a:lnTo>
                  <a:lnTo>
                    <a:pt x="0" y="1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" name="Rectangle 196">
              <a:extLst>
                <a:ext uri="{FF2B5EF4-FFF2-40B4-BE49-F238E27FC236}">
                  <a16:creationId xmlns:a16="http://schemas.microsoft.com/office/drawing/2014/main" id="{74E4BD0F-8F8E-4B54-8219-70AB04A4C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7" y="1938"/>
              <a:ext cx="41" cy="110"/>
            </a:xfrm>
            <a:prstGeom prst="rect">
              <a:avLst/>
            </a:pr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72" name="Freeform 197">
              <a:extLst>
                <a:ext uri="{FF2B5EF4-FFF2-40B4-BE49-F238E27FC236}">
                  <a16:creationId xmlns:a16="http://schemas.microsoft.com/office/drawing/2014/main" id="{B9967DB6-C256-4E69-BE8A-A2AB131C0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1938"/>
              <a:ext cx="41" cy="110"/>
            </a:xfrm>
            <a:custGeom>
              <a:avLst/>
              <a:gdLst>
                <a:gd name="T0" fmla="*/ 0 w 41"/>
                <a:gd name="T1" fmla="*/ 0 h 110"/>
                <a:gd name="T2" fmla="*/ 41 w 41"/>
                <a:gd name="T3" fmla="*/ 0 h 110"/>
                <a:gd name="T4" fmla="*/ 41 w 41"/>
                <a:gd name="T5" fmla="*/ 110 h 110"/>
                <a:gd name="T6" fmla="*/ 0 w 41"/>
                <a:gd name="T7" fmla="*/ 11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10">
                  <a:moveTo>
                    <a:pt x="0" y="0"/>
                  </a:moveTo>
                  <a:lnTo>
                    <a:pt x="41" y="0"/>
                  </a:lnTo>
                  <a:lnTo>
                    <a:pt x="41" y="110"/>
                  </a:lnTo>
                  <a:lnTo>
                    <a:pt x="0" y="1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" name="Freeform 198">
              <a:extLst>
                <a:ext uri="{FF2B5EF4-FFF2-40B4-BE49-F238E27FC236}">
                  <a16:creationId xmlns:a16="http://schemas.microsoft.com/office/drawing/2014/main" id="{35A276C4-1F57-40F4-8CB7-0385B242A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821"/>
              <a:ext cx="408" cy="108"/>
            </a:xfrm>
            <a:custGeom>
              <a:avLst/>
              <a:gdLst>
                <a:gd name="T0" fmla="*/ 439 w 359"/>
                <a:gd name="T1" fmla="*/ 159 h 89"/>
                <a:gd name="T2" fmla="*/ 430 w 359"/>
                <a:gd name="T3" fmla="*/ 147 h 89"/>
                <a:gd name="T4" fmla="*/ 11 w 359"/>
                <a:gd name="T5" fmla="*/ 147 h 89"/>
                <a:gd name="T6" fmla="*/ 0 w 359"/>
                <a:gd name="T7" fmla="*/ 153 h 89"/>
                <a:gd name="T8" fmla="*/ 1 w 359"/>
                <a:gd name="T9" fmla="*/ 153 h 89"/>
                <a:gd name="T10" fmla="*/ 86 w 359"/>
                <a:gd name="T11" fmla="*/ 2 h 89"/>
                <a:gd name="T12" fmla="*/ 95 w 359"/>
                <a:gd name="T13" fmla="*/ 0 h 89"/>
                <a:gd name="T14" fmla="*/ 518 w 359"/>
                <a:gd name="T15" fmla="*/ 0 h 89"/>
                <a:gd name="T16" fmla="*/ 526 w 359"/>
                <a:gd name="T17" fmla="*/ 2 h 89"/>
                <a:gd name="T18" fmla="*/ 441 w 359"/>
                <a:gd name="T19" fmla="*/ 153 h 89"/>
                <a:gd name="T20" fmla="*/ 439 w 359"/>
                <a:gd name="T21" fmla="*/ 159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9" h="89">
                  <a:moveTo>
                    <a:pt x="299" y="89"/>
                  </a:moveTo>
                  <a:cubicBezTo>
                    <a:pt x="299" y="89"/>
                    <a:pt x="299" y="82"/>
                    <a:pt x="293" y="82"/>
                  </a:cubicBezTo>
                  <a:cubicBezTo>
                    <a:pt x="280" y="82"/>
                    <a:pt x="23" y="82"/>
                    <a:pt x="8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340" y="0"/>
                    <a:pt x="353" y="0"/>
                  </a:cubicBezTo>
                  <a:cubicBezTo>
                    <a:pt x="359" y="0"/>
                    <a:pt x="358" y="2"/>
                    <a:pt x="358" y="2"/>
                  </a:cubicBezTo>
                  <a:cubicBezTo>
                    <a:pt x="353" y="7"/>
                    <a:pt x="303" y="78"/>
                    <a:pt x="300" y="86"/>
                  </a:cubicBezTo>
                  <a:cubicBezTo>
                    <a:pt x="299" y="86"/>
                    <a:pt x="299" y="89"/>
                    <a:pt x="299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" name="Freeform 199">
              <a:extLst>
                <a:ext uri="{FF2B5EF4-FFF2-40B4-BE49-F238E27FC236}">
                  <a16:creationId xmlns:a16="http://schemas.microsoft.com/office/drawing/2014/main" id="{6EB97227-CDF9-43F0-B7BE-53511B37F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828"/>
              <a:ext cx="375" cy="84"/>
            </a:xfrm>
            <a:custGeom>
              <a:avLst/>
              <a:gdLst>
                <a:gd name="T0" fmla="*/ 78 w 330"/>
                <a:gd name="T1" fmla="*/ 0 h 69"/>
                <a:gd name="T2" fmla="*/ 476 w 330"/>
                <a:gd name="T3" fmla="*/ 0 h 69"/>
                <a:gd name="T4" fmla="*/ 482 w 330"/>
                <a:gd name="T5" fmla="*/ 9 h 69"/>
                <a:gd name="T6" fmla="*/ 418 w 330"/>
                <a:gd name="T7" fmla="*/ 117 h 69"/>
                <a:gd name="T8" fmla="*/ 408 w 330"/>
                <a:gd name="T9" fmla="*/ 124 h 69"/>
                <a:gd name="T10" fmla="*/ 8 w 330"/>
                <a:gd name="T11" fmla="*/ 124 h 69"/>
                <a:gd name="T12" fmla="*/ 2 w 330"/>
                <a:gd name="T13" fmla="*/ 116 h 69"/>
                <a:gd name="T14" fmla="*/ 66 w 330"/>
                <a:gd name="T15" fmla="*/ 7 h 69"/>
                <a:gd name="T16" fmla="*/ 78 w 330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0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0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2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" name="Line 200">
              <a:extLst>
                <a:ext uri="{FF2B5EF4-FFF2-40B4-BE49-F238E27FC236}">
                  <a16:creationId xmlns:a16="http://schemas.microsoft.com/office/drawing/2014/main" id="{1B0E5195-898A-4854-952A-B02CBE850B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45" y="921"/>
              <a:ext cx="57" cy="17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" name="Line 201">
              <a:extLst>
                <a:ext uri="{FF2B5EF4-FFF2-40B4-BE49-F238E27FC236}">
                  <a16:creationId xmlns:a16="http://schemas.microsoft.com/office/drawing/2014/main" id="{837067AF-BAE3-40C0-9FB5-EECB6A6F57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02" y="921"/>
              <a:ext cx="58" cy="17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" name="Freeform 202">
              <a:extLst>
                <a:ext uri="{FF2B5EF4-FFF2-40B4-BE49-F238E27FC236}">
                  <a16:creationId xmlns:a16="http://schemas.microsoft.com/office/drawing/2014/main" id="{EAB50032-A549-4AE8-9BAE-F3DEA5B7A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1449"/>
              <a:ext cx="117" cy="603"/>
            </a:xfrm>
            <a:custGeom>
              <a:avLst/>
              <a:gdLst>
                <a:gd name="T0" fmla="*/ 151 w 103"/>
                <a:gd name="T1" fmla="*/ 877 h 498"/>
                <a:gd name="T2" fmla="*/ 144 w 103"/>
                <a:gd name="T3" fmla="*/ 884 h 498"/>
                <a:gd name="T4" fmla="*/ 7 w 103"/>
                <a:gd name="T5" fmla="*/ 884 h 498"/>
                <a:gd name="T6" fmla="*/ 0 w 103"/>
                <a:gd name="T7" fmla="*/ 877 h 498"/>
                <a:gd name="T8" fmla="*/ 0 w 103"/>
                <a:gd name="T9" fmla="*/ 25 h 498"/>
                <a:gd name="T10" fmla="*/ 23 w 103"/>
                <a:gd name="T11" fmla="*/ 0 h 498"/>
                <a:gd name="T12" fmla="*/ 131 w 103"/>
                <a:gd name="T13" fmla="*/ 0 h 498"/>
                <a:gd name="T14" fmla="*/ 151 w 103"/>
                <a:gd name="T15" fmla="*/ 27 h 498"/>
                <a:gd name="T16" fmla="*/ 151 w 103"/>
                <a:gd name="T17" fmla="*/ 877 h 4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498">
                  <a:moveTo>
                    <a:pt x="103" y="494"/>
                  </a:moveTo>
                  <a:cubicBezTo>
                    <a:pt x="103" y="498"/>
                    <a:pt x="102" y="498"/>
                    <a:pt x="99" y="498"/>
                  </a:cubicBezTo>
                  <a:cubicBezTo>
                    <a:pt x="4" y="498"/>
                    <a:pt x="4" y="498"/>
                    <a:pt x="4" y="498"/>
                  </a:cubicBezTo>
                  <a:cubicBezTo>
                    <a:pt x="0" y="498"/>
                    <a:pt x="0" y="495"/>
                    <a:pt x="0" y="494"/>
                  </a:cubicBezTo>
                  <a:cubicBezTo>
                    <a:pt x="0" y="494"/>
                    <a:pt x="0" y="24"/>
                    <a:pt x="0" y="14"/>
                  </a:cubicBezTo>
                  <a:cubicBezTo>
                    <a:pt x="0" y="4"/>
                    <a:pt x="3" y="0"/>
                    <a:pt x="16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101" y="0"/>
                    <a:pt x="103" y="4"/>
                    <a:pt x="103" y="15"/>
                  </a:cubicBezTo>
                  <a:cubicBezTo>
                    <a:pt x="103" y="26"/>
                    <a:pt x="103" y="494"/>
                    <a:pt x="103" y="494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" name="Line 203">
              <a:extLst>
                <a:ext uri="{FF2B5EF4-FFF2-40B4-BE49-F238E27FC236}">
                  <a16:creationId xmlns:a16="http://schemas.microsoft.com/office/drawing/2014/main" id="{7BF33C6A-E52E-45EA-BEC3-5D831AA898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0" y="935"/>
              <a:ext cx="1" cy="480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" name="Line 204">
              <a:extLst>
                <a:ext uri="{FF2B5EF4-FFF2-40B4-BE49-F238E27FC236}">
                  <a16:creationId xmlns:a16="http://schemas.microsoft.com/office/drawing/2014/main" id="{5F81CBF1-40D3-4127-8EE5-EDE923C1C5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2" y="937"/>
              <a:ext cx="1" cy="410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0" name="Line 205">
              <a:extLst>
                <a:ext uri="{FF2B5EF4-FFF2-40B4-BE49-F238E27FC236}">
                  <a16:creationId xmlns:a16="http://schemas.microsoft.com/office/drawing/2014/main" id="{C70C4B60-7C53-40E8-848E-1200D3EE22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2" y="831"/>
              <a:ext cx="1" cy="67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1" name="Line 206">
              <a:extLst>
                <a:ext uri="{FF2B5EF4-FFF2-40B4-BE49-F238E27FC236}">
                  <a16:creationId xmlns:a16="http://schemas.microsoft.com/office/drawing/2014/main" id="{67012AEC-45AC-4AF8-8BE9-393A9AD3E6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1" y="861"/>
              <a:ext cx="1" cy="486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2" name="Line 207">
              <a:extLst>
                <a:ext uri="{FF2B5EF4-FFF2-40B4-BE49-F238E27FC236}">
                  <a16:creationId xmlns:a16="http://schemas.microsoft.com/office/drawing/2014/main" id="{1FB237DB-1D7D-4BF4-8ECF-06CDC9FF05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1" y="1349"/>
              <a:ext cx="68" cy="99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3" name="Line 208">
              <a:extLst>
                <a:ext uri="{FF2B5EF4-FFF2-40B4-BE49-F238E27FC236}">
                  <a16:creationId xmlns:a16="http://schemas.microsoft.com/office/drawing/2014/main" id="{39F7D456-ADC5-4E14-8C28-5E9101FBF4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5" y="1347"/>
              <a:ext cx="47" cy="67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4" name="Freeform 209">
              <a:extLst>
                <a:ext uri="{FF2B5EF4-FFF2-40B4-BE49-F238E27FC236}">
                  <a16:creationId xmlns:a16="http://schemas.microsoft.com/office/drawing/2014/main" id="{AF4C4681-1852-4946-B2DF-70929E57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448"/>
              <a:ext cx="55" cy="604"/>
            </a:xfrm>
            <a:custGeom>
              <a:avLst/>
              <a:gdLst>
                <a:gd name="T0" fmla="*/ 55 w 55"/>
                <a:gd name="T1" fmla="*/ 0 h 604"/>
                <a:gd name="T2" fmla="*/ 0 w 55"/>
                <a:gd name="T3" fmla="*/ 123 h 604"/>
                <a:gd name="T4" fmla="*/ 0 w 55"/>
                <a:gd name="T5" fmla="*/ 604 h 6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604">
                  <a:moveTo>
                    <a:pt x="55" y="0"/>
                  </a:moveTo>
                  <a:lnTo>
                    <a:pt x="0" y="123"/>
                  </a:lnTo>
                  <a:lnTo>
                    <a:pt x="0" y="604"/>
                  </a:ln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5" name="Line 210">
              <a:extLst>
                <a:ext uri="{FF2B5EF4-FFF2-40B4-BE49-F238E27FC236}">
                  <a16:creationId xmlns:a16="http://schemas.microsoft.com/office/drawing/2014/main" id="{C5AA848C-D28F-49EA-86A1-476F678E75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0" y="1462"/>
              <a:ext cx="23" cy="35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6" name="Freeform 211">
              <a:extLst>
                <a:ext uri="{FF2B5EF4-FFF2-40B4-BE49-F238E27FC236}">
                  <a16:creationId xmlns:a16="http://schemas.microsoft.com/office/drawing/2014/main" id="{0D258D17-8E5C-41C8-BDFA-48576FE00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75"/>
              <a:ext cx="42" cy="605"/>
            </a:xfrm>
            <a:custGeom>
              <a:avLst/>
              <a:gdLst>
                <a:gd name="T0" fmla="*/ 1 w 42"/>
                <a:gd name="T1" fmla="*/ 605 h 605"/>
                <a:gd name="T2" fmla="*/ 24 w 42"/>
                <a:gd name="T3" fmla="*/ 570 h 605"/>
                <a:gd name="T4" fmla="*/ 25 w 42"/>
                <a:gd name="T5" fmla="*/ 570 h 605"/>
                <a:gd name="T6" fmla="*/ 25 w 42"/>
                <a:gd name="T7" fmla="*/ 86 h 605"/>
                <a:gd name="T8" fmla="*/ 42 w 42"/>
                <a:gd name="T9" fmla="*/ 0 h 605"/>
                <a:gd name="T10" fmla="*/ 0 w 42"/>
                <a:gd name="T11" fmla="*/ 60 h 605"/>
                <a:gd name="T12" fmla="*/ 0 w 42"/>
                <a:gd name="T13" fmla="*/ 603 h 605"/>
                <a:gd name="T14" fmla="*/ 1 w 42"/>
                <a:gd name="T15" fmla="*/ 605 h 6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05">
                  <a:moveTo>
                    <a:pt x="1" y="605"/>
                  </a:moveTo>
                  <a:lnTo>
                    <a:pt x="24" y="570"/>
                  </a:lnTo>
                  <a:lnTo>
                    <a:pt x="25" y="570"/>
                  </a:lnTo>
                  <a:lnTo>
                    <a:pt x="25" y="86"/>
                  </a:lnTo>
                  <a:lnTo>
                    <a:pt x="42" y="0"/>
                  </a:lnTo>
                  <a:lnTo>
                    <a:pt x="0" y="60"/>
                  </a:lnTo>
                  <a:lnTo>
                    <a:pt x="0" y="603"/>
                  </a:lnTo>
                  <a:lnTo>
                    <a:pt x="1" y="605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7" name="Line 212">
              <a:extLst>
                <a:ext uri="{FF2B5EF4-FFF2-40B4-BE49-F238E27FC236}">
                  <a16:creationId xmlns:a16="http://schemas.microsoft.com/office/drawing/2014/main" id="{CCB14D2E-CF2B-45C8-98BC-722BF1AAFA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" y="1394"/>
              <a:ext cx="1" cy="52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8" name="Freeform 213">
              <a:extLst>
                <a:ext uri="{FF2B5EF4-FFF2-40B4-BE49-F238E27FC236}">
                  <a16:creationId xmlns:a16="http://schemas.microsoft.com/office/drawing/2014/main" id="{ED713244-1B43-4BE2-9408-2D04B0B96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823"/>
              <a:ext cx="34" cy="1120"/>
            </a:xfrm>
            <a:custGeom>
              <a:avLst/>
              <a:gdLst>
                <a:gd name="T0" fmla="*/ 44 w 30"/>
                <a:gd name="T1" fmla="*/ 0 h 924"/>
                <a:gd name="T2" fmla="*/ 44 w 30"/>
                <a:gd name="T3" fmla="*/ 1572 h 924"/>
                <a:gd name="T4" fmla="*/ 18 w 30"/>
                <a:gd name="T5" fmla="*/ 1602 h 924"/>
                <a:gd name="T6" fmla="*/ 0 w 30"/>
                <a:gd name="T7" fmla="*/ 1646 h 9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924">
                  <a:moveTo>
                    <a:pt x="30" y="0"/>
                  </a:moveTo>
                  <a:cubicBezTo>
                    <a:pt x="30" y="51"/>
                    <a:pt x="30" y="846"/>
                    <a:pt x="30" y="883"/>
                  </a:cubicBezTo>
                  <a:cubicBezTo>
                    <a:pt x="30" y="893"/>
                    <a:pt x="21" y="900"/>
                    <a:pt x="12" y="900"/>
                  </a:cubicBezTo>
                  <a:cubicBezTo>
                    <a:pt x="12" y="907"/>
                    <a:pt x="14" y="924"/>
                    <a:pt x="0" y="92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9" name="Freeform 214">
              <a:extLst>
                <a:ext uri="{FF2B5EF4-FFF2-40B4-BE49-F238E27FC236}">
                  <a16:creationId xmlns:a16="http://schemas.microsoft.com/office/drawing/2014/main" id="{7A722783-F453-4480-9337-D330B4694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977"/>
              <a:ext cx="27" cy="71"/>
            </a:xfrm>
            <a:custGeom>
              <a:avLst/>
              <a:gdLst>
                <a:gd name="T0" fmla="*/ 0 w 23"/>
                <a:gd name="T1" fmla="*/ 106 h 58"/>
                <a:gd name="T2" fmla="*/ 32 w 23"/>
                <a:gd name="T3" fmla="*/ 66 h 58"/>
                <a:gd name="T4" fmla="*/ 34 w 23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58">
                  <a:moveTo>
                    <a:pt x="0" y="58"/>
                  </a:moveTo>
                  <a:cubicBezTo>
                    <a:pt x="10" y="55"/>
                    <a:pt x="18" y="47"/>
                    <a:pt x="20" y="36"/>
                  </a:cubicBezTo>
                  <a:cubicBezTo>
                    <a:pt x="23" y="25"/>
                    <a:pt x="21" y="0"/>
                    <a:pt x="2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0" name="Line 215">
              <a:extLst>
                <a:ext uri="{FF2B5EF4-FFF2-40B4-BE49-F238E27FC236}">
                  <a16:creationId xmlns:a16="http://schemas.microsoft.com/office/drawing/2014/main" id="{CAA02D95-CFA7-4742-82F1-839D69BAD2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0" y="1496"/>
              <a:ext cx="1" cy="542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1" name="Line 216">
              <a:extLst>
                <a:ext uri="{FF2B5EF4-FFF2-40B4-BE49-F238E27FC236}">
                  <a16:creationId xmlns:a16="http://schemas.microsoft.com/office/drawing/2014/main" id="{3841FDD3-8E59-400A-89A1-4640D76651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4" y="1531"/>
              <a:ext cx="1" cy="5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2" name="Freeform 217">
              <a:extLst>
                <a:ext uri="{FF2B5EF4-FFF2-40B4-BE49-F238E27FC236}">
                  <a16:creationId xmlns:a16="http://schemas.microsoft.com/office/drawing/2014/main" id="{FAD4EAE8-BFB3-4FDF-902A-653D066DA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448"/>
              <a:ext cx="56" cy="604"/>
            </a:xfrm>
            <a:custGeom>
              <a:avLst/>
              <a:gdLst>
                <a:gd name="T0" fmla="*/ 0 w 56"/>
                <a:gd name="T1" fmla="*/ 0 h 604"/>
                <a:gd name="T2" fmla="*/ 56 w 56"/>
                <a:gd name="T3" fmla="*/ 124 h 604"/>
                <a:gd name="T4" fmla="*/ 56 w 56"/>
                <a:gd name="T5" fmla="*/ 604 h 6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604">
                  <a:moveTo>
                    <a:pt x="0" y="0"/>
                  </a:moveTo>
                  <a:lnTo>
                    <a:pt x="56" y="124"/>
                  </a:lnTo>
                  <a:lnTo>
                    <a:pt x="56" y="604"/>
                  </a:ln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3" name="Line 218">
              <a:extLst>
                <a:ext uri="{FF2B5EF4-FFF2-40B4-BE49-F238E27FC236}">
                  <a16:creationId xmlns:a16="http://schemas.microsoft.com/office/drawing/2014/main" id="{3A20BF85-6A50-4603-9CC7-6930F20448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3" y="1496"/>
              <a:ext cx="1" cy="542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4" name="Line 219">
              <a:extLst>
                <a:ext uri="{FF2B5EF4-FFF2-40B4-BE49-F238E27FC236}">
                  <a16:creationId xmlns:a16="http://schemas.microsoft.com/office/drawing/2014/main" id="{25B36432-4AFF-4946-8BDB-2FCDBA4829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69" y="1532"/>
              <a:ext cx="1" cy="505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5" name="Freeform 220">
              <a:extLst>
                <a:ext uri="{FF2B5EF4-FFF2-40B4-BE49-F238E27FC236}">
                  <a16:creationId xmlns:a16="http://schemas.microsoft.com/office/drawing/2014/main" id="{F01DF6C2-B30A-4C83-937A-CD3352E64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920"/>
              <a:ext cx="340" cy="1132"/>
            </a:xfrm>
            <a:custGeom>
              <a:avLst/>
              <a:gdLst>
                <a:gd name="T0" fmla="*/ 73 w 299"/>
                <a:gd name="T1" fmla="*/ 1663 h 934"/>
                <a:gd name="T2" fmla="*/ 366 w 299"/>
                <a:gd name="T3" fmla="*/ 1663 h 934"/>
                <a:gd name="T4" fmla="*/ 389 w 299"/>
                <a:gd name="T5" fmla="*/ 1641 h 934"/>
                <a:gd name="T6" fmla="*/ 412 w 299"/>
                <a:gd name="T7" fmla="*/ 1641 h 934"/>
                <a:gd name="T8" fmla="*/ 421 w 299"/>
                <a:gd name="T9" fmla="*/ 1656 h 934"/>
                <a:gd name="T10" fmla="*/ 440 w 299"/>
                <a:gd name="T11" fmla="*/ 1606 h 934"/>
                <a:gd name="T12" fmla="*/ 440 w 299"/>
                <a:gd name="T13" fmla="*/ 15 h 934"/>
                <a:gd name="T14" fmla="*/ 440 w 299"/>
                <a:gd name="T15" fmla="*/ 8 h 934"/>
                <a:gd name="T16" fmla="*/ 431 w 299"/>
                <a:gd name="T17" fmla="*/ 0 h 934"/>
                <a:gd name="T18" fmla="*/ 11 w 299"/>
                <a:gd name="T19" fmla="*/ 0 h 934"/>
                <a:gd name="T20" fmla="*/ 2 w 299"/>
                <a:gd name="T21" fmla="*/ 2 h 934"/>
                <a:gd name="T22" fmla="*/ 2 w 299"/>
                <a:gd name="T23" fmla="*/ 2 h 934"/>
                <a:gd name="T24" fmla="*/ 1 w 299"/>
                <a:gd name="T25" fmla="*/ 7 h 934"/>
                <a:gd name="T26" fmla="*/ 0 w 299"/>
                <a:gd name="T27" fmla="*/ 7 h 934"/>
                <a:gd name="T28" fmla="*/ 1 w 299"/>
                <a:gd name="T29" fmla="*/ 6 h 934"/>
                <a:gd name="T30" fmla="*/ 0 w 299"/>
                <a:gd name="T31" fmla="*/ 7 h 934"/>
                <a:gd name="T32" fmla="*/ 0 w 299"/>
                <a:gd name="T33" fmla="*/ 550 h 934"/>
                <a:gd name="T34" fmla="*/ 0 w 299"/>
                <a:gd name="T35" fmla="*/ 640 h 934"/>
                <a:gd name="T36" fmla="*/ 0 w 299"/>
                <a:gd name="T37" fmla="*/ 1607 h 934"/>
                <a:gd name="T38" fmla="*/ 19 w 299"/>
                <a:gd name="T39" fmla="*/ 1656 h 934"/>
                <a:gd name="T40" fmla="*/ 28 w 299"/>
                <a:gd name="T41" fmla="*/ 1641 h 934"/>
                <a:gd name="T42" fmla="*/ 50 w 299"/>
                <a:gd name="T43" fmla="*/ 1641 h 934"/>
                <a:gd name="T44" fmla="*/ 74 w 299"/>
                <a:gd name="T45" fmla="*/ 1663 h 9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934">
                  <a:moveTo>
                    <a:pt x="49" y="934"/>
                  </a:moveTo>
                  <a:cubicBezTo>
                    <a:pt x="104" y="934"/>
                    <a:pt x="239" y="934"/>
                    <a:pt x="249" y="934"/>
                  </a:cubicBezTo>
                  <a:cubicBezTo>
                    <a:pt x="255" y="934"/>
                    <a:pt x="265" y="922"/>
                    <a:pt x="265" y="922"/>
                  </a:cubicBezTo>
                  <a:cubicBezTo>
                    <a:pt x="280" y="922"/>
                    <a:pt x="280" y="922"/>
                    <a:pt x="280" y="922"/>
                  </a:cubicBezTo>
                  <a:cubicBezTo>
                    <a:pt x="280" y="923"/>
                    <a:pt x="280" y="933"/>
                    <a:pt x="286" y="930"/>
                  </a:cubicBezTo>
                  <a:cubicBezTo>
                    <a:pt x="293" y="926"/>
                    <a:pt x="299" y="921"/>
                    <a:pt x="299" y="902"/>
                  </a:cubicBezTo>
                  <a:cubicBezTo>
                    <a:pt x="299" y="865"/>
                    <a:pt x="299" y="58"/>
                    <a:pt x="299" y="8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3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272"/>
                    <a:pt x="0" y="309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601"/>
                    <a:pt x="0" y="881"/>
                    <a:pt x="0" y="903"/>
                  </a:cubicBezTo>
                  <a:cubicBezTo>
                    <a:pt x="0" y="921"/>
                    <a:pt x="6" y="927"/>
                    <a:pt x="13" y="930"/>
                  </a:cubicBezTo>
                  <a:cubicBezTo>
                    <a:pt x="19" y="933"/>
                    <a:pt x="19" y="923"/>
                    <a:pt x="19" y="922"/>
                  </a:cubicBezTo>
                  <a:cubicBezTo>
                    <a:pt x="34" y="922"/>
                    <a:pt x="34" y="922"/>
                    <a:pt x="34" y="922"/>
                  </a:cubicBezTo>
                  <a:cubicBezTo>
                    <a:pt x="34" y="922"/>
                    <a:pt x="44" y="934"/>
                    <a:pt x="50" y="93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6" name="Freeform 221">
              <a:extLst>
                <a:ext uri="{FF2B5EF4-FFF2-40B4-BE49-F238E27FC236}">
                  <a16:creationId xmlns:a16="http://schemas.microsoft.com/office/drawing/2014/main" id="{4A2F92BF-6948-4638-B871-3A44D66B8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871"/>
              <a:ext cx="18" cy="64"/>
            </a:xfrm>
            <a:custGeom>
              <a:avLst/>
              <a:gdLst>
                <a:gd name="T0" fmla="*/ 17 w 15"/>
                <a:gd name="T1" fmla="*/ 0 h 53"/>
                <a:gd name="T2" fmla="*/ 6 w 15"/>
                <a:gd name="T3" fmla="*/ 10 h 53"/>
                <a:gd name="T4" fmla="*/ 17 w 15"/>
                <a:gd name="T5" fmla="*/ 21 h 53"/>
                <a:gd name="T6" fmla="*/ 1 w 15"/>
                <a:gd name="T7" fmla="*/ 34 h 53"/>
                <a:gd name="T8" fmla="*/ 6 w 15"/>
                <a:gd name="T9" fmla="*/ 57 h 53"/>
                <a:gd name="T10" fmla="*/ 0 w 15"/>
                <a:gd name="T11" fmla="*/ 9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53">
                  <a:moveTo>
                    <a:pt x="10" y="0"/>
                  </a:moveTo>
                  <a:cubicBezTo>
                    <a:pt x="6" y="1"/>
                    <a:pt x="5" y="2"/>
                    <a:pt x="3" y="6"/>
                  </a:cubicBezTo>
                  <a:cubicBezTo>
                    <a:pt x="5" y="9"/>
                    <a:pt x="6" y="11"/>
                    <a:pt x="10" y="12"/>
                  </a:cubicBezTo>
                  <a:cubicBezTo>
                    <a:pt x="6" y="14"/>
                    <a:pt x="4" y="15"/>
                    <a:pt x="1" y="19"/>
                  </a:cubicBezTo>
                  <a:cubicBezTo>
                    <a:pt x="6" y="23"/>
                    <a:pt x="15" y="27"/>
                    <a:pt x="3" y="32"/>
                  </a:cubicBezTo>
                  <a:cubicBezTo>
                    <a:pt x="14" y="40"/>
                    <a:pt x="12" y="46"/>
                    <a:pt x="0" y="53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7" name="Oval 222">
              <a:extLst>
                <a:ext uri="{FF2B5EF4-FFF2-40B4-BE49-F238E27FC236}">
                  <a16:creationId xmlns:a16="http://schemas.microsoft.com/office/drawing/2014/main" id="{1523EBDC-0F88-4977-BE6A-70DC58801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140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98" name="Oval 223">
              <a:extLst>
                <a:ext uri="{FF2B5EF4-FFF2-40B4-BE49-F238E27FC236}">
                  <a16:creationId xmlns:a16="http://schemas.microsoft.com/office/drawing/2014/main" id="{767AA151-5DC6-44D1-B62C-CE28C49AB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" y="1406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99" name="Oval 224">
              <a:extLst>
                <a:ext uri="{FF2B5EF4-FFF2-40B4-BE49-F238E27FC236}">
                  <a16:creationId xmlns:a16="http://schemas.microsoft.com/office/drawing/2014/main" id="{1014B803-E843-4EB7-A75D-00F4BCDAC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" y="1406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000" name="Freeform 225">
              <a:extLst>
                <a:ext uri="{FF2B5EF4-FFF2-40B4-BE49-F238E27FC236}">
                  <a16:creationId xmlns:a16="http://schemas.microsoft.com/office/drawing/2014/main" id="{F2BA578D-1A53-4047-9A83-E2CB792A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930"/>
              <a:ext cx="92" cy="171"/>
            </a:xfrm>
            <a:custGeom>
              <a:avLst/>
              <a:gdLst>
                <a:gd name="T0" fmla="*/ 26 w 81"/>
                <a:gd name="T1" fmla="*/ 40 h 141"/>
                <a:gd name="T2" fmla="*/ 118 w 81"/>
                <a:gd name="T3" fmla="*/ 0 h 141"/>
                <a:gd name="T4" fmla="*/ 11 w 81"/>
                <a:gd name="T5" fmla="*/ 0 h 141"/>
                <a:gd name="T6" fmla="*/ 2 w 81"/>
                <a:gd name="T7" fmla="*/ 47 h 141"/>
                <a:gd name="T8" fmla="*/ 2 w 81"/>
                <a:gd name="T9" fmla="*/ 251 h 141"/>
                <a:gd name="T10" fmla="*/ 26 w 81"/>
                <a:gd name="T11" fmla="*/ 4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2"/>
                  </a:moveTo>
                  <a:cubicBezTo>
                    <a:pt x="24" y="6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6"/>
                  </a:cubicBezTo>
                  <a:cubicBezTo>
                    <a:pt x="2" y="41"/>
                    <a:pt x="2" y="114"/>
                    <a:pt x="2" y="141"/>
                  </a:cubicBezTo>
                  <a:cubicBezTo>
                    <a:pt x="8" y="95"/>
                    <a:pt x="13" y="38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1" name="Freeform 226">
              <a:extLst>
                <a:ext uri="{FF2B5EF4-FFF2-40B4-BE49-F238E27FC236}">
                  <a16:creationId xmlns:a16="http://schemas.microsoft.com/office/drawing/2014/main" id="{0983DE49-453B-4537-A3CF-8551C44D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1345"/>
              <a:ext cx="28" cy="41"/>
            </a:xfrm>
            <a:custGeom>
              <a:avLst/>
              <a:gdLst>
                <a:gd name="T0" fmla="*/ 30 w 25"/>
                <a:gd name="T1" fmla="*/ 0 h 34"/>
                <a:gd name="T2" fmla="*/ 34 w 25"/>
                <a:gd name="T3" fmla="*/ 28 h 34"/>
                <a:gd name="T4" fmla="*/ 17 w 25"/>
                <a:gd name="T5" fmla="*/ 8 h 34"/>
                <a:gd name="T6" fmla="*/ 17 w 25"/>
                <a:gd name="T7" fmla="*/ 41 h 34"/>
                <a:gd name="T8" fmla="*/ 4 w 25"/>
                <a:gd name="T9" fmla="*/ 30 h 34"/>
                <a:gd name="T10" fmla="*/ 11 w 25"/>
                <a:gd name="T11" fmla="*/ 5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">
                  <a:moveTo>
                    <a:pt x="21" y="0"/>
                  </a:moveTo>
                  <a:cubicBezTo>
                    <a:pt x="24" y="5"/>
                    <a:pt x="25" y="11"/>
                    <a:pt x="24" y="16"/>
                  </a:cubicBezTo>
                  <a:cubicBezTo>
                    <a:pt x="18" y="15"/>
                    <a:pt x="16" y="9"/>
                    <a:pt x="12" y="5"/>
                  </a:cubicBezTo>
                  <a:cubicBezTo>
                    <a:pt x="9" y="11"/>
                    <a:pt x="12" y="17"/>
                    <a:pt x="12" y="23"/>
                  </a:cubicBezTo>
                  <a:cubicBezTo>
                    <a:pt x="10" y="21"/>
                    <a:pt x="7" y="19"/>
                    <a:pt x="4" y="17"/>
                  </a:cubicBezTo>
                  <a:cubicBezTo>
                    <a:pt x="0" y="22"/>
                    <a:pt x="2" y="31"/>
                    <a:pt x="8" y="34"/>
                  </a:cubicBezTo>
                </a:path>
              </a:pathLst>
            </a:custGeom>
            <a:noFill/>
            <a:ln w="7938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2" name="Freeform 227">
              <a:extLst>
                <a:ext uri="{FF2B5EF4-FFF2-40B4-BE49-F238E27FC236}">
                  <a16:creationId xmlns:a16="http://schemas.microsoft.com/office/drawing/2014/main" id="{75B4F905-4E16-4511-8BC4-00CBFA6CB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938"/>
              <a:ext cx="23" cy="74"/>
            </a:xfrm>
            <a:custGeom>
              <a:avLst/>
              <a:gdLst>
                <a:gd name="T0" fmla="*/ 24 w 20"/>
                <a:gd name="T1" fmla="*/ 6 h 61"/>
                <a:gd name="T2" fmla="*/ 24 w 20"/>
                <a:gd name="T3" fmla="*/ 35 h 61"/>
                <a:gd name="T4" fmla="*/ 9 w 20"/>
                <a:gd name="T5" fmla="*/ 51 h 61"/>
                <a:gd name="T6" fmla="*/ 28 w 20"/>
                <a:gd name="T7" fmla="*/ 62 h 61"/>
                <a:gd name="T8" fmla="*/ 12 w 20"/>
                <a:gd name="T9" fmla="*/ 82 h 61"/>
                <a:gd name="T10" fmla="*/ 8 w 20"/>
                <a:gd name="T11" fmla="*/ 109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61">
                  <a:moveTo>
                    <a:pt x="16" y="3"/>
                  </a:moveTo>
                  <a:cubicBezTo>
                    <a:pt x="0" y="0"/>
                    <a:pt x="7" y="16"/>
                    <a:pt x="16" y="20"/>
                  </a:cubicBezTo>
                  <a:cubicBezTo>
                    <a:pt x="14" y="23"/>
                    <a:pt x="10" y="26"/>
                    <a:pt x="6" y="29"/>
                  </a:cubicBezTo>
                  <a:cubicBezTo>
                    <a:pt x="10" y="31"/>
                    <a:pt x="15" y="32"/>
                    <a:pt x="18" y="35"/>
                  </a:cubicBezTo>
                  <a:cubicBezTo>
                    <a:pt x="16" y="40"/>
                    <a:pt x="11" y="42"/>
                    <a:pt x="8" y="46"/>
                  </a:cubicBezTo>
                  <a:cubicBezTo>
                    <a:pt x="20" y="51"/>
                    <a:pt x="16" y="58"/>
                    <a:pt x="5" y="61"/>
                  </a:cubicBezTo>
                </a:path>
              </a:pathLst>
            </a:custGeom>
            <a:noFill/>
            <a:ln w="7938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1" name="Group 228">
            <a:extLst>
              <a:ext uri="{FF2B5EF4-FFF2-40B4-BE49-F238E27FC236}">
                <a16:creationId xmlns:a16="http://schemas.microsoft.com/office/drawing/2014/main" id="{2419F70C-89EF-4299-8783-C9F30C4D63ED}"/>
              </a:ext>
            </a:extLst>
          </p:cNvPr>
          <p:cNvGrpSpPr>
            <a:grpSpLocks/>
          </p:cNvGrpSpPr>
          <p:nvPr/>
        </p:nvGrpSpPr>
        <p:grpSpPr bwMode="auto">
          <a:xfrm>
            <a:off x="8964613" y="1484313"/>
            <a:ext cx="636587" cy="1924050"/>
            <a:chOff x="4612" y="822"/>
            <a:chExt cx="401" cy="1212"/>
          </a:xfrm>
        </p:grpSpPr>
        <p:sp>
          <p:nvSpPr>
            <p:cNvPr id="19848" name="Freeform 229">
              <a:extLst>
                <a:ext uri="{FF2B5EF4-FFF2-40B4-BE49-F238E27FC236}">
                  <a16:creationId xmlns:a16="http://schemas.microsoft.com/office/drawing/2014/main" id="{7061608B-2234-42E6-AB59-816A9625B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822"/>
              <a:ext cx="401" cy="1212"/>
            </a:xfrm>
            <a:custGeom>
              <a:avLst/>
              <a:gdLst>
                <a:gd name="T0" fmla="*/ 494 w 358"/>
                <a:gd name="T1" fmla="*/ 0 h 1016"/>
                <a:gd name="T2" fmla="*/ 91 w 358"/>
                <a:gd name="T3" fmla="*/ 0 h 1016"/>
                <a:gd name="T4" fmla="*/ 83 w 358"/>
                <a:gd name="T5" fmla="*/ 2 h 1016"/>
                <a:gd name="T6" fmla="*/ 2 w 358"/>
                <a:gd name="T7" fmla="*/ 142 h 1016"/>
                <a:gd name="T8" fmla="*/ 2 w 358"/>
                <a:gd name="T9" fmla="*/ 142 h 1016"/>
                <a:gd name="T10" fmla="*/ 2 w 358"/>
                <a:gd name="T11" fmla="*/ 142 h 1016"/>
                <a:gd name="T12" fmla="*/ 2 w 358"/>
                <a:gd name="T13" fmla="*/ 142 h 1016"/>
                <a:gd name="T14" fmla="*/ 0 w 358"/>
                <a:gd name="T15" fmla="*/ 143 h 1016"/>
                <a:gd name="T16" fmla="*/ 0 w 358"/>
                <a:gd name="T17" fmla="*/ 147 h 1016"/>
                <a:gd name="T18" fmla="*/ 0 w 358"/>
                <a:gd name="T19" fmla="*/ 1670 h 1016"/>
                <a:gd name="T20" fmla="*/ 38 w 358"/>
                <a:gd name="T21" fmla="*/ 1725 h 1016"/>
                <a:gd name="T22" fmla="*/ 383 w 358"/>
                <a:gd name="T23" fmla="*/ 1725 h 1016"/>
                <a:gd name="T24" fmla="*/ 417 w 358"/>
                <a:gd name="T25" fmla="*/ 1705 h 1016"/>
                <a:gd name="T26" fmla="*/ 417 w 358"/>
                <a:gd name="T27" fmla="*/ 1705 h 1016"/>
                <a:gd name="T28" fmla="*/ 495 w 358"/>
                <a:gd name="T29" fmla="*/ 1564 h 1016"/>
                <a:gd name="T30" fmla="*/ 503 w 358"/>
                <a:gd name="T31" fmla="*/ 1522 h 1016"/>
                <a:gd name="T32" fmla="*/ 503 w 358"/>
                <a:gd name="T33" fmla="*/ 2 h 1016"/>
                <a:gd name="T34" fmla="*/ 503 w 358"/>
                <a:gd name="T35" fmla="*/ 2 h 1016"/>
                <a:gd name="T36" fmla="*/ 503 w 358"/>
                <a:gd name="T37" fmla="*/ 2 h 1016"/>
                <a:gd name="T38" fmla="*/ 494 w 358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8" h="1016">
                  <a:moveTo>
                    <a:pt x="35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9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1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3" y="1016"/>
                    <a:pt x="291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5" y="930"/>
                    <a:pt x="353" y="921"/>
                  </a:cubicBezTo>
                  <a:cubicBezTo>
                    <a:pt x="356" y="917"/>
                    <a:pt x="358" y="909"/>
                    <a:pt x="358" y="897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0"/>
                    <a:pt x="352" y="0"/>
                  </a:cubicBezTo>
                  <a:close/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9" name="Freeform 230">
              <a:extLst>
                <a:ext uri="{FF2B5EF4-FFF2-40B4-BE49-F238E27FC236}">
                  <a16:creationId xmlns:a16="http://schemas.microsoft.com/office/drawing/2014/main" id="{221E216D-E16D-4C28-9136-452B9BCB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824"/>
              <a:ext cx="335" cy="1106"/>
            </a:xfrm>
            <a:custGeom>
              <a:avLst/>
              <a:gdLst>
                <a:gd name="T0" fmla="*/ 420 w 299"/>
                <a:gd name="T1" fmla="*/ 0 h 927"/>
                <a:gd name="T2" fmla="*/ 420 w 299"/>
                <a:gd name="T3" fmla="*/ 1520 h 927"/>
                <a:gd name="T4" fmla="*/ 383 w 299"/>
                <a:gd name="T5" fmla="*/ 1575 h 927"/>
                <a:gd name="T6" fmla="*/ 38 w 299"/>
                <a:gd name="T7" fmla="*/ 1575 h 927"/>
                <a:gd name="T8" fmla="*/ 0 w 299"/>
                <a:gd name="T9" fmla="*/ 1520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0" name="Freeform 231">
              <a:extLst>
                <a:ext uri="{FF2B5EF4-FFF2-40B4-BE49-F238E27FC236}">
                  <a16:creationId xmlns:a16="http://schemas.microsoft.com/office/drawing/2014/main" id="{C8DF17A0-3C56-4B9B-8798-6A611EC5E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822"/>
              <a:ext cx="401" cy="106"/>
            </a:xfrm>
            <a:custGeom>
              <a:avLst/>
              <a:gdLst>
                <a:gd name="T0" fmla="*/ 419 w 358"/>
                <a:gd name="T1" fmla="*/ 150 h 89"/>
                <a:gd name="T2" fmla="*/ 411 w 358"/>
                <a:gd name="T3" fmla="*/ 139 h 89"/>
                <a:gd name="T4" fmla="*/ 10 w 358"/>
                <a:gd name="T5" fmla="*/ 139 h 89"/>
                <a:gd name="T6" fmla="*/ 0 w 358"/>
                <a:gd name="T7" fmla="*/ 144 h 89"/>
                <a:gd name="T8" fmla="*/ 1 w 358"/>
                <a:gd name="T9" fmla="*/ 144 h 89"/>
                <a:gd name="T10" fmla="*/ 83 w 358"/>
                <a:gd name="T11" fmla="*/ 2 h 89"/>
                <a:gd name="T12" fmla="*/ 91 w 358"/>
                <a:gd name="T13" fmla="*/ 0 h 89"/>
                <a:gd name="T14" fmla="*/ 494 w 358"/>
                <a:gd name="T15" fmla="*/ 0 h 89"/>
                <a:gd name="T16" fmla="*/ 503 w 358"/>
                <a:gd name="T17" fmla="*/ 2 h 89"/>
                <a:gd name="T18" fmla="*/ 420 w 358"/>
                <a:gd name="T19" fmla="*/ 144 h 89"/>
                <a:gd name="T20" fmla="*/ 419 w 358"/>
                <a:gd name="T21" fmla="*/ 15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1" name="Freeform 232">
              <a:extLst>
                <a:ext uri="{FF2B5EF4-FFF2-40B4-BE49-F238E27FC236}">
                  <a16:creationId xmlns:a16="http://schemas.microsoft.com/office/drawing/2014/main" id="{68577C08-81A3-446F-8A84-173B21F2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829"/>
              <a:ext cx="370" cy="83"/>
            </a:xfrm>
            <a:custGeom>
              <a:avLst/>
              <a:gdLst>
                <a:gd name="T0" fmla="*/ 76 w 331"/>
                <a:gd name="T1" fmla="*/ 0 h 69"/>
                <a:gd name="T2" fmla="*/ 454 w 331"/>
                <a:gd name="T3" fmla="*/ 0 h 69"/>
                <a:gd name="T4" fmla="*/ 458 w 331"/>
                <a:gd name="T5" fmla="*/ 8 h 69"/>
                <a:gd name="T6" fmla="*/ 400 w 331"/>
                <a:gd name="T7" fmla="*/ 113 h 69"/>
                <a:gd name="T8" fmla="*/ 389 w 331"/>
                <a:gd name="T9" fmla="*/ 120 h 69"/>
                <a:gd name="T10" fmla="*/ 8 w 331"/>
                <a:gd name="T11" fmla="*/ 120 h 69"/>
                <a:gd name="T12" fmla="*/ 3 w 331"/>
                <a:gd name="T13" fmla="*/ 112 h 69"/>
                <a:gd name="T14" fmla="*/ 64 w 331"/>
                <a:gd name="T15" fmla="*/ 7 h 69"/>
                <a:gd name="T16" fmla="*/ 76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2" name="Freeform 233">
              <a:extLst>
                <a:ext uri="{FF2B5EF4-FFF2-40B4-BE49-F238E27FC236}">
                  <a16:creationId xmlns:a16="http://schemas.microsoft.com/office/drawing/2014/main" id="{EF390D8E-3C05-402D-839B-9DD9B96E6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829"/>
              <a:ext cx="370" cy="83"/>
            </a:xfrm>
            <a:custGeom>
              <a:avLst/>
              <a:gdLst>
                <a:gd name="T0" fmla="*/ 72 w 331"/>
                <a:gd name="T1" fmla="*/ 69 h 69"/>
                <a:gd name="T2" fmla="*/ 84 w 331"/>
                <a:gd name="T3" fmla="*/ 61 h 69"/>
                <a:gd name="T4" fmla="*/ 428 w 331"/>
                <a:gd name="T5" fmla="*/ 61 h 69"/>
                <a:gd name="T6" fmla="*/ 458 w 331"/>
                <a:gd name="T7" fmla="*/ 8 h 69"/>
                <a:gd name="T8" fmla="*/ 454 w 331"/>
                <a:gd name="T9" fmla="*/ 0 h 69"/>
                <a:gd name="T10" fmla="*/ 76 w 331"/>
                <a:gd name="T11" fmla="*/ 0 h 69"/>
                <a:gd name="T12" fmla="*/ 64 w 331"/>
                <a:gd name="T13" fmla="*/ 7 h 69"/>
                <a:gd name="T14" fmla="*/ 3 w 331"/>
                <a:gd name="T15" fmla="*/ 112 h 69"/>
                <a:gd name="T16" fmla="*/ 8 w 331"/>
                <a:gd name="T17" fmla="*/ 120 h 69"/>
                <a:gd name="T18" fmla="*/ 40 w 331"/>
                <a:gd name="T19" fmla="*/ 120 h 69"/>
                <a:gd name="T20" fmla="*/ 72 w 331"/>
                <a:gd name="T21" fmla="*/ 69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7" y="35"/>
                    <a:pt x="60" y="35"/>
                  </a:cubicBezTo>
                  <a:cubicBezTo>
                    <a:pt x="307" y="35"/>
                    <a:pt x="307" y="35"/>
                    <a:pt x="307" y="35"/>
                  </a:cubicBezTo>
                  <a:cubicBezTo>
                    <a:pt x="315" y="23"/>
                    <a:pt x="323" y="12"/>
                    <a:pt x="328" y="5"/>
                  </a:cubicBezTo>
                  <a:cubicBezTo>
                    <a:pt x="331" y="0"/>
                    <a:pt x="328" y="0"/>
                    <a:pt x="32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1" y="0"/>
                    <a:pt x="48" y="1"/>
                    <a:pt x="46" y="4"/>
                  </a:cubicBezTo>
                  <a:cubicBezTo>
                    <a:pt x="39" y="14"/>
                    <a:pt x="14" y="48"/>
                    <a:pt x="3" y="64"/>
                  </a:cubicBezTo>
                  <a:cubicBezTo>
                    <a:pt x="2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3" name="Freeform 234">
              <a:extLst>
                <a:ext uri="{FF2B5EF4-FFF2-40B4-BE49-F238E27FC236}">
                  <a16:creationId xmlns:a16="http://schemas.microsoft.com/office/drawing/2014/main" id="{7BF56FB0-52B9-40DF-88F0-4CC5E01A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920"/>
              <a:ext cx="333" cy="1114"/>
            </a:xfrm>
            <a:custGeom>
              <a:avLst/>
              <a:gdLst>
                <a:gd name="T0" fmla="*/ 380 w 298"/>
                <a:gd name="T1" fmla="*/ 1585 h 934"/>
                <a:gd name="T2" fmla="*/ 416 w 298"/>
                <a:gd name="T3" fmla="*/ 1530 h 934"/>
                <a:gd name="T4" fmla="*/ 416 w 298"/>
                <a:gd name="T5" fmla="*/ 14 h 934"/>
                <a:gd name="T6" fmla="*/ 416 w 298"/>
                <a:gd name="T7" fmla="*/ 8 h 934"/>
                <a:gd name="T8" fmla="*/ 408 w 298"/>
                <a:gd name="T9" fmla="*/ 0 h 934"/>
                <a:gd name="T10" fmla="*/ 10 w 298"/>
                <a:gd name="T11" fmla="*/ 0 h 934"/>
                <a:gd name="T12" fmla="*/ 2 w 298"/>
                <a:gd name="T13" fmla="*/ 2 h 934"/>
                <a:gd name="T14" fmla="*/ 2 w 298"/>
                <a:gd name="T15" fmla="*/ 2 h 934"/>
                <a:gd name="T16" fmla="*/ 1 w 298"/>
                <a:gd name="T17" fmla="*/ 7 h 934"/>
                <a:gd name="T18" fmla="*/ 0 w 298"/>
                <a:gd name="T19" fmla="*/ 7 h 934"/>
                <a:gd name="T20" fmla="*/ 0 w 298"/>
                <a:gd name="T21" fmla="*/ 6 h 934"/>
                <a:gd name="T22" fmla="*/ 0 w 298"/>
                <a:gd name="T23" fmla="*/ 7 h 934"/>
                <a:gd name="T24" fmla="*/ 0 w 298"/>
                <a:gd name="T25" fmla="*/ 1530 h 934"/>
                <a:gd name="T26" fmla="*/ 38 w 298"/>
                <a:gd name="T27" fmla="*/ 1585 h 934"/>
                <a:gd name="T28" fmla="*/ 380 w 298"/>
                <a:gd name="T29" fmla="*/ 1585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4" name="Freeform 235">
              <a:extLst>
                <a:ext uri="{FF2B5EF4-FFF2-40B4-BE49-F238E27FC236}">
                  <a16:creationId xmlns:a16="http://schemas.microsoft.com/office/drawing/2014/main" id="{1C765F41-F38A-4766-9430-DB58AD0F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142"/>
              <a:ext cx="320" cy="885"/>
            </a:xfrm>
            <a:custGeom>
              <a:avLst/>
              <a:gdLst>
                <a:gd name="T0" fmla="*/ 10 w 286"/>
                <a:gd name="T1" fmla="*/ 0 h 742"/>
                <a:gd name="T2" fmla="*/ 392 w 286"/>
                <a:gd name="T3" fmla="*/ 0 h 742"/>
                <a:gd name="T4" fmla="*/ 401 w 286"/>
                <a:gd name="T5" fmla="*/ 20 h 742"/>
                <a:gd name="T6" fmla="*/ 401 w 286"/>
                <a:gd name="T7" fmla="*/ 1215 h 742"/>
                <a:gd name="T8" fmla="*/ 373 w 286"/>
                <a:gd name="T9" fmla="*/ 1260 h 742"/>
                <a:gd name="T10" fmla="*/ 29 w 286"/>
                <a:gd name="T11" fmla="*/ 1260 h 742"/>
                <a:gd name="T12" fmla="*/ 0 w 286"/>
                <a:gd name="T13" fmla="*/ 1215 h 742"/>
                <a:gd name="T14" fmla="*/ 0 w 286"/>
                <a:gd name="T15" fmla="*/ 16 h 742"/>
                <a:gd name="T16" fmla="*/ 10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5" name="Freeform 236">
              <a:extLst>
                <a:ext uri="{FF2B5EF4-FFF2-40B4-BE49-F238E27FC236}">
                  <a16:creationId xmlns:a16="http://schemas.microsoft.com/office/drawing/2014/main" id="{0D20C762-B9D8-4237-9C08-A9D84B8FA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918"/>
              <a:ext cx="326" cy="111"/>
            </a:xfrm>
            <a:custGeom>
              <a:avLst/>
              <a:gdLst>
                <a:gd name="T0" fmla="*/ 406 w 292"/>
                <a:gd name="T1" fmla="*/ 0 h 93"/>
                <a:gd name="T2" fmla="*/ 86 w 292"/>
                <a:gd name="T3" fmla="*/ 0 h 93"/>
                <a:gd name="T4" fmla="*/ 0 w 292"/>
                <a:gd name="T5" fmla="*/ 142 h 93"/>
                <a:gd name="T6" fmla="*/ 29 w 292"/>
                <a:gd name="T7" fmla="*/ 155 h 93"/>
                <a:gd name="T8" fmla="*/ 371 w 292"/>
                <a:gd name="T9" fmla="*/ 155 h 93"/>
                <a:gd name="T10" fmla="*/ 406 w 292"/>
                <a:gd name="T11" fmla="*/ 111 h 93"/>
                <a:gd name="T12" fmla="*/ 406 w 292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2" h="93">
                  <a:moveTo>
                    <a:pt x="29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5" y="90"/>
                    <a:pt x="12" y="91"/>
                    <a:pt x="21" y="91"/>
                  </a:cubicBezTo>
                  <a:cubicBezTo>
                    <a:pt x="266" y="91"/>
                    <a:pt x="266" y="91"/>
                    <a:pt x="266" y="91"/>
                  </a:cubicBezTo>
                  <a:cubicBezTo>
                    <a:pt x="282" y="91"/>
                    <a:pt x="292" y="93"/>
                    <a:pt x="292" y="65"/>
                  </a:cubicBezTo>
                  <a:lnTo>
                    <a:pt x="292" y="0"/>
                  </a:lnTo>
                  <a:close/>
                </a:path>
              </a:pathLst>
            </a:custGeom>
            <a:solidFill>
              <a:srgbClr val="AB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6" name="Freeform 237">
              <a:extLst>
                <a:ext uri="{FF2B5EF4-FFF2-40B4-BE49-F238E27FC236}">
                  <a16:creationId xmlns:a16="http://schemas.microsoft.com/office/drawing/2014/main" id="{67D2B8BD-FF01-4E6B-9C1B-A4670BD32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920"/>
              <a:ext cx="74" cy="1102"/>
            </a:xfrm>
            <a:custGeom>
              <a:avLst/>
              <a:gdLst>
                <a:gd name="T0" fmla="*/ 2 w 66"/>
                <a:gd name="T1" fmla="*/ 2 h 924"/>
                <a:gd name="T2" fmla="*/ 2 w 66"/>
                <a:gd name="T3" fmla="*/ 2 h 924"/>
                <a:gd name="T4" fmla="*/ 1 w 66"/>
                <a:gd name="T5" fmla="*/ 7 h 924"/>
                <a:gd name="T6" fmla="*/ 0 w 66"/>
                <a:gd name="T7" fmla="*/ 7 h 924"/>
                <a:gd name="T8" fmla="*/ 0 w 66"/>
                <a:gd name="T9" fmla="*/ 6 h 924"/>
                <a:gd name="T10" fmla="*/ 0 w 66"/>
                <a:gd name="T11" fmla="*/ 7 h 924"/>
                <a:gd name="T12" fmla="*/ 0 w 66"/>
                <a:gd name="T13" fmla="*/ 1530 h 924"/>
                <a:gd name="T14" fmla="*/ 4 w 66"/>
                <a:gd name="T15" fmla="*/ 1567 h 924"/>
                <a:gd name="T16" fmla="*/ 93 w 66"/>
                <a:gd name="T17" fmla="*/ 1418 h 924"/>
                <a:gd name="T18" fmla="*/ 91 w 66"/>
                <a:gd name="T19" fmla="*/ 0 h 924"/>
                <a:gd name="T20" fmla="*/ 10 w 66"/>
                <a:gd name="T21" fmla="*/ 0 h 924"/>
                <a:gd name="T22" fmla="*/ 2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1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7" name="Freeform 238">
              <a:extLst>
                <a:ext uri="{FF2B5EF4-FFF2-40B4-BE49-F238E27FC236}">
                  <a16:creationId xmlns:a16="http://schemas.microsoft.com/office/drawing/2014/main" id="{85BA0BD6-7B45-4130-BE71-4FC0F279C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142"/>
              <a:ext cx="67" cy="873"/>
            </a:xfrm>
            <a:custGeom>
              <a:avLst/>
              <a:gdLst>
                <a:gd name="T0" fmla="*/ 0 w 60"/>
                <a:gd name="T1" fmla="*/ 16 h 732"/>
                <a:gd name="T2" fmla="*/ 0 w 60"/>
                <a:gd name="T3" fmla="*/ 1215 h 732"/>
                <a:gd name="T4" fmla="*/ 2 w 60"/>
                <a:gd name="T5" fmla="*/ 1242 h 732"/>
                <a:gd name="T6" fmla="*/ 84 w 60"/>
                <a:gd name="T7" fmla="*/ 1102 h 732"/>
                <a:gd name="T8" fmla="*/ 82 w 60"/>
                <a:gd name="T9" fmla="*/ 0 h 732"/>
                <a:gd name="T10" fmla="*/ 10 w 60"/>
                <a:gd name="T11" fmla="*/ 0 h 732"/>
                <a:gd name="T12" fmla="*/ 0 w 60"/>
                <a:gd name="T13" fmla="*/ 16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1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C4E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8" name="Freeform 239">
              <a:extLst>
                <a:ext uri="{FF2B5EF4-FFF2-40B4-BE49-F238E27FC236}">
                  <a16:creationId xmlns:a16="http://schemas.microsoft.com/office/drawing/2014/main" id="{540B7BC9-554B-4DF4-816F-FB6FCF81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055"/>
              <a:ext cx="320" cy="868"/>
            </a:xfrm>
            <a:custGeom>
              <a:avLst/>
              <a:gdLst>
                <a:gd name="T0" fmla="*/ 10 w 286"/>
                <a:gd name="T1" fmla="*/ 0 h 728"/>
                <a:gd name="T2" fmla="*/ 392 w 286"/>
                <a:gd name="T3" fmla="*/ 0 h 728"/>
                <a:gd name="T4" fmla="*/ 401 w 286"/>
                <a:gd name="T5" fmla="*/ 20 h 728"/>
                <a:gd name="T6" fmla="*/ 401 w 286"/>
                <a:gd name="T7" fmla="*/ 1191 h 728"/>
                <a:gd name="T8" fmla="*/ 371 w 286"/>
                <a:gd name="T9" fmla="*/ 1234 h 728"/>
                <a:gd name="T10" fmla="*/ 28 w 286"/>
                <a:gd name="T11" fmla="*/ 1234 h 728"/>
                <a:gd name="T12" fmla="*/ 0 w 286"/>
                <a:gd name="T13" fmla="*/ 1191 h 728"/>
                <a:gd name="T14" fmla="*/ 0 w 286"/>
                <a:gd name="T15" fmla="*/ 16 h 728"/>
                <a:gd name="T16" fmla="*/ 10 w 286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28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03"/>
                    <a:pt x="286" y="703"/>
                  </a:cubicBezTo>
                  <a:cubicBezTo>
                    <a:pt x="286" y="727"/>
                    <a:pt x="279" y="728"/>
                    <a:pt x="265" y="728"/>
                  </a:cubicBezTo>
                  <a:cubicBezTo>
                    <a:pt x="20" y="728"/>
                    <a:pt x="20" y="728"/>
                    <a:pt x="20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9" name="Freeform 240">
              <a:extLst>
                <a:ext uri="{FF2B5EF4-FFF2-40B4-BE49-F238E27FC236}">
                  <a16:creationId xmlns:a16="http://schemas.microsoft.com/office/drawing/2014/main" id="{7BD5683B-8BB4-404A-9C61-E2AF0BA60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1055"/>
              <a:ext cx="323" cy="868"/>
            </a:xfrm>
            <a:custGeom>
              <a:avLst/>
              <a:gdLst>
                <a:gd name="T0" fmla="*/ 29 w 289"/>
                <a:gd name="T1" fmla="*/ 24 h 728"/>
                <a:gd name="T2" fmla="*/ 400 w 289"/>
                <a:gd name="T3" fmla="*/ 24 h 728"/>
                <a:gd name="T4" fmla="*/ 400 w 289"/>
                <a:gd name="T5" fmla="*/ 20 h 728"/>
                <a:gd name="T6" fmla="*/ 391 w 289"/>
                <a:gd name="T7" fmla="*/ 0 h 728"/>
                <a:gd name="T8" fmla="*/ 10 w 289"/>
                <a:gd name="T9" fmla="*/ 0 h 728"/>
                <a:gd name="T10" fmla="*/ 0 w 289"/>
                <a:gd name="T11" fmla="*/ 16 h 728"/>
                <a:gd name="T12" fmla="*/ 0 w 289"/>
                <a:gd name="T13" fmla="*/ 1190 h 728"/>
                <a:gd name="T14" fmla="*/ 17 w 289"/>
                <a:gd name="T15" fmla="*/ 1233 h 728"/>
                <a:gd name="T16" fmla="*/ 17 w 289"/>
                <a:gd name="T17" fmla="*/ 1233 h 728"/>
                <a:gd name="T18" fmla="*/ 17 w 289"/>
                <a:gd name="T19" fmla="*/ 1233 h 728"/>
                <a:gd name="T20" fmla="*/ 21 w 289"/>
                <a:gd name="T21" fmla="*/ 1234 h 728"/>
                <a:gd name="T22" fmla="*/ 21 w 289"/>
                <a:gd name="T23" fmla="*/ 1233 h 728"/>
                <a:gd name="T24" fmla="*/ 380 w 289"/>
                <a:gd name="T25" fmla="*/ 1232 h 728"/>
                <a:gd name="T26" fmla="*/ 390 w 289"/>
                <a:gd name="T27" fmla="*/ 1217 h 728"/>
                <a:gd name="T28" fmla="*/ 72 w 289"/>
                <a:gd name="T29" fmla="*/ 1207 h 728"/>
                <a:gd name="T30" fmla="*/ 20 w 289"/>
                <a:gd name="T31" fmla="*/ 1199 h 728"/>
                <a:gd name="T32" fmla="*/ 20 w 289"/>
                <a:gd name="T33" fmla="*/ 38 h 728"/>
                <a:gd name="T34" fmla="*/ 29 w 289"/>
                <a:gd name="T35" fmla="*/ 24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9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5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5" y="727"/>
                  </a:cubicBezTo>
                  <a:cubicBezTo>
                    <a:pt x="272" y="726"/>
                    <a:pt x="272" y="726"/>
                    <a:pt x="272" y="726"/>
                  </a:cubicBezTo>
                  <a:cubicBezTo>
                    <a:pt x="272" y="726"/>
                    <a:pt x="289" y="715"/>
                    <a:pt x="279" y="718"/>
                  </a:cubicBezTo>
                  <a:cubicBezTo>
                    <a:pt x="269" y="721"/>
                    <a:pt x="86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B7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0" name="Freeform 241">
              <a:extLst>
                <a:ext uri="{FF2B5EF4-FFF2-40B4-BE49-F238E27FC236}">
                  <a16:creationId xmlns:a16="http://schemas.microsoft.com/office/drawing/2014/main" id="{35F63601-E30F-4BDC-9886-6011EDC5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909"/>
              <a:ext cx="1" cy="1048"/>
            </a:xfrm>
            <a:custGeom>
              <a:avLst/>
              <a:gdLst>
                <a:gd name="T0" fmla="*/ 0 w 1"/>
                <a:gd name="T1" fmla="*/ 0 h 1048"/>
                <a:gd name="T2" fmla="*/ 0 w 1"/>
                <a:gd name="T3" fmla="*/ 1048 h 1048"/>
                <a:gd name="T4" fmla="*/ 0 w 1"/>
                <a:gd name="T5" fmla="*/ 0 h 10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48">
                  <a:moveTo>
                    <a:pt x="0" y="0"/>
                  </a:moveTo>
                  <a:lnTo>
                    <a:pt x="0" y="1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1" name="Line 242">
              <a:extLst>
                <a:ext uri="{FF2B5EF4-FFF2-40B4-BE49-F238E27FC236}">
                  <a16:creationId xmlns:a16="http://schemas.microsoft.com/office/drawing/2014/main" id="{DCE1136D-BD96-4CDF-A0C2-D08C5AAEBF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" y="909"/>
              <a:ext cx="1" cy="104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2" name="Freeform 243">
              <a:extLst>
                <a:ext uri="{FF2B5EF4-FFF2-40B4-BE49-F238E27FC236}">
                  <a16:creationId xmlns:a16="http://schemas.microsoft.com/office/drawing/2014/main" id="{F1E9FA25-653E-4808-9A99-280E77EAC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832"/>
              <a:ext cx="1" cy="1080"/>
            </a:xfrm>
            <a:custGeom>
              <a:avLst/>
              <a:gdLst>
                <a:gd name="T0" fmla="*/ 0 w 1"/>
                <a:gd name="T1" fmla="*/ 0 h 1080"/>
                <a:gd name="T2" fmla="*/ 0 w 1"/>
                <a:gd name="T3" fmla="*/ 1080 h 1080"/>
                <a:gd name="T4" fmla="*/ 0 w 1"/>
                <a:gd name="T5" fmla="*/ 0 h 10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80">
                  <a:moveTo>
                    <a:pt x="0" y="0"/>
                  </a:moveTo>
                  <a:lnTo>
                    <a:pt x="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3" name="Line 244">
              <a:extLst>
                <a:ext uri="{FF2B5EF4-FFF2-40B4-BE49-F238E27FC236}">
                  <a16:creationId xmlns:a16="http://schemas.microsoft.com/office/drawing/2014/main" id="{8590CCCD-6BDB-43D2-80FE-59DF0BE152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6" y="832"/>
              <a:ext cx="1" cy="108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4" name="Freeform 245">
              <a:extLst>
                <a:ext uri="{FF2B5EF4-FFF2-40B4-BE49-F238E27FC236}">
                  <a16:creationId xmlns:a16="http://schemas.microsoft.com/office/drawing/2014/main" id="{4D99FB10-763F-4E5F-BC7D-4576167D1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24"/>
              <a:ext cx="68" cy="1190"/>
            </a:xfrm>
            <a:custGeom>
              <a:avLst/>
              <a:gdLst>
                <a:gd name="T0" fmla="*/ 0 w 60"/>
                <a:gd name="T1" fmla="*/ 1695 h 997"/>
                <a:gd name="T2" fmla="*/ 0 w 60"/>
                <a:gd name="T3" fmla="*/ 144 h 997"/>
                <a:gd name="T4" fmla="*/ 87 w 60"/>
                <a:gd name="T5" fmla="*/ 0 h 997"/>
                <a:gd name="T6" fmla="*/ 87 w 60"/>
                <a:gd name="T7" fmla="*/ 1537 h 997"/>
                <a:gd name="T8" fmla="*/ 69 w 60"/>
                <a:gd name="T9" fmla="*/ 1578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8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5" name="Freeform 246">
              <a:extLst>
                <a:ext uri="{FF2B5EF4-FFF2-40B4-BE49-F238E27FC236}">
                  <a16:creationId xmlns:a16="http://schemas.microsoft.com/office/drawing/2014/main" id="{7D1DA152-7EAB-4C28-A37B-634CA2D0A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1056"/>
              <a:ext cx="37" cy="912"/>
            </a:xfrm>
            <a:custGeom>
              <a:avLst/>
              <a:gdLst>
                <a:gd name="T0" fmla="*/ 13 w 33"/>
                <a:gd name="T1" fmla="*/ 0 h 765"/>
                <a:gd name="T2" fmla="*/ 0 w 33"/>
                <a:gd name="T3" fmla="*/ 1296 h 765"/>
                <a:gd name="T4" fmla="*/ 30 w 33"/>
                <a:gd name="T5" fmla="*/ 1243 h 765"/>
                <a:gd name="T6" fmla="*/ 46 w 33"/>
                <a:gd name="T7" fmla="*/ 1203 h 765"/>
                <a:gd name="T8" fmla="*/ 46 w 33"/>
                <a:gd name="T9" fmla="*/ 0 h 765"/>
                <a:gd name="T10" fmla="*/ 13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6" name="Freeform 247">
              <a:extLst>
                <a:ext uri="{FF2B5EF4-FFF2-40B4-BE49-F238E27FC236}">
                  <a16:creationId xmlns:a16="http://schemas.microsoft.com/office/drawing/2014/main" id="{F146CC70-ED4D-431C-8F37-A9D4A66F3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1056"/>
              <a:ext cx="52" cy="958"/>
            </a:xfrm>
            <a:custGeom>
              <a:avLst/>
              <a:gdLst>
                <a:gd name="T0" fmla="*/ 51 w 52"/>
                <a:gd name="T1" fmla="*/ 0 h 958"/>
                <a:gd name="T2" fmla="*/ 0 w 52"/>
                <a:gd name="T3" fmla="*/ 81 h 958"/>
                <a:gd name="T4" fmla="*/ 0 w 52"/>
                <a:gd name="T5" fmla="*/ 958 h 958"/>
                <a:gd name="T6" fmla="*/ 52 w 52"/>
                <a:gd name="T7" fmla="*/ 879 h 958"/>
                <a:gd name="T8" fmla="*/ 51 w 52"/>
                <a:gd name="T9" fmla="*/ 0 h 9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58">
                  <a:moveTo>
                    <a:pt x="51" y="0"/>
                  </a:moveTo>
                  <a:lnTo>
                    <a:pt x="0" y="81"/>
                  </a:lnTo>
                  <a:lnTo>
                    <a:pt x="0" y="958"/>
                  </a:lnTo>
                  <a:lnTo>
                    <a:pt x="52" y="879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8C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7" name="Freeform 248">
              <a:extLst>
                <a:ext uri="{FF2B5EF4-FFF2-40B4-BE49-F238E27FC236}">
                  <a16:creationId xmlns:a16="http://schemas.microsoft.com/office/drawing/2014/main" id="{BEB0A882-0921-4ADE-8D13-9345B955B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878"/>
              <a:ext cx="25" cy="32"/>
            </a:xfrm>
            <a:custGeom>
              <a:avLst/>
              <a:gdLst>
                <a:gd name="T0" fmla="*/ 25 w 25"/>
                <a:gd name="T1" fmla="*/ 0 h 32"/>
                <a:gd name="T2" fmla="*/ 25 w 25"/>
                <a:gd name="T3" fmla="*/ 32 h 32"/>
                <a:gd name="T4" fmla="*/ 0 w 25"/>
                <a:gd name="T5" fmla="*/ 31 h 32"/>
                <a:gd name="T6" fmla="*/ 25 w 25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2">
                  <a:moveTo>
                    <a:pt x="25" y="0"/>
                  </a:moveTo>
                  <a:lnTo>
                    <a:pt x="25" y="32"/>
                  </a:lnTo>
                  <a:lnTo>
                    <a:pt x="0" y="3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" name="Freeform 249">
              <a:extLst>
                <a:ext uri="{FF2B5EF4-FFF2-40B4-BE49-F238E27FC236}">
                  <a16:creationId xmlns:a16="http://schemas.microsoft.com/office/drawing/2014/main" id="{A69FC4E8-EB90-4770-B311-F15D76D06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878"/>
              <a:ext cx="25" cy="32"/>
            </a:xfrm>
            <a:custGeom>
              <a:avLst/>
              <a:gdLst>
                <a:gd name="T0" fmla="*/ 25 w 25"/>
                <a:gd name="T1" fmla="*/ 0 h 32"/>
                <a:gd name="T2" fmla="*/ 25 w 25"/>
                <a:gd name="T3" fmla="*/ 32 h 32"/>
                <a:gd name="T4" fmla="*/ 0 w 25"/>
                <a:gd name="T5" fmla="*/ 3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2">
                  <a:moveTo>
                    <a:pt x="25" y="0"/>
                  </a:moveTo>
                  <a:lnTo>
                    <a:pt x="25" y="32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9" name="Freeform 250">
              <a:extLst>
                <a:ext uri="{FF2B5EF4-FFF2-40B4-BE49-F238E27FC236}">
                  <a16:creationId xmlns:a16="http://schemas.microsoft.com/office/drawing/2014/main" id="{D0659B5D-341F-4518-9365-2C832CA28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142"/>
              <a:ext cx="65" cy="873"/>
            </a:xfrm>
            <a:custGeom>
              <a:avLst/>
              <a:gdLst>
                <a:gd name="T0" fmla="*/ 0 w 58"/>
                <a:gd name="T1" fmla="*/ 1225 h 732"/>
                <a:gd name="T2" fmla="*/ 0 w 58"/>
                <a:gd name="T3" fmla="*/ 1231 h 732"/>
                <a:gd name="T4" fmla="*/ 0 w 58"/>
                <a:gd name="T5" fmla="*/ 1232 h 732"/>
                <a:gd name="T6" fmla="*/ 2 w 58"/>
                <a:gd name="T7" fmla="*/ 1242 h 732"/>
                <a:gd name="T8" fmla="*/ 20 w 58"/>
                <a:gd name="T9" fmla="*/ 1213 h 732"/>
                <a:gd name="T10" fmla="*/ 20 w 58"/>
                <a:gd name="T11" fmla="*/ 38 h 732"/>
                <a:gd name="T12" fmla="*/ 30 w 58"/>
                <a:gd name="T13" fmla="*/ 19 h 732"/>
                <a:gd name="T14" fmla="*/ 82 w 58"/>
                <a:gd name="T15" fmla="*/ 1 h 732"/>
                <a:gd name="T16" fmla="*/ 82 w 58"/>
                <a:gd name="T17" fmla="*/ 0 h 732"/>
                <a:gd name="T18" fmla="*/ 10 w 58"/>
                <a:gd name="T19" fmla="*/ 0 h 732"/>
                <a:gd name="T20" fmla="*/ 0 w 58"/>
                <a:gd name="T21" fmla="*/ 16 h 732"/>
                <a:gd name="T22" fmla="*/ 0 w 58"/>
                <a:gd name="T23" fmla="*/ 1215 h 732"/>
                <a:gd name="T24" fmla="*/ 0 w 58"/>
                <a:gd name="T25" fmla="*/ 1224 h 732"/>
                <a:gd name="T26" fmla="*/ 0 w 58"/>
                <a:gd name="T27" fmla="*/ 1225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94D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" name="Freeform 251">
              <a:extLst>
                <a:ext uri="{FF2B5EF4-FFF2-40B4-BE49-F238E27FC236}">
                  <a16:creationId xmlns:a16="http://schemas.microsoft.com/office/drawing/2014/main" id="{80D93A71-57BE-4D19-8219-EFE679A9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993"/>
              <a:ext cx="324" cy="34"/>
            </a:xfrm>
            <a:custGeom>
              <a:avLst/>
              <a:gdLst>
                <a:gd name="T0" fmla="*/ 15 w 290"/>
                <a:gd name="T1" fmla="*/ 0 h 28"/>
                <a:gd name="T2" fmla="*/ 73 w 290"/>
                <a:gd name="T3" fmla="*/ 23 h 28"/>
                <a:gd name="T4" fmla="*/ 391 w 290"/>
                <a:gd name="T5" fmla="*/ 34 h 28"/>
                <a:gd name="T6" fmla="*/ 381 w 290"/>
                <a:gd name="T7" fmla="*/ 49 h 28"/>
                <a:gd name="T8" fmla="*/ 19 w 290"/>
                <a:gd name="T9" fmla="*/ 50 h 28"/>
                <a:gd name="T10" fmla="*/ 0 w 290"/>
                <a:gd name="T11" fmla="*/ 3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28">
                  <a:moveTo>
                    <a:pt x="11" y="0"/>
                  </a:moveTo>
                  <a:cubicBezTo>
                    <a:pt x="11" y="10"/>
                    <a:pt x="17" y="13"/>
                    <a:pt x="52" y="13"/>
                  </a:cubicBezTo>
                  <a:cubicBezTo>
                    <a:pt x="87" y="13"/>
                    <a:pt x="270" y="22"/>
                    <a:pt x="280" y="19"/>
                  </a:cubicBezTo>
                  <a:cubicBezTo>
                    <a:pt x="290" y="16"/>
                    <a:pt x="273" y="27"/>
                    <a:pt x="27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0" y="17"/>
                    <a:pt x="0" y="17"/>
                    <a:pt x="0" y="17"/>
                  </a:cubicBezTo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1" name="Freeform 252">
              <a:extLst>
                <a:ext uri="{FF2B5EF4-FFF2-40B4-BE49-F238E27FC236}">
                  <a16:creationId xmlns:a16="http://schemas.microsoft.com/office/drawing/2014/main" id="{1C7607DC-54CA-4953-B721-B54937DB9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926"/>
              <a:ext cx="150" cy="168"/>
            </a:xfrm>
            <a:custGeom>
              <a:avLst/>
              <a:gdLst>
                <a:gd name="T0" fmla="*/ 0 w 134"/>
                <a:gd name="T1" fmla="*/ 238 h 141"/>
                <a:gd name="T2" fmla="*/ 73 w 134"/>
                <a:gd name="T3" fmla="*/ 0 h 141"/>
                <a:gd name="T4" fmla="*/ 188 w 134"/>
                <a:gd name="T5" fmla="*/ 0 h 141"/>
                <a:gd name="T6" fmla="*/ 83 w 134"/>
                <a:gd name="T7" fmla="*/ 42 h 141"/>
                <a:gd name="T8" fmla="*/ 0 w 134"/>
                <a:gd name="T9" fmla="*/ 23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59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2" name="Freeform 253">
              <a:extLst>
                <a:ext uri="{FF2B5EF4-FFF2-40B4-BE49-F238E27FC236}">
                  <a16:creationId xmlns:a16="http://schemas.microsoft.com/office/drawing/2014/main" id="{AF432B29-B843-4EF9-A246-0570E61E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150"/>
              <a:ext cx="301" cy="61"/>
            </a:xfrm>
            <a:custGeom>
              <a:avLst/>
              <a:gdLst>
                <a:gd name="T0" fmla="*/ 0 w 269"/>
                <a:gd name="T1" fmla="*/ 0 h 51"/>
                <a:gd name="T2" fmla="*/ 358 w 269"/>
                <a:gd name="T3" fmla="*/ 0 h 51"/>
                <a:gd name="T4" fmla="*/ 377 w 269"/>
                <a:gd name="T5" fmla="*/ 23 h 51"/>
                <a:gd name="T6" fmla="*/ 377 w 269"/>
                <a:gd name="T7" fmla="*/ 87 h 51"/>
                <a:gd name="T8" fmla="*/ 179 w 269"/>
                <a:gd name="T9" fmla="*/ 10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3" name="Freeform 254">
              <a:extLst>
                <a:ext uri="{FF2B5EF4-FFF2-40B4-BE49-F238E27FC236}">
                  <a16:creationId xmlns:a16="http://schemas.microsoft.com/office/drawing/2014/main" id="{AF5B0D41-6A45-4995-90B3-E0B98AA0A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1618"/>
              <a:ext cx="171" cy="404"/>
            </a:xfrm>
            <a:custGeom>
              <a:avLst/>
              <a:gdLst>
                <a:gd name="T0" fmla="*/ 0 w 153"/>
                <a:gd name="T1" fmla="*/ 573 h 339"/>
                <a:gd name="T2" fmla="*/ 189 w 153"/>
                <a:gd name="T3" fmla="*/ 573 h 339"/>
                <a:gd name="T4" fmla="*/ 213 w 153"/>
                <a:gd name="T5" fmla="*/ 543 h 339"/>
                <a:gd name="T6" fmla="*/ 213 w 153"/>
                <a:gd name="T7" fmla="*/ 0 h 339"/>
                <a:gd name="T8" fmla="*/ 203 w 153"/>
                <a:gd name="T9" fmla="*/ 412 h 339"/>
                <a:gd name="T10" fmla="*/ 178 w 153"/>
                <a:gd name="T11" fmla="*/ 558 h 339"/>
                <a:gd name="T12" fmla="*/ 0 w 153"/>
                <a:gd name="T13" fmla="*/ 573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4" name="Freeform 255">
              <a:extLst>
                <a:ext uri="{FF2B5EF4-FFF2-40B4-BE49-F238E27FC236}">
                  <a16:creationId xmlns:a16="http://schemas.microsoft.com/office/drawing/2014/main" id="{E87BDB45-A0A9-4AC0-9069-9B4E0166C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836"/>
              <a:ext cx="52" cy="74"/>
            </a:xfrm>
            <a:custGeom>
              <a:avLst/>
              <a:gdLst>
                <a:gd name="T0" fmla="*/ 64 w 47"/>
                <a:gd name="T1" fmla="*/ 0 h 62"/>
                <a:gd name="T2" fmla="*/ 11 w 47"/>
                <a:gd name="T3" fmla="*/ 90 h 62"/>
                <a:gd name="T4" fmla="*/ 14 w 47"/>
                <a:gd name="T5" fmla="*/ 105 h 62"/>
                <a:gd name="T6" fmla="*/ 37 w 47"/>
                <a:gd name="T7" fmla="*/ 105 h 62"/>
                <a:gd name="T8" fmla="*/ 35 w 47"/>
                <a:gd name="T9" fmla="*/ 68 h 62"/>
                <a:gd name="T10" fmla="*/ 64 w 47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2">
                  <a:moveTo>
                    <a:pt x="47" y="0"/>
                  </a:moveTo>
                  <a:cubicBezTo>
                    <a:pt x="47" y="0"/>
                    <a:pt x="12" y="47"/>
                    <a:pt x="8" y="53"/>
                  </a:cubicBezTo>
                  <a:cubicBezTo>
                    <a:pt x="4" y="59"/>
                    <a:pt x="0" y="62"/>
                    <a:pt x="11" y="62"/>
                  </a:cubicBezTo>
                  <a:cubicBezTo>
                    <a:pt x="21" y="62"/>
                    <a:pt x="27" y="62"/>
                    <a:pt x="27" y="62"/>
                  </a:cubicBezTo>
                  <a:cubicBezTo>
                    <a:pt x="19" y="60"/>
                    <a:pt x="17" y="57"/>
                    <a:pt x="26" y="40"/>
                  </a:cubicBezTo>
                  <a:cubicBezTo>
                    <a:pt x="35" y="22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5" name="Freeform 256">
              <a:extLst>
                <a:ext uri="{FF2B5EF4-FFF2-40B4-BE49-F238E27FC236}">
                  <a16:creationId xmlns:a16="http://schemas.microsoft.com/office/drawing/2014/main" id="{144AB3E5-2464-4042-8B9D-8FB076D99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1531"/>
              <a:ext cx="35" cy="467"/>
            </a:xfrm>
            <a:custGeom>
              <a:avLst/>
              <a:gdLst>
                <a:gd name="T0" fmla="*/ 42 w 32"/>
                <a:gd name="T1" fmla="*/ 584 h 392"/>
                <a:gd name="T2" fmla="*/ 4 w 32"/>
                <a:gd name="T3" fmla="*/ 639 h 392"/>
                <a:gd name="T4" fmla="*/ 4 w 32"/>
                <a:gd name="T5" fmla="*/ 0 h 392"/>
                <a:gd name="T6" fmla="*/ 22 w 32"/>
                <a:gd name="T7" fmla="*/ 591 h 392"/>
                <a:gd name="T8" fmla="*/ 42 w 32"/>
                <a:gd name="T9" fmla="*/ 581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6" name="Freeform 257">
              <a:extLst>
                <a:ext uri="{FF2B5EF4-FFF2-40B4-BE49-F238E27FC236}">
                  <a16:creationId xmlns:a16="http://schemas.microsoft.com/office/drawing/2014/main" id="{517098A0-2B84-4B15-A618-57D55714F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057"/>
              <a:ext cx="375" cy="85"/>
            </a:xfrm>
            <a:custGeom>
              <a:avLst/>
              <a:gdLst>
                <a:gd name="T0" fmla="*/ 83 w 335"/>
                <a:gd name="T1" fmla="*/ 0 h 71"/>
                <a:gd name="T2" fmla="*/ 461 w 335"/>
                <a:gd name="T3" fmla="*/ 0 h 71"/>
                <a:gd name="T4" fmla="*/ 466 w 335"/>
                <a:gd name="T5" fmla="*/ 8 h 71"/>
                <a:gd name="T6" fmla="*/ 407 w 335"/>
                <a:gd name="T7" fmla="*/ 111 h 71"/>
                <a:gd name="T8" fmla="*/ 392 w 335"/>
                <a:gd name="T9" fmla="*/ 121 h 71"/>
                <a:gd name="T10" fmla="*/ 10 w 335"/>
                <a:gd name="T11" fmla="*/ 121 h 71"/>
                <a:gd name="T12" fmla="*/ 2 w 335"/>
                <a:gd name="T13" fmla="*/ 116 h 71"/>
                <a:gd name="T14" fmla="*/ 64 w 335"/>
                <a:gd name="T15" fmla="*/ 8 h 71"/>
                <a:gd name="T16" fmla="*/ 83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9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2" y="19"/>
                    <a:pt x="298" y="53"/>
                    <a:pt x="290" y="65"/>
                  </a:cubicBezTo>
                  <a:cubicBezTo>
                    <a:pt x="285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2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7" name="Freeform 258">
              <a:extLst>
                <a:ext uri="{FF2B5EF4-FFF2-40B4-BE49-F238E27FC236}">
                  <a16:creationId xmlns:a16="http://schemas.microsoft.com/office/drawing/2014/main" id="{9DAA2F19-0773-4774-984F-BC1760F1F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057"/>
              <a:ext cx="375" cy="85"/>
            </a:xfrm>
            <a:custGeom>
              <a:avLst/>
              <a:gdLst>
                <a:gd name="T0" fmla="*/ 83 w 335"/>
                <a:gd name="T1" fmla="*/ 0 h 71"/>
                <a:gd name="T2" fmla="*/ 461 w 335"/>
                <a:gd name="T3" fmla="*/ 0 h 71"/>
                <a:gd name="T4" fmla="*/ 466 w 335"/>
                <a:gd name="T5" fmla="*/ 8 h 71"/>
                <a:gd name="T6" fmla="*/ 407 w 335"/>
                <a:gd name="T7" fmla="*/ 111 h 71"/>
                <a:gd name="T8" fmla="*/ 392 w 335"/>
                <a:gd name="T9" fmla="*/ 121 h 71"/>
                <a:gd name="T10" fmla="*/ 10 w 335"/>
                <a:gd name="T11" fmla="*/ 121 h 71"/>
                <a:gd name="T12" fmla="*/ 2 w 335"/>
                <a:gd name="T13" fmla="*/ 116 h 71"/>
                <a:gd name="T14" fmla="*/ 64 w 335"/>
                <a:gd name="T15" fmla="*/ 8 h 71"/>
                <a:gd name="T16" fmla="*/ 83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9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2" y="19"/>
                    <a:pt x="298" y="53"/>
                    <a:pt x="290" y="65"/>
                  </a:cubicBezTo>
                  <a:cubicBezTo>
                    <a:pt x="285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2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9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8" name="Freeform 259">
              <a:extLst>
                <a:ext uri="{FF2B5EF4-FFF2-40B4-BE49-F238E27FC236}">
                  <a16:creationId xmlns:a16="http://schemas.microsoft.com/office/drawing/2014/main" id="{243E67C6-4A80-47BD-86ED-514E817F6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921"/>
              <a:ext cx="114" cy="167"/>
            </a:xfrm>
            <a:custGeom>
              <a:avLst/>
              <a:gdLst>
                <a:gd name="T0" fmla="*/ 114 w 114"/>
                <a:gd name="T1" fmla="*/ 0 h 167"/>
                <a:gd name="T2" fmla="*/ 57 w 114"/>
                <a:gd name="T3" fmla="*/ 167 h 167"/>
                <a:gd name="T4" fmla="*/ 57 w 114"/>
                <a:gd name="T5" fmla="*/ 167 h 167"/>
                <a:gd name="T6" fmla="*/ 0 w 114"/>
                <a:gd name="T7" fmla="*/ 0 h 167"/>
                <a:gd name="T8" fmla="*/ 114 w 114"/>
                <a:gd name="T9" fmla="*/ 0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67">
                  <a:moveTo>
                    <a:pt x="114" y="0"/>
                  </a:moveTo>
                  <a:lnTo>
                    <a:pt x="57" y="167"/>
                  </a:lnTo>
                  <a:lnTo>
                    <a:pt x="0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9" name="Freeform 260">
              <a:extLst>
                <a:ext uri="{FF2B5EF4-FFF2-40B4-BE49-F238E27FC236}">
                  <a16:creationId xmlns:a16="http://schemas.microsoft.com/office/drawing/2014/main" id="{9FA95AAF-3AD1-4547-AD73-07BFA4CA7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921"/>
              <a:ext cx="114" cy="167"/>
            </a:xfrm>
            <a:custGeom>
              <a:avLst/>
              <a:gdLst>
                <a:gd name="T0" fmla="*/ 114 w 114"/>
                <a:gd name="T1" fmla="*/ 0 h 167"/>
                <a:gd name="T2" fmla="*/ 57 w 114"/>
                <a:gd name="T3" fmla="*/ 167 h 167"/>
                <a:gd name="T4" fmla="*/ 57 w 114"/>
                <a:gd name="T5" fmla="*/ 167 h 167"/>
                <a:gd name="T6" fmla="*/ 0 w 114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167">
                  <a:moveTo>
                    <a:pt x="114" y="0"/>
                  </a:moveTo>
                  <a:lnTo>
                    <a:pt x="57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0" name="Freeform 261">
              <a:extLst>
                <a:ext uri="{FF2B5EF4-FFF2-40B4-BE49-F238E27FC236}">
                  <a16:creationId xmlns:a16="http://schemas.microsoft.com/office/drawing/2014/main" id="{48753AA6-4FFD-493D-BF69-1B694F0DD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922"/>
              <a:ext cx="112" cy="164"/>
            </a:xfrm>
            <a:custGeom>
              <a:avLst/>
              <a:gdLst>
                <a:gd name="T0" fmla="*/ 58 w 112"/>
                <a:gd name="T1" fmla="*/ 164 h 164"/>
                <a:gd name="T2" fmla="*/ 20 w 112"/>
                <a:gd name="T3" fmla="*/ 10 h 164"/>
                <a:gd name="T4" fmla="*/ 112 w 112"/>
                <a:gd name="T5" fmla="*/ 0 h 164"/>
                <a:gd name="T6" fmla="*/ 0 w 112"/>
                <a:gd name="T7" fmla="*/ 0 h 164"/>
                <a:gd name="T8" fmla="*/ 58 w 112"/>
                <a:gd name="T9" fmla="*/ 164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64">
                  <a:moveTo>
                    <a:pt x="58" y="164"/>
                  </a:moveTo>
                  <a:lnTo>
                    <a:pt x="20" y="10"/>
                  </a:lnTo>
                  <a:lnTo>
                    <a:pt x="112" y="0"/>
                  </a:lnTo>
                  <a:lnTo>
                    <a:pt x="0" y="0"/>
                  </a:lnTo>
                  <a:lnTo>
                    <a:pt x="58" y="164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1" name="Freeform 262">
              <a:extLst>
                <a:ext uri="{FF2B5EF4-FFF2-40B4-BE49-F238E27FC236}">
                  <a16:creationId xmlns:a16="http://schemas.microsoft.com/office/drawing/2014/main" id="{289EEA39-B5D9-405A-BC2A-31F67C877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922"/>
              <a:ext cx="112" cy="164"/>
            </a:xfrm>
            <a:custGeom>
              <a:avLst/>
              <a:gdLst>
                <a:gd name="T0" fmla="*/ 58 w 112"/>
                <a:gd name="T1" fmla="*/ 164 h 164"/>
                <a:gd name="T2" fmla="*/ 20 w 112"/>
                <a:gd name="T3" fmla="*/ 10 h 164"/>
                <a:gd name="T4" fmla="*/ 112 w 112"/>
                <a:gd name="T5" fmla="*/ 0 h 164"/>
                <a:gd name="T6" fmla="*/ 0 w 112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164">
                  <a:moveTo>
                    <a:pt x="58" y="164"/>
                  </a:moveTo>
                  <a:lnTo>
                    <a:pt x="20" y="10"/>
                  </a:lnTo>
                  <a:lnTo>
                    <a:pt x="11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2" name="Freeform 263">
              <a:extLst>
                <a:ext uri="{FF2B5EF4-FFF2-40B4-BE49-F238E27FC236}">
                  <a16:creationId xmlns:a16="http://schemas.microsoft.com/office/drawing/2014/main" id="{9225E5C7-D7BC-4DDB-B8CE-7CA2F76E1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841"/>
              <a:ext cx="56" cy="214"/>
            </a:xfrm>
            <a:custGeom>
              <a:avLst/>
              <a:gdLst>
                <a:gd name="T0" fmla="*/ 20 w 50"/>
                <a:gd name="T1" fmla="*/ 141 h 179"/>
                <a:gd name="T2" fmla="*/ 71 w 50"/>
                <a:gd name="T3" fmla="*/ 0 h 179"/>
                <a:gd name="T4" fmla="*/ 0 w 50"/>
                <a:gd name="T5" fmla="*/ 120 h 179"/>
                <a:gd name="T6" fmla="*/ 0 w 50"/>
                <a:gd name="T7" fmla="*/ 283 h 179"/>
                <a:gd name="T8" fmla="*/ 20 w 50"/>
                <a:gd name="T9" fmla="*/ 14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4" y="83"/>
                  </a:moveTo>
                  <a:cubicBezTo>
                    <a:pt x="19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5" y="116"/>
                    <a:pt x="14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3" name="Freeform 264">
              <a:extLst>
                <a:ext uri="{FF2B5EF4-FFF2-40B4-BE49-F238E27FC236}">
                  <a16:creationId xmlns:a16="http://schemas.microsoft.com/office/drawing/2014/main" id="{9B070AE3-08BA-4061-B88E-2BA509EFB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1075"/>
              <a:ext cx="39" cy="272"/>
            </a:xfrm>
            <a:custGeom>
              <a:avLst/>
              <a:gdLst>
                <a:gd name="T0" fmla="*/ 18 w 35"/>
                <a:gd name="T1" fmla="*/ 140 h 228"/>
                <a:gd name="T2" fmla="*/ 48 w 35"/>
                <a:gd name="T3" fmla="*/ 0 h 228"/>
                <a:gd name="T4" fmla="*/ 0 w 35"/>
                <a:gd name="T5" fmla="*/ 89 h 228"/>
                <a:gd name="T6" fmla="*/ 0 w 35"/>
                <a:gd name="T7" fmla="*/ 367 h 228"/>
                <a:gd name="T8" fmla="*/ 18 w 35"/>
                <a:gd name="T9" fmla="*/ 140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2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4" name="Freeform 265">
              <a:extLst>
                <a:ext uri="{FF2B5EF4-FFF2-40B4-BE49-F238E27FC236}">
                  <a16:creationId xmlns:a16="http://schemas.microsoft.com/office/drawing/2014/main" id="{3E98DCC4-EE01-4A21-99F8-4FBDE3CDC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822"/>
              <a:ext cx="401" cy="106"/>
            </a:xfrm>
            <a:custGeom>
              <a:avLst/>
              <a:gdLst>
                <a:gd name="T0" fmla="*/ 419 w 358"/>
                <a:gd name="T1" fmla="*/ 150 h 89"/>
                <a:gd name="T2" fmla="*/ 411 w 358"/>
                <a:gd name="T3" fmla="*/ 139 h 89"/>
                <a:gd name="T4" fmla="*/ 10 w 358"/>
                <a:gd name="T5" fmla="*/ 139 h 89"/>
                <a:gd name="T6" fmla="*/ 0 w 358"/>
                <a:gd name="T7" fmla="*/ 144 h 89"/>
                <a:gd name="T8" fmla="*/ 1 w 358"/>
                <a:gd name="T9" fmla="*/ 144 h 89"/>
                <a:gd name="T10" fmla="*/ 83 w 358"/>
                <a:gd name="T11" fmla="*/ 2 h 89"/>
                <a:gd name="T12" fmla="*/ 91 w 358"/>
                <a:gd name="T13" fmla="*/ 0 h 89"/>
                <a:gd name="T14" fmla="*/ 494 w 358"/>
                <a:gd name="T15" fmla="*/ 0 h 89"/>
                <a:gd name="T16" fmla="*/ 503 w 358"/>
                <a:gd name="T17" fmla="*/ 2 h 89"/>
                <a:gd name="T18" fmla="*/ 420 w 358"/>
                <a:gd name="T19" fmla="*/ 144 h 89"/>
                <a:gd name="T20" fmla="*/ 419 w 358"/>
                <a:gd name="T21" fmla="*/ 15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5" name="Freeform 266">
              <a:extLst>
                <a:ext uri="{FF2B5EF4-FFF2-40B4-BE49-F238E27FC236}">
                  <a16:creationId xmlns:a16="http://schemas.microsoft.com/office/drawing/2014/main" id="{CDE87D6B-6666-4C0E-8918-ED598D262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1920"/>
              <a:ext cx="65" cy="100"/>
            </a:xfrm>
            <a:custGeom>
              <a:avLst/>
              <a:gdLst>
                <a:gd name="T0" fmla="*/ 82 w 58"/>
                <a:gd name="T1" fmla="*/ 0 h 84"/>
                <a:gd name="T2" fmla="*/ 0 w 58"/>
                <a:gd name="T3" fmla="*/ 142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4">
                  <a:moveTo>
                    <a:pt x="58" y="0"/>
                  </a:moveTo>
                  <a:cubicBezTo>
                    <a:pt x="53" y="5"/>
                    <a:pt x="3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6" name="Freeform 267">
              <a:extLst>
                <a:ext uri="{FF2B5EF4-FFF2-40B4-BE49-F238E27FC236}">
                  <a16:creationId xmlns:a16="http://schemas.microsoft.com/office/drawing/2014/main" id="{359B2FBD-BE16-4CDF-AA0D-C557FCCFA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829"/>
              <a:ext cx="370" cy="83"/>
            </a:xfrm>
            <a:custGeom>
              <a:avLst/>
              <a:gdLst>
                <a:gd name="T0" fmla="*/ 76 w 331"/>
                <a:gd name="T1" fmla="*/ 0 h 69"/>
                <a:gd name="T2" fmla="*/ 454 w 331"/>
                <a:gd name="T3" fmla="*/ 0 h 69"/>
                <a:gd name="T4" fmla="*/ 458 w 331"/>
                <a:gd name="T5" fmla="*/ 8 h 69"/>
                <a:gd name="T6" fmla="*/ 400 w 331"/>
                <a:gd name="T7" fmla="*/ 113 h 69"/>
                <a:gd name="T8" fmla="*/ 389 w 331"/>
                <a:gd name="T9" fmla="*/ 120 h 69"/>
                <a:gd name="T10" fmla="*/ 8 w 331"/>
                <a:gd name="T11" fmla="*/ 120 h 69"/>
                <a:gd name="T12" fmla="*/ 3 w 331"/>
                <a:gd name="T13" fmla="*/ 112 h 69"/>
                <a:gd name="T14" fmla="*/ 64 w 331"/>
                <a:gd name="T15" fmla="*/ 7 h 69"/>
                <a:gd name="T16" fmla="*/ 76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7" name="Freeform 268">
              <a:extLst>
                <a:ext uri="{FF2B5EF4-FFF2-40B4-BE49-F238E27FC236}">
                  <a16:creationId xmlns:a16="http://schemas.microsoft.com/office/drawing/2014/main" id="{3BE9BDB6-B720-43F8-BFEB-061C77F76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920"/>
              <a:ext cx="333" cy="1114"/>
            </a:xfrm>
            <a:custGeom>
              <a:avLst/>
              <a:gdLst>
                <a:gd name="T0" fmla="*/ 380 w 298"/>
                <a:gd name="T1" fmla="*/ 1585 h 934"/>
                <a:gd name="T2" fmla="*/ 416 w 298"/>
                <a:gd name="T3" fmla="*/ 1530 h 934"/>
                <a:gd name="T4" fmla="*/ 416 w 298"/>
                <a:gd name="T5" fmla="*/ 14 h 934"/>
                <a:gd name="T6" fmla="*/ 416 w 298"/>
                <a:gd name="T7" fmla="*/ 8 h 934"/>
                <a:gd name="T8" fmla="*/ 408 w 298"/>
                <a:gd name="T9" fmla="*/ 0 h 934"/>
                <a:gd name="T10" fmla="*/ 10 w 298"/>
                <a:gd name="T11" fmla="*/ 0 h 934"/>
                <a:gd name="T12" fmla="*/ 2 w 298"/>
                <a:gd name="T13" fmla="*/ 2 h 934"/>
                <a:gd name="T14" fmla="*/ 2 w 298"/>
                <a:gd name="T15" fmla="*/ 2 h 934"/>
                <a:gd name="T16" fmla="*/ 1 w 298"/>
                <a:gd name="T17" fmla="*/ 7 h 934"/>
                <a:gd name="T18" fmla="*/ 0 w 298"/>
                <a:gd name="T19" fmla="*/ 7 h 934"/>
                <a:gd name="T20" fmla="*/ 0 w 298"/>
                <a:gd name="T21" fmla="*/ 6 h 934"/>
                <a:gd name="T22" fmla="*/ 0 w 298"/>
                <a:gd name="T23" fmla="*/ 7 h 934"/>
                <a:gd name="T24" fmla="*/ 0 w 298"/>
                <a:gd name="T25" fmla="*/ 1530 h 934"/>
                <a:gd name="T26" fmla="*/ 38 w 298"/>
                <a:gd name="T27" fmla="*/ 1585 h 934"/>
                <a:gd name="T28" fmla="*/ 380 w 298"/>
                <a:gd name="T29" fmla="*/ 1585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8" name="Line 269">
              <a:extLst>
                <a:ext uri="{FF2B5EF4-FFF2-40B4-BE49-F238E27FC236}">
                  <a16:creationId xmlns:a16="http://schemas.microsoft.com/office/drawing/2014/main" id="{0BD61B17-7A7A-4702-90EF-C147DA45D3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23" y="921"/>
              <a:ext cx="57" cy="167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9" name="Line 270">
              <a:extLst>
                <a:ext uri="{FF2B5EF4-FFF2-40B4-BE49-F238E27FC236}">
                  <a16:creationId xmlns:a16="http://schemas.microsoft.com/office/drawing/2014/main" id="{0322DB46-2704-495E-9845-4255511D4F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0" y="921"/>
              <a:ext cx="57" cy="167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0" name="Freeform 271">
              <a:extLst>
                <a:ext uri="{FF2B5EF4-FFF2-40B4-BE49-F238E27FC236}">
                  <a16:creationId xmlns:a16="http://schemas.microsoft.com/office/drawing/2014/main" id="{DE064E2E-EE32-4A25-A435-ECF45A160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142"/>
              <a:ext cx="320" cy="885"/>
            </a:xfrm>
            <a:custGeom>
              <a:avLst/>
              <a:gdLst>
                <a:gd name="T0" fmla="*/ 10 w 286"/>
                <a:gd name="T1" fmla="*/ 0 h 742"/>
                <a:gd name="T2" fmla="*/ 392 w 286"/>
                <a:gd name="T3" fmla="*/ 0 h 742"/>
                <a:gd name="T4" fmla="*/ 401 w 286"/>
                <a:gd name="T5" fmla="*/ 20 h 742"/>
                <a:gd name="T6" fmla="*/ 401 w 286"/>
                <a:gd name="T7" fmla="*/ 1215 h 742"/>
                <a:gd name="T8" fmla="*/ 373 w 286"/>
                <a:gd name="T9" fmla="*/ 1260 h 742"/>
                <a:gd name="T10" fmla="*/ 29 w 286"/>
                <a:gd name="T11" fmla="*/ 1260 h 742"/>
                <a:gd name="T12" fmla="*/ 0 w 286"/>
                <a:gd name="T13" fmla="*/ 1215 h 742"/>
                <a:gd name="T14" fmla="*/ 0 w 286"/>
                <a:gd name="T15" fmla="*/ 16 h 742"/>
                <a:gd name="T16" fmla="*/ 10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1" name="Freeform 272">
              <a:extLst>
                <a:ext uri="{FF2B5EF4-FFF2-40B4-BE49-F238E27FC236}">
                  <a16:creationId xmlns:a16="http://schemas.microsoft.com/office/drawing/2014/main" id="{42120EA2-428D-487B-8EAE-CAA73A3DF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070"/>
              <a:ext cx="1" cy="66"/>
            </a:xfrm>
            <a:custGeom>
              <a:avLst/>
              <a:gdLst>
                <a:gd name="T0" fmla="*/ 0 w 1"/>
                <a:gd name="T1" fmla="*/ 95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2" name="Freeform 273">
              <a:extLst>
                <a:ext uri="{FF2B5EF4-FFF2-40B4-BE49-F238E27FC236}">
                  <a16:creationId xmlns:a16="http://schemas.microsoft.com/office/drawing/2014/main" id="{36070F33-85CC-46D6-A74D-A2FE53527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842"/>
              <a:ext cx="1" cy="56"/>
            </a:xfrm>
            <a:custGeom>
              <a:avLst/>
              <a:gdLst>
                <a:gd name="T0" fmla="*/ 0 w 1"/>
                <a:gd name="T1" fmla="*/ 80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3" name="Freeform 274">
              <a:extLst>
                <a:ext uri="{FF2B5EF4-FFF2-40B4-BE49-F238E27FC236}">
                  <a16:creationId xmlns:a16="http://schemas.microsoft.com/office/drawing/2014/main" id="{563B1A9A-7416-4697-9879-F604A1894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931"/>
              <a:ext cx="1" cy="119"/>
            </a:xfrm>
            <a:custGeom>
              <a:avLst/>
              <a:gdLst>
                <a:gd name="T0" fmla="*/ 0 w 1"/>
                <a:gd name="T1" fmla="*/ 169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4" name="Freeform 275">
              <a:extLst>
                <a:ext uri="{FF2B5EF4-FFF2-40B4-BE49-F238E27FC236}">
                  <a16:creationId xmlns:a16="http://schemas.microsoft.com/office/drawing/2014/main" id="{DD3F6B53-4D8A-4B83-84EE-36FD8A6A9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086"/>
              <a:ext cx="1" cy="43"/>
            </a:xfrm>
            <a:custGeom>
              <a:avLst/>
              <a:gdLst>
                <a:gd name="T0" fmla="*/ 0 w 1"/>
                <a:gd name="T1" fmla="*/ 61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5" name="Line 276">
              <a:extLst>
                <a:ext uri="{FF2B5EF4-FFF2-40B4-BE49-F238E27FC236}">
                  <a16:creationId xmlns:a16="http://schemas.microsoft.com/office/drawing/2014/main" id="{424971F0-CA4C-4765-9CBC-5078B61957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58" y="1930"/>
              <a:ext cx="17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6" name="Freeform 277">
              <a:extLst>
                <a:ext uri="{FF2B5EF4-FFF2-40B4-BE49-F238E27FC236}">
                  <a16:creationId xmlns:a16="http://schemas.microsoft.com/office/drawing/2014/main" id="{1E86A7E1-B27B-4249-8E07-646944D05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824"/>
              <a:ext cx="8" cy="1099"/>
            </a:xfrm>
            <a:custGeom>
              <a:avLst/>
              <a:gdLst>
                <a:gd name="T0" fmla="*/ 10 w 7"/>
                <a:gd name="T1" fmla="*/ 0 h 921"/>
                <a:gd name="T2" fmla="*/ 10 w 7"/>
                <a:gd name="T3" fmla="*/ 1520 h 921"/>
                <a:gd name="T4" fmla="*/ 0 w 7"/>
                <a:gd name="T5" fmla="*/ 1564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21">
                  <a:moveTo>
                    <a:pt x="7" y="0"/>
                  </a:moveTo>
                  <a:cubicBezTo>
                    <a:pt x="7" y="51"/>
                    <a:pt x="7" y="858"/>
                    <a:pt x="7" y="895"/>
                  </a:cubicBezTo>
                  <a:cubicBezTo>
                    <a:pt x="7" y="909"/>
                    <a:pt x="5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7" name="Line 278">
              <a:extLst>
                <a:ext uri="{FF2B5EF4-FFF2-40B4-BE49-F238E27FC236}">
                  <a16:creationId xmlns:a16="http://schemas.microsoft.com/office/drawing/2014/main" id="{1DC658CB-7338-4ED3-B37E-8559A2606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9" y="929"/>
              <a:ext cx="1" cy="188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8" name="Line 279">
              <a:extLst>
                <a:ext uri="{FF2B5EF4-FFF2-40B4-BE49-F238E27FC236}">
                  <a16:creationId xmlns:a16="http://schemas.microsoft.com/office/drawing/2014/main" id="{1BE68BA4-0EBF-493B-A875-F032446776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5" y="932"/>
              <a:ext cx="1" cy="67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9" name="Line 280">
              <a:extLst>
                <a:ext uri="{FF2B5EF4-FFF2-40B4-BE49-F238E27FC236}">
                  <a16:creationId xmlns:a16="http://schemas.microsoft.com/office/drawing/2014/main" id="{D889028C-5447-490B-B9D0-70C44D6EF0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5" y="832"/>
              <a:ext cx="1" cy="7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0" name="Line 281">
              <a:extLst>
                <a:ext uri="{FF2B5EF4-FFF2-40B4-BE49-F238E27FC236}">
                  <a16:creationId xmlns:a16="http://schemas.microsoft.com/office/drawing/2014/main" id="{2177DBE5-070B-4836-9713-1BB1D24A6B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6" y="880"/>
              <a:ext cx="1" cy="904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1" name="Freeform 282">
              <a:extLst>
                <a:ext uri="{FF2B5EF4-FFF2-40B4-BE49-F238E27FC236}">
                  <a16:creationId xmlns:a16="http://schemas.microsoft.com/office/drawing/2014/main" id="{16E9F384-0C3A-40F6-BC53-EE4A7FD74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929"/>
              <a:ext cx="91" cy="169"/>
            </a:xfrm>
            <a:custGeom>
              <a:avLst/>
              <a:gdLst>
                <a:gd name="T0" fmla="*/ 25 w 81"/>
                <a:gd name="T1" fmla="*/ 37 h 141"/>
                <a:gd name="T2" fmla="*/ 115 w 81"/>
                <a:gd name="T3" fmla="*/ 0 h 141"/>
                <a:gd name="T4" fmla="*/ 11 w 81"/>
                <a:gd name="T5" fmla="*/ 0 h 141"/>
                <a:gd name="T6" fmla="*/ 2 w 81"/>
                <a:gd name="T7" fmla="*/ 44 h 141"/>
                <a:gd name="T8" fmla="*/ 2 w 81"/>
                <a:gd name="T9" fmla="*/ 243 h 141"/>
                <a:gd name="T10" fmla="*/ 25 w 81"/>
                <a:gd name="T11" fmla="*/ 37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2"/>
                  </a:moveTo>
                  <a:cubicBezTo>
                    <a:pt x="24" y="6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6"/>
                  </a:cubicBezTo>
                  <a:cubicBezTo>
                    <a:pt x="2" y="41"/>
                    <a:pt x="2" y="114"/>
                    <a:pt x="2" y="141"/>
                  </a:cubicBezTo>
                  <a:cubicBezTo>
                    <a:pt x="8" y="95"/>
                    <a:pt x="13" y="38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2" name="Freeform 283">
              <a:extLst>
                <a:ext uri="{FF2B5EF4-FFF2-40B4-BE49-F238E27FC236}">
                  <a16:creationId xmlns:a16="http://schemas.microsoft.com/office/drawing/2014/main" id="{F327A9C6-A170-43DB-B066-7B7ED1015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880"/>
              <a:ext cx="19" cy="64"/>
            </a:xfrm>
            <a:custGeom>
              <a:avLst/>
              <a:gdLst>
                <a:gd name="T0" fmla="*/ 17 w 17"/>
                <a:gd name="T1" fmla="*/ 0 h 53"/>
                <a:gd name="T2" fmla="*/ 3 w 17"/>
                <a:gd name="T3" fmla="*/ 10 h 53"/>
                <a:gd name="T4" fmla="*/ 19 w 17"/>
                <a:gd name="T5" fmla="*/ 21 h 53"/>
                <a:gd name="T6" fmla="*/ 0 w 17"/>
                <a:gd name="T7" fmla="*/ 33 h 53"/>
                <a:gd name="T8" fmla="*/ 8 w 17"/>
                <a:gd name="T9" fmla="*/ 57 h 53"/>
                <a:gd name="T10" fmla="*/ 2 w 17"/>
                <a:gd name="T11" fmla="*/ 9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53">
                  <a:moveTo>
                    <a:pt x="12" y="0"/>
                  </a:moveTo>
                  <a:cubicBezTo>
                    <a:pt x="8" y="1"/>
                    <a:pt x="5" y="2"/>
                    <a:pt x="3" y="6"/>
                  </a:cubicBezTo>
                  <a:cubicBezTo>
                    <a:pt x="5" y="9"/>
                    <a:pt x="9" y="11"/>
                    <a:pt x="13" y="12"/>
                  </a:cubicBezTo>
                  <a:cubicBezTo>
                    <a:pt x="9" y="14"/>
                    <a:pt x="3" y="15"/>
                    <a:pt x="0" y="18"/>
                  </a:cubicBezTo>
                  <a:cubicBezTo>
                    <a:pt x="5" y="23"/>
                    <a:pt x="17" y="27"/>
                    <a:pt x="5" y="32"/>
                  </a:cubicBezTo>
                  <a:cubicBezTo>
                    <a:pt x="17" y="40"/>
                    <a:pt x="15" y="46"/>
                    <a:pt x="2" y="53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3" name="Oval 284">
              <a:extLst>
                <a:ext uri="{FF2B5EF4-FFF2-40B4-BE49-F238E27FC236}">
                  <a16:creationId xmlns:a16="http://schemas.microsoft.com/office/drawing/2014/main" id="{C343F493-8B78-4137-BAA6-CF5E96F59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1130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04" name="Oval 285">
              <a:extLst>
                <a:ext uri="{FF2B5EF4-FFF2-40B4-BE49-F238E27FC236}">
                  <a16:creationId xmlns:a16="http://schemas.microsoft.com/office/drawing/2014/main" id="{11ACC194-8880-4295-B25D-690B4ECA4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" y="113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05" name="Oval 286">
              <a:extLst>
                <a:ext uri="{FF2B5EF4-FFF2-40B4-BE49-F238E27FC236}">
                  <a16:creationId xmlns:a16="http://schemas.microsoft.com/office/drawing/2014/main" id="{6524B397-F567-4043-9127-332A67855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" y="113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906" name="Freeform 287">
              <a:extLst>
                <a:ext uri="{FF2B5EF4-FFF2-40B4-BE49-F238E27FC236}">
                  <a16:creationId xmlns:a16="http://schemas.microsoft.com/office/drawing/2014/main" id="{BA4EE703-C7CF-4845-9D97-DB11F66F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964"/>
              <a:ext cx="12" cy="29"/>
            </a:xfrm>
            <a:custGeom>
              <a:avLst/>
              <a:gdLst>
                <a:gd name="T0" fmla="*/ 0 w 11"/>
                <a:gd name="T1" fmla="*/ 41 h 24"/>
                <a:gd name="T2" fmla="*/ 0 w 11"/>
                <a:gd name="T3" fmla="*/ 25 h 24"/>
                <a:gd name="T4" fmla="*/ 0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23"/>
                  </a:moveTo>
                  <a:cubicBezTo>
                    <a:pt x="11" y="24"/>
                    <a:pt x="8" y="11"/>
                    <a:pt x="0" y="14"/>
                  </a:cubicBezTo>
                  <a:cubicBezTo>
                    <a:pt x="8" y="12"/>
                    <a:pt x="1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7" name="Freeform 288">
              <a:extLst>
                <a:ext uri="{FF2B5EF4-FFF2-40B4-BE49-F238E27FC236}">
                  <a16:creationId xmlns:a16="http://schemas.microsoft.com/office/drawing/2014/main" id="{056C995E-54DA-4BD5-9F43-CF95635F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081"/>
              <a:ext cx="12" cy="33"/>
            </a:xfrm>
            <a:custGeom>
              <a:avLst/>
              <a:gdLst>
                <a:gd name="T0" fmla="*/ 2 w 11"/>
                <a:gd name="T1" fmla="*/ 45 h 28"/>
                <a:gd name="T2" fmla="*/ 11 w 11"/>
                <a:gd name="T3" fmla="*/ 33 h 28"/>
                <a:gd name="T4" fmla="*/ 1 w 11"/>
                <a:gd name="T5" fmla="*/ 29 h 28"/>
                <a:gd name="T6" fmla="*/ 11 w 11"/>
                <a:gd name="T7" fmla="*/ 20 h 28"/>
                <a:gd name="T8" fmla="*/ 2 w 11"/>
                <a:gd name="T9" fmla="*/ 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5" y="28"/>
                    <a:pt x="10" y="23"/>
                    <a:pt x="8" y="20"/>
                  </a:cubicBezTo>
                  <a:cubicBezTo>
                    <a:pt x="7" y="17"/>
                    <a:pt x="3" y="19"/>
                    <a:pt x="1" y="18"/>
                  </a:cubicBezTo>
                  <a:cubicBezTo>
                    <a:pt x="0" y="14"/>
                    <a:pt x="5" y="15"/>
                    <a:pt x="8" y="12"/>
                  </a:cubicBezTo>
                  <a:cubicBezTo>
                    <a:pt x="11" y="9"/>
                    <a:pt x="8" y="0"/>
                    <a:pt x="2" y="4"/>
                  </a:cubicBezTo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8" name="Freeform 289">
              <a:extLst>
                <a:ext uri="{FF2B5EF4-FFF2-40B4-BE49-F238E27FC236}">
                  <a16:creationId xmlns:a16="http://schemas.microsoft.com/office/drawing/2014/main" id="{281C3A19-4FC8-4A31-8BBD-7E60D4E5C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847"/>
              <a:ext cx="14" cy="24"/>
            </a:xfrm>
            <a:custGeom>
              <a:avLst/>
              <a:gdLst>
                <a:gd name="T0" fmla="*/ 10 w 13"/>
                <a:gd name="T1" fmla="*/ 0 h 20"/>
                <a:gd name="T2" fmla="*/ 2 w 13"/>
                <a:gd name="T3" fmla="*/ 14 h 20"/>
                <a:gd name="T4" fmla="*/ 11 w 13"/>
                <a:gd name="T5" fmla="*/ 14 h 20"/>
                <a:gd name="T6" fmla="*/ 1 w 13"/>
                <a:gd name="T7" fmla="*/ 3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7" y="0"/>
                  </a:moveTo>
                  <a:cubicBezTo>
                    <a:pt x="5" y="2"/>
                    <a:pt x="0" y="5"/>
                    <a:pt x="2" y="8"/>
                  </a:cubicBezTo>
                  <a:cubicBezTo>
                    <a:pt x="3" y="11"/>
                    <a:pt x="6" y="7"/>
                    <a:pt x="8" y="8"/>
                  </a:cubicBezTo>
                  <a:cubicBezTo>
                    <a:pt x="13" y="11"/>
                    <a:pt x="7" y="19"/>
                    <a:pt x="1" y="20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9" name="Freeform 290">
              <a:extLst>
                <a:ext uri="{FF2B5EF4-FFF2-40B4-BE49-F238E27FC236}">
                  <a16:creationId xmlns:a16="http://schemas.microsoft.com/office/drawing/2014/main" id="{B6223D05-BD56-480A-A38C-17066E07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890"/>
              <a:ext cx="6" cy="7"/>
            </a:xfrm>
            <a:custGeom>
              <a:avLst/>
              <a:gdLst>
                <a:gd name="T0" fmla="*/ 0 w 5"/>
                <a:gd name="T1" fmla="*/ 9 h 6"/>
                <a:gd name="T2" fmla="*/ 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4" y="2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0" name="Freeform 291">
              <a:extLst>
                <a:ext uri="{FF2B5EF4-FFF2-40B4-BE49-F238E27FC236}">
                  <a16:creationId xmlns:a16="http://schemas.microsoft.com/office/drawing/2014/main" id="{77F6ACF4-6A93-451E-92FC-594A6C1C0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018"/>
              <a:ext cx="14" cy="31"/>
            </a:xfrm>
            <a:custGeom>
              <a:avLst/>
              <a:gdLst>
                <a:gd name="T0" fmla="*/ 4 w 13"/>
                <a:gd name="T1" fmla="*/ 44 h 26"/>
                <a:gd name="T2" fmla="*/ 1 w 13"/>
                <a:gd name="T3" fmla="*/ 30 h 26"/>
                <a:gd name="T4" fmla="*/ 14 w 13"/>
                <a:gd name="T5" fmla="*/ 8 h 26"/>
                <a:gd name="T6" fmla="*/ 0 w 13"/>
                <a:gd name="T7" fmla="*/ 1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10" y="11"/>
                    <a:pt x="1" y="18"/>
                  </a:cubicBezTo>
                  <a:cubicBezTo>
                    <a:pt x="4" y="16"/>
                    <a:pt x="13" y="9"/>
                    <a:pt x="11" y="5"/>
                  </a:cubicBezTo>
                  <a:cubicBezTo>
                    <a:pt x="10" y="0"/>
                    <a:pt x="1" y="3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2" name="Group 292">
            <a:extLst>
              <a:ext uri="{FF2B5EF4-FFF2-40B4-BE49-F238E27FC236}">
                <a16:creationId xmlns:a16="http://schemas.microsoft.com/office/drawing/2014/main" id="{84E7F76E-4D8E-4A89-AC5A-321F9E16FFFA}"/>
              </a:ext>
            </a:extLst>
          </p:cNvPr>
          <p:cNvGrpSpPr>
            <a:grpSpLocks/>
          </p:cNvGrpSpPr>
          <p:nvPr/>
        </p:nvGrpSpPr>
        <p:grpSpPr bwMode="auto">
          <a:xfrm>
            <a:off x="8077200" y="4548188"/>
            <a:ext cx="417513" cy="1252537"/>
            <a:chOff x="4128" y="2865"/>
            <a:chExt cx="259" cy="783"/>
          </a:xfrm>
        </p:grpSpPr>
        <p:sp>
          <p:nvSpPr>
            <p:cNvPr id="19785" name="Freeform 293">
              <a:extLst>
                <a:ext uri="{FF2B5EF4-FFF2-40B4-BE49-F238E27FC236}">
                  <a16:creationId xmlns:a16="http://schemas.microsoft.com/office/drawing/2014/main" id="{B07ADCAF-0F61-48C4-BDB4-3B7C424D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865"/>
              <a:ext cx="258" cy="783"/>
            </a:xfrm>
            <a:custGeom>
              <a:avLst/>
              <a:gdLst>
                <a:gd name="T0" fmla="*/ 132 w 358"/>
                <a:gd name="T1" fmla="*/ 0 h 1016"/>
                <a:gd name="T2" fmla="*/ 24 w 358"/>
                <a:gd name="T3" fmla="*/ 0 h 1016"/>
                <a:gd name="T4" fmla="*/ 22 w 358"/>
                <a:gd name="T5" fmla="*/ 2 h 1016"/>
                <a:gd name="T6" fmla="*/ 1 w 358"/>
                <a:gd name="T7" fmla="*/ 39 h 1016"/>
                <a:gd name="T8" fmla="*/ 1 w 358"/>
                <a:gd name="T9" fmla="*/ 39 h 1016"/>
                <a:gd name="T10" fmla="*/ 1 w 358"/>
                <a:gd name="T11" fmla="*/ 39 h 1016"/>
                <a:gd name="T12" fmla="*/ 1 w 358"/>
                <a:gd name="T13" fmla="*/ 39 h 1016"/>
                <a:gd name="T14" fmla="*/ 0 w 358"/>
                <a:gd name="T15" fmla="*/ 39 h 1016"/>
                <a:gd name="T16" fmla="*/ 0 w 358"/>
                <a:gd name="T17" fmla="*/ 39 h 1016"/>
                <a:gd name="T18" fmla="*/ 0 w 358"/>
                <a:gd name="T19" fmla="*/ 450 h 1016"/>
                <a:gd name="T20" fmla="*/ 10 w 358"/>
                <a:gd name="T21" fmla="*/ 465 h 1016"/>
                <a:gd name="T22" fmla="*/ 102 w 358"/>
                <a:gd name="T23" fmla="*/ 465 h 1016"/>
                <a:gd name="T24" fmla="*/ 111 w 358"/>
                <a:gd name="T25" fmla="*/ 459 h 1016"/>
                <a:gd name="T26" fmla="*/ 111 w 358"/>
                <a:gd name="T27" fmla="*/ 459 h 1016"/>
                <a:gd name="T28" fmla="*/ 132 w 358"/>
                <a:gd name="T29" fmla="*/ 422 h 1016"/>
                <a:gd name="T30" fmla="*/ 134 w 358"/>
                <a:gd name="T31" fmla="*/ 411 h 1016"/>
                <a:gd name="T32" fmla="*/ 134 w 358"/>
                <a:gd name="T33" fmla="*/ 2 h 1016"/>
                <a:gd name="T34" fmla="*/ 134 w 358"/>
                <a:gd name="T35" fmla="*/ 2 h 1016"/>
                <a:gd name="T36" fmla="*/ 134 w 358"/>
                <a:gd name="T37" fmla="*/ 2 h 1016"/>
                <a:gd name="T38" fmla="*/ 132 w 358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8" h="1016">
                  <a:moveTo>
                    <a:pt x="35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9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1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3" y="1016"/>
                    <a:pt x="291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5" y="930"/>
                    <a:pt x="353" y="921"/>
                  </a:cubicBezTo>
                  <a:cubicBezTo>
                    <a:pt x="356" y="917"/>
                    <a:pt x="358" y="909"/>
                    <a:pt x="358" y="897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0"/>
                    <a:pt x="352" y="0"/>
                  </a:cubicBezTo>
                  <a:close/>
                </a:path>
              </a:pathLst>
            </a:custGeom>
            <a:noFill/>
            <a:ln w="1270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6" name="Freeform 294">
              <a:extLst>
                <a:ext uri="{FF2B5EF4-FFF2-40B4-BE49-F238E27FC236}">
                  <a16:creationId xmlns:a16="http://schemas.microsoft.com/office/drawing/2014/main" id="{6FBCD236-9C29-42CD-B9EB-E4184BD18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866"/>
              <a:ext cx="216" cy="715"/>
            </a:xfrm>
            <a:custGeom>
              <a:avLst/>
              <a:gdLst>
                <a:gd name="T0" fmla="*/ 113 w 299"/>
                <a:gd name="T1" fmla="*/ 0 h 927"/>
                <a:gd name="T2" fmla="*/ 113 w 299"/>
                <a:gd name="T3" fmla="*/ 410 h 927"/>
                <a:gd name="T4" fmla="*/ 103 w 299"/>
                <a:gd name="T5" fmla="*/ 425 h 927"/>
                <a:gd name="T6" fmla="*/ 10 w 299"/>
                <a:gd name="T7" fmla="*/ 425 h 927"/>
                <a:gd name="T8" fmla="*/ 0 w 299"/>
                <a:gd name="T9" fmla="*/ 410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7" name="Freeform 295">
              <a:extLst>
                <a:ext uri="{FF2B5EF4-FFF2-40B4-BE49-F238E27FC236}">
                  <a16:creationId xmlns:a16="http://schemas.microsoft.com/office/drawing/2014/main" id="{7CD3EACF-CD44-4C16-9978-8E5C23C69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865"/>
              <a:ext cx="258" cy="69"/>
            </a:xfrm>
            <a:custGeom>
              <a:avLst/>
              <a:gdLst>
                <a:gd name="T0" fmla="*/ 112 w 358"/>
                <a:gd name="T1" fmla="*/ 41 h 89"/>
                <a:gd name="T2" fmla="*/ 110 w 358"/>
                <a:gd name="T3" fmla="*/ 39 h 89"/>
                <a:gd name="T4" fmla="*/ 3 w 358"/>
                <a:gd name="T5" fmla="*/ 39 h 89"/>
                <a:gd name="T6" fmla="*/ 0 w 358"/>
                <a:gd name="T7" fmla="*/ 40 h 89"/>
                <a:gd name="T8" fmla="*/ 1 w 358"/>
                <a:gd name="T9" fmla="*/ 40 h 89"/>
                <a:gd name="T10" fmla="*/ 22 w 358"/>
                <a:gd name="T11" fmla="*/ 2 h 89"/>
                <a:gd name="T12" fmla="*/ 24 w 358"/>
                <a:gd name="T13" fmla="*/ 0 h 89"/>
                <a:gd name="T14" fmla="*/ 132 w 358"/>
                <a:gd name="T15" fmla="*/ 0 h 89"/>
                <a:gd name="T16" fmla="*/ 134 w 358"/>
                <a:gd name="T17" fmla="*/ 2 h 89"/>
                <a:gd name="T18" fmla="*/ 112 w 358"/>
                <a:gd name="T19" fmla="*/ 40 h 89"/>
                <a:gd name="T20" fmla="*/ 112 w 358"/>
                <a:gd name="T21" fmla="*/ 41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8" name="Freeform 296">
              <a:extLst>
                <a:ext uri="{FF2B5EF4-FFF2-40B4-BE49-F238E27FC236}">
                  <a16:creationId xmlns:a16="http://schemas.microsoft.com/office/drawing/2014/main" id="{6B456CE0-558B-43DF-8CC9-DCB77B98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870"/>
              <a:ext cx="239" cy="53"/>
            </a:xfrm>
            <a:custGeom>
              <a:avLst/>
              <a:gdLst>
                <a:gd name="T0" fmla="*/ 21 w 331"/>
                <a:gd name="T1" fmla="*/ 0 h 69"/>
                <a:gd name="T2" fmla="*/ 123 w 331"/>
                <a:gd name="T3" fmla="*/ 0 h 69"/>
                <a:gd name="T4" fmla="*/ 123 w 331"/>
                <a:gd name="T5" fmla="*/ 2 h 69"/>
                <a:gd name="T6" fmla="*/ 108 w 331"/>
                <a:gd name="T7" fmla="*/ 29 h 69"/>
                <a:gd name="T8" fmla="*/ 105 w 331"/>
                <a:gd name="T9" fmla="*/ 31 h 69"/>
                <a:gd name="T10" fmla="*/ 2 w 331"/>
                <a:gd name="T11" fmla="*/ 31 h 69"/>
                <a:gd name="T12" fmla="*/ 1 w 331"/>
                <a:gd name="T13" fmla="*/ 29 h 69"/>
                <a:gd name="T14" fmla="*/ 17 w 331"/>
                <a:gd name="T15" fmla="*/ 2 h 69"/>
                <a:gd name="T16" fmla="*/ 21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9" name="Freeform 297">
              <a:extLst>
                <a:ext uri="{FF2B5EF4-FFF2-40B4-BE49-F238E27FC236}">
                  <a16:creationId xmlns:a16="http://schemas.microsoft.com/office/drawing/2014/main" id="{46C6E76D-32C6-413C-8C62-2A509FCE8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870"/>
              <a:ext cx="239" cy="53"/>
            </a:xfrm>
            <a:custGeom>
              <a:avLst/>
              <a:gdLst>
                <a:gd name="T0" fmla="*/ 19 w 331"/>
                <a:gd name="T1" fmla="*/ 18 h 69"/>
                <a:gd name="T2" fmla="*/ 22 w 331"/>
                <a:gd name="T3" fmla="*/ 16 h 69"/>
                <a:gd name="T4" fmla="*/ 116 w 331"/>
                <a:gd name="T5" fmla="*/ 16 h 69"/>
                <a:gd name="T6" fmla="*/ 123 w 331"/>
                <a:gd name="T7" fmla="*/ 2 h 69"/>
                <a:gd name="T8" fmla="*/ 123 w 331"/>
                <a:gd name="T9" fmla="*/ 0 h 69"/>
                <a:gd name="T10" fmla="*/ 21 w 331"/>
                <a:gd name="T11" fmla="*/ 0 h 69"/>
                <a:gd name="T12" fmla="*/ 17 w 331"/>
                <a:gd name="T13" fmla="*/ 2 h 69"/>
                <a:gd name="T14" fmla="*/ 1 w 331"/>
                <a:gd name="T15" fmla="*/ 29 h 69"/>
                <a:gd name="T16" fmla="*/ 2 w 331"/>
                <a:gd name="T17" fmla="*/ 31 h 69"/>
                <a:gd name="T18" fmla="*/ 11 w 331"/>
                <a:gd name="T19" fmla="*/ 31 h 69"/>
                <a:gd name="T20" fmla="*/ 19 w 331"/>
                <a:gd name="T21" fmla="*/ 18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7" y="35"/>
                    <a:pt x="60" y="35"/>
                  </a:cubicBezTo>
                  <a:cubicBezTo>
                    <a:pt x="307" y="35"/>
                    <a:pt x="307" y="35"/>
                    <a:pt x="307" y="35"/>
                  </a:cubicBezTo>
                  <a:cubicBezTo>
                    <a:pt x="315" y="23"/>
                    <a:pt x="323" y="12"/>
                    <a:pt x="328" y="5"/>
                  </a:cubicBezTo>
                  <a:cubicBezTo>
                    <a:pt x="331" y="0"/>
                    <a:pt x="328" y="0"/>
                    <a:pt x="32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1" y="0"/>
                    <a:pt x="48" y="1"/>
                    <a:pt x="46" y="4"/>
                  </a:cubicBezTo>
                  <a:cubicBezTo>
                    <a:pt x="39" y="14"/>
                    <a:pt x="14" y="48"/>
                    <a:pt x="3" y="64"/>
                  </a:cubicBezTo>
                  <a:cubicBezTo>
                    <a:pt x="2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9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0" name="Freeform 298">
              <a:extLst>
                <a:ext uri="{FF2B5EF4-FFF2-40B4-BE49-F238E27FC236}">
                  <a16:creationId xmlns:a16="http://schemas.microsoft.com/office/drawing/2014/main" id="{A63CA9EA-FFF0-487F-95D5-C1D83A39E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928"/>
              <a:ext cx="215" cy="720"/>
            </a:xfrm>
            <a:custGeom>
              <a:avLst/>
              <a:gdLst>
                <a:gd name="T0" fmla="*/ 102 w 298"/>
                <a:gd name="T1" fmla="*/ 428 h 934"/>
                <a:gd name="T2" fmla="*/ 112 w 298"/>
                <a:gd name="T3" fmla="*/ 413 h 934"/>
                <a:gd name="T4" fmla="*/ 112 w 298"/>
                <a:gd name="T5" fmla="*/ 4 h 934"/>
                <a:gd name="T6" fmla="*/ 112 w 298"/>
                <a:gd name="T7" fmla="*/ 2 h 934"/>
                <a:gd name="T8" fmla="*/ 110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413 h 934"/>
                <a:gd name="T26" fmla="*/ 10 w 298"/>
                <a:gd name="T27" fmla="*/ 428 h 934"/>
                <a:gd name="T28" fmla="*/ 102 w 298"/>
                <a:gd name="T29" fmla="*/ 428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1" name="Freeform 299">
              <a:extLst>
                <a:ext uri="{FF2B5EF4-FFF2-40B4-BE49-F238E27FC236}">
                  <a16:creationId xmlns:a16="http://schemas.microsoft.com/office/drawing/2014/main" id="{3956D632-27BB-4439-B372-1BF546898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928"/>
              <a:ext cx="47" cy="712"/>
            </a:xfrm>
            <a:custGeom>
              <a:avLst/>
              <a:gdLst>
                <a:gd name="T0" fmla="*/ 1 w 66"/>
                <a:gd name="T1" fmla="*/ 2 h 924"/>
                <a:gd name="T2" fmla="*/ 1 w 66"/>
                <a:gd name="T3" fmla="*/ 2 h 924"/>
                <a:gd name="T4" fmla="*/ 1 w 66"/>
                <a:gd name="T5" fmla="*/ 2 h 924"/>
                <a:gd name="T6" fmla="*/ 0 w 66"/>
                <a:gd name="T7" fmla="*/ 2 h 924"/>
                <a:gd name="T8" fmla="*/ 0 w 66"/>
                <a:gd name="T9" fmla="*/ 2 h 924"/>
                <a:gd name="T10" fmla="*/ 0 w 66"/>
                <a:gd name="T11" fmla="*/ 2 h 924"/>
                <a:gd name="T12" fmla="*/ 0 w 66"/>
                <a:gd name="T13" fmla="*/ 413 h 924"/>
                <a:gd name="T14" fmla="*/ 1 w 66"/>
                <a:gd name="T15" fmla="*/ 423 h 924"/>
                <a:gd name="T16" fmla="*/ 24 w 66"/>
                <a:gd name="T17" fmla="*/ 382 h 924"/>
                <a:gd name="T18" fmla="*/ 24 w 66"/>
                <a:gd name="T19" fmla="*/ 0 h 924"/>
                <a:gd name="T20" fmla="*/ 3 w 66"/>
                <a:gd name="T21" fmla="*/ 0 h 924"/>
                <a:gd name="T22" fmla="*/ 1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1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2" name="Freeform 300">
              <a:extLst>
                <a:ext uri="{FF2B5EF4-FFF2-40B4-BE49-F238E27FC236}">
                  <a16:creationId xmlns:a16="http://schemas.microsoft.com/office/drawing/2014/main" id="{6D2FE3F5-D49B-40FF-92B1-846785E27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015"/>
              <a:ext cx="207" cy="561"/>
            </a:xfrm>
            <a:custGeom>
              <a:avLst/>
              <a:gdLst>
                <a:gd name="T0" fmla="*/ 3 w 286"/>
                <a:gd name="T1" fmla="*/ 0 h 728"/>
                <a:gd name="T2" fmla="*/ 106 w 286"/>
                <a:gd name="T3" fmla="*/ 0 h 728"/>
                <a:gd name="T4" fmla="*/ 109 w 286"/>
                <a:gd name="T5" fmla="*/ 5 h 728"/>
                <a:gd name="T6" fmla="*/ 109 w 286"/>
                <a:gd name="T7" fmla="*/ 322 h 728"/>
                <a:gd name="T8" fmla="*/ 101 w 286"/>
                <a:gd name="T9" fmla="*/ 333 h 728"/>
                <a:gd name="T10" fmla="*/ 7 w 286"/>
                <a:gd name="T11" fmla="*/ 333 h 728"/>
                <a:gd name="T12" fmla="*/ 0 w 286"/>
                <a:gd name="T13" fmla="*/ 322 h 728"/>
                <a:gd name="T14" fmla="*/ 0 w 286"/>
                <a:gd name="T15" fmla="*/ 4 h 728"/>
                <a:gd name="T16" fmla="*/ 3 w 286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28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03"/>
                    <a:pt x="286" y="703"/>
                  </a:cubicBezTo>
                  <a:cubicBezTo>
                    <a:pt x="286" y="727"/>
                    <a:pt x="279" y="728"/>
                    <a:pt x="265" y="728"/>
                  </a:cubicBezTo>
                  <a:cubicBezTo>
                    <a:pt x="20" y="728"/>
                    <a:pt x="20" y="728"/>
                    <a:pt x="20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3" name="Freeform 301">
              <a:extLst>
                <a:ext uri="{FF2B5EF4-FFF2-40B4-BE49-F238E27FC236}">
                  <a16:creationId xmlns:a16="http://schemas.microsoft.com/office/drawing/2014/main" id="{7CA8695B-3346-41CB-9D1B-AB335D6D5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921"/>
              <a:ext cx="0" cy="677"/>
            </a:xfrm>
            <a:custGeom>
              <a:avLst/>
              <a:gdLst>
                <a:gd name="T0" fmla="*/ 0 h 941"/>
                <a:gd name="T1" fmla="*/ 350 h 941"/>
                <a:gd name="T2" fmla="*/ 0 h 94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941">
                  <a:moveTo>
                    <a:pt x="0" y="0"/>
                  </a:moveTo>
                  <a:lnTo>
                    <a:pt x="0" y="9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4" name="Line 302">
              <a:extLst>
                <a:ext uri="{FF2B5EF4-FFF2-40B4-BE49-F238E27FC236}">
                  <a16:creationId xmlns:a16="http://schemas.microsoft.com/office/drawing/2014/main" id="{28104F6C-4253-4B05-B0F2-82B1E74565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9" y="2921"/>
              <a:ext cx="0" cy="67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5" name="Freeform 303">
              <a:extLst>
                <a:ext uri="{FF2B5EF4-FFF2-40B4-BE49-F238E27FC236}">
                  <a16:creationId xmlns:a16="http://schemas.microsoft.com/office/drawing/2014/main" id="{072E6674-BE69-4DF1-A415-C1A118E63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2871"/>
              <a:ext cx="0" cy="698"/>
            </a:xfrm>
            <a:custGeom>
              <a:avLst/>
              <a:gdLst>
                <a:gd name="T0" fmla="*/ 0 h 970"/>
                <a:gd name="T1" fmla="*/ 361 h 970"/>
                <a:gd name="T2" fmla="*/ 0 h 970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970">
                  <a:moveTo>
                    <a:pt x="0" y="0"/>
                  </a:moveTo>
                  <a:lnTo>
                    <a:pt x="0" y="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6" name="Line 304">
              <a:extLst>
                <a:ext uri="{FF2B5EF4-FFF2-40B4-BE49-F238E27FC236}">
                  <a16:creationId xmlns:a16="http://schemas.microsoft.com/office/drawing/2014/main" id="{5E66CD80-FCEE-4A9A-B010-F353CA3B3B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6" y="2871"/>
              <a:ext cx="0" cy="69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7" name="Freeform 305">
              <a:extLst>
                <a:ext uri="{FF2B5EF4-FFF2-40B4-BE49-F238E27FC236}">
                  <a16:creationId xmlns:a16="http://schemas.microsoft.com/office/drawing/2014/main" id="{8D1E4C66-B655-40BA-ACB7-13061CDD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66"/>
              <a:ext cx="43" cy="769"/>
            </a:xfrm>
            <a:custGeom>
              <a:avLst/>
              <a:gdLst>
                <a:gd name="T0" fmla="*/ 0 w 60"/>
                <a:gd name="T1" fmla="*/ 457 h 997"/>
                <a:gd name="T2" fmla="*/ 0 w 60"/>
                <a:gd name="T3" fmla="*/ 39 h 997"/>
                <a:gd name="T4" fmla="*/ 22 w 60"/>
                <a:gd name="T5" fmla="*/ 0 h 997"/>
                <a:gd name="T6" fmla="*/ 22 w 60"/>
                <a:gd name="T7" fmla="*/ 415 h 997"/>
                <a:gd name="T8" fmla="*/ 17 w 60"/>
                <a:gd name="T9" fmla="*/ 426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8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8" name="Freeform 306">
              <a:extLst>
                <a:ext uri="{FF2B5EF4-FFF2-40B4-BE49-F238E27FC236}">
                  <a16:creationId xmlns:a16="http://schemas.microsoft.com/office/drawing/2014/main" id="{4475EA8D-3A4A-47C8-B496-4AA1E2FC8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902"/>
              <a:ext cx="16" cy="21"/>
            </a:xfrm>
            <a:custGeom>
              <a:avLst/>
              <a:gdLst>
                <a:gd name="T0" fmla="*/ 9 w 22"/>
                <a:gd name="T1" fmla="*/ 0 h 29"/>
                <a:gd name="T2" fmla="*/ 9 w 22"/>
                <a:gd name="T3" fmla="*/ 11 h 29"/>
                <a:gd name="T4" fmla="*/ 0 w 22"/>
                <a:gd name="T5" fmla="*/ 10 h 29"/>
                <a:gd name="T6" fmla="*/ 9 w 22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9">
                  <a:moveTo>
                    <a:pt x="22" y="0"/>
                  </a:moveTo>
                  <a:lnTo>
                    <a:pt x="22" y="29"/>
                  </a:lnTo>
                  <a:lnTo>
                    <a:pt x="0" y="2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9" name="Freeform 307">
              <a:extLst>
                <a:ext uri="{FF2B5EF4-FFF2-40B4-BE49-F238E27FC236}">
                  <a16:creationId xmlns:a16="http://schemas.microsoft.com/office/drawing/2014/main" id="{CFAD75EC-7709-4BFA-B328-35B7A13D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902"/>
              <a:ext cx="16" cy="21"/>
            </a:xfrm>
            <a:custGeom>
              <a:avLst/>
              <a:gdLst>
                <a:gd name="T0" fmla="*/ 9 w 22"/>
                <a:gd name="T1" fmla="*/ 0 h 29"/>
                <a:gd name="T2" fmla="*/ 9 w 22"/>
                <a:gd name="T3" fmla="*/ 11 h 29"/>
                <a:gd name="T4" fmla="*/ 0 w 22"/>
                <a:gd name="T5" fmla="*/ 1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9">
                  <a:moveTo>
                    <a:pt x="22" y="0"/>
                  </a:moveTo>
                  <a:lnTo>
                    <a:pt x="22" y="29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0" name="Freeform 308">
              <a:extLst>
                <a:ext uri="{FF2B5EF4-FFF2-40B4-BE49-F238E27FC236}">
                  <a16:creationId xmlns:a16="http://schemas.microsoft.com/office/drawing/2014/main" id="{8B0FF3A6-801C-4CFF-8219-ED4EAEEAF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3379"/>
              <a:ext cx="111" cy="261"/>
            </a:xfrm>
            <a:custGeom>
              <a:avLst/>
              <a:gdLst>
                <a:gd name="T0" fmla="*/ 0 w 153"/>
                <a:gd name="T1" fmla="*/ 155 h 339"/>
                <a:gd name="T2" fmla="*/ 52 w 153"/>
                <a:gd name="T3" fmla="*/ 155 h 339"/>
                <a:gd name="T4" fmla="*/ 59 w 153"/>
                <a:gd name="T5" fmla="*/ 146 h 339"/>
                <a:gd name="T6" fmla="*/ 59 w 153"/>
                <a:gd name="T7" fmla="*/ 0 h 339"/>
                <a:gd name="T8" fmla="*/ 56 w 153"/>
                <a:gd name="T9" fmla="*/ 111 h 339"/>
                <a:gd name="T10" fmla="*/ 49 w 153"/>
                <a:gd name="T11" fmla="*/ 151 h 339"/>
                <a:gd name="T12" fmla="*/ 0 w 153"/>
                <a:gd name="T13" fmla="*/ 155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1" name="Freeform 309">
              <a:extLst>
                <a:ext uri="{FF2B5EF4-FFF2-40B4-BE49-F238E27FC236}">
                  <a16:creationId xmlns:a16="http://schemas.microsoft.com/office/drawing/2014/main" id="{F6EE4DA6-E5AC-4215-B0F9-2FD869907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874"/>
              <a:ext cx="34" cy="49"/>
            </a:xfrm>
            <a:custGeom>
              <a:avLst/>
              <a:gdLst>
                <a:gd name="T0" fmla="*/ 18 w 47"/>
                <a:gd name="T1" fmla="*/ 0 h 62"/>
                <a:gd name="T2" fmla="*/ 3 w 47"/>
                <a:gd name="T3" fmla="*/ 26 h 62"/>
                <a:gd name="T4" fmla="*/ 4 w 47"/>
                <a:gd name="T5" fmla="*/ 31 h 62"/>
                <a:gd name="T6" fmla="*/ 10 w 47"/>
                <a:gd name="T7" fmla="*/ 31 h 62"/>
                <a:gd name="T8" fmla="*/ 10 w 47"/>
                <a:gd name="T9" fmla="*/ 20 h 62"/>
                <a:gd name="T10" fmla="*/ 18 w 47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2">
                  <a:moveTo>
                    <a:pt x="47" y="0"/>
                  </a:moveTo>
                  <a:cubicBezTo>
                    <a:pt x="47" y="0"/>
                    <a:pt x="12" y="47"/>
                    <a:pt x="8" y="53"/>
                  </a:cubicBezTo>
                  <a:cubicBezTo>
                    <a:pt x="4" y="59"/>
                    <a:pt x="0" y="62"/>
                    <a:pt x="11" y="62"/>
                  </a:cubicBezTo>
                  <a:cubicBezTo>
                    <a:pt x="21" y="62"/>
                    <a:pt x="27" y="62"/>
                    <a:pt x="27" y="62"/>
                  </a:cubicBezTo>
                  <a:cubicBezTo>
                    <a:pt x="19" y="60"/>
                    <a:pt x="17" y="57"/>
                    <a:pt x="26" y="40"/>
                  </a:cubicBezTo>
                  <a:cubicBezTo>
                    <a:pt x="35" y="22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2" name="Freeform 310">
              <a:extLst>
                <a:ext uri="{FF2B5EF4-FFF2-40B4-BE49-F238E27FC236}">
                  <a16:creationId xmlns:a16="http://schemas.microsoft.com/office/drawing/2014/main" id="{0624080A-3AD9-4F54-A76E-3F19376F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877"/>
              <a:ext cx="36" cy="138"/>
            </a:xfrm>
            <a:custGeom>
              <a:avLst/>
              <a:gdLst>
                <a:gd name="T0" fmla="*/ 5 w 50"/>
                <a:gd name="T1" fmla="*/ 38 h 179"/>
                <a:gd name="T2" fmla="*/ 19 w 50"/>
                <a:gd name="T3" fmla="*/ 0 h 179"/>
                <a:gd name="T4" fmla="*/ 0 w 50"/>
                <a:gd name="T5" fmla="*/ 32 h 179"/>
                <a:gd name="T6" fmla="*/ 0 w 50"/>
                <a:gd name="T7" fmla="*/ 76 h 179"/>
                <a:gd name="T8" fmla="*/ 5 w 50"/>
                <a:gd name="T9" fmla="*/ 38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4" y="83"/>
                  </a:moveTo>
                  <a:cubicBezTo>
                    <a:pt x="19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5" y="116"/>
                    <a:pt x="14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3" name="Freeform 311">
              <a:extLst>
                <a:ext uri="{FF2B5EF4-FFF2-40B4-BE49-F238E27FC236}">
                  <a16:creationId xmlns:a16="http://schemas.microsoft.com/office/drawing/2014/main" id="{28646C5C-8AAA-4E6B-ACF2-43D83C211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865"/>
              <a:ext cx="258" cy="69"/>
            </a:xfrm>
            <a:custGeom>
              <a:avLst/>
              <a:gdLst>
                <a:gd name="T0" fmla="*/ 112 w 358"/>
                <a:gd name="T1" fmla="*/ 41 h 89"/>
                <a:gd name="T2" fmla="*/ 110 w 358"/>
                <a:gd name="T3" fmla="*/ 39 h 89"/>
                <a:gd name="T4" fmla="*/ 3 w 358"/>
                <a:gd name="T5" fmla="*/ 39 h 89"/>
                <a:gd name="T6" fmla="*/ 0 w 358"/>
                <a:gd name="T7" fmla="*/ 40 h 89"/>
                <a:gd name="T8" fmla="*/ 1 w 358"/>
                <a:gd name="T9" fmla="*/ 40 h 89"/>
                <a:gd name="T10" fmla="*/ 22 w 358"/>
                <a:gd name="T11" fmla="*/ 2 h 89"/>
                <a:gd name="T12" fmla="*/ 24 w 358"/>
                <a:gd name="T13" fmla="*/ 0 h 89"/>
                <a:gd name="T14" fmla="*/ 132 w 358"/>
                <a:gd name="T15" fmla="*/ 0 h 89"/>
                <a:gd name="T16" fmla="*/ 134 w 358"/>
                <a:gd name="T17" fmla="*/ 2 h 89"/>
                <a:gd name="T18" fmla="*/ 112 w 358"/>
                <a:gd name="T19" fmla="*/ 40 h 89"/>
                <a:gd name="T20" fmla="*/ 112 w 358"/>
                <a:gd name="T21" fmla="*/ 41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4" name="Freeform 312">
              <a:extLst>
                <a:ext uri="{FF2B5EF4-FFF2-40B4-BE49-F238E27FC236}">
                  <a16:creationId xmlns:a16="http://schemas.microsoft.com/office/drawing/2014/main" id="{98C27BDC-3420-4E2C-9010-E9C39FF52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574"/>
              <a:ext cx="41" cy="65"/>
            </a:xfrm>
            <a:custGeom>
              <a:avLst/>
              <a:gdLst>
                <a:gd name="T0" fmla="*/ 21 w 58"/>
                <a:gd name="T1" fmla="*/ 0 h 84"/>
                <a:gd name="T2" fmla="*/ 0 w 58"/>
                <a:gd name="T3" fmla="*/ 39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4">
                  <a:moveTo>
                    <a:pt x="58" y="0"/>
                  </a:moveTo>
                  <a:cubicBezTo>
                    <a:pt x="53" y="5"/>
                    <a:pt x="3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5" name="Freeform 313">
              <a:extLst>
                <a:ext uri="{FF2B5EF4-FFF2-40B4-BE49-F238E27FC236}">
                  <a16:creationId xmlns:a16="http://schemas.microsoft.com/office/drawing/2014/main" id="{C05AE7BF-7AD6-4974-B980-BDD1803D7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870"/>
              <a:ext cx="239" cy="53"/>
            </a:xfrm>
            <a:custGeom>
              <a:avLst/>
              <a:gdLst>
                <a:gd name="T0" fmla="*/ 21 w 331"/>
                <a:gd name="T1" fmla="*/ 0 h 69"/>
                <a:gd name="T2" fmla="*/ 123 w 331"/>
                <a:gd name="T3" fmla="*/ 0 h 69"/>
                <a:gd name="T4" fmla="*/ 123 w 331"/>
                <a:gd name="T5" fmla="*/ 2 h 69"/>
                <a:gd name="T6" fmla="*/ 108 w 331"/>
                <a:gd name="T7" fmla="*/ 29 h 69"/>
                <a:gd name="T8" fmla="*/ 105 w 331"/>
                <a:gd name="T9" fmla="*/ 31 h 69"/>
                <a:gd name="T10" fmla="*/ 2 w 331"/>
                <a:gd name="T11" fmla="*/ 31 h 69"/>
                <a:gd name="T12" fmla="*/ 1 w 331"/>
                <a:gd name="T13" fmla="*/ 29 h 69"/>
                <a:gd name="T14" fmla="*/ 17 w 331"/>
                <a:gd name="T15" fmla="*/ 2 h 69"/>
                <a:gd name="T16" fmla="*/ 21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6" name="Freeform 314">
              <a:extLst>
                <a:ext uri="{FF2B5EF4-FFF2-40B4-BE49-F238E27FC236}">
                  <a16:creationId xmlns:a16="http://schemas.microsoft.com/office/drawing/2014/main" id="{70830698-376B-4C07-BC1E-692EADD94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878"/>
              <a:ext cx="1" cy="37"/>
            </a:xfrm>
            <a:custGeom>
              <a:avLst/>
              <a:gdLst>
                <a:gd name="T0" fmla="*/ 0 w 1"/>
                <a:gd name="T1" fmla="*/ 23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7" name="Freeform 315">
              <a:extLst>
                <a:ext uri="{FF2B5EF4-FFF2-40B4-BE49-F238E27FC236}">
                  <a16:creationId xmlns:a16="http://schemas.microsoft.com/office/drawing/2014/main" id="{51D0D4CE-80D6-4160-9497-50BD6BE8F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935"/>
              <a:ext cx="1" cy="77"/>
            </a:xfrm>
            <a:custGeom>
              <a:avLst/>
              <a:gdLst>
                <a:gd name="T0" fmla="*/ 0 w 1"/>
                <a:gd name="T1" fmla="*/ 45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8" name="Line 316">
              <a:extLst>
                <a:ext uri="{FF2B5EF4-FFF2-40B4-BE49-F238E27FC236}">
                  <a16:creationId xmlns:a16="http://schemas.microsoft.com/office/drawing/2014/main" id="{BF2AFC74-042E-4F0E-B664-BF71D2E6C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9" y="2935"/>
              <a:ext cx="0" cy="12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9" name="Line 317">
              <a:extLst>
                <a:ext uri="{FF2B5EF4-FFF2-40B4-BE49-F238E27FC236}">
                  <a16:creationId xmlns:a16="http://schemas.microsoft.com/office/drawing/2014/main" id="{A269F738-47C5-4515-BF7D-D118BA3834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5" y="2936"/>
              <a:ext cx="0" cy="4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0" name="Line 318">
              <a:extLst>
                <a:ext uri="{FF2B5EF4-FFF2-40B4-BE49-F238E27FC236}">
                  <a16:creationId xmlns:a16="http://schemas.microsoft.com/office/drawing/2014/main" id="{F06F5355-AC32-48A6-8886-B526EED99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5" y="2871"/>
              <a:ext cx="0" cy="52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1" name="Freeform 319">
              <a:extLst>
                <a:ext uri="{FF2B5EF4-FFF2-40B4-BE49-F238E27FC236}">
                  <a16:creationId xmlns:a16="http://schemas.microsoft.com/office/drawing/2014/main" id="{C5257FD1-AD3C-4456-AB03-78DAE32A0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935"/>
              <a:ext cx="59" cy="108"/>
            </a:xfrm>
            <a:custGeom>
              <a:avLst/>
              <a:gdLst>
                <a:gd name="T0" fmla="*/ 7 w 81"/>
                <a:gd name="T1" fmla="*/ 10 h 141"/>
                <a:gd name="T2" fmla="*/ 31 w 81"/>
                <a:gd name="T3" fmla="*/ 0 h 141"/>
                <a:gd name="T4" fmla="*/ 3 w 81"/>
                <a:gd name="T5" fmla="*/ 0 h 141"/>
                <a:gd name="T6" fmla="*/ 1 w 81"/>
                <a:gd name="T7" fmla="*/ 11 h 141"/>
                <a:gd name="T8" fmla="*/ 1 w 81"/>
                <a:gd name="T9" fmla="*/ 64 h 141"/>
                <a:gd name="T10" fmla="*/ 7 w 81"/>
                <a:gd name="T11" fmla="*/ 1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2"/>
                  </a:moveTo>
                  <a:cubicBezTo>
                    <a:pt x="24" y="6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6"/>
                  </a:cubicBezTo>
                  <a:cubicBezTo>
                    <a:pt x="2" y="41"/>
                    <a:pt x="2" y="114"/>
                    <a:pt x="2" y="141"/>
                  </a:cubicBezTo>
                  <a:cubicBezTo>
                    <a:pt x="8" y="95"/>
                    <a:pt x="13" y="38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2" name="Freeform 320">
              <a:extLst>
                <a:ext uri="{FF2B5EF4-FFF2-40B4-BE49-F238E27FC236}">
                  <a16:creationId xmlns:a16="http://schemas.microsoft.com/office/drawing/2014/main" id="{FA069F8D-80CC-41E3-A6EC-26BE656C8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957"/>
              <a:ext cx="8" cy="18"/>
            </a:xfrm>
            <a:custGeom>
              <a:avLst/>
              <a:gdLst>
                <a:gd name="T0" fmla="*/ 0 w 11"/>
                <a:gd name="T1" fmla="*/ 10 h 24"/>
                <a:gd name="T2" fmla="*/ 0 w 11"/>
                <a:gd name="T3" fmla="*/ 6 h 24"/>
                <a:gd name="T4" fmla="*/ 0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23"/>
                  </a:moveTo>
                  <a:cubicBezTo>
                    <a:pt x="11" y="24"/>
                    <a:pt x="8" y="11"/>
                    <a:pt x="0" y="14"/>
                  </a:cubicBezTo>
                  <a:cubicBezTo>
                    <a:pt x="8" y="12"/>
                    <a:pt x="11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3" name="Freeform 321">
              <a:extLst>
                <a:ext uri="{FF2B5EF4-FFF2-40B4-BE49-F238E27FC236}">
                  <a16:creationId xmlns:a16="http://schemas.microsoft.com/office/drawing/2014/main" id="{1E69DBD9-E411-40F6-ADC4-FBB194FF0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033"/>
              <a:ext cx="8" cy="21"/>
            </a:xfrm>
            <a:custGeom>
              <a:avLst/>
              <a:gdLst>
                <a:gd name="T0" fmla="*/ 1 w 11"/>
                <a:gd name="T1" fmla="*/ 11 h 28"/>
                <a:gd name="T2" fmla="*/ 3 w 11"/>
                <a:gd name="T3" fmla="*/ 8 h 28"/>
                <a:gd name="T4" fmla="*/ 1 w 11"/>
                <a:gd name="T5" fmla="*/ 8 h 28"/>
                <a:gd name="T6" fmla="*/ 3 w 11"/>
                <a:gd name="T7" fmla="*/ 5 h 28"/>
                <a:gd name="T8" fmla="*/ 1 w 11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5" y="28"/>
                    <a:pt x="10" y="23"/>
                    <a:pt x="8" y="20"/>
                  </a:cubicBezTo>
                  <a:cubicBezTo>
                    <a:pt x="7" y="17"/>
                    <a:pt x="3" y="19"/>
                    <a:pt x="1" y="18"/>
                  </a:cubicBezTo>
                  <a:cubicBezTo>
                    <a:pt x="0" y="14"/>
                    <a:pt x="5" y="15"/>
                    <a:pt x="8" y="12"/>
                  </a:cubicBezTo>
                  <a:cubicBezTo>
                    <a:pt x="11" y="9"/>
                    <a:pt x="8" y="0"/>
                    <a:pt x="2" y="4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4" name="Freeform 322">
              <a:extLst>
                <a:ext uri="{FF2B5EF4-FFF2-40B4-BE49-F238E27FC236}">
                  <a16:creationId xmlns:a16="http://schemas.microsoft.com/office/drawing/2014/main" id="{E1A088D1-FE33-4B20-924C-24A2F3F60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882"/>
              <a:ext cx="9" cy="15"/>
            </a:xfrm>
            <a:custGeom>
              <a:avLst/>
              <a:gdLst>
                <a:gd name="T0" fmla="*/ 2 w 13"/>
                <a:gd name="T1" fmla="*/ 0 h 20"/>
                <a:gd name="T2" fmla="*/ 1 w 13"/>
                <a:gd name="T3" fmla="*/ 4 h 20"/>
                <a:gd name="T4" fmla="*/ 3 w 13"/>
                <a:gd name="T5" fmla="*/ 4 h 20"/>
                <a:gd name="T6" fmla="*/ 1 w 13"/>
                <a:gd name="T7" fmla="*/ 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7" y="0"/>
                  </a:moveTo>
                  <a:cubicBezTo>
                    <a:pt x="5" y="2"/>
                    <a:pt x="0" y="5"/>
                    <a:pt x="2" y="8"/>
                  </a:cubicBezTo>
                  <a:cubicBezTo>
                    <a:pt x="3" y="11"/>
                    <a:pt x="6" y="7"/>
                    <a:pt x="8" y="8"/>
                  </a:cubicBezTo>
                  <a:cubicBezTo>
                    <a:pt x="13" y="11"/>
                    <a:pt x="7" y="19"/>
                    <a:pt x="1" y="2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5" name="Freeform 323">
              <a:extLst>
                <a:ext uri="{FF2B5EF4-FFF2-40B4-BE49-F238E27FC236}">
                  <a16:creationId xmlns:a16="http://schemas.microsoft.com/office/drawing/2014/main" id="{B80DB5BF-6A01-47DB-9FDE-D52A914C0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2909"/>
              <a:ext cx="3" cy="5"/>
            </a:xfrm>
            <a:custGeom>
              <a:avLst/>
              <a:gdLst>
                <a:gd name="T0" fmla="*/ 0 w 5"/>
                <a:gd name="T1" fmla="*/ 3 h 6"/>
                <a:gd name="T2" fmla="*/ 1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4" y="2"/>
                    <a:pt x="5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6" name="Freeform 324">
              <a:extLst>
                <a:ext uri="{FF2B5EF4-FFF2-40B4-BE49-F238E27FC236}">
                  <a16:creationId xmlns:a16="http://schemas.microsoft.com/office/drawing/2014/main" id="{E8D129F9-E6D1-4FAA-B92F-8AF90D81E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992"/>
              <a:ext cx="10" cy="20"/>
            </a:xfrm>
            <a:custGeom>
              <a:avLst/>
              <a:gdLst>
                <a:gd name="T0" fmla="*/ 2 w 13"/>
                <a:gd name="T1" fmla="*/ 12 h 26"/>
                <a:gd name="T2" fmla="*/ 1 w 13"/>
                <a:gd name="T3" fmla="*/ 8 h 26"/>
                <a:gd name="T4" fmla="*/ 5 w 13"/>
                <a:gd name="T5" fmla="*/ 2 h 26"/>
                <a:gd name="T6" fmla="*/ 0 w 13"/>
                <a:gd name="T7" fmla="*/ 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10" y="11"/>
                    <a:pt x="1" y="18"/>
                  </a:cubicBezTo>
                  <a:cubicBezTo>
                    <a:pt x="4" y="16"/>
                    <a:pt x="13" y="9"/>
                    <a:pt x="11" y="5"/>
                  </a:cubicBezTo>
                  <a:cubicBezTo>
                    <a:pt x="10" y="0"/>
                    <a:pt x="1" y="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7" name="Freeform 325">
              <a:extLst>
                <a:ext uri="{FF2B5EF4-FFF2-40B4-BE49-F238E27FC236}">
                  <a16:creationId xmlns:a16="http://schemas.microsoft.com/office/drawing/2014/main" id="{69B68C99-500F-43C9-A4AB-C67C07494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025"/>
              <a:ext cx="1" cy="43"/>
            </a:xfrm>
            <a:custGeom>
              <a:avLst/>
              <a:gdLst>
                <a:gd name="T0" fmla="*/ 0 w 1"/>
                <a:gd name="T1" fmla="*/ 27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8" name="Freeform 326">
              <a:extLst>
                <a:ext uri="{FF2B5EF4-FFF2-40B4-BE49-F238E27FC236}">
                  <a16:creationId xmlns:a16="http://schemas.microsoft.com/office/drawing/2014/main" id="{405CEE90-B1E0-4075-8B04-BC895033F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3035"/>
              <a:ext cx="1" cy="28"/>
            </a:xfrm>
            <a:custGeom>
              <a:avLst/>
              <a:gdLst>
                <a:gd name="T0" fmla="*/ 0 w 1"/>
                <a:gd name="T1" fmla="*/ 17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9" name="Line 327">
              <a:extLst>
                <a:ext uri="{FF2B5EF4-FFF2-40B4-BE49-F238E27FC236}">
                  <a16:creationId xmlns:a16="http://schemas.microsoft.com/office/drawing/2014/main" id="{1C9C4BB5-8CEC-4AF8-B75B-CE8C47EFF0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1" y="3581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0" name="Freeform 328">
              <a:extLst>
                <a:ext uri="{FF2B5EF4-FFF2-40B4-BE49-F238E27FC236}">
                  <a16:creationId xmlns:a16="http://schemas.microsoft.com/office/drawing/2014/main" id="{27D8204F-254B-48EB-BB93-573A2ADDB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071"/>
              <a:ext cx="207" cy="572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28 h 742"/>
                <a:gd name="T8" fmla="*/ 101 w 286"/>
                <a:gd name="T9" fmla="*/ 340 h 742"/>
                <a:gd name="T10" fmla="*/ 7 w 286"/>
                <a:gd name="T11" fmla="*/ 340 h 742"/>
                <a:gd name="T12" fmla="*/ 0 w 286"/>
                <a:gd name="T13" fmla="*/ 328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5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F6C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1" name="Freeform 329">
              <a:extLst>
                <a:ext uri="{FF2B5EF4-FFF2-40B4-BE49-F238E27FC236}">
                  <a16:creationId xmlns:a16="http://schemas.microsoft.com/office/drawing/2014/main" id="{E3964005-6D0C-4B84-8F01-1E0F6963C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573"/>
              <a:ext cx="203" cy="71"/>
            </a:xfrm>
            <a:custGeom>
              <a:avLst/>
              <a:gdLst>
                <a:gd name="T0" fmla="*/ 106 w 281"/>
                <a:gd name="T1" fmla="*/ 0 h 93"/>
                <a:gd name="T2" fmla="*/ 20 w 281"/>
                <a:gd name="T3" fmla="*/ 0 h 93"/>
                <a:gd name="T4" fmla="*/ 1 w 281"/>
                <a:gd name="T5" fmla="*/ 37 h 93"/>
                <a:gd name="T6" fmla="*/ 4 w 281"/>
                <a:gd name="T7" fmla="*/ 40 h 93"/>
                <a:gd name="T8" fmla="*/ 95 w 281"/>
                <a:gd name="T9" fmla="*/ 40 h 93"/>
                <a:gd name="T10" fmla="*/ 106 w 281"/>
                <a:gd name="T11" fmla="*/ 29 h 93"/>
                <a:gd name="T12" fmla="*/ 106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7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2" name="Freeform 330">
              <a:extLst>
                <a:ext uri="{FF2B5EF4-FFF2-40B4-BE49-F238E27FC236}">
                  <a16:creationId xmlns:a16="http://schemas.microsoft.com/office/drawing/2014/main" id="{85B5070B-AC1B-4A05-BB3D-3362836F7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071"/>
              <a:ext cx="43" cy="565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30 h 732"/>
                <a:gd name="T4" fmla="*/ 1 w 60"/>
                <a:gd name="T5" fmla="*/ 337 h 732"/>
                <a:gd name="T6" fmla="*/ 22 w 60"/>
                <a:gd name="T7" fmla="*/ 299 h 732"/>
                <a:gd name="T8" fmla="*/ 22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EDB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3" name="Freeform 331">
              <a:extLst>
                <a:ext uri="{FF2B5EF4-FFF2-40B4-BE49-F238E27FC236}">
                  <a16:creationId xmlns:a16="http://schemas.microsoft.com/office/drawing/2014/main" id="{36DBEC49-124F-440B-996B-CA4E9D8EB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015"/>
              <a:ext cx="207" cy="561"/>
            </a:xfrm>
            <a:custGeom>
              <a:avLst/>
              <a:gdLst>
                <a:gd name="T0" fmla="*/ 8 w 286"/>
                <a:gd name="T1" fmla="*/ 6 h 728"/>
                <a:gd name="T2" fmla="*/ 109 w 286"/>
                <a:gd name="T3" fmla="*/ 6 h 728"/>
                <a:gd name="T4" fmla="*/ 109 w 286"/>
                <a:gd name="T5" fmla="*/ 5 h 728"/>
                <a:gd name="T6" fmla="*/ 106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21 h 728"/>
                <a:gd name="T14" fmla="*/ 5 w 286"/>
                <a:gd name="T15" fmla="*/ 333 h 728"/>
                <a:gd name="T16" fmla="*/ 5 w 286"/>
                <a:gd name="T17" fmla="*/ 333 h 728"/>
                <a:gd name="T18" fmla="*/ 5 w 286"/>
                <a:gd name="T19" fmla="*/ 333 h 728"/>
                <a:gd name="T20" fmla="*/ 5 w 286"/>
                <a:gd name="T21" fmla="*/ 333 h 728"/>
                <a:gd name="T22" fmla="*/ 5 w 286"/>
                <a:gd name="T23" fmla="*/ 333 h 728"/>
                <a:gd name="T24" fmla="*/ 86 w 286"/>
                <a:gd name="T25" fmla="*/ 333 h 728"/>
                <a:gd name="T26" fmla="*/ 86 w 286"/>
                <a:gd name="T27" fmla="*/ 328 h 728"/>
                <a:gd name="T28" fmla="*/ 20 w 286"/>
                <a:gd name="T29" fmla="*/ 326 h 728"/>
                <a:gd name="T30" fmla="*/ 5 w 286"/>
                <a:gd name="T31" fmla="*/ 324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4" y="728"/>
                  </a:cubicBezTo>
                  <a:cubicBezTo>
                    <a:pt x="14" y="728"/>
                    <a:pt x="14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E2BA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4" name="Freeform 332">
              <a:extLst>
                <a:ext uri="{FF2B5EF4-FFF2-40B4-BE49-F238E27FC236}">
                  <a16:creationId xmlns:a16="http://schemas.microsoft.com/office/drawing/2014/main" id="{22E495D5-763E-4BEC-88C4-36F04086C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3016"/>
              <a:ext cx="24" cy="590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51 h 765"/>
                <a:gd name="T4" fmla="*/ 8 w 33"/>
                <a:gd name="T5" fmla="*/ 337 h 765"/>
                <a:gd name="T6" fmla="*/ 12 w 33"/>
                <a:gd name="T7" fmla="*/ 326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5" name="Freeform 333">
              <a:extLst>
                <a:ext uri="{FF2B5EF4-FFF2-40B4-BE49-F238E27FC236}">
                  <a16:creationId xmlns:a16="http://schemas.microsoft.com/office/drawing/2014/main" id="{FDC610D1-98A3-4C8D-B7EC-009EF4ADE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016"/>
              <a:ext cx="32" cy="619"/>
            </a:xfrm>
            <a:custGeom>
              <a:avLst/>
              <a:gdLst>
                <a:gd name="T0" fmla="*/ 16 w 45"/>
                <a:gd name="T1" fmla="*/ 0 h 861"/>
                <a:gd name="T2" fmla="*/ 0 w 45"/>
                <a:gd name="T3" fmla="*/ 27 h 861"/>
                <a:gd name="T4" fmla="*/ 0 w 45"/>
                <a:gd name="T5" fmla="*/ 320 h 861"/>
                <a:gd name="T6" fmla="*/ 16 w 45"/>
                <a:gd name="T7" fmla="*/ 293 h 861"/>
                <a:gd name="T8" fmla="*/ 16 w 45"/>
                <a:gd name="T9" fmla="*/ 0 h 8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61">
                  <a:moveTo>
                    <a:pt x="44" y="0"/>
                  </a:moveTo>
                  <a:lnTo>
                    <a:pt x="0" y="73"/>
                  </a:lnTo>
                  <a:lnTo>
                    <a:pt x="0" y="861"/>
                  </a:lnTo>
                  <a:lnTo>
                    <a:pt x="45" y="79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2BA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6" name="Freeform 334">
              <a:extLst>
                <a:ext uri="{FF2B5EF4-FFF2-40B4-BE49-F238E27FC236}">
                  <a16:creationId xmlns:a16="http://schemas.microsoft.com/office/drawing/2014/main" id="{98B5030B-084B-44A8-A4CB-AF07D936C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071"/>
              <a:ext cx="42" cy="565"/>
            </a:xfrm>
            <a:custGeom>
              <a:avLst/>
              <a:gdLst>
                <a:gd name="T0" fmla="*/ 0 w 58"/>
                <a:gd name="T1" fmla="*/ 332 h 732"/>
                <a:gd name="T2" fmla="*/ 0 w 58"/>
                <a:gd name="T3" fmla="*/ 333 h 732"/>
                <a:gd name="T4" fmla="*/ 0 w 58"/>
                <a:gd name="T5" fmla="*/ 333 h 732"/>
                <a:gd name="T6" fmla="*/ 1 w 58"/>
                <a:gd name="T7" fmla="*/ 337 h 732"/>
                <a:gd name="T8" fmla="*/ 5 w 58"/>
                <a:gd name="T9" fmla="*/ 329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30 h 732"/>
                <a:gd name="T24" fmla="*/ 0 w 58"/>
                <a:gd name="T25" fmla="*/ 332 h 732"/>
                <a:gd name="T26" fmla="*/ 0 w 58"/>
                <a:gd name="T27" fmla="*/ 332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0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7" name="Freeform 335">
              <a:extLst>
                <a:ext uri="{FF2B5EF4-FFF2-40B4-BE49-F238E27FC236}">
                  <a16:creationId xmlns:a16="http://schemas.microsoft.com/office/drawing/2014/main" id="{11DFDBAA-E072-447D-A87E-CB5FF1F4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3617"/>
              <a:ext cx="211" cy="26"/>
            </a:xfrm>
            <a:custGeom>
              <a:avLst/>
              <a:gdLst>
                <a:gd name="T0" fmla="*/ 5 w 291"/>
                <a:gd name="T1" fmla="*/ 0 h 34"/>
                <a:gd name="T2" fmla="*/ 20 w 291"/>
                <a:gd name="T3" fmla="*/ 8 h 34"/>
                <a:gd name="T4" fmla="*/ 107 w 291"/>
                <a:gd name="T5" fmla="*/ 11 h 34"/>
                <a:gd name="T6" fmla="*/ 104 w 291"/>
                <a:gd name="T7" fmla="*/ 15 h 34"/>
                <a:gd name="T8" fmla="*/ 5 w 291"/>
                <a:gd name="T9" fmla="*/ 15 h 34"/>
                <a:gd name="T10" fmla="*/ 0 w 291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1" h="34">
                  <a:moveTo>
                    <a:pt x="14" y="0"/>
                  </a:moveTo>
                  <a:cubicBezTo>
                    <a:pt x="14" y="10"/>
                    <a:pt x="18" y="19"/>
                    <a:pt x="53" y="19"/>
                  </a:cubicBezTo>
                  <a:cubicBezTo>
                    <a:pt x="88" y="19"/>
                    <a:pt x="271" y="28"/>
                    <a:pt x="281" y="25"/>
                  </a:cubicBezTo>
                  <a:cubicBezTo>
                    <a:pt x="291" y="22"/>
                    <a:pt x="274" y="33"/>
                    <a:pt x="27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8" name="Freeform 336">
              <a:extLst>
                <a:ext uri="{FF2B5EF4-FFF2-40B4-BE49-F238E27FC236}">
                  <a16:creationId xmlns:a16="http://schemas.microsoft.com/office/drawing/2014/main" id="{DBAB5520-7243-45C5-95FD-49141B1B5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3077"/>
              <a:ext cx="194" cy="40"/>
            </a:xfrm>
            <a:custGeom>
              <a:avLst/>
              <a:gdLst>
                <a:gd name="T0" fmla="*/ 0 w 269"/>
                <a:gd name="T1" fmla="*/ 0 h 51"/>
                <a:gd name="T2" fmla="*/ 96 w 269"/>
                <a:gd name="T3" fmla="*/ 0 h 51"/>
                <a:gd name="T4" fmla="*/ 101 w 269"/>
                <a:gd name="T5" fmla="*/ 6 h 51"/>
                <a:gd name="T6" fmla="*/ 101 w 269"/>
                <a:gd name="T7" fmla="*/ 24 h 51"/>
                <a:gd name="T8" fmla="*/ 48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9" name="Freeform 337">
              <a:extLst>
                <a:ext uri="{FF2B5EF4-FFF2-40B4-BE49-F238E27FC236}">
                  <a16:creationId xmlns:a16="http://schemas.microsoft.com/office/drawing/2014/main" id="{EC7C1159-21D3-4002-A3DA-329BE8139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323"/>
              <a:ext cx="23" cy="302"/>
            </a:xfrm>
            <a:custGeom>
              <a:avLst/>
              <a:gdLst>
                <a:gd name="T0" fmla="*/ 12 w 32"/>
                <a:gd name="T1" fmla="*/ 158 h 392"/>
                <a:gd name="T2" fmla="*/ 1 w 32"/>
                <a:gd name="T3" fmla="*/ 173 h 392"/>
                <a:gd name="T4" fmla="*/ 1 w 32"/>
                <a:gd name="T5" fmla="*/ 0 h 392"/>
                <a:gd name="T6" fmla="*/ 6 w 32"/>
                <a:gd name="T7" fmla="*/ 159 h 392"/>
                <a:gd name="T8" fmla="*/ 12 w 32"/>
                <a:gd name="T9" fmla="*/ 157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1" y="345"/>
                  </a:moveTo>
                  <a:cubicBezTo>
                    <a:pt x="23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1" y="344"/>
                    <a:pt x="31" y="344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0" name="Freeform 338">
              <a:extLst>
                <a:ext uri="{FF2B5EF4-FFF2-40B4-BE49-F238E27FC236}">
                  <a16:creationId xmlns:a16="http://schemas.microsoft.com/office/drawing/2014/main" id="{3B976EEC-F01D-4E57-A5D3-39B6B370A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3017"/>
              <a:ext cx="242" cy="54"/>
            </a:xfrm>
            <a:custGeom>
              <a:avLst/>
              <a:gdLst>
                <a:gd name="T0" fmla="*/ 22 w 335"/>
                <a:gd name="T1" fmla="*/ 0 h 71"/>
                <a:gd name="T2" fmla="*/ 124 w 335"/>
                <a:gd name="T3" fmla="*/ 0 h 71"/>
                <a:gd name="T4" fmla="*/ 125 w 335"/>
                <a:gd name="T5" fmla="*/ 2 h 71"/>
                <a:gd name="T6" fmla="*/ 109 w 335"/>
                <a:gd name="T7" fmla="*/ 28 h 71"/>
                <a:gd name="T8" fmla="*/ 105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7 w 335"/>
                <a:gd name="T15" fmla="*/ 2 h 71"/>
                <a:gd name="T16" fmla="*/ 22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D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1" name="Freeform 339">
              <a:extLst>
                <a:ext uri="{FF2B5EF4-FFF2-40B4-BE49-F238E27FC236}">
                  <a16:creationId xmlns:a16="http://schemas.microsoft.com/office/drawing/2014/main" id="{2B57D7FF-79ED-484F-A8CB-CE93DAF86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3017"/>
              <a:ext cx="241" cy="54"/>
            </a:xfrm>
            <a:custGeom>
              <a:avLst/>
              <a:gdLst>
                <a:gd name="T0" fmla="*/ 22 w 334"/>
                <a:gd name="T1" fmla="*/ 0 h 71"/>
                <a:gd name="T2" fmla="*/ 123 w 334"/>
                <a:gd name="T3" fmla="*/ 0 h 71"/>
                <a:gd name="T4" fmla="*/ 125 w 334"/>
                <a:gd name="T5" fmla="*/ 2 h 71"/>
                <a:gd name="T6" fmla="*/ 109 w 334"/>
                <a:gd name="T7" fmla="*/ 28 h 71"/>
                <a:gd name="T8" fmla="*/ 105 w 334"/>
                <a:gd name="T9" fmla="*/ 30 h 71"/>
                <a:gd name="T10" fmla="*/ 3 w 334"/>
                <a:gd name="T11" fmla="*/ 30 h 71"/>
                <a:gd name="T12" fmla="*/ 1 w 334"/>
                <a:gd name="T13" fmla="*/ 30 h 71"/>
                <a:gd name="T14" fmla="*/ 17 w 334"/>
                <a:gd name="T15" fmla="*/ 2 h 71"/>
                <a:gd name="T16" fmla="*/ 22 w 334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4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4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2" name="Freeform 340">
              <a:extLst>
                <a:ext uri="{FF2B5EF4-FFF2-40B4-BE49-F238E27FC236}">
                  <a16:creationId xmlns:a16="http://schemas.microsoft.com/office/drawing/2014/main" id="{23CE60DB-6C1A-45BA-8838-750AD8EE2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028"/>
              <a:ext cx="25" cy="176"/>
            </a:xfrm>
            <a:custGeom>
              <a:avLst/>
              <a:gdLst>
                <a:gd name="T0" fmla="*/ 4 w 35"/>
                <a:gd name="T1" fmla="*/ 38 h 228"/>
                <a:gd name="T2" fmla="*/ 13 w 35"/>
                <a:gd name="T3" fmla="*/ 0 h 228"/>
                <a:gd name="T4" fmla="*/ 0 w 35"/>
                <a:gd name="T5" fmla="*/ 25 h 228"/>
                <a:gd name="T6" fmla="*/ 0 w 35"/>
                <a:gd name="T7" fmla="*/ 100 h 228"/>
                <a:gd name="T8" fmla="*/ 4 w 35"/>
                <a:gd name="T9" fmla="*/ 38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3" name="Freeform 341">
              <a:extLst>
                <a:ext uri="{FF2B5EF4-FFF2-40B4-BE49-F238E27FC236}">
                  <a16:creationId xmlns:a16="http://schemas.microsoft.com/office/drawing/2014/main" id="{4E1CF91A-2A74-4186-BE49-71491A484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928"/>
              <a:ext cx="215" cy="720"/>
            </a:xfrm>
            <a:custGeom>
              <a:avLst/>
              <a:gdLst>
                <a:gd name="T0" fmla="*/ 102 w 298"/>
                <a:gd name="T1" fmla="*/ 428 h 934"/>
                <a:gd name="T2" fmla="*/ 112 w 298"/>
                <a:gd name="T3" fmla="*/ 413 h 934"/>
                <a:gd name="T4" fmla="*/ 112 w 298"/>
                <a:gd name="T5" fmla="*/ 4 h 934"/>
                <a:gd name="T6" fmla="*/ 112 w 298"/>
                <a:gd name="T7" fmla="*/ 2 h 934"/>
                <a:gd name="T8" fmla="*/ 110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413 h 934"/>
                <a:gd name="T26" fmla="*/ 10 w 298"/>
                <a:gd name="T27" fmla="*/ 428 h 934"/>
                <a:gd name="T28" fmla="*/ 102 w 298"/>
                <a:gd name="T29" fmla="*/ 428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4" name="Freeform 342">
              <a:extLst>
                <a:ext uri="{FF2B5EF4-FFF2-40B4-BE49-F238E27FC236}">
                  <a16:creationId xmlns:a16="http://schemas.microsoft.com/office/drawing/2014/main" id="{49A00044-DD81-475B-86C6-9FDAECC1C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3071"/>
              <a:ext cx="207" cy="572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28 h 742"/>
                <a:gd name="T8" fmla="*/ 101 w 286"/>
                <a:gd name="T9" fmla="*/ 340 h 742"/>
                <a:gd name="T10" fmla="*/ 8 w 286"/>
                <a:gd name="T11" fmla="*/ 340 h 742"/>
                <a:gd name="T12" fmla="*/ 0 w 286"/>
                <a:gd name="T13" fmla="*/ 328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5" name="Oval 343">
              <a:extLst>
                <a:ext uri="{FF2B5EF4-FFF2-40B4-BE49-F238E27FC236}">
                  <a16:creationId xmlns:a16="http://schemas.microsoft.com/office/drawing/2014/main" id="{B6B9042E-3453-45CC-870C-18CF26325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9" y="306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36" name="Oval 344">
              <a:extLst>
                <a:ext uri="{FF2B5EF4-FFF2-40B4-BE49-F238E27FC236}">
                  <a16:creationId xmlns:a16="http://schemas.microsoft.com/office/drawing/2014/main" id="{84C1BEA4-F701-46B4-8A42-9A032D832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30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37" name="Oval 345">
              <a:extLst>
                <a:ext uri="{FF2B5EF4-FFF2-40B4-BE49-F238E27FC236}">
                  <a16:creationId xmlns:a16="http://schemas.microsoft.com/office/drawing/2014/main" id="{4FC993F4-F1B8-4C92-B6D1-0CAE1DFD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30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38" name="Line 346">
              <a:extLst>
                <a:ext uri="{FF2B5EF4-FFF2-40B4-BE49-F238E27FC236}">
                  <a16:creationId xmlns:a16="http://schemas.microsoft.com/office/drawing/2014/main" id="{A98609AB-C4EC-4C14-9CBA-64EFA6A1A3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6" y="2903"/>
              <a:ext cx="0" cy="58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9" name="Freeform 347">
              <a:extLst>
                <a:ext uri="{FF2B5EF4-FFF2-40B4-BE49-F238E27FC236}">
                  <a16:creationId xmlns:a16="http://schemas.microsoft.com/office/drawing/2014/main" id="{6CC2006A-4D62-4804-8000-E358F35F0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903"/>
              <a:ext cx="13" cy="41"/>
            </a:xfrm>
            <a:custGeom>
              <a:avLst/>
              <a:gdLst>
                <a:gd name="T0" fmla="*/ 5 w 17"/>
                <a:gd name="T1" fmla="*/ 0 h 53"/>
                <a:gd name="T2" fmla="*/ 2 w 17"/>
                <a:gd name="T3" fmla="*/ 3 h 53"/>
                <a:gd name="T4" fmla="*/ 6 w 17"/>
                <a:gd name="T5" fmla="*/ 5 h 53"/>
                <a:gd name="T6" fmla="*/ 0 w 17"/>
                <a:gd name="T7" fmla="*/ 9 h 53"/>
                <a:gd name="T8" fmla="*/ 2 w 17"/>
                <a:gd name="T9" fmla="*/ 15 h 53"/>
                <a:gd name="T10" fmla="*/ 2 w 17"/>
                <a:gd name="T11" fmla="*/ 25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53">
                  <a:moveTo>
                    <a:pt x="12" y="0"/>
                  </a:moveTo>
                  <a:cubicBezTo>
                    <a:pt x="8" y="1"/>
                    <a:pt x="5" y="2"/>
                    <a:pt x="3" y="6"/>
                  </a:cubicBezTo>
                  <a:cubicBezTo>
                    <a:pt x="5" y="9"/>
                    <a:pt x="9" y="11"/>
                    <a:pt x="13" y="12"/>
                  </a:cubicBezTo>
                  <a:cubicBezTo>
                    <a:pt x="9" y="14"/>
                    <a:pt x="3" y="15"/>
                    <a:pt x="0" y="18"/>
                  </a:cubicBezTo>
                  <a:cubicBezTo>
                    <a:pt x="5" y="23"/>
                    <a:pt x="17" y="27"/>
                    <a:pt x="5" y="32"/>
                  </a:cubicBezTo>
                  <a:cubicBezTo>
                    <a:pt x="17" y="40"/>
                    <a:pt x="15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0" name="Freeform 348">
              <a:extLst>
                <a:ext uri="{FF2B5EF4-FFF2-40B4-BE49-F238E27FC236}">
                  <a16:creationId xmlns:a16="http://schemas.microsoft.com/office/drawing/2014/main" id="{4320BAAE-7670-433C-9CB3-B17C46720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866"/>
              <a:ext cx="5" cy="710"/>
            </a:xfrm>
            <a:custGeom>
              <a:avLst/>
              <a:gdLst>
                <a:gd name="T0" fmla="*/ 3 w 7"/>
                <a:gd name="T1" fmla="*/ 0 h 921"/>
                <a:gd name="T2" fmla="*/ 3 w 7"/>
                <a:gd name="T3" fmla="*/ 410 h 921"/>
                <a:gd name="T4" fmla="*/ 0 w 7"/>
                <a:gd name="T5" fmla="*/ 422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21">
                  <a:moveTo>
                    <a:pt x="7" y="0"/>
                  </a:moveTo>
                  <a:cubicBezTo>
                    <a:pt x="7" y="51"/>
                    <a:pt x="7" y="858"/>
                    <a:pt x="7" y="895"/>
                  </a:cubicBezTo>
                  <a:cubicBezTo>
                    <a:pt x="7" y="909"/>
                    <a:pt x="5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1" name="Freeform 349">
              <a:extLst>
                <a:ext uri="{FF2B5EF4-FFF2-40B4-BE49-F238E27FC236}">
                  <a16:creationId xmlns:a16="http://schemas.microsoft.com/office/drawing/2014/main" id="{943A258A-A848-4942-B241-B4DF955F8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932"/>
              <a:ext cx="97" cy="109"/>
            </a:xfrm>
            <a:custGeom>
              <a:avLst/>
              <a:gdLst>
                <a:gd name="T0" fmla="*/ 0 w 134"/>
                <a:gd name="T1" fmla="*/ 65 h 141"/>
                <a:gd name="T2" fmla="*/ 20 w 134"/>
                <a:gd name="T3" fmla="*/ 0 h 141"/>
                <a:gd name="T4" fmla="*/ 51 w 134"/>
                <a:gd name="T5" fmla="*/ 0 h 141"/>
                <a:gd name="T6" fmla="*/ 22 w 134"/>
                <a:gd name="T7" fmla="*/ 12 h 141"/>
                <a:gd name="T8" fmla="*/ 0 w 134"/>
                <a:gd name="T9" fmla="*/ 65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59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2" name="Freeform 350">
              <a:extLst>
                <a:ext uri="{FF2B5EF4-FFF2-40B4-BE49-F238E27FC236}">
                  <a16:creationId xmlns:a16="http://schemas.microsoft.com/office/drawing/2014/main" id="{F6E0297F-5E24-4EB7-A960-CF48346EB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929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37 w 10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3" name="Freeform 351">
              <a:extLst>
                <a:ext uri="{FF2B5EF4-FFF2-40B4-BE49-F238E27FC236}">
                  <a16:creationId xmlns:a16="http://schemas.microsoft.com/office/drawing/2014/main" id="{7F32114C-923C-4F74-97DB-7C31BF15D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929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4" name="Freeform 352">
              <a:extLst>
                <a:ext uri="{FF2B5EF4-FFF2-40B4-BE49-F238E27FC236}">
                  <a16:creationId xmlns:a16="http://schemas.microsoft.com/office/drawing/2014/main" id="{12094B99-BB10-4BE7-B740-C3EBF821C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930"/>
              <a:ext cx="71" cy="105"/>
            </a:xfrm>
            <a:custGeom>
              <a:avLst/>
              <a:gdLst>
                <a:gd name="T0" fmla="*/ 18 w 100"/>
                <a:gd name="T1" fmla="*/ 54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18 w 100"/>
                <a:gd name="T9" fmla="*/ 54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  <a:lnTo>
                    <a:pt x="52" y="147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5" name="Freeform 353">
              <a:extLst>
                <a:ext uri="{FF2B5EF4-FFF2-40B4-BE49-F238E27FC236}">
                  <a16:creationId xmlns:a16="http://schemas.microsoft.com/office/drawing/2014/main" id="{FB668327-7359-4626-AC3E-4F6750A01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930"/>
              <a:ext cx="71" cy="105"/>
            </a:xfrm>
            <a:custGeom>
              <a:avLst/>
              <a:gdLst>
                <a:gd name="T0" fmla="*/ 18 w 100"/>
                <a:gd name="T1" fmla="*/ 54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6" name="Line 354">
              <a:extLst>
                <a:ext uri="{FF2B5EF4-FFF2-40B4-BE49-F238E27FC236}">
                  <a16:creationId xmlns:a16="http://schemas.microsoft.com/office/drawing/2014/main" id="{099739F7-F658-4320-ACB9-F5368A97E4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00" y="2929"/>
              <a:ext cx="36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7" name="Line 355">
              <a:extLst>
                <a:ext uri="{FF2B5EF4-FFF2-40B4-BE49-F238E27FC236}">
                  <a16:creationId xmlns:a16="http://schemas.microsoft.com/office/drawing/2014/main" id="{1A3D8BE6-12C5-47A3-84A3-55768A6AC4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6" y="2929"/>
              <a:ext cx="37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3" name="Group 356">
            <a:extLst>
              <a:ext uri="{FF2B5EF4-FFF2-40B4-BE49-F238E27FC236}">
                <a16:creationId xmlns:a16="http://schemas.microsoft.com/office/drawing/2014/main" id="{903F170D-85D5-455D-8486-B90E2FE6655A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4538663"/>
            <a:ext cx="419100" cy="1252537"/>
            <a:chOff x="3792" y="2859"/>
            <a:chExt cx="264" cy="789"/>
          </a:xfrm>
        </p:grpSpPr>
        <p:pic>
          <p:nvPicPr>
            <p:cNvPr id="19753" name="Picture 357" descr="C:\Documents and Settings\asdr_cb\Bureau\commande 20\cliparts\Cuve_spectro_5.emf">
              <a:extLst>
                <a:ext uri="{FF2B5EF4-FFF2-40B4-BE49-F238E27FC236}">
                  <a16:creationId xmlns:a16="http://schemas.microsoft.com/office/drawing/2014/main" id="{08477B3B-D9DD-4950-97C2-3D3AD48D6D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2" y="2859"/>
              <a:ext cx="264" cy="7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54" name="Freeform 358">
              <a:extLst>
                <a:ext uri="{FF2B5EF4-FFF2-40B4-BE49-F238E27FC236}">
                  <a16:creationId xmlns:a16="http://schemas.microsoft.com/office/drawing/2014/main" id="{FE672424-A22A-4289-89BC-10803C306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022"/>
              <a:ext cx="1" cy="43"/>
            </a:xfrm>
            <a:custGeom>
              <a:avLst/>
              <a:gdLst>
                <a:gd name="T0" fmla="*/ 0 w 1"/>
                <a:gd name="T1" fmla="*/ 27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5" name="Freeform 359">
              <a:extLst>
                <a:ext uri="{FF2B5EF4-FFF2-40B4-BE49-F238E27FC236}">
                  <a16:creationId xmlns:a16="http://schemas.microsoft.com/office/drawing/2014/main" id="{D0EFA0AF-8F0C-43A5-96C0-9011C331F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032"/>
              <a:ext cx="1" cy="28"/>
            </a:xfrm>
            <a:custGeom>
              <a:avLst/>
              <a:gdLst>
                <a:gd name="T0" fmla="*/ 0 w 1"/>
                <a:gd name="T1" fmla="*/ 17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6" name="Line 360">
              <a:extLst>
                <a:ext uri="{FF2B5EF4-FFF2-40B4-BE49-F238E27FC236}">
                  <a16:creationId xmlns:a16="http://schemas.microsoft.com/office/drawing/2014/main" id="{C6AB7171-1F3E-4030-8247-310576CCE8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17" y="3579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7" name="Freeform 361">
              <a:extLst>
                <a:ext uri="{FF2B5EF4-FFF2-40B4-BE49-F238E27FC236}">
                  <a16:creationId xmlns:a16="http://schemas.microsoft.com/office/drawing/2014/main" id="{7892B194-EAFE-4330-AFCC-04609E09A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068"/>
              <a:ext cx="207" cy="574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32 h 742"/>
                <a:gd name="T8" fmla="*/ 101 w 286"/>
                <a:gd name="T9" fmla="*/ 343 h 742"/>
                <a:gd name="T10" fmla="*/ 7 w 286"/>
                <a:gd name="T11" fmla="*/ 343 h 742"/>
                <a:gd name="T12" fmla="*/ 0 w 286"/>
                <a:gd name="T13" fmla="*/ 332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F9D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Freeform 362">
              <a:extLst>
                <a:ext uri="{FF2B5EF4-FFF2-40B4-BE49-F238E27FC236}">
                  <a16:creationId xmlns:a16="http://schemas.microsoft.com/office/drawing/2014/main" id="{EE4C8C9F-A569-4152-8521-0FE182A5B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571"/>
              <a:ext cx="203" cy="72"/>
            </a:xfrm>
            <a:custGeom>
              <a:avLst/>
              <a:gdLst>
                <a:gd name="T0" fmla="*/ 106 w 281"/>
                <a:gd name="T1" fmla="*/ 0 h 93"/>
                <a:gd name="T2" fmla="*/ 20 w 281"/>
                <a:gd name="T3" fmla="*/ 0 h 93"/>
                <a:gd name="T4" fmla="*/ 1 w 281"/>
                <a:gd name="T5" fmla="*/ 39 h 93"/>
                <a:gd name="T6" fmla="*/ 4 w 281"/>
                <a:gd name="T7" fmla="*/ 42 h 93"/>
                <a:gd name="T8" fmla="*/ 95 w 281"/>
                <a:gd name="T9" fmla="*/ 42 h 93"/>
                <a:gd name="T10" fmla="*/ 106 w 281"/>
                <a:gd name="T11" fmla="*/ 30 h 93"/>
                <a:gd name="T12" fmla="*/ 106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7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9" name="Freeform 363">
              <a:extLst>
                <a:ext uri="{FF2B5EF4-FFF2-40B4-BE49-F238E27FC236}">
                  <a16:creationId xmlns:a16="http://schemas.microsoft.com/office/drawing/2014/main" id="{279E5F79-12E1-4437-A34E-7B43CBC51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068"/>
              <a:ext cx="43" cy="566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31 h 732"/>
                <a:gd name="T4" fmla="*/ 1 w 60"/>
                <a:gd name="T5" fmla="*/ 339 h 732"/>
                <a:gd name="T6" fmla="*/ 22 w 60"/>
                <a:gd name="T7" fmla="*/ 301 h 732"/>
                <a:gd name="T8" fmla="*/ 22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EDB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0" name="Freeform 364">
              <a:extLst>
                <a:ext uri="{FF2B5EF4-FFF2-40B4-BE49-F238E27FC236}">
                  <a16:creationId xmlns:a16="http://schemas.microsoft.com/office/drawing/2014/main" id="{A04D6619-E179-42BE-8485-4F782F31A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012"/>
              <a:ext cx="207" cy="562"/>
            </a:xfrm>
            <a:custGeom>
              <a:avLst/>
              <a:gdLst>
                <a:gd name="T0" fmla="*/ 8 w 286"/>
                <a:gd name="T1" fmla="*/ 6 h 728"/>
                <a:gd name="T2" fmla="*/ 109 w 286"/>
                <a:gd name="T3" fmla="*/ 6 h 728"/>
                <a:gd name="T4" fmla="*/ 109 w 286"/>
                <a:gd name="T5" fmla="*/ 5 h 728"/>
                <a:gd name="T6" fmla="*/ 106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23 h 728"/>
                <a:gd name="T14" fmla="*/ 5 w 286"/>
                <a:gd name="T15" fmla="*/ 334 h 728"/>
                <a:gd name="T16" fmla="*/ 5 w 286"/>
                <a:gd name="T17" fmla="*/ 334 h 728"/>
                <a:gd name="T18" fmla="*/ 5 w 286"/>
                <a:gd name="T19" fmla="*/ 334 h 728"/>
                <a:gd name="T20" fmla="*/ 6 w 286"/>
                <a:gd name="T21" fmla="*/ 335 h 728"/>
                <a:gd name="T22" fmla="*/ 5 w 286"/>
                <a:gd name="T23" fmla="*/ 334 h 728"/>
                <a:gd name="T24" fmla="*/ 86 w 286"/>
                <a:gd name="T25" fmla="*/ 334 h 728"/>
                <a:gd name="T26" fmla="*/ 86 w 286"/>
                <a:gd name="T27" fmla="*/ 330 h 728"/>
                <a:gd name="T28" fmla="*/ 20 w 286"/>
                <a:gd name="T29" fmla="*/ 328 h 728"/>
                <a:gd name="T30" fmla="*/ 5 w 286"/>
                <a:gd name="T31" fmla="*/ 326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E2BA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1" name="Freeform 365">
              <a:extLst>
                <a:ext uri="{FF2B5EF4-FFF2-40B4-BE49-F238E27FC236}">
                  <a16:creationId xmlns:a16="http://schemas.microsoft.com/office/drawing/2014/main" id="{B0886149-E332-409E-A42D-B6001A88F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013"/>
              <a:ext cx="24" cy="591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53 h 765"/>
                <a:gd name="T4" fmla="*/ 8 w 33"/>
                <a:gd name="T5" fmla="*/ 338 h 765"/>
                <a:gd name="T6" fmla="*/ 12 w 33"/>
                <a:gd name="T7" fmla="*/ 328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2" name="Freeform 366">
              <a:extLst>
                <a:ext uri="{FF2B5EF4-FFF2-40B4-BE49-F238E27FC236}">
                  <a16:creationId xmlns:a16="http://schemas.microsoft.com/office/drawing/2014/main" id="{36D43345-20FA-4048-AAC0-8572933B6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3013"/>
              <a:ext cx="32" cy="620"/>
            </a:xfrm>
            <a:custGeom>
              <a:avLst/>
              <a:gdLst>
                <a:gd name="T0" fmla="*/ 16 w 45"/>
                <a:gd name="T1" fmla="*/ 0 h 862"/>
                <a:gd name="T2" fmla="*/ 0 w 45"/>
                <a:gd name="T3" fmla="*/ 27 h 862"/>
                <a:gd name="T4" fmla="*/ 0 w 45"/>
                <a:gd name="T5" fmla="*/ 321 h 862"/>
                <a:gd name="T6" fmla="*/ 16 w 45"/>
                <a:gd name="T7" fmla="*/ 294 h 862"/>
                <a:gd name="T8" fmla="*/ 16 w 45"/>
                <a:gd name="T9" fmla="*/ 0 h 8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62">
                  <a:moveTo>
                    <a:pt x="44" y="0"/>
                  </a:moveTo>
                  <a:lnTo>
                    <a:pt x="0" y="73"/>
                  </a:lnTo>
                  <a:lnTo>
                    <a:pt x="0" y="862"/>
                  </a:lnTo>
                  <a:lnTo>
                    <a:pt x="45" y="79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8C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3" name="Freeform 367">
              <a:extLst>
                <a:ext uri="{FF2B5EF4-FFF2-40B4-BE49-F238E27FC236}">
                  <a16:creationId xmlns:a16="http://schemas.microsoft.com/office/drawing/2014/main" id="{5F892E8E-ECD4-4303-83FB-440CD9FC8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068"/>
              <a:ext cx="42" cy="566"/>
            </a:xfrm>
            <a:custGeom>
              <a:avLst/>
              <a:gdLst>
                <a:gd name="T0" fmla="*/ 0 w 58"/>
                <a:gd name="T1" fmla="*/ 333 h 732"/>
                <a:gd name="T2" fmla="*/ 0 w 58"/>
                <a:gd name="T3" fmla="*/ 336 h 732"/>
                <a:gd name="T4" fmla="*/ 0 w 58"/>
                <a:gd name="T5" fmla="*/ 336 h 732"/>
                <a:gd name="T6" fmla="*/ 1 w 58"/>
                <a:gd name="T7" fmla="*/ 339 h 732"/>
                <a:gd name="T8" fmla="*/ 5 w 58"/>
                <a:gd name="T9" fmla="*/ 331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31 h 732"/>
                <a:gd name="T24" fmla="*/ 0 w 58"/>
                <a:gd name="T25" fmla="*/ 333 h 732"/>
                <a:gd name="T26" fmla="*/ 0 w 58"/>
                <a:gd name="T27" fmla="*/ 333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4" name="Freeform 368">
              <a:extLst>
                <a:ext uri="{FF2B5EF4-FFF2-40B4-BE49-F238E27FC236}">
                  <a16:creationId xmlns:a16="http://schemas.microsoft.com/office/drawing/2014/main" id="{69314CCD-FCFB-4B03-BEF0-80AA85FD5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615"/>
              <a:ext cx="210" cy="27"/>
            </a:xfrm>
            <a:custGeom>
              <a:avLst/>
              <a:gdLst>
                <a:gd name="T0" fmla="*/ 5 w 290"/>
                <a:gd name="T1" fmla="*/ 0 h 34"/>
                <a:gd name="T2" fmla="*/ 20 w 290"/>
                <a:gd name="T3" fmla="*/ 10 h 34"/>
                <a:gd name="T4" fmla="*/ 106 w 290"/>
                <a:gd name="T5" fmla="*/ 13 h 34"/>
                <a:gd name="T6" fmla="*/ 104 w 290"/>
                <a:gd name="T7" fmla="*/ 17 h 34"/>
                <a:gd name="T8" fmla="*/ 5 w 290"/>
                <a:gd name="T9" fmla="*/ 17 h 34"/>
                <a:gd name="T10" fmla="*/ 0 w 290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34">
                  <a:moveTo>
                    <a:pt x="13" y="0"/>
                  </a:moveTo>
                  <a:cubicBezTo>
                    <a:pt x="13" y="10"/>
                    <a:pt x="17" y="19"/>
                    <a:pt x="52" y="19"/>
                  </a:cubicBezTo>
                  <a:cubicBezTo>
                    <a:pt x="87" y="19"/>
                    <a:pt x="270" y="28"/>
                    <a:pt x="280" y="25"/>
                  </a:cubicBezTo>
                  <a:cubicBezTo>
                    <a:pt x="290" y="22"/>
                    <a:pt x="273" y="33"/>
                    <a:pt x="27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5" name="Freeform 369">
              <a:extLst>
                <a:ext uri="{FF2B5EF4-FFF2-40B4-BE49-F238E27FC236}">
                  <a16:creationId xmlns:a16="http://schemas.microsoft.com/office/drawing/2014/main" id="{D2F975C9-641D-41F3-AD48-216C029AF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074"/>
              <a:ext cx="194" cy="39"/>
            </a:xfrm>
            <a:custGeom>
              <a:avLst/>
              <a:gdLst>
                <a:gd name="T0" fmla="*/ 0 w 269"/>
                <a:gd name="T1" fmla="*/ 0 h 51"/>
                <a:gd name="T2" fmla="*/ 96 w 269"/>
                <a:gd name="T3" fmla="*/ 0 h 51"/>
                <a:gd name="T4" fmla="*/ 101 w 269"/>
                <a:gd name="T5" fmla="*/ 6 h 51"/>
                <a:gd name="T6" fmla="*/ 101 w 269"/>
                <a:gd name="T7" fmla="*/ 23 h 51"/>
                <a:gd name="T8" fmla="*/ 48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Freeform 370">
              <a:extLst>
                <a:ext uri="{FF2B5EF4-FFF2-40B4-BE49-F238E27FC236}">
                  <a16:creationId xmlns:a16="http://schemas.microsoft.com/office/drawing/2014/main" id="{BC9BF896-D8C1-44AA-AAB3-B717DDF81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320"/>
              <a:ext cx="23" cy="303"/>
            </a:xfrm>
            <a:custGeom>
              <a:avLst/>
              <a:gdLst>
                <a:gd name="T0" fmla="*/ 12 w 32"/>
                <a:gd name="T1" fmla="*/ 159 h 392"/>
                <a:gd name="T2" fmla="*/ 1 w 32"/>
                <a:gd name="T3" fmla="*/ 175 h 392"/>
                <a:gd name="T4" fmla="*/ 1 w 32"/>
                <a:gd name="T5" fmla="*/ 0 h 392"/>
                <a:gd name="T6" fmla="*/ 6 w 32"/>
                <a:gd name="T7" fmla="*/ 162 h 392"/>
                <a:gd name="T8" fmla="*/ 12 w 32"/>
                <a:gd name="T9" fmla="*/ 159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7" name="Freeform 371">
              <a:extLst>
                <a:ext uri="{FF2B5EF4-FFF2-40B4-BE49-F238E27FC236}">
                  <a16:creationId xmlns:a16="http://schemas.microsoft.com/office/drawing/2014/main" id="{7949A956-6AB5-4F54-8A85-EAEF18D32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3013"/>
              <a:ext cx="242" cy="55"/>
            </a:xfrm>
            <a:custGeom>
              <a:avLst/>
              <a:gdLst>
                <a:gd name="T0" fmla="*/ 22 w 335"/>
                <a:gd name="T1" fmla="*/ 0 h 71"/>
                <a:gd name="T2" fmla="*/ 124 w 335"/>
                <a:gd name="T3" fmla="*/ 0 h 71"/>
                <a:gd name="T4" fmla="*/ 125 w 335"/>
                <a:gd name="T5" fmla="*/ 2 h 71"/>
                <a:gd name="T6" fmla="*/ 109 w 335"/>
                <a:gd name="T7" fmla="*/ 30 h 71"/>
                <a:gd name="T8" fmla="*/ 105 w 335"/>
                <a:gd name="T9" fmla="*/ 33 h 71"/>
                <a:gd name="T10" fmla="*/ 3 w 335"/>
                <a:gd name="T11" fmla="*/ 33 h 71"/>
                <a:gd name="T12" fmla="*/ 1 w 335"/>
                <a:gd name="T13" fmla="*/ 32 h 71"/>
                <a:gd name="T14" fmla="*/ 17 w 335"/>
                <a:gd name="T15" fmla="*/ 2 h 71"/>
                <a:gd name="T16" fmla="*/ 22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8" name="Freeform 372">
              <a:extLst>
                <a:ext uri="{FF2B5EF4-FFF2-40B4-BE49-F238E27FC236}">
                  <a16:creationId xmlns:a16="http://schemas.microsoft.com/office/drawing/2014/main" id="{54004CB4-085D-43B2-8A2A-95E15447C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3013"/>
              <a:ext cx="242" cy="55"/>
            </a:xfrm>
            <a:custGeom>
              <a:avLst/>
              <a:gdLst>
                <a:gd name="T0" fmla="*/ 22 w 335"/>
                <a:gd name="T1" fmla="*/ 0 h 71"/>
                <a:gd name="T2" fmla="*/ 124 w 335"/>
                <a:gd name="T3" fmla="*/ 0 h 71"/>
                <a:gd name="T4" fmla="*/ 125 w 335"/>
                <a:gd name="T5" fmla="*/ 2 h 71"/>
                <a:gd name="T6" fmla="*/ 109 w 335"/>
                <a:gd name="T7" fmla="*/ 30 h 71"/>
                <a:gd name="T8" fmla="*/ 105 w 335"/>
                <a:gd name="T9" fmla="*/ 33 h 71"/>
                <a:gd name="T10" fmla="*/ 3 w 335"/>
                <a:gd name="T11" fmla="*/ 33 h 71"/>
                <a:gd name="T12" fmla="*/ 1 w 335"/>
                <a:gd name="T13" fmla="*/ 32 h 71"/>
                <a:gd name="T14" fmla="*/ 17 w 335"/>
                <a:gd name="T15" fmla="*/ 2 h 71"/>
                <a:gd name="T16" fmla="*/ 22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9" name="Freeform 373">
              <a:extLst>
                <a:ext uri="{FF2B5EF4-FFF2-40B4-BE49-F238E27FC236}">
                  <a16:creationId xmlns:a16="http://schemas.microsoft.com/office/drawing/2014/main" id="{E64E3B47-8CF4-433F-9AFF-7063C6EAD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3025"/>
              <a:ext cx="25" cy="176"/>
            </a:xfrm>
            <a:custGeom>
              <a:avLst/>
              <a:gdLst>
                <a:gd name="T0" fmla="*/ 4 w 35"/>
                <a:gd name="T1" fmla="*/ 38 h 228"/>
                <a:gd name="T2" fmla="*/ 13 w 35"/>
                <a:gd name="T3" fmla="*/ 0 h 228"/>
                <a:gd name="T4" fmla="*/ 0 w 35"/>
                <a:gd name="T5" fmla="*/ 25 h 228"/>
                <a:gd name="T6" fmla="*/ 0 w 35"/>
                <a:gd name="T7" fmla="*/ 100 h 228"/>
                <a:gd name="T8" fmla="*/ 4 w 35"/>
                <a:gd name="T9" fmla="*/ 38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0" name="Freeform 374">
              <a:extLst>
                <a:ext uri="{FF2B5EF4-FFF2-40B4-BE49-F238E27FC236}">
                  <a16:creationId xmlns:a16="http://schemas.microsoft.com/office/drawing/2014/main" id="{5495E582-4170-41F8-AE01-6AF13219F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925"/>
              <a:ext cx="215" cy="721"/>
            </a:xfrm>
            <a:custGeom>
              <a:avLst/>
              <a:gdLst>
                <a:gd name="T0" fmla="*/ 102 w 298"/>
                <a:gd name="T1" fmla="*/ 430 h 934"/>
                <a:gd name="T2" fmla="*/ 112 w 298"/>
                <a:gd name="T3" fmla="*/ 415 h 934"/>
                <a:gd name="T4" fmla="*/ 112 w 298"/>
                <a:gd name="T5" fmla="*/ 4 h 934"/>
                <a:gd name="T6" fmla="*/ 112 w 298"/>
                <a:gd name="T7" fmla="*/ 2 h 934"/>
                <a:gd name="T8" fmla="*/ 110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415 h 934"/>
                <a:gd name="T26" fmla="*/ 10 w 298"/>
                <a:gd name="T27" fmla="*/ 430 h 934"/>
                <a:gd name="T28" fmla="*/ 102 w 298"/>
                <a:gd name="T29" fmla="*/ 430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9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1" name="Freeform 375">
              <a:extLst>
                <a:ext uri="{FF2B5EF4-FFF2-40B4-BE49-F238E27FC236}">
                  <a16:creationId xmlns:a16="http://schemas.microsoft.com/office/drawing/2014/main" id="{D49A9FA4-72AB-4D5F-802E-C0B6DD5D0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3068"/>
              <a:ext cx="207" cy="574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32 h 742"/>
                <a:gd name="T8" fmla="*/ 101 w 286"/>
                <a:gd name="T9" fmla="*/ 343 h 742"/>
                <a:gd name="T10" fmla="*/ 8 w 286"/>
                <a:gd name="T11" fmla="*/ 343 h 742"/>
                <a:gd name="T12" fmla="*/ 0 w 286"/>
                <a:gd name="T13" fmla="*/ 332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1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2" name="Oval 376">
              <a:extLst>
                <a:ext uri="{FF2B5EF4-FFF2-40B4-BE49-F238E27FC236}">
                  <a16:creationId xmlns:a16="http://schemas.microsoft.com/office/drawing/2014/main" id="{4D45C880-A2EA-447C-8947-8FCE68938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06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73" name="Oval 377">
              <a:extLst>
                <a:ext uri="{FF2B5EF4-FFF2-40B4-BE49-F238E27FC236}">
                  <a16:creationId xmlns:a16="http://schemas.microsoft.com/office/drawing/2014/main" id="{BB09BE47-361D-4399-8F6A-55F5028B1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30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74" name="Oval 378">
              <a:extLst>
                <a:ext uri="{FF2B5EF4-FFF2-40B4-BE49-F238E27FC236}">
                  <a16:creationId xmlns:a16="http://schemas.microsoft.com/office/drawing/2014/main" id="{FA2D8340-7EB7-40DE-9312-AF98AB2DD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30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75" name="Line 379">
              <a:extLst>
                <a:ext uri="{FF2B5EF4-FFF2-40B4-BE49-F238E27FC236}">
                  <a16:creationId xmlns:a16="http://schemas.microsoft.com/office/drawing/2014/main" id="{B95D6C67-9C56-45E9-85BB-0D95FE2819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1" y="2900"/>
              <a:ext cx="1" cy="584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6" name="Freeform 380">
              <a:extLst>
                <a:ext uri="{FF2B5EF4-FFF2-40B4-BE49-F238E27FC236}">
                  <a16:creationId xmlns:a16="http://schemas.microsoft.com/office/drawing/2014/main" id="{6CEE6CC3-FB3A-4062-9960-8CE8D1278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900"/>
              <a:ext cx="12" cy="40"/>
            </a:xfrm>
            <a:custGeom>
              <a:avLst/>
              <a:gdLst>
                <a:gd name="T0" fmla="*/ 5 w 16"/>
                <a:gd name="T1" fmla="*/ 0 h 53"/>
                <a:gd name="T2" fmla="*/ 2 w 16"/>
                <a:gd name="T3" fmla="*/ 3 h 53"/>
                <a:gd name="T4" fmla="*/ 5 w 16"/>
                <a:gd name="T5" fmla="*/ 5 h 53"/>
                <a:gd name="T6" fmla="*/ 0 w 16"/>
                <a:gd name="T7" fmla="*/ 8 h 53"/>
                <a:gd name="T8" fmla="*/ 2 w 16"/>
                <a:gd name="T9" fmla="*/ 14 h 53"/>
                <a:gd name="T10" fmla="*/ 2 w 16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7" y="1"/>
                    <a:pt x="4" y="2"/>
                    <a:pt x="2" y="6"/>
                  </a:cubicBezTo>
                  <a:cubicBezTo>
                    <a:pt x="4" y="9"/>
                    <a:pt x="8" y="11"/>
                    <a:pt x="12" y="12"/>
                  </a:cubicBezTo>
                  <a:cubicBezTo>
                    <a:pt x="8" y="14"/>
                    <a:pt x="3" y="15"/>
                    <a:pt x="0" y="18"/>
                  </a:cubicBezTo>
                  <a:cubicBezTo>
                    <a:pt x="4" y="23"/>
                    <a:pt x="16" y="27"/>
                    <a:pt x="4" y="32"/>
                  </a:cubicBezTo>
                  <a:cubicBezTo>
                    <a:pt x="16" y="40"/>
                    <a:pt x="14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7" name="Freeform 381">
              <a:extLst>
                <a:ext uri="{FF2B5EF4-FFF2-40B4-BE49-F238E27FC236}">
                  <a16:creationId xmlns:a16="http://schemas.microsoft.com/office/drawing/2014/main" id="{8D93C299-2FE7-4F7C-AAF3-C4D34A386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863"/>
              <a:ext cx="4" cy="711"/>
            </a:xfrm>
            <a:custGeom>
              <a:avLst/>
              <a:gdLst>
                <a:gd name="T0" fmla="*/ 2 w 6"/>
                <a:gd name="T1" fmla="*/ 0 h 921"/>
                <a:gd name="T2" fmla="*/ 2 w 6"/>
                <a:gd name="T3" fmla="*/ 411 h 921"/>
                <a:gd name="T4" fmla="*/ 0 w 6"/>
                <a:gd name="T5" fmla="*/ 424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21">
                  <a:moveTo>
                    <a:pt x="6" y="0"/>
                  </a:moveTo>
                  <a:cubicBezTo>
                    <a:pt x="6" y="51"/>
                    <a:pt x="6" y="858"/>
                    <a:pt x="6" y="895"/>
                  </a:cubicBezTo>
                  <a:cubicBezTo>
                    <a:pt x="6" y="909"/>
                    <a:pt x="4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8" name="Freeform 382">
              <a:extLst>
                <a:ext uri="{FF2B5EF4-FFF2-40B4-BE49-F238E27FC236}">
                  <a16:creationId xmlns:a16="http://schemas.microsoft.com/office/drawing/2014/main" id="{12C84A0B-1F83-4F9C-B512-7672E6C6B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928"/>
              <a:ext cx="97" cy="110"/>
            </a:xfrm>
            <a:custGeom>
              <a:avLst/>
              <a:gdLst>
                <a:gd name="T0" fmla="*/ 0 w 134"/>
                <a:gd name="T1" fmla="*/ 67 h 141"/>
                <a:gd name="T2" fmla="*/ 20 w 134"/>
                <a:gd name="T3" fmla="*/ 0 h 141"/>
                <a:gd name="T4" fmla="*/ 51 w 134"/>
                <a:gd name="T5" fmla="*/ 0 h 141"/>
                <a:gd name="T6" fmla="*/ 22 w 134"/>
                <a:gd name="T7" fmla="*/ 12 h 141"/>
                <a:gd name="T8" fmla="*/ 0 w 134"/>
                <a:gd name="T9" fmla="*/ 67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60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9" name="Freeform 383">
              <a:extLst>
                <a:ext uri="{FF2B5EF4-FFF2-40B4-BE49-F238E27FC236}">
                  <a16:creationId xmlns:a16="http://schemas.microsoft.com/office/drawing/2014/main" id="{00B853D2-2A2B-4779-B313-5B35667CE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926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37 w 10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0" name="Freeform 384">
              <a:extLst>
                <a:ext uri="{FF2B5EF4-FFF2-40B4-BE49-F238E27FC236}">
                  <a16:creationId xmlns:a16="http://schemas.microsoft.com/office/drawing/2014/main" id="{D5C723DB-DAA3-4810-A27A-D4DE67C2A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926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1" name="Freeform 385">
              <a:extLst>
                <a:ext uri="{FF2B5EF4-FFF2-40B4-BE49-F238E27FC236}">
                  <a16:creationId xmlns:a16="http://schemas.microsoft.com/office/drawing/2014/main" id="{8F357383-BF00-4733-8D62-287C4257B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926"/>
              <a:ext cx="71" cy="106"/>
            </a:xfrm>
            <a:custGeom>
              <a:avLst/>
              <a:gdLst>
                <a:gd name="T0" fmla="*/ 18 w 100"/>
                <a:gd name="T1" fmla="*/ 55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18 w 100"/>
                <a:gd name="T9" fmla="*/ 55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  <a:lnTo>
                    <a:pt x="52" y="147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2" name="Freeform 386">
              <a:extLst>
                <a:ext uri="{FF2B5EF4-FFF2-40B4-BE49-F238E27FC236}">
                  <a16:creationId xmlns:a16="http://schemas.microsoft.com/office/drawing/2014/main" id="{76F5766B-A6CF-4286-84CF-9AB2D66D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926"/>
              <a:ext cx="71" cy="106"/>
            </a:xfrm>
            <a:custGeom>
              <a:avLst/>
              <a:gdLst>
                <a:gd name="T0" fmla="*/ 18 w 100"/>
                <a:gd name="T1" fmla="*/ 55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3" name="Line 387">
              <a:extLst>
                <a:ext uri="{FF2B5EF4-FFF2-40B4-BE49-F238E27FC236}">
                  <a16:creationId xmlns:a16="http://schemas.microsoft.com/office/drawing/2014/main" id="{9FD854F8-2C26-4551-993C-FD6E09F78B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65" y="2926"/>
              <a:ext cx="36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4" name="Line 388">
              <a:extLst>
                <a:ext uri="{FF2B5EF4-FFF2-40B4-BE49-F238E27FC236}">
                  <a16:creationId xmlns:a16="http://schemas.microsoft.com/office/drawing/2014/main" id="{F471571B-4B2B-4755-8686-AA7BB5CB2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01" y="2926"/>
              <a:ext cx="37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4" name="Group 389">
            <a:extLst>
              <a:ext uri="{FF2B5EF4-FFF2-40B4-BE49-F238E27FC236}">
                <a16:creationId xmlns:a16="http://schemas.microsoft.com/office/drawing/2014/main" id="{7E8CD689-F063-4621-82E6-57FAFC75B744}"/>
              </a:ext>
            </a:extLst>
          </p:cNvPr>
          <p:cNvGrpSpPr>
            <a:grpSpLocks/>
          </p:cNvGrpSpPr>
          <p:nvPr/>
        </p:nvGrpSpPr>
        <p:grpSpPr bwMode="auto">
          <a:xfrm>
            <a:off x="7000875" y="4538663"/>
            <a:ext cx="419100" cy="1252537"/>
            <a:chOff x="3450" y="2859"/>
            <a:chExt cx="264" cy="789"/>
          </a:xfrm>
        </p:grpSpPr>
        <p:pic>
          <p:nvPicPr>
            <p:cNvPr id="19721" name="Picture 390" descr="C:\Documents and Settings\asdr_cb\Bureau\commande 20\cliparts\Cuve_spectro_5.emf">
              <a:extLst>
                <a:ext uri="{FF2B5EF4-FFF2-40B4-BE49-F238E27FC236}">
                  <a16:creationId xmlns:a16="http://schemas.microsoft.com/office/drawing/2014/main" id="{43431F05-0F8C-4BAF-A9B6-3D244DBF79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0" y="2859"/>
              <a:ext cx="264" cy="7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22" name="Freeform 391">
              <a:extLst>
                <a:ext uri="{FF2B5EF4-FFF2-40B4-BE49-F238E27FC236}">
                  <a16:creationId xmlns:a16="http://schemas.microsoft.com/office/drawing/2014/main" id="{6517A17D-3972-450F-9726-E78E7E351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3022"/>
              <a:ext cx="1" cy="43"/>
            </a:xfrm>
            <a:custGeom>
              <a:avLst/>
              <a:gdLst>
                <a:gd name="T0" fmla="*/ 0 w 1"/>
                <a:gd name="T1" fmla="*/ 27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3" name="Freeform 392">
              <a:extLst>
                <a:ext uri="{FF2B5EF4-FFF2-40B4-BE49-F238E27FC236}">
                  <a16:creationId xmlns:a16="http://schemas.microsoft.com/office/drawing/2014/main" id="{8BCE24BE-8E0E-4081-A2B1-83D433BAC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3032"/>
              <a:ext cx="1" cy="28"/>
            </a:xfrm>
            <a:custGeom>
              <a:avLst/>
              <a:gdLst>
                <a:gd name="T0" fmla="*/ 0 w 1"/>
                <a:gd name="T1" fmla="*/ 17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4" name="Line 393">
              <a:extLst>
                <a:ext uri="{FF2B5EF4-FFF2-40B4-BE49-F238E27FC236}">
                  <a16:creationId xmlns:a16="http://schemas.microsoft.com/office/drawing/2014/main" id="{5109C298-B9F7-4742-B778-FF39ED1463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5" y="3579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5" name="Freeform 394">
              <a:extLst>
                <a:ext uri="{FF2B5EF4-FFF2-40B4-BE49-F238E27FC236}">
                  <a16:creationId xmlns:a16="http://schemas.microsoft.com/office/drawing/2014/main" id="{5919F356-74F8-4096-BD28-2E5A2C7BD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068"/>
              <a:ext cx="207" cy="574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32 h 742"/>
                <a:gd name="T8" fmla="*/ 101 w 286"/>
                <a:gd name="T9" fmla="*/ 343 h 742"/>
                <a:gd name="T10" fmla="*/ 7 w 286"/>
                <a:gd name="T11" fmla="*/ 343 h 742"/>
                <a:gd name="T12" fmla="*/ 0 w 286"/>
                <a:gd name="T13" fmla="*/ 332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EEE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6" name="Freeform 395">
              <a:extLst>
                <a:ext uri="{FF2B5EF4-FFF2-40B4-BE49-F238E27FC236}">
                  <a16:creationId xmlns:a16="http://schemas.microsoft.com/office/drawing/2014/main" id="{C0583271-0A18-4615-B470-5A05F9996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3571"/>
              <a:ext cx="203" cy="72"/>
            </a:xfrm>
            <a:custGeom>
              <a:avLst/>
              <a:gdLst>
                <a:gd name="T0" fmla="*/ 106 w 281"/>
                <a:gd name="T1" fmla="*/ 0 h 93"/>
                <a:gd name="T2" fmla="*/ 20 w 281"/>
                <a:gd name="T3" fmla="*/ 0 h 93"/>
                <a:gd name="T4" fmla="*/ 1 w 281"/>
                <a:gd name="T5" fmla="*/ 39 h 93"/>
                <a:gd name="T6" fmla="*/ 4 w 281"/>
                <a:gd name="T7" fmla="*/ 42 h 93"/>
                <a:gd name="T8" fmla="*/ 95 w 281"/>
                <a:gd name="T9" fmla="*/ 42 h 93"/>
                <a:gd name="T10" fmla="*/ 106 w 281"/>
                <a:gd name="T11" fmla="*/ 30 h 93"/>
                <a:gd name="T12" fmla="*/ 106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AD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7" name="Freeform 396">
              <a:extLst>
                <a:ext uri="{FF2B5EF4-FFF2-40B4-BE49-F238E27FC236}">
                  <a16:creationId xmlns:a16="http://schemas.microsoft.com/office/drawing/2014/main" id="{61279E52-B121-4044-8504-2AB083DC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068"/>
              <a:ext cx="43" cy="566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31 h 732"/>
                <a:gd name="T4" fmla="*/ 1 w 60"/>
                <a:gd name="T5" fmla="*/ 339 h 732"/>
                <a:gd name="T6" fmla="*/ 22 w 60"/>
                <a:gd name="T7" fmla="*/ 301 h 732"/>
                <a:gd name="T8" fmla="*/ 22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EAD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8" name="Freeform 397">
              <a:extLst>
                <a:ext uri="{FF2B5EF4-FFF2-40B4-BE49-F238E27FC236}">
                  <a16:creationId xmlns:a16="http://schemas.microsoft.com/office/drawing/2014/main" id="{B7CC0799-65BF-4326-AE7E-9F047ED07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3012"/>
              <a:ext cx="207" cy="562"/>
            </a:xfrm>
            <a:custGeom>
              <a:avLst/>
              <a:gdLst>
                <a:gd name="T0" fmla="*/ 8 w 286"/>
                <a:gd name="T1" fmla="*/ 6 h 728"/>
                <a:gd name="T2" fmla="*/ 109 w 286"/>
                <a:gd name="T3" fmla="*/ 6 h 728"/>
                <a:gd name="T4" fmla="*/ 109 w 286"/>
                <a:gd name="T5" fmla="*/ 5 h 728"/>
                <a:gd name="T6" fmla="*/ 106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23 h 728"/>
                <a:gd name="T14" fmla="*/ 5 w 286"/>
                <a:gd name="T15" fmla="*/ 334 h 728"/>
                <a:gd name="T16" fmla="*/ 5 w 286"/>
                <a:gd name="T17" fmla="*/ 334 h 728"/>
                <a:gd name="T18" fmla="*/ 5 w 286"/>
                <a:gd name="T19" fmla="*/ 334 h 728"/>
                <a:gd name="T20" fmla="*/ 6 w 286"/>
                <a:gd name="T21" fmla="*/ 335 h 728"/>
                <a:gd name="T22" fmla="*/ 5 w 286"/>
                <a:gd name="T23" fmla="*/ 334 h 728"/>
                <a:gd name="T24" fmla="*/ 86 w 286"/>
                <a:gd name="T25" fmla="*/ 334 h 728"/>
                <a:gd name="T26" fmla="*/ 86 w 286"/>
                <a:gd name="T27" fmla="*/ 330 h 728"/>
                <a:gd name="T28" fmla="*/ 20 w 286"/>
                <a:gd name="T29" fmla="*/ 328 h 728"/>
                <a:gd name="T30" fmla="*/ 5 w 286"/>
                <a:gd name="T31" fmla="*/ 326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E7C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9" name="Freeform 398">
              <a:extLst>
                <a:ext uri="{FF2B5EF4-FFF2-40B4-BE49-F238E27FC236}">
                  <a16:creationId xmlns:a16="http://schemas.microsoft.com/office/drawing/2014/main" id="{122716CE-A36A-4EA4-AC90-18AA51D4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3013"/>
              <a:ext cx="24" cy="591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53 h 765"/>
                <a:gd name="T4" fmla="*/ 8 w 33"/>
                <a:gd name="T5" fmla="*/ 338 h 765"/>
                <a:gd name="T6" fmla="*/ 12 w 33"/>
                <a:gd name="T7" fmla="*/ 328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0" name="Freeform 399">
              <a:extLst>
                <a:ext uri="{FF2B5EF4-FFF2-40B4-BE49-F238E27FC236}">
                  <a16:creationId xmlns:a16="http://schemas.microsoft.com/office/drawing/2014/main" id="{E483A06A-52B5-427B-9A2E-20211543B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013"/>
              <a:ext cx="32" cy="620"/>
            </a:xfrm>
            <a:custGeom>
              <a:avLst/>
              <a:gdLst>
                <a:gd name="T0" fmla="*/ 16 w 45"/>
                <a:gd name="T1" fmla="*/ 0 h 862"/>
                <a:gd name="T2" fmla="*/ 0 w 45"/>
                <a:gd name="T3" fmla="*/ 27 h 862"/>
                <a:gd name="T4" fmla="*/ 0 w 45"/>
                <a:gd name="T5" fmla="*/ 321 h 862"/>
                <a:gd name="T6" fmla="*/ 16 w 45"/>
                <a:gd name="T7" fmla="*/ 294 h 862"/>
                <a:gd name="T8" fmla="*/ 16 w 45"/>
                <a:gd name="T9" fmla="*/ 0 h 8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62">
                  <a:moveTo>
                    <a:pt x="44" y="0"/>
                  </a:moveTo>
                  <a:lnTo>
                    <a:pt x="0" y="73"/>
                  </a:lnTo>
                  <a:lnTo>
                    <a:pt x="0" y="862"/>
                  </a:lnTo>
                  <a:lnTo>
                    <a:pt x="45" y="79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4D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1" name="Freeform 400">
              <a:extLst>
                <a:ext uri="{FF2B5EF4-FFF2-40B4-BE49-F238E27FC236}">
                  <a16:creationId xmlns:a16="http://schemas.microsoft.com/office/drawing/2014/main" id="{9FE8A1CA-3C3C-4D76-824E-B4A379E4E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068"/>
              <a:ext cx="42" cy="566"/>
            </a:xfrm>
            <a:custGeom>
              <a:avLst/>
              <a:gdLst>
                <a:gd name="T0" fmla="*/ 0 w 58"/>
                <a:gd name="T1" fmla="*/ 333 h 732"/>
                <a:gd name="T2" fmla="*/ 0 w 58"/>
                <a:gd name="T3" fmla="*/ 336 h 732"/>
                <a:gd name="T4" fmla="*/ 0 w 58"/>
                <a:gd name="T5" fmla="*/ 336 h 732"/>
                <a:gd name="T6" fmla="*/ 1 w 58"/>
                <a:gd name="T7" fmla="*/ 339 h 732"/>
                <a:gd name="T8" fmla="*/ 5 w 58"/>
                <a:gd name="T9" fmla="*/ 331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31 h 732"/>
                <a:gd name="T24" fmla="*/ 0 w 58"/>
                <a:gd name="T25" fmla="*/ 333 h 732"/>
                <a:gd name="T26" fmla="*/ 0 w 58"/>
                <a:gd name="T27" fmla="*/ 333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2" name="Freeform 401">
              <a:extLst>
                <a:ext uri="{FF2B5EF4-FFF2-40B4-BE49-F238E27FC236}">
                  <a16:creationId xmlns:a16="http://schemas.microsoft.com/office/drawing/2014/main" id="{B77B4EC7-6F27-49E1-B594-29638145F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615"/>
              <a:ext cx="210" cy="27"/>
            </a:xfrm>
            <a:custGeom>
              <a:avLst/>
              <a:gdLst>
                <a:gd name="T0" fmla="*/ 5 w 290"/>
                <a:gd name="T1" fmla="*/ 0 h 34"/>
                <a:gd name="T2" fmla="*/ 20 w 290"/>
                <a:gd name="T3" fmla="*/ 10 h 34"/>
                <a:gd name="T4" fmla="*/ 106 w 290"/>
                <a:gd name="T5" fmla="*/ 13 h 34"/>
                <a:gd name="T6" fmla="*/ 104 w 290"/>
                <a:gd name="T7" fmla="*/ 17 h 34"/>
                <a:gd name="T8" fmla="*/ 5 w 290"/>
                <a:gd name="T9" fmla="*/ 17 h 34"/>
                <a:gd name="T10" fmla="*/ 0 w 290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34">
                  <a:moveTo>
                    <a:pt x="13" y="0"/>
                  </a:moveTo>
                  <a:cubicBezTo>
                    <a:pt x="13" y="10"/>
                    <a:pt x="17" y="19"/>
                    <a:pt x="52" y="19"/>
                  </a:cubicBezTo>
                  <a:cubicBezTo>
                    <a:pt x="87" y="19"/>
                    <a:pt x="270" y="28"/>
                    <a:pt x="280" y="25"/>
                  </a:cubicBezTo>
                  <a:cubicBezTo>
                    <a:pt x="290" y="22"/>
                    <a:pt x="273" y="33"/>
                    <a:pt x="27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3" name="Freeform 402">
              <a:extLst>
                <a:ext uri="{FF2B5EF4-FFF2-40B4-BE49-F238E27FC236}">
                  <a16:creationId xmlns:a16="http://schemas.microsoft.com/office/drawing/2014/main" id="{0337E96A-57AD-46D8-951B-80E965CFB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3074"/>
              <a:ext cx="194" cy="39"/>
            </a:xfrm>
            <a:custGeom>
              <a:avLst/>
              <a:gdLst>
                <a:gd name="T0" fmla="*/ 0 w 269"/>
                <a:gd name="T1" fmla="*/ 0 h 51"/>
                <a:gd name="T2" fmla="*/ 96 w 269"/>
                <a:gd name="T3" fmla="*/ 0 h 51"/>
                <a:gd name="T4" fmla="*/ 101 w 269"/>
                <a:gd name="T5" fmla="*/ 6 h 51"/>
                <a:gd name="T6" fmla="*/ 101 w 269"/>
                <a:gd name="T7" fmla="*/ 23 h 51"/>
                <a:gd name="T8" fmla="*/ 48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4" name="Freeform 403">
              <a:extLst>
                <a:ext uri="{FF2B5EF4-FFF2-40B4-BE49-F238E27FC236}">
                  <a16:creationId xmlns:a16="http://schemas.microsoft.com/office/drawing/2014/main" id="{CB5DCAAA-254E-41AA-AD30-D115536F2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320"/>
              <a:ext cx="23" cy="303"/>
            </a:xfrm>
            <a:custGeom>
              <a:avLst/>
              <a:gdLst>
                <a:gd name="T0" fmla="*/ 12 w 32"/>
                <a:gd name="T1" fmla="*/ 159 h 392"/>
                <a:gd name="T2" fmla="*/ 1 w 32"/>
                <a:gd name="T3" fmla="*/ 175 h 392"/>
                <a:gd name="T4" fmla="*/ 1 w 32"/>
                <a:gd name="T5" fmla="*/ 0 h 392"/>
                <a:gd name="T6" fmla="*/ 6 w 32"/>
                <a:gd name="T7" fmla="*/ 162 h 392"/>
                <a:gd name="T8" fmla="*/ 12 w 32"/>
                <a:gd name="T9" fmla="*/ 159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5" name="Freeform 404">
              <a:extLst>
                <a:ext uri="{FF2B5EF4-FFF2-40B4-BE49-F238E27FC236}">
                  <a16:creationId xmlns:a16="http://schemas.microsoft.com/office/drawing/2014/main" id="{C917DF3C-4D82-49EF-9FC8-FF11AEF04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013"/>
              <a:ext cx="242" cy="55"/>
            </a:xfrm>
            <a:custGeom>
              <a:avLst/>
              <a:gdLst>
                <a:gd name="T0" fmla="*/ 22 w 335"/>
                <a:gd name="T1" fmla="*/ 0 h 71"/>
                <a:gd name="T2" fmla="*/ 124 w 335"/>
                <a:gd name="T3" fmla="*/ 0 h 71"/>
                <a:gd name="T4" fmla="*/ 125 w 335"/>
                <a:gd name="T5" fmla="*/ 2 h 71"/>
                <a:gd name="T6" fmla="*/ 109 w 335"/>
                <a:gd name="T7" fmla="*/ 30 h 71"/>
                <a:gd name="T8" fmla="*/ 105 w 335"/>
                <a:gd name="T9" fmla="*/ 33 h 71"/>
                <a:gd name="T10" fmla="*/ 3 w 335"/>
                <a:gd name="T11" fmla="*/ 33 h 71"/>
                <a:gd name="T12" fmla="*/ 1 w 335"/>
                <a:gd name="T13" fmla="*/ 32 h 71"/>
                <a:gd name="T14" fmla="*/ 17 w 335"/>
                <a:gd name="T15" fmla="*/ 2 h 71"/>
                <a:gd name="T16" fmla="*/ 22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6" name="Freeform 405">
              <a:extLst>
                <a:ext uri="{FF2B5EF4-FFF2-40B4-BE49-F238E27FC236}">
                  <a16:creationId xmlns:a16="http://schemas.microsoft.com/office/drawing/2014/main" id="{DE2FF823-3804-493E-8623-73EF1C8A9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013"/>
              <a:ext cx="242" cy="55"/>
            </a:xfrm>
            <a:custGeom>
              <a:avLst/>
              <a:gdLst>
                <a:gd name="T0" fmla="*/ 22 w 335"/>
                <a:gd name="T1" fmla="*/ 0 h 71"/>
                <a:gd name="T2" fmla="*/ 124 w 335"/>
                <a:gd name="T3" fmla="*/ 0 h 71"/>
                <a:gd name="T4" fmla="*/ 125 w 335"/>
                <a:gd name="T5" fmla="*/ 2 h 71"/>
                <a:gd name="T6" fmla="*/ 109 w 335"/>
                <a:gd name="T7" fmla="*/ 30 h 71"/>
                <a:gd name="T8" fmla="*/ 105 w 335"/>
                <a:gd name="T9" fmla="*/ 33 h 71"/>
                <a:gd name="T10" fmla="*/ 3 w 335"/>
                <a:gd name="T11" fmla="*/ 33 h 71"/>
                <a:gd name="T12" fmla="*/ 1 w 335"/>
                <a:gd name="T13" fmla="*/ 32 h 71"/>
                <a:gd name="T14" fmla="*/ 17 w 335"/>
                <a:gd name="T15" fmla="*/ 2 h 71"/>
                <a:gd name="T16" fmla="*/ 22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7" name="Freeform 406">
              <a:extLst>
                <a:ext uri="{FF2B5EF4-FFF2-40B4-BE49-F238E27FC236}">
                  <a16:creationId xmlns:a16="http://schemas.microsoft.com/office/drawing/2014/main" id="{24679898-74C3-4C32-B286-2851ED199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025"/>
              <a:ext cx="25" cy="176"/>
            </a:xfrm>
            <a:custGeom>
              <a:avLst/>
              <a:gdLst>
                <a:gd name="T0" fmla="*/ 4 w 35"/>
                <a:gd name="T1" fmla="*/ 38 h 228"/>
                <a:gd name="T2" fmla="*/ 13 w 35"/>
                <a:gd name="T3" fmla="*/ 0 h 228"/>
                <a:gd name="T4" fmla="*/ 0 w 35"/>
                <a:gd name="T5" fmla="*/ 25 h 228"/>
                <a:gd name="T6" fmla="*/ 0 w 35"/>
                <a:gd name="T7" fmla="*/ 100 h 228"/>
                <a:gd name="T8" fmla="*/ 4 w 35"/>
                <a:gd name="T9" fmla="*/ 38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8" name="Freeform 407">
              <a:extLst>
                <a:ext uri="{FF2B5EF4-FFF2-40B4-BE49-F238E27FC236}">
                  <a16:creationId xmlns:a16="http://schemas.microsoft.com/office/drawing/2014/main" id="{D4644B87-BD58-4224-A3BC-B5619DB46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925"/>
              <a:ext cx="215" cy="721"/>
            </a:xfrm>
            <a:custGeom>
              <a:avLst/>
              <a:gdLst>
                <a:gd name="T0" fmla="*/ 102 w 298"/>
                <a:gd name="T1" fmla="*/ 430 h 934"/>
                <a:gd name="T2" fmla="*/ 112 w 298"/>
                <a:gd name="T3" fmla="*/ 415 h 934"/>
                <a:gd name="T4" fmla="*/ 112 w 298"/>
                <a:gd name="T5" fmla="*/ 4 h 934"/>
                <a:gd name="T6" fmla="*/ 112 w 298"/>
                <a:gd name="T7" fmla="*/ 2 h 934"/>
                <a:gd name="T8" fmla="*/ 110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415 h 934"/>
                <a:gd name="T26" fmla="*/ 10 w 298"/>
                <a:gd name="T27" fmla="*/ 430 h 934"/>
                <a:gd name="T28" fmla="*/ 102 w 298"/>
                <a:gd name="T29" fmla="*/ 430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9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9" name="Freeform 408">
              <a:extLst>
                <a:ext uri="{FF2B5EF4-FFF2-40B4-BE49-F238E27FC236}">
                  <a16:creationId xmlns:a16="http://schemas.microsoft.com/office/drawing/2014/main" id="{4F9D8D39-A0C3-495E-BC5A-D44066CF9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8"/>
              <a:ext cx="207" cy="574"/>
            </a:xfrm>
            <a:custGeom>
              <a:avLst/>
              <a:gdLst>
                <a:gd name="T0" fmla="*/ 3 w 286"/>
                <a:gd name="T1" fmla="*/ 0 h 742"/>
                <a:gd name="T2" fmla="*/ 106 w 286"/>
                <a:gd name="T3" fmla="*/ 0 h 742"/>
                <a:gd name="T4" fmla="*/ 109 w 286"/>
                <a:gd name="T5" fmla="*/ 5 h 742"/>
                <a:gd name="T6" fmla="*/ 109 w 286"/>
                <a:gd name="T7" fmla="*/ 332 h 742"/>
                <a:gd name="T8" fmla="*/ 101 w 286"/>
                <a:gd name="T9" fmla="*/ 343 h 742"/>
                <a:gd name="T10" fmla="*/ 8 w 286"/>
                <a:gd name="T11" fmla="*/ 343 h 742"/>
                <a:gd name="T12" fmla="*/ 0 w 286"/>
                <a:gd name="T13" fmla="*/ 332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1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0" name="Oval 409">
              <a:extLst>
                <a:ext uri="{FF2B5EF4-FFF2-40B4-BE49-F238E27FC236}">
                  <a16:creationId xmlns:a16="http://schemas.microsoft.com/office/drawing/2014/main" id="{EDCDEBC8-8FAC-423E-B22B-7CA0E4A68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306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41" name="Oval 410">
              <a:extLst>
                <a:ext uri="{FF2B5EF4-FFF2-40B4-BE49-F238E27FC236}">
                  <a16:creationId xmlns:a16="http://schemas.microsoft.com/office/drawing/2014/main" id="{CA601B03-28B6-46B3-B070-382B1ADE9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0" y="30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42" name="Oval 411">
              <a:extLst>
                <a:ext uri="{FF2B5EF4-FFF2-40B4-BE49-F238E27FC236}">
                  <a16:creationId xmlns:a16="http://schemas.microsoft.com/office/drawing/2014/main" id="{9A10F220-EEF3-4E3A-8DAC-6993CF6DE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30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43" name="Line 412">
              <a:extLst>
                <a:ext uri="{FF2B5EF4-FFF2-40B4-BE49-F238E27FC236}">
                  <a16:creationId xmlns:a16="http://schemas.microsoft.com/office/drawing/2014/main" id="{9FCD9E26-62DC-4B09-AAF7-9EE5A6EA12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9" y="2900"/>
              <a:ext cx="1" cy="584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4" name="Freeform 413">
              <a:extLst>
                <a:ext uri="{FF2B5EF4-FFF2-40B4-BE49-F238E27FC236}">
                  <a16:creationId xmlns:a16="http://schemas.microsoft.com/office/drawing/2014/main" id="{A63CBBD2-AB68-4930-96F8-B706E49E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900"/>
              <a:ext cx="12" cy="40"/>
            </a:xfrm>
            <a:custGeom>
              <a:avLst/>
              <a:gdLst>
                <a:gd name="T0" fmla="*/ 5 w 16"/>
                <a:gd name="T1" fmla="*/ 0 h 53"/>
                <a:gd name="T2" fmla="*/ 2 w 16"/>
                <a:gd name="T3" fmla="*/ 3 h 53"/>
                <a:gd name="T4" fmla="*/ 5 w 16"/>
                <a:gd name="T5" fmla="*/ 5 h 53"/>
                <a:gd name="T6" fmla="*/ 0 w 16"/>
                <a:gd name="T7" fmla="*/ 8 h 53"/>
                <a:gd name="T8" fmla="*/ 2 w 16"/>
                <a:gd name="T9" fmla="*/ 14 h 53"/>
                <a:gd name="T10" fmla="*/ 2 w 16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7" y="1"/>
                    <a:pt x="4" y="2"/>
                    <a:pt x="2" y="6"/>
                  </a:cubicBezTo>
                  <a:cubicBezTo>
                    <a:pt x="4" y="9"/>
                    <a:pt x="8" y="11"/>
                    <a:pt x="12" y="12"/>
                  </a:cubicBezTo>
                  <a:cubicBezTo>
                    <a:pt x="8" y="14"/>
                    <a:pt x="3" y="15"/>
                    <a:pt x="0" y="18"/>
                  </a:cubicBezTo>
                  <a:cubicBezTo>
                    <a:pt x="4" y="23"/>
                    <a:pt x="16" y="27"/>
                    <a:pt x="4" y="32"/>
                  </a:cubicBezTo>
                  <a:cubicBezTo>
                    <a:pt x="16" y="40"/>
                    <a:pt x="14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5" name="Freeform 414">
              <a:extLst>
                <a:ext uri="{FF2B5EF4-FFF2-40B4-BE49-F238E27FC236}">
                  <a16:creationId xmlns:a16="http://schemas.microsoft.com/office/drawing/2014/main" id="{5B11EBEF-C04C-4DAA-A3C2-7E2B2D5AC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863"/>
              <a:ext cx="4" cy="711"/>
            </a:xfrm>
            <a:custGeom>
              <a:avLst/>
              <a:gdLst>
                <a:gd name="T0" fmla="*/ 2 w 6"/>
                <a:gd name="T1" fmla="*/ 0 h 921"/>
                <a:gd name="T2" fmla="*/ 2 w 6"/>
                <a:gd name="T3" fmla="*/ 411 h 921"/>
                <a:gd name="T4" fmla="*/ 0 w 6"/>
                <a:gd name="T5" fmla="*/ 424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21">
                  <a:moveTo>
                    <a:pt x="6" y="0"/>
                  </a:moveTo>
                  <a:cubicBezTo>
                    <a:pt x="6" y="51"/>
                    <a:pt x="6" y="858"/>
                    <a:pt x="6" y="895"/>
                  </a:cubicBezTo>
                  <a:cubicBezTo>
                    <a:pt x="6" y="909"/>
                    <a:pt x="4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6" name="Freeform 415">
              <a:extLst>
                <a:ext uri="{FF2B5EF4-FFF2-40B4-BE49-F238E27FC236}">
                  <a16:creationId xmlns:a16="http://schemas.microsoft.com/office/drawing/2014/main" id="{06069B55-2BF5-4B6E-ACC9-08DE8A8E2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928"/>
              <a:ext cx="97" cy="110"/>
            </a:xfrm>
            <a:custGeom>
              <a:avLst/>
              <a:gdLst>
                <a:gd name="T0" fmla="*/ 0 w 134"/>
                <a:gd name="T1" fmla="*/ 67 h 141"/>
                <a:gd name="T2" fmla="*/ 20 w 134"/>
                <a:gd name="T3" fmla="*/ 0 h 141"/>
                <a:gd name="T4" fmla="*/ 51 w 134"/>
                <a:gd name="T5" fmla="*/ 0 h 141"/>
                <a:gd name="T6" fmla="*/ 22 w 134"/>
                <a:gd name="T7" fmla="*/ 12 h 141"/>
                <a:gd name="T8" fmla="*/ 0 w 134"/>
                <a:gd name="T9" fmla="*/ 67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60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7" name="Freeform 416">
              <a:extLst>
                <a:ext uri="{FF2B5EF4-FFF2-40B4-BE49-F238E27FC236}">
                  <a16:creationId xmlns:a16="http://schemas.microsoft.com/office/drawing/2014/main" id="{6D202AD6-8ED5-4F40-B5C5-E13D264DE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926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37 w 10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8" name="Freeform 417">
              <a:extLst>
                <a:ext uri="{FF2B5EF4-FFF2-40B4-BE49-F238E27FC236}">
                  <a16:creationId xmlns:a16="http://schemas.microsoft.com/office/drawing/2014/main" id="{A29CD548-FCED-4DFC-8D24-593938D73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926"/>
              <a:ext cx="73" cy="108"/>
            </a:xfrm>
            <a:custGeom>
              <a:avLst/>
              <a:gdLst>
                <a:gd name="T0" fmla="*/ 37 w 102"/>
                <a:gd name="T1" fmla="*/ 0 h 150"/>
                <a:gd name="T2" fmla="*/ 19 w 102"/>
                <a:gd name="T3" fmla="*/ 56 h 150"/>
                <a:gd name="T4" fmla="*/ 19 w 102"/>
                <a:gd name="T5" fmla="*/ 56 h 150"/>
                <a:gd name="T6" fmla="*/ 0 w 102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150">
                  <a:moveTo>
                    <a:pt x="102" y="0"/>
                  </a:moveTo>
                  <a:lnTo>
                    <a:pt x="51" y="1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9" name="Freeform 418">
              <a:extLst>
                <a:ext uri="{FF2B5EF4-FFF2-40B4-BE49-F238E27FC236}">
                  <a16:creationId xmlns:a16="http://schemas.microsoft.com/office/drawing/2014/main" id="{688F22C5-AAD5-4282-A8F2-A1F20B1C6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926"/>
              <a:ext cx="71" cy="106"/>
            </a:xfrm>
            <a:custGeom>
              <a:avLst/>
              <a:gdLst>
                <a:gd name="T0" fmla="*/ 18 w 100"/>
                <a:gd name="T1" fmla="*/ 55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18 w 100"/>
                <a:gd name="T9" fmla="*/ 55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  <a:lnTo>
                    <a:pt x="52" y="147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0" name="Freeform 419">
              <a:extLst>
                <a:ext uri="{FF2B5EF4-FFF2-40B4-BE49-F238E27FC236}">
                  <a16:creationId xmlns:a16="http://schemas.microsoft.com/office/drawing/2014/main" id="{79DD104B-8729-4B6B-A671-1AD03C85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926"/>
              <a:ext cx="71" cy="106"/>
            </a:xfrm>
            <a:custGeom>
              <a:avLst/>
              <a:gdLst>
                <a:gd name="T0" fmla="*/ 18 w 100"/>
                <a:gd name="T1" fmla="*/ 55 h 147"/>
                <a:gd name="T2" fmla="*/ 6 w 100"/>
                <a:gd name="T3" fmla="*/ 3 h 147"/>
                <a:gd name="T4" fmla="*/ 36 w 100"/>
                <a:gd name="T5" fmla="*/ 0 h 147"/>
                <a:gd name="T6" fmla="*/ 0 w 100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47">
                  <a:moveTo>
                    <a:pt x="52" y="147"/>
                  </a:moveTo>
                  <a:lnTo>
                    <a:pt x="18" y="9"/>
                  </a:lnTo>
                  <a:lnTo>
                    <a:pt x="10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1" name="Line 420">
              <a:extLst>
                <a:ext uri="{FF2B5EF4-FFF2-40B4-BE49-F238E27FC236}">
                  <a16:creationId xmlns:a16="http://schemas.microsoft.com/office/drawing/2014/main" id="{8353FDBD-BB49-4565-BB8C-4B92D2341A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23" y="2926"/>
              <a:ext cx="36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2" name="Line 421">
              <a:extLst>
                <a:ext uri="{FF2B5EF4-FFF2-40B4-BE49-F238E27FC236}">
                  <a16:creationId xmlns:a16="http://schemas.microsoft.com/office/drawing/2014/main" id="{06128555-0049-4E05-AD33-E7EB08D6F5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9" y="2926"/>
              <a:ext cx="37" cy="108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5" name="Group 422">
            <a:extLst>
              <a:ext uri="{FF2B5EF4-FFF2-40B4-BE49-F238E27FC236}">
                <a16:creationId xmlns:a16="http://schemas.microsoft.com/office/drawing/2014/main" id="{6D52949C-C998-4035-B60F-6CC6F94F2C74}"/>
              </a:ext>
            </a:extLst>
          </p:cNvPr>
          <p:cNvGrpSpPr>
            <a:grpSpLocks/>
          </p:cNvGrpSpPr>
          <p:nvPr/>
        </p:nvGrpSpPr>
        <p:grpSpPr bwMode="auto">
          <a:xfrm>
            <a:off x="6456363" y="4540250"/>
            <a:ext cx="417512" cy="1252538"/>
            <a:chOff x="3107" y="2880"/>
            <a:chExt cx="253" cy="768"/>
          </a:xfrm>
        </p:grpSpPr>
        <p:sp>
          <p:nvSpPr>
            <p:cNvPr id="19658" name="Freeform 423">
              <a:extLst>
                <a:ext uri="{FF2B5EF4-FFF2-40B4-BE49-F238E27FC236}">
                  <a16:creationId xmlns:a16="http://schemas.microsoft.com/office/drawing/2014/main" id="{C8FC09E6-E1C1-4665-80AF-E94782E66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880"/>
              <a:ext cx="253" cy="768"/>
            </a:xfrm>
            <a:custGeom>
              <a:avLst/>
              <a:gdLst>
                <a:gd name="T0" fmla="*/ 124 w 358"/>
                <a:gd name="T1" fmla="*/ 0 h 1016"/>
                <a:gd name="T2" fmla="*/ 23 w 358"/>
                <a:gd name="T3" fmla="*/ 0 h 1016"/>
                <a:gd name="T4" fmla="*/ 21 w 358"/>
                <a:gd name="T5" fmla="*/ 2 h 1016"/>
                <a:gd name="T6" fmla="*/ 1 w 358"/>
                <a:gd name="T7" fmla="*/ 36 h 1016"/>
                <a:gd name="T8" fmla="*/ 1 w 358"/>
                <a:gd name="T9" fmla="*/ 36 h 1016"/>
                <a:gd name="T10" fmla="*/ 1 w 358"/>
                <a:gd name="T11" fmla="*/ 36 h 1016"/>
                <a:gd name="T12" fmla="*/ 1 w 358"/>
                <a:gd name="T13" fmla="*/ 36 h 1016"/>
                <a:gd name="T14" fmla="*/ 0 w 358"/>
                <a:gd name="T15" fmla="*/ 36 h 1016"/>
                <a:gd name="T16" fmla="*/ 0 w 358"/>
                <a:gd name="T17" fmla="*/ 37 h 1016"/>
                <a:gd name="T18" fmla="*/ 0 w 358"/>
                <a:gd name="T19" fmla="*/ 425 h 1016"/>
                <a:gd name="T20" fmla="*/ 9 w 358"/>
                <a:gd name="T21" fmla="*/ 439 h 1016"/>
                <a:gd name="T22" fmla="*/ 96 w 358"/>
                <a:gd name="T23" fmla="*/ 439 h 1016"/>
                <a:gd name="T24" fmla="*/ 105 w 358"/>
                <a:gd name="T25" fmla="*/ 434 h 1016"/>
                <a:gd name="T26" fmla="*/ 105 w 358"/>
                <a:gd name="T27" fmla="*/ 434 h 1016"/>
                <a:gd name="T28" fmla="*/ 124 w 358"/>
                <a:gd name="T29" fmla="*/ 398 h 1016"/>
                <a:gd name="T30" fmla="*/ 126 w 358"/>
                <a:gd name="T31" fmla="*/ 388 h 1016"/>
                <a:gd name="T32" fmla="*/ 126 w 358"/>
                <a:gd name="T33" fmla="*/ 2 h 1016"/>
                <a:gd name="T34" fmla="*/ 126 w 358"/>
                <a:gd name="T35" fmla="*/ 2 h 1016"/>
                <a:gd name="T36" fmla="*/ 126 w 358"/>
                <a:gd name="T37" fmla="*/ 2 h 1016"/>
                <a:gd name="T38" fmla="*/ 124 w 358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8" h="1016">
                  <a:moveTo>
                    <a:pt x="35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9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1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3" y="1016"/>
                    <a:pt x="291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5" y="930"/>
                    <a:pt x="353" y="921"/>
                  </a:cubicBezTo>
                  <a:cubicBezTo>
                    <a:pt x="356" y="917"/>
                    <a:pt x="358" y="909"/>
                    <a:pt x="358" y="897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0"/>
                    <a:pt x="352" y="0"/>
                  </a:cubicBezTo>
                  <a:close/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" name="Freeform 424">
              <a:extLst>
                <a:ext uri="{FF2B5EF4-FFF2-40B4-BE49-F238E27FC236}">
                  <a16:creationId xmlns:a16="http://schemas.microsoft.com/office/drawing/2014/main" id="{CD45B094-E947-498A-82FB-5B8AE075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2881"/>
              <a:ext cx="211" cy="701"/>
            </a:xfrm>
            <a:custGeom>
              <a:avLst/>
              <a:gdLst>
                <a:gd name="T0" fmla="*/ 105 w 299"/>
                <a:gd name="T1" fmla="*/ 0 h 927"/>
                <a:gd name="T2" fmla="*/ 105 w 299"/>
                <a:gd name="T3" fmla="*/ 387 h 927"/>
                <a:gd name="T4" fmla="*/ 95 w 299"/>
                <a:gd name="T5" fmla="*/ 401 h 927"/>
                <a:gd name="T6" fmla="*/ 9 w 299"/>
                <a:gd name="T7" fmla="*/ 401 h 927"/>
                <a:gd name="T8" fmla="*/ 0 w 299"/>
                <a:gd name="T9" fmla="*/ 387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" name="Freeform 425">
              <a:extLst>
                <a:ext uri="{FF2B5EF4-FFF2-40B4-BE49-F238E27FC236}">
                  <a16:creationId xmlns:a16="http://schemas.microsoft.com/office/drawing/2014/main" id="{E94464AE-56B4-439A-8CC5-E952347E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880"/>
              <a:ext cx="253" cy="67"/>
            </a:xfrm>
            <a:custGeom>
              <a:avLst/>
              <a:gdLst>
                <a:gd name="T0" fmla="*/ 105 w 358"/>
                <a:gd name="T1" fmla="*/ 38 h 89"/>
                <a:gd name="T2" fmla="*/ 103 w 358"/>
                <a:gd name="T3" fmla="*/ 35 h 89"/>
                <a:gd name="T4" fmla="*/ 3 w 358"/>
                <a:gd name="T5" fmla="*/ 35 h 89"/>
                <a:gd name="T6" fmla="*/ 0 w 358"/>
                <a:gd name="T7" fmla="*/ 37 h 89"/>
                <a:gd name="T8" fmla="*/ 1 w 358"/>
                <a:gd name="T9" fmla="*/ 37 h 89"/>
                <a:gd name="T10" fmla="*/ 21 w 358"/>
                <a:gd name="T11" fmla="*/ 2 h 89"/>
                <a:gd name="T12" fmla="*/ 23 w 358"/>
                <a:gd name="T13" fmla="*/ 0 h 89"/>
                <a:gd name="T14" fmla="*/ 124 w 358"/>
                <a:gd name="T15" fmla="*/ 0 h 89"/>
                <a:gd name="T16" fmla="*/ 126 w 358"/>
                <a:gd name="T17" fmla="*/ 2 h 89"/>
                <a:gd name="T18" fmla="*/ 105 w 358"/>
                <a:gd name="T19" fmla="*/ 37 h 89"/>
                <a:gd name="T20" fmla="*/ 105 w 358"/>
                <a:gd name="T21" fmla="*/ 38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1" name="Freeform 426">
              <a:extLst>
                <a:ext uri="{FF2B5EF4-FFF2-40B4-BE49-F238E27FC236}">
                  <a16:creationId xmlns:a16="http://schemas.microsoft.com/office/drawing/2014/main" id="{CC2AB655-436D-4B45-8A6D-B176CB89F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884"/>
              <a:ext cx="234" cy="53"/>
            </a:xfrm>
            <a:custGeom>
              <a:avLst/>
              <a:gdLst>
                <a:gd name="T0" fmla="*/ 20 w 331"/>
                <a:gd name="T1" fmla="*/ 0 h 69"/>
                <a:gd name="T2" fmla="*/ 115 w 331"/>
                <a:gd name="T3" fmla="*/ 0 h 69"/>
                <a:gd name="T4" fmla="*/ 116 w 331"/>
                <a:gd name="T5" fmla="*/ 2 h 69"/>
                <a:gd name="T6" fmla="*/ 101 w 331"/>
                <a:gd name="T7" fmla="*/ 29 h 69"/>
                <a:gd name="T8" fmla="*/ 98 w 331"/>
                <a:gd name="T9" fmla="*/ 31 h 69"/>
                <a:gd name="T10" fmla="*/ 2 w 331"/>
                <a:gd name="T11" fmla="*/ 31 h 69"/>
                <a:gd name="T12" fmla="*/ 1 w 331"/>
                <a:gd name="T13" fmla="*/ 29 h 69"/>
                <a:gd name="T14" fmla="*/ 16 w 331"/>
                <a:gd name="T15" fmla="*/ 2 h 69"/>
                <a:gd name="T16" fmla="*/ 20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Freeform 427">
              <a:extLst>
                <a:ext uri="{FF2B5EF4-FFF2-40B4-BE49-F238E27FC236}">
                  <a16:creationId xmlns:a16="http://schemas.microsoft.com/office/drawing/2014/main" id="{8E7C48ED-BC1B-4911-B13B-C8FD77125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884"/>
              <a:ext cx="234" cy="53"/>
            </a:xfrm>
            <a:custGeom>
              <a:avLst/>
              <a:gdLst>
                <a:gd name="T0" fmla="*/ 18 w 331"/>
                <a:gd name="T1" fmla="*/ 18 h 69"/>
                <a:gd name="T2" fmla="*/ 21 w 331"/>
                <a:gd name="T3" fmla="*/ 16 h 69"/>
                <a:gd name="T4" fmla="*/ 108 w 331"/>
                <a:gd name="T5" fmla="*/ 16 h 69"/>
                <a:gd name="T6" fmla="*/ 116 w 331"/>
                <a:gd name="T7" fmla="*/ 2 h 69"/>
                <a:gd name="T8" fmla="*/ 115 w 331"/>
                <a:gd name="T9" fmla="*/ 0 h 69"/>
                <a:gd name="T10" fmla="*/ 20 w 331"/>
                <a:gd name="T11" fmla="*/ 0 h 69"/>
                <a:gd name="T12" fmla="*/ 16 w 331"/>
                <a:gd name="T13" fmla="*/ 2 h 69"/>
                <a:gd name="T14" fmla="*/ 1 w 331"/>
                <a:gd name="T15" fmla="*/ 29 h 69"/>
                <a:gd name="T16" fmla="*/ 2 w 331"/>
                <a:gd name="T17" fmla="*/ 31 h 69"/>
                <a:gd name="T18" fmla="*/ 11 w 331"/>
                <a:gd name="T19" fmla="*/ 31 h 69"/>
                <a:gd name="T20" fmla="*/ 18 w 331"/>
                <a:gd name="T21" fmla="*/ 18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7" y="35"/>
                    <a:pt x="60" y="35"/>
                  </a:cubicBezTo>
                  <a:cubicBezTo>
                    <a:pt x="307" y="35"/>
                    <a:pt x="307" y="35"/>
                    <a:pt x="307" y="35"/>
                  </a:cubicBezTo>
                  <a:cubicBezTo>
                    <a:pt x="315" y="23"/>
                    <a:pt x="323" y="12"/>
                    <a:pt x="328" y="5"/>
                  </a:cubicBezTo>
                  <a:cubicBezTo>
                    <a:pt x="331" y="0"/>
                    <a:pt x="328" y="0"/>
                    <a:pt x="32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1" y="0"/>
                    <a:pt x="48" y="1"/>
                    <a:pt x="46" y="4"/>
                  </a:cubicBezTo>
                  <a:cubicBezTo>
                    <a:pt x="39" y="14"/>
                    <a:pt x="14" y="48"/>
                    <a:pt x="3" y="64"/>
                  </a:cubicBezTo>
                  <a:cubicBezTo>
                    <a:pt x="2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" name="Freeform 428">
              <a:extLst>
                <a:ext uri="{FF2B5EF4-FFF2-40B4-BE49-F238E27FC236}">
                  <a16:creationId xmlns:a16="http://schemas.microsoft.com/office/drawing/2014/main" id="{B5B03E87-E5BA-49B0-8119-CF1FFA1F2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942"/>
              <a:ext cx="210" cy="706"/>
            </a:xfrm>
            <a:custGeom>
              <a:avLst/>
              <a:gdLst>
                <a:gd name="T0" fmla="*/ 95 w 298"/>
                <a:gd name="T1" fmla="*/ 404 h 934"/>
                <a:gd name="T2" fmla="*/ 104 w 298"/>
                <a:gd name="T3" fmla="*/ 390 h 934"/>
                <a:gd name="T4" fmla="*/ 104 w 298"/>
                <a:gd name="T5" fmla="*/ 4 h 934"/>
                <a:gd name="T6" fmla="*/ 104 w 298"/>
                <a:gd name="T7" fmla="*/ 2 h 934"/>
                <a:gd name="T8" fmla="*/ 102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390 h 934"/>
                <a:gd name="T26" fmla="*/ 9 w 298"/>
                <a:gd name="T27" fmla="*/ 404 h 934"/>
                <a:gd name="T28" fmla="*/ 95 w 298"/>
                <a:gd name="T29" fmla="*/ 404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4" name="Freeform 429">
              <a:extLst>
                <a:ext uri="{FF2B5EF4-FFF2-40B4-BE49-F238E27FC236}">
                  <a16:creationId xmlns:a16="http://schemas.microsoft.com/office/drawing/2014/main" id="{BD450F77-5223-4A03-B1C0-5533F65CC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83"/>
              <a:ext cx="202" cy="561"/>
            </a:xfrm>
            <a:custGeom>
              <a:avLst/>
              <a:gdLst>
                <a:gd name="T0" fmla="*/ 3 w 286"/>
                <a:gd name="T1" fmla="*/ 0 h 742"/>
                <a:gd name="T2" fmla="*/ 99 w 286"/>
                <a:gd name="T3" fmla="*/ 0 h 742"/>
                <a:gd name="T4" fmla="*/ 101 w 286"/>
                <a:gd name="T5" fmla="*/ 5 h 742"/>
                <a:gd name="T6" fmla="*/ 101 w 286"/>
                <a:gd name="T7" fmla="*/ 309 h 742"/>
                <a:gd name="T8" fmla="*/ 94 w 286"/>
                <a:gd name="T9" fmla="*/ 321 h 742"/>
                <a:gd name="T10" fmla="*/ 8 w 286"/>
                <a:gd name="T11" fmla="*/ 321 h 742"/>
                <a:gd name="T12" fmla="*/ 0 w 286"/>
                <a:gd name="T13" fmla="*/ 309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5" name="Freeform 430">
              <a:extLst>
                <a:ext uri="{FF2B5EF4-FFF2-40B4-BE49-F238E27FC236}">
                  <a16:creationId xmlns:a16="http://schemas.microsoft.com/office/drawing/2014/main" id="{528E9F76-EA26-436F-83D0-C49BE6691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574"/>
              <a:ext cx="206" cy="71"/>
            </a:xfrm>
            <a:custGeom>
              <a:avLst/>
              <a:gdLst>
                <a:gd name="T0" fmla="*/ 102 w 292"/>
                <a:gd name="T1" fmla="*/ 0 h 93"/>
                <a:gd name="T2" fmla="*/ 22 w 292"/>
                <a:gd name="T3" fmla="*/ 0 h 93"/>
                <a:gd name="T4" fmla="*/ 0 w 292"/>
                <a:gd name="T5" fmla="*/ 37 h 93"/>
                <a:gd name="T6" fmla="*/ 8 w 292"/>
                <a:gd name="T7" fmla="*/ 40 h 93"/>
                <a:gd name="T8" fmla="*/ 94 w 292"/>
                <a:gd name="T9" fmla="*/ 40 h 93"/>
                <a:gd name="T10" fmla="*/ 102 w 292"/>
                <a:gd name="T11" fmla="*/ 29 h 93"/>
                <a:gd name="T12" fmla="*/ 102 w 292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2" h="93">
                  <a:moveTo>
                    <a:pt x="29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5" y="90"/>
                    <a:pt x="12" y="91"/>
                    <a:pt x="21" y="91"/>
                  </a:cubicBezTo>
                  <a:cubicBezTo>
                    <a:pt x="266" y="91"/>
                    <a:pt x="266" y="91"/>
                    <a:pt x="266" y="91"/>
                  </a:cubicBezTo>
                  <a:cubicBezTo>
                    <a:pt x="282" y="91"/>
                    <a:pt x="292" y="93"/>
                    <a:pt x="292" y="65"/>
                  </a:cubicBezTo>
                  <a:lnTo>
                    <a:pt x="292" y="0"/>
                  </a:lnTo>
                  <a:close/>
                </a:path>
              </a:pathLst>
            </a:custGeom>
            <a:solidFill>
              <a:srgbClr val="AB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Freeform 431">
              <a:extLst>
                <a:ext uri="{FF2B5EF4-FFF2-40B4-BE49-F238E27FC236}">
                  <a16:creationId xmlns:a16="http://schemas.microsoft.com/office/drawing/2014/main" id="{B2BB545F-5C7A-4484-A642-84FB9266B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942"/>
              <a:ext cx="47" cy="698"/>
            </a:xfrm>
            <a:custGeom>
              <a:avLst/>
              <a:gdLst>
                <a:gd name="T0" fmla="*/ 1 w 66"/>
                <a:gd name="T1" fmla="*/ 2 h 924"/>
                <a:gd name="T2" fmla="*/ 1 w 66"/>
                <a:gd name="T3" fmla="*/ 2 h 924"/>
                <a:gd name="T4" fmla="*/ 1 w 66"/>
                <a:gd name="T5" fmla="*/ 2 h 924"/>
                <a:gd name="T6" fmla="*/ 0 w 66"/>
                <a:gd name="T7" fmla="*/ 2 h 924"/>
                <a:gd name="T8" fmla="*/ 0 w 66"/>
                <a:gd name="T9" fmla="*/ 2 h 924"/>
                <a:gd name="T10" fmla="*/ 0 w 66"/>
                <a:gd name="T11" fmla="*/ 2 h 924"/>
                <a:gd name="T12" fmla="*/ 0 w 66"/>
                <a:gd name="T13" fmla="*/ 388 h 924"/>
                <a:gd name="T14" fmla="*/ 1 w 66"/>
                <a:gd name="T15" fmla="*/ 398 h 924"/>
                <a:gd name="T16" fmla="*/ 24 w 66"/>
                <a:gd name="T17" fmla="*/ 360 h 924"/>
                <a:gd name="T18" fmla="*/ 24 w 66"/>
                <a:gd name="T19" fmla="*/ 0 h 924"/>
                <a:gd name="T20" fmla="*/ 3 w 66"/>
                <a:gd name="T21" fmla="*/ 0 h 924"/>
                <a:gd name="T22" fmla="*/ 1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1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7" name="Freeform 432">
              <a:extLst>
                <a:ext uri="{FF2B5EF4-FFF2-40B4-BE49-F238E27FC236}">
                  <a16:creationId xmlns:a16="http://schemas.microsoft.com/office/drawing/2014/main" id="{83563247-74ED-4CD3-BA8C-36C4558E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83"/>
              <a:ext cx="43" cy="553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09 h 732"/>
                <a:gd name="T4" fmla="*/ 1 w 60"/>
                <a:gd name="T5" fmla="*/ 316 h 732"/>
                <a:gd name="T6" fmla="*/ 22 w 60"/>
                <a:gd name="T7" fmla="*/ 280 h 732"/>
                <a:gd name="T8" fmla="*/ 22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1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C4E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8" name="Freeform 433">
              <a:extLst>
                <a:ext uri="{FF2B5EF4-FFF2-40B4-BE49-F238E27FC236}">
                  <a16:creationId xmlns:a16="http://schemas.microsoft.com/office/drawing/2014/main" id="{AF4F8A6B-ED7D-4E15-8406-99255B028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028"/>
              <a:ext cx="202" cy="550"/>
            </a:xfrm>
            <a:custGeom>
              <a:avLst/>
              <a:gdLst>
                <a:gd name="T0" fmla="*/ 3 w 286"/>
                <a:gd name="T1" fmla="*/ 0 h 728"/>
                <a:gd name="T2" fmla="*/ 99 w 286"/>
                <a:gd name="T3" fmla="*/ 0 h 728"/>
                <a:gd name="T4" fmla="*/ 101 w 286"/>
                <a:gd name="T5" fmla="*/ 5 h 728"/>
                <a:gd name="T6" fmla="*/ 101 w 286"/>
                <a:gd name="T7" fmla="*/ 303 h 728"/>
                <a:gd name="T8" fmla="*/ 93 w 286"/>
                <a:gd name="T9" fmla="*/ 314 h 728"/>
                <a:gd name="T10" fmla="*/ 7 w 286"/>
                <a:gd name="T11" fmla="*/ 314 h 728"/>
                <a:gd name="T12" fmla="*/ 0 w 286"/>
                <a:gd name="T13" fmla="*/ 303 h 728"/>
                <a:gd name="T14" fmla="*/ 0 w 286"/>
                <a:gd name="T15" fmla="*/ 4 h 728"/>
                <a:gd name="T16" fmla="*/ 3 w 286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28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03"/>
                    <a:pt x="286" y="703"/>
                  </a:cubicBezTo>
                  <a:cubicBezTo>
                    <a:pt x="286" y="727"/>
                    <a:pt x="279" y="728"/>
                    <a:pt x="265" y="728"/>
                  </a:cubicBezTo>
                  <a:cubicBezTo>
                    <a:pt x="20" y="728"/>
                    <a:pt x="20" y="728"/>
                    <a:pt x="20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9" name="Freeform 434">
              <a:extLst>
                <a:ext uri="{FF2B5EF4-FFF2-40B4-BE49-F238E27FC236}">
                  <a16:creationId xmlns:a16="http://schemas.microsoft.com/office/drawing/2014/main" id="{EFD91EEB-9FA3-4C06-9855-3552E4CE9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028"/>
              <a:ext cx="204" cy="550"/>
            </a:xfrm>
            <a:custGeom>
              <a:avLst/>
              <a:gdLst>
                <a:gd name="T0" fmla="*/ 8 w 289"/>
                <a:gd name="T1" fmla="*/ 6 h 728"/>
                <a:gd name="T2" fmla="*/ 101 w 289"/>
                <a:gd name="T3" fmla="*/ 6 h 728"/>
                <a:gd name="T4" fmla="*/ 101 w 289"/>
                <a:gd name="T5" fmla="*/ 5 h 728"/>
                <a:gd name="T6" fmla="*/ 99 w 289"/>
                <a:gd name="T7" fmla="*/ 0 h 728"/>
                <a:gd name="T8" fmla="*/ 3 w 289"/>
                <a:gd name="T9" fmla="*/ 0 h 728"/>
                <a:gd name="T10" fmla="*/ 0 w 289"/>
                <a:gd name="T11" fmla="*/ 4 h 728"/>
                <a:gd name="T12" fmla="*/ 0 w 289"/>
                <a:gd name="T13" fmla="*/ 302 h 728"/>
                <a:gd name="T14" fmla="*/ 4 w 289"/>
                <a:gd name="T15" fmla="*/ 314 h 728"/>
                <a:gd name="T16" fmla="*/ 4 w 289"/>
                <a:gd name="T17" fmla="*/ 314 h 728"/>
                <a:gd name="T18" fmla="*/ 4 w 289"/>
                <a:gd name="T19" fmla="*/ 314 h 728"/>
                <a:gd name="T20" fmla="*/ 6 w 289"/>
                <a:gd name="T21" fmla="*/ 314 h 728"/>
                <a:gd name="T22" fmla="*/ 6 w 289"/>
                <a:gd name="T23" fmla="*/ 314 h 728"/>
                <a:gd name="T24" fmla="*/ 96 w 289"/>
                <a:gd name="T25" fmla="*/ 313 h 728"/>
                <a:gd name="T26" fmla="*/ 98 w 289"/>
                <a:gd name="T27" fmla="*/ 309 h 728"/>
                <a:gd name="T28" fmla="*/ 18 w 289"/>
                <a:gd name="T29" fmla="*/ 307 h 728"/>
                <a:gd name="T30" fmla="*/ 5 w 289"/>
                <a:gd name="T31" fmla="*/ 305 h 728"/>
                <a:gd name="T32" fmla="*/ 5 w 289"/>
                <a:gd name="T33" fmla="*/ 10 h 728"/>
                <a:gd name="T34" fmla="*/ 8 w 289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9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5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5" y="727"/>
                  </a:cubicBezTo>
                  <a:cubicBezTo>
                    <a:pt x="272" y="726"/>
                    <a:pt x="272" y="726"/>
                    <a:pt x="272" y="726"/>
                  </a:cubicBezTo>
                  <a:cubicBezTo>
                    <a:pt x="272" y="726"/>
                    <a:pt x="289" y="715"/>
                    <a:pt x="279" y="718"/>
                  </a:cubicBezTo>
                  <a:cubicBezTo>
                    <a:pt x="269" y="721"/>
                    <a:pt x="86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B7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0" name="Freeform 435">
              <a:extLst>
                <a:ext uri="{FF2B5EF4-FFF2-40B4-BE49-F238E27FC236}">
                  <a16:creationId xmlns:a16="http://schemas.microsoft.com/office/drawing/2014/main" id="{084CA06F-A857-4053-A6CB-E709AFC10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935"/>
              <a:ext cx="0" cy="664"/>
            </a:xfrm>
            <a:custGeom>
              <a:avLst/>
              <a:gdLst>
                <a:gd name="T0" fmla="*/ 0 h 1048"/>
                <a:gd name="T1" fmla="*/ 267 h 1048"/>
                <a:gd name="T2" fmla="*/ 0 h 1048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048">
                  <a:moveTo>
                    <a:pt x="0" y="0"/>
                  </a:moveTo>
                  <a:lnTo>
                    <a:pt x="0" y="1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1" name="Line 436">
              <a:extLst>
                <a:ext uri="{FF2B5EF4-FFF2-40B4-BE49-F238E27FC236}">
                  <a16:creationId xmlns:a16="http://schemas.microsoft.com/office/drawing/2014/main" id="{AFBF6A1E-625B-4F9A-A691-D099D21F7A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8" y="2935"/>
              <a:ext cx="0" cy="66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2" name="Freeform 437">
              <a:extLst>
                <a:ext uri="{FF2B5EF4-FFF2-40B4-BE49-F238E27FC236}">
                  <a16:creationId xmlns:a16="http://schemas.microsoft.com/office/drawing/2014/main" id="{B0E262D1-EACE-4907-B368-A0261DBA0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886"/>
              <a:ext cx="1" cy="685"/>
            </a:xfrm>
            <a:custGeom>
              <a:avLst/>
              <a:gdLst>
                <a:gd name="T0" fmla="*/ 0 w 1"/>
                <a:gd name="T1" fmla="*/ 0 h 1080"/>
                <a:gd name="T2" fmla="*/ 0 w 1"/>
                <a:gd name="T3" fmla="*/ 275 h 1080"/>
                <a:gd name="T4" fmla="*/ 0 w 1"/>
                <a:gd name="T5" fmla="*/ 0 h 10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80">
                  <a:moveTo>
                    <a:pt x="0" y="0"/>
                  </a:moveTo>
                  <a:lnTo>
                    <a:pt x="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3" name="Line 438">
              <a:extLst>
                <a:ext uri="{FF2B5EF4-FFF2-40B4-BE49-F238E27FC236}">
                  <a16:creationId xmlns:a16="http://schemas.microsoft.com/office/drawing/2014/main" id="{7FC6DF8C-0C1B-4D22-B221-F5599095D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9" y="2886"/>
              <a:ext cx="1" cy="68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4" name="Freeform 439">
              <a:extLst>
                <a:ext uri="{FF2B5EF4-FFF2-40B4-BE49-F238E27FC236}">
                  <a16:creationId xmlns:a16="http://schemas.microsoft.com/office/drawing/2014/main" id="{F4A1ABF8-02DC-4516-AC49-47E397EDB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881"/>
              <a:ext cx="43" cy="754"/>
            </a:xfrm>
            <a:custGeom>
              <a:avLst/>
              <a:gdLst>
                <a:gd name="T0" fmla="*/ 0 w 60"/>
                <a:gd name="T1" fmla="*/ 431 h 997"/>
                <a:gd name="T2" fmla="*/ 0 w 60"/>
                <a:gd name="T3" fmla="*/ 36 h 997"/>
                <a:gd name="T4" fmla="*/ 22 w 60"/>
                <a:gd name="T5" fmla="*/ 0 h 997"/>
                <a:gd name="T6" fmla="*/ 22 w 60"/>
                <a:gd name="T7" fmla="*/ 391 h 997"/>
                <a:gd name="T8" fmla="*/ 17 w 60"/>
                <a:gd name="T9" fmla="*/ 402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8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5" name="Freeform 440">
              <a:extLst>
                <a:ext uri="{FF2B5EF4-FFF2-40B4-BE49-F238E27FC236}">
                  <a16:creationId xmlns:a16="http://schemas.microsoft.com/office/drawing/2014/main" id="{3036F8A6-DF04-4FB2-9DA2-A5BA4983E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3028"/>
              <a:ext cx="23" cy="578"/>
            </a:xfrm>
            <a:custGeom>
              <a:avLst/>
              <a:gdLst>
                <a:gd name="T0" fmla="*/ 3 w 33"/>
                <a:gd name="T1" fmla="*/ 0 h 765"/>
                <a:gd name="T2" fmla="*/ 0 w 33"/>
                <a:gd name="T3" fmla="*/ 330 h 765"/>
                <a:gd name="T4" fmla="*/ 7 w 33"/>
                <a:gd name="T5" fmla="*/ 317 h 765"/>
                <a:gd name="T6" fmla="*/ 11 w 33"/>
                <a:gd name="T7" fmla="*/ 306 h 765"/>
                <a:gd name="T8" fmla="*/ 11 w 33"/>
                <a:gd name="T9" fmla="*/ 0 h 765"/>
                <a:gd name="T10" fmla="*/ 3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6" name="Freeform 441">
              <a:extLst>
                <a:ext uri="{FF2B5EF4-FFF2-40B4-BE49-F238E27FC236}">
                  <a16:creationId xmlns:a16="http://schemas.microsoft.com/office/drawing/2014/main" id="{DA70898F-F8B1-4FC3-9A41-BF9AC98AA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3028"/>
              <a:ext cx="33" cy="607"/>
            </a:xfrm>
            <a:custGeom>
              <a:avLst/>
              <a:gdLst>
                <a:gd name="T0" fmla="*/ 13 w 52"/>
                <a:gd name="T1" fmla="*/ 0 h 958"/>
                <a:gd name="T2" fmla="*/ 0 w 52"/>
                <a:gd name="T3" fmla="*/ 20 h 958"/>
                <a:gd name="T4" fmla="*/ 0 w 52"/>
                <a:gd name="T5" fmla="*/ 244 h 958"/>
                <a:gd name="T6" fmla="*/ 13 w 52"/>
                <a:gd name="T7" fmla="*/ 224 h 958"/>
                <a:gd name="T8" fmla="*/ 13 w 52"/>
                <a:gd name="T9" fmla="*/ 0 h 9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58">
                  <a:moveTo>
                    <a:pt x="51" y="0"/>
                  </a:moveTo>
                  <a:lnTo>
                    <a:pt x="0" y="81"/>
                  </a:lnTo>
                  <a:lnTo>
                    <a:pt x="0" y="958"/>
                  </a:lnTo>
                  <a:lnTo>
                    <a:pt x="52" y="879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8C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7" name="Freeform 442">
              <a:extLst>
                <a:ext uri="{FF2B5EF4-FFF2-40B4-BE49-F238E27FC236}">
                  <a16:creationId xmlns:a16="http://schemas.microsoft.com/office/drawing/2014/main" id="{4CDA5E70-B62D-4652-9656-625E8BBF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915"/>
              <a:ext cx="16" cy="21"/>
            </a:xfrm>
            <a:custGeom>
              <a:avLst/>
              <a:gdLst>
                <a:gd name="T0" fmla="*/ 6 w 25"/>
                <a:gd name="T1" fmla="*/ 0 h 32"/>
                <a:gd name="T2" fmla="*/ 6 w 25"/>
                <a:gd name="T3" fmla="*/ 9 h 32"/>
                <a:gd name="T4" fmla="*/ 0 w 25"/>
                <a:gd name="T5" fmla="*/ 9 h 32"/>
                <a:gd name="T6" fmla="*/ 6 w 25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2">
                  <a:moveTo>
                    <a:pt x="25" y="0"/>
                  </a:moveTo>
                  <a:lnTo>
                    <a:pt x="25" y="32"/>
                  </a:lnTo>
                  <a:lnTo>
                    <a:pt x="0" y="3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8" name="Freeform 443">
              <a:extLst>
                <a:ext uri="{FF2B5EF4-FFF2-40B4-BE49-F238E27FC236}">
                  <a16:creationId xmlns:a16="http://schemas.microsoft.com/office/drawing/2014/main" id="{76A95E3E-771A-48F8-A998-460922D52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915"/>
              <a:ext cx="16" cy="21"/>
            </a:xfrm>
            <a:custGeom>
              <a:avLst/>
              <a:gdLst>
                <a:gd name="T0" fmla="*/ 6 w 25"/>
                <a:gd name="T1" fmla="*/ 0 h 32"/>
                <a:gd name="T2" fmla="*/ 6 w 25"/>
                <a:gd name="T3" fmla="*/ 9 h 32"/>
                <a:gd name="T4" fmla="*/ 0 w 25"/>
                <a:gd name="T5" fmla="*/ 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2">
                  <a:moveTo>
                    <a:pt x="25" y="0"/>
                  </a:moveTo>
                  <a:lnTo>
                    <a:pt x="25" y="32"/>
                  </a:lnTo>
                  <a:lnTo>
                    <a:pt x="0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9" name="Freeform 444">
              <a:extLst>
                <a:ext uri="{FF2B5EF4-FFF2-40B4-BE49-F238E27FC236}">
                  <a16:creationId xmlns:a16="http://schemas.microsoft.com/office/drawing/2014/main" id="{E0A304E0-B663-4433-B037-99CFCA137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83"/>
              <a:ext cx="41" cy="553"/>
            </a:xfrm>
            <a:custGeom>
              <a:avLst/>
              <a:gdLst>
                <a:gd name="T0" fmla="*/ 0 w 58"/>
                <a:gd name="T1" fmla="*/ 311 h 732"/>
                <a:gd name="T2" fmla="*/ 0 w 58"/>
                <a:gd name="T3" fmla="*/ 313 h 732"/>
                <a:gd name="T4" fmla="*/ 0 w 58"/>
                <a:gd name="T5" fmla="*/ 313 h 732"/>
                <a:gd name="T6" fmla="*/ 1 w 58"/>
                <a:gd name="T7" fmla="*/ 316 h 732"/>
                <a:gd name="T8" fmla="*/ 5 w 58"/>
                <a:gd name="T9" fmla="*/ 308 h 732"/>
                <a:gd name="T10" fmla="*/ 5 w 58"/>
                <a:gd name="T11" fmla="*/ 10 h 732"/>
                <a:gd name="T12" fmla="*/ 8 w 58"/>
                <a:gd name="T13" fmla="*/ 5 h 732"/>
                <a:gd name="T14" fmla="*/ 21 w 58"/>
                <a:gd name="T15" fmla="*/ 1 h 732"/>
                <a:gd name="T16" fmla="*/ 21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09 h 732"/>
                <a:gd name="T24" fmla="*/ 0 w 58"/>
                <a:gd name="T25" fmla="*/ 311 h 732"/>
                <a:gd name="T26" fmla="*/ 0 w 58"/>
                <a:gd name="T27" fmla="*/ 311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94D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0" name="Freeform 445">
              <a:extLst>
                <a:ext uri="{FF2B5EF4-FFF2-40B4-BE49-F238E27FC236}">
                  <a16:creationId xmlns:a16="http://schemas.microsoft.com/office/drawing/2014/main" id="{73776542-A0C7-4AB8-BF2B-F9DA3326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622"/>
              <a:ext cx="204" cy="22"/>
            </a:xfrm>
            <a:custGeom>
              <a:avLst/>
              <a:gdLst>
                <a:gd name="T0" fmla="*/ 4 w 290"/>
                <a:gd name="T1" fmla="*/ 0 h 28"/>
                <a:gd name="T2" fmla="*/ 18 w 290"/>
                <a:gd name="T3" fmla="*/ 6 h 28"/>
                <a:gd name="T4" fmla="*/ 98 w 290"/>
                <a:gd name="T5" fmla="*/ 9 h 28"/>
                <a:gd name="T6" fmla="*/ 95 w 290"/>
                <a:gd name="T7" fmla="*/ 13 h 28"/>
                <a:gd name="T8" fmla="*/ 4 w 290"/>
                <a:gd name="T9" fmla="*/ 13 h 28"/>
                <a:gd name="T10" fmla="*/ 0 w 290"/>
                <a:gd name="T11" fmla="*/ 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28">
                  <a:moveTo>
                    <a:pt x="11" y="0"/>
                  </a:moveTo>
                  <a:cubicBezTo>
                    <a:pt x="11" y="10"/>
                    <a:pt x="17" y="13"/>
                    <a:pt x="52" y="13"/>
                  </a:cubicBezTo>
                  <a:cubicBezTo>
                    <a:pt x="87" y="13"/>
                    <a:pt x="270" y="22"/>
                    <a:pt x="280" y="19"/>
                  </a:cubicBezTo>
                  <a:cubicBezTo>
                    <a:pt x="290" y="16"/>
                    <a:pt x="273" y="27"/>
                    <a:pt x="27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0" y="17"/>
                    <a:pt x="0" y="17"/>
                    <a:pt x="0" y="17"/>
                  </a:cubicBezTo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1" name="Freeform 446">
              <a:extLst>
                <a:ext uri="{FF2B5EF4-FFF2-40B4-BE49-F238E27FC236}">
                  <a16:creationId xmlns:a16="http://schemas.microsoft.com/office/drawing/2014/main" id="{3F6E33E9-63B3-4028-B179-E65342724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946"/>
              <a:ext cx="95" cy="106"/>
            </a:xfrm>
            <a:custGeom>
              <a:avLst/>
              <a:gdLst>
                <a:gd name="T0" fmla="*/ 0 w 134"/>
                <a:gd name="T1" fmla="*/ 60 h 141"/>
                <a:gd name="T2" fmla="*/ 18 w 134"/>
                <a:gd name="T3" fmla="*/ 0 h 141"/>
                <a:gd name="T4" fmla="*/ 48 w 134"/>
                <a:gd name="T5" fmla="*/ 0 h 141"/>
                <a:gd name="T6" fmla="*/ 21 w 134"/>
                <a:gd name="T7" fmla="*/ 11 h 141"/>
                <a:gd name="T8" fmla="*/ 0 w 134"/>
                <a:gd name="T9" fmla="*/ 60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59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Freeform 447">
              <a:extLst>
                <a:ext uri="{FF2B5EF4-FFF2-40B4-BE49-F238E27FC236}">
                  <a16:creationId xmlns:a16="http://schemas.microsoft.com/office/drawing/2014/main" id="{08537C9C-59FB-4DFD-B07D-6390BDB70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3088"/>
              <a:ext cx="190" cy="38"/>
            </a:xfrm>
            <a:custGeom>
              <a:avLst/>
              <a:gdLst>
                <a:gd name="T0" fmla="*/ 0 w 269"/>
                <a:gd name="T1" fmla="*/ 0 h 51"/>
                <a:gd name="T2" fmla="*/ 90 w 269"/>
                <a:gd name="T3" fmla="*/ 0 h 51"/>
                <a:gd name="T4" fmla="*/ 95 w 269"/>
                <a:gd name="T5" fmla="*/ 5 h 51"/>
                <a:gd name="T6" fmla="*/ 95 w 269"/>
                <a:gd name="T7" fmla="*/ 21 h 51"/>
                <a:gd name="T8" fmla="*/ 45 w 269"/>
                <a:gd name="T9" fmla="*/ 2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3" name="Freeform 448">
              <a:extLst>
                <a:ext uri="{FF2B5EF4-FFF2-40B4-BE49-F238E27FC236}">
                  <a16:creationId xmlns:a16="http://schemas.microsoft.com/office/drawing/2014/main" id="{F3CBDAAD-3873-4E14-BE67-01266BE19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384"/>
              <a:ext cx="108" cy="256"/>
            </a:xfrm>
            <a:custGeom>
              <a:avLst/>
              <a:gdLst>
                <a:gd name="T0" fmla="*/ 0 w 153"/>
                <a:gd name="T1" fmla="*/ 146 h 339"/>
                <a:gd name="T2" fmla="*/ 47 w 153"/>
                <a:gd name="T3" fmla="*/ 146 h 339"/>
                <a:gd name="T4" fmla="*/ 54 w 153"/>
                <a:gd name="T5" fmla="*/ 138 h 339"/>
                <a:gd name="T6" fmla="*/ 54 w 153"/>
                <a:gd name="T7" fmla="*/ 0 h 339"/>
                <a:gd name="T8" fmla="*/ 52 w 153"/>
                <a:gd name="T9" fmla="*/ 105 h 339"/>
                <a:gd name="T10" fmla="*/ 45 w 153"/>
                <a:gd name="T11" fmla="*/ 142 h 339"/>
                <a:gd name="T12" fmla="*/ 0 w 153"/>
                <a:gd name="T13" fmla="*/ 146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4" name="Freeform 449">
              <a:extLst>
                <a:ext uri="{FF2B5EF4-FFF2-40B4-BE49-F238E27FC236}">
                  <a16:creationId xmlns:a16="http://schemas.microsoft.com/office/drawing/2014/main" id="{25AF6C5A-51FB-4E5F-9E14-189F47158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889"/>
              <a:ext cx="33" cy="47"/>
            </a:xfrm>
            <a:custGeom>
              <a:avLst/>
              <a:gdLst>
                <a:gd name="T0" fmla="*/ 16 w 47"/>
                <a:gd name="T1" fmla="*/ 0 h 62"/>
                <a:gd name="T2" fmla="*/ 3 w 47"/>
                <a:gd name="T3" fmla="*/ 23 h 62"/>
                <a:gd name="T4" fmla="*/ 4 w 47"/>
                <a:gd name="T5" fmla="*/ 27 h 62"/>
                <a:gd name="T6" fmla="*/ 9 w 47"/>
                <a:gd name="T7" fmla="*/ 27 h 62"/>
                <a:gd name="T8" fmla="*/ 9 w 47"/>
                <a:gd name="T9" fmla="*/ 17 h 62"/>
                <a:gd name="T10" fmla="*/ 16 w 47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2">
                  <a:moveTo>
                    <a:pt x="47" y="0"/>
                  </a:moveTo>
                  <a:cubicBezTo>
                    <a:pt x="47" y="0"/>
                    <a:pt x="12" y="47"/>
                    <a:pt x="8" y="53"/>
                  </a:cubicBezTo>
                  <a:cubicBezTo>
                    <a:pt x="4" y="59"/>
                    <a:pt x="0" y="62"/>
                    <a:pt x="11" y="62"/>
                  </a:cubicBezTo>
                  <a:cubicBezTo>
                    <a:pt x="21" y="62"/>
                    <a:pt x="27" y="62"/>
                    <a:pt x="27" y="62"/>
                  </a:cubicBezTo>
                  <a:cubicBezTo>
                    <a:pt x="19" y="60"/>
                    <a:pt x="17" y="57"/>
                    <a:pt x="26" y="40"/>
                  </a:cubicBezTo>
                  <a:cubicBezTo>
                    <a:pt x="35" y="22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5" name="Freeform 450">
              <a:extLst>
                <a:ext uri="{FF2B5EF4-FFF2-40B4-BE49-F238E27FC236}">
                  <a16:creationId xmlns:a16="http://schemas.microsoft.com/office/drawing/2014/main" id="{F2058F62-32EA-4C3A-BEE5-8690A7010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3329"/>
              <a:ext cx="22" cy="296"/>
            </a:xfrm>
            <a:custGeom>
              <a:avLst/>
              <a:gdLst>
                <a:gd name="T0" fmla="*/ 10 w 32"/>
                <a:gd name="T1" fmla="*/ 149 h 392"/>
                <a:gd name="T2" fmla="*/ 1 w 32"/>
                <a:gd name="T3" fmla="*/ 162 h 392"/>
                <a:gd name="T4" fmla="*/ 1 w 32"/>
                <a:gd name="T5" fmla="*/ 0 h 392"/>
                <a:gd name="T6" fmla="*/ 6 w 32"/>
                <a:gd name="T7" fmla="*/ 150 h 392"/>
                <a:gd name="T8" fmla="*/ 10 w 32"/>
                <a:gd name="T9" fmla="*/ 148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Freeform 451">
              <a:extLst>
                <a:ext uri="{FF2B5EF4-FFF2-40B4-BE49-F238E27FC236}">
                  <a16:creationId xmlns:a16="http://schemas.microsoft.com/office/drawing/2014/main" id="{2490F0F9-A7D6-4CD5-A1E1-22027E248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3029"/>
              <a:ext cx="237" cy="54"/>
            </a:xfrm>
            <a:custGeom>
              <a:avLst/>
              <a:gdLst>
                <a:gd name="T0" fmla="*/ 21 w 335"/>
                <a:gd name="T1" fmla="*/ 0 h 71"/>
                <a:gd name="T2" fmla="*/ 117 w 335"/>
                <a:gd name="T3" fmla="*/ 0 h 71"/>
                <a:gd name="T4" fmla="*/ 117 w 335"/>
                <a:gd name="T5" fmla="*/ 2 h 71"/>
                <a:gd name="T6" fmla="*/ 103 w 335"/>
                <a:gd name="T7" fmla="*/ 28 h 71"/>
                <a:gd name="T8" fmla="*/ 99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9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2" y="19"/>
                    <a:pt x="298" y="53"/>
                    <a:pt x="290" y="65"/>
                  </a:cubicBezTo>
                  <a:cubicBezTo>
                    <a:pt x="285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2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7" name="Freeform 452">
              <a:extLst>
                <a:ext uri="{FF2B5EF4-FFF2-40B4-BE49-F238E27FC236}">
                  <a16:creationId xmlns:a16="http://schemas.microsoft.com/office/drawing/2014/main" id="{731A52B7-2893-4061-A8BD-D642EDB41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3029"/>
              <a:ext cx="237" cy="54"/>
            </a:xfrm>
            <a:custGeom>
              <a:avLst/>
              <a:gdLst>
                <a:gd name="T0" fmla="*/ 21 w 335"/>
                <a:gd name="T1" fmla="*/ 0 h 71"/>
                <a:gd name="T2" fmla="*/ 117 w 335"/>
                <a:gd name="T3" fmla="*/ 0 h 71"/>
                <a:gd name="T4" fmla="*/ 117 w 335"/>
                <a:gd name="T5" fmla="*/ 2 h 71"/>
                <a:gd name="T6" fmla="*/ 103 w 335"/>
                <a:gd name="T7" fmla="*/ 28 h 71"/>
                <a:gd name="T8" fmla="*/ 99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9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2" y="19"/>
                    <a:pt x="298" y="53"/>
                    <a:pt x="290" y="65"/>
                  </a:cubicBezTo>
                  <a:cubicBezTo>
                    <a:pt x="285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2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9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8" name="Freeform 453">
              <a:extLst>
                <a:ext uri="{FF2B5EF4-FFF2-40B4-BE49-F238E27FC236}">
                  <a16:creationId xmlns:a16="http://schemas.microsoft.com/office/drawing/2014/main" id="{7DC344A6-359F-4F45-A394-D7A19B0E3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43"/>
              <a:ext cx="72" cy="106"/>
            </a:xfrm>
            <a:custGeom>
              <a:avLst/>
              <a:gdLst>
                <a:gd name="T0" fmla="*/ 28 w 114"/>
                <a:gd name="T1" fmla="*/ 0 h 167"/>
                <a:gd name="T2" fmla="*/ 15 w 114"/>
                <a:gd name="T3" fmla="*/ 43 h 167"/>
                <a:gd name="T4" fmla="*/ 15 w 114"/>
                <a:gd name="T5" fmla="*/ 43 h 167"/>
                <a:gd name="T6" fmla="*/ 0 w 114"/>
                <a:gd name="T7" fmla="*/ 0 h 167"/>
                <a:gd name="T8" fmla="*/ 28 w 114"/>
                <a:gd name="T9" fmla="*/ 0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67">
                  <a:moveTo>
                    <a:pt x="114" y="0"/>
                  </a:moveTo>
                  <a:lnTo>
                    <a:pt x="57" y="167"/>
                  </a:lnTo>
                  <a:lnTo>
                    <a:pt x="0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9" name="Freeform 454">
              <a:extLst>
                <a:ext uri="{FF2B5EF4-FFF2-40B4-BE49-F238E27FC236}">
                  <a16:creationId xmlns:a16="http://schemas.microsoft.com/office/drawing/2014/main" id="{F8508574-5C24-47B6-AD0A-6F7788183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43"/>
              <a:ext cx="72" cy="106"/>
            </a:xfrm>
            <a:custGeom>
              <a:avLst/>
              <a:gdLst>
                <a:gd name="T0" fmla="*/ 28 w 114"/>
                <a:gd name="T1" fmla="*/ 0 h 167"/>
                <a:gd name="T2" fmla="*/ 15 w 114"/>
                <a:gd name="T3" fmla="*/ 43 h 167"/>
                <a:gd name="T4" fmla="*/ 15 w 114"/>
                <a:gd name="T5" fmla="*/ 43 h 167"/>
                <a:gd name="T6" fmla="*/ 0 w 114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167">
                  <a:moveTo>
                    <a:pt x="114" y="0"/>
                  </a:moveTo>
                  <a:lnTo>
                    <a:pt x="57" y="16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Freeform 455">
              <a:extLst>
                <a:ext uri="{FF2B5EF4-FFF2-40B4-BE49-F238E27FC236}">
                  <a16:creationId xmlns:a16="http://schemas.microsoft.com/office/drawing/2014/main" id="{7A98E914-174F-40F4-B38D-01ACFE87E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43"/>
              <a:ext cx="71" cy="104"/>
            </a:xfrm>
            <a:custGeom>
              <a:avLst/>
              <a:gdLst>
                <a:gd name="T0" fmla="*/ 15 w 112"/>
                <a:gd name="T1" fmla="*/ 42 h 164"/>
                <a:gd name="T2" fmla="*/ 5 w 112"/>
                <a:gd name="T3" fmla="*/ 3 h 164"/>
                <a:gd name="T4" fmla="*/ 29 w 112"/>
                <a:gd name="T5" fmla="*/ 0 h 164"/>
                <a:gd name="T6" fmla="*/ 0 w 112"/>
                <a:gd name="T7" fmla="*/ 0 h 164"/>
                <a:gd name="T8" fmla="*/ 15 w 112"/>
                <a:gd name="T9" fmla="*/ 42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64">
                  <a:moveTo>
                    <a:pt x="58" y="164"/>
                  </a:moveTo>
                  <a:lnTo>
                    <a:pt x="20" y="10"/>
                  </a:lnTo>
                  <a:lnTo>
                    <a:pt x="112" y="0"/>
                  </a:lnTo>
                  <a:lnTo>
                    <a:pt x="0" y="0"/>
                  </a:lnTo>
                  <a:lnTo>
                    <a:pt x="58" y="164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1" name="Freeform 456">
              <a:extLst>
                <a:ext uri="{FF2B5EF4-FFF2-40B4-BE49-F238E27FC236}">
                  <a16:creationId xmlns:a16="http://schemas.microsoft.com/office/drawing/2014/main" id="{A3D90EFD-2F68-4660-851F-F52B7EC95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43"/>
              <a:ext cx="71" cy="104"/>
            </a:xfrm>
            <a:custGeom>
              <a:avLst/>
              <a:gdLst>
                <a:gd name="T0" fmla="*/ 15 w 112"/>
                <a:gd name="T1" fmla="*/ 42 h 164"/>
                <a:gd name="T2" fmla="*/ 5 w 112"/>
                <a:gd name="T3" fmla="*/ 3 h 164"/>
                <a:gd name="T4" fmla="*/ 29 w 112"/>
                <a:gd name="T5" fmla="*/ 0 h 164"/>
                <a:gd name="T6" fmla="*/ 0 w 112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164">
                  <a:moveTo>
                    <a:pt x="58" y="164"/>
                  </a:moveTo>
                  <a:lnTo>
                    <a:pt x="20" y="10"/>
                  </a:lnTo>
                  <a:lnTo>
                    <a:pt x="11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2" name="Freeform 457">
              <a:extLst>
                <a:ext uri="{FF2B5EF4-FFF2-40B4-BE49-F238E27FC236}">
                  <a16:creationId xmlns:a16="http://schemas.microsoft.com/office/drawing/2014/main" id="{164C1CF8-87F9-4EAE-8CA1-128DD34B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892"/>
              <a:ext cx="35" cy="136"/>
            </a:xfrm>
            <a:custGeom>
              <a:avLst/>
              <a:gdLst>
                <a:gd name="T0" fmla="*/ 5 w 50"/>
                <a:gd name="T1" fmla="*/ 36 h 179"/>
                <a:gd name="T2" fmla="*/ 18 w 50"/>
                <a:gd name="T3" fmla="*/ 0 h 179"/>
                <a:gd name="T4" fmla="*/ 0 w 50"/>
                <a:gd name="T5" fmla="*/ 30 h 179"/>
                <a:gd name="T6" fmla="*/ 0 w 50"/>
                <a:gd name="T7" fmla="*/ 73 h 179"/>
                <a:gd name="T8" fmla="*/ 5 w 50"/>
                <a:gd name="T9" fmla="*/ 36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4" y="83"/>
                  </a:moveTo>
                  <a:cubicBezTo>
                    <a:pt x="19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5" y="116"/>
                    <a:pt x="14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3" name="Freeform 458">
              <a:extLst>
                <a:ext uri="{FF2B5EF4-FFF2-40B4-BE49-F238E27FC236}">
                  <a16:creationId xmlns:a16="http://schemas.microsoft.com/office/drawing/2014/main" id="{339D5564-FC0C-43CE-BE78-B2391CB63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3040"/>
              <a:ext cx="25" cy="173"/>
            </a:xfrm>
            <a:custGeom>
              <a:avLst/>
              <a:gdLst>
                <a:gd name="T0" fmla="*/ 4 w 35"/>
                <a:gd name="T1" fmla="*/ 36 h 228"/>
                <a:gd name="T2" fmla="*/ 13 w 35"/>
                <a:gd name="T3" fmla="*/ 0 h 228"/>
                <a:gd name="T4" fmla="*/ 0 w 35"/>
                <a:gd name="T5" fmla="*/ 23 h 228"/>
                <a:gd name="T6" fmla="*/ 0 w 35"/>
                <a:gd name="T7" fmla="*/ 94 h 228"/>
                <a:gd name="T8" fmla="*/ 4 w 35"/>
                <a:gd name="T9" fmla="*/ 36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2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4BA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Freeform 459">
              <a:extLst>
                <a:ext uri="{FF2B5EF4-FFF2-40B4-BE49-F238E27FC236}">
                  <a16:creationId xmlns:a16="http://schemas.microsoft.com/office/drawing/2014/main" id="{E6A6CEFA-E0BF-44E2-8251-DFFB45255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880"/>
              <a:ext cx="253" cy="67"/>
            </a:xfrm>
            <a:custGeom>
              <a:avLst/>
              <a:gdLst>
                <a:gd name="T0" fmla="*/ 105 w 358"/>
                <a:gd name="T1" fmla="*/ 38 h 89"/>
                <a:gd name="T2" fmla="*/ 103 w 358"/>
                <a:gd name="T3" fmla="*/ 35 h 89"/>
                <a:gd name="T4" fmla="*/ 3 w 358"/>
                <a:gd name="T5" fmla="*/ 35 h 89"/>
                <a:gd name="T6" fmla="*/ 0 w 358"/>
                <a:gd name="T7" fmla="*/ 37 h 89"/>
                <a:gd name="T8" fmla="*/ 1 w 358"/>
                <a:gd name="T9" fmla="*/ 37 h 89"/>
                <a:gd name="T10" fmla="*/ 21 w 358"/>
                <a:gd name="T11" fmla="*/ 2 h 89"/>
                <a:gd name="T12" fmla="*/ 23 w 358"/>
                <a:gd name="T13" fmla="*/ 0 h 89"/>
                <a:gd name="T14" fmla="*/ 124 w 358"/>
                <a:gd name="T15" fmla="*/ 0 h 89"/>
                <a:gd name="T16" fmla="*/ 126 w 358"/>
                <a:gd name="T17" fmla="*/ 2 h 89"/>
                <a:gd name="T18" fmla="*/ 105 w 358"/>
                <a:gd name="T19" fmla="*/ 37 h 89"/>
                <a:gd name="T20" fmla="*/ 105 w 358"/>
                <a:gd name="T21" fmla="*/ 38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3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4" y="82"/>
                    <a:pt x="1" y="84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4" y="78"/>
                    <a:pt x="54" y="7"/>
                    <a:pt x="59" y="2"/>
                  </a:cubicBezTo>
                  <a:cubicBezTo>
                    <a:pt x="60" y="1"/>
                    <a:pt x="62" y="0"/>
                    <a:pt x="64" y="0"/>
                  </a:cubicBezTo>
                  <a:cubicBezTo>
                    <a:pt x="79" y="0"/>
                    <a:pt x="340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3" y="78"/>
                    <a:pt x="299" y="86"/>
                  </a:cubicBezTo>
                  <a:cubicBezTo>
                    <a:pt x="299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" name="Freeform 460">
              <a:extLst>
                <a:ext uri="{FF2B5EF4-FFF2-40B4-BE49-F238E27FC236}">
                  <a16:creationId xmlns:a16="http://schemas.microsoft.com/office/drawing/2014/main" id="{99A6042F-5BFA-4EC5-A0D0-897DD9F11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576"/>
              <a:ext cx="41" cy="63"/>
            </a:xfrm>
            <a:custGeom>
              <a:avLst/>
              <a:gdLst>
                <a:gd name="T0" fmla="*/ 21 w 58"/>
                <a:gd name="T1" fmla="*/ 0 h 84"/>
                <a:gd name="T2" fmla="*/ 0 w 58"/>
                <a:gd name="T3" fmla="*/ 35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4">
                  <a:moveTo>
                    <a:pt x="58" y="0"/>
                  </a:moveTo>
                  <a:cubicBezTo>
                    <a:pt x="53" y="5"/>
                    <a:pt x="3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" name="Freeform 461">
              <a:extLst>
                <a:ext uri="{FF2B5EF4-FFF2-40B4-BE49-F238E27FC236}">
                  <a16:creationId xmlns:a16="http://schemas.microsoft.com/office/drawing/2014/main" id="{D06B871F-FD15-4CF0-B63A-CED8479E3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884"/>
              <a:ext cx="234" cy="53"/>
            </a:xfrm>
            <a:custGeom>
              <a:avLst/>
              <a:gdLst>
                <a:gd name="T0" fmla="*/ 20 w 331"/>
                <a:gd name="T1" fmla="*/ 0 h 69"/>
                <a:gd name="T2" fmla="*/ 115 w 331"/>
                <a:gd name="T3" fmla="*/ 0 h 69"/>
                <a:gd name="T4" fmla="*/ 116 w 331"/>
                <a:gd name="T5" fmla="*/ 2 h 69"/>
                <a:gd name="T6" fmla="*/ 101 w 331"/>
                <a:gd name="T7" fmla="*/ 29 h 69"/>
                <a:gd name="T8" fmla="*/ 98 w 331"/>
                <a:gd name="T9" fmla="*/ 31 h 69"/>
                <a:gd name="T10" fmla="*/ 2 w 331"/>
                <a:gd name="T11" fmla="*/ 31 h 69"/>
                <a:gd name="T12" fmla="*/ 1 w 331"/>
                <a:gd name="T13" fmla="*/ 29 h 69"/>
                <a:gd name="T14" fmla="*/ 16 w 331"/>
                <a:gd name="T15" fmla="*/ 2 h 69"/>
                <a:gd name="T16" fmla="*/ 20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5" y="0"/>
                  </a:moveTo>
                  <a:cubicBezTo>
                    <a:pt x="112" y="0"/>
                    <a:pt x="249" y="0"/>
                    <a:pt x="325" y="0"/>
                  </a:cubicBezTo>
                  <a:cubicBezTo>
                    <a:pt x="328" y="0"/>
                    <a:pt x="331" y="0"/>
                    <a:pt x="328" y="5"/>
                  </a:cubicBezTo>
                  <a:cubicBezTo>
                    <a:pt x="318" y="19"/>
                    <a:pt x="294" y="53"/>
                    <a:pt x="286" y="65"/>
                  </a:cubicBezTo>
                  <a:cubicBezTo>
                    <a:pt x="285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2" y="65"/>
                    <a:pt x="3" y="64"/>
                  </a:cubicBezTo>
                  <a:cubicBezTo>
                    <a:pt x="14" y="48"/>
                    <a:pt x="39" y="14"/>
                    <a:pt x="46" y="4"/>
                  </a:cubicBezTo>
                  <a:cubicBezTo>
                    <a:pt x="48" y="1"/>
                    <a:pt x="51" y="0"/>
                    <a:pt x="55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7" name="Freeform 462">
              <a:extLst>
                <a:ext uri="{FF2B5EF4-FFF2-40B4-BE49-F238E27FC236}">
                  <a16:creationId xmlns:a16="http://schemas.microsoft.com/office/drawing/2014/main" id="{C7BBDD37-3AFA-4008-AEE5-B8B12E3B9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942"/>
              <a:ext cx="210" cy="706"/>
            </a:xfrm>
            <a:custGeom>
              <a:avLst/>
              <a:gdLst>
                <a:gd name="T0" fmla="*/ 95 w 298"/>
                <a:gd name="T1" fmla="*/ 404 h 934"/>
                <a:gd name="T2" fmla="*/ 104 w 298"/>
                <a:gd name="T3" fmla="*/ 390 h 934"/>
                <a:gd name="T4" fmla="*/ 104 w 298"/>
                <a:gd name="T5" fmla="*/ 4 h 934"/>
                <a:gd name="T6" fmla="*/ 104 w 298"/>
                <a:gd name="T7" fmla="*/ 2 h 934"/>
                <a:gd name="T8" fmla="*/ 102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390 h 934"/>
                <a:gd name="T26" fmla="*/ 9 w 298"/>
                <a:gd name="T27" fmla="*/ 404 h 934"/>
                <a:gd name="T28" fmla="*/ 95 w 298"/>
                <a:gd name="T29" fmla="*/ 404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8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1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8" name="Line 463">
              <a:extLst>
                <a:ext uri="{FF2B5EF4-FFF2-40B4-BE49-F238E27FC236}">
                  <a16:creationId xmlns:a16="http://schemas.microsoft.com/office/drawing/2014/main" id="{4E30FE31-E2A3-42E2-8889-0CB9113919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77" y="2943"/>
              <a:ext cx="36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9" name="Line 464">
              <a:extLst>
                <a:ext uri="{FF2B5EF4-FFF2-40B4-BE49-F238E27FC236}">
                  <a16:creationId xmlns:a16="http://schemas.microsoft.com/office/drawing/2014/main" id="{799FD148-A88C-42D7-BE82-B61817C808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3" y="2943"/>
              <a:ext cx="36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0" name="Freeform 465">
              <a:extLst>
                <a:ext uri="{FF2B5EF4-FFF2-40B4-BE49-F238E27FC236}">
                  <a16:creationId xmlns:a16="http://schemas.microsoft.com/office/drawing/2014/main" id="{A4574EEC-09EA-4BF2-9C66-7DDFF53B5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83"/>
              <a:ext cx="202" cy="561"/>
            </a:xfrm>
            <a:custGeom>
              <a:avLst/>
              <a:gdLst>
                <a:gd name="T0" fmla="*/ 3 w 286"/>
                <a:gd name="T1" fmla="*/ 0 h 742"/>
                <a:gd name="T2" fmla="*/ 99 w 286"/>
                <a:gd name="T3" fmla="*/ 0 h 742"/>
                <a:gd name="T4" fmla="*/ 101 w 286"/>
                <a:gd name="T5" fmla="*/ 5 h 742"/>
                <a:gd name="T6" fmla="*/ 101 w 286"/>
                <a:gd name="T7" fmla="*/ 309 h 742"/>
                <a:gd name="T8" fmla="*/ 94 w 286"/>
                <a:gd name="T9" fmla="*/ 321 h 742"/>
                <a:gd name="T10" fmla="*/ 8 w 286"/>
                <a:gd name="T11" fmla="*/ 321 h 742"/>
                <a:gd name="T12" fmla="*/ 0 w 286"/>
                <a:gd name="T13" fmla="*/ 309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1" name="Freeform 466">
              <a:extLst>
                <a:ext uri="{FF2B5EF4-FFF2-40B4-BE49-F238E27FC236}">
                  <a16:creationId xmlns:a16="http://schemas.microsoft.com/office/drawing/2014/main" id="{4681DEEA-4998-44D8-8A8F-41CCD910E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037"/>
              <a:ext cx="0" cy="42"/>
            </a:xfrm>
            <a:custGeom>
              <a:avLst/>
              <a:gdLst>
                <a:gd name="T0" fmla="*/ 24 h 55"/>
                <a:gd name="T1" fmla="*/ 0 h 55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2" name="Freeform 467">
              <a:extLst>
                <a:ext uri="{FF2B5EF4-FFF2-40B4-BE49-F238E27FC236}">
                  <a16:creationId xmlns:a16="http://schemas.microsoft.com/office/drawing/2014/main" id="{6A8C1393-C434-4444-A3C4-965C077FD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2893"/>
              <a:ext cx="0" cy="35"/>
            </a:xfrm>
            <a:custGeom>
              <a:avLst/>
              <a:gdLst>
                <a:gd name="T0" fmla="*/ 19 h 47"/>
                <a:gd name="T1" fmla="*/ 0 h 47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3" name="Freeform 468">
              <a:extLst>
                <a:ext uri="{FF2B5EF4-FFF2-40B4-BE49-F238E27FC236}">
                  <a16:creationId xmlns:a16="http://schemas.microsoft.com/office/drawing/2014/main" id="{B2FEAF4F-9514-4F3E-8FD9-1645F3A30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2949"/>
              <a:ext cx="0" cy="75"/>
            </a:xfrm>
            <a:custGeom>
              <a:avLst/>
              <a:gdLst>
                <a:gd name="T0" fmla="*/ 42 h 100"/>
                <a:gd name="T1" fmla="*/ 0 h 1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4" name="Freeform 469">
              <a:extLst>
                <a:ext uri="{FF2B5EF4-FFF2-40B4-BE49-F238E27FC236}">
                  <a16:creationId xmlns:a16="http://schemas.microsoft.com/office/drawing/2014/main" id="{F407D64D-71E5-4F84-BB6B-81670E710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047"/>
              <a:ext cx="0" cy="28"/>
            </a:xfrm>
            <a:custGeom>
              <a:avLst/>
              <a:gdLst>
                <a:gd name="T0" fmla="*/ 17 h 36"/>
                <a:gd name="T1" fmla="*/ 0 h 36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5" name="Line 470">
              <a:extLst>
                <a:ext uri="{FF2B5EF4-FFF2-40B4-BE49-F238E27FC236}">
                  <a16:creationId xmlns:a16="http://schemas.microsoft.com/office/drawing/2014/main" id="{A60732E3-D5B5-4D55-BD5A-1FFDD145E2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25" y="3582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6" name="Freeform 471">
              <a:extLst>
                <a:ext uri="{FF2B5EF4-FFF2-40B4-BE49-F238E27FC236}">
                  <a16:creationId xmlns:a16="http://schemas.microsoft.com/office/drawing/2014/main" id="{166A214A-850B-429D-917B-C8A23D23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881"/>
              <a:ext cx="5" cy="697"/>
            </a:xfrm>
            <a:custGeom>
              <a:avLst/>
              <a:gdLst>
                <a:gd name="T0" fmla="*/ 3 w 7"/>
                <a:gd name="T1" fmla="*/ 0 h 921"/>
                <a:gd name="T2" fmla="*/ 3 w 7"/>
                <a:gd name="T3" fmla="*/ 387 h 921"/>
                <a:gd name="T4" fmla="*/ 0 w 7"/>
                <a:gd name="T5" fmla="*/ 399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21">
                  <a:moveTo>
                    <a:pt x="7" y="0"/>
                  </a:moveTo>
                  <a:cubicBezTo>
                    <a:pt x="7" y="51"/>
                    <a:pt x="7" y="858"/>
                    <a:pt x="7" y="895"/>
                  </a:cubicBezTo>
                  <a:cubicBezTo>
                    <a:pt x="7" y="909"/>
                    <a:pt x="5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7" name="Line 472">
              <a:extLst>
                <a:ext uri="{FF2B5EF4-FFF2-40B4-BE49-F238E27FC236}">
                  <a16:creationId xmlns:a16="http://schemas.microsoft.com/office/drawing/2014/main" id="{8E7CE8E1-D6DD-4AA8-BA3E-6FA36B2D2E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8" y="2948"/>
              <a:ext cx="0" cy="119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8" name="Line 473">
              <a:extLst>
                <a:ext uri="{FF2B5EF4-FFF2-40B4-BE49-F238E27FC236}">
                  <a16:creationId xmlns:a16="http://schemas.microsoft.com/office/drawing/2014/main" id="{5760FB17-897E-4B54-9421-29D3BE8F20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3" y="2950"/>
              <a:ext cx="1" cy="42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9" name="Line 474">
              <a:extLst>
                <a:ext uri="{FF2B5EF4-FFF2-40B4-BE49-F238E27FC236}">
                  <a16:creationId xmlns:a16="http://schemas.microsoft.com/office/drawing/2014/main" id="{DEB58C0C-43E8-486E-A0C6-C56376CE35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3" y="2886"/>
              <a:ext cx="1" cy="5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0" name="Line 475">
              <a:extLst>
                <a:ext uri="{FF2B5EF4-FFF2-40B4-BE49-F238E27FC236}">
                  <a16:creationId xmlns:a16="http://schemas.microsoft.com/office/drawing/2014/main" id="{12AC1B45-36C3-4296-8DCD-BC27968688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9" y="2917"/>
              <a:ext cx="1" cy="57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1" name="Freeform 476">
              <a:extLst>
                <a:ext uri="{FF2B5EF4-FFF2-40B4-BE49-F238E27FC236}">
                  <a16:creationId xmlns:a16="http://schemas.microsoft.com/office/drawing/2014/main" id="{9D83B80A-5DCD-4F0F-A2CB-30F3176BE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948"/>
              <a:ext cx="57" cy="107"/>
            </a:xfrm>
            <a:custGeom>
              <a:avLst/>
              <a:gdLst>
                <a:gd name="T0" fmla="*/ 6 w 81"/>
                <a:gd name="T1" fmla="*/ 10 h 141"/>
                <a:gd name="T2" fmla="*/ 28 w 81"/>
                <a:gd name="T3" fmla="*/ 0 h 141"/>
                <a:gd name="T4" fmla="*/ 3 w 81"/>
                <a:gd name="T5" fmla="*/ 0 h 141"/>
                <a:gd name="T6" fmla="*/ 1 w 81"/>
                <a:gd name="T7" fmla="*/ 11 h 141"/>
                <a:gd name="T8" fmla="*/ 1 w 81"/>
                <a:gd name="T9" fmla="*/ 61 h 141"/>
                <a:gd name="T10" fmla="*/ 6 w 81"/>
                <a:gd name="T11" fmla="*/ 1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2"/>
                  </a:moveTo>
                  <a:cubicBezTo>
                    <a:pt x="24" y="6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6"/>
                  </a:cubicBezTo>
                  <a:cubicBezTo>
                    <a:pt x="2" y="41"/>
                    <a:pt x="2" y="114"/>
                    <a:pt x="2" y="141"/>
                  </a:cubicBezTo>
                  <a:cubicBezTo>
                    <a:pt x="8" y="95"/>
                    <a:pt x="13" y="38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2" name="Freeform 477">
              <a:extLst>
                <a:ext uri="{FF2B5EF4-FFF2-40B4-BE49-F238E27FC236}">
                  <a16:creationId xmlns:a16="http://schemas.microsoft.com/office/drawing/2014/main" id="{2AFFA312-33C8-4C37-B597-DC2FF8EE6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917"/>
              <a:ext cx="12" cy="40"/>
            </a:xfrm>
            <a:custGeom>
              <a:avLst/>
              <a:gdLst>
                <a:gd name="T0" fmla="*/ 4 w 17"/>
                <a:gd name="T1" fmla="*/ 0 h 53"/>
                <a:gd name="T2" fmla="*/ 1 w 17"/>
                <a:gd name="T3" fmla="*/ 3 h 53"/>
                <a:gd name="T4" fmla="*/ 4 w 17"/>
                <a:gd name="T5" fmla="*/ 5 h 53"/>
                <a:gd name="T6" fmla="*/ 0 w 17"/>
                <a:gd name="T7" fmla="*/ 8 h 53"/>
                <a:gd name="T8" fmla="*/ 2 w 17"/>
                <a:gd name="T9" fmla="*/ 14 h 53"/>
                <a:gd name="T10" fmla="*/ 1 w 17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53">
                  <a:moveTo>
                    <a:pt x="12" y="0"/>
                  </a:moveTo>
                  <a:cubicBezTo>
                    <a:pt x="8" y="1"/>
                    <a:pt x="5" y="2"/>
                    <a:pt x="3" y="6"/>
                  </a:cubicBezTo>
                  <a:cubicBezTo>
                    <a:pt x="5" y="9"/>
                    <a:pt x="9" y="11"/>
                    <a:pt x="13" y="12"/>
                  </a:cubicBezTo>
                  <a:cubicBezTo>
                    <a:pt x="9" y="14"/>
                    <a:pt x="3" y="15"/>
                    <a:pt x="0" y="18"/>
                  </a:cubicBezTo>
                  <a:cubicBezTo>
                    <a:pt x="5" y="23"/>
                    <a:pt x="17" y="27"/>
                    <a:pt x="5" y="32"/>
                  </a:cubicBezTo>
                  <a:cubicBezTo>
                    <a:pt x="17" y="40"/>
                    <a:pt x="15" y="46"/>
                    <a:pt x="2" y="53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3" name="Oval 478">
              <a:extLst>
                <a:ext uri="{FF2B5EF4-FFF2-40B4-BE49-F238E27FC236}">
                  <a16:creationId xmlns:a16="http://schemas.microsoft.com/office/drawing/2014/main" id="{DD9A5B43-953C-46E5-B764-FE644A01F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307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14" name="Oval 479">
              <a:extLst>
                <a:ext uri="{FF2B5EF4-FFF2-40B4-BE49-F238E27FC236}">
                  <a16:creationId xmlns:a16="http://schemas.microsoft.com/office/drawing/2014/main" id="{A068E128-F286-43F9-AFAF-B28E13819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30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15" name="Oval 480">
              <a:extLst>
                <a:ext uri="{FF2B5EF4-FFF2-40B4-BE49-F238E27FC236}">
                  <a16:creationId xmlns:a16="http://schemas.microsoft.com/office/drawing/2014/main" id="{720361AD-1F2F-486D-B133-01F17CF14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30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16" name="Freeform 481">
              <a:extLst>
                <a:ext uri="{FF2B5EF4-FFF2-40B4-BE49-F238E27FC236}">
                  <a16:creationId xmlns:a16="http://schemas.microsoft.com/office/drawing/2014/main" id="{7711F61E-803F-4413-A6FC-9018C23C2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970"/>
              <a:ext cx="8" cy="18"/>
            </a:xfrm>
            <a:custGeom>
              <a:avLst/>
              <a:gdLst>
                <a:gd name="T0" fmla="*/ 0 w 11"/>
                <a:gd name="T1" fmla="*/ 10 h 24"/>
                <a:gd name="T2" fmla="*/ 0 w 11"/>
                <a:gd name="T3" fmla="*/ 6 h 24"/>
                <a:gd name="T4" fmla="*/ 0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23"/>
                  </a:moveTo>
                  <a:cubicBezTo>
                    <a:pt x="11" y="24"/>
                    <a:pt x="8" y="11"/>
                    <a:pt x="0" y="14"/>
                  </a:cubicBezTo>
                  <a:cubicBezTo>
                    <a:pt x="8" y="12"/>
                    <a:pt x="1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7" name="Freeform 482">
              <a:extLst>
                <a:ext uri="{FF2B5EF4-FFF2-40B4-BE49-F238E27FC236}">
                  <a16:creationId xmlns:a16="http://schemas.microsoft.com/office/drawing/2014/main" id="{0EBCF138-C15A-4A23-89F1-95CE7129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044"/>
              <a:ext cx="7" cy="21"/>
            </a:xfrm>
            <a:custGeom>
              <a:avLst/>
              <a:gdLst>
                <a:gd name="T0" fmla="*/ 1 w 11"/>
                <a:gd name="T1" fmla="*/ 11 h 28"/>
                <a:gd name="T2" fmla="*/ 2 w 11"/>
                <a:gd name="T3" fmla="*/ 8 h 28"/>
                <a:gd name="T4" fmla="*/ 1 w 11"/>
                <a:gd name="T5" fmla="*/ 8 h 28"/>
                <a:gd name="T6" fmla="*/ 2 w 11"/>
                <a:gd name="T7" fmla="*/ 5 h 28"/>
                <a:gd name="T8" fmla="*/ 1 w 11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5" y="28"/>
                    <a:pt x="10" y="23"/>
                    <a:pt x="8" y="20"/>
                  </a:cubicBezTo>
                  <a:cubicBezTo>
                    <a:pt x="7" y="17"/>
                    <a:pt x="3" y="19"/>
                    <a:pt x="1" y="18"/>
                  </a:cubicBezTo>
                  <a:cubicBezTo>
                    <a:pt x="0" y="14"/>
                    <a:pt x="5" y="15"/>
                    <a:pt x="8" y="12"/>
                  </a:cubicBezTo>
                  <a:cubicBezTo>
                    <a:pt x="11" y="9"/>
                    <a:pt x="8" y="0"/>
                    <a:pt x="2" y="4"/>
                  </a:cubicBezTo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8" name="Freeform 483">
              <a:extLst>
                <a:ext uri="{FF2B5EF4-FFF2-40B4-BE49-F238E27FC236}">
                  <a16:creationId xmlns:a16="http://schemas.microsoft.com/office/drawing/2014/main" id="{0B60793B-42FE-4BCD-83B6-BCC76425E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96"/>
              <a:ext cx="9" cy="15"/>
            </a:xfrm>
            <a:custGeom>
              <a:avLst/>
              <a:gdLst>
                <a:gd name="T0" fmla="*/ 2 w 13"/>
                <a:gd name="T1" fmla="*/ 0 h 20"/>
                <a:gd name="T2" fmla="*/ 1 w 13"/>
                <a:gd name="T3" fmla="*/ 4 h 20"/>
                <a:gd name="T4" fmla="*/ 3 w 13"/>
                <a:gd name="T5" fmla="*/ 4 h 20"/>
                <a:gd name="T6" fmla="*/ 1 w 13"/>
                <a:gd name="T7" fmla="*/ 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7" y="0"/>
                  </a:moveTo>
                  <a:cubicBezTo>
                    <a:pt x="5" y="2"/>
                    <a:pt x="0" y="5"/>
                    <a:pt x="2" y="8"/>
                  </a:cubicBezTo>
                  <a:cubicBezTo>
                    <a:pt x="3" y="11"/>
                    <a:pt x="6" y="7"/>
                    <a:pt x="8" y="8"/>
                  </a:cubicBezTo>
                  <a:cubicBezTo>
                    <a:pt x="13" y="11"/>
                    <a:pt x="7" y="19"/>
                    <a:pt x="1" y="20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9" name="Freeform 484">
              <a:extLst>
                <a:ext uri="{FF2B5EF4-FFF2-40B4-BE49-F238E27FC236}">
                  <a16:creationId xmlns:a16="http://schemas.microsoft.com/office/drawing/2014/main" id="{B9EAEFC4-5CB9-4521-B7B8-2254D5824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923"/>
              <a:ext cx="4" cy="5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4" y="2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0" name="Freeform 485">
              <a:extLst>
                <a:ext uri="{FF2B5EF4-FFF2-40B4-BE49-F238E27FC236}">
                  <a16:creationId xmlns:a16="http://schemas.microsoft.com/office/drawing/2014/main" id="{CB5CB41B-7791-4C22-911E-589298824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004"/>
              <a:ext cx="9" cy="20"/>
            </a:xfrm>
            <a:custGeom>
              <a:avLst/>
              <a:gdLst>
                <a:gd name="T0" fmla="*/ 1 w 13"/>
                <a:gd name="T1" fmla="*/ 12 h 26"/>
                <a:gd name="T2" fmla="*/ 1 w 13"/>
                <a:gd name="T3" fmla="*/ 8 h 26"/>
                <a:gd name="T4" fmla="*/ 4 w 13"/>
                <a:gd name="T5" fmla="*/ 2 h 26"/>
                <a:gd name="T6" fmla="*/ 0 w 13"/>
                <a:gd name="T7" fmla="*/ 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10" y="11"/>
                    <a:pt x="1" y="18"/>
                  </a:cubicBezTo>
                  <a:cubicBezTo>
                    <a:pt x="4" y="16"/>
                    <a:pt x="13" y="9"/>
                    <a:pt x="11" y="5"/>
                  </a:cubicBezTo>
                  <a:cubicBezTo>
                    <a:pt x="10" y="0"/>
                    <a:pt x="1" y="3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6" name="Group 486">
            <a:extLst>
              <a:ext uri="{FF2B5EF4-FFF2-40B4-BE49-F238E27FC236}">
                <a16:creationId xmlns:a16="http://schemas.microsoft.com/office/drawing/2014/main" id="{E0CB6209-9FDB-4A1B-81BE-ED9BEF608D8E}"/>
              </a:ext>
            </a:extLst>
          </p:cNvPr>
          <p:cNvGrpSpPr>
            <a:grpSpLocks/>
          </p:cNvGrpSpPr>
          <p:nvPr/>
        </p:nvGrpSpPr>
        <p:grpSpPr bwMode="auto">
          <a:xfrm>
            <a:off x="8610600" y="4546600"/>
            <a:ext cx="417513" cy="1252538"/>
            <a:chOff x="4464" y="2876"/>
            <a:chExt cx="256" cy="772"/>
          </a:xfrm>
        </p:grpSpPr>
        <p:sp>
          <p:nvSpPr>
            <p:cNvPr id="19595" name="Freeform 487">
              <a:extLst>
                <a:ext uri="{FF2B5EF4-FFF2-40B4-BE49-F238E27FC236}">
                  <a16:creationId xmlns:a16="http://schemas.microsoft.com/office/drawing/2014/main" id="{E4D52D10-A89F-4CE9-9C1D-92D878514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876"/>
              <a:ext cx="255" cy="772"/>
            </a:xfrm>
            <a:custGeom>
              <a:avLst/>
              <a:gdLst>
                <a:gd name="T0" fmla="*/ 126 w 359"/>
                <a:gd name="T1" fmla="*/ 0 h 1016"/>
                <a:gd name="T2" fmla="*/ 23 w 359"/>
                <a:gd name="T3" fmla="*/ 0 h 1016"/>
                <a:gd name="T4" fmla="*/ 21 w 359"/>
                <a:gd name="T5" fmla="*/ 2 h 1016"/>
                <a:gd name="T6" fmla="*/ 1 w 359"/>
                <a:gd name="T7" fmla="*/ 37 h 1016"/>
                <a:gd name="T8" fmla="*/ 1 w 359"/>
                <a:gd name="T9" fmla="*/ 37 h 1016"/>
                <a:gd name="T10" fmla="*/ 1 w 359"/>
                <a:gd name="T11" fmla="*/ 37 h 1016"/>
                <a:gd name="T12" fmla="*/ 1 w 359"/>
                <a:gd name="T13" fmla="*/ 37 h 1016"/>
                <a:gd name="T14" fmla="*/ 1 w 359"/>
                <a:gd name="T15" fmla="*/ 37 h 1016"/>
                <a:gd name="T16" fmla="*/ 0 w 359"/>
                <a:gd name="T17" fmla="*/ 37 h 1016"/>
                <a:gd name="T18" fmla="*/ 0 w 359"/>
                <a:gd name="T19" fmla="*/ 432 h 1016"/>
                <a:gd name="T20" fmla="*/ 9 w 359"/>
                <a:gd name="T21" fmla="*/ 446 h 1016"/>
                <a:gd name="T22" fmla="*/ 97 w 359"/>
                <a:gd name="T23" fmla="*/ 446 h 1016"/>
                <a:gd name="T24" fmla="*/ 106 w 359"/>
                <a:gd name="T25" fmla="*/ 441 h 1016"/>
                <a:gd name="T26" fmla="*/ 106 w 359"/>
                <a:gd name="T27" fmla="*/ 441 h 1016"/>
                <a:gd name="T28" fmla="*/ 126 w 359"/>
                <a:gd name="T29" fmla="*/ 404 h 1016"/>
                <a:gd name="T30" fmla="*/ 129 w 359"/>
                <a:gd name="T31" fmla="*/ 394 h 1016"/>
                <a:gd name="T32" fmla="*/ 129 w 359"/>
                <a:gd name="T33" fmla="*/ 2 h 1016"/>
                <a:gd name="T34" fmla="*/ 129 w 359"/>
                <a:gd name="T35" fmla="*/ 2 h 1016"/>
                <a:gd name="T36" fmla="*/ 129 w 359"/>
                <a:gd name="T37" fmla="*/ 2 h 1016"/>
                <a:gd name="T38" fmla="*/ 126 w 359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9" h="1016">
                  <a:moveTo>
                    <a:pt x="353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10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1" y="85"/>
                    <a:pt x="1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2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4" y="1016"/>
                    <a:pt x="292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6" y="930"/>
                    <a:pt x="354" y="921"/>
                  </a:cubicBezTo>
                  <a:cubicBezTo>
                    <a:pt x="357" y="917"/>
                    <a:pt x="359" y="909"/>
                    <a:pt x="359" y="897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0"/>
                    <a:pt x="353" y="0"/>
                  </a:cubicBezTo>
                  <a:close/>
                </a:path>
              </a:pathLst>
            </a:custGeom>
            <a:noFill/>
            <a:ln w="1270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488">
              <a:extLst>
                <a:ext uri="{FF2B5EF4-FFF2-40B4-BE49-F238E27FC236}">
                  <a16:creationId xmlns:a16="http://schemas.microsoft.com/office/drawing/2014/main" id="{C5A5A3A8-8A6C-4ED8-A43B-D55A33AE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877"/>
              <a:ext cx="213" cy="705"/>
            </a:xfrm>
            <a:custGeom>
              <a:avLst/>
              <a:gdLst>
                <a:gd name="T0" fmla="*/ 108 w 299"/>
                <a:gd name="T1" fmla="*/ 0 h 927"/>
                <a:gd name="T2" fmla="*/ 108 w 299"/>
                <a:gd name="T3" fmla="*/ 394 h 927"/>
                <a:gd name="T4" fmla="*/ 98 w 299"/>
                <a:gd name="T5" fmla="*/ 408 h 927"/>
                <a:gd name="T6" fmla="*/ 10 w 299"/>
                <a:gd name="T7" fmla="*/ 408 h 927"/>
                <a:gd name="T8" fmla="*/ 0 w 299"/>
                <a:gd name="T9" fmla="*/ 394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489">
              <a:extLst>
                <a:ext uri="{FF2B5EF4-FFF2-40B4-BE49-F238E27FC236}">
                  <a16:creationId xmlns:a16="http://schemas.microsoft.com/office/drawing/2014/main" id="{B914BC53-F713-4398-B46E-C4F5FFDEA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490">
              <a:extLst>
                <a:ext uri="{FF2B5EF4-FFF2-40B4-BE49-F238E27FC236}">
                  <a16:creationId xmlns:a16="http://schemas.microsoft.com/office/drawing/2014/main" id="{761228DF-C709-4E05-98F7-546A8B313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491">
              <a:extLst>
                <a:ext uri="{FF2B5EF4-FFF2-40B4-BE49-F238E27FC236}">
                  <a16:creationId xmlns:a16="http://schemas.microsoft.com/office/drawing/2014/main" id="{C7E175B4-B68E-451B-BF4D-592E1DB21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881"/>
              <a:ext cx="235" cy="52"/>
            </a:xfrm>
            <a:custGeom>
              <a:avLst/>
              <a:gdLst>
                <a:gd name="T0" fmla="*/ 18 w 331"/>
                <a:gd name="T1" fmla="*/ 17 h 69"/>
                <a:gd name="T2" fmla="*/ 22 w 331"/>
                <a:gd name="T3" fmla="*/ 15 h 69"/>
                <a:gd name="T4" fmla="*/ 109 w 331"/>
                <a:gd name="T5" fmla="*/ 15 h 69"/>
                <a:gd name="T6" fmla="*/ 117 w 331"/>
                <a:gd name="T7" fmla="*/ 2 h 69"/>
                <a:gd name="T8" fmla="*/ 116 w 331"/>
                <a:gd name="T9" fmla="*/ 0 h 69"/>
                <a:gd name="T10" fmla="*/ 19 w 331"/>
                <a:gd name="T11" fmla="*/ 0 h 69"/>
                <a:gd name="T12" fmla="*/ 16 w 331"/>
                <a:gd name="T13" fmla="*/ 2 h 69"/>
                <a:gd name="T14" fmla="*/ 1 w 331"/>
                <a:gd name="T15" fmla="*/ 27 h 69"/>
                <a:gd name="T16" fmla="*/ 2 w 331"/>
                <a:gd name="T17" fmla="*/ 29 h 69"/>
                <a:gd name="T18" fmla="*/ 11 w 331"/>
                <a:gd name="T19" fmla="*/ 29 h 69"/>
                <a:gd name="T20" fmla="*/ 18 w 331"/>
                <a:gd name="T21" fmla="*/ 17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6" y="35"/>
                    <a:pt x="60" y="35"/>
                  </a:cubicBezTo>
                  <a:cubicBezTo>
                    <a:pt x="306" y="35"/>
                    <a:pt x="306" y="35"/>
                    <a:pt x="306" y="35"/>
                  </a:cubicBezTo>
                  <a:cubicBezTo>
                    <a:pt x="314" y="23"/>
                    <a:pt x="323" y="12"/>
                    <a:pt x="328" y="5"/>
                  </a:cubicBezTo>
                  <a:cubicBezTo>
                    <a:pt x="331" y="0"/>
                    <a:pt x="327" y="0"/>
                    <a:pt x="32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1" y="0"/>
                    <a:pt x="47" y="1"/>
                    <a:pt x="45" y="4"/>
                  </a:cubicBezTo>
                  <a:cubicBezTo>
                    <a:pt x="38" y="14"/>
                    <a:pt x="13" y="48"/>
                    <a:pt x="3" y="64"/>
                  </a:cubicBezTo>
                  <a:cubicBezTo>
                    <a:pt x="1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492">
              <a:extLst>
                <a:ext uri="{FF2B5EF4-FFF2-40B4-BE49-F238E27FC236}">
                  <a16:creationId xmlns:a16="http://schemas.microsoft.com/office/drawing/2014/main" id="{2407C68F-B570-4F50-B770-50AF24768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939"/>
              <a:ext cx="213" cy="709"/>
            </a:xfrm>
            <a:custGeom>
              <a:avLst/>
              <a:gdLst>
                <a:gd name="T0" fmla="*/ 98 w 299"/>
                <a:gd name="T1" fmla="*/ 408 h 934"/>
                <a:gd name="T2" fmla="*/ 108 w 299"/>
                <a:gd name="T3" fmla="*/ 395 h 934"/>
                <a:gd name="T4" fmla="*/ 108 w 299"/>
                <a:gd name="T5" fmla="*/ 4 h 934"/>
                <a:gd name="T6" fmla="*/ 108 w 299"/>
                <a:gd name="T7" fmla="*/ 2 h 934"/>
                <a:gd name="T8" fmla="*/ 106 w 299"/>
                <a:gd name="T9" fmla="*/ 0 h 934"/>
                <a:gd name="T10" fmla="*/ 3 w 299"/>
                <a:gd name="T11" fmla="*/ 0 h 934"/>
                <a:gd name="T12" fmla="*/ 1 w 299"/>
                <a:gd name="T13" fmla="*/ 2 h 934"/>
                <a:gd name="T14" fmla="*/ 1 w 299"/>
                <a:gd name="T15" fmla="*/ 2 h 934"/>
                <a:gd name="T16" fmla="*/ 1 w 299"/>
                <a:gd name="T17" fmla="*/ 2 h 934"/>
                <a:gd name="T18" fmla="*/ 1 w 299"/>
                <a:gd name="T19" fmla="*/ 2 h 934"/>
                <a:gd name="T20" fmla="*/ 1 w 299"/>
                <a:gd name="T21" fmla="*/ 2 h 934"/>
                <a:gd name="T22" fmla="*/ 0 w 299"/>
                <a:gd name="T23" fmla="*/ 2 h 934"/>
                <a:gd name="T24" fmla="*/ 0 w 299"/>
                <a:gd name="T25" fmla="*/ 395 h 934"/>
                <a:gd name="T26" fmla="*/ 10 w 299"/>
                <a:gd name="T27" fmla="*/ 408 h 934"/>
                <a:gd name="T28" fmla="*/ 98 w 299"/>
                <a:gd name="T29" fmla="*/ 408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9" h="934">
                  <a:moveTo>
                    <a:pt x="272" y="934"/>
                  </a:moveTo>
                  <a:cubicBezTo>
                    <a:pt x="289" y="934"/>
                    <a:pt x="299" y="930"/>
                    <a:pt x="299" y="902"/>
                  </a:cubicBezTo>
                  <a:cubicBezTo>
                    <a:pt x="299" y="865"/>
                    <a:pt x="299" y="58"/>
                    <a:pt x="299" y="8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3"/>
                    <a:pt x="298" y="0"/>
                    <a:pt x="293" y="0"/>
                  </a:cubicBezTo>
                  <a:cubicBezTo>
                    <a:pt x="281" y="0"/>
                    <a:pt x="23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493">
              <a:extLst>
                <a:ext uri="{FF2B5EF4-FFF2-40B4-BE49-F238E27FC236}">
                  <a16:creationId xmlns:a16="http://schemas.microsoft.com/office/drawing/2014/main" id="{D00CC633-B2F9-493B-A505-621D4C0EC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939"/>
              <a:ext cx="47" cy="701"/>
            </a:xfrm>
            <a:custGeom>
              <a:avLst/>
              <a:gdLst>
                <a:gd name="T0" fmla="*/ 1 w 66"/>
                <a:gd name="T1" fmla="*/ 2 h 924"/>
                <a:gd name="T2" fmla="*/ 1 w 66"/>
                <a:gd name="T3" fmla="*/ 2 h 924"/>
                <a:gd name="T4" fmla="*/ 1 w 66"/>
                <a:gd name="T5" fmla="*/ 2 h 924"/>
                <a:gd name="T6" fmla="*/ 1 w 66"/>
                <a:gd name="T7" fmla="*/ 2 h 924"/>
                <a:gd name="T8" fmla="*/ 1 w 66"/>
                <a:gd name="T9" fmla="*/ 2 h 924"/>
                <a:gd name="T10" fmla="*/ 0 w 66"/>
                <a:gd name="T11" fmla="*/ 2 h 924"/>
                <a:gd name="T12" fmla="*/ 0 w 66"/>
                <a:gd name="T13" fmla="*/ 394 h 924"/>
                <a:gd name="T14" fmla="*/ 1 w 66"/>
                <a:gd name="T15" fmla="*/ 404 h 924"/>
                <a:gd name="T16" fmla="*/ 24 w 66"/>
                <a:gd name="T17" fmla="*/ 365 h 924"/>
                <a:gd name="T18" fmla="*/ 24 w 66"/>
                <a:gd name="T19" fmla="*/ 0 h 924"/>
                <a:gd name="T20" fmla="*/ 3 w 66"/>
                <a:gd name="T21" fmla="*/ 0 h 924"/>
                <a:gd name="T22" fmla="*/ 1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2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494">
              <a:extLst>
                <a:ext uri="{FF2B5EF4-FFF2-40B4-BE49-F238E27FC236}">
                  <a16:creationId xmlns:a16="http://schemas.microsoft.com/office/drawing/2014/main" id="{80F6DEE4-B646-4BBA-9B89-AE60450BA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3024"/>
              <a:ext cx="204" cy="554"/>
            </a:xfrm>
            <a:custGeom>
              <a:avLst/>
              <a:gdLst>
                <a:gd name="T0" fmla="*/ 3 w 287"/>
                <a:gd name="T1" fmla="*/ 0 h 728"/>
                <a:gd name="T2" fmla="*/ 101 w 287"/>
                <a:gd name="T3" fmla="*/ 0 h 728"/>
                <a:gd name="T4" fmla="*/ 103 w 287"/>
                <a:gd name="T5" fmla="*/ 5 h 728"/>
                <a:gd name="T6" fmla="*/ 103 w 287"/>
                <a:gd name="T7" fmla="*/ 310 h 728"/>
                <a:gd name="T8" fmla="*/ 95 w 287"/>
                <a:gd name="T9" fmla="*/ 321 h 728"/>
                <a:gd name="T10" fmla="*/ 8 w 287"/>
                <a:gd name="T11" fmla="*/ 321 h 728"/>
                <a:gd name="T12" fmla="*/ 0 w 287"/>
                <a:gd name="T13" fmla="*/ 310 h 728"/>
                <a:gd name="T14" fmla="*/ 0 w 287"/>
                <a:gd name="T15" fmla="*/ 4 h 728"/>
                <a:gd name="T16" fmla="*/ 3 w 287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728">
                  <a:moveTo>
                    <a:pt x="7" y="0"/>
                  </a:moveTo>
                  <a:cubicBezTo>
                    <a:pt x="43" y="0"/>
                    <a:pt x="236" y="0"/>
                    <a:pt x="281" y="0"/>
                  </a:cubicBezTo>
                  <a:cubicBezTo>
                    <a:pt x="287" y="0"/>
                    <a:pt x="287" y="4"/>
                    <a:pt x="287" y="12"/>
                  </a:cubicBezTo>
                  <a:cubicBezTo>
                    <a:pt x="287" y="106"/>
                    <a:pt x="287" y="703"/>
                    <a:pt x="287" y="703"/>
                  </a:cubicBezTo>
                  <a:cubicBezTo>
                    <a:pt x="287" y="727"/>
                    <a:pt x="280" y="728"/>
                    <a:pt x="266" y="728"/>
                  </a:cubicBezTo>
                  <a:cubicBezTo>
                    <a:pt x="21" y="728"/>
                    <a:pt x="21" y="728"/>
                    <a:pt x="21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495">
              <a:extLst>
                <a:ext uri="{FF2B5EF4-FFF2-40B4-BE49-F238E27FC236}">
                  <a16:creationId xmlns:a16="http://schemas.microsoft.com/office/drawing/2014/main" id="{1BF49619-881B-490D-A7C5-13DE1330C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931"/>
              <a:ext cx="1" cy="667"/>
            </a:xfrm>
            <a:custGeom>
              <a:avLst/>
              <a:gdLst>
                <a:gd name="T0" fmla="*/ 0 w 1"/>
                <a:gd name="T1" fmla="*/ 0 h 928"/>
                <a:gd name="T2" fmla="*/ 0 w 1"/>
                <a:gd name="T3" fmla="*/ 344 h 928"/>
                <a:gd name="T4" fmla="*/ 0 w 1"/>
                <a:gd name="T5" fmla="*/ 0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28">
                  <a:moveTo>
                    <a:pt x="0" y="0"/>
                  </a:moveTo>
                  <a:lnTo>
                    <a:pt x="0" y="9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Line 496">
              <a:extLst>
                <a:ext uri="{FF2B5EF4-FFF2-40B4-BE49-F238E27FC236}">
                  <a16:creationId xmlns:a16="http://schemas.microsoft.com/office/drawing/2014/main" id="{93872671-13AB-416A-9D99-EB647F7DE2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5" y="2931"/>
              <a:ext cx="1" cy="66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497">
              <a:extLst>
                <a:ext uri="{FF2B5EF4-FFF2-40B4-BE49-F238E27FC236}">
                  <a16:creationId xmlns:a16="http://schemas.microsoft.com/office/drawing/2014/main" id="{3C49B234-8C29-458C-B8C1-F2DFD67B5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882"/>
              <a:ext cx="1" cy="688"/>
            </a:xfrm>
            <a:custGeom>
              <a:avLst/>
              <a:gdLst>
                <a:gd name="T0" fmla="*/ 0 w 1"/>
                <a:gd name="T1" fmla="*/ 0 h 957"/>
                <a:gd name="T2" fmla="*/ 0 w 1"/>
                <a:gd name="T3" fmla="*/ 356 h 957"/>
                <a:gd name="T4" fmla="*/ 0 w 1"/>
                <a:gd name="T5" fmla="*/ 0 h 9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57">
                  <a:moveTo>
                    <a:pt x="0" y="0"/>
                  </a:moveTo>
                  <a:lnTo>
                    <a:pt x="0" y="9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Line 498">
              <a:extLst>
                <a:ext uri="{FF2B5EF4-FFF2-40B4-BE49-F238E27FC236}">
                  <a16:creationId xmlns:a16="http://schemas.microsoft.com/office/drawing/2014/main" id="{9D025F0C-354F-426C-9DF4-15A430B5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8" y="2882"/>
              <a:ext cx="1" cy="6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499">
              <a:extLst>
                <a:ext uri="{FF2B5EF4-FFF2-40B4-BE49-F238E27FC236}">
                  <a16:creationId xmlns:a16="http://schemas.microsoft.com/office/drawing/2014/main" id="{05CE0A4C-5232-4E07-A34F-F03479F3E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877"/>
              <a:ext cx="42" cy="758"/>
            </a:xfrm>
            <a:custGeom>
              <a:avLst/>
              <a:gdLst>
                <a:gd name="T0" fmla="*/ 0 w 60"/>
                <a:gd name="T1" fmla="*/ 438 h 997"/>
                <a:gd name="T2" fmla="*/ 0 w 60"/>
                <a:gd name="T3" fmla="*/ 37 h 997"/>
                <a:gd name="T4" fmla="*/ 20 w 60"/>
                <a:gd name="T5" fmla="*/ 0 h 997"/>
                <a:gd name="T6" fmla="*/ 20 w 60"/>
                <a:gd name="T7" fmla="*/ 397 h 997"/>
                <a:gd name="T8" fmla="*/ 16 w 60"/>
                <a:gd name="T9" fmla="*/ 408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7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500">
              <a:extLst>
                <a:ext uri="{FF2B5EF4-FFF2-40B4-BE49-F238E27FC236}">
                  <a16:creationId xmlns:a16="http://schemas.microsoft.com/office/drawing/2014/main" id="{2FE34257-AD63-4F5C-8F5D-D4988B518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9 w 2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501">
              <a:extLst>
                <a:ext uri="{FF2B5EF4-FFF2-40B4-BE49-F238E27FC236}">
                  <a16:creationId xmlns:a16="http://schemas.microsoft.com/office/drawing/2014/main" id="{01A3E844-B904-452F-8C7D-530724F72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502">
              <a:extLst>
                <a:ext uri="{FF2B5EF4-FFF2-40B4-BE49-F238E27FC236}">
                  <a16:creationId xmlns:a16="http://schemas.microsoft.com/office/drawing/2014/main" id="{807C3731-738F-4ED2-9C04-D0CA455D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3383"/>
              <a:ext cx="108" cy="257"/>
            </a:xfrm>
            <a:custGeom>
              <a:avLst/>
              <a:gdLst>
                <a:gd name="T0" fmla="*/ 0 w 153"/>
                <a:gd name="T1" fmla="*/ 148 h 339"/>
                <a:gd name="T2" fmla="*/ 47 w 153"/>
                <a:gd name="T3" fmla="*/ 148 h 339"/>
                <a:gd name="T4" fmla="*/ 54 w 153"/>
                <a:gd name="T5" fmla="*/ 139 h 339"/>
                <a:gd name="T6" fmla="*/ 54 w 153"/>
                <a:gd name="T7" fmla="*/ 0 h 339"/>
                <a:gd name="T8" fmla="*/ 52 w 153"/>
                <a:gd name="T9" fmla="*/ 105 h 339"/>
                <a:gd name="T10" fmla="*/ 45 w 153"/>
                <a:gd name="T11" fmla="*/ 144 h 339"/>
                <a:gd name="T12" fmla="*/ 0 w 153"/>
                <a:gd name="T13" fmla="*/ 148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503">
              <a:extLst>
                <a:ext uri="{FF2B5EF4-FFF2-40B4-BE49-F238E27FC236}">
                  <a16:creationId xmlns:a16="http://schemas.microsoft.com/office/drawing/2014/main" id="{B2D4560B-A94B-41F0-9C84-10D77834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885"/>
              <a:ext cx="32" cy="47"/>
            </a:xfrm>
            <a:custGeom>
              <a:avLst/>
              <a:gdLst>
                <a:gd name="T0" fmla="*/ 15 w 46"/>
                <a:gd name="T1" fmla="*/ 0 h 62"/>
                <a:gd name="T2" fmla="*/ 3 w 46"/>
                <a:gd name="T3" fmla="*/ 23 h 62"/>
                <a:gd name="T4" fmla="*/ 3 w 46"/>
                <a:gd name="T5" fmla="*/ 27 h 62"/>
                <a:gd name="T6" fmla="*/ 9 w 46"/>
                <a:gd name="T7" fmla="*/ 27 h 62"/>
                <a:gd name="T8" fmla="*/ 9 w 46"/>
                <a:gd name="T9" fmla="*/ 17 h 62"/>
                <a:gd name="T10" fmla="*/ 15 w 4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62">
                  <a:moveTo>
                    <a:pt x="46" y="0"/>
                  </a:moveTo>
                  <a:cubicBezTo>
                    <a:pt x="46" y="0"/>
                    <a:pt x="12" y="47"/>
                    <a:pt x="8" y="53"/>
                  </a:cubicBezTo>
                  <a:cubicBezTo>
                    <a:pt x="4" y="59"/>
                    <a:pt x="0" y="62"/>
                    <a:pt x="10" y="62"/>
                  </a:cubicBezTo>
                  <a:cubicBezTo>
                    <a:pt x="21" y="62"/>
                    <a:pt x="26" y="62"/>
                    <a:pt x="26" y="62"/>
                  </a:cubicBezTo>
                  <a:cubicBezTo>
                    <a:pt x="18" y="60"/>
                    <a:pt x="17" y="57"/>
                    <a:pt x="26" y="40"/>
                  </a:cubicBezTo>
                  <a:cubicBezTo>
                    <a:pt x="34" y="2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504">
              <a:extLst>
                <a:ext uri="{FF2B5EF4-FFF2-40B4-BE49-F238E27FC236}">
                  <a16:creationId xmlns:a16="http://schemas.microsoft.com/office/drawing/2014/main" id="{2FEADDFA-0265-4348-9A93-E9C94AD73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2888"/>
              <a:ext cx="35" cy="136"/>
            </a:xfrm>
            <a:custGeom>
              <a:avLst/>
              <a:gdLst>
                <a:gd name="T0" fmla="*/ 4 w 50"/>
                <a:gd name="T1" fmla="*/ 36 h 179"/>
                <a:gd name="T2" fmla="*/ 18 w 50"/>
                <a:gd name="T3" fmla="*/ 0 h 179"/>
                <a:gd name="T4" fmla="*/ 0 w 50"/>
                <a:gd name="T5" fmla="*/ 30 h 179"/>
                <a:gd name="T6" fmla="*/ 0 w 50"/>
                <a:gd name="T7" fmla="*/ 73 h 179"/>
                <a:gd name="T8" fmla="*/ 4 w 50"/>
                <a:gd name="T9" fmla="*/ 36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3" y="83"/>
                  </a:moveTo>
                  <a:cubicBezTo>
                    <a:pt x="18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4" y="116"/>
                    <a:pt x="13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505">
              <a:extLst>
                <a:ext uri="{FF2B5EF4-FFF2-40B4-BE49-F238E27FC236}">
                  <a16:creationId xmlns:a16="http://schemas.microsoft.com/office/drawing/2014/main" id="{81B29C3E-E495-4C6A-905B-5DBD43D2E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506">
              <a:extLst>
                <a:ext uri="{FF2B5EF4-FFF2-40B4-BE49-F238E27FC236}">
                  <a16:creationId xmlns:a16="http://schemas.microsoft.com/office/drawing/2014/main" id="{DC443D47-5B34-474F-A19B-695482BBF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75"/>
              <a:ext cx="42" cy="64"/>
            </a:xfrm>
            <a:custGeom>
              <a:avLst/>
              <a:gdLst>
                <a:gd name="T0" fmla="*/ 21 w 59"/>
                <a:gd name="T1" fmla="*/ 0 h 84"/>
                <a:gd name="T2" fmla="*/ 0 w 59"/>
                <a:gd name="T3" fmla="*/ 37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84">
                  <a:moveTo>
                    <a:pt x="59" y="0"/>
                  </a:moveTo>
                  <a:cubicBezTo>
                    <a:pt x="53" y="5"/>
                    <a:pt x="4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507">
              <a:extLst>
                <a:ext uri="{FF2B5EF4-FFF2-40B4-BE49-F238E27FC236}">
                  <a16:creationId xmlns:a16="http://schemas.microsoft.com/office/drawing/2014/main" id="{7CEBB991-AB60-4402-84C4-93E1D311D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508">
              <a:extLst>
                <a:ext uri="{FF2B5EF4-FFF2-40B4-BE49-F238E27FC236}">
                  <a16:creationId xmlns:a16="http://schemas.microsoft.com/office/drawing/2014/main" id="{208CDAD2-6DE3-4AD6-97A4-6F83311E6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889"/>
              <a:ext cx="1" cy="36"/>
            </a:xfrm>
            <a:custGeom>
              <a:avLst/>
              <a:gdLst>
                <a:gd name="T0" fmla="*/ 0 w 1"/>
                <a:gd name="T1" fmla="*/ 21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509">
              <a:extLst>
                <a:ext uri="{FF2B5EF4-FFF2-40B4-BE49-F238E27FC236}">
                  <a16:creationId xmlns:a16="http://schemas.microsoft.com/office/drawing/2014/main" id="{0382EA1B-FE1E-4C25-88B0-756AF3E6A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945"/>
              <a:ext cx="1" cy="76"/>
            </a:xfrm>
            <a:custGeom>
              <a:avLst/>
              <a:gdLst>
                <a:gd name="T0" fmla="*/ 0 w 1"/>
                <a:gd name="T1" fmla="*/ 44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Line 510">
              <a:extLst>
                <a:ext uri="{FF2B5EF4-FFF2-40B4-BE49-F238E27FC236}">
                  <a16:creationId xmlns:a16="http://schemas.microsoft.com/office/drawing/2014/main" id="{FF37E8A8-18E0-474A-92CF-F62075112E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5" y="2944"/>
              <a:ext cx="1" cy="120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Line 511">
              <a:extLst>
                <a:ext uri="{FF2B5EF4-FFF2-40B4-BE49-F238E27FC236}">
                  <a16:creationId xmlns:a16="http://schemas.microsoft.com/office/drawing/2014/main" id="{B5CA75E6-F284-434A-91C4-EAE029E5AC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1" y="2946"/>
              <a:ext cx="0" cy="4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Line 512">
              <a:extLst>
                <a:ext uri="{FF2B5EF4-FFF2-40B4-BE49-F238E27FC236}">
                  <a16:creationId xmlns:a16="http://schemas.microsoft.com/office/drawing/2014/main" id="{11F8F960-FC3B-4B29-96AE-933646C67B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1" y="2882"/>
              <a:ext cx="0" cy="5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Freeform 513">
              <a:extLst>
                <a:ext uri="{FF2B5EF4-FFF2-40B4-BE49-F238E27FC236}">
                  <a16:creationId xmlns:a16="http://schemas.microsoft.com/office/drawing/2014/main" id="{85442663-5078-46A2-A6DC-34FA9A67D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944"/>
              <a:ext cx="58" cy="107"/>
            </a:xfrm>
            <a:custGeom>
              <a:avLst/>
              <a:gdLst>
                <a:gd name="T0" fmla="*/ 6 w 82"/>
                <a:gd name="T1" fmla="*/ 10 h 141"/>
                <a:gd name="T2" fmla="*/ 29 w 82"/>
                <a:gd name="T3" fmla="*/ 0 h 141"/>
                <a:gd name="T4" fmla="*/ 3 w 82"/>
                <a:gd name="T5" fmla="*/ 0 h 141"/>
                <a:gd name="T6" fmla="*/ 1 w 82"/>
                <a:gd name="T7" fmla="*/ 11 h 141"/>
                <a:gd name="T8" fmla="*/ 1 w 82"/>
                <a:gd name="T9" fmla="*/ 61 h 141"/>
                <a:gd name="T10" fmla="*/ 6 w 82"/>
                <a:gd name="T11" fmla="*/ 1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41">
                  <a:moveTo>
                    <a:pt x="19" y="22"/>
                  </a:moveTo>
                  <a:cubicBezTo>
                    <a:pt x="24" y="6"/>
                    <a:pt x="82" y="0"/>
                    <a:pt x="82" y="0"/>
                  </a:cubicBezTo>
                  <a:cubicBezTo>
                    <a:pt x="82" y="0"/>
                    <a:pt x="22" y="0"/>
                    <a:pt x="8" y="0"/>
                  </a:cubicBezTo>
                  <a:cubicBezTo>
                    <a:pt x="0" y="0"/>
                    <a:pt x="3" y="12"/>
                    <a:pt x="3" y="26"/>
                  </a:cubicBezTo>
                  <a:cubicBezTo>
                    <a:pt x="3" y="41"/>
                    <a:pt x="3" y="114"/>
                    <a:pt x="3" y="141"/>
                  </a:cubicBezTo>
                  <a:cubicBezTo>
                    <a:pt x="9" y="95"/>
                    <a:pt x="14" y="38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Freeform 514">
              <a:extLst>
                <a:ext uri="{FF2B5EF4-FFF2-40B4-BE49-F238E27FC236}">
                  <a16:creationId xmlns:a16="http://schemas.microsoft.com/office/drawing/2014/main" id="{C6754063-BF5D-4A04-B608-5AAE32A80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967"/>
              <a:ext cx="7" cy="18"/>
            </a:xfrm>
            <a:custGeom>
              <a:avLst/>
              <a:gdLst>
                <a:gd name="T0" fmla="*/ 0 w 10"/>
                <a:gd name="T1" fmla="*/ 10 h 24"/>
                <a:gd name="T2" fmla="*/ 0 w 10"/>
                <a:gd name="T3" fmla="*/ 6 h 24"/>
                <a:gd name="T4" fmla="*/ 0 w 1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4">
                  <a:moveTo>
                    <a:pt x="0" y="23"/>
                  </a:moveTo>
                  <a:cubicBezTo>
                    <a:pt x="10" y="24"/>
                    <a:pt x="7" y="11"/>
                    <a:pt x="0" y="14"/>
                  </a:cubicBezTo>
                  <a:cubicBezTo>
                    <a:pt x="7" y="12"/>
                    <a:pt x="10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3" name="Freeform 515">
              <a:extLst>
                <a:ext uri="{FF2B5EF4-FFF2-40B4-BE49-F238E27FC236}">
                  <a16:creationId xmlns:a16="http://schemas.microsoft.com/office/drawing/2014/main" id="{35AA2460-D23C-4FE3-AF97-10E27EE4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3041"/>
              <a:ext cx="7" cy="21"/>
            </a:xfrm>
            <a:custGeom>
              <a:avLst/>
              <a:gdLst>
                <a:gd name="T0" fmla="*/ 1 w 10"/>
                <a:gd name="T1" fmla="*/ 11 h 28"/>
                <a:gd name="T2" fmla="*/ 3 w 10"/>
                <a:gd name="T3" fmla="*/ 8 h 28"/>
                <a:gd name="T4" fmla="*/ 0 w 10"/>
                <a:gd name="T5" fmla="*/ 8 h 28"/>
                <a:gd name="T6" fmla="*/ 3 w 10"/>
                <a:gd name="T7" fmla="*/ 5 h 28"/>
                <a:gd name="T8" fmla="*/ 1 w 10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2" y="27"/>
                  </a:moveTo>
                  <a:cubicBezTo>
                    <a:pt x="5" y="28"/>
                    <a:pt x="9" y="23"/>
                    <a:pt x="8" y="20"/>
                  </a:cubicBezTo>
                  <a:cubicBezTo>
                    <a:pt x="7" y="17"/>
                    <a:pt x="2" y="19"/>
                    <a:pt x="0" y="18"/>
                  </a:cubicBezTo>
                  <a:cubicBezTo>
                    <a:pt x="0" y="14"/>
                    <a:pt x="5" y="15"/>
                    <a:pt x="7" y="12"/>
                  </a:cubicBezTo>
                  <a:cubicBezTo>
                    <a:pt x="10" y="9"/>
                    <a:pt x="7" y="0"/>
                    <a:pt x="2" y="4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4" name="Freeform 516">
              <a:extLst>
                <a:ext uri="{FF2B5EF4-FFF2-40B4-BE49-F238E27FC236}">
                  <a16:creationId xmlns:a16="http://schemas.microsoft.com/office/drawing/2014/main" id="{C7E35831-6FC0-4EE9-A5FB-2F6F7B6D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2892"/>
              <a:ext cx="10" cy="16"/>
            </a:xfrm>
            <a:custGeom>
              <a:avLst/>
              <a:gdLst>
                <a:gd name="T0" fmla="*/ 4 w 13"/>
                <a:gd name="T1" fmla="*/ 0 h 20"/>
                <a:gd name="T2" fmla="*/ 2 w 13"/>
                <a:gd name="T3" fmla="*/ 4 h 20"/>
                <a:gd name="T4" fmla="*/ 4 w 13"/>
                <a:gd name="T5" fmla="*/ 4 h 20"/>
                <a:gd name="T6" fmla="*/ 2 w 13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8" y="0"/>
                  </a:moveTo>
                  <a:cubicBezTo>
                    <a:pt x="6" y="2"/>
                    <a:pt x="0" y="5"/>
                    <a:pt x="2" y="8"/>
                  </a:cubicBezTo>
                  <a:cubicBezTo>
                    <a:pt x="3" y="11"/>
                    <a:pt x="7" y="7"/>
                    <a:pt x="9" y="8"/>
                  </a:cubicBezTo>
                  <a:cubicBezTo>
                    <a:pt x="13" y="11"/>
                    <a:pt x="7" y="19"/>
                    <a:pt x="2" y="2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517">
              <a:extLst>
                <a:ext uri="{FF2B5EF4-FFF2-40B4-BE49-F238E27FC236}">
                  <a16:creationId xmlns:a16="http://schemas.microsoft.com/office/drawing/2014/main" id="{C92D55D0-0F02-4793-B66C-3342E9948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919"/>
              <a:ext cx="4" cy="5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Freeform 518">
              <a:extLst>
                <a:ext uri="{FF2B5EF4-FFF2-40B4-BE49-F238E27FC236}">
                  <a16:creationId xmlns:a16="http://schemas.microsoft.com/office/drawing/2014/main" id="{ABB56D34-F409-45D9-AFBC-0E7312F63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001"/>
              <a:ext cx="10" cy="19"/>
            </a:xfrm>
            <a:custGeom>
              <a:avLst/>
              <a:gdLst>
                <a:gd name="T0" fmla="*/ 2 w 13"/>
                <a:gd name="T1" fmla="*/ 10 h 26"/>
                <a:gd name="T2" fmla="*/ 1 w 13"/>
                <a:gd name="T3" fmla="*/ 7 h 26"/>
                <a:gd name="T4" fmla="*/ 5 w 13"/>
                <a:gd name="T5" fmla="*/ 2 h 26"/>
                <a:gd name="T6" fmla="*/ 0 w 13"/>
                <a:gd name="T7" fmla="*/ 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9" y="11"/>
                    <a:pt x="1" y="18"/>
                  </a:cubicBezTo>
                  <a:cubicBezTo>
                    <a:pt x="3" y="16"/>
                    <a:pt x="13" y="9"/>
                    <a:pt x="11" y="5"/>
                  </a:cubicBezTo>
                  <a:cubicBezTo>
                    <a:pt x="9" y="0"/>
                    <a:pt x="1" y="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7" name="Freeform 519">
              <a:extLst>
                <a:ext uri="{FF2B5EF4-FFF2-40B4-BE49-F238E27FC236}">
                  <a16:creationId xmlns:a16="http://schemas.microsoft.com/office/drawing/2014/main" id="{01E91250-D268-40F1-A152-FE0AB2D58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3033"/>
              <a:ext cx="1" cy="42"/>
            </a:xfrm>
            <a:custGeom>
              <a:avLst/>
              <a:gdLst>
                <a:gd name="T0" fmla="*/ 0 w 1"/>
                <a:gd name="T1" fmla="*/ 24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8" name="Freeform 520">
              <a:extLst>
                <a:ext uri="{FF2B5EF4-FFF2-40B4-BE49-F238E27FC236}">
                  <a16:creationId xmlns:a16="http://schemas.microsoft.com/office/drawing/2014/main" id="{DBDEC2BA-99FA-41BD-B470-67DBE5941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043"/>
              <a:ext cx="1" cy="27"/>
            </a:xfrm>
            <a:custGeom>
              <a:avLst/>
              <a:gdLst>
                <a:gd name="T0" fmla="*/ 0 w 1"/>
                <a:gd name="T1" fmla="*/ 15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9" name="Line 521">
              <a:extLst>
                <a:ext uri="{FF2B5EF4-FFF2-40B4-BE49-F238E27FC236}">
                  <a16:creationId xmlns:a16="http://schemas.microsoft.com/office/drawing/2014/main" id="{A8C0C1D3-A0BD-4F90-BC45-CE54C6FBB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5" y="3581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Freeform 522">
              <a:extLst>
                <a:ext uri="{FF2B5EF4-FFF2-40B4-BE49-F238E27FC236}">
                  <a16:creationId xmlns:a16="http://schemas.microsoft.com/office/drawing/2014/main" id="{ECA36464-8565-49CE-9355-896A73EE3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078"/>
              <a:ext cx="204" cy="565"/>
            </a:xfrm>
            <a:custGeom>
              <a:avLst/>
              <a:gdLst>
                <a:gd name="T0" fmla="*/ 3 w 286"/>
                <a:gd name="T1" fmla="*/ 0 h 742"/>
                <a:gd name="T2" fmla="*/ 102 w 286"/>
                <a:gd name="T3" fmla="*/ 0 h 742"/>
                <a:gd name="T4" fmla="*/ 104 w 286"/>
                <a:gd name="T5" fmla="*/ 5 h 742"/>
                <a:gd name="T6" fmla="*/ 104 w 286"/>
                <a:gd name="T7" fmla="*/ 316 h 742"/>
                <a:gd name="T8" fmla="*/ 97 w 286"/>
                <a:gd name="T9" fmla="*/ 327 h 742"/>
                <a:gd name="T10" fmla="*/ 7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F3A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1" name="Freeform 523">
              <a:extLst>
                <a:ext uri="{FF2B5EF4-FFF2-40B4-BE49-F238E27FC236}">
                  <a16:creationId xmlns:a16="http://schemas.microsoft.com/office/drawing/2014/main" id="{21B1D18E-0577-4609-A566-9EAB6EC0D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3573"/>
              <a:ext cx="201" cy="71"/>
            </a:xfrm>
            <a:custGeom>
              <a:avLst/>
              <a:gdLst>
                <a:gd name="T0" fmla="*/ 103 w 281"/>
                <a:gd name="T1" fmla="*/ 0 h 93"/>
                <a:gd name="T2" fmla="*/ 19 w 281"/>
                <a:gd name="T3" fmla="*/ 0 h 93"/>
                <a:gd name="T4" fmla="*/ 1 w 281"/>
                <a:gd name="T5" fmla="*/ 37 h 93"/>
                <a:gd name="T6" fmla="*/ 3 w 281"/>
                <a:gd name="T7" fmla="*/ 40 h 93"/>
                <a:gd name="T8" fmla="*/ 93 w 281"/>
                <a:gd name="T9" fmla="*/ 40 h 93"/>
                <a:gd name="T10" fmla="*/ 103 w 281"/>
                <a:gd name="T11" fmla="*/ 29 h 93"/>
                <a:gd name="T12" fmla="*/ 103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7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2" name="Freeform 524">
              <a:extLst>
                <a:ext uri="{FF2B5EF4-FFF2-40B4-BE49-F238E27FC236}">
                  <a16:creationId xmlns:a16="http://schemas.microsoft.com/office/drawing/2014/main" id="{E186E4E2-5003-4075-8F4C-60F41CAFE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078"/>
              <a:ext cx="42" cy="557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16 h 732"/>
                <a:gd name="T4" fmla="*/ 1 w 60"/>
                <a:gd name="T5" fmla="*/ 323 h 732"/>
                <a:gd name="T6" fmla="*/ 20 w 60"/>
                <a:gd name="T7" fmla="*/ 287 h 732"/>
                <a:gd name="T8" fmla="*/ 20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E7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3" name="Freeform 525">
              <a:extLst>
                <a:ext uri="{FF2B5EF4-FFF2-40B4-BE49-F238E27FC236}">
                  <a16:creationId xmlns:a16="http://schemas.microsoft.com/office/drawing/2014/main" id="{F2BE8095-2A64-44AD-887F-DC3376B4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3023"/>
              <a:ext cx="204" cy="554"/>
            </a:xfrm>
            <a:custGeom>
              <a:avLst/>
              <a:gdLst>
                <a:gd name="T0" fmla="*/ 8 w 286"/>
                <a:gd name="T1" fmla="*/ 6 h 728"/>
                <a:gd name="T2" fmla="*/ 104 w 286"/>
                <a:gd name="T3" fmla="*/ 6 h 728"/>
                <a:gd name="T4" fmla="*/ 104 w 286"/>
                <a:gd name="T5" fmla="*/ 5 h 728"/>
                <a:gd name="T6" fmla="*/ 102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09 h 728"/>
                <a:gd name="T14" fmla="*/ 4 w 286"/>
                <a:gd name="T15" fmla="*/ 320 h 728"/>
                <a:gd name="T16" fmla="*/ 4 w 286"/>
                <a:gd name="T17" fmla="*/ 320 h 728"/>
                <a:gd name="T18" fmla="*/ 4 w 286"/>
                <a:gd name="T19" fmla="*/ 320 h 728"/>
                <a:gd name="T20" fmla="*/ 6 w 286"/>
                <a:gd name="T21" fmla="*/ 321 h 728"/>
                <a:gd name="T22" fmla="*/ 5 w 286"/>
                <a:gd name="T23" fmla="*/ 320 h 728"/>
                <a:gd name="T24" fmla="*/ 83 w 286"/>
                <a:gd name="T25" fmla="*/ 320 h 728"/>
                <a:gd name="T26" fmla="*/ 83 w 286"/>
                <a:gd name="T27" fmla="*/ 317 h 728"/>
                <a:gd name="T28" fmla="*/ 19 w 286"/>
                <a:gd name="T29" fmla="*/ 314 h 728"/>
                <a:gd name="T30" fmla="*/ 5 w 286"/>
                <a:gd name="T31" fmla="*/ 312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DCA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Freeform 526">
              <a:extLst>
                <a:ext uri="{FF2B5EF4-FFF2-40B4-BE49-F238E27FC236}">
                  <a16:creationId xmlns:a16="http://schemas.microsoft.com/office/drawing/2014/main" id="{F7B52D23-D768-4ED1-B944-ACB7BF56D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3023"/>
              <a:ext cx="24" cy="582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37 h 765"/>
                <a:gd name="T4" fmla="*/ 8 w 33"/>
                <a:gd name="T5" fmla="*/ 323 h 765"/>
                <a:gd name="T6" fmla="*/ 12 w 33"/>
                <a:gd name="T7" fmla="*/ 313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5" name="Freeform 527">
              <a:extLst>
                <a:ext uri="{FF2B5EF4-FFF2-40B4-BE49-F238E27FC236}">
                  <a16:creationId xmlns:a16="http://schemas.microsoft.com/office/drawing/2014/main" id="{B6E9986B-793D-4AD9-9AF9-3FCF294C7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023"/>
              <a:ext cx="31" cy="611"/>
            </a:xfrm>
            <a:custGeom>
              <a:avLst/>
              <a:gdLst>
                <a:gd name="T0" fmla="*/ 15 w 44"/>
                <a:gd name="T1" fmla="*/ 0 h 849"/>
                <a:gd name="T2" fmla="*/ 0 w 44"/>
                <a:gd name="T3" fmla="*/ 27 h 849"/>
                <a:gd name="T4" fmla="*/ 0 w 44"/>
                <a:gd name="T5" fmla="*/ 317 h 849"/>
                <a:gd name="T6" fmla="*/ 16 w 44"/>
                <a:gd name="T7" fmla="*/ 291 h 849"/>
                <a:gd name="T8" fmla="*/ 15 w 44"/>
                <a:gd name="T9" fmla="*/ 0 h 8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49">
                  <a:moveTo>
                    <a:pt x="43" y="0"/>
                  </a:moveTo>
                  <a:lnTo>
                    <a:pt x="0" y="72"/>
                  </a:lnTo>
                  <a:lnTo>
                    <a:pt x="0" y="849"/>
                  </a:lnTo>
                  <a:lnTo>
                    <a:pt x="44" y="77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DCA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6" name="Freeform 528">
              <a:extLst>
                <a:ext uri="{FF2B5EF4-FFF2-40B4-BE49-F238E27FC236}">
                  <a16:creationId xmlns:a16="http://schemas.microsoft.com/office/drawing/2014/main" id="{ABD4CA14-B7D9-44C5-8470-48C72B86C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078"/>
              <a:ext cx="42" cy="557"/>
            </a:xfrm>
            <a:custGeom>
              <a:avLst/>
              <a:gdLst>
                <a:gd name="T0" fmla="*/ 0 w 58"/>
                <a:gd name="T1" fmla="*/ 318 h 732"/>
                <a:gd name="T2" fmla="*/ 0 w 58"/>
                <a:gd name="T3" fmla="*/ 320 h 732"/>
                <a:gd name="T4" fmla="*/ 0 w 58"/>
                <a:gd name="T5" fmla="*/ 320 h 732"/>
                <a:gd name="T6" fmla="*/ 1 w 58"/>
                <a:gd name="T7" fmla="*/ 323 h 732"/>
                <a:gd name="T8" fmla="*/ 5 w 58"/>
                <a:gd name="T9" fmla="*/ 315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16 h 732"/>
                <a:gd name="T24" fmla="*/ 0 w 58"/>
                <a:gd name="T25" fmla="*/ 318 h 732"/>
                <a:gd name="T26" fmla="*/ 0 w 58"/>
                <a:gd name="T27" fmla="*/ 318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7" name="Freeform 529">
              <a:extLst>
                <a:ext uri="{FF2B5EF4-FFF2-40B4-BE49-F238E27FC236}">
                  <a16:creationId xmlns:a16="http://schemas.microsoft.com/office/drawing/2014/main" id="{3EC8D64C-D911-4D87-931E-87FEF0D4A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617"/>
              <a:ext cx="207" cy="26"/>
            </a:xfrm>
            <a:custGeom>
              <a:avLst/>
              <a:gdLst>
                <a:gd name="T0" fmla="*/ 4 w 290"/>
                <a:gd name="T1" fmla="*/ 0 h 34"/>
                <a:gd name="T2" fmla="*/ 19 w 290"/>
                <a:gd name="T3" fmla="*/ 8 h 34"/>
                <a:gd name="T4" fmla="*/ 102 w 290"/>
                <a:gd name="T5" fmla="*/ 11 h 34"/>
                <a:gd name="T6" fmla="*/ 99 w 290"/>
                <a:gd name="T7" fmla="*/ 15 h 34"/>
                <a:gd name="T8" fmla="*/ 4 w 290"/>
                <a:gd name="T9" fmla="*/ 15 h 34"/>
                <a:gd name="T10" fmla="*/ 0 w 290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34">
                  <a:moveTo>
                    <a:pt x="13" y="0"/>
                  </a:moveTo>
                  <a:cubicBezTo>
                    <a:pt x="13" y="10"/>
                    <a:pt x="17" y="19"/>
                    <a:pt x="52" y="19"/>
                  </a:cubicBezTo>
                  <a:cubicBezTo>
                    <a:pt x="87" y="19"/>
                    <a:pt x="270" y="28"/>
                    <a:pt x="280" y="25"/>
                  </a:cubicBezTo>
                  <a:cubicBezTo>
                    <a:pt x="290" y="22"/>
                    <a:pt x="273" y="33"/>
                    <a:pt x="27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Freeform 530">
              <a:extLst>
                <a:ext uri="{FF2B5EF4-FFF2-40B4-BE49-F238E27FC236}">
                  <a16:creationId xmlns:a16="http://schemas.microsoft.com/office/drawing/2014/main" id="{C9ECD617-D630-4AD7-A9EE-74495096B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084"/>
              <a:ext cx="192" cy="39"/>
            </a:xfrm>
            <a:custGeom>
              <a:avLst/>
              <a:gdLst>
                <a:gd name="T0" fmla="*/ 0 w 269"/>
                <a:gd name="T1" fmla="*/ 0 h 51"/>
                <a:gd name="T2" fmla="*/ 94 w 269"/>
                <a:gd name="T3" fmla="*/ 0 h 51"/>
                <a:gd name="T4" fmla="*/ 98 w 269"/>
                <a:gd name="T5" fmla="*/ 6 h 51"/>
                <a:gd name="T6" fmla="*/ 98 w 269"/>
                <a:gd name="T7" fmla="*/ 23 h 51"/>
                <a:gd name="T8" fmla="*/ 46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9" name="Freeform 531">
              <a:extLst>
                <a:ext uri="{FF2B5EF4-FFF2-40B4-BE49-F238E27FC236}">
                  <a16:creationId xmlns:a16="http://schemas.microsoft.com/office/drawing/2014/main" id="{E22F182B-6BDE-4133-B434-D8778EF8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3326"/>
              <a:ext cx="22" cy="298"/>
            </a:xfrm>
            <a:custGeom>
              <a:avLst/>
              <a:gdLst>
                <a:gd name="T0" fmla="*/ 10 w 32"/>
                <a:gd name="T1" fmla="*/ 151 h 392"/>
                <a:gd name="T2" fmla="*/ 1 w 32"/>
                <a:gd name="T3" fmla="*/ 166 h 392"/>
                <a:gd name="T4" fmla="*/ 1 w 32"/>
                <a:gd name="T5" fmla="*/ 0 h 392"/>
                <a:gd name="T6" fmla="*/ 6 w 32"/>
                <a:gd name="T7" fmla="*/ 153 h 392"/>
                <a:gd name="T8" fmla="*/ 10 w 32"/>
                <a:gd name="T9" fmla="*/ 151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0" name="Freeform 532">
              <a:extLst>
                <a:ext uri="{FF2B5EF4-FFF2-40B4-BE49-F238E27FC236}">
                  <a16:creationId xmlns:a16="http://schemas.microsoft.com/office/drawing/2014/main" id="{12EA1D51-5CE5-47B3-AD1A-2B648AAB5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D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1" name="Freeform 533">
              <a:extLst>
                <a:ext uri="{FF2B5EF4-FFF2-40B4-BE49-F238E27FC236}">
                  <a16:creationId xmlns:a16="http://schemas.microsoft.com/office/drawing/2014/main" id="{F04F6B04-233A-4723-AB73-9EDC2DA0C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Freeform 534">
              <a:extLst>
                <a:ext uri="{FF2B5EF4-FFF2-40B4-BE49-F238E27FC236}">
                  <a16:creationId xmlns:a16="http://schemas.microsoft.com/office/drawing/2014/main" id="{013CF965-C2A2-47BF-97F7-0FF0B6B6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036"/>
              <a:ext cx="24" cy="173"/>
            </a:xfrm>
            <a:custGeom>
              <a:avLst/>
              <a:gdLst>
                <a:gd name="T0" fmla="*/ 4 w 35"/>
                <a:gd name="T1" fmla="*/ 36 h 228"/>
                <a:gd name="T2" fmla="*/ 11 w 35"/>
                <a:gd name="T3" fmla="*/ 0 h 228"/>
                <a:gd name="T4" fmla="*/ 0 w 35"/>
                <a:gd name="T5" fmla="*/ 23 h 228"/>
                <a:gd name="T6" fmla="*/ 0 w 35"/>
                <a:gd name="T7" fmla="*/ 94 h 228"/>
                <a:gd name="T8" fmla="*/ 4 w 35"/>
                <a:gd name="T9" fmla="*/ 36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0A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3" name="Freeform 535">
              <a:extLst>
                <a:ext uri="{FF2B5EF4-FFF2-40B4-BE49-F238E27FC236}">
                  <a16:creationId xmlns:a16="http://schemas.microsoft.com/office/drawing/2014/main" id="{096E2724-33F8-4D00-A87A-E318C445B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937"/>
              <a:ext cx="213" cy="710"/>
            </a:xfrm>
            <a:custGeom>
              <a:avLst/>
              <a:gdLst>
                <a:gd name="T0" fmla="*/ 99 w 298"/>
                <a:gd name="T1" fmla="*/ 410 h 934"/>
                <a:gd name="T2" fmla="*/ 109 w 298"/>
                <a:gd name="T3" fmla="*/ 396 h 934"/>
                <a:gd name="T4" fmla="*/ 109 w 298"/>
                <a:gd name="T5" fmla="*/ 4 h 934"/>
                <a:gd name="T6" fmla="*/ 109 w 298"/>
                <a:gd name="T7" fmla="*/ 2 h 934"/>
                <a:gd name="T8" fmla="*/ 107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396 h 934"/>
                <a:gd name="T26" fmla="*/ 10 w 298"/>
                <a:gd name="T27" fmla="*/ 410 h 934"/>
                <a:gd name="T28" fmla="*/ 99 w 298"/>
                <a:gd name="T29" fmla="*/ 410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9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4" name="Freeform 536">
              <a:extLst>
                <a:ext uri="{FF2B5EF4-FFF2-40B4-BE49-F238E27FC236}">
                  <a16:creationId xmlns:a16="http://schemas.microsoft.com/office/drawing/2014/main" id="{10345755-F491-4050-8FE9-14558338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3078"/>
              <a:ext cx="205" cy="565"/>
            </a:xfrm>
            <a:custGeom>
              <a:avLst/>
              <a:gdLst>
                <a:gd name="T0" fmla="*/ 3 w 286"/>
                <a:gd name="T1" fmla="*/ 0 h 742"/>
                <a:gd name="T2" fmla="*/ 103 w 286"/>
                <a:gd name="T3" fmla="*/ 0 h 742"/>
                <a:gd name="T4" fmla="*/ 105 w 286"/>
                <a:gd name="T5" fmla="*/ 5 h 742"/>
                <a:gd name="T6" fmla="*/ 105 w 286"/>
                <a:gd name="T7" fmla="*/ 316 h 742"/>
                <a:gd name="T8" fmla="*/ 98 w 286"/>
                <a:gd name="T9" fmla="*/ 327 h 742"/>
                <a:gd name="T10" fmla="*/ 8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1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5" name="Oval 537">
              <a:extLst>
                <a:ext uri="{FF2B5EF4-FFF2-40B4-BE49-F238E27FC236}">
                  <a16:creationId xmlns:a16="http://schemas.microsoft.com/office/drawing/2014/main" id="{32EA457A-4BFC-4FD9-BD41-AD1DE9A86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07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46" name="Oval 538">
              <a:extLst>
                <a:ext uri="{FF2B5EF4-FFF2-40B4-BE49-F238E27FC236}">
                  <a16:creationId xmlns:a16="http://schemas.microsoft.com/office/drawing/2014/main" id="{CDD8957C-685F-401E-ADC5-89730F523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47" name="Oval 539">
              <a:extLst>
                <a:ext uri="{FF2B5EF4-FFF2-40B4-BE49-F238E27FC236}">
                  <a16:creationId xmlns:a16="http://schemas.microsoft.com/office/drawing/2014/main" id="{D1D90B7E-F5AE-4243-99BB-858FAFD80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5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48" name="Line 540">
              <a:extLst>
                <a:ext uri="{FF2B5EF4-FFF2-40B4-BE49-F238E27FC236}">
                  <a16:creationId xmlns:a16="http://schemas.microsoft.com/office/drawing/2014/main" id="{688EBBDE-1FFB-4947-B41A-439E06F93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9" y="2912"/>
              <a:ext cx="1" cy="575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9" name="Freeform 541">
              <a:extLst>
                <a:ext uri="{FF2B5EF4-FFF2-40B4-BE49-F238E27FC236}">
                  <a16:creationId xmlns:a16="http://schemas.microsoft.com/office/drawing/2014/main" id="{F93A12FB-BC9F-4A5A-9F80-DCD510A09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912"/>
              <a:ext cx="12" cy="40"/>
            </a:xfrm>
            <a:custGeom>
              <a:avLst/>
              <a:gdLst>
                <a:gd name="T0" fmla="*/ 5 w 16"/>
                <a:gd name="T1" fmla="*/ 0 h 53"/>
                <a:gd name="T2" fmla="*/ 2 w 16"/>
                <a:gd name="T3" fmla="*/ 3 h 53"/>
                <a:gd name="T4" fmla="*/ 5 w 16"/>
                <a:gd name="T5" fmla="*/ 5 h 53"/>
                <a:gd name="T6" fmla="*/ 0 w 16"/>
                <a:gd name="T7" fmla="*/ 8 h 53"/>
                <a:gd name="T8" fmla="*/ 2 w 16"/>
                <a:gd name="T9" fmla="*/ 14 h 53"/>
                <a:gd name="T10" fmla="*/ 2 w 16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7" y="1"/>
                    <a:pt x="4" y="2"/>
                    <a:pt x="2" y="6"/>
                  </a:cubicBezTo>
                  <a:cubicBezTo>
                    <a:pt x="4" y="9"/>
                    <a:pt x="8" y="11"/>
                    <a:pt x="12" y="12"/>
                  </a:cubicBezTo>
                  <a:cubicBezTo>
                    <a:pt x="8" y="14"/>
                    <a:pt x="3" y="15"/>
                    <a:pt x="0" y="18"/>
                  </a:cubicBezTo>
                  <a:cubicBezTo>
                    <a:pt x="4" y="23"/>
                    <a:pt x="16" y="27"/>
                    <a:pt x="4" y="32"/>
                  </a:cubicBezTo>
                  <a:cubicBezTo>
                    <a:pt x="16" y="40"/>
                    <a:pt x="14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Freeform 542">
              <a:extLst>
                <a:ext uri="{FF2B5EF4-FFF2-40B4-BE49-F238E27FC236}">
                  <a16:creationId xmlns:a16="http://schemas.microsoft.com/office/drawing/2014/main" id="{59A0E7F5-4EA6-4754-A76A-122FAE207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876"/>
              <a:ext cx="4" cy="701"/>
            </a:xfrm>
            <a:custGeom>
              <a:avLst/>
              <a:gdLst>
                <a:gd name="T0" fmla="*/ 2 w 6"/>
                <a:gd name="T1" fmla="*/ 0 h 921"/>
                <a:gd name="T2" fmla="*/ 2 w 6"/>
                <a:gd name="T3" fmla="*/ 394 h 921"/>
                <a:gd name="T4" fmla="*/ 0 w 6"/>
                <a:gd name="T5" fmla="*/ 406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21">
                  <a:moveTo>
                    <a:pt x="6" y="0"/>
                  </a:moveTo>
                  <a:cubicBezTo>
                    <a:pt x="6" y="51"/>
                    <a:pt x="6" y="858"/>
                    <a:pt x="6" y="895"/>
                  </a:cubicBezTo>
                  <a:cubicBezTo>
                    <a:pt x="6" y="909"/>
                    <a:pt x="4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1" name="Freeform 543">
              <a:extLst>
                <a:ext uri="{FF2B5EF4-FFF2-40B4-BE49-F238E27FC236}">
                  <a16:creationId xmlns:a16="http://schemas.microsoft.com/office/drawing/2014/main" id="{76D6E59F-BD1E-4702-AB4B-A4C7601E0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941"/>
              <a:ext cx="96" cy="107"/>
            </a:xfrm>
            <a:custGeom>
              <a:avLst/>
              <a:gdLst>
                <a:gd name="T0" fmla="*/ 0 w 134"/>
                <a:gd name="T1" fmla="*/ 61 h 141"/>
                <a:gd name="T2" fmla="*/ 19 w 134"/>
                <a:gd name="T3" fmla="*/ 0 h 141"/>
                <a:gd name="T4" fmla="*/ 49 w 134"/>
                <a:gd name="T5" fmla="*/ 0 h 141"/>
                <a:gd name="T6" fmla="*/ 22 w 134"/>
                <a:gd name="T7" fmla="*/ 11 h 141"/>
                <a:gd name="T8" fmla="*/ 0 w 134"/>
                <a:gd name="T9" fmla="*/ 6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60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2" name="Freeform 544">
              <a:extLst>
                <a:ext uri="{FF2B5EF4-FFF2-40B4-BE49-F238E27FC236}">
                  <a16:creationId xmlns:a16="http://schemas.microsoft.com/office/drawing/2014/main" id="{A54D8FAD-49EB-44BB-B5CF-FF0D3180E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38 w 101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3" name="Freeform 545">
              <a:extLst>
                <a:ext uri="{FF2B5EF4-FFF2-40B4-BE49-F238E27FC236}">
                  <a16:creationId xmlns:a16="http://schemas.microsoft.com/office/drawing/2014/main" id="{82B4FC29-D20C-42FE-B607-74C6B402A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4" name="Freeform 546">
              <a:extLst>
                <a:ext uri="{FF2B5EF4-FFF2-40B4-BE49-F238E27FC236}">
                  <a16:creationId xmlns:a16="http://schemas.microsoft.com/office/drawing/2014/main" id="{0F6D1CE6-4B06-4255-A58E-2ACC9FA46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20 w 99"/>
                <a:gd name="T9" fmla="*/ 54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  <a:lnTo>
                    <a:pt x="52" y="145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5" name="Freeform 547">
              <a:extLst>
                <a:ext uri="{FF2B5EF4-FFF2-40B4-BE49-F238E27FC236}">
                  <a16:creationId xmlns:a16="http://schemas.microsoft.com/office/drawing/2014/main" id="{F1DDD6F8-AF82-4865-BCAF-CB94B5DA0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6" name="Line 548">
              <a:extLst>
                <a:ext uri="{FF2B5EF4-FFF2-40B4-BE49-F238E27FC236}">
                  <a16:creationId xmlns:a16="http://schemas.microsoft.com/office/drawing/2014/main" id="{6A7C15E6-29F8-4509-8FA7-01BA720EAA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34" y="2938"/>
              <a:ext cx="37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7" name="Line 549">
              <a:extLst>
                <a:ext uri="{FF2B5EF4-FFF2-40B4-BE49-F238E27FC236}">
                  <a16:creationId xmlns:a16="http://schemas.microsoft.com/office/drawing/2014/main" id="{9CD5C058-01A4-4382-B3BC-A98525DC11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1" y="2938"/>
              <a:ext cx="36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7" name="Group 550">
            <a:extLst>
              <a:ext uri="{FF2B5EF4-FFF2-40B4-BE49-F238E27FC236}">
                <a16:creationId xmlns:a16="http://schemas.microsoft.com/office/drawing/2014/main" id="{498A95CE-DBB2-4DB4-B723-D9F59CC4BB8D}"/>
              </a:ext>
            </a:extLst>
          </p:cNvPr>
          <p:cNvGrpSpPr>
            <a:grpSpLocks/>
          </p:cNvGrpSpPr>
          <p:nvPr/>
        </p:nvGrpSpPr>
        <p:grpSpPr bwMode="auto">
          <a:xfrm>
            <a:off x="9137650" y="4543425"/>
            <a:ext cx="417513" cy="1252538"/>
            <a:chOff x="4796" y="2876"/>
            <a:chExt cx="256" cy="772"/>
          </a:xfrm>
        </p:grpSpPr>
        <p:sp>
          <p:nvSpPr>
            <p:cNvPr id="19532" name="Freeform 551">
              <a:extLst>
                <a:ext uri="{FF2B5EF4-FFF2-40B4-BE49-F238E27FC236}">
                  <a16:creationId xmlns:a16="http://schemas.microsoft.com/office/drawing/2014/main" id="{14730056-CA66-4DB0-A3A9-53FBCCD4F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76"/>
              <a:ext cx="255" cy="772"/>
            </a:xfrm>
            <a:custGeom>
              <a:avLst/>
              <a:gdLst>
                <a:gd name="T0" fmla="*/ 126 w 359"/>
                <a:gd name="T1" fmla="*/ 0 h 1016"/>
                <a:gd name="T2" fmla="*/ 23 w 359"/>
                <a:gd name="T3" fmla="*/ 0 h 1016"/>
                <a:gd name="T4" fmla="*/ 21 w 359"/>
                <a:gd name="T5" fmla="*/ 2 h 1016"/>
                <a:gd name="T6" fmla="*/ 1 w 359"/>
                <a:gd name="T7" fmla="*/ 37 h 1016"/>
                <a:gd name="T8" fmla="*/ 1 w 359"/>
                <a:gd name="T9" fmla="*/ 37 h 1016"/>
                <a:gd name="T10" fmla="*/ 1 w 359"/>
                <a:gd name="T11" fmla="*/ 37 h 1016"/>
                <a:gd name="T12" fmla="*/ 1 w 359"/>
                <a:gd name="T13" fmla="*/ 37 h 1016"/>
                <a:gd name="T14" fmla="*/ 1 w 359"/>
                <a:gd name="T15" fmla="*/ 37 h 1016"/>
                <a:gd name="T16" fmla="*/ 0 w 359"/>
                <a:gd name="T17" fmla="*/ 37 h 1016"/>
                <a:gd name="T18" fmla="*/ 0 w 359"/>
                <a:gd name="T19" fmla="*/ 432 h 1016"/>
                <a:gd name="T20" fmla="*/ 9 w 359"/>
                <a:gd name="T21" fmla="*/ 446 h 1016"/>
                <a:gd name="T22" fmla="*/ 97 w 359"/>
                <a:gd name="T23" fmla="*/ 446 h 1016"/>
                <a:gd name="T24" fmla="*/ 106 w 359"/>
                <a:gd name="T25" fmla="*/ 441 h 1016"/>
                <a:gd name="T26" fmla="*/ 106 w 359"/>
                <a:gd name="T27" fmla="*/ 441 h 1016"/>
                <a:gd name="T28" fmla="*/ 126 w 359"/>
                <a:gd name="T29" fmla="*/ 404 h 1016"/>
                <a:gd name="T30" fmla="*/ 129 w 359"/>
                <a:gd name="T31" fmla="*/ 394 h 1016"/>
                <a:gd name="T32" fmla="*/ 129 w 359"/>
                <a:gd name="T33" fmla="*/ 2 h 1016"/>
                <a:gd name="T34" fmla="*/ 129 w 359"/>
                <a:gd name="T35" fmla="*/ 2 h 1016"/>
                <a:gd name="T36" fmla="*/ 129 w 359"/>
                <a:gd name="T37" fmla="*/ 2 h 1016"/>
                <a:gd name="T38" fmla="*/ 126 w 359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9" h="1016">
                  <a:moveTo>
                    <a:pt x="353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10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1" y="85"/>
                    <a:pt x="1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2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4" y="1016"/>
                    <a:pt x="292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6" y="930"/>
                    <a:pt x="354" y="921"/>
                  </a:cubicBezTo>
                  <a:cubicBezTo>
                    <a:pt x="357" y="917"/>
                    <a:pt x="359" y="909"/>
                    <a:pt x="359" y="897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0"/>
                    <a:pt x="353" y="0"/>
                  </a:cubicBezTo>
                  <a:close/>
                </a:path>
              </a:pathLst>
            </a:custGeom>
            <a:noFill/>
            <a:ln w="1270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552">
              <a:extLst>
                <a:ext uri="{FF2B5EF4-FFF2-40B4-BE49-F238E27FC236}">
                  <a16:creationId xmlns:a16="http://schemas.microsoft.com/office/drawing/2014/main" id="{0B0394A6-53D0-4668-A1DE-D7B4CA323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877"/>
              <a:ext cx="213" cy="705"/>
            </a:xfrm>
            <a:custGeom>
              <a:avLst/>
              <a:gdLst>
                <a:gd name="T0" fmla="*/ 108 w 299"/>
                <a:gd name="T1" fmla="*/ 0 h 927"/>
                <a:gd name="T2" fmla="*/ 108 w 299"/>
                <a:gd name="T3" fmla="*/ 394 h 927"/>
                <a:gd name="T4" fmla="*/ 98 w 299"/>
                <a:gd name="T5" fmla="*/ 408 h 927"/>
                <a:gd name="T6" fmla="*/ 10 w 299"/>
                <a:gd name="T7" fmla="*/ 408 h 927"/>
                <a:gd name="T8" fmla="*/ 0 w 299"/>
                <a:gd name="T9" fmla="*/ 394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553">
              <a:extLst>
                <a:ext uri="{FF2B5EF4-FFF2-40B4-BE49-F238E27FC236}">
                  <a16:creationId xmlns:a16="http://schemas.microsoft.com/office/drawing/2014/main" id="{188366E0-30FB-4902-B474-B2C65F6C4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554">
              <a:extLst>
                <a:ext uri="{FF2B5EF4-FFF2-40B4-BE49-F238E27FC236}">
                  <a16:creationId xmlns:a16="http://schemas.microsoft.com/office/drawing/2014/main" id="{BA34DB0F-EB27-4787-94C3-5BFED8633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555">
              <a:extLst>
                <a:ext uri="{FF2B5EF4-FFF2-40B4-BE49-F238E27FC236}">
                  <a16:creationId xmlns:a16="http://schemas.microsoft.com/office/drawing/2014/main" id="{8E02E285-D836-4DF6-93A8-7B01DD3A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881"/>
              <a:ext cx="235" cy="52"/>
            </a:xfrm>
            <a:custGeom>
              <a:avLst/>
              <a:gdLst>
                <a:gd name="T0" fmla="*/ 18 w 331"/>
                <a:gd name="T1" fmla="*/ 17 h 69"/>
                <a:gd name="T2" fmla="*/ 22 w 331"/>
                <a:gd name="T3" fmla="*/ 15 h 69"/>
                <a:gd name="T4" fmla="*/ 109 w 331"/>
                <a:gd name="T5" fmla="*/ 15 h 69"/>
                <a:gd name="T6" fmla="*/ 117 w 331"/>
                <a:gd name="T7" fmla="*/ 2 h 69"/>
                <a:gd name="T8" fmla="*/ 116 w 331"/>
                <a:gd name="T9" fmla="*/ 0 h 69"/>
                <a:gd name="T10" fmla="*/ 19 w 331"/>
                <a:gd name="T11" fmla="*/ 0 h 69"/>
                <a:gd name="T12" fmla="*/ 16 w 331"/>
                <a:gd name="T13" fmla="*/ 2 h 69"/>
                <a:gd name="T14" fmla="*/ 1 w 331"/>
                <a:gd name="T15" fmla="*/ 27 h 69"/>
                <a:gd name="T16" fmla="*/ 2 w 331"/>
                <a:gd name="T17" fmla="*/ 29 h 69"/>
                <a:gd name="T18" fmla="*/ 11 w 331"/>
                <a:gd name="T19" fmla="*/ 29 h 69"/>
                <a:gd name="T20" fmla="*/ 18 w 331"/>
                <a:gd name="T21" fmla="*/ 17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6" y="35"/>
                    <a:pt x="60" y="35"/>
                  </a:cubicBezTo>
                  <a:cubicBezTo>
                    <a:pt x="306" y="35"/>
                    <a:pt x="306" y="35"/>
                    <a:pt x="306" y="35"/>
                  </a:cubicBezTo>
                  <a:cubicBezTo>
                    <a:pt x="314" y="23"/>
                    <a:pt x="323" y="12"/>
                    <a:pt x="328" y="5"/>
                  </a:cubicBezTo>
                  <a:cubicBezTo>
                    <a:pt x="331" y="0"/>
                    <a:pt x="327" y="0"/>
                    <a:pt x="32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1" y="0"/>
                    <a:pt x="47" y="1"/>
                    <a:pt x="45" y="4"/>
                  </a:cubicBezTo>
                  <a:cubicBezTo>
                    <a:pt x="38" y="14"/>
                    <a:pt x="13" y="48"/>
                    <a:pt x="3" y="64"/>
                  </a:cubicBezTo>
                  <a:cubicBezTo>
                    <a:pt x="1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556">
              <a:extLst>
                <a:ext uri="{FF2B5EF4-FFF2-40B4-BE49-F238E27FC236}">
                  <a16:creationId xmlns:a16="http://schemas.microsoft.com/office/drawing/2014/main" id="{DAA7BF94-B9D7-40C3-B33B-3F428DCB9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939"/>
              <a:ext cx="213" cy="709"/>
            </a:xfrm>
            <a:custGeom>
              <a:avLst/>
              <a:gdLst>
                <a:gd name="T0" fmla="*/ 98 w 299"/>
                <a:gd name="T1" fmla="*/ 408 h 934"/>
                <a:gd name="T2" fmla="*/ 108 w 299"/>
                <a:gd name="T3" fmla="*/ 395 h 934"/>
                <a:gd name="T4" fmla="*/ 108 w 299"/>
                <a:gd name="T5" fmla="*/ 4 h 934"/>
                <a:gd name="T6" fmla="*/ 108 w 299"/>
                <a:gd name="T7" fmla="*/ 2 h 934"/>
                <a:gd name="T8" fmla="*/ 106 w 299"/>
                <a:gd name="T9" fmla="*/ 0 h 934"/>
                <a:gd name="T10" fmla="*/ 3 w 299"/>
                <a:gd name="T11" fmla="*/ 0 h 934"/>
                <a:gd name="T12" fmla="*/ 1 w 299"/>
                <a:gd name="T13" fmla="*/ 2 h 934"/>
                <a:gd name="T14" fmla="*/ 1 w 299"/>
                <a:gd name="T15" fmla="*/ 2 h 934"/>
                <a:gd name="T16" fmla="*/ 1 w 299"/>
                <a:gd name="T17" fmla="*/ 2 h 934"/>
                <a:gd name="T18" fmla="*/ 1 w 299"/>
                <a:gd name="T19" fmla="*/ 2 h 934"/>
                <a:gd name="T20" fmla="*/ 1 w 299"/>
                <a:gd name="T21" fmla="*/ 2 h 934"/>
                <a:gd name="T22" fmla="*/ 0 w 299"/>
                <a:gd name="T23" fmla="*/ 2 h 934"/>
                <a:gd name="T24" fmla="*/ 0 w 299"/>
                <a:gd name="T25" fmla="*/ 395 h 934"/>
                <a:gd name="T26" fmla="*/ 10 w 299"/>
                <a:gd name="T27" fmla="*/ 408 h 934"/>
                <a:gd name="T28" fmla="*/ 98 w 299"/>
                <a:gd name="T29" fmla="*/ 408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9" h="934">
                  <a:moveTo>
                    <a:pt x="272" y="934"/>
                  </a:moveTo>
                  <a:cubicBezTo>
                    <a:pt x="289" y="934"/>
                    <a:pt x="299" y="930"/>
                    <a:pt x="299" y="902"/>
                  </a:cubicBezTo>
                  <a:cubicBezTo>
                    <a:pt x="299" y="865"/>
                    <a:pt x="299" y="58"/>
                    <a:pt x="299" y="8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3"/>
                    <a:pt x="298" y="0"/>
                    <a:pt x="293" y="0"/>
                  </a:cubicBezTo>
                  <a:cubicBezTo>
                    <a:pt x="281" y="0"/>
                    <a:pt x="23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557">
              <a:extLst>
                <a:ext uri="{FF2B5EF4-FFF2-40B4-BE49-F238E27FC236}">
                  <a16:creationId xmlns:a16="http://schemas.microsoft.com/office/drawing/2014/main" id="{FFC12467-D34E-45E1-B45B-2E969304E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939"/>
              <a:ext cx="47" cy="701"/>
            </a:xfrm>
            <a:custGeom>
              <a:avLst/>
              <a:gdLst>
                <a:gd name="T0" fmla="*/ 1 w 66"/>
                <a:gd name="T1" fmla="*/ 2 h 924"/>
                <a:gd name="T2" fmla="*/ 1 w 66"/>
                <a:gd name="T3" fmla="*/ 2 h 924"/>
                <a:gd name="T4" fmla="*/ 1 w 66"/>
                <a:gd name="T5" fmla="*/ 2 h 924"/>
                <a:gd name="T6" fmla="*/ 1 w 66"/>
                <a:gd name="T7" fmla="*/ 2 h 924"/>
                <a:gd name="T8" fmla="*/ 1 w 66"/>
                <a:gd name="T9" fmla="*/ 2 h 924"/>
                <a:gd name="T10" fmla="*/ 0 w 66"/>
                <a:gd name="T11" fmla="*/ 2 h 924"/>
                <a:gd name="T12" fmla="*/ 0 w 66"/>
                <a:gd name="T13" fmla="*/ 394 h 924"/>
                <a:gd name="T14" fmla="*/ 1 w 66"/>
                <a:gd name="T15" fmla="*/ 404 h 924"/>
                <a:gd name="T16" fmla="*/ 24 w 66"/>
                <a:gd name="T17" fmla="*/ 365 h 924"/>
                <a:gd name="T18" fmla="*/ 24 w 66"/>
                <a:gd name="T19" fmla="*/ 0 h 924"/>
                <a:gd name="T20" fmla="*/ 3 w 66"/>
                <a:gd name="T21" fmla="*/ 0 h 924"/>
                <a:gd name="T22" fmla="*/ 1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2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558">
              <a:extLst>
                <a:ext uri="{FF2B5EF4-FFF2-40B4-BE49-F238E27FC236}">
                  <a16:creationId xmlns:a16="http://schemas.microsoft.com/office/drawing/2014/main" id="{18B4854A-2653-4CA9-9A0E-B1E709D93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3024"/>
              <a:ext cx="204" cy="554"/>
            </a:xfrm>
            <a:custGeom>
              <a:avLst/>
              <a:gdLst>
                <a:gd name="T0" fmla="*/ 3 w 287"/>
                <a:gd name="T1" fmla="*/ 0 h 728"/>
                <a:gd name="T2" fmla="*/ 101 w 287"/>
                <a:gd name="T3" fmla="*/ 0 h 728"/>
                <a:gd name="T4" fmla="*/ 103 w 287"/>
                <a:gd name="T5" fmla="*/ 5 h 728"/>
                <a:gd name="T6" fmla="*/ 103 w 287"/>
                <a:gd name="T7" fmla="*/ 310 h 728"/>
                <a:gd name="T8" fmla="*/ 95 w 287"/>
                <a:gd name="T9" fmla="*/ 321 h 728"/>
                <a:gd name="T10" fmla="*/ 8 w 287"/>
                <a:gd name="T11" fmla="*/ 321 h 728"/>
                <a:gd name="T12" fmla="*/ 0 w 287"/>
                <a:gd name="T13" fmla="*/ 310 h 728"/>
                <a:gd name="T14" fmla="*/ 0 w 287"/>
                <a:gd name="T15" fmla="*/ 4 h 728"/>
                <a:gd name="T16" fmla="*/ 3 w 287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728">
                  <a:moveTo>
                    <a:pt x="7" y="0"/>
                  </a:moveTo>
                  <a:cubicBezTo>
                    <a:pt x="43" y="0"/>
                    <a:pt x="236" y="0"/>
                    <a:pt x="281" y="0"/>
                  </a:cubicBezTo>
                  <a:cubicBezTo>
                    <a:pt x="287" y="0"/>
                    <a:pt x="287" y="4"/>
                    <a:pt x="287" y="12"/>
                  </a:cubicBezTo>
                  <a:cubicBezTo>
                    <a:pt x="287" y="106"/>
                    <a:pt x="287" y="703"/>
                    <a:pt x="287" y="703"/>
                  </a:cubicBezTo>
                  <a:cubicBezTo>
                    <a:pt x="287" y="727"/>
                    <a:pt x="280" y="728"/>
                    <a:pt x="266" y="728"/>
                  </a:cubicBezTo>
                  <a:cubicBezTo>
                    <a:pt x="21" y="728"/>
                    <a:pt x="21" y="728"/>
                    <a:pt x="21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559">
              <a:extLst>
                <a:ext uri="{FF2B5EF4-FFF2-40B4-BE49-F238E27FC236}">
                  <a16:creationId xmlns:a16="http://schemas.microsoft.com/office/drawing/2014/main" id="{8F95211E-41F4-44A0-B0AF-C7B87A6D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931"/>
              <a:ext cx="1" cy="667"/>
            </a:xfrm>
            <a:custGeom>
              <a:avLst/>
              <a:gdLst>
                <a:gd name="T0" fmla="*/ 0 w 1"/>
                <a:gd name="T1" fmla="*/ 0 h 928"/>
                <a:gd name="T2" fmla="*/ 0 w 1"/>
                <a:gd name="T3" fmla="*/ 344 h 928"/>
                <a:gd name="T4" fmla="*/ 0 w 1"/>
                <a:gd name="T5" fmla="*/ 0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28">
                  <a:moveTo>
                    <a:pt x="0" y="0"/>
                  </a:moveTo>
                  <a:lnTo>
                    <a:pt x="0" y="9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Line 560">
              <a:extLst>
                <a:ext uri="{FF2B5EF4-FFF2-40B4-BE49-F238E27FC236}">
                  <a16:creationId xmlns:a16="http://schemas.microsoft.com/office/drawing/2014/main" id="{E8735374-A584-4879-B6CE-28C5447D20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7" y="2931"/>
              <a:ext cx="1" cy="66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Freeform 561">
              <a:extLst>
                <a:ext uri="{FF2B5EF4-FFF2-40B4-BE49-F238E27FC236}">
                  <a16:creationId xmlns:a16="http://schemas.microsoft.com/office/drawing/2014/main" id="{52E8E4A1-075F-4FF7-8440-432272E06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2882"/>
              <a:ext cx="1" cy="688"/>
            </a:xfrm>
            <a:custGeom>
              <a:avLst/>
              <a:gdLst>
                <a:gd name="T0" fmla="*/ 0 w 1"/>
                <a:gd name="T1" fmla="*/ 0 h 957"/>
                <a:gd name="T2" fmla="*/ 0 w 1"/>
                <a:gd name="T3" fmla="*/ 356 h 957"/>
                <a:gd name="T4" fmla="*/ 0 w 1"/>
                <a:gd name="T5" fmla="*/ 0 h 9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57">
                  <a:moveTo>
                    <a:pt x="0" y="0"/>
                  </a:moveTo>
                  <a:lnTo>
                    <a:pt x="0" y="9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3" name="Line 562">
              <a:extLst>
                <a:ext uri="{FF2B5EF4-FFF2-40B4-BE49-F238E27FC236}">
                  <a16:creationId xmlns:a16="http://schemas.microsoft.com/office/drawing/2014/main" id="{1DEC550F-8ED0-4DF0-8E79-80AE4065E6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" y="2882"/>
              <a:ext cx="1" cy="6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4" name="Freeform 563">
              <a:extLst>
                <a:ext uri="{FF2B5EF4-FFF2-40B4-BE49-F238E27FC236}">
                  <a16:creationId xmlns:a16="http://schemas.microsoft.com/office/drawing/2014/main" id="{D71C8B33-27B8-49A7-999F-F72DBA939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877"/>
              <a:ext cx="42" cy="758"/>
            </a:xfrm>
            <a:custGeom>
              <a:avLst/>
              <a:gdLst>
                <a:gd name="T0" fmla="*/ 0 w 60"/>
                <a:gd name="T1" fmla="*/ 438 h 997"/>
                <a:gd name="T2" fmla="*/ 0 w 60"/>
                <a:gd name="T3" fmla="*/ 37 h 997"/>
                <a:gd name="T4" fmla="*/ 20 w 60"/>
                <a:gd name="T5" fmla="*/ 0 h 997"/>
                <a:gd name="T6" fmla="*/ 20 w 60"/>
                <a:gd name="T7" fmla="*/ 397 h 997"/>
                <a:gd name="T8" fmla="*/ 16 w 60"/>
                <a:gd name="T9" fmla="*/ 408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7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564">
              <a:extLst>
                <a:ext uri="{FF2B5EF4-FFF2-40B4-BE49-F238E27FC236}">
                  <a16:creationId xmlns:a16="http://schemas.microsoft.com/office/drawing/2014/main" id="{20087929-913A-46D2-B24C-B45D8A601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9 w 2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565">
              <a:extLst>
                <a:ext uri="{FF2B5EF4-FFF2-40B4-BE49-F238E27FC236}">
                  <a16:creationId xmlns:a16="http://schemas.microsoft.com/office/drawing/2014/main" id="{B412B568-6851-4251-99FE-F1A96165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566">
              <a:extLst>
                <a:ext uri="{FF2B5EF4-FFF2-40B4-BE49-F238E27FC236}">
                  <a16:creationId xmlns:a16="http://schemas.microsoft.com/office/drawing/2014/main" id="{08A2C096-B9A3-48DC-BF9C-233CC3C61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3383"/>
              <a:ext cx="108" cy="257"/>
            </a:xfrm>
            <a:custGeom>
              <a:avLst/>
              <a:gdLst>
                <a:gd name="T0" fmla="*/ 0 w 153"/>
                <a:gd name="T1" fmla="*/ 148 h 339"/>
                <a:gd name="T2" fmla="*/ 47 w 153"/>
                <a:gd name="T3" fmla="*/ 148 h 339"/>
                <a:gd name="T4" fmla="*/ 54 w 153"/>
                <a:gd name="T5" fmla="*/ 139 h 339"/>
                <a:gd name="T6" fmla="*/ 54 w 153"/>
                <a:gd name="T7" fmla="*/ 0 h 339"/>
                <a:gd name="T8" fmla="*/ 52 w 153"/>
                <a:gd name="T9" fmla="*/ 105 h 339"/>
                <a:gd name="T10" fmla="*/ 45 w 153"/>
                <a:gd name="T11" fmla="*/ 144 h 339"/>
                <a:gd name="T12" fmla="*/ 0 w 153"/>
                <a:gd name="T13" fmla="*/ 148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567">
              <a:extLst>
                <a:ext uri="{FF2B5EF4-FFF2-40B4-BE49-F238E27FC236}">
                  <a16:creationId xmlns:a16="http://schemas.microsoft.com/office/drawing/2014/main" id="{0B4FA3E9-E486-4FFF-93A4-4AB4E4E51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2885"/>
              <a:ext cx="32" cy="47"/>
            </a:xfrm>
            <a:custGeom>
              <a:avLst/>
              <a:gdLst>
                <a:gd name="T0" fmla="*/ 15 w 46"/>
                <a:gd name="T1" fmla="*/ 0 h 62"/>
                <a:gd name="T2" fmla="*/ 3 w 46"/>
                <a:gd name="T3" fmla="*/ 23 h 62"/>
                <a:gd name="T4" fmla="*/ 3 w 46"/>
                <a:gd name="T5" fmla="*/ 27 h 62"/>
                <a:gd name="T6" fmla="*/ 9 w 46"/>
                <a:gd name="T7" fmla="*/ 27 h 62"/>
                <a:gd name="T8" fmla="*/ 9 w 46"/>
                <a:gd name="T9" fmla="*/ 17 h 62"/>
                <a:gd name="T10" fmla="*/ 15 w 4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62">
                  <a:moveTo>
                    <a:pt x="46" y="0"/>
                  </a:moveTo>
                  <a:cubicBezTo>
                    <a:pt x="46" y="0"/>
                    <a:pt x="12" y="47"/>
                    <a:pt x="8" y="53"/>
                  </a:cubicBezTo>
                  <a:cubicBezTo>
                    <a:pt x="4" y="59"/>
                    <a:pt x="0" y="62"/>
                    <a:pt x="10" y="62"/>
                  </a:cubicBezTo>
                  <a:cubicBezTo>
                    <a:pt x="21" y="62"/>
                    <a:pt x="26" y="62"/>
                    <a:pt x="26" y="62"/>
                  </a:cubicBezTo>
                  <a:cubicBezTo>
                    <a:pt x="18" y="60"/>
                    <a:pt x="17" y="57"/>
                    <a:pt x="26" y="40"/>
                  </a:cubicBezTo>
                  <a:cubicBezTo>
                    <a:pt x="34" y="2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Freeform 568">
              <a:extLst>
                <a:ext uri="{FF2B5EF4-FFF2-40B4-BE49-F238E27FC236}">
                  <a16:creationId xmlns:a16="http://schemas.microsoft.com/office/drawing/2014/main" id="{16CCC406-0ECC-42B7-9004-949A05953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888"/>
              <a:ext cx="35" cy="136"/>
            </a:xfrm>
            <a:custGeom>
              <a:avLst/>
              <a:gdLst>
                <a:gd name="T0" fmla="*/ 4 w 50"/>
                <a:gd name="T1" fmla="*/ 36 h 179"/>
                <a:gd name="T2" fmla="*/ 18 w 50"/>
                <a:gd name="T3" fmla="*/ 0 h 179"/>
                <a:gd name="T4" fmla="*/ 0 w 50"/>
                <a:gd name="T5" fmla="*/ 30 h 179"/>
                <a:gd name="T6" fmla="*/ 0 w 50"/>
                <a:gd name="T7" fmla="*/ 73 h 179"/>
                <a:gd name="T8" fmla="*/ 4 w 50"/>
                <a:gd name="T9" fmla="*/ 36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3" y="83"/>
                  </a:moveTo>
                  <a:cubicBezTo>
                    <a:pt x="18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4" y="116"/>
                    <a:pt x="13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Freeform 569">
              <a:extLst>
                <a:ext uri="{FF2B5EF4-FFF2-40B4-BE49-F238E27FC236}">
                  <a16:creationId xmlns:a16="http://schemas.microsoft.com/office/drawing/2014/main" id="{9AD7E3BE-D55B-4A81-9205-8423B3325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570">
              <a:extLst>
                <a:ext uri="{FF2B5EF4-FFF2-40B4-BE49-F238E27FC236}">
                  <a16:creationId xmlns:a16="http://schemas.microsoft.com/office/drawing/2014/main" id="{0FF2FBF7-869F-40F1-87A8-5BE8A35D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3575"/>
              <a:ext cx="42" cy="64"/>
            </a:xfrm>
            <a:custGeom>
              <a:avLst/>
              <a:gdLst>
                <a:gd name="T0" fmla="*/ 21 w 59"/>
                <a:gd name="T1" fmla="*/ 0 h 84"/>
                <a:gd name="T2" fmla="*/ 0 w 59"/>
                <a:gd name="T3" fmla="*/ 37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84">
                  <a:moveTo>
                    <a:pt x="59" y="0"/>
                  </a:moveTo>
                  <a:cubicBezTo>
                    <a:pt x="53" y="5"/>
                    <a:pt x="4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571">
              <a:extLst>
                <a:ext uri="{FF2B5EF4-FFF2-40B4-BE49-F238E27FC236}">
                  <a16:creationId xmlns:a16="http://schemas.microsoft.com/office/drawing/2014/main" id="{B3553ED9-EB90-42E3-85B6-69EB44100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572">
              <a:extLst>
                <a:ext uri="{FF2B5EF4-FFF2-40B4-BE49-F238E27FC236}">
                  <a16:creationId xmlns:a16="http://schemas.microsoft.com/office/drawing/2014/main" id="{B6A84C73-C526-4FB0-BEE8-A9C6E5463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889"/>
              <a:ext cx="1" cy="36"/>
            </a:xfrm>
            <a:custGeom>
              <a:avLst/>
              <a:gdLst>
                <a:gd name="T0" fmla="*/ 0 w 1"/>
                <a:gd name="T1" fmla="*/ 21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573">
              <a:extLst>
                <a:ext uri="{FF2B5EF4-FFF2-40B4-BE49-F238E27FC236}">
                  <a16:creationId xmlns:a16="http://schemas.microsoft.com/office/drawing/2014/main" id="{FC712368-16EF-4F33-9BB2-8B1425632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945"/>
              <a:ext cx="1" cy="76"/>
            </a:xfrm>
            <a:custGeom>
              <a:avLst/>
              <a:gdLst>
                <a:gd name="T0" fmla="*/ 0 w 1"/>
                <a:gd name="T1" fmla="*/ 44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Line 574">
              <a:extLst>
                <a:ext uri="{FF2B5EF4-FFF2-40B4-BE49-F238E27FC236}">
                  <a16:creationId xmlns:a16="http://schemas.microsoft.com/office/drawing/2014/main" id="{E547C089-282A-4783-BF8E-C219C7075D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7" y="2944"/>
              <a:ext cx="1" cy="120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Line 575">
              <a:extLst>
                <a:ext uri="{FF2B5EF4-FFF2-40B4-BE49-F238E27FC236}">
                  <a16:creationId xmlns:a16="http://schemas.microsoft.com/office/drawing/2014/main" id="{7CCCE025-9958-4627-B788-B905A57E75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3" y="2946"/>
              <a:ext cx="0" cy="4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Line 576">
              <a:extLst>
                <a:ext uri="{FF2B5EF4-FFF2-40B4-BE49-F238E27FC236}">
                  <a16:creationId xmlns:a16="http://schemas.microsoft.com/office/drawing/2014/main" id="{4DF781E0-BC45-4CE8-BCC1-9CED1FA22A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3" y="2882"/>
              <a:ext cx="0" cy="5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577">
              <a:extLst>
                <a:ext uri="{FF2B5EF4-FFF2-40B4-BE49-F238E27FC236}">
                  <a16:creationId xmlns:a16="http://schemas.microsoft.com/office/drawing/2014/main" id="{9E10720A-8AD1-4682-8B30-B3EA77570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944"/>
              <a:ext cx="58" cy="107"/>
            </a:xfrm>
            <a:custGeom>
              <a:avLst/>
              <a:gdLst>
                <a:gd name="T0" fmla="*/ 6 w 82"/>
                <a:gd name="T1" fmla="*/ 10 h 141"/>
                <a:gd name="T2" fmla="*/ 29 w 82"/>
                <a:gd name="T3" fmla="*/ 0 h 141"/>
                <a:gd name="T4" fmla="*/ 3 w 82"/>
                <a:gd name="T5" fmla="*/ 0 h 141"/>
                <a:gd name="T6" fmla="*/ 1 w 82"/>
                <a:gd name="T7" fmla="*/ 11 h 141"/>
                <a:gd name="T8" fmla="*/ 1 w 82"/>
                <a:gd name="T9" fmla="*/ 61 h 141"/>
                <a:gd name="T10" fmla="*/ 6 w 82"/>
                <a:gd name="T11" fmla="*/ 1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41">
                  <a:moveTo>
                    <a:pt x="19" y="22"/>
                  </a:moveTo>
                  <a:cubicBezTo>
                    <a:pt x="24" y="6"/>
                    <a:pt x="82" y="0"/>
                    <a:pt x="82" y="0"/>
                  </a:cubicBezTo>
                  <a:cubicBezTo>
                    <a:pt x="82" y="0"/>
                    <a:pt x="22" y="0"/>
                    <a:pt x="8" y="0"/>
                  </a:cubicBezTo>
                  <a:cubicBezTo>
                    <a:pt x="0" y="0"/>
                    <a:pt x="3" y="12"/>
                    <a:pt x="3" y="26"/>
                  </a:cubicBezTo>
                  <a:cubicBezTo>
                    <a:pt x="3" y="41"/>
                    <a:pt x="3" y="114"/>
                    <a:pt x="3" y="141"/>
                  </a:cubicBezTo>
                  <a:cubicBezTo>
                    <a:pt x="9" y="95"/>
                    <a:pt x="14" y="38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578">
              <a:extLst>
                <a:ext uri="{FF2B5EF4-FFF2-40B4-BE49-F238E27FC236}">
                  <a16:creationId xmlns:a16="http://schemas.microsoft.com/office/drawing/2014/main" id="{CFB30D07-CB92-4DE4-AA31-5A21A594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967"/>
              <a:ext cx="7" cy="18"/>
            </a:xfrm>
            <a:custGeom>
              <a:avLst/>
              <a:gdLst>
                <a:gd name="T0" fmla="*/ 0 w 10"/>
                <a:gd name="T1" fmla="*/ 10 h 24"/>
                <a:gd name="T2" fmla="*/ 0 w 10"/>
                <a:gd name="T3" fmla="*/ 6 h 24"/>
                <a:gd name="T4" fmla="*/ 0 w 1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4">
                  <a:moveTo>
                    <a:pt x="0" y="23"/>
                  </a:moveTo>
                  <a:cubicBezTo>
                    <a:pt x="10" y="24"/>
                    <a:pt x="7" y="11"/>
                    <a:pt x="0" y="14"/>
                  </a:cubicBezTo>
                  <a:cubicBezTo>
                    <a:pt x="7" y="12"/>
                    <a:pt x="10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579">
              <a:extLst>
                <a:ext uri="{FF2B5EF4-FFF2-40B4-BE49-F238E27FC236}">
                  <a16:creationId xmlns:a16="http://schemas.microsoft.com/office/drawing/2014/main" id="{EE41EA5D-4E0F-4DA0-9007-8844B54D3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041"/>
              <a:ext cx="7" cy="21"/>
            </a:xfrm>
            <a:custGeom>
              <a:avLst/>
              <a:gdLst>
                <a:gd name="T0" fmla="*/ 1 w 10"/>
                <a:gd name="T1" fmla="*/ 11 h 28"/>
                <a:gd name="T2" fmla="*/ 3 w 10"/>
                <a:gd name="T3" fmla="*/ 8 h 28"/>
                <a:gd name="T4" fmla="*/ 0 w 10"/>
                <a:gd name="T5" fmla="*/ 8 h 28"/>
                <a:gd name="T6" fmla="*/ 3 w 10"/>
                <a:gd name="T7" fmla="*/ 5 h 28"/>
                <a:gd name="T8" fmla="*/ 1 w 10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2" y="27"/>
                  </a:moveTo>
                  <a:cubicBezTo>
                    <a:pt x="5" y="28"/>
                    <a:pt x="9" y="23"/>
                    <a:pt x="8" y="20"/>
                  </a:cubicBezTo>
                  <a:cubicBezTo>
                    <a:pt x="7" y="17"/>
                    <a:pt x="2" y="19"/>
                    <a:pt x="0" y="18"/>
                  </a:cubicBezTo>
                  <a:cubicBezTo>
                    <a:pt x="0" y="14"/>
                    <a:pt x="5" y="15"/>
                    <a:pt x="7" y="12"/>
                  </a:cubicBezTo>
                  <a:cubicBezTo>
                    <a:pt x="10" y="9"/>
                    <a:pt x="7" y="0"/>
                    <a:pt x="2" y="4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580">
              <a:extLst>
                <a:ext uri="{FF2B5EF4-FFF2-40B4-BE49-F238E27FC236}">
                  <a16:creationId xmlns:a16="http://schemas.microsoft.com/office/drawing/2014/main" id="{8ED7D921-D980-4020-AAFD-513A4FAF5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892"/>
              <a:ext cx="10" cy="16"/>
            </a:xfrm>
            <a:custGeom>
              <a:avLst/>
              <a:gdLst>
                <a:gd name="T0" fmla="*/ 4 w 13"/>
                <a:gd name="T1" fmla="*/ 0 h 20"/>
                <a:gd name="T2" fmla="*/ 2 w 13"/>
                <a:gd name="T3" fmla="*/ 4 h 20"/>
                <a:gd name="T4" fmla="*/ 4 w 13"/>
                <a:gd name="T5" fmla="*/ 4 h 20"/>
                <a:gd name="T6" fmla="*/ 2 w 13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8" y="0"/>
                  </a:moveTo>
                  <a:cubicBezTo>
                    <a:pt x="6" y="2"/>
                    <a:pt x="0" y="5"/>
                    <a:pt x="2" y="8"/>
                  </a:cubicBezTo>
                  <a:cubicBezTo>
                    <a:pt x="3" y="11"/>
                    <a:pt x="7" y="7"/>
                    <a:pt x="9" y="8"/>
                  </a:cubicBezTo>
                  <a:cubicBezTo>
                    <a:pt x="13" y="11"/>
                    <a:pt x="7" y="19"/>
                    <a:pt x="2" y="2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581">
              <a:extLst>
                <a:ext uri="{FF2B5EF4-FFF2-40B4-BE49-F238E27FC236}">
                  <a16:creationId xmlns:a16="http://schemas.microsoft.com/office/drawing/2014/main" id="{5F13C704-C435-41A0-9320-753E5D74C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919"/>
              <a:ext cx="4" cy="5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582">
              <a:extLst>
                <a:ext uri="{FF2B5EF4-FFF2-40B4-BE49-F238E27FC236}">
                  <a16:creationId xmlns:a16="http://schemas.microsoft.com/office/drawing/2014/main" id="{4F7C29D9-8DD0-4B39-8ABF-ACE9896E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3001"/>
              <a:ext cx="10" cy="19"/>
            </a:xfrm>
            <a:custGeom>
              <a:avLst/>
              <a:gdLst>
                <a:gd name="T0" fmla="*/ 2 w 13"/>
                <a:gd name="T1" fmla="*/ 10 h 26"/>
                <a:gd name="T2" fmla="*/ 1 w 13"/>
                <a:gd name="T3" fmla="*/ 7 h 26"/>
                <a:gd name="T4" fmla="*/ 5 w 13"/>
                <a:gd name="T5" fmla="*/ 2 h 26"/>
                <a:gd name="T6" fmla="*/ 0 w 13"/>
                <a:gd name="T7" fmla="*/ 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9" y="11"/>
                    <a:pt x="1" y="18"/>
                  </a:cubicBezTo>
                  <a:cubicBezTo>
                    <a:pt x="3" y="16"/>
                    <a:pt x="13" y="9"/>
                    <a:pt x="11" y="5"/>
                  </a:cubicBezTo>
                  <a:cubicBezTo>
                    <a:pt x="9" y="0"/>
                    <a:pt x="1" y="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583">
              <a:extLst>
                <a:ext uri="{FF2B5EF4-FFF2-40B4-BE49-F238E27FC236}">
                  <a16:creationId xmlns:a16="http://schemas.microsoft.com/office/drawing/2014/main" id="{7E392D50-EAAB-4E2B-98BC-3F6AE4601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3033"/>
              <a:ext cx="1" cy="42"/>
            </a:xfrm>
            <a:custGeom>
              <a:avLst/>
              <a:gdLst>
                <a:gd name="T0" fmla="*/ 0 w 1"/>
                <a:gd name="T1" fmla="*/ 24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584">
              <a:extLst>
                <a:ext uri="{FF2B5EF4-FFF2-40B4-BE49-F238E27FC236}">
                  <a16:creationId xmlns:a16="http://schemas.microsoft.com/office/drawing/2014/main" id="{10CD39D1-F301-4AD3-8BB4-322F5981A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043"/>
              <a:ext cx="1" cy="27"/>
            </a:xfrm>
            <a:custGeom>
              <a:avLst/>
              <a:gdLst>
                <a:gd name="T0" fmla="*/ 0 w 1"/>
                <a:gd name="T1" fmla="*/ 15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Line 585">
              <a:extLst>
                <a:ext uri="{FF2B5EF4-FFF2-40B4-BE49-F238E27FC236}">
                  <a16:creationId xmlns:a16="http://schemas.microsoft.com/office/drawing/2014/main" id="{D6140679-60C1-4E58-BFD8-63EA781012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7" y="3581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586">
              <a:extLst>
                <a:ext uri="{FF2B5EF4-FFF2-40B4-BE49-F238E27FC236}">
                  <a16:creationId xmlns:a16="http://schemas.microsoft.com/office/drawing/2014/main" id="{FEB9C423-6497-4A2F-B47C-74EB170FF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078"/>
              <a:ext cx="204" cy="565"/>
            </a:xfrm>
            <a:custGeom>
              <a:avLst/>
              <a:gdLst>
                <a:gd name="T0" fmla="*/ 3 w 286"/>
                <a:gd name="T1" fmla="*/ 0 h 742"/>
                <a:gd name="T2" fmla="*/ 102 w 286"/>
                <a:gd name="T3" fmla="*/ 0 h 742"/>
                <a:gd name="T4" fmla="*/ 104 w 286"/>
                <a:gd name="T5" fmla="*/ 5 h 742"/>
                <a:gd name="T6" fmla="*/ 104 w 286"/>
                <a:gd name="T7" fmla="*/ 316 h 742"/>
                <a:gd name="T8" fmla="*/ 97 w 286"/>
                <a:gd name="T9" fmla="*/ 327 h 742"/>
                <a:gd name="T10" fmla="*/ 7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EE8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587">
              <a:extLst>
                <a:ext uri="{FF2B5EF4-FFF2-40B4-BE49-F238E27FC236}">
                  <a16:creationId xmlns:a16="http://schemas.microsoft.com/office/drawing/2014/main" id="{BDA8B86E-56BD-41A7-8F3A-E3C1EEC30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3573"/>
              <a:ext cx="201" cy="71"/>
            </a:xfrm>
            <a:custGeom>
              <a:avLst/>
              <a:gdLst>
                <a:gd name="T0" fmla="*/ 103 w 281"/>
                <a:gd name="T1" fmla="*/ 0 h 93"/>
                <a:gd name="T2" fmla="*/ 19 w 281"/>
                <a:gd name="T3" fmla="*/ 0 h 93"/>
                <a:gd name="T4" fmla="*/ 1 w 281"/>
                <a:gd name="T5" fmla="*/ 37 h 93"/>
                <a:gd name="T6" fmla="*/ 3 w 281"/>
                <a:gd name="T7" fmla="*/ 40 h 93"/>
                <a:gd name="T8" fmla="*/ 93 w 281"/>
                <a:gd name="T9" fmla="*/ 40 h 93"/>
                <a:gd name="T10" fmla="*/ 103 w 281"/>
                <a:gd name="T11" fmla="*/ 29 h 93"/>
                <a:gd name="T12" fmla="*/ 103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DF8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588">
              <a:extLst>
                <a:ext uri="{FF2B5EF4-FFF2-40B4-BE49-F238E27FC236}">
                  <a16:creationId xmlns:a16="http://schemas.microsoft.com/office/drawing/2014/main" id="{2FF0C94F-7195-4FF3-BBD8-C43F439C9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078"/>
              <a:ext cx="42" cy="557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16 h 732"/>
                <a:gd name="T4" fmla="*/ 1 w 60"/>
                <a:gd name="T5" fmla="*/ 323 h 732"/>
                <a:gd name="T6" fmla="*/ 20 w 60"/>
                <a:gd name="T7" fmla="*/ 287 h 732"/>
                <a:gd name="T8" fmla="*/ 20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DF8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589">
              <a:extLst>
                <a:ext uri="{FF2B5EF4-FFF2-40B4-BE49-F238E27FC236}">
                  <a16:creationId xmlns:a16="http://schemas.microsoft.com/office/drawing/2014/main" id="{2AA43245-E17F-40C9-BC72-7EE1E9377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3023"/>
              <a:ext cx="204" cy="554"/>
            </a:xfrm>
            <a:custGeom>
              <a:avLst/>
              <a:gdLst>
                <a:gd name="T0" fmla="*/ 8 w 286"/>
                <a:gd name="T1" fmla="*/ 6 h 728"/>
                <a:gd name="T2" fmla="*/ 104 w 286"/>
                <a:gd name="T3" fmla="*/ 6 h 728"/>
                <a:gd name="T4" fmla="*/ 104 w 286"/>
                <a:gd name="T5" fmla="*/ 5 h 728"/>
                <a:gd name="T6" fmla="*/ 102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09 h 728"/>
                <a:gd name="T14" fmla="*/ 4 w 286"/>
                <a:gd name="T15" fmla="*/ 320 h 728"/>
                <a:gd name="T16" fmla="*/ 4 w 286"/>
                <a:gd name="T17" fmla="*/ 320 h 728"/>
                <a:gd name="T18" fmla="*/ 4 w 286"/>
                <a:gd name="T19" fmla="*/ 320 h 728"/>
                <a:gd name="T20" fmla="*/ 6 w 286"/>
                <a:gd name="T21" fmla="*/ 321 h 728"/>
                <a:gd name="T22" fmla="*/ 5 w 286"/>
                <a:gd name="T23" fmla="*/ 320 h 728"/>
                <a:gd name="T24" fmla="*/ 83 w 286"/>
                <a:gd name="T25" fmla="*/ 320 h 728"/>
                <a:gd name="T26" fmla="*/ 83 w 286"/>
                <a:gd name="T27" fmla="*/ 317 h 728"/>
                <a:gd name="T28" fmla="*/ 19 w 286"/>
                <a:gd name="T29" fmla="*/ 314 h 728"/>
                <a:gd name="T30" fmla="*/ 5 w 286"/>
                <a:gd name="T31" fmla="*/ 312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590">
              <a:extLst>
                <a:ext uri="{FF2B5EF4-FFF2-40B4-BE49-F238E27FC236}">
                  <a16:creationId xmlns:a16="http://schemas.microsoft.com/office/drawing/2014/main" id="{9B29CB99-84FA-4376-9CFA-59CDF0F0A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3023"/>
              <a:ext cx="24" cy="582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37 h 765"/>
                <a:gd name="T4" fmla="*/ 8 w 33"/>
                <a:gd name="T5" fmla="*/ 323 h 765"/>
                <a:gd name="T6" fmla="*/ 12 w 33"/>
                <a:gd name="T7" fmla="*/ 313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1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591">
              <a:extLst>
                <a:ext uri="{FF2B5EF4-FFF2-40B4-BE49-F238E27FC236}">
                  <a16:creationId xmlns:a16="http://schemas.microsoft.com/office/drawing/2014/main" id="{77EC6B95-0DB3-4686-8BF7-87E3E431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3023"/>
              <a:ext cx="31" cy="611"/>
            </a:xfrm>
            <a:custGeom>
              <a:avLst/>
              <a:gdLst>
                <a:gd name="T0" fmla="*/ 15 w 44"/>
                <a:gd name="T1" fmla="*/ 0 h 849"/>
                <a:gd name="T2" fmla="*/ 0 w 44"/>
                <a:gd name="T3" fmla="*/ 27 h 849"/>
                <a:gd name="T4" fmla="*/ 0 w 44"/>
                <a:gd name="T5" fmla="*/ 317 h 849"/>
                <a:gd name="T6" fmla="*/ 16 w 44"/>
                <a:gd name="T7" fmla="*/ 291 h 849"/>
                <a:gd name="T8" fmla="*/ 15 w 44"/>
                <a:gd name="T9" fmla="*/ 0 h 8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49">
                  <a:moveTo>
                    <a:pt x="43" y="0"/>
                  </a:moveTo>
                  <a:lnTo>
                    <a:pt x="0" y="72"/>
                  </a:lnTo>
                  <a:lnTo>
                    <a:pt x="0" y="849"/>
                  </a:lnTo>
                  <a:lnTo>
                    <a:pt x="44" y="77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D19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592">
              <a:extLst>
                <a:ext uri="{FF2B5EF4-FFF2-40B4-BE49-F238E27FC236}">
                  <a16:creationId xmlns:a16="http://schemas.microsoft.com/office/drawing/2014/main" id="{6A0266F3-3678-41AB-A02D-9A0720B18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078"/>
              <a:ext cx="42" cy="557"/>
            </a:xfrm>
            <a:custGeom>
              <a:avLst/>
              <a:gdLst>
                <a:gd name="T0" fmla="*/ 0 w 58"/>
                <a:gd name="T1" fmla="*/ 318 h 732"/>
                <a:gd name="T2" fmla="*/ 0 w 58"/>
                <a:gd name="T3" fmla="*/ 320 h 732"/>
                <a:gd name="T4" fmla="*/ 0 w 58"/>
                <a:gd name="T5" fmla="*/ 320 h 732"/>
                <a:gd name="T6" fmla="*/ 1 w 58"/>
                <a:gd name="T7" fmla="*/ 323 h 732"/>
                <a:gd name="T8" fmla="*/ 5 w 58"/>
                <a:gd name="T9" fmla="*/ 315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16 h 732"/>
                <a:gd name="T24" fmla="*/ 0 w 58"/>
                <a:gd name="T25" fmla="*/ 318 h 732"/>
                <a:gd name="T26" fmla="*/ 0 w 58"/>
                <a:gd name="T27" fmla="*/ 318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AC9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593">
              <a:extLst>
                <a:ext uri="{FF2B5EF4-FFF2-40B4-BE49-F238E27FC236}">
                  <a16:creationId xmlns:a16="http://schemas.microsoft.com/office/drawing/2014/main" id="{4EC75B94-F274-4649-8591-2501A95C6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617"/>
              <a:ext cx="207" cy="26"/>
            </a:xfrm>
            <a:custGeom>
              <a:avLst/>
              <a:gdLst>
                <a:gd name="T0" fmla="*/ 4 w 290"/>
                <a:gd name="T1" fmla="*/ 0 h 34"/>
                <a:gd name="T2" fmla="*/ 19 w 290"/>
                <a:gd name="T3" fmla="*/ 8 h 34"/>
                <a:gd name="T4" fmla="*/ 102 w 290"/>
                <a:gd name="T5" fmla="*/ 11 h 34"/>
                <a:gd name="T6" fmla="*/ 99 w 290"/>
                <a:gd name="T7" fmla="*/ 15 h 34"/>
                <a:gd name="T8" fmla="*/ 4 w 290"/>
                <a:gd name="T9" fmla="*/ 15 h 34"/>
                <a:gd name="T10" fmla="*/ 0 w 290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34">
                  <a:moveTo>
                    <a:pt x="13" y="0"/>
                  </a:moveTo>
                  <a:cubicBezTo>
                    <a:pt x="13" y="10"/>
                    <a:pt x="17" y="19"/>
                    <a:pt x="52" y="19"/>
                  </a:cubicBezTo>
                  <a:cubicBezTo>
                    <a:pt x="87" y="19"/>
                    <a:pt x="270" y="28"/>
                    <a:pt x="280" y="25"/>
                  </a:cubicBezTo>
                  <a:cubicBezTo>
                    <a:pt x="290" y="22"/>
                    <a:pt x="273" y="33"/>
                    <a:pt x="27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594">
              <a:extLst>
                <a:ext uri="{FF2B5EF4-FFF2-40B4-BE49-F238E27FC236}">
                  <a16:creationId xmlns:a16="http://schemas.microsoft.com/office/drawing/2014/main" id="{70FD49FE-EE86-4C64-8810-765D33627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3084"/>
              <a:ext cx="192" cy="39"/>
            </a:xfrm>
            <a:custGeom>
              <a:avLst/>
              <a:gdLst>
                <a:gd name="T0" fmla="*/ 0 w 269"/>
                <a:gd name="T1" fmla="*/ 0 h 51"/>
                <a:gd name="T2" fmla="*/ 94 w 269"/>
                <a:gd name="T3" fmla="*/ 0 h 51"/>
                <a:gd name="T4" fmla="*/ 98 w 269"/>
                <a:gd name="T5" fmla="*/ 6 h 51"/>
                <a:gd name="T6" fmla="*/ 98 w 269"/>
                <a:gd name="T7" fmla="*/ 23 h 51"/>
                <a:gd name="T8" fmla="*/ 46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595">
              <a:extLst>
                <a:ext uri="{FF2B5EF4-FFF2-40B4-BE49-F238E27FC236}">
                  <a16:creationId xmlns:a16="http://schemas.microsoft.com/office/drawing/2014/main" id="{90DCA258-62EF-4055-81DB-C4727844A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3326"/>
              <a:ext cx="22" cy="298"/>
            </a:xfrm>
            <a:custGeom>
              <a:avLst/>
              <a:gdLst>
                <a:gd name="T0" fmla="*/ 10 w 32"/>
                <a:gd name="T1" fmla="*/ 151 h 392"/>
                <a:gd name="T2" fmla="*/ 1 w 32"/>
                <a:gd name="T3" fmla="*/ 166 h 392"/>
                <a:gd name="T4" fmla="*/ 1 w 32"/>
                <a:gd name="T5" fmla="*/ 0 h 392"/>
                <a:gd name="T6" fmla="*/ 6 w 32"/>
                <a:gd name="T7" fmla="*/ 153 h 392"/>
                <a:gd name="T8" fmla="*/ 10 w 32"/>
                <a:gd name="T9" fmla="*/ 151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596">
              <a:extLst>
                <a:ext uri="{FF2B5EF4-FFF2-40B4-BE49-F238E27FC236}">
                  <a16:creationId xmlns:a16="http://schemas.microsoft.com/office/drawing/2014/main" id="{D2EF6ECA-22F5-4A34-BC3F-6E70A9958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AD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597">
              <a:extLst>
                <a:ext uri="{FF2B5EF4-FFF2-40B4-BE49-F238E27FC236}">
                  <a16:creationId xmlns:a16="http://schemas.microsoft.com/office/drawing/2014/main" id="{0C0F5607-9AC6-4D47-8973-9F0AE4BA8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598">
              <a:extLst>
                <a:ext uri="{FF2B5EF4-FFF2-40B4-BE49-F238E27FC236}">
                  <a16:creationId xmlns:a16="http://schemas.microsoft.com/office/drawing/2014/main" id="{F66A6BF4-48AC-42A5-84F6-92779B260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3036"/>
              <a:ext cx="24" cy="173"/>
            </a:xfrm>
            <a:custGeom>
              <a:avLst/>
              <a:gdLst>
                <a:gd name="T0" fmla="*/ 4 w 35"/>
                <a:gd name="T1" fmla="*/ 36 h 228"/>
                <a:gd name="T2" fmla="*/ 11 w 35"/>
                <a:gd name="T3" fmla="*/ 0 h 228"/>
                <a:gd name="T4" fmla="*/ 0 w 35"/>
                <a:gd name="T5" fmla="*/ 23 h 228"/>
                <a:gd name="T6" fmla="*/ 0 w 35"/>
                <a:gd name="T7" fmla="*/ 94 h 228"/>
                <a:gd name="T8" fmla="*/ 4 w 35"/>
                <a:gd name="T9" fmla="*/ 36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0A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599">
              <a:extLst>
                <a:ext uri="{FF2B5EF4-FFF2-40B4-BE49-F238E27FC236}">
                  <a16:creationId xmlns:a16="http://schemas.microsoft.com/office/drawing/2014/main" id="{CF53528C-0C70-458F-9E61-25F5F3912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937"/>
              <a:ext cx="213" cy="710"/>
            </a:xfrm>
            <a:custGeom>
              <a:avLst/>
              <a:gdLst>
                <a:gd name="T0" fmla="*/ 99 w 298"/>
                <a:gd name="T1" fmla="*/ 410 h 934"/>
                <a:gd name="T2" fmla="*/ 109 w 298"/>
                <a:gd name="T3" fmla="*/ 396 h 934"/>
                <a:gd name="T4" fmla="*/ 109 w 298"/>
                <a:gd name="T5" fmla="*/ 4 h 934"/>
                <a:gd name="T6" fmla="*/ 109 w 298"/>
                <a:gd name="T7" fmla="*/ 2 h 934"/>
                <a:gd name="T8" fmla="*/ 107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396 h 934"/>
                <a:gd name="T26" fmla="*/ 10 w 298"/>
                <a:gd name="T27" fmla="*/ 410 h 934"/>
                <a:gd name="T28" fmla="*/ 99 w 298"/>
                <a:gd name="T29" fmla="*/ 410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9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600">
              <a:extLst>
                <a:ext uri="{FF2B5EF4-FFF2-40B4-BE49-F238E27FC236}">
                  <a16:creationId xmlns:a16="http://schemas.microsoft.com/office/drawing/2014/main" id="{6A179E27-6A29-4697-8689-8C160195A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3078"/>
              <a:ext cx="205" cy="565"/>
            </a:xfrm>
            <a:custGeom>
              <a:avLst/>
              <a:gdLst>
                <a:gd name="T0" fmla="*/ 3 w 286"/>
                <a:gd name="T1" fmla="*/ 0 h 742"/>
                <a:gd name="T2" fmla="*/ 103 w 286"/>
                <a:gd name="T3" fmla="*/ 0 h 742"/>
                <a:gd name="T4" fmla="*/ 105 w 286"/>
                <a:gd name="T5" fmla="*/ 5 h 742"/>
                <a:gd name="T6" fmla="*/ 105 w 286"/>
                <a:gd name="T7" fmla="*/ 316 h 742"/>
                <a:gd name="T8" fmla="*/ 98 w 286"/>
                <a:gd name="T9" fmla="*/ 327 h 742"/>
                <a:gd name="T10" fmla="*/ 8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1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Oval 601">
              <a:extLst>
                <a:ext uri="{FF2B5EF4-FFF2-40B4-BE49-F238E27FC236}">
                  <a16:creationId xmlns:a16="http://schemas.microsoft.com/office/drawing/2014/main" id="{AF7D2D32-C815-4A29-B41D-296BF474A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307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3" name="Oval 602">
              <a:extLst>
                <a:ext uri="{FF2B5EF4-FFF2-40B4-BE49-F238E27FC236}">
                  <a16:creationId xmlns:a16="http://schemas.microsoft.com/office/drawing/2014/main" id="{D6162B90-2F6A-4678-ABE5-A84228FD2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4" name="Oval 603">
              <a:extLst>
                <a:ext uri="{FF2B5EF4-FFF2-40B4-BE49-F238E27FC236}">
                  <a16:creationId xmlns:a16="http://schemas.microsoft.com/office/drawing/2014/main" id="{2B0BF63C-5FBC-4BBD-BA1F-DC6436905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5" name="Line 604">
              <a:extLst>
                <a:ext uri="{FF2B5EF4-FFF2-40B4-BE49-F238E27FC236}">
                  <a16:creationId xmlns:a16="http://schemas.microsoft.com/office/drawing/2014/main" id="{22A3B42F-868B-4D7D-8F07-436BF06F88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1" y="2912"/>
              <a:ext cx="1" cy="575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605">
              <a:extLst>
                <a:ext uri="{FF2B5EF4-FFF2-40B4-BE49-F238E27FC236}">
                  <a16:creationId xmlns:a16="http://schemas.microsoft.com/office/drawing/2014/main" id="{03383290-73A9-4AF0-9E22-BA977EDA0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912"/>
              <a:ext cx="12" cy="40"/>
            </a:xfrm>
            <a:custGeom>
              <a:avLst/>
              <a:gdLst>
                <a:gd name="T0" fmla="*/ 5 w 16"/>
                <a:gd name="T1" fmla="*/ 0 h 53"/>
                <a:gd name="T2" fmla="*/ 2 w 16"/>
                <a:gd name="T3" fmla="*/ 3 h 53"/>
                <a:gd name="T4" fmla="*/ 5 w 16"/>
                <a:gd name="T5" fmla="*/ 5 h 53"/>
                <a:gd name="T6" fmla="*/ 0 w 16"/>
                <a:gd name="T7" fmla="*/ 8 h 53"/>
                <a:gd name="T8" fmla="*/ 2 w 16"/>
                <a:gd name="T9" fmla="*/ 14 h 53"/>
                <a:gd name="T10" fmla="*/ 2 w 16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7" y="1"/>
                    <a:pt x="4" y="2"/>
                    <a:pt x="2" y="6"/>
                  </a:cubicBezTo>
                  <a:cubicBezTo>
                    <a:pt x="4" y="9"/>
                    <a:pt x="8" y="11"/>
                    <a:pt x="12" y="12"/>
                  </a:cubicBezTo>
                  <a:cubicBezTo>
                    <a:pt x="8" y="14"/>
                    <a:pt x="3" y="15"/>
                    <a:pt x="0" y="18"/>
                  </a:cubicBezTo>
                  <a:cubicBezTo>
                    <a:pt x="4" y="23"/>
                    <a:pt x="16" y="27"/>
                    <a:pt x="4" y="32"/>
                  </a:cubicBezTo>
                  <a:cubicBezTo>
                    <a:pt x="16" y="40"/>
                    <a:pt x="14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606">
              <a:extLst>
                <a:ext uri="{FF2B5EF4-FFF2-40B4-BE49-F238E27FC236}">
                  <a16:creationId xmlns:a16="http://schemas.microsoft.com/office/drawing/2014/main" id="{A3EEA11C-E32E-4EC1-811D-B3E7415FD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876"/>
              <a:ext cx="4" cy="701"/>
            </a:xfrm>
            <a:custGeom>
              <a:avLst/>
              <a:gdLst>
                <a:gd name="T0" fmla="*/ 2 w 6"/>
                <a:gd name="T1" fmla="*/ 0 h 921"/>
                <a:gd name="T2" fmla="*/ 2 w 6"/>
                <a:gd name="T3" fmla="*/ 394 h 921"/>
                <a:gd name="T4" fmla="*/ 0 w 6"/>
                <a:gd name="T5" fmla="*/ 406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21">
                  <a:moveTo>
                    <a:pt x="6" y="0"/>
                  </a:moveTo>
                  <a:cubicBezTo>
                    <a:pt x="6" y="51"/>
                    <a:pt x="6" y="858"/>
                    <a:pt x="6" y="895"/>
                  </a:cubicBezTo>
                  <a:cubicBezTo>
                    <a:pt x="6" y="909"/>
                    <a:pt x="4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607">
              <a:extLst>
                <a:ext uri="{FF2B5EF4-FFF2-40B4-BE49-F238E27FC236}">
                  <a16:creationId xmlns:a16="http://schemas.microsoft.com/office/drawing/2014/main" id="{456CE323-5C81-4D06-A4F1-AD4EC2B77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941"/>
              <a:ext cx="96" cy="107"/>
            </a:xfrm>
            <a:custGeom>
              <a:avLst/>
              <a:gdLst>
                <a:gd name="T0" fmla="*/ 0 w 134"/>
                <a:gd name="T1" fmla="*/ 61 h 141"/>
                <a:gd name="T2" fmla="*/ 19 w 134"/>
                <a:gd name="T3" fmla="*/ 0 h 141"/>
                <a:gd name="T4" fmla="*/ 49 w 134"/>
                <a:gd name="T5" fmla="*/ 0 h 141"/>
                <a:gd name="T6" fmla="*/ 22 w 134"/>
                <a:gd name="T7" fmla="*/ 11 h 141"/>
                <a:gd name="T8" fmla="*/ 0 w 134"/>
                <a:gd name="T9" fmla="*/ 6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60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Freeform 608">
              <a:extLst>
                <a:ext uri="{FF2B5EF4-FFF2-40B4-BE49-F238E27FC236}">
                  <a16:creationId xmlns:a16="http://schemas.microsoft.com/office/drawing/2014/main" id="{DC16764A-4CD8-4765-A04C-1E56005F0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38 w 101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Freeform 609">
              <a:extLst>
                <a:ext uri="{FF2B5EF4-FFF2-40B4-BE49-F238E27FC236}">
                  <a16:creationId xmlns:a16="http://schemas.microsoft.com/office/drawing/2014/main" id="{75FCD650-0E34-4BBB-B329-8518163FF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610">
              <a:extLst>
                <a:ext uri="{FF2B5EF4-FFF2-40B4-BE49-F238E27FC236}">
                  <a16:creationId xmlns:a16="http://schemas.microsoft.com/office/drawing/2014/main" id="{8AE5C007-0865-47E6-B565-5D003B44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20 w 99"/>
                <a:gd name="T9" fmla="*/ 54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  <a:lnTo>
                    <a:pt x="52" y="145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611">
              <a:extLst>
                <a:ext uri="{FF2B5EF4-FFF2-40B4-BE49-F238E27FC236}">
                  <a16:creationId xmlns:a16="http://schemas.microsoft.com/office/drawing/2014/main" id="{D158920E-6411-4B70-AE74-92676F427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Line 612">
              <a:extLst>
                <a:ext uri="{FF2B5EF4-FFF2-40B4-BE49-F238E27FC236}">
                  <a16:creationId xmlns:a16="http://schemas.microsoft.com/office/drawing/2014/main" id="{29A1E0B5-7951-492C-8AC4-5F5DACE9D6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66" y="2938"/>
              <a:ext cx="37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Line 613">
              <a:extLst>
                <a:ext uri="{FF2B5EF4-FFF2-40B4-BE49-F238E27FC236}">
                  <a16:creationId xmlns:a16="http://schemas.microsoft.com/office/drawing/2014/main" id="{326D9CEA-C6A1-4BAA-B035-27C2917B9A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3" y="2938"/>
              <a:ext cx="36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8" name="Group 614">
            <a:extLst>
              <a:ext uri="{FF2B5EF4-FFF2-40B4-BE49-F238E27FC236}">
                <a16:creationId xmlns:a16="http://schemas.microsoft.com/office/drawing/2014/main" id="{982F333F-F44D-4228-8A7C-FE0552142690}"/>
              </a:ext>
            </a:extLst>
          </p:cNvPr>
          <p:cNvGrpSpPr>
            <a:grpSpLocks/>
          </p:cNvGrpSpPr>
          <p:nvPr/>
        </p:nvGrpSpPr>
        <p:grpSpPr bwMode="auto">
          <a:xfrm>
            <a:off x="9677400" y="4540250"/>
            <a:ext cx="417513" cy="1252538"/>
            <a:chOff x="5136" y="2876"/>
            <a:chExt cx="256" cy="772"/>
          </a:xfrm>
        </p:grpSpPr>
        <p:sp>
          <p:nvSpPr>
            <p:cNvPr id="19469" name="Freeform 615">
              <a:extLst>
                <a:ext uri="{FF2B5EF4-FFF2-40B4-BE49-F238E27FC236}">
                  <a16:creationId xmlns:a16="http://schemas.microsoft.com/office/drawing/2014/main" id="{9BB322F1-2792-48AB-A0FB-736942482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876"/>
              <a:ext cx="255" cy="772"/>
            </a:xfrm>
            <a:custGeom>
              <a:avLst/>
              <a:gdLst>
                <a:gd name="T0" fmla="*/ 126 w 359"/>
                <a:gd name="T1" fmla="*/ 0 h 1016"/>
                <a:gd name="T2" fmla="*/ 23 w 359"/>
                <a:gd name="T3" fmla="*/ 0 h 1016"/>
                <a:gd name="T4" fmla="*/ 21 w 359"/>
                <a:gd name="T5" fmla="*/ 2 h 1016"/>
                <a:gd name="T6" fmla="*/ 1 w 359"/>
                <a:gd name="T7" fmla="*/ 37 h 1016"/>
                <a:gd name="T8" fmla="*/ 1 w 359"/>
                <a:gd name="T9" fmla="*/ 37 h 1016"/>
                <a:gd name="T10" fmla="*/ 1 w 359"/>
                <a:gd name="T11" fmla="*/ 37 h 1016"/>
                <a:gd name="T12" fmla="*/ 1 w 359"/>
                <a:gd name="T13" fmla="*/ 37 h 1016"/>
                <a:gd name="T14" fmla="*/ 1 w 359"/>
                <a:gd name="T15" fmla="*/ 37 h 1016"/>
                <a:gd name="T16" fmla="*/ 0 w 359"/>
                <a:gd name="T17" fmla="*/ 37 h 1016"/>
                <a:gd name="T18" fmla="*/ 0 w 359"/>
                <a:gd name="T19" fmla="*/ 432 h 1016"/>
                <a:gd name="T20" fmla="*/ 9 w 359"/>
                <a:gd name="T21" fmla="*/ 446 h 1016"/>
                <a:gd name="T22" fmla="*/ 97 w 359"/>
                <a:gd name="T23" fmla="*/ 446 h 1016"/>
                <a:gd name="T24" fmla="*/ 106 w 359"/>
                <a:gd name="T25" fmla="*/ 441 h 1016"/>
                <a:gd name="T26" fmla="*/ 106 w 359"/>
                <a:gd name="T27" fmla="*/ 441 h 1016"/>
                <a:gd name="T28" fmla="*/ 126 w 359"/>
                <a:gd name="T29" fmla="*/ 404 h 1016"/>
                <a:gd name="T30" fmla="*/ 129 w 359"/>
                <a:gd name="T31" fmla="*/ 394 h 1016"/>
                <a:gd name="T32" fmla="*/ 129 w 359"/>
                <a:gd name="T33" fmla="*/ 2 h 1016"/>
                <a:gd name="T34" fmla="*/ 129 w 359"/>
                <a:gd name="T35" fmla="*/ 2 h 1016"/>
                <a:gd name="T36" fmla="*/ 129 w 359"/>
                <a:gd name="T37" fmla="*/ 2 h 1016"/>
                <a:gd name="T38" fmla="*/ 126 w 359"/>
                <a:gd name="T39" fmla="*/ 0 h 10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9" h="1016">
                  <a:moveTo>
                    <a:pt x="353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10" y="71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1" y="85"/>
                    <a:pt x="1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0" y="1012"/>
                    <a:pt x="12" y="1016"/>
                    <a:pt x="27" y="1016"/>
                  </a:cubicBezTo>
                  <a:cubicBezTo>
                    <a:pt x="272" y="1016"/>
                    <a:pt x="272" y="1016"/>
                    <a:pt x="272" y="1016"/>
                  </a:cubicBezTo>
                  <a:cubicBezTo>
                    <a:pt x="284" y="1016"/>
                    <a:pt x="292" y="1014"/>
                    <a:pt x="296" y="1004"/>
                  </a:cubicBezTo>
                  <a:cubicBezTo>
                    <a:pt x="296" y="1004"/>
                    <a:pt x="296" y="1004"/>
                    <a:pt x="296" y="1004"/>
                  </a:cubicBezTo>
                  <a:cubicBezTo>
                    <a:pt x="299" y="997"/>
                    <a:pt x="346" y="930"/>
                    <a:pt x="354" y="921"/>
                  </a:cubicBezTo>
                  <a:cubicBezTo>
                    <a:pt x="357" y="917"/>
                    <a:pt x="359" y="909"/>
                    <a:pt x="359" y="897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2"/>
                    <a:pt x="359" y="0"/>
                    <a:pt x="353" y="0"/>
                  </a:cubicBezTo>
                  <a:close/>
                </a:path>
              </a:pathLst>
            </a:custGeom>
            <a:noFill/>
            <a:ln w="1270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616">
              <a:extLst>
                <a:ext uri="{FF2B5EF4-FFF2-40B4-BE49-F238E27FC236}">
                  <a16:creationId xmlns:a16="http://schemas.microsoft.com/office/drawing/2014/main" id="{49B72762-1B29-47F9-BDC9-30D49619D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877"/>
              <a:ext cx="213" cy="705"/>
            </a:xfrm>
            <a:custGeom>
              <a:avLst/>
              <a:gdLst>
                <a:gd name="T0" fmla="*/ 108 w 299"/>
                <a:gd name="T1" fmla="*/ 0 h 927"/>
                <a:gd name="T2" fmla="*/ 108 w 299"/>
                <a:gd name="T3" fmla="*/ 394 h 927"/>
                <a:gd name="T4" fmla="*/ 98 w 299"/>
                <a:gd name="T5" fmla="*/ 408 h 927"/>
                <a:gd name="T6" fmla="*/ 10 w 299"/>
                <a:gd name="T7" fmla="*/ 408 h 927"/>
                <a:gd name="T8" fmla="*/ 0 w 299"/>
                <a:gd name="T9" fmla="*/ 394 h 927"/>
                <a:gd name="T10" fmla="*/ 0 w 299"/>
                <a:gd name="T11" fmla="*/ 0 h 9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927">
                  <a:moveTo>
                    <a:pt x="299" y="0"/>
                  </a:moveTo>
                  <a:cubicBezTo>
                    <a:pt x="299" y="51"/>
                    <a:pt x="299" y="858"/>
                    <a:pt x="299" y="895"/>
                  </a:cubicBezTo>
                  <a:cubicBezTo>
                    <a:pt x="299" y="923"/>
                    <a:pt x="290" y="927"/>
                    <a:pt x="272" y="927"/>
                  </a:cubicBezTo>
                  <a:cubicBezTo>
                    <a:pt x="27" y="927"/>
                    <a:pt x="27" y="927"/>
                    <a:pt x="27" y="927"/>
                  </a:cubicBezTo>
                  <a:cubicBezTo>
                    <a:pt x="13" y="927"/>
                    <a:pt x="0" y="923"/>
                    <a:pt x="0" y="895"/>
                  </a:cubicBezTo>
                  <a:cubicBezTo>
                    <a:pt x="0" y="858"/>
                    <a:pt x="0" y="51"/>
                    <a:pt x="0" y="0"/>
                  </a:cubicBezTo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617">
              <a:extLst>
                <a:ext uri="{FF2B5EF4-FFF2-40B4-BE49-F238E27FC236}">
                  <a16:creationId xmlns:a16="http://schemas.microsoft.com/office/drawing/2014/main" id="{85DBF8D7-B104-461E-9FCC-642254F9B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solidFill>
              <a:srgbClr val="FB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618">
              <a:extLst>
                <a:ext uri="{FF2B5EF4-FFF2-40B4-BE49-F238E27FC236}">
                  <a16:creationId xmlns:a16="http://schemas.microsoft.com/office/drawing/2014/main" id="{532EFE2F-B5D9-4618-852F-4D6D0B17E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619">
              <a:extLst>
                <a:ext uri="{FF2B5EF4-FFF2-40B4-BE49-F238E27FC236}">
                  <a16:creationId xmlns:a16="http://schemas.microsoft.com/office/drawing/2014/main" id="{0DAC4F42-C70A-41E7-B7F0-042AA3BF2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2881"/>
              <a:ext cx="235" cy="52"/>
            </a:xfrm>
            <a:custGeom>
              <a:avLst/>
              <a:gdLst>
                <a:gd name="T0" fmla="*/ 18 w 331"/>
                <a:gd name="T1" fmla="*/ 17 h 69"/>
                <a:gd name="T2" fmla="*/ 22 w 331"/>
                <a:gd name="T3" fmla="*/ 15 h 69"/>
                <a:gd name="T4" fmla="*/ 109 w 331"/>
                <a:gd name="T5" fmla="*/ 15 h 69"/>
                <a:gd name="T6" fmla="*/ 117 w 331"/>
                <a:gd name="T7" fmla="*/ 2 h 69"/>
                <a:gd name="T8" fmla="*/ 116 w 331"/>
                <a:gd name="T9" fmla="*/ 0 h 69"/>
                <a:gd name="T10" fmla="*/ 19 w 331"/>
                <a:gd name="T11" fmla="*/ 0 h 69"/>
                <a:gd name="T12" fmla="*/ 16 w 331"/>
                <a:gd name="T13" fmla="*/ 2 h 69"/>
                <a:gd name="T14" fmla="*/ 1 w 331"/>
                <a:gd name="T15" fmla="*/ 27 h 69"/>
                <a:gd name="T16" fmla="*/ 2 w 331"/>
                <a:gd name="T17" fmla="*/ 29 h 69"/>
                <a:gd name="T18" fmla="*/ 11 w 331"/>
                <a:gd name="T19" fmla="*/ 29 h 69"/>
                <a:gd name="T20" fmla="*/ 18 w 331"/>
                <a:gd name="T21" fmla="*/ 17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1" h="69">
                  <a:moveTo>
                    <a:pt x="51" y="39"/>
                  </a:moveTo>
                  <a:cubicBezTo>
                    <a:pt x="53" y="36"/>
                    <a:pt x="56" y="35"/>
                    <a:pt x="60" y="35"/>
                  </a:cubicBezTo>
                  <a:cubicBezTo>
                    <a:pt x="306" y="35"/>
                    <a:pt x="306" y="35"/>
                    <a:pt x="306" y="35"/>
                  </a:cubicBezTo>
                  <a:cubicBezTo>
                    <a:pt x="314" y="23"/>
                    <a:pt x="323" y="12"/>
                    <a:pt x="328" y="5"/>
                  </a:cubicBezTo>
                  <a:cubicBezTo>
                    <a:pt x="331" y="0"/>
                    <a:pt x="327" y="0"/>
                    <a:pt x="32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1" y="0"/>
                    <a:pt x="47" y="1"/>
                    <a:pt x="45" y="4"/>
                  </a:cubicBezTo>
                  <a:cubicBezTo>
                    <a:pt x="38" y="14"/>
                    <a:pt x="13" y="48"/>
                    <a:pt x="3" y="64"/>
                  </a:cubicBezTo>
                  <a:cubicBezTo>
                    <a:pt x="1" y="65"/>
                    <a:pt x="0" y="69"/>
                    <a:pt x="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8" y="56"/>
                    <a:pt x="47" y="44"/>
                    <a:pt x="51" y="39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620">
              <a:extLst>
                <a:ext uri="{FF2B5EF4-FFF2-40B4-BE49-F238E27FC236}">
                  <a16:creationId xmlns:a16="http://schemas.microsoft.com/office/drawing/2014/main" id="{5D89B2CF-4A85-49EE-9F65-35580A6EF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39"/>
              <a:ext cx="213" cy="709"/>
            </a:xfrm>
            <a:custGeom>
              <a:avLst/>
              <a:gdLst>
                <a:gd name="T0" fmla="*/ 98 w 299"/>
                <a:gd name="T1" fmla="*/ 408 h 934"/>
                <a:gd name="T2" fmla="*/ 108 w 299"/>
                <a:gd name="T3" fmla="*/ 395 h 934"/>
                <a:gd name="T4" fmla="*/ 108 w 299"/>
                <a:gd name="T5" fmla="*/ 4 h 934"/>
                <a:gd name="T6" fmla="*/ 108 w 299"/>
                <a:gd name="T7" fmla="*/ 2 h 934"/>
                <a:gd name="T8" fmla="*/ 106 w 299"/>
                <a:gd name="T9" fmla="*/ 0 h 934"/>
                <a:gd name="T10" fmla="*/ 3 w 299"/>
                <a:gd name="T11" fmla="*/ 0 h 934"/>
                <a:gd name="T12" fmla="*/ 1 w 299"/>
                <a:gd name="T13" fmla="*/ 2 h 934"/>
                <a:gd name="T14" fmla="*/ 1 w 299"/>
                <a:gd name="T15" fmla="*/ 2 h 934"/>
                <a:gd name="T16" fmla="*/ 1 w 299"/>
                <a:gd name="T17" fmla="*/ 2 h 934"/>
                <a:gd name="T18" fmla="*/ 1 w 299"/>
                <a:gd name="T19" fmla="*/ 2 h 934"/>
                <a:gd name="T20" fmla="*/ 1 w 299"/>
                <a:gd name="T21" fmla="*/ 2 h 934"/>
                <a:gd name="T22" fmla="*/ 0 w 299"/>
                <a:gd name="T23" fmla="*/ 2 h 934"/>
                <a:gd name="T24" fmla="*/ 0 w 299"/>
                <a:gd name="T25" fmla="*/ 395 h 934"/>
                <a:gd name="T26" fmla="*/ 10 w 299"/>
                <a:gd name="T27" fmla="*/ 408 h 934"/>
                <a:gd name="T28" fmla="*/ 98 w 299"/>
                <a:gd name="T29" fmla="*/ 408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9" h="934">
                  <a:moveTo>
                    <a:pt x="272" y="934"/>
                  </a:moveTo>
                  <a:cubicBezTo>
                    <a:pt x="289" y="934"/>
                    <a:pt x="299" y="930"/>
                    <a:pt x="299" y="902"/>
                  </a:cubicBezTo>
                  <a:cubicBezTo>
                    <a:pt x="299" y="865"/>
                    <a:pt x="299" y="58"/>
                    <a:pt x="299" y="8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3"/>
                    <a:pt x="298" y="0"/>
                    <a:pt x="293" y="0"/>
                  </a:cubicBezTo>
                  <a:cubicBezTo>
                    <a:pt x="281" y="0"/>
                    <a:pt x="23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621">
              <a:extLst>
                <a:ext uri="{FF2B5EF4-FFF2-40B4-BE49-F238E27FC236}">
                  <a16:creationId xmlns:a16="http://schemas.microsoft.com/office/drawing/2014/main" id="{BDB85045-73F0-41F4-93C4-58CB126C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39"/>
              <a:ext cx="47" cy="701"/>
            </a:xfrm>
            <a:custGeom>
              <a:avLst/>
              <a:gdLst>
                <a:gd name="T0" fmla="*/ 1 w 66"/>
                <a:gd name="T1" fmla="*/ 2 h 924"/>
                <a:gd name="T2" fmla="*/ 1 w 66"/>
                <a:gd name="T3" fmla="*/ 2 h 924"/>
                <a:gd name="T4" fmla="*/ 1 w 66"/>
                <a:gd name="T5" fmla="*/ 2 h 924"/>
                <a:gd name="T6" fmla="*/ 1 w 66"/>
                <a:gd name="T7" fmla="*/ 2 h 924"/>
                <a:gd name="T8" fmla="*/ 1 w 66"/>
                <a:gd name="T9" fmla="*/ 2 h 924"/>
                <a:gd name="T10" fmla="*/ 0 w 66"/>
                <a:gd name="T11" fmla="*/ 2 h 924"/>
                <a:gd name="T12" fmla="*/ 0 w 66"/>
                <a:gd name="T13" fmla="*/ 394 h 924"/>
                <a:gd name="T14" fmla="*/ 1 w 66"/>
                <a:gd name="T15" fmla="*/ 404 h 924"/>
                <a:gd name="T16" fmla="*/ 24 w 66"/>
                <a:gd name="T17" fmla="*/ 365 h 924"/>
                <a:gd name="T18" fmla="*/ 24 w 66"/>
                <a:gd name="T19" fmla="*/ 0 h 924"/>
                <a:gd name="T20" fmla="*/ 3 w 66"/>
                <a:gd name="T21" fmla="*/ 0 h 924"/>
                <a:gd name="T22" fmla="*/ 1 w 66"/>
                <a:gd name="T23" fmla="*/ 2 h 9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92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12"/>
                    <a:pt x="2" y="919"/>
                    <a:pt x="4" y="924"/>
                  </a:cubicBezTo>
                  <a:cubicBezTo>
                    <a:pt x="66" y="836"/>
                    <a:pt x="66" y="836"/>
                    <a:pt x="66" y="83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lose/>
                </a:path>
              </a:pathLst>
            </a:custGeom>
            <a:solidFill>
              <a:srgbClr val="E8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622">
              <a:extLst>
                <a:ext uri="{FF2B5EF4-FFF2-40B4-BE49-F238E27FC236}">
                  <a16:creationId xmlns:a16="http://schemas.microsoft.com/office/drawing/2014/main" id="{13574F82-7C44-4F64-AEC3-3BC38F045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3024"/>
              <a:ext cx="204" cy="554"/>
            </a:xfrm>
            <a:custGeom>
              <a:avLst/>
              <a:gdLst>
                <a:gd name="T0" fmla="*/ 3 w 287"/>
                <a:gd name="T1" fmla="*/ 0 h 728"/>
                <a:gd name="T2" fmla="*/ 101 w 287"/>
                <a:gd name="T3" fmla="*/ 0 h 728"/>
                <a:gd name="T4" fmla="*/ 103 w 287"/>
                <a:gd name="T5" fmla="*/ 5 h 728"/>
                <a:gd name="T6" fmla="*/ 103 w 287"/>
                <a:gd name="T7" fmla="*/ 310 h 728"/>
                <a:gd name="T8" fmla="*/ 95 w 287"/>
                <a:gd name="T9" fmla="*/ 321 h 728"/>
                <a:gd name="T10" fmla="*/ 8 w 287"/>
                <a:gd name="T11" fmla="*/ 321 h 728"/>
                <a:gd name="T12" fmla="*/ 0 w 287"/>
                <a:gd name="T13" fmla="*/ 310 h 728"/>
                <a:gd name="T14" fmla="*/ 0 w 287"/>
                <a:gd name="T15" fmla="*/ 4 h 728"/>
                <a:gd name="T16" fmla="*/ 3 w 287"/>
                <a:gd name="T17" fmla="*/ 0 h 7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728">
                  <a:moveTo>
                    <a:pt x="7" y="0"/>
                  </a:moveTo>
                  <a:cubicBezTo>
                    <a:pt x="43" y="0"/>
                    <a:pt x="236" y="0"/>
                    <a:pt x="281" y="0"/>
                  </a:cubicBezTo>
                  <a:cubicBezTo>
                    <a:pt x="287" y="0"/>
                    <a:pt x="287" y="4"/>
                    <a:pt x="287" y="12"/>
                  </a:cubicBezTo>
                  <a:cubicBezTo>
                    <a:pt x="287" y="106"/>
                    <a:pt x="287" y="703"/>
                    <a:pt x="287" y="703"/>
                  </a:cubicBezTo>
                  <a:cubicBezTo>
                    <a:pt x="287" y="727"/>
                    <a:pt x="280" y="728"/>
                    <a:pt x="266" y="728"/>
                  </a:cubicBezTo>
                  <a:cubicBezTo>
                    <a:pt x="21" y="728"/>
                    <a:pt x="21" y="728"/>
                    <a:pt x="21" y="728"/>
                  </a:cubicBezTo>
                  <a:cubicBezTo>
                    <a:pt x="8" y="728"/>
                    <a:pt x="0" y="726"/>
                    <a:pt x="0" y="703"/>
                  </a:cubicBezTo>
                  <a:cubicBezTo>
                    <a:pt x="0" y="703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623">
              <a:extLst>
                <a:ext uri="{FF2B5EF4-FFF2-40B4-BE49-F238E27FC236}">
                  <a16:creationId xmlns:a16="http://schemas.microsoft.com/office/drawing/2014/main" id="{6A5B9C94-504D-4500-9D50-7946B7B3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2931"/>
              <a:ext cx="1" cy="667"/>
            </a:xfrm>
            <a:custGeom>
              <a:avLst/>
              <a:gdLst>
                <a:gd name="T0" fmla="*/ 0 w 1"/>
                <a:gd name="T1" fmla="*/ 0 h 928"/>
                <a:gd name="T2" fmla="*/ 0 w 1"/>
                <a:gd name="T3" fmla="*/ 344 h 928"/>
                <a:gd name="T4" fmla="*/ 0 w 1"/>
                <a:gd name="T5" fmla="*/ 0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28">
                  <a:moveTo>
                    <a:pt x="0" y="0"/>
                  </a:moveTo>
                  <a:lnTo>
                    <a:pt x="0" y="9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Line 624">
              <a:extLst>
                <a:ext uri="{FF2B5EF4-FFF2-40B4-BE49-F238E27FC236}">
                  <a16:creationId xmlns:a16="http://schemas.microsoft.com/office/drawing/2014/main" id="{DAF34774-4006-446C-98C1-A06AE0D5E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7" y="2931"/>
              <a:ext cx="1" cy="66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625">
              <a:extLst>
                <a:ext uri="{FF2B5EF4-FFF2-40B4-BE49-F238E27FC236}">
                  <a16:creationId xmlns:a16="http://schemas.microsoft.com/office/drawing/2014/main" id="{6452D373-2D12-4B32-A290-06762BBD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" y="2882"/>
              <a:ext cx="1" cy="688"/>
            </a:xfrm>
            <a:custGeom>
              <a:avLst/>
              <a:gdLst>
                <a:gd name="T0" fmla="*/ 0 w 1"/>
                <a:gd name="T1" fmla="*/ 0 h 957"/>
                <a:gd name="T2" fmla="*/ 0 w 1"/>
                <a:gd name="T3" fmla="*/ 356 h 957"/>
                <a:gd name="T4" fmla="*/ 0 w 1"/>
                <a:gd name="T5" fmla="*/ 0 h 9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57">
                  <a:moveTo>
                    <a:pt x="0" y="0"/>
                  </a:moveTo>
                  <a:lnTo>
                    <a:pt x="0" y="9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Line 626">
              <a:extLst>
                <a:ext uri="{FF2B5EF4-FFF2-40B4-BE49-F238E27FC236}">
                  <a16:creationId xmlns:a16="http://schemas.microsoft.com/office/drawing/2014/main" id="{AF56F598-2C8C-4AC6-8200-88AFFF485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0" y="2882"/>
              <a:ext cx="1" cy="6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627">
              <a:extLst>
                <a:ext uri="{FF2B5EF4-FFF2-40B4-BE49-F238E27FC236}">
                  <a16:creationId xmlns:a16="http://schemas.microsoft.com/office/drawing/2014/main" id="{9743A6B9-98C8-4483-B54F-AF335EFB3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2877"/>
              <a:ext cx="42" cy="758"/>
            </a:xfrm>
            <a:custGeom>
              <a:avLst/>
              <a:gdLst>
                <a:gd name="T0" fmla="*/ 0 w 60"/>
                <a:gd name="T1" fmla="*/ 438 h 997"/>
                <a:gd name="T2" fmla="*/ 0 w 60"/>
                <a:gd name="T3" fmla="*/ 37 h 997"/>
                <a:gd name="T4" fmla="*/ 20 w 60"/>
                <a:gd name="T5" fmla="*/ 0 h 997"/>
                <a:gd name="T6" fmla="*/ 20 w 60"/>
                <a:gd name="T7" fmla="*/ 397 h 997"/>
                <a:gd name="T8" fmla="*/ 16 w 60"/>
                <a:gd name="T9" fmla="*/ 408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997">
                  <a:moveTo>
                    <a:pt x="0" y="997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1"/>
                    <a:pt x="60" y="867"/>
                    <a:pt x="60" y="904"/>
                  </a:cubicBezTo>
                  <a:cubicBezTo>
                    <a:pt x="60" y="908"/>
                    <a:pt x="54" y="921"/>
                    <a:pt x="47" y="928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628">
              <a:extLst>
                <a:ext uri="{FF2B5EF4-FFF2-40B4-BE49-F238E27FC236}">
                  <a16:creationId xmlns:a16="http://schemas.microsoft.com/office/drawing/2014/main" id="{58EA67B6-85C8-452C-96E6-A7DD6FA9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9 w 2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629">
              <a:extLst>
                <a:ext uri="{FF2B5EF4-FFF2-40B4-BE49-F238E27FC236}">
                  <a16:creationId xmlns:a16="http://schemas.microsoft.com/office/drawing/2014/main" id="{CA3EDBAD-098A-4274-9967-8E717EEC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2912"/>
              <a:ext cx="16" cy="20"/>
            </a:xfrm>
            <a:custGeom>
              <a:avLst/>
              <a:gdLst>
                <a:gd name="T0" fmla="*/ 9 w 22"/>
                <a:gd name="T1" fmla="*/ 0 h 28"/>
                <a:gd name="T2" fmla="*/ 9 w 22"/>
                <a:gd name="T3" fmla="*/ 10 h 28"/>
                <a:gd name="T4" fmla="*/ 0 w 22"/>
                <a:gd name="T5" fmla="*/ 1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28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630">
              <a:extLst>
                <a:ext uri="{FF2B5EF4-FFF2-40B4-BE49-F238E27FC236}">
                  <a16:creationId xmlns:a16="http://schemas.microsoft.com/office/drawing/2014/main" id="{F32569A0-F9E6-4DEC-B8F6-B885BF6BD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3383"/>
              <a:ext cx="108" cy="257"/>
            </a:xfrm>
            <a:custGeom>
              <a:avLst/>
              <a:gdLst>
                <a:gd name="T0" fmla="*/ 0 w 153"/>
                <a:gd name="T1" fmla="*/ 148 h 339"/>
                <a:gd name="T2" fmla="*/ 47 w 153"/>
                <a:gd name="T3" fmla="*/ 148 h 339"/>
                <a:gd name="T4" fmla="*/ 54 w 153"/>
                <a:gd name="T5" fmla="*/ 139 h 339"/>
                <a:gd name="T6" fmla="*/ 54 w 153"/>
                <a:gd name="T7" fmla="*/ 0 h 339"/>
                <a:gd name="T8" fmla="*/ 52 w 153"/>
                <a:gd name="T9" fmla="*/ 105 h 339"/>
                <a:gd name="T10" fmla="*/ 45 w 153"/>
                <a:gd name="T11" fmla="*/ 144 h 339"/>
                <a:gd name="T12" fmla="*/ 0 w 153"/>
                <a:gd name="T13" fmla="*/ 148 h 3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339">
                  <a:moveTo>
                    <a:pt x="0" y="339"/>
                  </a:moveTo>
                  <a:cubicBezTo>
                    <a:pt x="45" y="339"/>
                    <a:pt x="122" y="339"/>
                    <a:pt x="135" y="339"/>
                  </a:cubicBezTo>
                  <a:cubicBezTo>
                    <a:pt x="148" y="339"/>
                    <a:pt x="153" y="337"/>
                    <a:pt x="153" y="321"/>
                  </a:cubicBezTo>
                  <a:cubicBezTo>
                    <a:pt x="153" y="305"/>
                    <a:pt x="153" y="0"/>
                    <a:pt x="153" y="0"/>
                  </a:cubicBezTo>
                  <a:cubicBezTo>
                    <a:pt x="150" y="71"/>
                    <a:pt x="147" y="196"/>
                    <a:pt x="146" y="243"/>
                  </a:cubicBezTo>
                  <a:cubicBezTo>
                    <a:pt x="145" y="290"/>
                    <a:pt x="147" y="323"/>
                    <a:pt x="127" y="330"/>
                  </a:cubicBezTo>
                  <a:cubicBezTo>
                    <a:pt x="107" y="337"/>
                    <a:pt x="0" y="339"/>
                    <a:pt x="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631">
              <a:extLst>
                <a:ext uri="{FF2B5EF4-FFF2-40B4-BE49-F238E27FC236}">
                  <a16:creationId xmlns:a16="http://schemas.microsoft.com/office/drawing/2014/main" id="{05EDE2AD-6A3B-4725-B372-6AE419877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885"/>
              <a:ext cx="32" cy="47"/>
            </a:xfrm>
            <a:custGeom>
              <a:avLst/>
              <a:gdLst>
                <a:gd name="T0" fmla="*/ 15 w 46"/>
                <a:gd name="T1" fmla="*/ 0 h 62"/>
                <a:gd name="T2" fmla="*/ 3 w 46"/>
                <a:gd name="T3" fmla="*/ 23 h 62"/>
                <a:gd name="T4" fmla="*/ 3 w 46"/>
                <a:gd name="T5" fmla="*/ 27 h 62"/>
                <a:gd name="T6" fmla="*/ 9 w 46"/>
                <a:gd name="T7" fmla="*/ 27 h 62"/>
                <a:gd name="T8" fmla="*/ 9 w 46"/>
                <a:gd name="T9" fmla="*/ 17 h 62"/>
                <a:gd name="T10" fmla="*/ 15 w 4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62">
                  <a:moveTo>
                    <a:pt x="46" y="0"/>
                  </a:moveTo>
                  <a:cubicBezTo>
                    <a:pt x="46" y="0"/>
                    <a:pt x="12" y="47"/>
                    <a:pt x="8" y="53"/>
                  </a:cubicBezTo>
                  <a:cubicBezTo>
                    <a:pt x="4" y="59"/>
                    <a:pt x="0" y="62"/>
                    <a:pt x="10" y="62"/>
                  </a:cubicBezTo>
                  <a:cubicBezTo>
                    <a:pt x="21" y="62"/>
                    <a:pt x="26" y="62"/>
                    <a:pt x="26" y="62"/>
                  </a:cubicBezTo>
                  <a:cubicBezTo>
                    <a:pt x="18" y="60"/>
                    <a:pt x="17" y="57"/>
                    <a:pt x="26" y="40"/>
                  </a:cubicBezTo>
                  <a:cubicBezTo>
                    <a:pt x="34" y="2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9AC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632">
              <a:extLst>
                <a:ext uri="{FF2B5EF4-FFF2-40B4-BE49-F238E27FC236}">
                  <a16:creationId xmlns:a16="http://schemas.microsoft.com/office/drawing/2014/main" id="{0A2CCF7A-1A05-4B43-8C0D-7E87EF4EA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" y="2888"/>
              <a:ext cx="35" cy="136"/>
            </a:xfrm>
            <a:custGeom>
              <a:avLst/>
              <a:gdLst>
                <a:gd name="T0" fmla="*/ 4 w 50"/>
                <a:gd name="T1" fmla="*/ 36 h 179"/>
                <a:gd name="T2" fmla="*/ 18 w 50"/>
                <a:gd name="T3" fmla="*/ 0 h 179"/>
                <a:gd name="T4" fmla="*/ 0 w 50"/>
                <a:gd name="T5" fmla="*/ 30 h 179"/>
                <a:gd name="T6" fmla="*/ 0 w 50"/>
                <a:gd name="T7" fmla="*/ 73 h 179"/>
                <a:gd name="T8" fmla="*/ 4 w 50"/>
                <a:gd name="T9" fmla="*/ 36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9">
                  <a:moveTo>
                    <a:pt x="13" y="83"/>
                  </a:moveTo>
                  <a:cubicBezTo>
                    <a:pt x="18" y="56"/>
                    <a:pt x="37" y="14"/>
                    <a:pt x="5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145"/>
                    <a:pt x="0" y="166"/>
                  </a:cubicBezTo>
                  <a:cubicBezTo>
                    <a:pt x="0" y="179"/>
                    <a:pt x="4" y="116"/>
                    <a:pt x="13" y="83"/>
                  </a:cubicBez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633">
              <a:extLst>
                <a:ext uri="{FF2B5EF4-FFF2-40B4-BE49-F238E27FC236}">
                  <a16:creationId xmlns:a16="http://schemas.microsoft.com/office/drawing/2014/main" id="{8649560E-2511-4343-AB39-051F0339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2876"/>
              <a:ext cx="254" cy="68"/>
            </a:xfrm>
            <a:custGeom>
              <a:avLst/>
              <a:gdLst>
                <a:gd name="T0" fmla="*/ 106 w 358"/>
                <a:gd name="T1" fmla="*/ 40 h 89"/>
                <a:gd name="T2" fmla="*/ 104 w 358"/>
                <a:gd name="T3" fmla="*/ 37 h 89"/>
                <a:gd name="T4" fmla="*/ 3 w 358"/>
                <a:gd name="T5" fmla="*/ 37 h 89"/>
                <a:gd name="T6" fmla="*/ 0 w 358"/>
                <a:gd name="T7" fmla="*/ 38 h 89"/>
                <a:gd name="T8" fmla="*/ 0 w 358"/>
                <a:gd name="T9" fmla="*/ 38 h 89"/>
                <a:gd name="T10" fmla="*/ 21 w 358"/>
                <a:gd name="T11" fmla="*/ 2 h 89"/>
                <a:gd name="T12" fmla="*/ 23 w 358"/>
                <a:gd name="T13" fmla="*/ 0 h 89"/>
                <a:gd name="T14" fmla="*/ 126 w 358"/>
                <a:gd name="T15" fmla="*/ 0 h 89"/>
                <a:gd name="T16" fmla="*/ 128 w 358"/>
                <a:gd name="T17" fmla="*/ 2 h 89"/>
                <a:gd name="T18" fmla="*/ 106 w 358"/>
                <a:gd name="T19" fmla="*/ 38 h 89"/>
                <a:gd name="T20" fmla="*/ 106 w 358"/>
                <a:gd name="T21" fmla="*/ 4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8" h="89">
                  <a:moveTo>
                    <a:pt x="298" y="89"/>
                  </a:moveTo>
                  <a:cubicBezTo>
                    <a:pt x="298" y="89"/>
                    <a:pt x="299" y="82"/>
                    <a:pt x="292" y="82"/>
                  </a:cubicBezTo>
                  <a:cubicBezTo>
                    <a:pt x="280" y="82"/>
                    <a:pt x="22" y="82"/>
                    <a:pt x="7" y="82"/>
                  </a:cubicBezTo>
                  <a:cubicBezTo>
                    <a:pt x="3" y="82"/>
                    <a:pt x="1" y="8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" y="78"/>
                    <a:pt x="53" y="7"/>
                    <a:pt x="58" y="2"/>
                  </a:cubicBezTo>
                  <a:cubicBezTo>
                    <a:pt x="59" y="1"/>
                    <a:pt x="61" y="0"/>
                    <a:pt x="64" y="0"/>
                  </a:cubicBezTo>
                  <a:cubicBezTo>
                    <a:pt x="79" y="0"/>
                    <a:pt x="339" y="0"/>
                    <a:pt x="352" y="0"/>
                  </a:cubicBezTo>
                  <a:cubicBezTo>
                    <a:pt x="358" y="0"/>
                    <a:pt x="358" y="2"/>
                    <a:pt x="358" y="2"/>
                  </a:cubicBezTo>
                  <a:cubicBezTo>
                    <a:pt x="353" y="7"/>
                    <a:pt x="302" y="78"/>
                    <a:pt x="299" y="86"/>
                  </a:cubicBezTo>
                  <a:cubicBezTo>
                    <a:pt x="298" y="86"/>
                    <a:pt x="298" y="89"/>
                    <a:pt x="298" y="8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634">
              <a:extLst>
                <a:ext uri="{FF2B5EF4-FFF2-40B4-BE49-F238E27FC236}">
                  <a16:creationId xmlns:a16="http://schemas.microsoft.com/office/drawing/2014/main" id="{88FB308A-2801-4B21-852C-346FB79BE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" y="3575"/>
              <a:ext cx="42" cy="64"/>
            </a:xfrm>
            <a:custGeom>
              <a:avLst/>
              <a:gdLst>
                <a:gd name="T0" fmla="*/ 21 w 59"/>
                <a:gd name="T1" fmla="*/ 0 h 84"/>
                <a:gd name="T2" fmla="*/ 0 w 59"/>
                <a:gd name="T3" fmla="*/ 37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84">
                  <a:moveTo>
                    <a:pt x="59" y="0"/>
                  </a:moveTo>
                  <a:cubicBezTo>
                    <a:pt x="53" y="5"/>
                    <a:pt x="4" y="77"/>
                    <a:pt x="0" y="8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635">
              <a:extLst>
                <a:ext uri="{FF2B5EF4-FFF2-40B4-BE49-F238E27FC236}">
                  <a16:creationId xmlns:a16="http://schemas.microsoft.com/office/drawing/2014/main" id="{8E18F6FF-DCCA-426D-8813-1FDDF4EC2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2881"/>
              <a:ext cx="235" cy="52"/>
            </a:xfrm>
            <a:custGeom>
              <a:avLst/>
              <a:gdLst>
                <a:gd name="T0" fmla="*/ 19 w 331"/>
                <a:gd name="T1" fmla="*/ 0 h 69"/>
                <a:gd name="T2" fmla="*/ 116 w 331"/>
                <a:gd name="T3" fmla="*/ 0 h 69"/>
                <a:gd name="T4" fmla="*/ 117 w 331"/>
                <a:gd name="T5" fmla="*/ 2 h 69"/>
                <a:gd name="T6" fmla="*/ 102 w 331"/>
                <a:gd name="T7" fmla="*/ 28 h 69"/>
                <a:gd name="T8" fmla="*/ 99 w 331"/>
                <a:gd name="T9" fmla="*/ 29 h 69"/>
                <a:gd name="T10" fmla="*/ 2 w 331"/>
                <a:gd name="T11" fmla="*/ 29 h 69"/>
                <a:gd name="T12" fmla="*/ 1 w 331"/>
                <a:gd name="T13" fmla="*/ 27 h 69"/>
                <a:gd name="T14" fmla="*/ 16 w 331"/>
                <a:gd name="T15" fmla="*/ 2 h 69"/>
                <a:gd name="T16" fmla="*/ 19 w 331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69">
                  <a:moveTo>
                    <a:pt x="54" y="0"/>
                  </a:moveTo>
                  <a:cubicBezTo>
                    <a:pt x="111" y="0"/>
                    <a:pt x="248" y="0"/>
                    <a:pt x="325" y="0"/>
                  </a:cubicBezTo>
                  <a:cubicBezTo>
                    <a:pt x="327" y="0"/>
                    <a:pt x="331" y="0"/>
                    <a:pt x="328" y="5"/>
                  </a:cubicBezTo>
                  <a:cubicBezTo>
                    <a:pt x="317" y="19"/>
                    <a:pt x="293" y="53"/>
                    <a:pt x="285" y="65"/>
                  </a:cubicBezTo>
                  <a:cubicBezTo>
                    <a:pt x="284" y="66"/>
                    <a:pt x="283" y="69"/>
                    <a:pt x="278" y="69"/>
                  </a:cubicBezTo>
                  <a:cubicBezTo>
                    <a:pt x="226" y="69"/>
                    <a:pt x="80" y="69"/>
                    <a:pt x="5" y="69"/>
                  </a:cubicBezTo>
                  <a:cubicBezTo>
                    <a:pt x="0" y="69"/>
                    <a:pt x="1" y="65"/>
                    <a:pt x="3" y="64"/>
                  </a:cubicBezTo>
                  <a:cubicBezTo>
                    <a:pt x="13" y="48"/>
                    <a:pt x="38" y="14"/>
                    <a:pt x="45" y="4"/>
                  </a:cubicBezTo>
                  <a:cubicBezTo>
                    <a:pt x="47" y="1"/>
                    <a:pt x="51" y="0"/>
                    <a:pt x="54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636">
              <a:extLst>
                <a:ext uri="{FF2B5EF4-FFF2-40B4-BE49-F238E27FC236}">
                  <a16:creationId xmlns:a16="http://schemas.microsoft.com/office/drawing/2014/main" id="{AD00CE86-AC3E-44E5-8D30-65265B7EF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889"/>
              <a:ext cx="1" cy="36"/>
            </a:xfrm>
            <a:custGeom>
              <a:avLst/>
              <a:gdLst>
                <a:gd name="T0" fmla="*/ 0 w 1"/>
                <a:gd name="T1" fmla="*/ 21 h 47"/>
                <a:gd name="T2" fmla="*/ 0 w 1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7">
                  <a:moveTo>
                    <a:pt x="0" y="47"/>
                  </a:moveTo>
                  <a:cubicBezTo>
                    <a:pt x="0" y="23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637">
              <a:extLst>
                <a:ext uri="{FF2B5EF4-FFF2-40B4-BE49-F238E27FC236}">
                  <a16:creationId xmlns:a16="http://schemas.microsoft.com/office/drawing/2014/main" id="{60861C42-2E05-427F-A291-037123913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945"/>
              <a:ext cx="1" cy="76"/>
            </a:xfrm>
            <a:custGeom>
              <a:avLst/>
              <a:gdLst>
                <a:gd name="T0" fmla="*/ 0 w 1"/>
                <a:gd name="T1" fmla="*/ 44 h 100"/>
                <a:gd name="T2" fmla="*/ 0 w 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0">
                  <a:moveTo>
                    <a:pt x="0" y="100"/>
                  </a:moveTo>
                  <a:cubicBezTo>
                    <a:pt x="0" y="62"/>
                    <a:pt x="0" y="2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Line 638">
              <a:extLst>
                <a:ext uri="{FF2B5EF4-FFF2-40B4-BE49-F238E27FC236}">
                  <a16:creationId xmlns:a16="http://schemas.microsoft.com/office/drawing/2014/main" id="{EDA4488A-D643-42E9-934E-1FEA4FD4E4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7" y="2944"/>
              <a:ext cx="1" cy="120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Line 639">
              <a:extLst>
                <a:ext uri="{FF2B5EF4-FFF2-40B4-BE49-F238E27FC236}">
                  <a16:creationId xmlns:a16="http://schemas.microsoft.com/office/drawing/2014/main" id="{5C6ED170-F5F9-4BCB-B61B-EF41D9CBFC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3" y="2946"/>
              <a:ext cx="0" cy="43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Line 640">
              <a:extLst>
                <a:ext uri="{FF2B5EF4-FFF2-40B4-BE49-F238E27FC236}">
                  <a16:creationId xmlns:a16="http://schemas.microsoft.com/office/drawing/2014/main" id="{950ADBD5-0700-4443-ABB8-9F93A93D2F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3" y="2882"/>
              <a:ext cx="0" cy="50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Freeform 641">
              <a:extLst>
                <a:ext uri="{FF2B5EF4-FFF2-40B4-BE49-F238E27FC236}">
                  <a16:creationId xmlns:a16="http://schemas.microsoft.com/office/drawing/2014/main" id="{179A38BC-21AC-4AF8-BAF3-32276A78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2944"/>
              <a:ext cx="58" cy="107"/>
            </a:xfrm>
            <a:custGeom>
              <a:avLst/>
              <a:gdLst>
                <a:gd name="T0" fmla="*/ 6 w 82"/>
                <a:gd name="T1" fmla="*/ 10 h 141"/>
                <a:gd name="T2" fmla="*/ 29 w 82"/>
                <a:gd name="T3" fmla="*/ 0 h 141"/>
                <a:gd name="T4" fmla="*/ 3 w 82"/>
                <a:gd name="T5" fmla="*/ 0 h 141"/>
                <a:gd name="T6" fmla="*/ 1 w 82"/>
                <a:gd name="T7" fmla="*/ 11 h 141"/>
                <a:gd name="T8" fmla="*/ 1 w 82"/>
                <a:gd name="T9" fmla="*/ 61 h 141"/>
                <a:gd name="T10" fmla="*/ 6 w 82"/>
                <a:gd name="T11" fmla="*/ 10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41">
                  <a:moveTo>
                    <a:pt x="19" y="22"/>
                  </a:moveTo>
                  <a:cubicBezTo>
                    <a:pt x="24" y="6"/>
                    <a:pt x="82" y="0"/>
                    <a:pt x="82" y="0"/>
                  </a:cubicBezTo>
                  <a:cubicBezTo>
                    <a:pt x="82" y="0"/>
                    <a:pt x="22" y="0"/>
                    <a:pt x="8" y="0"/>
                  </a:cubicBezTo>
                  <a:cubicBezTo>
                    <a:pt x="0" y="0"/>
                    <a:pt x="3" y="12"/>
                    <a:pt x="3" y="26"/>
                  </a:cubicBezTo>
                  <a:cubicBezTo>
                    <a:pt x="3" y="41"/>
                    <a:pt x="3" y="114"/>
                    <a:pt x="3" y="141"/>
                  </a:cubicBezTo>
                  <a:cubicBezTo>
                    <a:pt x="9" y="95"/>
                    <a:pt x="14" y="38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Freeform 642">
              <a:extLst>
                <a:ext uri="{FF2B5EF4-FFF2-40B4-BE49-F238E27FC236}">
                  <a16:creationId xmlns:a16="http://schemas.microsoft.com/office/drawing/2014/main" id="{A8A96840-60B2-443F-AA85-E9C8CC5D6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967"/>
              <a:ext cx="7" cy="18"/>
            </a:xfrm>
            <a:custGeom>
              <a:avLst/>
              <a:gdLst>
                <a:gd name="T0" fmla="*/ 0 w 10"/>
                <a:gd name="T1" fmla="*/ 10 h 24"/>
                <a:gd name="T2" fmla="*/ 0 w 10"/>
                <a:gd name="T3" fmla="*/ 6 h 24"/>
                <a:gd name="T4" fmla="*/ 0 w 1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4">
                  <a:moveTo>
                    <a:pt x="0" y="23"/>
                  </a:moveTo>
                  <a:cubicBezTo>
                    <a:pt x="10" y="24"/>
                    <a:pt x="7" y="11"/>
                    <a:pt x="0" y="14"/>
                  </a:cubicBezTo>
                  <a:cubicBezTo>
                    <a:pt x="7" y="12"/>
                    <a:pt x="10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3FA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643">
              <a:extLst>
                <a:ext uri="{FF2B5EF4-FFF2-40B4-BE49-F238E27FC236}">
                  <a16:creationId xmlns:a16="http://schemas.microsoft.com/office/drawing/2014/main" id="{19ACE13B-9A97-4FE6-A245-40B08F5E0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3041"/>
              <a:ext cx="7" cy="21"/>
            </a:xfrm>
            <a:custGeom>
              <a:avLst/>
              <a:gdLst>
                <a:gd name="T0" fmla="*/ 1 w 10"/>
                <a:gd name="T1" fmla="*/ 11 h 28"/>
                <a:gd name="T2" fmla="*/ 3 w 10"/>
                <a:gd name="T3" fmla="*/ 8 h 28"/>
                <a:gd name="T4" fmla="*/ 0 w 10"/>
                <a:gd name="T5" fmla="*/ 8 h 28"/>
                <a:gd name="T6" fmla="*/ 3 w 10"/>
                <a:gd name="T7" fmla="*/ 5 h 28"/>
                <a:gd name="T8" fmla="*/ 1 w 10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2" y="27"/>
                  </a:moveTo>
                  <a:cubicBezTo>
                    <a:pt x="5" y="28"/>
                    <a:pt x="9" y="23"/>
                    <a:pt x="8" y="20"/>
                  </a:cubicBezTo>
                  <a:cubicBezTo>
                    <a:pt x="7" y="17"/>
                    <a:pt x="2" y="19"/>
                    <a:pt x="0" y="18"/>
                  </a:cubicBezTo>
                  <a:cubicBezTo>
                    <a:pt x="0" y="14"/>
                    <a:pt x="5" y="15"/>
                    <a:pt x="7" y="12"/>
                  </a:cubicBezTo>
                  <a:cubicBezTo>
                    <a:pt x="10" y="9"/>
                    <a:pt x="7" y="0"/>
                    <a:pt x="2" y="4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644">
              <a:extLst>
                <a:ext uri="{FF2B5EF4-FFF2-40B4-BE49-F238E27FC236}">
                  <a16:creationId xmlns:a16="http://schemas.microsoft.com/office/drawing/2014/main" id="{F1C7B5CC-E358-4EB9-9B55-2A087D9E7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2892"/>
              <a:ext cx="10" cy="16"/>
            </a:xfrm>
            <a:custGeom>
              <a:avLst/>
              <a:gdLst>
                <a:gd name="T0" fmla="*/ 4 w 13"/>
                <a:gd name="T1" fmla="*/ 0 h 20"/>
                <a:gd name="T2" fmla="*/ 2 w 13"/>
                <a:gd name="T3" fmla="*/ 4 h 20"/>
                <a:gd name="T4" fmla="*/ 4 w 13"/>
                <a:gd name="T5" fmla="*/ 4 h 20"/>
                <a:gd name="T6" fmla="*/ 2 w 13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8" y="0"/>
                  </a:moveTo>
                  <a:cubicBezTo>
                    <a:pt x="6" y="2"/>
                    <a:pt x="0" y="5"/>
                    <a:pt x="2" y="8"/>
                  </a:cubicBezTo>
                  <a:cubicBezTo>
                    <a:pt x="3" y="11"/>
                    <a:pt x="7" y="7"/>
                    <a:pt x="9" y="8"/>
                  </a:cubicBezTo>
                  <a:cubicBezTo>
                    <a:pt x="13" y="11"/>
                    <a:pt x="7" y="19"/>
                    <a:pt x="2" y="2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Freeform 645">
              <a:extLst>
                <a:ext uri="{FF2B5EF4-FFF2-40B4-BE49-F238E27FC236}">
                  <a16:creationId xmlns:a16="http://schemas.microsoft.com/office/drawing/2014/main" id="{1689D1B5-21CF-4A38-8BEC-2D5AC886E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919"/>
              <a:ext cx="4" cy="5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Freeform 646">
              <a:extLst>
                <a:ext uri="{FF2B5EF4-FFF2-40B4-BE49-F238E27FC236}">
                  <a16:creationId xmlns:a16="http://schemas.microsoft.com/office/drawing/2014/main" id="{820C72FE-EF7F-4EDE-BA45-CFCB2B4F2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001"/>
              <a:ext cx="10" cy="19"/>
            </a:xfrm>
            <a:custGeom>
              <a:avLst/>
              <a:gdLst>
                <a:gd name="T0" fmla="*/ 2 w 13"/>
                <a:gd name="T1" fmla="*/ 10 h 26"/>
                <a:gd name="T2" fmla="*/ 1 w 13"/>
                <a:gd name="T3" fmla="*/ 7 h 26"/>
                <a:gd name="T4" fmla="*/ 5 w 13"/>
                <a:gd name="T5" fmla="*/ 2 h 26"/>
                <a:gd name="T6" fmla="*/ 0 w 13"/>
                <a:gd name="T7" fmla="*/ 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12" y="22"/>
                    <a:pt x="9" y="11"/>
                    <a:pt x="1" y="18"/>
                  </a:cubicBezTo>
                  <a:cubicBezTo>
                    <a:pt x="3" y="16"/>
                    <a:pt x="13" y="9"/>
                    <a:pt x="11" y="5"/>
                  </a:cubicBezTo>
                  <a:cubicBezTo>
                    <a:pt x="9" y="0"/>
                    <a:pt x="1" y="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E8F5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Freeform 647">
              <a:extLst>
                <a:ext uri="{FF2B5EF4-FFF2-40B4-BE49-F238E27FC236}">
                  <a16:creationId xmlns:a16="http://schemas.microsoft.com/office/drawing/2014/main" id="{3929B490-77BB-49E1-9833-7C3561DA7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3033"/>
              <a:ext cx="1" cy="42"/>
            </a:xfrm>
            <a:custGeom>
              <a:avLst/>
              <a:gdLst>
                <a:gd name="T0" fmla="*/ 0 w 1"/>
                <a:gd name="T1" fmla="*/ 24 h 55"/>
                <a:gd name="T2" fmla="*/ 0 w 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0" y="55"/>
                  </a:moveTo>
                  <a:cubicBezTo>
                    <a:pt x="0" y="33"/>
                    <a:pt x="0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Freeform 648">
              <a:extLst>
                <a:ext uri="{FF2B5EF4-FFF2-40B4-BE49-F238E27FC236}">
                  <a16:creationId xmlns:a16="http://schemas.microsoft.com/office/drawing/2014/main" id="{D55ECF2F-50F2-4607-B118-4AF8A5B35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" y="3043"/>
              <a:ext cx="1" cy="27"/>
            </a:xfrm>
            <a:custGeom>
              <a:avLst/>
              <a:gdLst>
                <a:gd name="T0" fmla="*/ 0 w 1"/>
                <a:gd name="T1" fmla="*/ 15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0F1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3" name="Line 649">
              <a:extLst>
                <a:ext uri="{FF2B5EF4-FFF2-40B4-BE49-F238E27FC236}">
                  <a16:creationId xmlns:a16="http://schemas.microsoft.com/office/drawing/2014/main" id="{43A825CF-FF04-48E0-81A0-03C98FA6F9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7" y="3581"/>
              <a:ext cx="11" cy="1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Freeform 650">
              <a:extLst>
                <a:ext uri="{FF2B5EF4-FFF2-40B4-BE49-F238E27FC236}">
                  <a16:creationId xmlns:a16="http://schemas.microsoft.com/office/drawing/2014/main" id="{5BE10B71-C31A-4AF2-9D4D-13ECF3152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078"/>
              <a:ext cx="204" cy="565"/>
            </a:xfrm>
            <a:custGeom>
              <a:avLst/>
              <a:gdLst>
                <a:gd name="T0" fmla="*/ 3 w 286"/>
                <a:gd name="T1" fmla="*/ 0 h 742"/>
                <a:gd name="T2" fmla="*/ 102 w 286"/>
                <a:gd name="T3" fmla="*/ 0 h 742"/>
                <a:gd name="T4" fmla="*/ 104 w 286"/>
                <a:gd name="T5" fmla="*/ 5 h 742"/>
                <a:gd name="T6" fmla="*/ 104 w 286"/>
                <a:gd name="T7" fmla="*/ 316 h 742"/>
                <a:gd name="T8" fmla="*/ 97 w 286"/>
                <a:gd name="T9" fmla="*/ 327 h 742"/>
                <a:gd name="T10" fmla="*/ 7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0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0" y="742"/>
                    <a:pt x="20" y="742"/>
                    <a:pt x="20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E75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5" name="Freeform 651">
              <a:extLst>
                <a:ext uri="{FF2B5EF4-FFF2-40B4-BE49-F238E27FC236}">
                  <a16:creationId xmlns:a16="http://schemas.microsoft.com/office/drawing/2014/main" id="{73BDEDDE-2128-4ECB-8413-A05A5B95D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3573"/>
              <a:ext cx="201" cy="71"/>
            </a:xfrm>
            <a:custGeom>
              <a:avLst/>
              <a:gdLst>
                <a:gd name="T0" fmla="*/ 103 w 281"/>
                <a:gd name="T1" fmla="*/ 0 h 93"/>
                <a:gd name="T2" fmla="*/ 19 w 281"/>
                <a:gd name="T3" fmla="*/ 0 h 93"/>
                <a:gd name="T4" fmla="*/ 1 w 281"/>
                <a:gd name="T5" fmla="*/ 37 h 93"/>
                <a:gd name="T6" fmla="*/ 3 w 281"/>
                <a:gd name="T7" fmla="*/ 40 h 93"/>
                <a:gd name="T8" fmla="*/ 93 w 281"/>
                <a:gd name="T9" fmla="*/ 40 h 93"/>
                <a:gd name="T10" fmla="*/ 103 w 281"/>
                <a:gd name="T11" fmla="*/ 29 h 93"/>
                <a:gd name="T12" fmla="*/ 103 w 281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93">
                  <a:moveTo>
                    <a:pt x="28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6" y="90"/>
                    <a:pt x="0" y="91"/>
                    <a:pt x="9" y="91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71" y="91"/>
                    <a:pt x="281" y="93"/>
                    <a:pt x="281" y="6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D7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Freeform 652">
              <a:extLst>
                <a:ext uri="{FF2B5EF4-FFF2-40B4-BE49-F238E27FC236}">
                  <a16:creationId xmlns:a16="http://schemas.microsoft.com/office/drawing/2014/main" id="{15B4A3D8-F7AE-4836-8FA1-5BFF41749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078"/>
              <a:ext cx="42" cy="557"/>
            </a:xfrm>
            <a:custGeom>
              <a:avLst/>
              <a:gdLst>
                <a:gd name="T0" fmla="*/ 0 w 60"/>
                <a:gd name="T1" fmla="*/ 4 h 732"/>
                <a:gd name="T2" fmla="*/ 0 w 60"/>
                <a:gd name="T3" fmla="*/ 316 h 732"/>
                <a:gd name="T4" fmla="*/ 1 w 60"/>
                <a:gd name="T5" fmla="*/ 323 h 732"/>
                <a:gd name="T6" fmla="*/ 20 w 60"/>
                <a:gd name="T7" fmla="*/ 287 h 732"/>
                <a:gd name="T8" fmla="*/ 20 w 60"/>
                <a:gd name="T9" fmla="*/ 0 h 732"/>
                <a:gd name="T10" fmla="*/ 3 w 60"/>
                <a:gd name="T11" fmla="*/ 0 h 732"/>
                <a:gd name="T12" fmla="*/ 0 w 60"/>
                <a:gd name="T13" fmla="*/ 4 h 7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2">
                  <a:moveTo>
                    <a:pt x="0" y="9"/>
                  </a:moveTo>
                  <a:cubicBezTo>
                    <a:pt x="0" y="91"/>
                    <a:pt x="0" y="716"/>
                    <a:pt x="0" y="716"/>
                  </a:cubicBezTo>
                  <a:cubicBezTo>
                    <a:pt x="0" y="723"/>
                    <a:pt x="0" y="728"/>
                    <a:pt x="2" y="73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D7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653">
              <a:extLst>
                <a:ext uri="{FF2B5EF4-FFF2-40B4-BE49-F238E27FC236}">
                  <a16:creationId xmlns:a16="http://schemas.microsoft.com/office/drawing/2014/main" id="{E4605369-1BAC-4C61-94E0-80414E2DB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3023"/>
              <a:ext cx="204" cy="554"/>
            </a:xfrm>
            <a:custGeom>
              <a:avLst/>
              <a:gdLst>
                <a:gd name="T0" fmla="*/ 8 w 286"/>
                <a:gd name="T1" fmla="*/ 6 h 728"/>
                <a:gd name="T2" fmla="*/ 104 w 286"/>
                <a:gd name="T3" fmla="*/ 6 h 728"/>
                <a:gd name="T4" fmla="*/ 104 w 286"/>
                <a:gd name="T5" fmla="*/ 5 h 728"/>
                <a:gd name="T6" fmla="*/ 102 w 286"/>
                <a:gd name="T7" fmla="*/ 0 h 728"/>
                <a:gd name="T8" fmla="*/ 3 w 286"/>
                <a:gd name="T9" fmla="*/ 0 h 728"/>
                <a:gd name="T10" fmla="*/ 0 w 286"/>
                <a:gd name="T11" fmla="*/ 4 h 728"/>
                <a:gd name="T12" fmla="*/ 0 w 286"/>
                <a:gd name="T13" fmla="*/ 309 h 728"/>
                <a:gd name="T14" fmla="*/ 4 w 286"/>
                <a:gd name="T15" fmla="*/ 320 h 728"/>
                <a:gd name="T16" fmla="*/ 4 w 286"/>
                <a:gd name="T17" fmla="*/ 320 h 728"/>
                <a:gd name="T18" fmla="*/ 4 w 286"/>
                <a:gd name="T19" fmla="*/ 320 h 728"/>
                <a:gd name="T20" fmla="*/ 6 w 286"/>
                <a:gd name="T21" fmla="*/ 321 h 728"/>
                <a:gd name="T22" fmla="*/ 5 w 286"/>
                <a:gd name="T23" fmla="*/ 320 h 728"/>
                <a:gd name="T24" fmla="*/ 83 w 286"/>
                <a:gd name="T25" fmla="*/ 320 h 728"/>
                <a:gd name="T26" fmla="*/ 83 w 286"/>
                <a:gd name="T27" fmla="*/ 317 h 728"/>
                <a:gd name="T28" fmla="*/ 19 w 286"/>
                <a:gd name="T29" fmla="*/ 314 h 728"/>
                <a:gd name="T30" fmla="*/ 5 w 286"/>
                <a:gd name="T31" fmla="*/ 312 h 728"/>
                <a:gd name="T32" fmla="*/ 5 w 286"/>
                <a:gd name="T33" fmla="*/ 11 h 728"/>
                <a:gd name="T34" fmla="*/ 8 w 286"/>
                <a:gd name="T35" fmla="*/ 6 h 7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728">
                  <a:moveTo>
                    <a:pt x="21" y="14"/>
                  </a:moveTo>
                  <a:cubicBezTo>
                    <a:pt x="286" y="14"/>
                    <a:pt x="286" y="14"/>
                    <a:pt x="286" y="14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4"/>
                    <a:pt x="286" y="0"/>
                    <a:pt x="2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02"/>
                    <a:pt x="0" y="702"/>
                  </a:cubicBezTo>
                  <a:cubicBezTo>
                    <a:pt x="0" y="721"/>
                    <a:pt x="4" y="726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2" y="727"/>
                    <a:pt x="12" y="727"/>
                    <a:pt x="12" y="727"/>
                  </a:cubicBezTo>
                  <a:cubicBezTo>
                    <a:pt x="13" y="728"/>
                    <a:pt x="14" y="728"/>
                    <a:pt x="15" y="728"/>
                  </a:cubicBezTo>
                  <a:cubicBezTo>
                    <a:pt x="15" y="728"/>
                    <a:pt x="15" y="728"/>
                    <a:pt x="14" y="727"/>
                  </a:cubicBezTo>
                  <a:cubicBezTo>
                    <a:pt x="228" y="727"/>
                    <a:pt x="228" y="727"/>
                    <a:pt x="228" y="727"/>
                  </a:cubicBezTo>
                  <a:cubicBezTo>
                    <a:pt x="228" y="727"/>
                    <a:pt x="227" y="719"/>
                    <a:pt x="228" y="718"/>
                  </a:cubicBezTo>
                  <a:cubicBezTo>
                    <a:pt x="168" y="717"/>
                    <a:pt x="75" y="712"/>
                    <a:pt x="51" y="712"/>
                  </a:cubicBezTo>
                  <a:cubicBezTo>
                    <a:pt x="29" y="712"/>
                    <a:pt x="18" y="711"/>
                    <a:pt x="14" y="70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4"/>
                    <a:pt x="21" y="14"/>
                  </a:cubicBezTo>
                  <a:close/>
                </a:path>
              </a:pathLst>
            </a:custGeom>
            <a:solidFill>
              <a:srgbClr val="C57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654">
              <a:extLst>
                <a:ext uri="{FF2B5EF4-FFF2-40B4-BE49-F238E27FC236}">
                  <a16:creationId xmlns:a16="http://schemas.microsoft.com/office/drawing/2014/main" id="{2256C619-9357-4997-B507-9365F3D67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3023"/>
              <a:ext cx="24" cy="582"/>
            </a:xfrm>
            <a:custGeom>
              <a:avLst/>
              <a:gdLst>
                <a:gd name="T0" fmla="*/ 4 w 33"/>
                <a:gd name="T1" fmla="*/ 0 h 765"/>
                <a:gd name="T2" fmla="*/ 0 w 33"/>
                <a:gd name="T3" fmla="*/ 337 h 765"/>
                <a:gd name="T4" fmla="*/ 8 w 33"/>
                <a:gd name="T5" fmla="*/ 323 h 765"/>
                <a:gd name="T6" fmla="*/ 12 w 33"/>
                <a:gd name="T7" fmla="*/ 313 h 765"/>
                <a:gd name="T8" fmla="*/ 12 w 33"/>
                <a:gd name="T9" fmla="*/ 0 h 765"/>
                <a:gd name="T10" fmla="*/ 4 w 33"/>
                <a:gd name="T11" fmla="*/ 0 h 7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5">
                  <a:moveTo>
                    <a:pt x="10" y="0"/>
                  </a:moveTo>
                  <a:cubicBezTo>
                    <a:pt x="0" y="765"/>
                    <a:pt x="0" y="765"/>
                    <a:pt x="0" y="765"/>
                  </a:cubicBezTo>
                  <a:cubicBezTo>
                    <a:pt x="21" y="734"/>
                    <a:pt x="21" y="734"/>
                    <a:pt x="21" y="734"/>
                  </a:cubicBezTo>
                  <a:cubicBezTo>
                    <a:pt x="27" y="727"/>
                    <a:pt x="33" y="714"/>
                    <a:pt x="33" y="71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1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655">
              <a:extLst>
                <a:ext uri="{FF2B5EF4-FFF2-40B4-BE49-F238E27FC236}">
                  <a16:creationId xmlns:a16="http://schemas.microsoft.com/office/drawing/2014/main" id="{C6D2CD57-DED7-4E9E-A7E3-D57A6256A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3023"/>
              <a:ext cx="31" cy="611"/>
            </a:xfrm>
            <a:custGeom>
              <a:avLst/>
              <a:gdLst>
                <a:gd name="T0" fmla="*/ 15 w 44"/>
                <a:gd name="T1" fmla="*/ 0 h 849"/>
                <a:gd name="T2" fmla="*/ 0 w 44"/>
                <a:gd name="T3" fmla="*/ 27 h 849"/>
                <a:gd name="T4" fmla="*/ 0 w 44"/>
                <a:gd name="T5" fmla="*/ 317 h 849"/>
                <a:gd name="T6" fmla="*/ 16 w 44"/>
                <a:gd name="T7" fmla="*/ 291 h 849"/>
                <a:gd name="T8" fmla="*/ 15 w 44"/>
                <a:gd name="T9" fmla="*/ 0 h 8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49">
                  <a:moveTo>
                    <a:pt x="43" y="0"/>
                  </a:moveTo>
                  <a:lnTo>
                    <a:pt x="0" y="72"/>
                  </a:lnTo>
                  <a:lnTo>
                    <a:pt x="0" y="849"/>
                  </a:lnTo>
                  <a:lnTo>
                    <a:pt x="44" y="77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87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Freeform 656">
              <a:extLst>
                <a:ext uri="{FF2B5EF4-FFF2-40B4-BE49-F238E27FC236}">
                  <a16:creationId xmlns:a16="http://schemas.microsoft.com/office/drawing/2014/main" id="{7E3E745B-E3C5-42B4-9F35-08FF17791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078"/>
              <a:ext cx="42" cy="557"/>
            </a:xfrm>
            <a:custGeom>
              <a:avLst/>
              <a:gdLst>
                <a:gd name="T0" fmla="*/ 0 w 58"/>
                <a:gd name="T1" fmla="*/ 318 h 732"/>
                <a:gd name="T2" fmla="*/ 0 w 58"/>
                <a:gd name="T3" fmla="*/ 320 h 732"/>
                <a:gd name="T4" fmla="*/ 0 w 58"/>
                <a:gd name="T5" fmla="*/ 320 h 732"/>
                <a:gd name="T6" fmla="*/ 1 w 58"/>
                <a:gd name="T7" fmla="*/ 323 h 732"/>
                <a:gd name="T8" fmla="*/ 5 w 58"/>
                <a:gd name="T9" fmla="*/ 315 h 732"/>
                <a:gd name="T10" fmla="*/ 5 w 58"/>
                <a:gd name="T11" fmla="*/ 11 h 732"/>
                <a:gd name="T12" fmla="*/ 8 w 58"/>
                <a:gd name="T13" fmla="*/ 5 h 732"/>
                <a:gd name="T14" fmla="*/ 22 w 58"/>
                <a:gd name="T15" fmla="*/ 1 h 732"/>
                <a:gd name="T16" fmla="*/ 22 w 58"/>
                <a:gd name="T17" fmla="*/ 0 h 732"/>
                <a:gd name="T18" fmla="*/ 3 w 58"/>
                <a:gd name="T19" fmla="*/ 0 h 732"/>
                <a:gd name="T20" fmla="*/ 0 w 58"/>
                <a:gd name="T21" fmla="*/ 4 h 732"/>
                <a:gd name="T22" fmla="*/ 0 w 58"/>
                <a:gd name="T23" fmla="*/ 316 h 732"/>
                <a:gd name="T24" fmla="*/ 0 w 58"/>
                <a:gd name="T25" fmla="*/ 318 h 732"/>
                <a:gd name="T26" fmla="*/ 0 w 58"/>
                <a:gd name="T27" fmla="*/ 318 h 7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32">
                  <a:moveTo>
                    <a:pt x="0" y="722"/>
                  </a:moveTo>
                  <a:cubicBezTo>
                    <a:pt x="0" y="723"/>
                    <a:pt x="0" y="724"/>
                    <a:pt x="0" y="725"/>
                  </a:cubicBezTo>
                  <a:cubicBezTo>
                    <a:pt x="0" y="725"/>
                    <a:pt x="0" y="726"/>
                    <a:pt x="0" y="726"/>
                  </a:cubicBezTo>
                  <a:cubicBezTo>
                    <a:pt x="1" y="728"/>
                    <a:pt x="1" y="730"/>
                    <a:pt x="2" y="732"/>
                  </a:cubicBezTo>
                  <a:cubicBezTo>
                    <a:pt x="14" y="715"/>
                    <a:pt x="14" y="715"/>
                    <a:pt x="14" y="71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7"/>
                    <a:pt x="15" y="13"/>
                    <a:pt x="21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0" y="3"/>
                    <a:pt x="0" y="9"/>
                  </a:cubicBezTo>
                  <a:cubicBezTo>
                    <a:pt x="0" y="91"/>
                    <a:pt x="0" y="716"/>
                    <a:pt x="0" y="716"/>
                  </a:cubicBezTo>
                  <a:cubicBezTo>
                    <a:pt x="0" y="718"/>
                    <a:pt x="0" y="720"/>
                    <a:pt x="0" y="721"/>
                  </a:cubicBezTo>
                  <a:cubicBezTo>
                    <a:pt x="0" y="721"/>
                    <a:pt x="0" y="722"/>
                    <a:pt x="0" y="722"/>
                  </a:cubicBezTo>
                  <a:close/>
                </a:path>
              </a:pathLst>
            </a:custGeom>
            <a:solidFill>
              <a:srgbClr val="AC9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657">
              <a:extLst>
                <a:ext uri="{FF2B5EF4-FFF2-40B4-BE49-F238E27FC236}">
                  <a16:creationId xmlns:a16="http://schemas.microsoft.com/office/drawing/2014/main" id="{9777206E-43F4-44EA-9B55-75FD39EA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617"/>
              <a:ext cx="207" cy="26"/>
            </a:xfrm>
            <a:custGeom>
              <a:avLst/>
              <a:gdLst>
                <a:gd name="T0" fmla="*/ 4 w 290"/>
                <a:gd name="T1" fmla="*/ 0 h 34"/>
                <a:gd name="T2" fmla="*/ 19 w 290"/>
                <a:gd name="T3" fmla="*/ 8 h 34"/>
                <a:gd name="T4" fmla="*/ 102 w 290"/>
                <a:gd name="T5" fmla="*/ 11 h 34"/>
                <a:gd name="T6" fmla="*/ 99 w 290"/>
                <a:gd name="T7" fmla="*/ 15 h 34"/>
                <a:gd name="T8" fmla="*/ 4 w 290"/>
                <a:gd name="T9" fmla="*/ 15 h 34"/>
                <a:gd name="T10" fmla="*/ 0 w 290"/>
                <a:gd name="T11" fmla="*/ 1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34">
                  <a:moveTo>
                    <a:pt x="13" y="0"/>
                  </a:moveTo>
                  <a:cubicBezTo>
                    <a:pt x="13" y="10"/>
                    <a:pt x="17" y="19"/>
                    <a:pt x="52" y="19"/>
                  </a:cubicBezTo>
                  <a:cubicBezTo>
                    <a:pt x="87" y="19"/>
                    <a:pt x="270" y="28"/>
                    <a:pt x="280" y="25"/>
                  </a:cubicBezTo>
                  <a:cubicBezTo>
                    <a:pt x="290" y="22"/>
                    <a:pt x="273" y="33"/>
                    <a:pt x="27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BC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658">
              <a:extLst>
                <a:ext uri="{FF2B5EF4-FFF2-40B4-BE49-F238E27FC236}">
                  <a16:creationId xmlns:a16="http://schemas.microsoft.com/office/drawing/2014/main" id="{573AAE47-4301-4DD6-B130-C40FF2DAB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3084"/>
              <a:ext cx="192" cy="39"/>
            </a:xfrm>
            <a:custGeom>
              <a:avLst/>
              <a:gdLst>
                <a:gd name="T0" fmla="*/ 0 w 269"/>
                <a:gd name="T1" fmla="*/ 0 h 51"/>
                <a:gd name="T2" fmla="*/ 94 w 269"/>
                <a:gd name="T3" fmla="*/ 0 h 51"/>
                <a:gd name="T4" fmla="*/ 98 w 269"/>
                <a:gd name="T5" fmla="*/ 6 h 51"/>
                <a:gd name="T6" fmla="*/ 98 w 269"/>
                <a:gd name="T7" fmla="*/ 23 h 51"/>
                <a:gd name="T8" fmla="*/ 46 w 269"/>
                <a:gd name="T9" fmla="*/ 3 h 51"/>
                <a:gd name="T10" fmla="*/ 0 w 26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51">
                  <a:moveTo>
                    <a:pt x="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56" y="0"/>
                    <a:pt x="269" y="1"/>
                    <a:pt x="269" y="13"/>
                  </a:cubicBezTo>
                  <a:cubicBezTo>
                    <a:pt x="269" y="25"/>
                    <a:pt x="269" y="51"/>
                    <a:pt x="269" y="51"/>
                  </a:cubicBezTo>
                  <a:cubicBezTo>
                    <a:pt x="267" y="22"/>
                    <a:pt x="194" y="8"/>
                    <a:pt x="128" y="6"/>
                  </a:cubicBezTo>
                  <a:cubicBezTo>
                    <a:pt x="6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659">
              <a:extLst>
                <a:ext uri="{FF2B5EF4-FFF2-40B4-BE49-F238E27FC236}">
                  <a16:creationId xmlns:a16="http://schemas.microsoft.com/office/drawing/2014/main" id="{3DA87BBD-47AE-4502-BA68-62264E4CC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" y="3326"/>
              <a:ext cx="22" cy="298"/>
            </a:xfrm>
            <a:custGeom>
              <a:avLst/>
              <a:gdLst>
                <a:gd name="T0" fmla="*/ 10 w 32"/>
                <a:gd name="T1" fmla="*/ 151 h 392"/>
                <a:gd name="T2" fmla="*/ 1 w 32"/>
                <a:gd name="T3" fmla="*/ 166 h 392"/>
                <a:gd name="T4" fmla="*/ 1 w 32"/>
                <a:gd name="T5" fmla="*/ 0 h 392"/>
                <a:gd name="T6" fmla="*/ 6 w 32"/>
                <a:gd name="T7" fmla="*/ 153 h 392"/>
                <a:gd name="T8" fmla="*/ 10 w 32"/>
                <a:gd name="T9" fmla="*/ 151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2">
                  <a:moveTo>
                    <a:pt x="32" y="345"/>
                  </a:moveTo>
                  <a:cubicBezTo>
                    <a:pt x="24" y="356"/>
                    <a:pt x="4" y="392"/>
                    <a:pt x="4" y="378"/>
                  </a:cubicBezTo>
                  <a:cubicBezTo>
                    <a:pt x="4" y="364"/>
                    <a:pt x="4" y="0"/>
                    <a:pt x="4" y="0"/>
                  </a:cubicBezTo>
                  <a:cubicBezTo>
                    <a:pt x="9" y="56"/>
                    <a:pt x="0" y="348"/>
                    <a:pt x="16" y="349"/>
                  </a:cubicBezTo>
                  <a:cubicBezTo>
                    <a:pt x="32" y="350"/>
                    <a:pt x="32" y="344"/>
                    <a:pt x="32" y="344"/>
                  </a:cubicBezTo>
                </a:path>
              </a:pathLst>
            </a:custGeom>
            <a:solidFill>
              <a:srgbClr val="9C8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660">
              <a:extLst>
                <a:ext uri="{FF2B5EF4-FFF2-40B4-BE49-F238E27FC236}">
                  <a16:creationId xmlns:a16="http://schemas.microsoft.com/office/drawing/2014/main" id="{7AFC74AA-F3F4-4C00-A96B-D57F72046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F6B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661">
              <a:extLst>
                <a:ext uri="{FF2B5EF4-FFF2-40B4-BE49-F238E27FC236}">
                  <a16:creationId xmlns:a16="http://schemas.microsoft.com/office/drawing/2014/main" id="{5C915730-09DE-4213-8D6A-C01208831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3024"/>
              <a:ext cx="238" cy="54"/>
            </a:xfrm>
            <a:custGeom>
              <a:avLst/>
              <a:gdLst>
                <a:gd name="T0" fmla="*/ 21 w 335"/>
                <a:gd name="T1" fmla="*/ 0 h 71"/>
                <a:gd name="T2" fmla="*/ 118 w 335"/>
                <a:gd name="T3" fmla="*/ 0 h 71"/>
                <a:gd name="T4" fmla="*/ 119 w 335"/>
                <a:gd name="T5" fmla="*/ 2 h 71"/>
                <a:gd name="T6" fmla="*/ 104 w 335"/>
                <a:gd name="T7" fmla="*/ 28 h 71"/>
                <a:gd name="T8" fmla="*/ 100 w 335"/>
                <a:gd name="T9" fmla="*/ 30 h 71"/>
                <a:gd name="T10" fmla="*/ 3 w 335"/>
                <a:gd name="T11" fmla="*/ 30 h 71"/>
                <a:gd name="T12" fmla="*/ 1 w 335"/>
                <a:gd name="T13" fmla="*/ 30 h 71"/>
                <a:gd name="T14" fmla="*/ 16 w 335"/>
                <a:gd name="T15" fmla="*/ 2 h 71"/>
                <a:gd name="T16" fmla="*/ 21 w 335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5" h="71">
                  <a:moveTo>
                    <a:pt x="58" y="0"/>
                  </a:moveTo>
                  <a:cubicBezTo>
                    <a:pt x="115" y="0"/>
                    <a:pt x="252" y="0"/>
                    <a:pt x="329" y="0"/>
                  </a:cubicBezTo>
                  <a:cubicBezTo>
                    <a:pt x="331" y="0"/>
                    <a:pt x="335" y="0"/>
                    <a:pt x="332" y="5"/>
                  </a:cubicBezTo>
                  <a:cubicBezTo>
                    <a:pt x="321" y="19"/>
                    <a:pt x="297" y="53"/>
                    <a:pt x="289" y="65"/>
                  </a:cubicBezTo>
                  <a:cubicBezTo>
                    <a:pt x="284" y="71"/>
                    <a:pt x="285" y="70"/>
                    <a:pt x="280" y="70"/>
                  </a:cubicBezTo>
                  <a:cubicBezTo>
                    <a:pt x="228" y="70"/>
                    <a:pt x="82" y="70"/>
                    <a:pt x="7" y="70"/>
                  </a:cubicBezTo>
                  <a:cubicBezTo>
                    <a:pt x="2" y="70"/>
                    <a:pt x="0" y="70"/>
                    <a:pt x="1" y="68"/>
                  </a:cubicBezTo>
                  <a:cubicBezTo>
                    <a:pt x="12" y="53"/>
                    <a:pt x="39" y="15"/>
                    <a:pt x="46" y="5"/>
                  </a:cubicBezTo>
                  <a:cubicBezTo>
                    <a:pt x="48" y="2"/>
                    <a:pt x="55" y="0"/>
                    <a:pt x="58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662">
              <a:extLst>
                <a:ext uri="{FF2B5EF4-FFF2-40B4-BE49-F238E27FC236}">
                  <a16:creationId xmlns:a16="http://schemas.microsoft.com/office/drawing/2014/main" id="{84841650-C763-44D5-8D1D-EBF498DAD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3036"/>
              <a:ext cx="24" cy="173"/>
            </a:xfrm>
            <a:custGeom>
              <a:avLst/>
              <a:gdLst>
                <a:gd name="T0" fmla="*/ 4 w 35"/>
                <a:gd name="T1" fmla="*/ 36 h 228"/>
                <a:gd name="T2" fmla="*/ 11 w 35"/>
                <a:gd name="T3" fmla="*/ 0 h 228"/>
                <a:gd name="T4" fmla="*/ 0 w 35"/>
                <a:gd name="T5" fmla="*/ 23 h 228"/>
                <a:gd name="T6" fmla="*/ 0 w 35"/>
                <a:gd name="T7" fmla="*/ 94 h 228"/>
                <a:gd name="T8" fmla="*/ 4 w 35"/>
                <a:gd name="T9" fmla="*/ 36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8">
                  <a:moveTo>
                    <a:pt x="13" y="82"/>
                  </a:moveTo>
                  <a:cubicBezTo>
                    <a:pt x="21" y="35"/>
                    <a:pt x="23" y="16"/>
                    <a:pt x="35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195"/>
                    <a:pt x="0" y="216"/>
                  </a:cubicBezTo>
                  <a:cubicBezTo>
                    <a:pt x="0" y="228"/>
                    <a:pt x="2" y="149"/>
                    <a:pt x="13" y="82"/>
                  </a:cubicBezTo>
                  <a:close/>
                </a:path>
              </a:pathLst>
            </a:custGeom>
            <a:solidFill>
              <a:srgbClr val="B0A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663">
              <a:extLst>
                <a:ext uri="{FF2B5EF4-FFF2-40B4-BE49-F238E27FC236}">
                  <a16:creationId xmlns:a16="http://schemas.microsoft.com/office/drawing/2014/main" id="{CEC2CF06-0A3E-47D7-9E09-A901ADA6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37"/>
              <a:ext cx="213" cy="710"/>
            </a:xfrm>
            <a:custGeom>
              <a:avLst/>
              <a:gdLst>
                <a:gd name="T0" fmla="*/ 99 w 298"/>
                <a:gd name="T1" fmla="*/ 410 h 934"/>
                <a:gd name="T2" fmla="*/ 109 w 298"/>
                <a:gd name="T3" fmla="*/ 396 h 934"/>
                <a:gd name="T4" fmla="*/ 109 w 298"/>
                <a:gd name="T5" fmla="*/ 4 h 934"/>
                <a:gd name="T6" fmla="*/ 109 w 298"/>
                <a:gd name="T7" fmla="*/ 2 h 934"/>
                <a:gd name="T8" fmla="*/ 107 w 298"/>
                <a:gd name="T9" fmla="*/ 0 h 934"/>
                <a:gd name="T10" fmla="*/ 3 w 298"/>
                <a:gd name="T11" fmla="*/ 0 h 934"/>
                <a:gd name="T12" fmla="*/ 1 w 298"/>
                <a:gd name="T13" fmla="*/ 2 h 934"/>
                <a:gd name="T14" fmla="*/ 1 w 298"/>
                <a:gd name="T15" fmla="*/ 2 h 934"/>
                <a:gd name="T16" fmla="*/ 1 w 298"/>
                <a:gd name="T17" fmla="*/ 2 h 934"/>
                <a:gd name="T18" fmla="*/ 0 w 298"/>
                <a:gd name="T19" fmla="*/ 2 h 934"/>
                <a:gd name="T20" fmla="*/ 0 w 298"/>
                <a:gd name="T21" fmla="*/ 2 h 934"/>
                <a:gd name="T22" fmla="*/ 0 w 298"/>
                <a:gd name="T23" fmla="*/ 2 h 934"/>
                <a:gd name="T24" fmla="*/ 0 w 298"/>
                <a:gd name="T25" fmla="*/ 396 h 934"/>
                <a:gd name="T26" fmla="*/ 10 w 298"/>
                <a:gd name="T27" fmla="*/ 410 h 934"/>
                <a:gd name="T28" fmla="*/ 99 w 298"/>
                <a:gd name="T29" fmla="*/ 410 h 9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8" h="934">
                  <a:moveTo>
                    <a:pt x="272" y="934"/>
                  </a:moveTo>
                  <a:cubicBezTo>
                    <a:pt x="289" y="934"/>
                    <a:pt x="298" y="930"/>
                    <a:pt x="298" y="902"/>
                  </a:cubicBezTo>
                  <a:cubicBezTo>
                    <a:pt x="298" y="865"/>
                    <a:pt x="298" y="58"/>
                    <a:pt x="298" y="8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3"/>
                    <a:pt x="297" y="0"/>
                    <a:pt x="293" y="0"/>
                  </a:cubicBezTo>
                  <a:cubicBezTo>
                    <a:pt x="280" y="0"/>
                    <a:pt x="22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4"/>
                    <a:pt x="0" y="865"/>
                    <a:pt x="0" y="902"/>
                  </a:cubicBezTo>
                  <a:cubicBezTo>
                    <a:pt x="0" y="930"/>
                    <a:pt x="12" y="934"/>
                    <a:pt x="27" y="934"/>
                  </a:cubicBezTo>
                  <a:lnTo>
                    <a:pt x="272" y="934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664">
              <a:extLst>
                <a:ext uri="{FF2B5EF4-FFF2-40B4-BE49-F238E27FC236}">
                  <a16:creationId xmlns:a16="http://schemas.microsoft.com/office/drawing/2014/main" id="{7444EFD0-93F2-4F49-B0F5-7D702E7F1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3078"/>
              <a:ext cx="205" cy="565"/>
            </a:xfrm>
            <a:custGeom>
              <a:avLst/>
              <a:gdLst>
                <a:gd name="T0" fmla="*/ 3 w 286"/>
                <a:gd name="T1" fmla="*/ 0 h 742"/>
                <a:gd name="T2" fmla="*/ 103 w 286"/>
                <a:gd name="T3" fmla="*/ 0 h 742"/>
                <a:gd name="T4" fmla="*/ 105 w 286"/>
                <a:gd name="T5" fmla="*/ 5 h 742"/>
                <a:gd name="T6" fmla="*/ 105 w 286"/>
                <a:gd name="T7" fmla="*/ 316 h 742"/>
                <a:gd name="T8" fmla="*/ 98 w 286"/>
                <a:gd name="T9" fmla="*/ 327 h 742"/>
                <a:gd name="T10" fmla="*/ 8 w 286"/>
                <a:gd name="T11" fmla="*/ 327 h 742"/>
                <a:gd name="T12" fmla="*/ 0 w 286"/>
                <a:gd name="T13" fmla="*/ 316 h 742"/>
                <a:gd name="T14" fmla="*/ 0 w 286"/>
                <a:gd name="T15" fmla="*/ 4 h 742"/>
                <a:gd name="T16" fmla="*/ 3 w 286"/>
                <a:gd name="T17" fmla="*/ 0 h 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" h="742">
                  <a:moveTo>
                    <a:pt x="7" y="0"/>
                  </a:moveTo>
                  <a:cubicBezTo>
                    <a:pt x="42" y="0"/>
                    <a:pt x="236" y="0"/>
                    <a:pt x="281" y="0"/>
                  </a:cubicBezTo>
                  <a:cubicBezTo>
                    <a:pt x="286" y="0"/>
                    <a:pt x="286" y="4"/>
                    <a:pt x="286" y="12"/>
                  </a:cubicBezTo>
                  <a:cubicBezTo>
                    <a:pt x="286" y="106"/>
                    <a:pt x="286" y="716"/>
                    <a:pt x="286" y="716"/>
                  </a:cubicBezTo>
                  <a:cubicBezTo>
                    <a:pt x="286" y="741"/>
                    <a:pt x="279" y="742"/>
                    <a:pt x="266" y="742"/>
                  </a:cubicBezTo>
                  <a:cubicBezTo>
                    <a:pt x="21" y="742"/>
                    <a:pt x="21" y="742"/>
                    <a:pt x="21" y="742"/>
                  </a:cubicBezTo>
                  <a:cubicBezTo>
                    <a:pt x="8" y="742"/>
                    <a:pt x="0" y="740"/>
                    <a:pt x="0" y="716"/>
                  </a:cubicBezTo>
                  <a:cubicBezTo>
                    <a:pt x="0" y="716"/>
                    <a:pt x="0" y="91"/>
                    <a:pt x="0" y="9"/>
                  </a:cubicBezTo>
                  <a:cubicBezTo>
                    <a:pt x="0" y="3"/>
                    <a:pt x="1" y="0"/>
                    <a:pt x="7" y="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Oval 665">
              <a:extLst>
                <a:ext uri="{FF2B5EF4-FFF2-40B4-BE49-F238E27FC236}">
                  <a16:creationId xmlns:a16="http://schemas.microsoft.com/office/drawing/2014/main" id="{487DB826-604D-4770-B969-80E32AAC3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" y="307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20" name="Oval 666">
              <a:extLst>
                <a:ext uri="{FF2B5EF4-FFF2-40B4-BE49-F238E27FC236}">
                  <a16:creationId xmlns:a16="http://schemas.microsoft.com/office/drawing/2014/main" id="{2C74DB4A-1435-4BA7-917C-2A30D16F9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21" name="Oval 667">
              <a:extLst>
                <a:ext uri="{FF2B5EF4-FFF2-40B4-BE49-F238E27FC236}">
                  <a16:creationId xmlns:a16="http://schemas.microsoft.com/office/drawing/2014/main" id="{E30378B6-972C-483C-939E-6ED48A120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7" y="30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22" name="Line 668">
              <a:extLst>
                <a:ext uri="{FF2B5EF4-FFF2-40B4-BE49-F238E27FC236}">
                  <a16:creationId xmlns:a16="http://schemas.microsoft.com/office/drawing/2014/main" id="{D361C250-4BFA-4308-BDB5-A74F30023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1" y="2912"/>
              <a:ext cx="1" cy="575"/>
            </a:xfrm>
            <a:prstGeom prst="line">
              <a:avLst/>
            </a:prstGeom>
            <a:noFill/>
            <a:ln w="3175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669">
              <a:extLst>
                <a:ext uri="{FF2B5EF4-FFF2-40B4-BE49-F238E27FC236}">
                  <a16:creationId xmlns:a16="http://schemas.microsoft.com/office/drawing/2014/main" id="{27AB34ED-145F-4553-9E09-56CB0BE92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2912"/>
              <a:ext cx="12" cy="40"/>
            </a:xfrm>
            <a:custGeom>
              <a:avLst/>
              <a:gdLst>
                <a:gd name="T0" fmla="*/ 5 w 16"/>
                <a:gd name="T1" fmla="*/ 0 h 53"/>
                <a:gd name="T2" fmla="*/ 2 w 16"/>
                <a:gd name="T3" fmla="*/ 3 h 53"/>
                <a:gd name="T4" fmla="*/ 5 w 16"/>
                <a:gd name="T5" fmla="*/ 5 h 53"/>
                <a:gd name="T6" fmla="*/ 0 w 16"/>
                <a:gd name="T7" fmla="*/ 8 h 53"/>
                <a:gd name="T8" fmla="*/ 2 w 16"/>
                <a:gd name="T9" fmla="*/ 14 h 53"/>
                <a:gd name="T10" fmla="*/ 2 w 16"/>
                <a:gd name="T11" fmla="*/ 2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3">
                  <a:moveTo>
                    <a:pt x="12" y="0"/>
                  </a:moveTo>
                  <a:cubicBezTo>
                    <a:pt x="7" y="1"/>
                    <a:pt x="4" y="2"/>
                    <a:pt x="2" y="6"/>
                  </a:cubicBezTo>
                  <a:cubicBezTo>
                    <a:pt x="4" y="9"/>
                    <a:pt x="8" y="11"/>
                    <a:pt x="12" y="12"/>
                  </a:cubicBezTo>
                  <a:cubicBezTo>
                    <a:pt x="8" y="14"/>
                    <a:pt x="3" y="15"/>
                    <a:pt x="0" y="18"/>
                  </a:cubicBezTo>
                  <a:cubicBezTo>
                    <a:pt x="4" y="23"/>
                    <a:pt x="16" y="27"/>
                    <a:pt x="4" y="32"/>
                  </a:cubicBezTo>
                  <a:cubicBezTo>
                    <a:pt x="16" y="40"/>
                    <a:pt x="14" y="46"/>
                    <a:pt x="2" y="53"/>
                  </a:cubicBezTo>
                </a:path>
              </a:pathLst>
            </a:custGeom>
            <a:noFill/>
            <a:ln w="6350" cap="flat">
              <a:solidFill>
                <a:srgbClr val="ACD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670">
              <a:extLst>
                <a:ext uri="{FF2B5EF4-FFF2-40B4-BE49-F238E27FC236}">
                  <a16:creationId xmlns:a16="http://schemas.microsoft.com/office/drawing/2014/main" id="{A2BD5693-2CDC-4C71-B01C-144606AA8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2876"/>
              <a:ext cx="4" cy="701"/>
            </a:xfrm>
            <a:custGeom>
              <a:avLst/>
              <a:gdLst>
                <a:gd name="T0" fmla="*/ 2 w 6"/>
                <a:gd name="T1" fmla="*/ 0 h 921"/>
                <a:gd name="T2" fmla="*/ 2 w 6"/>
                <a:gd name="T3" fmla="*/ 394 h 921"/>
                <a:gd name="T4" fmla="*/ 0 w 6"/>
                <a:gd name="T5" fmla="*/ 406 h 9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21">
                  <a:moveTo>
                    <a:pt x="6" y="0"/>
                  </a:moveTo>
                  <a:cubicBezTo>
                    <a:pt x="6" y="51"/>
                    <a:pt x="6" y="858"/>
                    <a:pt x="6" y="895"/>
                  </a:cubicBezTo>
                  <a:cubicBezTo>
                    <a:pt x="6" y="909"/>
                    <a:pt x="4" y="917"/>
                    <a:pt x="0" y="9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671">
              <a:extLst>
                <a:ext uri="{FF2B5EF4-FFF2-40B4-BE49-F238E27FC236}">
                  <a16:creationId xmlns:a16="http://schemas.microsoft.com/office/drawing/2014/main" id="{1D3F98F5-91E4-404D-9B00-DDA334A56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2941"/>
              <a:ext cx="96" cy="107"/>
            </a:xfrm>
            <a:custGeom>
              <a:avLst/>
              <a:gdLst>
                <a:gd name="T0" fmla="*/ 0 w 134"/>
                <a:gd name="T1" fmla="*/ 61 h 141"/>
                <a:gd name="T2" fmla="*/ 19 w 134"/>
                <a:gd name="T3" fmla="*/ 0 h 141"/>
                <a:gd name="T4" fmla="*/ 49 w 134"/>
                <a:gd name="T5" fmla="*/ 0 h 141"/>
                <a:gd name="T6" fmla="*/ 22 w 134"/>
                <a:gd name="T7" fmla="*/ 11 h 141"/>
                <a:gd name="T8" fmla="*/ 0 w 134"/>
                <a:gd name="T9" fmla="*/ 6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41">
                  <a:moveTo>
                    <a:pt x="0" y="141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4" y="3"/>
                    <a:pt x="74" y="5"/>
                    <a:pt x="60" y="24"/>
                  </a:cubicBezTo>
                  <a:cubicBezTo>
                    <a:pt x="45" y="43"/>
                    <a:pt x="0" y="1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672">
              <a:extLst>
                <a:ext uri="{FF2B5EF4-FFF2-40B4-BE49-F238E27FC236}">
                  <a16:creationId xmlns:a16="http://schemas.microsoft.com/office/drawing/2014/main" id="{206C5C26-F5A6-4FDB-9737-137DC8287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38 w 101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673">
              <a:extLst>
                <a:ext uri="{FF2B5EF4-FFF2-40B4-BE49-F238E27FC236}">
                  <a16:creationId xmlns:a16="http://schemas.microsoft.com/office/drawing/2014/main" id="{1D41E226-FFD2-45B5-88DD-9CED79C1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938"/>
              <a:ext cx="73" cy="106"/>
            </a:xfrm>
            <a:custGeom>
              <a:avLst/>
              <a:gdLst>
                <a:gd name="T0" fmla="*/ 38 w 101"/>
                <a:gd name="T1" fmla="*/ 0 h 148"/>
                <a:gd name="T2" fmla="*/ 20 w 101"/>
                <a:gd name="T3" fmla="*/ 54 h 148"/>
                <a:gd name="T4" fmla="*/ 20 w 101"/>
                <a:gd name="T5" fmla="*/ 54 h 148"/>
                <a:gd name="T6" fmla="*/ 0 w 101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48">
                  <a:moveTo>
                    <a:pt x="101" y="0"/>
                  </a:moveTo>
                  <a:lnTo>
                    <a:pt x="51" y="14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674">
              <a:extLst>
                <a:ext uri="{FF2B5EF4-FFF2-40B4-BE49-F238E27FC236}">
                  <a16:creationId xmlns:a16="http://schemas.microsoft.com/office/drawing/2014/main" id="{8EDBB05F-6327-409B-9A8B-3C5F3A835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20 w 99"/>
                <a:gd name="T9" fmla="*/ 54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  <a:lnTo>
                    <a:pt x="52" y="145"/>
                  </a:lnTo>
                  <a:close/>
                </a:path>
              </a:pathLst>
            </a:custGeom>
            <a:solidFill>
              <a:srgbClr val="B6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675">
              <a:extLst>
                <a:ext uri="{FF2B5EF4-FFF2-40B4-BE49-F238E27FC236}">
                  <a16:creationId xmlns:a16="http://schemas.microsoft.com/office/drawing/2014/main" id="{58974D24-378A-4076-A8CF-07EB67CD9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939"/>
              <a:ext cx="72" cy="104"/>
            </a:xfrm>
            <a:custGeom>
              <a:avLst/>
              <a:gdLst>
                <a:gd name="T0" fmla="*/ 20 w 99"/>
                <a:gd name="T1" fmla="*/ 54 h 145"/>
                <a:gd name="T2" fmla="*/ 7 w 99"/>
                <a:gd name="T3" fmla="*/ 3 h 145"/>
                <a:gd name="T4" fmla="*/ 38 w 99"/>
                <a:gd name="T5" fmla="*/ 0 h 145"/>
                <a:gd name="T6" fmla="*/ 0 w 99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45">
                  <a:moveTo>
                    <a:pt x="52" y="145"/>
                  </a:moveTo>
                  <a:lnTo>
                    <a:pt x="18" y="8"/>
                  </a:lnTo>
                  <a:lnTo>
                    <a:pt x="9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Line 676">
              <a:extLst>
                <a:ext uri="{FF2B5EF4-FFF2-40B4-BE49-F238E27FC236}">
                  <a16:creationId xmlns:a16="http://schemas.microsoft.com/office/drawing/2014/main" id="{159A9559-4E81-407B-9FEC-2819DC388A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06" y="2938"/>
              <a:ext cx="37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Line 677">
              <a:extLst>
                <a:ext uri="{FF2B5EF4-FFF2-40B4-BE49-F238E27FC236}">
                  <a16:creationId xmlns:a16="http://schemas.microsoft.com/office/drawing/2014/main" id="{F9CD7F49-39CA-4523-8016-3367DCA05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43" y="2938"/>
              <a:ext cx="36" cy="10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B89AF740-340B-48B9-9FC7-CA3C093012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Paper chromatography</a:t>
            </a:r>
          </a:p>
        </p:txBody>
      </p:sp>
      <p:grpSp>
        <p:nvGrpSpPr>
          <p:cNvPr id="20482" name="Group 3">
            <a:extLst>
              <a:ext uri="{FF2B5EF4-FFF2-40B4-BE49-F238E27FC236}">
                <a16:creationId xmlns:a16="http://schemas.microsoft.com/office/drawing/2014/main" id="{27AB54C9-7FE1-4AC7-8DE1-89DB85254432}"/>
              </a:ext>
            </a:extLst>
          </p:cNvPr>
          <p:cNvGrpSpPr>
            <a:grpSpLocks/>
          </p:cNvGrpSpPr>
          <p:nvPr/>
        </p:nvGrpSpPr>
        <p:grpSpPr bwMode="auto">
          <a:xfrm>
            <a:off x="2441575" y="2209800"/>
            <a:ext cx="3221038" cy="2841625"/>
            <a:chOff x="578" y="1392"/>
            <a:chExt cx="2029" cy="1790"/>
          </a:xfrm>
        </p:grpSpPr>
        <p:grpSp>
          <p:nvGrpSpPr>
            <p:cNvPr id="20739" name="Group 4">
              <a:extLst>
                <a:ext uri="{FF2B5EF4-FFF2-40B4-BE49-F238E27FC236}">
                  <a16:creationId xmlns:a16="http://schemas.microsoft.com/office/drawing/2014/main" id="{4E298311-FFFE-480C-882F-C249DEE2B5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8" y="1392"/>
              <a:ext cx="2029" cy="1790"/>
              <a:chOff x="578" y="1392"/>
              <a:chExt cx="2029" cy="1790"/>
            </a:xfrm>
          </p:grpSpPr>
          <p:sp>
            <p:nvSpPr>
              <p:cNvPr id="20779" name="Freeform 5">
                <a:extLst>
                  <a:ext uri="{FF2B5EF4-FFF2-40B4-BE49-F238E27FC236}">
                    <a16:creationId xmlns:a16="http://schemas.microsoft.com/office/drawing/2014/main" id="{C3FA1147-E716-4CC1-A4C4-78C43FA31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870"/>
                <a:ext cx="763" cy="239"/>
              </a:xfrm>
              <a:custGeom>
                <a:avLst/>
                <a:gdLst>
                  <a:gd name="T0" fmla="*/ 2790 w 399"/>
                  <a:gd name="T1" fmla="*/ 0 h 125"/>
                  <a:gd name="T2" fmla="*/ 2645 w 399"/>
                  <a:gd name="T3" fmla="*/ 874 h 125"/>
                  <a:gd name="T4" fmla="*/ 0 w 399"/>
                  <a:gd name="T5" fmla="*/ 874 h 125"/>
                  <a:gd name="T6" fmla="*/ 124 w 399"/>
                  <a:gd name="T7" fmla="*/ 8 h 125"/>
                  <a:gd name="T8" fmla="*/ 2790 w 399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9" h="125">
                    <a:moveTo>
                      <a:pt x="399" y="0"/>
                    </a:moveTo>
                    <a:cubicBezTo>
                      <a:pt x="398" y="18"/>
                      <a:pt x="395" y="101"/>
                      <a:pt x="378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19" y="86"/>
                      <a:pt x="18" y="1"/>
                    </a:cubicBezTo>
                    <a:cubicBezTo>
                      <a:pt x="399" y="0"/>
                      <a:pt x="399" y="0"/>
                      <a:pt x="399" y="0"/>
                    </a:cubicBezTo>
                  </a:path>
                </a:pathLst>
              </a:custGeom>
              <a:solidFill>
                <a:srgbClr val="B3B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0" name="Freeform 6">
                <a:extLst>
                  <a:ext uri="{FF2B5EF4-FFF2-40B4-BE49-F238E27FC236}">
                    <a16:creationId xmlns:a16="http://schemas.microsoft.com/office/drawing/2014/main" id="{C1199AEB-93C6-44A1-8466-B6C4B18F0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5" cy="258"/>
              </a:xfrm>
              <a:custGeom>
                <a:avLst/>
                <a:gdLst>
                  <a:gd name="T0" fmla="*/ 335 w 335"/>
                  <a:gd name="T1" fmla="*/ 0 h 258"/>
                  <a:gd name="T2" fmla="*/ 335 w 335"/>
                  <a:gd name="T3" fmla="*/ 0 h 258"/>
                  <a:gd name="T4" fmla="*/ 0 w 335"/>
                  <a:gd name="T5" fmla="*/ 257 h 258"/>
                  <a:gd name="T6" fmla="*/ 0 w 335"/>
                  <a:gd name="T7" fmla="*/ 258 h 258"/>
                  <a:gd name="T8" fmla="*/ 335 w 335"/>
                  <a:gd name="T9" fmla="*/ 0 h 2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8">
                    <a:moveTo>
                      <a:pt x="335" y="0"/>
                    </a:moveTo>
                    <a:lnTo>
                      <a:pt x="335" y="0"/>
                    </a:lnTo>
                    <a:lnTo>
                      <a:pt x="0" y="257"/>
                    </a:lnTo>
                    <a:lnTo>
                      <a:pt x="0" y="258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5C7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1" name="Freeform 7">
                <a:extLst>
                  <a:ext uri="{FF2B5EF4-FFF2-40B4-BE49-F238E27FC236}">
                    <a16:creationId xmlns:a16="http://schemas.microsoft.com/office/drawing/2014/main" id="{7A917CFC-7B61-4BD0-A7FB-A8CCEA0C7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5" cy="258"/>
              </a:xfrm>
              <a:custGeom>
                <a:avLst/>
                <a:gdLst>
                  <a:gd name="T0" fmla="*/ 335 w 335"/>
                  <a:gd name="T1" fmla="*/ 0 h 258"/>
                  <a:gd name="T2" fmla="*/ 335 w 335"/>
                  <a:gd name="T3" fmla="*/ 0 h 258"/>
                  <a:gd name="T4" fmla="*/ 0 w 335"/>
                  <a:gd name="T5" fmla="*/ 257 h 258"/>
                  <a:gd name="T6" fmla="*/ 0 w 335"/>
                  <a:gd name="T7" fmla="*/ 258 h 258"/>
                  <a:gd name="T8" fmla="*/ 335 w 335"/>
                  <a:gd name="T9" fmla="*/ 0 h 2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8">
                    <a:moveTo>
                      <a:pt x="335" y="0"/>
                    </a:moveTo>
                    <a:lnTo>
                      <a:pt x="335" y="0"/>
                    </a:lnTo>
                    <a:lnTo>
                      <a:pt x="0" y="257"/>
                    </a:lnTo>
                    <a:lnTo>
                      <a:pt x="0" y="258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2" name="Freeform 8">
                <a:extLst>
                  <a:ext uri="{FF2B5EF4-FFF2-40B4-BE49-F238E27FC236}">
                    <a16:creationId xmlns:a16="http://schemas.microsoft.com/office/drawing/2014/main" id="{7DD8030D-5A4B-4CA6-8C84-F40BB30794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7" y="2909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8 w 8"/>
                  <a:gd name="T7" fmla="*/ 0 h 5"/>
                  <a:gd name="T8" fmla="*/ 8 w 8"/>
                  <a:gd name="T9" fmla="*/ 0 h 5"/>
                  <a:gd name="T10" fmla="*/ 8 w 8"/>
                  <a:gd name="T11" fmla="*/ 0 h 5"/>
                  <a:gd name="T12" fmla="*/ 8 w 8"/>
                  <a:gd name="T13" fmla="*/ 0 h 5"/>
                  <a:gd name="T14" fmla="*/ 8 w 8"/>
                  <a:gd name="T15" fmla="*/ 0 h 5"/>
                  <a:gd name="T16" fmla="*/ 8 w 8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0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3" name="Freeform 9">
                <a:extLst>
                  <a:ext uri="{FF2B5EF4-FFF2-40B4-BE49-F238E27FC236}">
                    <a16:creationId xmlns:a16="http://schemas.microsoft.com/office/drawing/2014/main" id="{875E9CC3-13F3-4FD8-BB44-1F02CEE10F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7" y="2909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8 w 8"/>
                  <a:gd name="T7" fmla="*/ 0 h 5"/>
                  <a:gd name="T8" fmla="*/ 8 w 8"/>
                  <a:gd name="T9" fmla="*/ 0 h 5"/>
                  <a:gd name="T10" fmla="*/ 8 w 8"/>
                  <a:gd name="T11" fmla="*/ 0 h 5"/>
                  <a:gd name="T12" fmla="*/ 8 w 8"/>
                  <a:gd name="T13" fmla="*/ 0 h 5"/>
                  <a:gd name="T14" fmla="*/ 8 w 8"/>
                  <a:gd name="T15" fmla="*/ 0 h 5"/>
                  <a:gd name="T16" fmla="*/ 8 w 8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4" name="Freeform 10">
                <a:extLst>
                  <a:ext uri="{FF2B5EF4-FFF2-40B4-BE49-F238E27FC236}">
                    <a16:creationId xmlns:a16="http://schemas.microsoft.com/office/drawing/2014/main" id="{32DDDBB0-4CF3-45BD-9B92-0C6C0583E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5" cy="257"/>
              </a:xfrm>
              <a:custGeom>
                <a:avLst/>
                <a:gdLst>
                  <a:gd name="T0" fmla="*/ 335 w 335"/>
                  <a:gd name="T1" fmla="*/ 0 h 257"/>
                  <a:gd name="T2" fmla="*/ 333 w 335"/>
                  <a:gd name="T3" fmla="*/ 0 h 257"/>
                  <a:gd name="T4" fmla="*/ 0 w 335"/>
                  <a:gd name="T5" fmla="*/ 257 h 257"/>
                  <a:gd name="T6" fmla="*/ 0 w 335"/>
                  <a:gd name="T7" fmla="*/ 257 h 257"/>
                  <a:gd name="T8" fmla="*/ 335 w 335"/>
                  <a:gd name="T9" fmla="*/ 0 h 2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7">
                    <a:moveTo>
                      <a:pt x="335" y="0"/>
                    </a:moveTo>
                    <a:lnTo>
                      <a:pt x="333" y="0"/>
                    </a:lnTo>
                    <a:lnTo>
                      <a:pt x="0" y="257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DAC0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5" name="Freeform 11">
                <a:extLst>
                  <a:ext uri="{FF2B5EF4-FFF2-40B4-BE49-F238E27FC236}">
                    <a16:creationId xmlns:a16="http://schemas.microsoft.com/office/drawing/2014/main" id="{8ED59416-4F02-4E23-B917-F5113D58D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5" cy="257"/>
              </a:xfrm>
              <a:custGeom>
                <a:avLst/>
                <a:gdLst>
                  <a:gd name="T0" fmla="*/ 335 w 335"/>
                  <a:gd name="T1" fmla="*/ 0 h 257"/>
                  <a:gd name="T2" fmla="*/ 333 w 335"/>
                  <a:gd name="T3" fmla="*/ 0 h 257"/>
                  <a:gd name="T4" fmla="*/ 0 w 335"/>
                  <a:gd name="T5" fmla="*/ 257 h 257"/>
                  <a:gd name="T6" fmla="*/ 0 w 335"/>
                  <a:gd name="T7" fmla="*/ 257 h 257"/>
                  <a:gd name="T8" fmla="*/ 335 w 335"/>
                  <a:gd name="T9" fmla="*/ 0 h 2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7">
                    <a:moveTo>
                      <a:pt x="335" y="0"/>
                    </a:moveTo>
                    <a:lnTo>
                      <a:pt x="333" y="0"/>
                    </a:lnTo>
                    <a:lnTo>
                      <a:pt x="0" y="257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6" name="Freeform 12">
                <a:extLst>
                  <a:ext uri="{FF2B5EF4-FFF2-40B4-BE49-F238E27FC236}">
                    <a16:creationId xmlns:a16="http://schemas.microsoft.com/office/drawing/2014/main" id="{EBC3C81C-12B4-4A0D-860E-BD0D62F5B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09"/>
                <a:ext cx="10" cy="5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0 w 10"/>
                  <a:gd name="T5" fmla="*/ 5 h 5"/>
                  <a:gd name="T6" fmla="*/ 2 w 10"/>
                  <a:gd name="T7" fmla="*/ 5 h 5"/>
                  <a:gd name="T8" fmla="*/ 10 w 10"/>
                  <a:gd name="T9" fmla="*/ 0 h 5"/>
                  <a:gd name="T10" fmla="*/ 10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B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7" name="Freeform 13">
                <a:extLst>
                  <a:ext uri="{FF2B5EF4-FFF2-40B4-BE49-F238E27FC236}">
                    <a16:creationId xmlns:a16="http://schemas.microsoft.com/office/drawing/2014/main" id="{2CC4A2F8-FEC2-4722-9AAB-47815FB98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09"/>
                <a:ext cx="10" cy="5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0 w 10"/>
                  <a:gd name="T5" fmla="*/ 5 h 5"/>
                  <a:gd name="T6" fmla="*/ 2 w 10"/>
                  <a:gd name="T7" fmla="*/ 5 h 5"/>
                  <a:gd name="T8" fmla="*/ 10 w 10"/>
                  <a:gd name="T9" fmla="*/ 0 h 5"/>
                  <a:gd name="T10" fmla="*/ 10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8" name="Freeform 14">
                <a:extLst>
                  <a:ext uri="{FF2B5EF4-FFF2-40B4-BE49-F238E27FC236}">
                    <a16:creationId xmlns:a16="http://schemas.microsoft.com/office/drawing/2014/main" id="{F2918720-AB73-48A2-959F-18739ECD0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723"/>
                <a:ext cx="1795" cy="272"/>
              </a:xfrm>
              <a:custGeom>
                <a:avLst/>
                <a:gdLst>
                  <a:gd name="T0" fmla="*/ 5 w 1795"/>
                  <a:gd name="T1" fmla="*/ 270 h 272"/>
                  <a:gd name="T2" fmla="*/ 7 w 1795"/>
                  <a:gd name="T3" fmla="*/ 272 h 272"/>
                  <a:gd name="T4" fmla="*/ 355 w 1795"/>
                  <a:gd name="T5" fmla="*/ 4 h 272"/>
                  <a:gd name="T6" fmla="*/ 1784 w 1795"/>
                  <a:gd name="T7" fmla="*/ 4 h 272"/>
                  <a:gd name="T8" fmla="*/ 1440 w 1795"/>
                  <a:gd name="T9" fmla="*/ 268 h 272"/>
                  <a:gd name="T10" fmla="*/ 5 w 1795"/>
                  <a:gd name="T11" fmla="*/ 268 h 272"/>
                  <a:gd name="T12" fmla="*/ 5 w 1795"/>
                  <a:gd name="T13" fmla="*/ 270 h 272"/>
                  <a:gd name="T14" fmla="*/ 7 w 1795"/>
                  <a:gd name="T15" fmla="*/ 272 h 272"/>
                  <a:gd name="T16" fmla="*/ 5 w 1795"/>
                  <a:gd name="T17" fmla="*/ 270 h 272"/>
                  <a:gd name="T18" fmla="*/ 5 w 1795"/>
                  <a:gd name="T19" fmla="*/ 272 h 272"/>
                  <a:gd name="T20" fmla="*/ 1442 w 1795"/>
                  <a:gd name="T21" fmla="*/ 272 h 272"/>
                  <a:gd name="T22" fmla="*/ 1795 w 1795"/>
                  <a:gd name="T23" fmla="*/ 0 h 272"/>
                  <a:gd name="T24" fmla="*/ 355 w 1795"/>
                  <a:gd name="T25" fmla="*/ 0 h 272"/>
                  <a:gd name="T26" fmla="*/ 0 w 1795"/>
                  <a:gd name="T27" fmla="*/ 272 h 272"/>
                  <a:gd name="T28" fmla="*/ 5 w 1795"/>
                  <a:gd name="T29" fmla="*/ 272 h 272"/>
                  <a:gd name="T30" fmla="*/ 5 w 1795"/>
                  <a:gd name="T31" fmla="*/ 270 h 2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95" h="272">
                    <a:moveTo>
                      <a:pt x="5" y="270"/>
                    </a:moveTo>
                    <a:lnTo>
                      <a:pt x="7" y="272"/>
                    </a:lnTo>
                    <a:lnTo>
                      <a:pt x="355" y="4"/>
                    </a:lnTo>
                    <a:lnTo>
                      <a:pt x="1784" y="4"/>
                    </a:lnTo>
                    <a:lnTo>
                      <a:pt x="1440" y="268"/>
                    </a:lnTo>
                    <a:lnTo>
                      <a:pt x="5" y="268"/>
                    </a:lnTo>
                    <a:lnTo>
                      <a:pt x="5" y="270"/>
                    </a:lnTo>
                    <a:lnTo>
                      <a:pt x="7" y="272"/>
                    </a:lnTo>
                    <a:lnTo>
                      <a:pt x="5" y="270"/>
                    </a:lnTo>
                    <a:lnTo>
                      <a:pt x="5" y="272"/>
                    </a:lnTo>
                    <a:lnTo>
                      <a:pt x="1442" y="272"/>
                    </a:lnTo>
                    <a:lnTo>
                      <a:pt x="1795" y="0"/>
                    </a:lnTo>
                    <a:lnTo>
                      <a:pt x="355" y="0"/>
                    </a:lnTo>
                    <a:lnTo>
                      <a:pt x="0" y="272"/>
                    </a:lnTo>
                    <a:lnTo>
                      <a:pt x="5" y="272"/>
                    </a:lnTo>
                    <a:lnTo>
                      <a:pt x="5" y="2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9" name="Freeform 15">
                <a:extLst>
                  <a:ext uri="{FF2B5EF4-FFF2-40B4-BE49-F238E27FC236}">
                    <a16:creationId xmlns:a16="http://schemas.microsoft.com/office/drawing/2014/main" id="{3BDB86E8-2E5F-4DC8-81A2-407463A9E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723"/>
                <a:ext cx="1795" cy="272"/>
              </a:xfrm>
              <a:custGeom>
                <a:avLst/>
                <a:gdLst>
                  <a:gd name="T0" fmla="*/ 5 w 1795"/>
                  <a:gd name="T1" fmla="*/ 270 h 272"/>
                  <a:gd name="T2" fmla="*/ 7 w 1795"/>
                  <a:gd name="T3" fmla="*/ 272 h 272"/>
                  <a:gd name="T4" fmla="*/ 355 w 1795"/>
                  <a:gd name="T5" fmla="*/ 4 h 272"/>
                  <a:gd name="T6" fmla="*/ 1784 w 1795"/>
                  <a:gd name="T7" fmla="*/ 4 h 272"/>
                  <a:gd name="T8" fmla="*/ 1440 w 1795"/>
                  <a:gd name="T9" fmla="*/ 268 h 272"/>
                  <a:gd name="T10" fmla="*/ 5 w 1795"/>
                  <a:gd name="T11" fmla="*/ 268 h 272"/>
                  <a:gd name="T12" fmla="*/ 5 w 1795"/>
                  <a:gd name="T13" fmla="*/ 270 h 272"/>
                  <a:gd name="T14" fmla="*/ 7 w 1795"/>
                  <a:gd name="T15" fmla="*/ 272 h 272"/>
                  <a:gd name="T16" fmla="*/ 5 w 1795"/>
                  <a:gd name="T17" fmla="*/ 270 h 272"/>
                  <a:gd name="T18" fmla="*/ 5 w 1795"/>
                  <a:gd name="T19" fmla="*/ 272 h 272"/>
                  <a:gd name="T20" fmla="*/ 1442 w 1795"/>
                  <a:gd name="T21" fmla="*/ 272 h 272"/>
                  <a:gd name="T22" fmla="*/ 1795 w 1795"/>
                  <a:gd name="T23" fmla="*/ 0 h 272"/>
                  <a:gd name="T24" fmla="*/ 355 w 1795"/>
                  <a:gd name="T25" fmla="*/ 0 h 272"/>
                  <a:gd name="T26" fmla="*/ 0 w 1795"/>
                  <a:gd name="T27" fmla="*/ 272 h 272"/>
                  <a:gd name="T28" fmla="*/ 5 w 1795"/>
                  <a:gd name="T29" fmla="*/ 272 h 272"/>
                  <a:gd name="T30" fmla="*/ 5 w 1795"/>
                  <a:gd name="T31" fmla="*/ 270 h 2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95" h="272">
                    <a:moveTo>
                      <a:pt x="5" y="270"/>
                    </a:moveTo>
                    <a:lnTo>
                      <a:pt x="7" y="272"/>
                    </a:lnTo>
                    <a:lnTo>
                      <a:pt x="355" y="4"/>
                    </a:lnTo>
                    <a:lnTo>
                      <a:pt x="1784" y="4"/>
                    </a:lnTo>
                    <a:lnTo>
                      <a:pt x="1440" y="268"/>
                    </a:lnTo>
                    <a:lnTo>
                      <a:pt x="5" y="268"/>
                    </a:lnTo>
                    <a:lnTo>
                      <a:pt x="5" y="270"/>
                    </a:lnTo>
                    <a:lnTo>
                      <a:pt x="7" y="272"/>
                    </a:lnTo>
                    <a:lnTo>
                      <a:pt x="5" y="270"/>
                    </a:lnTo>
                    <a:lnTo>
                      <a:pt x="5" y="272"/>
                    </a:lnTo>
                    <a:lnTo>
                      <a:pt x="1442" y="272"/>
                    </a:lnTo>
                    <a:lnTo>
                      <a:pt x="1795" y="0"/>
                    </a:lnTo>
                    <a:lnTo>
                      <a:pt x="355" y="0"/>
                    </a:lnTo>
                    <a:lnTo>
                      <a:pt x="0" y="272"/>
                    </a:lnTo>
                    <a:lnTo>
                      <a:pt x="5" y="272"/>
                    </a:lnTo>
                    <a:lnTo>
                      <a:pt x="5" y="2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0" name="Freeform 16">
                <a:extLst>
                  <a:ext uri="{FF2B5EF4-FFF2-40B4-BE49-F238E27FC236}">
                    <a16:creationId xmlns:a16="http://schemas.microsoft.com/office/drawing/2014/main" id="{8ECBCB44-0C31-417D-B12E-E62FB9CB8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1423"/>
                <a:ext cx="1793" cy="231"/>
              </a:xfrm>
              <a:custGeom>
                <a:avLst/>
                <a:gdLst>
                  <a:gd name="T0" fmla="*/ 5264 w 938"/>
                  <a:gd name="T1" fmla="*/ 827 h 121"/>
                  <a:gd name="T2" fmla="*/ 5264 w 938"/>
                  <a:gd name="T3" fmla="*/ 821 h 121"/>
                  <a:gd name="T4" fmla="*/ 48 w 938"/>
                  <a:gd name="T5" fmla="*/ 821 h 121"/>
                  <a:gd name="T6" fmla="*/ 1294 w 938"/>
                  <a:gd name="T7" fmla="*/ 21 h 121"/>
                  <a:gd name="T8" fmla="*/ 6503 w 938"/>
                  <a:gd name="T9" fmla="*/ 21 h 121"/>
                  <a:gd name="T10" fmla="*/ 5259 w 938"/>
                  <a:gd name="T11" fmla="*/ 821 h 121"/>
                  <a:gd name="T12" fmla="*/ 5264 w 938"/>
                  <a:gd name="T13" fmla="*/ 827 h 121"/>
                  <a:gd name="T14" fmla="*/ 5264 w 938"/>
                  <a:gd name="T15" fmla="*/ 821 h 121"/>
                  <a:gd name="T16" fmla="*/ 5264 w 938"/>
                  <a:gd name="T17" fmla="*/ 827 h 121"/>
                  <a:gd name="T18" fmla="*/ 5272 w 938"/>
                  <a:gd name="T19" fmla="*/ 842 h 121"/>
                  <a:gd name="T20" fmla="*/ 6545 w 938"/>
                  <a:gd name="T21" fmla="*/ 21 h 121"/>
                  <a:gd name="T22" fmla="*/ 6551 w 938"/>
                  <a:gd name="T23" fmla="*/ 8 h 121"/>
                  <a:gd name="T24" fmla="*/ 6537 w 938"/>
                  <a:gd name="T25" fmla="*/ 0 h 121"/>
                  <a:gd name="T26" fmla="*/ 1286 w 938"/>
                  <a:gd name="T27" fmla="*/ 0 h 121"/>
                  <a:gd name="T28" fmla="*/ 1286 w 938"/>
                  <a:gd name="T29" fmla="*/ 0 h 121"/>
                  <a:gd name="T30" fmla="*/ 8 w 938"/>
                  <a:gd name="T31" fmla="*/ 821 h 121"/>
                  <a:gd name="T32" fmla="*/ 8 w 938"/>
                  <a:gd name="T33" fmla="*/ 834 h 121"/>
                  <a:gd name="T34" fmla="*/ 15 w 938"/>
                  <a:gd name="T35" fmla="*/ 842 h 121"/>
                  <a:gd name="T36" fmla="*/ 5264 w 938"/>
                  <a:gd name="T37" fmla="*/ 842 h 121"/>
                  <a:gd name="T38" fmla="*/ 5272 w 938"/>
                  <a:gd name="T39" fmla="*/ 842 h 121"/>
                  <a:gd name="T40" fmla="*/ 5264 w 938"/>
                  <a:gd name="T41" fmla="*/ 827 h 1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38" h="121">
                    <a:moveTo>
                      <a:pt x="754" y="119"/>
                    </a:moveTo>
                    <a:cubicBezTo>
                      <a:pt x="754" y="118"/>
                      <a:pt x="754" y="118"/>
                      <a:pt x="754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931" y="3"/>
                      <a:pt x="931" y="3"/>
                      <a:pt x="931" y="3"/>
                    </a:cubicBezTo>
                    <a:cubicBezTo>
                      <a:pt x="753" y="118"/>
                      <a:pt x="753" y="118"/>
                      <a:pt x="753" y="118"/>
                    </a:cubicBezTo>
                    <a:cubicBezTo>
                      <a:pt x="754" y="119"/>
                      <a:pt x="754" y="119"/>
                      <a:pt x="754" y="119"/>
                    </a:cubicBezTo>
                    <a:cubicBezTo>
                      <a:pt x="754" y="118"/>
                      <a:pt x="754" y="118"/>
                      <a:pt x="754" y="118"/>
                    </a:cubicBezTo>
                    <a:cubicBezTo>
                      <a:pt x="754" y="119"/>
                      <a:pt x="754" y="119"/>
                      <a:pt x="754" y="119"/>
                    </a:cubicBezTo>
                    <a:cubicBezTo>
                      <a:pt x="755" y="121"/>
                      <a:pt x="755" y="121"/>
                      <a:pt x="755" y="121"/>
                    </a:cubicBezTo>
                    <a:cubicBezTo>
                      <a:pt x="937" y="3"/>
                      <a:pt x="937" y="3"/>
                      <a:pt x="937" y="3"/>
                    </a:cubicBezTo>
                    <a:cubicBezTo>
                      <a:pt x="938" y="2"/>
                      <a:pt x="938" y="2"/>
                      <a:pt x="938" y="1"/>
                    </a:cubicBezTo>
                    <a:cubicBezTo>
                      <a:pt x="938" y="0"/>
                      <a:pt x="937" y="0"/>
                      <a:pt x="936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9"/>
                      <a:pt x="0" y="119"/>
                      <a:pt x="1" y="120"/>
                    </a:cubicBezTo>
                    <a:cubicBezTo>
                      <a:pt x="1" y="120"/>
                      <a:pt x="1" y="121"/>
                      <a:pt x="2" y="121"/>
                    </a:cubicBezTo>
                    <a:cubicBezTo>
                      <a:pt x="754" y="121"/>
                      <a:pt x="754" y="121"/>
                      <a:pt x="754" y="121"/>
                    </a:cubicBezTo>
                    <a:cubicBezTo>
                      <a:pt x="755" y="121"/>
                      <a:pt x="755" y="121"/>
                      <a:pt x="755" y="121"/>
                    </a:cubicBezTo>
                    <a:cubicBezTo>
                      <a:pt x="754" y="119"/>
                      <a:pt x="754" y="119"/>
                      <a:pt x="754" y="1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1" name="Freeform 17">
                <a:extLst>
                  <a:ext uri="{FF2B5EF4-FFF2-40B4-BE49-F238E27FC236}">
                    <a16:creationId xmlns:a16="http://schemas.microsoft.com/office/drawing/2014/main" id="{CE1A5D24-DF46-44B1-9783-3A31B7637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748"/>
                <a:ext cx="1438" cy="71"/>
              </a:xfrm>
              <a:custGeom>
                <a:avLst/>
                <a:gdLst>
                  <a:gd name="T0" fmla="*/ 5259 w 752"/>
                  <a:gd name="T1" fmla="*/ 132 h 37"/>
                  <a:gd name="T2" fmla="*/ 5152 w 752"/>
                  <a:gd name="T3" fmla="*/ 261 h 37"/>
                  <a:gd name="T4" fmla="*/ 132 w 752"/>
                  <a:gd name="T5" fmla="*/ 261 h 37"/>
                  <a:gd name="T6" fmla="*/ 0 w 752"/>
                  <a:gd name="T7" fmla="*/ 132 h 37"/>
                  <a:gd name="T8" fmla="*/ 132 w 752"/>
                  <a:gd name="T9" fmla="*/ 0 h 37"/>
                  <a:gd name="T10" fmla="*/ 5152 w 752"/>
                  <a:gd name="T11" fmla="*/ 0 h 37"/>
                  <a:gd name="T12" fmla="*/ 5259 w 752"/>
                  <a:gd name="T13" fmla="*/ 13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2" h="37">
                    <a:moveTo>
                      <a:pt x="752" y="19"/>
                    </a:moveTo>
                    <a:cubicBezTo>
                      <a:pt x="752" y="29"/>
                      <a:pt x="748" y="37"/>
                      <a:pt x="737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8" y="37"/>
                      <a:pt x="0" y="29"/>
                      <a:pt x="0" y="19"/>
                    </a:cubicBezTo>
                    <a:cubicBezTo>
                      <a:pt x="0" y="8"/>
                      <a:pt x="8" y="0"/>
                      <a:pt x="19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48" y="0"/>
                      <a:pt x="752" y="8"/>
                      <a:pt x="752" y="19"/>
                    </a:cubicBezTo>
                  </a:path>
                </a:pathLst>
              </a:custGeom>
              <a:solidFill>
                <a:srgbClr val="DA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2" name="Freeform 18">
                <a:extLst>
                  <a:ext uri="{FF2B5EF4-FFF2-40B4-BE49-F238E27FC236}">
                    <a16:creationId xmlns:a16="http://schemas.microsoft.com/office/drawing/2014/main" id="{AB436825-06A2-4B99-A386-9529096B6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1744"/>
                <a:ext cx="1442" cy="78"/>
              </a:xfrm>
              <a:custGeom>
                <a:avLst/>
                <a:gdLst>
                  <a:gd name="T0" fmla="*/ 5267 w 754"/>
                  <a:gd name="T1" fmla="*/ 145 h 41"/>
                  <a:gd name="T2" fmla="*/ 5252 w 754"/>
                  <a:gd name="T3" fmla="*/ 145 h 41"/>
                  <a:gd name="T4" fmla="*/ 5234 w 754"/>
                  <a:gd name="T5" fmla="*/ 228 h 41"/>
                  <a:gd name="T6" fmla="*/ 5160 w 754"/>
                  <a:gd name="T7" fmla="*/ 261 h 41"/>
                  <a:gd name="T8" fmla="*/ 140 w 754"/>
                  <a:gd name="T9" fmla="*/ 261 h 41"/>
                  <a:gd name="T10" fmla="*/ 55 w 754"/>
                  <a:gd name="T11" fmla="*/ 228 h 41"/>
                  <a:gd name="T12" fmla="*/ 21 w 754"/>
                  <a:gd name="T13" fmla="*/ 145 h 41"/>
                  <a:gd name="T14" fmla="*/ 55 w 754"/>
                  <a:gd name="T15" fmla="*/ 55 h 41"/>
                  <a:gd name="T16" fmla="*/ 140 w 754"/>
                  <a:gd name="T17" fmla="*/ 21 h 41"/>
                  <a:gd name="T18" fmla="*/ 5160 w 754"/>
                  <a:gd name="T19" fmla="*/ 21 h 41"/>
                  <a:gd name="T20" fmla="*/ 5234 w 754"/>
                  <a:gd name="T21" fmla="*/ 55 h 41"/>
                  <a:gd name="T22" fmla="*/ 5252 w 754"/>
                  <a:gd name="T23" fmla="*/ 145 h 41"/>
                  <a:gd name="T24" fmla="*/ 5267 w 754"/>
                  <a:gd name="T25" fmla="*/ 145 h 41"/>
                  <a:gd name="T26" fmla="*/ 5275 w 754"/>
                  <a:gd name="T27" fmla="*/ 145 h 41"/>
                  <a:gd name="T28" fmla="*/ 5252 w 754"/>
                  <a:gd name="T29" fmla="*/ 48 h 41"/>
                  <a:gd name="T30" fmla="*/ 5160 w 754"/>
                  <a:gd name="T31" fmla="*/ 0 h 41"/>
                  <a:gd name="T32" fmla="*/ 140 w 754"/>
                  <a:gd name="T33" fmla="*/ 0 h 41"/>
                  <a:gd name="T34" fmla="*/ 0 w 754"/>
                  <a:gd name="T35" fmla="*/ 145 h 41"/>
                  <a:gd name="T36" fmla="*/ 140 w 754"/>
                  <a:gd name="T37" fmla="*/ 282 h 41"/>
                  <a:gd name="T38" fmla="*/ 5160 w 754"/>
                  <a:gd name="T39" fmla="*/ 282 h 41"/>
                  <a:gd name="T40" fmla="*/ 5252 w 754"/>
                  <a:gd name="T41" fmla="*/ 242 h 41"/>
                  <a:gd name="T42" fmla="*/ 5275 w 754"/>
                  <a:gd name="T43" fmla="*/ 145 h 41"/>
                  <a:gd name="T44" fmla="*/ 5267 w 754"/>
                  <a:gd name="T45" fmla="*/ 145 h 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4" h="41">
                    <a:moveTo>
                      <a:pt x="753" y="21"/>
                    </a:moveTo>
                    <a:cubicBezTo>
                      <a:pt x="751" y="21"/>
                      <a:pt x="751" y="21"/>
                      <a:pt x="751" y="21"/>
                    </a:cubicBezTo>
                    <a:cubicBezTo>
                      <a:pt x="751" y="25"/>
                      <a:pt x="750" y="30"/>
                      <a:pt x="748" y="33"/>
                    </a:cubicBezTo>
                    <a:cubicBezTo>
                      <a:pt x="746" y="36"/>
                      <a:pt x="743" y="38"/>
                      <a:pt x="738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5" y="38"/>
                      <a:pt x="11" y="36"/>
                      <a:pt x="8" y="33"/>
                    </a:cubicBezTo>
                    <a:cubicBezTo>
                      <a:pt x="4" y="30"/>
                      <a:pt x="3" y="25"/>
                      <a:pt x="3" y="21"/>
                    </a:cubicBezTo>
                    <a:cubicBezTo>
                      <a:pt x="3" y="16"/>
                      <a:pt x="4" y="12"/>
                      <a:pt x="8" y="8"/>
                    </a:cubicBezTo>
                    <a:cubicBezTo>
                      <a:pt x="11" y="5"/>
                      <a:pt x="15" y="3"/>
                      <a:pt x="20" y="3"/>
                    </a:cubicBezTo>
                    <a:cubicBezTo>
                      <a:pt x="738" y="3"/>
                      <a:pt x="738" y="3"/>
                      <a:pt x="738" y="3"/>
                    </a:cubicBezTo>
                    <a:cubicBezTo>
                      <a:pt x="743" y="3"/>
                      <a:pt x="746" y="5"/>
                      <a:pt x="748" y="8"/>
                    </a:cubicBezTo>
                    <a:cubicBezTo>
                      <a:pt x="750" y="11"/>
                      <a:pt x="751" y="16"/>
                      <a:pt x="751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4" y="21"/>
                      <a:pt x="754" y="21"/>
                      <a:pt x="754" y="21"/>
                    </a:cubicBezTo>
                    <a:cubicBezTo>
                      <a:pt x="754" y="15"/>
                      <a:pt x="753" y="10"/>
                      <a:pt x="751" y="7"/>
                    </a:cubicBezTo>
                    <a:cubicBezTo>
                      <a:pt x="748" y="3"/>
                      <a:pt x="744" y="0"/>
                      <a:pt x="738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32"/>
                      <a:pt x="9" y="41"/>
                      <a:pt x="20" y="41"/>
                    </a:cubicBezTo>
                    <a:cubicBezTo>
                      <a:pt x="738" y="41"/>
                      <a:pt x="738" y="41"/>
                      <a:pt x="738" y="41"/>
                    </a:cubicBezTo>
                    <a:cubicBezTo>
                      <a:pt x="744" y="41"/>
                      <a:pt x="748" y="38"/>
                      <a:pt x="751" y="35"/>
                    </a:cubicBezTo>
                    <a:cubicBezTo>
                      <a:pt x="753" y="31"/>
                      <a:pt x="754" y="26"/>
                      <a:pt x="754" y="21"/>
                    </a:cubicBezTo>
                    <a:cubicBezTo>
                      <a:pt x="753" y="21"/>
                      <a:pt x="753" y="21"/>
                      <a:pt x="753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3" name="Oval 19">
                <a:extLst>
                  <a:ext uri="{FF2B5EF4-FFF2-40B4-BE49-F238E27FC236}">
                    <a16:creationId xmlns:a16="http://schemas.microsoft.com/office/drawing/2014/main" id="{116B51CA-C9A1-4547-B20A-7BC0FF438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1748"/>
                <a:ext cx="40" cy="71"/>
              </a:xfrm>
              <a:prstGeom prst="ellipse">
                <a:avLst/>
              </a:prstGeom>
              <a:solidFill>
                <a:srgbClr val="D2C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794" name="Freeform 20">
                <a:extLst>
                  <a:ext uri="{FF2B5EF4-FFF2-40B4-BE49-F238E27FC236}">
                    <a16:creationId xmlns:a16="http://schemas.microsoft.com/office/drawing/2014/main" id="{F264DD62-980A-43A4-A259-645CE22AC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746"/>
                <a:ext cx="46" cy="74"/>
              </a:xfrm>
              <a:custGeom>
                <a:avLst/>
                <a:gdLst>
                  <a:gd name="T0" fmla="*/ 15 w 24"/>
                  <a:gd name="T1" fmla="*/ 137 h 39"/>
                  <a:gd name="T2" fmla="*/ 23 w 24"/>
                  <a:gd name="T3" fmla="*/ 137 h 39"/>
                  <a:gd name="T4" fmla="*/ 44 w 24"/>
                  <a:gd name="T5" fmla="*/ 47 h 39"/>
                  <a:gd name="T6" fmla="*/ 63 w 24"/>
                  <a:gd name="T7" fmla="*/ 28 h 39"/>
                  <a:gd name="T8" fmla="*/ 84 w 24"/>
                  <a:gd name="T9" fmla="*/ 21 h 39"/>
                  <a:gd name="T10" fmla="*/ 113 w 24"/>
                  <a:gd name="T11" fmla="*/ 28 h 39"/>
                  <a:gd name="T12" fmla="*/ 148 w 24"/>
                  <a:gd name="T13" fmla="*/ 137 h 39"/>
                  <a:gd name="T14" fmla="*/ 132 w 24"/>
                  <a:gd name="T15" fmla="*/ 220 h 39"/>
                  <a:gd name="T16" fmla="*/ 113 w 24"/>
                  <a:gd name="T17" fmla="*/ 237 h 39"/>
                  <a:gd name="T18" fmla="*/ 84 w 24"/>
                  <a:gd name="T19" fmla="*/ 245 h 39"/>
                  <a:gd name="T20" fmla="*/ 63 w 24"/>
                  <a:gd name="T21" fmla="*/ 237 h 39"/>
                  <a:gd name="T22" fmla="*/ 23 w 24"/>
                  <a:gd name="T23" fmla="*/ 137 h 39"/>
                  <a:gd name="T24" fmla="*/ 15 w 24"/>
                  <a:gd name="T25" fmla="*/ 137 h 39"/>
                  <a:gd name="T26" fmla="*/ 0 w 24"/>
                  <a:gd name="T27" fmla="*/ 137 h 39"/>
                  <a:gd name="T28" fmla="*/ 23 w 24"/>
                  <a:gd name="T29" fmla="*/ 228 h 39"/>
                  <a:gd name="T30" fmla="*/ 48 w 24"/>
                  <a:gd name="T31" fmla="*/ 260 h 39"/>
                  <a:gd name="T32" fmla="*/ 84 w 24"/>
                  <a:gd name="T33" fmla="*/ 266 h 39"/>
                  <a:gd name="T34" fmla="*/ 121 w 24"/>
                  <a:gd name="T35" fmla="*/ 260 h 39"/>
                  <a:gd name="T36" fmla="*/ 169 w 24"/>
                  <a:gd name="T37" fmla="*/ 137 h 39"/>
                  <a:gd name="T38" fmla="*/ 148 w 24"/>
                  <a:gd name="T39" fmla="*/ 40 h 39"/>
                  <a:gd name="T40" fmla="*/ 121 w 24"/>
                  <a:gd name="T41" fmla="*/ 8 h 39"/>
                  <a:gd name="T42" fmla="*/ 84 w 24"/>
                  <a:gd name="T43" fmla="*/ 0 h 39"/>
                  <a:gd name="T44" fmla="*/ 48 w 24"/>
                  <a:gd name="T45" fmla="*/ 8 h 39"/>
                  <a:gd name="T46" fmla="*/ 0 w 24"/>
                  <a:gd name="T47" fmla="*/ 137 h 39"/>
                  <a:gd name="T48" fmla="*/ 15 w 24"/>
                  <a:gd name="T49" fmla="*/ 137 h 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4" h="39">
                    <a:moveTo>
                      <a:pt x="2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15"/>
                      <a:pt x="4" y="10"/>
                      <a:pt x="6" y="7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0" y="3"/>
                      <a:pt x="11" y="3"/>
                      <a:pt x="12" y="3"/>
                    </a:cubicBezTo>
                    <a:cubicBezTo>
                      <a:pt x="13" y="3"/>
                      <a:pt x="14" y="3"/>
                      <a:pt x="16" y="4"/>
                    </a:cubicBezTo>
                    <a:cubicBezTo>
                      <a:pt x="19" y="6"/>
                      <a:pt x="21" y="12"/>
                      <a:pt x="21" y="20"/>
                    </a:cubicBezTo>
                    <a:cubicBezTo>
                      <a:pt x="21" y="24"/>
                      <a:pt x="20" y="29"/>
                      <a:pt x="19" y="32"/>
                    </a:cubicBezTo>
                    <a:cubicBezTo>
                      <a:pt x="18" y="33"/>
                      <a:pt x="17" y="34"/>
                      <a:pt x="16" y="35"/>
                    </a:cubicBezTo>
                    <a:cubicBezTo>
                      <a:pt x="14" y="36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6" y="33"/>
                      <a:pt x="3" y="27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5"/>
                      <a:pt x="1" y="30"/>
                      <a:pt x="3" y="33"/>
                    </a:cubicBezTo>
                    <a:cubicBezTo>
                      <a:pt x="4" y="35"/>
                      <a:pt x="6" y="37"/>
                      <a:pt x="7" y="38"/>
                    </a:cubicBezTo>
                    <a:cubicBezTo>
                      <a:pt x="9" y="39"/>
                      <a:pt x="10" y="39"/>
                      <a:pt x="12" y="39"/>
                    </a:cubicBezTo>
                    <a:cubicBezTo>
                      <a:pt x="14" y="39"/>
                      <a:pt x="16" y="39"/>
                      <a:pt x="17" y="38"/>
                    </a:cubicBezTo>
                    <a:cubicBezTo>
                      <a:pt x="22" y="34"/>
                      <a:pt x="24" y="27"/>
                      <a:pt x="24" y="20"/>
                    </a:cubicBezTo>
                    <a:cubicBezTo>
                      <a:pt x="24" y="14"/>
                      <a:pt x="23" y="9"/>
                      <a:pt x="21" y="6"/>
                    </a:cubicBezTo>
                    <a:cubicBezTo>
                      <a:pt x="20" y="4"/>
                      <a:pt x="19" y="2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10" y="0"/>
                      <a:pt x="9" y="0"/>
                      <a:pt x="7" y="1"/>
                    </a:cubicBezTo>
                    <a:cubicBezTo>
                      <a:pt x="3" y="5"/>
                      <a:pt x="0" y="12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5" name="Freeform 21">
                <a:extLst>
                  <a:ext uri="{FF2B5EF4-FFF2-40B4-BE49-F238E27FC236}">
                    <a16:creationId xmlns:a16="http://schemas.microsoft.com/office/drawing/2014/main" id="{6FAEF5D6-E89C-4D60-9DD6-07E175F15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834"/>
                <a:ext cx="243" cy="57"/>
              </a:xfrm>
              <a:custGeom>
                <a:avLst/>
                <a:gdLst>
                  <a:gd name="T0" fmla="*/ 11 w 243"/>
                  <a:gd name="T1" fmla="*/ 2 h 57"/>
                  <a:gd name="T2" fmla="*/ 11 w 243"/>
                  <a:gd name="T3" fmla="*/ 7 h 57"/>
                  <a:gd name="T4" fmla="*/ 222 w 243"/>
                  <a:gd name="T5" fmla="*/ 7 h 57"/>
                  <a:gd name="T6" fmla="*/ 233 w 243"/>
                  <a:gd name="T7" fmla="*/ 50 h 57"/>
                  <a:gd name="T8" fmla="*/ 8 w 243"/>
                  <a:gd name="T9" fmla="*/ 50 h 57"/>
                  <a:gd name="T10" fmla="*/ 15 w 243"/>
                  <a:gd name="T11" fmla="*/ 4 h 57"/>
                  <a:gd name="T12" fmla="*/ 11 w 243"/>
                  <a:gd name="T13" fmla="*/ 2 h 57"/>
                  <a:gd name="T14" fmla="*/ 11 w 243"/>
                  <a:gd name="T15" fmla="*/ 7 h 57"/>
                  <a:gd name="T16" fmla="*/ 11 w 243"/>
                  <a:gd name="T17" fmla="*/ 2 h 57"/>
                  <a:gd name="T18" fmla="*/ 8 w 243"/>
                  <a:gd name="T19" fmla="*/ 2 h 57"/>
                  <a:gd name="T20" fmla="*/ 0 w 243"/>
                  <a:gd name="T21" fmla="*/ 57 h 57"/>
                  <a:gd name="T22" fmla="*/ 243 w 243"/>
                  <a:gd name="T23" fmla="*/ 57 h 57"/>
                  <a:gd name="T24" fmla="*/ 228 w 243"/>
                  <a:gd name="T25" fmla="*/ 0 h 57"/>
                  <a:gd name="T26" fmla="*/ 10 w 243"/>
                  <a:gd name="T27" fmla="*/ 0 h 57"/>
                  <a:gd name="T28" fmla="*/ 8 w 243"/>
                  <a:gd name="T29" fmla="*/ 2 h 57"/>
                  <a:gd name="T30" fmla="*/ 11 w 243"/>
                  <a:gd name="T31" fmla="*/ 2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3" h="57">
                    <a:moveTo>
                      <a:pt x="11" y="2"/>
                    </a:moveTo>
                    <a:lnTo>
                      <a:pt x="11" y="7"/>
                    </a:lnTo>
                    <a:lnTo>
                      <a:pt x="222" y="7"/>
                    </a:lnTo>
                    <a:lnTo>
                      <a:pt x="233" y="50"/>
                    </a:lnTo>
                    <a:lnTo>
                      <a:pt x="8" y="50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11" y="7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0" y="57"/>
                    </a:lnTo>
                    <a:lnTo>
                      <a:pt x="243" y="57"/>
                    </a:lnTo>
                    <a:lnTo>
                      <a:pt x="228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6" name="Freeform 22">
                <a:extLst>
                  <a:ext uri="{FF2B5EF4-FFF2-40B4-BE49-F238E27FC236}">
                    <a16:creationId xmlns:a16="http://schemas.microsoft.com/office/drawing/2014/main" id="{582420C4-98B3-44BC-86C8-8FA8CB66F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834"/>
                <a:ext cx="243" cy="57"/>
              </a:xfrm>
              <a:custGeom>
                <a:avLst/>
                <a:gdLst>
                  <a:gd name="T0" fmla="*/ 11 w 243"/>
                  <a:gd name="T1" fmla="*/ 2 h 57"/>
                  <a:gd name="T2" fmla="*/ 11 w 243"/>
                  <a:gd name="T3" fmla="*/ 7 h 57"/>
                  <a:gd name="T4" fmla="*/ 222 w 243"/>
                  <a:gd name="T5" fmla="*/ 7 h 57"/>
                  <a:gd name="T6" fmla="*/ 233 w 243"/>
                  <a:gd name="T7" fmla="*/ 50 h 57"/>
                  <a:gd name="T8" fmla="*/ 8 w 243"/>
                  <a:gd name="T9" fmla="*/ 50 h 57"/>
                  <a:gd name="T10" fmla="*/ 15 w 243"/>
                  <a:gd name="T11" fmla="*/ 4 h 57"/>
                  <a:gd name="T12" fmla="*/ 11 w 243"/>
                  <a:gd name="T13" fmla="*/ 2 h 57"/>
                  <a:gd name="T14" fmla="*/ 11 w 243"/>
                  <a:gd name="T15" fmla="*/ 7 h 57"/>
                  <a:gd name="T16" fmla="*/ 11 w 243"/>
                  <a:gd name="T17" fmla="*/ 2 h 57"/>
                  <a:gd name="T18" fmla="*/ 8 w 243"/>
                  <a:gd name="T19" fmla="*/ 2 h 57"/>
                  <a:gd name="T20" fmla="*/ 0 w 243"/>
                  <a:gd name="T21" fmla="*/ 57 h 57"/>
                  <a:gd name="T22" fmla="*/ 243 w 243"/>
                  <a:gd name="T23" fmla="*/ 57 h 57"/>
                  <a:gd name="T24" fmla="*/ 228 w 243"/>
                  <a:gd name="T25" fmla="*/ 0 h 57"/>
                  <a:gd name="T26" fmla="*/ 10 w 243"/>
                  <a:gd name="T27" fmla="*/ 0 h 57"/>
                  <a:gd name="T28" fmla="*/ 8 w 243"/>
                  <a:gd name="T29" fmla="*/ 2 h 57"/>
                  <a:gd name="T30" fmla="*/ 11 w 243"/>
                  <a:gd name="T31" fmla="*/ 2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3" h="57">
                    <a:moveTo>
                      <a:pt x="11" y="2"/>
                    </a:moveTo>
                    <a:lnTo>
                      <a:pt x="11" y="7"/>
                    </a:lnTo>
                    <a:lnTo>
                      <a:pt x="222" y="7"/>
                    </a:lnTo>
                    <a:lnTo>
                      <a:pt x="233" y="50"/>
                    </a:lnTo>
                    <a:lnTo>
                      <a:pt x="8" y="50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11" y="7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0" y="57"/>
                    </a:lnTo>
                    <a:lnTo>
                      <a:pt x="243" y="57"/>
                    </a:lnTo>
                    <a:lnTo>
                      <a:pt x="228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11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7" name="Freeform 23">
                <a:extLst>
                  <a:ext uri="{FF2B5EF4-FFF2-40B4-BE49-F238E27FC236}">
                    <a16:creationId xmlns:a16="http://schemas.microsoft.com/office/drawing/2014/main" id="{2CBCA6D2-E0E9-4B06-8E0D-EF3338D1D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742"/>
                <a:ext cx="780" cy="1130"/>
              </a:xfrm>
              <a:custGeom>
                <a:avLst/>
                <a:gdLst>
                  <a:gd name="T0" fmla="*/ 145 w 408"/>
                  <a:gd name="T1" fmla="*/ 4132 h 591"/>
                  <a:gd name="T2" fmla="*/ 92 w 408"/>
                  <a:gd name="T3" fmla="*/ 314 h 591"/>
                  <a:gd name="T4" fmla="*/ 113 w 408"/>
                  <a:gd name="T5" fmla="*/ 0 h 591"/>
                  <a:gd name="T6" fmla="*/ 2850 w 408"/>
                  <a:gd name="T7" fmla="*/ 0 h 591"/>
                  <a:gd name="T8" fmla="*/ 2803 w 408"/>
                  <a:gd name="T9" fmla="*/ 273 h 591"/>
                  <a:gd name="T10" fmla="*/ 2810 w 408"/>
                  <a:gd name="T11" fmla="*/ 4124 h 591"/>
                  <a:gd name="T12" fmla="*/ 145 w 408"/>
                  <a:gd name="T13" fmla="*/ 4132 h 5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8" h="591">
                    <a:moveTo>
                      <a:pt x="21" y="591"/>
                    </a:moveTo>
                    <a:cubicBezTo>
                      <a:pt x="22" y="558"/>
                      <a:pt x="14" y="89"/>
                      <a:pt x="13" y="45"/>
                    </a:cubicBezTo>
                    <a:cubicBezTo>
                      <a:pt x="13" y="45"/>
                      <a:pt x="0" y="18"/>
                      <a:pt x="16" y="0"/>
                    </a:cubicBezTo>
                    <a:cubicBezTo>
                      <a:pt x="408" y="0"/>
                      <a:pt x="408" y="0"/>
                      <a:pt x="408" y="0"/>
                    </a:cubicBezTo>
                    <a:cubicBezTo>
                      <a:pt x="408" y="0"/>
                      <a:pt x="392" y="12"/>
                      <a:pt x="401" y="39"/>
                    </a:cubicBezTo>
                    <a:cubicBezTo>
                      <a:pt x="401" y="39"/>
                      <a:pt x="404" y="543"/>
                      <a:pt x="402" y="590"/>
                    </a:cubicBezTo>
                    <a:cubicBezTo>
                      <a:pt x="21" y="591"/>
                      <a:pt x="21" y="591"/>
                      <a:pt x="21" y="59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8" name="Freeform 24">
                <a:extLst>
                  <a:ext uri="{FF2B5EF4-FFF2-40B4-BE49-F238E27FC236}">
                    <a16:creationId xmlns:a16="http://schemas.microsoft.com/office/drawing/2014/main" id="{A2833D6A-483F-4CE3-9C5F-21B8552F1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742"/>
                <a:ext cx="731" cy="130"/>
              </a:xfrm>
              <a:custGeom>
                <a:avLst/>
                <a:gdLst>
                  <a:gd name="T0" fmla="*/ 731 w 731"/>
                  <a:gd name="T1" fmla="*/ 0 h 130"/>
                  <a:gd name="T2" fmla="*/ 0 w 731"/>
                  <a:gd name="T3" fmla="*/ 4 h 130"/>
                  <a:gd name="T4" fmla="*/ 2 w 731"/>
                  <a:gd name="T5" fmla="*/ 130 h 130"/>
                  <a:gd name="T6" fmla="*/ 729 w 731"/>
                  <a:gd name="T7" fmla="*/ 128 h 130"/>
                  <a:gd name="T8" fmla="*/ 731 w 731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1" h="130">
                    <a:moveTo>
                      <a:pt x="731" y="0"/>
                    </a:moveTo>
                    <a:lnTo>
                      <a:pt x="0" y="4"/>
                    </a:lnTo>
                    <a:lnTo>
                      <a:pt x="2" y="130"/>
                    </a:lnTo>
                    <a:lnTo>
                      <a:pt x="729" y="128"/>
                    </a:ln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E7EA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9" name="Freeform 25">
                <a:extLst>
                  <a:ext uri="{FF2B5EF4-FFF2-40B4-BE49-F238E27FC236}">
                    <a16:creationId xmlns:a16="http://schemas.microsoft.com/office/drawing/2014/main" id="{7CB5A311-5E6C-4285-B1CC-58EACEA2F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742"/>
                <a:ext cx="731" cy="130"/>
              </a:xfrm>
              <a:custGeom>
                <a:avLst/>
                <a:gdLst>
                  <a:gd name="T0" fmla="*/ 731 w 731"/>
                  <a:gd name="T1" fmla="*/ 0 h 130"/>
                  <a:gd name="T2" fmla="*/ 0 w 731"/>
                  <a:gd name="T3" fmla="*/ 4 h 130"/>
                  <a:gd name="T4" fmla="*/ 2 w 731"/>
                  <a:gd name="T5" fmla="*/ 130 h 130"/>
                  <a:gd name="T6" fmla="*/ 729 w 731"/>
                  <a:gd name="T7" fmla="*/ 128 h 130"/>
                  <a:gd name="T8" fmla="*/ 731 w 731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1" h="130">
                    <a:moveTo>
                      <a:pt x="731" y="0"/>
                    </a:moveTo>
                    <a:lnTo>
                      <a:pt x="0" y="4"/>
                    </a:lnTo>
                    <a:lnTo>
                      <a:pt x="2" y="130"/>
                    </a:lnTo>
                    <a:lnTo>
                      <a:pt x="729" y="128"/>
                    </a:lnTo>
                    <a:lnTo>
                      <a:pt x="7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0" name="Freeform 26">
                <a:extLst>
                  <a:ext uri="{FF2B5EF4-FFF2-40B4-BE49-F238E27FC236}">
                    <a16:creationId xmlns:a16="http://schemas.microsoft.com/office/drawing/2014/main" id="{65F80FAF-DD1F-46EB-9155-29AA25A3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1" y="1610"/>
                <a:ext cx="331" cy="224"/>
              </a:xfrm>
              <a:custGeom>
                <a:avLst/>
                <a:gdLst>
                  <a:gd name="T0" fmla="*/ 1211 w 173"/>
                  <a:gd name="T1" fmla="*/ 477 h 117"/>
                  <a:gd name="T2" fmla="*/ 798 w 173"/>
                  <a:gd name="T3" fmla="*/ 477 h 117"/>
                  <a:gd name="T4" fmla="*/ 966 w 173"/>
                  <a:gd name="T5" fmla="*/ 253 h 117"/>
                  <a:gd name="T6" fmla="*/ 658 w 173"/>
                  <a:gd name="T7" fmla="*/ 0 h 117"/>
                  <a:gd name="T8" fmla="*/ 360 w 173"/>
                  <a:gd name="T9" fmla="*/ 253 h 117"/>
                  <a:gd name="T10" fmla="*/ 520 w 173"/>
                  <a:gd name="T11" fmla="*/ 477 h 117"/>
                  <a:gd name="T12" fmla="*/ 161 w 173"/>
                  <a:gd name="T13" fmla="*/ 477 h 117"/>
                  <a:gd name="T14" fmla="*/ 168 w 173"/>
                  <a:gd name="T15" fmla="*/ 821 h 117"/>
                  <a:gd name="T16" fmla="*/ 1182 w 173"/>
                  <a:gd name="T17" fmla="*/ 821 h 117"/>
                  <a:gd name="T18" fmla="*/ 1211 w 173"/>
                  <a:gd name="T19" fmla="*/ 477 h 117"/>
                  <a:gd name="T20" fmla="*/ 658 w 173"/>
                  <a:gd name="T21" fmla="*/ 281 h 117"/>
                  <a:gd name="T22" fmla="*/ 538 w 173"/>
                  <a:gd name="T23" fmla="*/ 184 h 117"/>
                  <a:gd name="T24" fmla="*/ 658 w 173"/>
                  <a:gd name="T25" fmla="*/ 84 h 117"/>
                  <a:gd name="T26" fmla="*/ 777 w 173"/>
                  <a:gd name="T27" fmla="*/ 184 h 117"/>
                  <a:gd name="T28" fmla="*/ 658 w 173"/>
                  <a:gd name="T29" fmla="*/ 281 h 1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3" h="117">
                    <a:moveTo>
                      <a:pt x="173" y="68"/>
                    </a:moveTo>
                    <a:cubicBezTo>
                      <a:pt x="114" y="68"/>
                      <a:pt x="114" y="68"/>
                      <a:pt x="114" y="68"/>
                    </a:cubicBezTo>
                    <a:cubicBezTo>
                      <a:pt x="128" y="62"/>
                      <a:pt x="138" y="50"/>
                      <a:pt x="138" y="36"/>
                    </a:cubicBezTo>
                    <a:cubicBezTo>
                      <a:pt x="138" y="16"/>
                      <a:pt x="118" y="0"/>
                      <a:pt x="94" y="0"/>
                    </a:cubicBezTo>
                    <a:cubicBezTo>
                      <a:pt x="70" y="0"/>
                      <a:pt x="51" y="16"/>
                      <a:pt x="51" y="36"/>
                    </a:cubicBezTo>
                    <a:cubicBezTo>
                      <a:pt x="51" y="50"/>
                      <a:pt x="60" y="62"/>
                      <a:pt x="7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0" y="95"/>
                      <a:pt x="24" y="117"/>
                      <a:pt x="24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45" y="83"/>
                      <a:pt x="173" y="68"/>
                      <a:pt x="173" y="68"/>
                    </a:cubicBezTo>
                    <a:moveTo>
                      <a:pt x="94" y="40"/>
                    </a:moveTo>
                    <a:cubicBezTo>
                      <a:pt x="85" y="40"/>
                      <a:pt x="77" y="34"/>
                      <a:pt x="77" y="26"/>
                    </a:cubicBezTo>
                    <a:cubicBezTo>
                      <a:pt x="77" y="18"/>
                      <a:pt x="85" y="12"/>
                      <a:pt x="94" y="12"/>
                    </a:cubicBezTo>
                    <a:cubicBezTo>
                      <a:pt x="103" y="12"/>
                      <a:pt x="111" y="18"/>
                      <a:pt x="111" y="26"/>
                    </a:cubicBezTo>
                    <a:cubicBezTo>
                      <a:pt x="111" y="34"/>
                      <a:pt x="103" y="40"/>
                      <a:pt x="94" y="40"/>
                    </a:cubicBezTo>
                  </a:path>
                </a:pathLst>
              </a:custGeom>
              <a:solidFill>
                <a:srgbClr val="7C7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1" name="Freeform 27">
                <a:extLst>
                  <a:ext uri="{FF2B5EF4-FFF2-40B4-BE49-F238E27FC236}">
                    <a16:creationId xmlns:a16="http://schemas.microsoft.com/office/drawing/2014/main" id="{BC15301D-4F32-4DA8-AE80-B4DEBAEF4F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4" y="1608"/>
                <a:ext cx="309" cy="228"/>
              </a:xfrm>
              <a:custGeom>
                <a:avLst/>
                <a:gdLst>
                  <a:gd name="T0" fmla="*/ 1118 w 162"/>
                  <a:gd name="T1" fmla="*/ 477 h 119"/>
                  <a:gd name="T2" fmla="*/ 710 w 162"/>
                  <a:gd name="T3" fmla="*/ 485 h 119"/>
                  <a:gd name="T4" fmla="*/ 881 w 162"/>
                  <a:gd name="T5" fmla="*/ 261 h 119"/>
                  <a:gd name="T6" fmla="*/ 568 w 162"/>
                  <a:gd name="T7" fmla="*/ 0 h 119"/>
                  <a:gd name="T8" fmla="*/ 261 w 162"/>
                  <a:gd name="T9" fmla="*/ 261 h 119"/>
                  <a:gd name="T10" fmla="*/ 429 w 162"/>
                  <a:gd name="T11" fmla="*/ 485 h 119"/>
                  <a:gd name="T12" fmla="*/ 76 w 162"/>
                  <a:gd name="T13" fmla="*/ 477 h 119"/>
                  <a:gd name="T14" fmla="*/ 0 w 162"/>
                  <a:gd name="T15" fmla="*/ 653 h 119"/>
                  <a:gd name="T16" fmla="*/ 84 w 162"/>
                  <a:gd name="T17" fmla="*/ 837 h 119"/>
                  <a:gd name="T18" fmla="*/ 1095 w 162"/>
                  <a:gd name="T19" fmla="*/ 837 h 119"/>
                  <a:gd name="T20" fmla="*/ 1034 w 162"/>
                  <a:gd name="T21" fmla="*/ 646 h 119"/>
                  <a:gd name="T22" fmla="*/ 1102 w 162"/>
                  <a:gd name="T23" fmla="*/ 500 h 119"/>
                  <a:gd name="T24" fmla="*/ 1118 w 162"/>
                  <a:gd name="T25" fmla="*/ 492 h 119"/>
                  <a:gd name="T26" fmla="*/ 1123 w 162"/>
                  <a:gd name="T27" fmla="*/ 477 h 119"/>
                  <a:gd name="T28" fmla="*/ 1118 w 162"/>
                  <a:gd name="T29" fmla="*/ 485 h 119"/>
                  <a:gd name="T30" fmla="*/ 1062 w 162"/>
                  <a:gd name="T31" fmla="*/ 521 h 119"/>
                  <a:gd name="T32" fmla="*/ 1087 w 162"/>
                  <a:gd name="T33" fmla="*/ 837 h 119"/>
                  <a:gd name="T34" fmla="*/ 1087 w 162"/>
                  <a:gd name="T35" fmla="*/ 822 h 119"/>
                  <a:gd name="T36" fmla="*/ 84 w 162"/>
                  <a:gd name="T37" fmla="*/ 830 h 119"/>
                  <a:gd name="T38" fmla="*/ 92 w 162"/>
                  <a:gd name="T39" fmla="*/ 822 h 119"/>
                  <a:gd name="T40" fmla="*/ 84 w 162"/>
                  <a:gd name="T41" fmla="*/ 485 h 119"/>
                  <a:gd name="T42" fmla="*/ 76 w 162"/>
                  <a:gd name="T43" fmla="*/ 492 h 119"/>
                  <a:gd name="T44" fmla="*/ 437 w 162"/>
                  <a:gd name="T45" fmla="*/ 485 h 119"/>
                  <a:gd name="T46" fmla="*/ 277 w 162"/>
                  <a:gd name="T47" fmla="*/ 261 h 119"/>
                  <a:gd name="T48" fmla="*/ 568 w 162"/>
                  <a:gd name="T49" fmla="*/ 15 h 119"/>
                  <a:gd name="T50" fmla="*/ 866 w 162"/>
                  <a:gd name="T51" fmla="*/ 261 h 119"/>
                  <a:gd name="T52" fmla="*/ 702 w 162"/>
                  <a:gd name="T53" fmla="*/ 485 h 119"/>
                  <a:gd name="T54" fmla="*/ 1118 w 162"/>
                  <a:gd name="T55" fmla="*/ 492 h 119"/>
                  <a:gd name="T56" fmla="*/ 1110 w 162"/>
                  <a:gd name="T57" fmla="*/ 477 h 119"/>
                  <a:gd name="T58" fmla="*/ 568 w 162"/>
                  <a:gd name="T59" fmla="*/ 289 h 119"/>
                  <a:gd name="T60" fmla="*/ 492 w 162"/>
                  <a:gd name="T61" fmla="*/ 253 h 119"/>
                  <a:gd name="T62" fmla="*/ 492 w 162"/>
                  <a:gd name="T63" fmla="*/ 125 h 119"/>
                  <a:gd name="T64" fmla="*/ 645 w 162"/>
                  <a:gd name="T65" fmla="*/ 125 h 119"/>
                  <a:gd name="T66" fmla="*/ 645 w 162"/>
                  <a:gd name="T67" fmla="*/ 253 h 119"/>
                  <a:gd name="T68" fmla="*/ 568 w 162"/>
                  <a:gd name="T69" fmla="*/ 289 h 119"/>
                  <a:gd name="T70" fmla="*/ 658 w 162"/>
                  <a:gd name="T71" fmla="*/ 268 h 119"/>
                  <a:gd name="T72" fmla="*/ 658 w 162"/>
                  <a:gd name="T73" fmla="*/ 121 h 119"/>
                  <a:gd name="T74" fmla="*/ 481 w 162"/>
                  <a:gd name="T75" fmla="*/ 121 h 119"/>
                  <a:gd name="T76" fmla="*/ 481 w 162"/>
                  <a:gd name="T77" fmla="*/ 268 h 119"/>
                  <a:gd name="T78" fmla="*/ 568 w 162"/>
                  <a:gd name="T79" fmla="*/ 289 h 11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2" h="119">
                    <a:moveTo>
                      <a:pt x="161" y="69"/>
                    </a:moveTo>
                    <a:cubicBezTo>
                      <a:pt x="161" y="68"/>
                      <a:pt x="161" y="68"/>
                      <a:pt x="161" y="68"/>
                    </a:cubicBezTo>
                    <a:cubicBezTo>
                      <a:pt x="102" y="68"/>
                      <a:pt x="102" y="68"/>
                      <a:pt x="102" y="68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17" y="63"/>
                      <a:pt x="127" y="51"/>
                      <a:pt x="127" y="37"/>
                    </a:cubicBezTo>
                    <a:cubicBezTo>
                      <a:pt x="127" y="27"/>
                      <a:pt x="122" y="18"/>
                      <a:pt x="114" y="11"/>
                    </a:cubicBezTo>
                    <a:cubicBezTo>
                      <a:pt x="106" y="4"/>
                      <a:pt x="94" y="0"/>
                      <a:pt x="82" y="0"/>
                    </a:cubicBezTo>
                    <a:cubicBezTo>
                      <a:pt x="70" y="0"/>
                      <a:pt x="59" y="4"/>
                      <a:pt x="51" y="11"/>
                    </a:cubicBezTo>
                    <a:cubicBezTo>
                      <a:pt x="43" y="18"/>
                      <a:pt x="38" y="27"/>
                      <a:pt x="38" y="37"/>
                    </a:cubicBezTo>
                    <a:cubicBezTo>
                      <a:pt x="38" y="51"/>
                      <a:pt x="47" y="63"/>
                      <a:pt x="62" y="70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3" y="77"/>
                      <a:pt x="0" y="86"/>
                      <a:pt x="0" y="93"/>
                    </a:cubicBezTo>
                    <a:cubicBezTo>
                      <a:pt x="0" y="109"/>
                      <a:pt x="12" y="119"/>
                      <a:pt x="12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57" y="119"/>
                      <a:pt x="157" y="119"/>
                      <a:pt x="157" y="119"/>
                    </a:cubicBezTo>
                    <a:cubicBezTo>
                      <a:pt x="158" y="119"/>
                      <a:pt x="158" y="119"/>
                      <a:pt x="158" y="119"/>
                    </a:cubicBezTo>
                    <a:cubicBezTo>
                      <a:pt x="158" y="118"/>
                      <a:pt x="158" y="118"/>
                      <a:pt x="158" y="118"/>
                    </a:cubicBezTo>
                    <a:cubicBezTo>
                      <a:pt x="151" y="108"/>
                      <a:pt x="149" y="99"/>
                      <a:pt x="149" y="92"/>
                    </a:cubicBezTo>
                    <a:cubicBezTo>
                      <a:pt x="149" y="85"/>
                      <a:pt x="152" y="79"/>
                      <a:pt x="155" y="75"/>
                    </a:cubicBezTo>
                    <a:cubicBezTo>
                      <a:pt x="157" y="73"/>
                      <a:pt x="158" y="72"/>
                      <a:pt x="159" y="71"/>
                    </a:cubicBezTo>
                    <a:cubicBezTo>
                      <a:pt x="160" y="70"/>
                      <a:pt x="161" y="70"/>
                      <a:pt x="161" y="70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8"/>
                      <a:pt x="161" y="68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0" y="68"/>
                      <a:pt x="160" y="68"/>
                      <a:pt x="160" y="68"/>
                    </a:cubicBezTo>
                    <a:cubicBezTo>
                      <a:pt x="160" y="68"/>
                      <a:pt x="157" y="70"/>
                      <a:pt x="153" y="74"/>
                    </a:cubicBezTo>
                    <a:cubicBezTo>
                      <a:pt x="150" y="78"/>
                      <a:pt x="147" y="84"/>
                      <a:pt x="147" y="92"/>
                    </a:cubicBezTo>
                    <a:cubicBezTo>
                      <a:pt x="147" y="100"/>
                      <a:pt x="149" y="108"/>
                      <a:pt x="157" y="119"/>
                    </a:cubicBezTo>
                    <a:cubicBezTo>
                      <a:pt x="157" y="118"/>
                      <a:pt x="157" y="118"/>
                      <a:pt x="157" y="118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8"/>
                      <a:pt x="12" y="118"/>
                      <a:pt x="12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1" y="115"/>
                      <a:pt x="2" y="106"/>
                      <a:pt x="2" y="93"/>
                    </a:cubicBezTo>
                    <a:cubicBezTo>
                      <a:pt x="2" y="86"/>
                      <a:pt x="5" y="78"/>
                      <a:pt x="12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3" y="69"/>
                      <a:pt x="63" y="69"/>
                    </a:cubicBezTo>
                    <a:cubicBezTo>
                      <a:pt x="63" y="68"/>
                      <a:pt x="63" y="68"/>
                      <a:pt x="62" y="68"/>
                    </a:cubicBezTo>
                    <a:cubicBezTo>
                      <a:pt x="49" y="62"/>
                      <a:pt x="40" y="50"/>
                      <a:pt x="40" y="37"/>
                    </a:cubicBezTo>
                    <a:cubicBezTo>
                      <a:pt x="40" y="28"/>
                      <a:pt x="44" y="19"/>
                      <a:pt x="52" y="13"/>
                    </a:cubicBezTo>
                    <a:cubicBezTo>
                      <a:pt x="60" y="6"/>
                      <a:pt x="70" y="2"/>
                      <a:pt x="82" y="2"/>
                    </a:cubicBezTo>
                    <a:cubicBezTo>
                      <a:pt x="94" y="2"/>
                      <a:pt x="105" y="6"/>
                      <a:pt x="112" y="13"/>
                    </a:cubicBezTo>
                    <a:cubicBezTo>
                      <a:pt x="120" y="19"/>
                      <a:pt x="125" y="28"/>
                      <a:pt x="125" y="37"/>
                    </a:cubicBezTo>
                    <a:cubicBezTo>
                      <a:pt x="125" y="50"/>
                      <a:pt x="116" y="62"/>
                      <a:pt x="102" y="68"/>
                    </a:cubicBezTo>
                    <a:cubicBezTo>
                      <a:pt x="102" y="68"/>
                      <a:pt x="101" y="68"/>
                      <a:pt x="101" y="69"/>
                    </a:cubicBezTo>
                    <a:cubicBezTo>
                      <a:pt x="102" y="69"/>
                      <a:pt x="102" y="70"/>
                      <a:pt x="102" y="70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0" y="68"/>
                      <a:pt x="160" y="68"/>
                      <a:pt x="160" y="68"/>
                    </a:cubicBezTo>
                    <a:cubicBezTo>
                      <a:pt x="161" y="69"/>
                      <a:pt x="161" y="69"/>
                      <a:pt x="161" y="69"/>
                    </a:cubicBezTo>
                    <a:moveTo>
                      <a:pt x="82" y="41"/>
                    </a:moveTo>
                    <a:cubicBezTo>
                      <a:pt x="82" y="40"/>
                      <a:pt x="82" y="40"/>
                      <a:pt x="82" y="40"/>
                    </a:cubicBezTo>
                    <a:cubicBezTo>
                      <a:pt x="77" y="40"/>
                      <a:pt x="73" y="39"/>
                      <a:pt x="71" y="36"/>
                    </a:cubicBezTo>
                    <a:cubicBezTo>
                      <a:pt x="68" y="34"/>
                      <a:pt x="66" y="31"/>
                      <a:pt x="66" y="27"/>
                    </a:cubicBezTo>
                    <a:cubicBezTo>
                      <a:pt x="66" y="24"/>
                      <a:pt x="68" y="20"/>
                      <a:pt x="71" y="18"/>
                    </a:cubicBezTo>
                    <a:cubicBezTo>
                      <a:pt x="73" y="16"/>
                      <a:pt x="77" y="14"/>
                      <a:pt x="82" y="14"/>
                    </a:cubicBezTo>
                    <a:cubicBezTo>
                      <a:pt x="86" y="14"/>
                      <a:pt x="90" y="16"/>
                      <a:pt x="93" y="18"/>
                    </a:cubicBezTo>
                    <a:cubicBezTo>
                      <a:pt x="96" y="20"/>
                      <a:pt x="98" y="24"/>
                      <a:pt x="98" y="27"/>
                    </a:cubicBezTo>
                    <a:cubicBezTo>
                      <a:pt x="98" y="31"/>
                      <a:pt x="96" y="34"/>
                      <a:pt x="93" y="36"/>
                    </a:cubicBezTo>
                    <a:cubicBezTo>
                      <a:pt x="90" y="39"/>
                      <a:pt x="86" y="40"/>
                      <a:pt x="82" y="40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7" y="42"/>
                      <a:pt x="91" y="40"/>
                      <a:pt x="95" y="38"/>
                    </a:cubicBezTo>
                    <a:cubicBezTo>
                      <a:pt x="98" y="35"/>
                      <a:pt x="100" y="31"/>
                      <a:pt x="100" y="27"/>
                    </a:cubicBezTo>
                    <a:cubicBezTo>
                      <a:pt x="100" y="23"/>
                      <a:pt x="98" y="19"/>
                      <a:pt x="95" y="17"/>
                    </a:cubicBezTo>
                    <a:cubicBezTo>
                      <a:pt x="91" y="14"/>
                      <a:pt x="87" y="12"/>
                      <a:pt x="82" y="12"/>
                    </a:cubicBezTo>
                    <a:cubicBezTo>
                      <a:pt x="77" y="12"/>
                      <a:pt x="73" y="14"/>
                      <a:pt x="69" y="17"/>
                    </a:cubicBezTo>
                    <a:cubicBezTo>
                      <a:pt x="66" y="19"/>
                      <a:pt x="64" y="23"/>
                      <a:pt x="64" y="27"/>
                    </a:cubicBezTo>
                    <a:cubicBezTo>
                      <a:pt x="64" y="31"/>
                      <a:pt x="66" y="35"/>
                      <a:pt x="69" y="38"/>
                    </a:cubicBezTo>
                    <a:cubicBezTo>
                      <a:pt x="73" y="40"/>
                      <a:pt x="77" y="42"/>
                      <a:pt x="82" y="42"/>
                    </a:cubicBezTo>
                    <a:cubicBezTo>
                      <a:pt x="82" y="41"/>
                      <a:pt x="82" y="41"/>
                      <a:pt x="82" y="4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2" name="Freeform 28">
                <a:extLst>
                  <a:ext uri="{FF2B5EF4-FFF2-40B4-BE49-F238E27FC236}">
                    <a16:creationId xmlns:a16="http://schemas.microsoft.com/office/drawing/2014/main" id="{164DF7CC-59D7-41F5-9CD7-73B1F643B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819"/>
                <a:ext cx="69" cy="143"/>
              </a:xfrm>
              <a:custGeom>
                <a:avLst/>
                <a:gdLst>
                  <a:gd name="T0" fmla="*/ 0 w 36"/>
                  <a:gd name="T1" fmla="*/ 0 h 75"/>
                  <a:gd name="T2" fmla="*/ 92 w 36"/>
                  <a:gd name="T3" fmla="*/ 0 h 75"/>
                  <a:gd name="T4" fmla="*/ 253 w 36"/>
                  <a:gd name="T5" fmla="*/ 521 h 75"/>
                  <a:gd name="T6" fmla="*/ 8 w 36"/>
                  <a:gd name="T7" fmla="*/ 521 h 75"/>
                  <a:gd name="T8" fmla="*/ 0 w 36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75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25" y="52"/>
                      <a:pt x="36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5"/>
                      <a:pt x="0" y="36"/>
                      <a:pt x="0" y="0"/>
                    </a:cubicBezTo>
                  </a:path>
                </a:pathLst>
              </a:custGeom>
              <a:solidFill>
                <a:srgbClr val="E2E2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3" name="Freeform 29">
                <a:extLst>
                  <a:ext uri="{FF2B5EF4-FFF2-40B4-BE49-F238E27FC236}">
                    <a16:creationId xmlns:a16="http://schemas.microsoft.com/office/drawing/2014/main" id="{757866C0-80B3-4550-B1AF-930655CEB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1822"/>
                <a:ext cx="195" cy="4"/>
              </a:xfrm>
              <a:custGeom>
                <a:avLst/>
                <a:gdLst>
                  <a:gd name="T0" fmla="*/ 8 w 102"/>
                  <a:gd name="T1" fmla="*/ 16 h 2"/>
                  <a:gd name="T2" fmla="*/ 705 w 102"/>
                  <a:gd name="T3" fmla="*/ 16 h 2"/>
                  <a:gd name="T4" fmla="*/ 713 w 102"/>
                  <a:gd name="T5" fmla="*/ 8 h 2"/>
                  <a:gd name="T6" fmla="*/ 705 w 102"/>
                  <a:gd name="T7" fmla="*/ 0 h 2"/>
                  <a:gd name="T8" fmla="*/ 8 w 102"/>
                  <a:gd name="T9" fmla="*/ 0 h 2"/>
                  <a:gd name="T10" fmla="*/ 0 w 102"/>
                  <a:gd name="T11" fmla="*/ 8 h 2"/>
                  <a:gd name="T12" fmla="*/ 8 w 102"/>
                  <a:gd name="T13" fmla="*/ 16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">
                    <a:moveTo>
                      <a:pt x="1" y="2"/>
                    </a:moveTo>
                    <a:cubicBezTo>
                      <a:pt x="101" y="2"/>
                      <a:pt x="101" y="2"/>
                      <a:pt x="101" y="2"/>
                    </a:cubicBezTo>
                    <a:cubicBezTo>
                      <a:pt x="102" y="2"/>
                      <a:pt x="102" y="2"/>
                      <a:pt x="102" y="1"/>
                    </a:cubicBezTo>
                    <a:cubicBezTo>
                      <a:pt x="102" y="1"/>
                      <a:pt x="102" y="0"/>
                      <a:pt x="10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AFB5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4" name="Freeform 30">
                <a:extLst>
                  <a:ext uri="{FF2B5EF4-FFF2-40B4-BE49-F238E27FC236}">
                    <a16:creationId xmlns:a16="http://schemas.microsoft.com/office/drawing/2014/main" id="{BB4F49DF-9712-4363-AC37-55DBF900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826"/>
                <a:ext cx="229" cy="4"/>
              </a:xfrm>
              <a:custGeom>
                <a:avLst/>
                <a:gdLst>
                  <a:gd name="T0" fmla="*/ 8 w 120"/>
                  <a:gd name="T1" fmla="*/ 16 h 2"/>
                  <a:gd name="T2" fmla="*/ 826 w 120"/>
                  <a:gd name="T3" fmla="*/ 16 h 2"/>
                  <a:gd name="T4" fmla="*/ 834 w 120"/>
                  <a:gd name="T5" fmla="*/ 8 h 2"/>
                  <a:gd name="T6" fmla="*/ 826 w 120"/>
                  <a:gd name="T7" fmla="*/ 0 h 2"/>
                  <a:gd name="T8" fmla="*/ 8 w 120"/>
                  <a:gd name="T9" fmla="*/ 0 h 2"/>
                  <a:gd name="T10" fmla="*/ 0 w 120"/>
                  <a:gd name="T11" fmla="*/ 8 h 2"/>
                  <a:gd name="T12" fmla="*/ 8 w 120"/>
                  <a:gd name="T13" fmla="*/ 16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">
                    <a:moveTo>
                      <a:pt x="1" y="2"/>
                    </a:moveTo>
                    <a:cubicBezTo>
                      <a:pt x="119" y="2"/>
                      <a:pt x="119" y="2"/>
                      <a:pt x="119" y="2"/>
                    </a:cubicBezTo>
                    <a:cubicBezTo>
                      <a:pt x="120" y="2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1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solidFill>
                <a:srgbClr val="AFB5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5" name="Oval 31">
                <a:extLst>
                  <a:ext uri="{FF2B5EF4-FFF2-40B4-BE49-F238E27FC236}">
                    <a16:creationId xmlns:a16="http://schemas.microsoft.com/office/drawing/2014/main" id="{4723C48E-2391-4842-8722-A4E8ABCF1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788"/>
                <a:ext cx="62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06" name="Oval 32">
                <a:extLst>
                  <a:ext uri="{FF2B5EF4-FFF2-40B4-BE49-F238E27FC236}">
                    <a16:creationId xmlns:a16="http://schemas.microsoft.com/office/drawing/2014/main" id="{43A8FA2F-7A59-4A07-8CA8-B9D8F22B6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" y="2788"/>
                <a:ext cx="61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07" name="Oval 33">
                <a:extLst>
                  <a:ext uri="{FF2B5EF4-FFF2-40B4-BE49-F238E27FC236}">
                    <a16:creationId xmlns:a16="http://schemas.microsoft.com/office/drawing/2014/main" id="{B53DFF7A-62D5-4CD4-A28A-4FCB78D65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" y="2788"/>
                <a:ext cx="63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08" name="Freeform 34">
                <a:extLst>
                  <a:ext uri="{FF2B5EF4-FFF2-40B4-BE49-F238E27FC236}">
                    <a16:creationId xmlns:a16="http://schemas.microsoft.com/office/drawing/2014/main" id="{9456B0EC-03F6-4DFF-BC17-E210386BB4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0" y="1731"/>
                <a:ext cx="1085" cy="992"/>
              </a:xfrm>
              <a:custGeom>
                <a:avLst/>
                <a:gdLst>
                  <a:gd name="T0" fmla="*/ 630 w 567"/>
                  <a:gd name="T1" fmla="*/ 3310 h 519"/>
                  <a:gd name="T2" fmla="*/ 168 w 567"/>
                  <a:gd name="T3" fmla="*/ 3624 h 519"/>
                  <a:gd name="T4" fmla="*/ 637 w 567"/>
                  <a:gd name="T5" fmla="*/ 3624 h 519"/>
                  <a:gd name="T6" fmla="*/ 630 w 567"/>
                  <a:gd name="T7" fmla="*/ 3310 h 519"/>
                  <a:gd name="T8" fmla="*/ 568 w 567"/>
                  <a:gd name="T9" fmla="*/ 336 h 519"/>
                  <a:gd name="T10" fmla="*/ 0 w 567"/>
                  <a:gd name="T11" fmla="*/ 336 h 519"/>
                  <a:gd name="T12" fmla="*/ 0 w 567"/>
                  <a:gd name="T13" fmla="*/ 3624 h 519"/>
                  <a:gd name="T14" fmla="*/ 132 w 567"/>
                  <a:gd name="T15" fmla="*/ 3624 h 519"/>
                  <a:gd name="T16" fmla="*/ 630 w 567"/>
                  <a:gd name="T17" fmla="*/ 3270 h 519"/>
                  <a:gd name="T18" fmla="*/ 582 w 567"/>
                  <a:gd name="T19" fmla="*/ 354 h 519"/>
                  <a:gd name="T20" fmla="*/ 568 w 567"/>
                  <a:gd name="T21" fmla="*/ 336 h 519"/>
                  <a:gd name="T22" fmla="*/ 3973 w 567"/>
                  <a:gd name="T23" fmla="*/ 336 h 519"/>
                  <a:gd name="T24" fmla="*/ 3391 w 567"/>
                  <a:gd name="T25" fmla="*/ 336 h 519"/>
                  <a:gd name="T26" fmla="*/ 3552 w 567"/>
                  <a:gd name="T27" fmla="*/ 845 h 519"/>
                  <a:gd name="T28" fmla="*/ 3307 w 567"/>
                  <a:gd name="T29" fmla="*/ 845 h 519"/>
                  <a:gd name="T30" fmla="*/ 3299 w 567"/>
                  <a:gd name="T31" fmla="*/ 658 h 519"/>
                  <a:gd name="T32" fmla="*/ 3307 w 567"/>
                  <a:gd name="T33" fmla="*/ 1348 h 519"/>
                  <a:gd name="T34" fmla="*/ 3835 w 567"/>
                  <a:gd name="T35" fmla="*/ 965 h 519"/>
                  <a:gd name="T36" fmla="*/ 3835 w 567"/>
                  <a:gd name="T37" fmla="*/ 1143 h 519"/>
                  <a:gd name="T38" fmla="*/ 3307 w 567"/>
                  <a:gd name="T39" fmla="*/ 1502 h 519"/>
                  <a:gd name="T40" fmla="*/ 3307 w 567"/>
                  <a:gd name="T41" fmla="*/ 1852 h 519"/>
                  <a:gd name="T42" fmla="*/ 3852 w 567"/>
                  <a:gd name="T43" fmla="*/ 1458 h 519"/>
                  <a:gd name="T44" fmla="*/ 3848 w 567"/>
                  <a:gd name="T45" fmla="*/ 1607 h 519"/>
                  <a:gd name="T46" fmla="*/ 3307 w 567"/>
                  <a:gd name="T47" fmla="*/ 1969 h 519"/>
                  <a:gd name="T48" fmla="*/ 3307 w 567"/>
                  <a:gd name="T49" fmla="*/ 3624 h 519"/>
                  <a:gd name="T50" fmla="*/ 3973 w 567"/>
                  <a:gd name="T51" fmla="*/ 3624 h 519"/>
                  <a:gd name="T52" fmla="*/ 3973 w 567"/>
                  <a:gd name="T53" fmla="*/ 336 h 519"/>
                  <a:gd name="T54" fmla="*/ 1695 w 567"/>
                  <a:gd name="T55" fmla="*/ 0 h 519"/>
                  <a:gd name="T56" fmla="*/ 0 w 567"/>
                  <a:gd name="T57" fmla="*/ 0 h 519"/>
                  <a:gd name="T58" fmla="*/ 0 w 567"/>
                  <a:gd name="T59" fmla="*/ 48 h 519"/>
                  <a:gd name="T60" fmla="*/ 597 w 567"/>
                  <a:gd name="T61" fmla="*/ 48 h 519"/>
                  <a:gd name="T62" fmla="*/ 605 w 567"/>
                  <a:gd name="T63" fmla="*/ 40 h 519"/>
                  <a:gd name="T64" fmla="*/ 1395 w 567"/>
                  <a:gd name="T65" fmla="*/ 40 h 519"/>
                  <a:gd name="T66" fmla="*/ 1403 w 567"/>
                  <a:gd name="T67" fmla="*/ 29 h 519"/>
                  <a:gd name="T68" fmla="*/ 1410 w 567"/>
                  <a:gd name="T69" fmla="*/ 29 h 519"/>
                  <a:gd name="T70" fmla="*/ 1739 w 567"/>
                  <a:gd name="T71" fmla="*/ 29 h 519"/>
                  <a:gd name="T72" fmla="*/ 1695 w 567"/>
                  <a:gd name="T73" fmla="*/ 0 h 519"/>
                  <a:gd name="T74" fmla="*/ 3973 w 567"/>
                  <a:gd name="T75" fmla="*/ 0 h 519"/>
                  <a:gd name="T76" fmla="*/ 2116 w 567"/>
                  <a:gd name="T77" fmla="*/ 0 h 519"/>
                  <a:gd name="T78" fmla="*/ 2080 w 567"/>
                  <a:gd name="T79" fmla="*/ 29 h 519"/>
                  <a:gd name="T80" fmla="*/ 2461 w 567"/>
                  <a:gd name="T81" fmla="*/ 29 h 519"/>
                  <a:gd name="T82" fmla="*/ 2461 w 567"/>
                  <a:gd name="T83" fmla="*/ 36 h 519"/>
                  <a:gd name="T84" fmla="*/ 2461 w 567"/>
                  <a:gd name="T85" fmla="*/ 29 h 519"/>
                  <a:gd name="T86" fmla="*/ 2469 w 567"/>
                  <a:gd name="T87" fmla="*/ 29 h 519"/>
                  <a:gd name="T88" fmla="*/ 2461 w 567"/>
                  <a:gd name="T89" fmla="*/ 36 h 519"/>
                  <a:gd name="T90" fmla="*/ 2461 w 567"/>
                  <a:gd name="T91" fmla="*/ 40 h 519"/>
                  <a:gd name="T92" fmla="*/ 2461 w 567"/>
                  <a:gd name="T93" fmla="*/ 40 h 519"/>
                  <a:gd name="T94" fmla="*/ 3351 w 567"/>
                  <a:gd name="T95" fmla="*/ 40 h 519"/>
                  <a:gd name="T96" fmla="*/ 3335 w 567"/>
                  <a:gd name="T97" fmla="*/ 48 h 519"/>
                  <a:gd name="T98" fmla="*/ 3973 w 567"/>
                  <a:gd name="T99" fmla="*/ 48 h 519"/>
                  <a:gd name="T100" fmla="*/ 3973 w 567"/>
                  <a:gd name="T101" fmla="*/ 0 h 5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67" h="519">
                    <a:moveTo>
                      <a:pt x="90" y="474"/>
                    </a:moveTo>
                    <a:cubicBezTo>
                      <a:pt x="24" y="519"/>
                      <a:pt x="24" y="519"/>
                      <a:pt x="24" y="519"/>
                    </a:cubicBezTo>
                    <a:cubicBezTo>
                      <a:pt x="91" y="519"/>
                      <a:pt x="91" y="519"/>
                      <a:pt x="91" y="519"/>
                    </a:cubicBezTo>
                    <a:cubicBezTo>
                      <a:pt x="90" y="505"/>
                      <a:pt x="90" y="490"/>
                      <a:pt x="90" y="474"/>
                    </a:cubicBezTo>
                    <a:moveTo>
                      <a:pt x="81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19" y="519"/>
                      <a:pt x="19" y="519"/>
                      <a:pt x="19" y="519"/>
                    </a:cubicBezTo>
                    <a:cubicBezTo>
                      <a:pt x="90" y="468"/>
                      <a:pt x="90" y="468"/>
                      <a:pt x="90" y="468"/>
                    </a:cubicBezTo>
                    <a:cubicBezTo>
                      <a:pt x="88" y="315"/>
                      <a:pt x="84" y="81"/>
                      <a:pt x="83" y="51"/>
                    </a:cubicBezTo>
                    <a:cubicBezTo>
                      <a:pt x="83" y="51"/>
                      <a:pt x="82" y="50"/>
                      <a:pt x="81" y="48"/>
                    </a:cubicBezTo>
                    <a:moveTo>
                      <a:pt x="567" y="48"/>
                    </a:moveTo>
                    <a:cubicBezTo>
                      <a:pt x="484" y="48"/>
                      <a:pt x="484" y="48"/>
                      <a:pt x="484" y="48"/>
                    </a:cubicBezTo>
                    <a:cubicBezTo>
                      <a:pt x="487" y="57"/>
                      <a:pt x="497" y="101"/>
                      <a:pt x="507" y="121"/>
                    </a:cubicBezTo>
                    <a:cubicBezTo>
                      <a:pt x="472" y="121"/>
                      <a:pt x="472" y="121"/>
                      <a:pt x="472" y="121"/>
                    </a:cubicBezTo>
                    <a:cubicBezTo>
                      <a:pt x="472" y="121"/>
                      <a:pt x="472" y="110"/>
                      <a:pt x="471" y="94"/>
                    </a:cubicBezTo>
                    <a:cubicBezTo>
                      <a:pt x="472" y="119"/>
                      <a:pt x="472" y="154"/>
                      <a:pt x="472" y="193"/>
                    </a:cubicBezTo>
                    <a:cubicBezTo>
                      <a:pt x="547" y="138"/>
                      <a:pt x="547" y="138"/>
                      <a:pt x="547" y="138"/>
                    </a:cubicBezTo>
                    <a:cubicBezTo>
                      <a:pt x="547" y="164"/>
                      <a:pt x="547" y="164"/>
                      <a:pt x="547" y="164"/>
                    </a:cubicBezTo>
                    <a:cubicBezTo>
                      <a:pt x="472" y="215"/>
                      <a:pt x="472" y="215"/>
                      <a:pt x="472" y="215"/>
                    </a:cubicBezTo>
                    <a:cubicBezTo>
                      <a:pt x="472" y="231"/>
                      <a:pt x="472" y="248"/>
                      <a:pt x="472" y="265"/>
                    </a:cubicBezTo>
                    <a:cubicBezTo>
                      <a:pt x="550" y="209"/>
                      <a:pt x="550" y="209"/>
                      <a:pt x="550" y="209"/>
                    </a:cubicBezTo>
                    <a:cubicBezTo>
                      <a:pt x="549" y="230"/>
                      <a:pt x="549" y="230"/>
                      <a:pt x="549" y="230"/>
                    </a:cubicBezTo>
                    <a:cubicBezTo>
                      <a:pt x="472" y="282"/>
                      <a:pt x="472" y="282"/>
                      <a:pt x="472" y="282"/>
                    </a:cubicBezTo>
                    <a:cubicBezTo>
                      <a:pt x="472" y="367"/>
                      <a:pt x="473" y="457"/>
                      <a:pt x="472" y="519"/>
                    </a:cubicBezTo>
                    <a:cubicBezTo>
                      <a:pt x="567" y="519"/>
                      <a:pt x="567" y="519"/>
                      <a:pt x="567" y="519"/>
                    </a:cubicBezTo>
                    <a:cubicBezTo>
                      <a:pt x="567" y="48"/>
                      <a:pt x="567" y="48"/>
                      <a:pt x="567" y="48"/>
                    </a:cubicBezTo>
                    <a:moveTo>
                      <a:pt x="24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5" y="7"/>
                      <a:pt x="86" y="6"/>
                      <a:pt x="86" y="6"/>
                    </a:cubicBezTo>
                    <a:cubicBezTo>
                      <a:pt x="199" y="6"/>
                      <a:pt x="199" y="6"/>
                      <a:pt x="199" y="6"/>
                    </a:cubicBezTo>
                    <a:cubicBezTo>
                      <a:pt x="199" y="5"/>
                      <a:pt x="200" y="5"/>
                      <a:pt x="200" y="4"/>
                    </a:cubicBezTo>
                    <a:cubicBezTo>
                      <a:pt x="201" y="4"/>
                      <a:pt x="201" y="4"/>
                      <a:pt x="201" y="4"/>
                    </a:cubicBezTo>
                    <a:cubicBezTo>
                      <a:pt x="248" y="4"/>
                      <a:pt x="248" y="4"/>
                      <a:pt x="248" y="4"/>
                    </a:cubicBezTo>
                    <a:cubicBezTo>
                      <a:pt x="246" y="3"/>
                      <a:pt x="244" y="1"/>
                      <a:pt x="242" y="0"/>
                    </a:cubicBezTo>
                    <a:moveTo>
                      <a:pt x="567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300" y="1"/>
                      <a:pt x="299" y="3"/>
                      <a:pt x="297" y="4"/>
                    </a:cubicBezTo>
                    <a:cubicBezTo>
                      <a:pt x="351" y="4"/>
                      <a:pt x="351" y="4"/>
                      <a:pt x="351" y="4"/>
                    </a:cubicBezTo>
                    <a:cubicBezTo>
                      <a:pt x="351" y="5"/>
                      <a:pt x="351" y="5"/>
                      <a:pt x="351" y="5"/>
                    </a:cubicBezTo>
                    <a:cubicBezTo>
                      <a:pt x="351" y="4"/>
                      <a:pt x="351" y="4"/>
                      <a:pt x="351" y="4"/>
                    </a:cubicBezTo>
                    <a:cubicBezTo>
                      <a:pt x="351" y="4"/>
                      <a:pt x="352" y="4"/>
                      <a:pt x="352" y="4"/>
                    </a:cubicBezTo>
                    <a:cubicBezTo>
                      <a:pt x="352" y="5"/>
                      <a:pt x="352" y="5"/>
                      <a:pt x="351" y="5"/>
                    </a:cubicBezTo>
                    <a:cubicBezTo>
                      <a:pt x="351" y="6"/>
                      <a:pt x="351" y="6"/>
                      <a:pt x="351" y="6"/>
                    </a:cubicBezTo>
                    <a:cubicBezTo>
                      <a:pt x="351" y="6"/>
                      <a:pt x="351" y="6"/>
                      <a:pt x="351" y="6"/>
                    </a:cubicBezTo>
                    <a:cubicBezTo>
                      <a:pt x="478" y="6"/>
                      <a:pt x="478" y="6"/>
                      <a:pt x="478" y="6"/>
                    </a:cubicBezTo>
                    <a:cubicBezTo>
                      <a:pt x="478" y="6"/>
                      <a:pt x="478" y="6"/>
                      <a:pt x="476" y="7"/>
                    </a:cubicBezTo>
                    <a:cubicBezTo>
                      <a:pt x="567" y="7"/>
                      <a:pt x="567" y="7"/>
                      <a:pt x="567" y="7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E9F1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9" name="Freeform 35">
                <a:extLst>
                  <a:ext uri="{FF2B5EF4-FFF2-40B4-BE49-F238E27FC236}">
                    <a16:creationId xmlns:a16="http://schemas.microsoft.com/office/drawing/2014/main" id="{05D7FDC2-00E0-4763-819B-CD293A322B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1731"/>
                <a:ext cx="342" cy="1266"/>
              </a:xfrm>
              <a:custGeom>
                <a:avLst/>
                <a:gdLst>
                  <a:gd name="T0" fmla="*/ 8 w 179"/>
                  <a:gd name="T1" fmla="*/ 4622 h 662"/>
                  <a:gd name="T2" fmla="*/ 0 w 179"/>
                  <a:gd name="T3" fmla="*/ 4622 h 662"/>
                  <a:gd name="T4" fmla="*/ 0 w 179"/>
                  <a:gd name="T5" fmla="*/ 4630 h 662"/>
                  <a:gd name="T6" fmla="*/ 8 w 179"/>
                  <a:gd name="T7" fmla="*/ 4622 h 662"/>
                  <a:gd name="T8" fmla="*/ 84 w 179"/>
                  <a:gd name="T9" fmla="*/ 0 h 662"/>
                  <a:gd name="T10" fmla="*/ 0 w 179"/>
                  <a:gd name="T11" fmla="*/ 0 h 662"/>
                  <a:gd name="T12" fmla="*/ 0 w 179"/>
                  <a:gd name="T13" fmla="*/ 4601 h 662"/>
                  <a:gd name="T14" fmla="*/ 84 w 179"/>
                  <a:gd name="T15" fmla="*/ 4538 h 662"/>
                  <a:gd name="T16" fmla="*/ 84 w 179"/>
                  <a:gd name="T17" fmla="*/ 0 h 662"/>
                  <a:gd name="T18" fmla="*/ 1248 w 179"/>
                  <a:gd name="T19" fmla="*/ 0 h 662"/>
                  <a:gd name="T20" fmla="*/ 84 w 179"/>
                  <a:gd name="T21" fmla="*/ 0 h 662"/>
                  <a:gd name="T22" fmla="*/ 160 w 179"/>
                  <a:gd name="T23" fmla="*/ 4477 h 662"/>
                  <a:gd name="T24" fmla="*/ 1248 w 179"/>
                  <a:gd name="T25" fmla="*/ 3635 h 662"/>
                  <a:gd name="T26" fmla="*/ 1248 w 179"/>
                  <a:gd name="T27" fmla="*/ 337 h 662"/>
                  <a:gd name="T28" fmla="*/ 797 w 179"/>
                  <a:gd name="T29" fmla="*/ 337 h 662"/>
                  <a:gd name="T30" fmla="*/ 657 w 179"/>
                  <a:gd name="T31" fmla="*/ 197 h 662"/>
                  <a:gd name="T32" fmla="*/ 797 w 179"/>
                  <a:gd name="T33" fmla="*/ 48 h 662"/>
                  <a:gd name="T34" fmla="*/ 1248 w 179"/>
                  <a:gd name="T35" fmla="*/ 48 h 662"/>
                  <a:gd name="T36" fmla="*/ 1248 w 179"/>
                  <a:gd name="T37" fmla="*/ 0 h 6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9" h="662">
                    <a:moveTo>
                      <a:pt x="1" y="661"/>
                    </a:moveTo>
                    <a:cubicBezTo>
                      <a:pt x="0" y="661"/>
                      <a:pt x="0" y="661"/>
                      <a:pt x="0" y="661"/>
                    </a:cubicBezTo>
                    <a:cubicBezTo>
                      <a:pt x="0" y="662"/>
                      <a:pt x="0" y="662"/>
                      <a:pt x="0" y="662"/>
                    </a:cubicBezTo>
                    <a:cubicBezTo>
                      <a:pt x="1" y="661"/>
                      <a:pt x="1" y="661"/>
                      <a:pt x="1" y="661"/>
                    </a:cubicBezTo>
                    <a:moveTo>
                      <a:pt x="1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58"/>
                      <a:pt x="0" y="658"/>
                      <a:pt x="0" y="658"/>
                    </a:cubicBezTo>
                    <a:cubicBezTo>
                      <a:pt x="12" y="649"/>
                      <a:pt x="12" y="649"/>
                      <a:pt x="12" y="649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79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23" y="640"/>
                      <a:pt x="23" y="640"/>
                      <a:pt x="23" y="640"/>
                    </a:cubicBezTo>
                    <a:cubicBezTo>
                      <a:pt x="179" y="520"/>
                      <a:pt x="179" y="520"/>
                      <a:pt x="179" y="520"/>
                    </a:cubicBezTo>
                    <a:cubicBezTo>
                      <a:pt x="179" y="48"/>
                      <a:pt x="179" y="48"/>
                      <a:pt x="179" y="48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03" y="48"/>
                      <a:pt x="94" y="39"/>
                      <a:pt x="94" y="28"/>
                    </a:cubicBezTo>
                    <a:cubicBezTo>
                      <a:pt x="94" y="16"/>
                      <a:pt x="103" y="7"/>
                      <a:pt x="114" y="7"/>
                    </a:cubicBezTo>
                    <a:cubicBezTo>
                      <a:pt x="179" y="7"/>
                      <a:pt x="179" y="7"/>
                      <a:pt x="179" y="7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CB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0" name="Freeform 36">
                <a:extLst>
                  <a:ext uri="{FF2B5EF4-FFF2-40B4-BE49-F238E27FC236}">
                    <a16:creationId xmlns:a16="http://schemas.microsoft.com/office/drawing/2014/main" id="{43B347E4-77EE-4EDA-B6F8-7BF3268307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" y="1731"/>
                <a:ext cx="4" cy="994"/>
              </a:xfrm>
              <a:custGeom>
                <a:avLst/>
                <a:gdLst>
                  <a:gd name="T0" fmla="*/ 4 w 4"/>
                  <a:gd name="T1" fmla="*/ 91 h 994"/>
                  <a:gd name="T2" fmla="*/ 0 w 4"/>
                  <a:gd name="T3" fmla="*/ 91 h 994"/>
                  <a:gd name="T4" fmla="*/ 0 w 4"/>
                  <a:gd name="T5" fmla="*/ 994 h 994"/>
                  <a:gd name="T6" fmla="*/ 4 w 4"/>
                  <a:gd name="T7" fmla="*/ 992 h 994"/>
                  <a:gd name="T8" fmla="*/ 4 w 4"/>
                  <a:gd name="T9" fmla="*/ 992 h 994"/>
                  <a:gd name="T10" fmla="*/ 4 w 4"/>
                  <a:gd name="T11" fmla="*/ 91 h 994"/>
                  <a:gd name="T12" fmla="*/ 4 w 4"/>
                  <a:gd name="T13" fmla="*/ 0 h 994"/>
                  <a:gd name="T14" fmla="*/ 0 w 4"/>
                  <a:gd name="T15" fmla="*/ 0 h 994"/>
                  <a:gd name="T16" fmla="*/ 0 w 4"/>
                  <a:gd name="T17" fmla="*/ 13 h 994"/>
                  <a:gd name="T18" fmla="*/ 4 w 4"/>
                  <a:gd name="T19" fmla="*/ 13 h 994"/>
                  <a:gd name="T20" fmla="*/ 4 w 4"/>
                  <a:gd name="T21" fmla="*/ 0 h 9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994">
                    <a:moveTo>
                      <a:pt x="4" y="91"/>
                    </a:moveTo>
                    <a:lnTo>
                      <a:pt x="0" y="91"/>
                    </a:lnTo>
                    <a:lnTo>
                      <a:pt x="0" y="994"/>
                    </a:lnTo>
                    <a:lnTo>
                      <a:pt x="4" y="992"/>
                    </a:lnTo>
                    <a:lnTo>
                      <a:pt x="4" y="91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4D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1" name="Freeform 37">
                <a:extLst>
                  <a:ext uri="{FF2B5EF4-FFF2-40B4-BE49-F238E27FC236}">
                    <a16:creationId xmlns:a16="http://schemas.microsoft.com/office/drawing/2014/main" id="{F1A4C49B-0E56-4234-B835-DEC6A9B98A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" y="1731"/>
                <a:ext cx="4" cy="994"/>
              </a:xfrm>
              <a:custGeom>
                <a:avLst/>
                <a:gdLst>
                  <a:gd name="T0" fmla="*/ 4 w 4"/>
                  <a:gd name="T1" fmla="*/ 91 h 994"/>
                  <a:gd name="T2" fmla="*/ 0 w 4"/>
                  <a:gd name="T3" fmla="*/ 91 h 994"/>
                  <a:gd name="T4" fmla="*/ 0 w 4"/>
                  <a:gd name="T5" fmla="*/ 994 h 994"/>
                  <a:gd name="T6" fmla="*/ 4 w 4"/>
                  <a:gd name="T7" fmla="*/ 992 h 994"/>
                  <a:gd name="T8" fmla="*/ 4 w 4"/>
                  <a:gd name="T9" fmla="*/ 992 h 994"/>
                  <a:gd name="T10" fmla="*/ 4 w 4"/>
                  <a:gd name="T11" fmla="*/ 91 h 994"/>
                  <a:gd name="T12" fmla="*/ 4 w 4"/>
                  <a:gd name="T13" fmla="*/ 0 h 994"/>
                  <a:gd name="T14" fmla="*/ 0 w 4"/>
                  <a:gd name="T15" fmla="*/ 0 h 994"/>
                  <a:gd name="T16" fmla="*/ 0 w 4"/>
                  <a:gd name="T17" fmla="*/ 13 h 994"/>
                  <a:gd name="T18" fmla="*/ 4 w 4"/>
                  <a:gd name="T19" fmla="*/ 13 h 994"/>
                  <a:gd name="T20" fmla="*/ 4 w 4"/>
                  <a:gd name="T21" fmla="*/ 0 h 9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994">
                    <a:moveTo>
                      <a:pt x="4" y="91"/>
                    </a:moveTo>
                    <a:lnTo>
                      <a:pt x="0" y="91"/>
                    </a:lnTo>
                    <a:lnTo>
                      <a:pt x="0" y="994"/>
                    </a:lnTo>
                    <a:lnTo>
                      <a:pt x="4" y="992"/>
                    </a:lnTo>
                    <a:lnTo>
                      <a:pt x="4" y="91"/>
                    </a:lnTo>
                    <a:moveTo>
                      <a:pt x="4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2" name="Freeform 38">
                <a:extLst>
                  <a:ext uri="{FF2B5EF4-FFF2-40B4-BE49-F238E27FC236}">
                    <a16:creationId xmlns:a16="http://schemas.microsoft.com/office/drawing/2014/main" id="{D1622DCB-9A87-4363-92B2-38B551C922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995"/>
                <a:ext cx="233" cy="179"/>
              </a:xfrm>
              <a:custGeom>
                <a:avLst/>
                <a:gdLst>
                  <a:gd name="T0" fmla="*/ 23 w 233"/>
                  <a:gd name="T1" fmla="*/ 0 h 179"/>
                  <a:gd name="T2" fmla="*/ 2 w 233"/>
                  <a:gd name="T3" fmla="*/ 0 h 179"/>
                  <a:gd name="T4" fmla="*/ 0 w 233"/>
                  <a:gd name="T5" fmla="*/ 2 h 179"/>
                  <a:gd name="T6" fmla="*/ 0 w 233"/>
                  <a:gd name="T7" fmla="*/ 179 h 179"/>
                  <a:gd name="T8" fmla="*/ 23 w 233"/>
                  <a:gd name="T9" fmla="*/ 162 h 179"/>
                  <a:gd name="T10" fmla="*/ 23 w 233"/>
                  <a:gd name="T11" fmla="*/ 162 h 179"/>
                  <a:gd name="T12" fmla="*/ 23 w 233"/>
                  <a:gd name="T13" fmla="*/ 0 h 179"/>
                  <a:gd name="T14" fmla="*/ 233 w 233"/>
                  <a:gd name="T15" fmla="*/ 0 h 179"/>
                  <a:gd name="T16" fmla="*/ 193 w 233"/>
                  <a:gd name="T17" fmla="*/ 0 h 179"/>
                  <a:gd name="T18" fmla="*/ 147 w 233"/>
                  <a:gd name="T19" fmla="*/ 30 h 179"/>
                  <a:gd name="T20" fmla="*/ 191 w 233"/>
                  <a:gd name="T21" fmla="*/ 0 h 179"/>
                  <a:gd name="T22" fmla="*/ 44 w 233"/>
                  <a:gd name="T23" fmla="*/ 0 h 179"/>
                  <a:gd name="T24" fmla="*/ 48 w 233"/>
                  <a:gd name="T25" fmla="*/ 135 h 179"/>
                  <a:gd name="T26" fmla="*/ 57 w 233"/>
                  <a:gd name="T27" fmla="*/ 135 h 179"/>
                  <a:gd name="T28" fmla="*/ 233 w 233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3" h="179">
                    <a:moveTo>
                      <a:pt x="2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79"/>
                    </a:lnTo>
                    <a:lnTo>
                      <a:pt x="23" y="162"/>
                    </a:lnTo>
                    <a:lnTo>
                      <a:pt x="23" y="0"/>
                    </a:lnTo>
                    <a:close/>
                    <a:moveTo>
                      <a:pt x="233" y="0"/>
                    </a:moveTo>
                    <a:lnTo>
                      <a:pt x="193" y="0"/>
                    </a:lnTo>
                    <a:lnTo>
                      <a:pt x="147" y="30"/>
                    </a:lnTo>
                    <a:lnTo>
                      <a:pt x="191" y="0"/>
                    </a:lnTo>
                    <a:lnTo>
                      <a:pt x="44" y="0"/>
                    </a:lnTo>
                    <a:lnTo>
                      <a:pt x="48" y="135"/>
                    </a:lnTo>
                    <a:lnTo>
                      <a:pt x="57" y="135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D1C6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3" name="Freeform 39">
                <a:extLst>
                  <a:ext uri="{FF2B5EF4-FFF2-40B4-BE49-F238E27FC236}">
                    <a16:creationId xmlns:a16="http://schemas.microsoft.com/office/drawing/2014/main" id="{02C98FED-CE8C-41DC-937A-13AAB75FF1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995"/>
                <a:ext cx="233" cy="179"/>
              </a:xfrm>
              <a:custGeom>
                <a:avLst/>
                <a:gdLst>
                  <a:gd name="T0" fmla="*/ 23 w 233"/>
                  <a:gd name="T1" fmla="*/ 0 h 179"/>
                  <a:gd name="T2" fmla="*/ 2 w 233"/>
                  <a:gd name="T3" fmla="*/ 0 h 179"/>
                  <a:gd name="T4" fmla="*/ 0 w 233"/>
                  <a:gd name="T5" fmla="*/ 2 h 179"/>
                  <a:gd name="T6" fmla="*/ 0 w 233"/>
                  <a:gd name="T7" fmla="*/ 179 h 179"/>
                  <a:gd name="T8" fmla="*/ 23 w 233"/>
                  <a:gd name="T9" fmla="*/ 162 h 179"/>
                  <a:gd name="T10" fmla="*/ 23 w 233"/>
                  <a:gd name="T11" fmla="*/ 162 h 179"/>
                  <a:gd name="T12" fmla="*/ 23 w 233"/>
                  <a:gd name="T13" fmla="*/ 0 h 179"/>
                  <a:gd name="T14" fmla="*/ 233 w 233"/>
                  <a:gd name="T15" fmla="*/ 0 h 179"/>
                  <a:gd name="T16" fmla="*/ 193 w 233"/>
                  <a:gd name="T17" fmla="*/ 0 h 179"/>
                  <a:gd name="T18" fmla="*/ 147 w 233"/>
                  <a:gd name="T19" fmla="*/ 30 h 179"/>
                  <a:gd name="T20" fmla="*/ 191 w 233"/>
                  <a:gd name="T21" fmla="*/ 0 h 179"/>
                  <a:gd name="T22" fmla="*/ 44 w 233"/>
                  <a:gd name="T23" fmla="*/ 0 h 179"/>
                  <a:gd name="T24" fmla="*/ 48 w 233"/>
                  <a:gd name="T25" fmla="*/ 135 h 179"/>
                  <a:gd name="T26" fmla="*/ 57 w 233"/>
                  <a:gd name="T27" fmla="*/ 135 h 179"/>
                  <a:gd name="T28" fmla="*/ 233 w 233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3" h="179">
                    <a:moveTo>
                      <a:pt x="2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79"/>
                    </a:lnTo>
                    <a:lnTo>
                      <a:pt x="23" y="162"/>
                    </a:lnTo>
                    <a:lnTo>
                      <a:pt x="23" y="0"/>
                    </a:lnTo>
                    <a:moveTo>
                      <a:pt x="233" y="0"/>
                    </a:moveTo>
                    <a:lnTo>
                      <a:pt x="193" y="0"/>
                    </a:lnTo>
                    <a:lnTo>
                      <a:pt x="147" y="30"/>
                    </a:lnTo>
                    <a:lnTo>
                      <a:pt x="191" y="0"/>
                    </a:lnTo>
                    <a:lnTo>
                      <a:pt x="44" y="0"/>
                    </a:lnTo>
                    <a:lnTo>
                      <a:pt x="48" y="135"/>
                    </a:lnTo>
                    <a:lnTo>
                      <a:pt x="57" y="135"/>
                    </a:lnTo>
                    <a:lnTo>
                      <a:pt x="2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4" name="Freeform 40">
                <a:extLst>
                  <a:ext uri="{FF2B5EF4-FFF2-40B4-BE49-F238E27FC236}">
                    <a16:creationId xmlns:a16="http://schemas.microsoft.com/office/drawing/2014/main" id="{755AC341-2F4D-47B5-A0E4-CDFA8F153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995"/>
                <a:ext cx="1431" cy="181"/>
              </a:xfrm>
              <a:custGeom>
                <a:avLst/>
                <a:gdLst>
                  <a:gd name="T0" fmla="*/ 5238 w 748"/>
                  <a:gd name="T1" fmla="*/ 0 h 95"/>
                  <a:gd name="T2" fmla="*/ 4538 w 748"/>
                  <a:gd name="T3" fmla="*/ 0 h 95"/>
                  <a:gd name="T4" fmla="*/ 4425 w 748"/>
                  <a:gd name="T5" fmla="*/ 413 h 95"/>
                  <a:gd name="T6" fmla="*/ 1779 w 748"/>
                  <a:gd name="T7" fmla="*/ 413 h 95"/>
                  <a:gd name="T8" fmla="*/ 1884 w 748"/>
                  <a:gd name="T9" fmla="*/ 0 h 95"/>
                  <a:gd name="T10" fmla="*/ 853 w 748"/>
                  <a:gd name="T11" fmla="*/ 0 h 95"/>
                  <a:gd name="T12" fmla="*/ 209 w 748"/>
                  <a:gd name="T13" fmla="*/ 490 h 95"/>
                  <a:gd name="T14" fmla="*/ 1787 w 748"/>
                  <a:gd name="T15" fmla="*/ 589 h 95"/>
                  <a:gd name="T16" fmla="*/ 84 w 748"/>
                  <a:gd name="T17" fmla="*/ 589 h 95"/>
                  <a:gd name="T18" fmla="*/ 0 w 748"/>
                  <a:gd name="T19" fmla="*/ 650 h 95"/>
                  <a:gd name="T20" fmla="*/ 0 w 748"/>
                  <a:gd name="T21" fmla="*/ 657 h 95"/>
                  <a:gd name="T22" fmla="*/ 5238 w 748"/>
                  <a:gd name="T23" fmla="*/ 657 h 95"/>
                  <a:gd name="T24" fmla="*/ 5238 w 748"/>
                  <a:gd name="T25" fmla="*/ 0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48" h="95">
                    <a:moveTo>
                      <a:pt x="748" y="0"/>
                    </a:moveTo>
                    <a:cubicBezTo>
                      <a:pt x="648" y="0"/>
                      <a:pt x="648" y="0"/>
                      <a:pt x="648" y="0"/>
                    </a:cubicBezTo>
                    <a:cubicBezTo>
                      <a:pt x="645" y="25"/>
                      <a:pt x="640" y="49"/>
                      <a:pt x="632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63" y="41"/>
                      <a:pt x="269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55" y="85"/>
                      <a:pt x="255" y="85"/>
                      <a:pt x="255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748" y="95"/>
                      <a:pt x="748" y="95"/>
                      <a:pt x="748" y="95"/>
                    </a:cubicBezTo>
                    <a:cubicBezTo>
                      <a:pt x="748" y="0"/>
                      <a:pt x="748" y="0"/>
                      <a:pt x="748" y="0"/>
                    </a:cubicBezTo>
                  </a:path>
                </a:pathLst>
              </a:custGeom>
              <a:solidFill>
                <a:srgbClr val="D7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5" name="Freeform 41">
                <a:extLst>
                  <a:ext uri="{FF2B5EF4-FFF2-40B4-BE49-F238E27FC236}">
                    <a16:creationId xmlns:a16="http://schemas.microsoft.com/office/drawing/2014/main" id="{1ECAE272-B98C-4890-8499-BD8C5BD20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995"/>
                <a:ext cx="753" cy="114"/>
              </a:xfrm>
              <a:custGeom>
                <a:avLst/>
                <a:gdLst>
                  <a:gd name="T0" fmla="*/ 2750 w 394"/>
                  <a:gd name="T1" fmla="*/ 0 h 60"/>
                  <a:gd name="T2" fmla="*/ 105 w 394"/>
                  <a:gd name="T3" fmla="*/ 0 h 60"/>
                  <a:gd name="T4" fmla="*/ 0 w 394"/>
                  <a:gd name="T5" fmla="*/ 412 h 60"/>
                  <a:gd name="T6" fmla="*/ 2637 w 394"/>
                  <a:gd name="T7" fmla="*/ 412 h 60"/>
                  <a:gd name="T8" fmla="*/ 2750 w 39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60">
                    <a:moveTo>
                      <a:pt x="394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41"/>
                      <a:pt x="0" y="60"/>
                      <a:pt x="0" y="60"/>
                    </a:cubicBezTo>
                    <a:cubicBezTo>
                      <a:pt x="378" y="60"/>
                      <a:pt x="378" y="60"/>
                      <a:pt x="378" y="60"/>
                    </a:cubicBezTo>
                    <a:cubicBezTo>
                      <a:pt x="386" y="49"/>
                      <a:pt x="391" y="25"/>
                      <a:pt x="394" y="0"/>
                    </a:cubicBezTo>
                  </a:path>
                </a:pathLst>
              </a:custGeom>
              <a:solidFill>
                <a:srgbClr val="C8B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6" name="Freeform 42">
                <a:extLst>
                  <a:ext uri="{FF2B5EF4-FFF2-40B4-BE49-F238E27FC236}">
                    <a16:creationId xmlns:a16="http://schemas.microsoft.com/office/drawing/2014/main" id="{83F5B37A-41BD-40C2-AE00-3D37EC502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995"/>
                <a:ext cx="233" cy="179"/>
              </a:xfrm>
              <a:custGeom>
                <a:avLst/>
                <a:gdLst>
                  <a:gd name="T0" fmla="*/ 23 w 233"/>
                  <a:gd name="T1" fmla="*/ 162 h 179"/>
                  <a:gd name="T2" fmla="*/ 23 w 233"/>
                  <a:gd name="T3" fmla="*/ 162 h 179"/>
                  <a:gd name="T4" fmla="*/ 0 w 233"/>
                  <a:gd name="T5" fmla="*/ 179 h 179"/>
                  <a:gd name="T6" fmla="*/ 23 w 233"/>
                  <a:gd name="T7" fmla="*/ 162 h 179"/>
                  <a:gd name="T8" fmla="*/ 233 w 233"/>
                  <a:gd name="T9" fmla="*/ 0 h 179"/>
                  <a:gd name="T10" fmla="*/ 233 w 233"/>
                  <a:gd name="T11" fmla="*/ 0 h 179"/>
                  <a:gd name="T12" fmla="*/ 57 w 233"/>
                  <a:gd name="T13" fmla="*/ 135 h 179"/>
                  <a:gd name="T14" fmla="*/ 233 w 233"/>
                  <a:gd name="T15" fmla="*/ 0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3" h="179">
                    <a:moveTo>
                      <a:pt x="23" y="162"/>
                    </a:moveTo>
                    <a:lnTo>
                      <a:pt x="23" y="162"/>
                    </a:lnTo>
                    <a:lnTo>
                      <a:pt x="0" y="179"/>
                    </a:lnTo>
                    <a:lnTo>
                      <a:pt x="23" y="162"/>
                    </a:lnTo>
                    <a:close/>
                    <a:moveTo>
                      <a:pt x="233" y="0"/>
                    </a:moveTo>
                    <a:lnTo>
                      <a:pt x="233" y="0"/>
                    </a:lnTo>
                    <a:lnTo>
                      <a:pt x="57" y="135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CCC2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7" name="Freeform 43">
                <a:extLst>
                  <a:ext uri="{FF2B5EF4-FFF2-40B4-BE49-F238E27FC236}">
                    <a16:creationId xmlns:a16="http://schemas.microsoft.com/office/drawing/2014/main" id="{1842180B-2491-4E01-BD60-3EC19B1E20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995"/>
                <a:ext cx="233" cy="179"/>
              </a:xfrm>
              <a:custGeom>
                <a:avLst/>
                <a:gdLst>
                  <a:gd name="T0" fmla="*/ 23 w 233"/>
                  <a:gd name="T1" fmla="*/ 162 h 179"/>
                  <a:gd name="T2" fmla="*/ 23 w 233"/>
                  <a:gd name="T3" fmla="*/ 162 h 179"/>
                  <a:gd name="T4" fmla="*/ 0 w 233"/>
                  <a:gd name="T5" fmla="*/ 179 h 179"/>
                  <a:gd name="T6" fmla="*/ 23 w 233"/>
                  <a:gd name="T7" fmla="*/ 162 h 179"/>
                  <a:gd name="T8" fmla="*/ 233 w 233"/>
                  <a:gd name="T9" fmla="*/ 0 h 179"/>
                  <a:gd name="T10" fmla="*/ 233 w 233"/>
                  <a:gd name="T11" fmla="*/ 0 h 179"/>
                  <a:gd name="T12" fmla="*/ 57 w 233"/>
                  <a:gd name="T13" fmla="*/ 135 h 179"/>
                  <a:gd name="T14" fmla="*/ 233 w 233"/>
                  <a:gd name="T15" fmla="*/ 0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3" h="179">
                    <a:moveTo>
                      <a:pt x="23" y="162"/>
                    </a:moveTo>
                    <a:lnTo>
                      <a:pt x="23" y="162"/>
                    </a:lnTo>
                    <a:lnTo>
                      <a:pt x="0" y="179"/>
                    </a:lnTo>
                    <a:lnTo>
                      <a:pt x="23" y="162"/>
                    </a:lnTo>
                    <a:moveTo>
                      <a:pt x="233" y="0"/>
                    </a:moveTo>
                    <a:lnTo>
                      <a:pt x="233" y="0"/>
                    </a:lnTo>
                    <a:lnTo>
                      <a:pt x="57" y="135"/>
                    </a:lnTo>
                    <a:lnTo>
                      <a:pt x="2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8" name="Freeform 44">
                <a:extLst>
                  <a:ext uri="{FF2B5EF4-FFF2-40B4-BE49-F238E27FC236}">
                    <a16:creationId xmlns:a16="http://schemas.microsoft.com/office/drawing/2014/main" id="{FD6DA6F5-2675-4E10-84F1-3A6ACE90B4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0" y="2727"/>
                <a:ext cx="1085" cy="4"/>
              </a:xfrm>
              <a:custGeom>
                <a:avLst/>
                <a:gdLst>
                  <a:gd name="T0" fmla="*/ 113 w 567"/>
                  <a:gd name="T1" fmla="*/ 0 h 2"/>
                  <a:gd name="T2" fmla="*/ 0 w 567"/>
                  <a:gd name="T3" fmla="*/ 0 h 2"/>
                  <a:gd name="T4" fmla="*/ 0 w 567"/>
                  <a:gd name="T5" fmla="*/ 0 h 2"/>
                  <a:gd name="T6" fmla="*/ 0 w 567"/>
                  <a:gd name="T7" fmla="*/ 16 h 2"/>
                  <a:gd name="T8" fmla="*/ 8 w 567"/>
                  <a:gd name="T9" fmla="*/ 8 h 2"/>
                  <a:gd name="T10" fmla="*/ 105 w 567"/>
                  <a:gd name="T11" fmla="*/ 8 h 2"/>
                  <a:gd name="T12" fmla="*/ 113 w 567"/>
                  <a:gd name="T13" fmla="*/ 0 h 2"/>
                  <a:gd name="T14" fmla="*/ 637 w 567"/>
                  <a:gd name="T15" fmla="*/ 0 h 2"/>
                  <a:gd name="T16" fmla="*/ 153 w 567"/>
                  <a:gd name="T17" fmla="*/ 0 h 2"/>
                  <a:gd name="T18" fmla="*/ 140 w 567"/>
                  <a:gd name="T19" fmla="*/ 8 h 2"/>
                  <a:gd name="T20" fmla="*/ 637 w 567"/>
                  <a:gd name="T21" fmla="*/ 8 h 2"/>
                  <a:gd name="T22" fmla="*/ 637 w 567"/>
                  <a:gd name="T23" fmla="*/ 0 h 2"/>
                  <a:gd name="T24" fmla="*/ 3973 w 567"/>
                  <a:gd name="T25" fmla="*/ 0 h 2"/>
                  <a:gd name="T26" fmla="*/ 3307 w 567"/>
                  <a:gd name="T27" fmla="*/ 0 h 2"/>
                  <a:gd name="T28" fmla="*/ 3307 w 567"/>
                  <a:gd name="T29" fmla="*/ 8 h 2"/>
                  <a:gd name="T30" fmla="*/ 3973 w 567"/>
                  <a:gd name="T31" fmla="*/ 8 h 2"/>
                  <a:gd name="T32" fmla="*/ 3973 w 567"/>
                  <a:gd name="T33" fmla="*/ 0 h 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7" h="2">
                    <a:moveTo>
                      <a:pt x="1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91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0"/>
                      <a:pt x="91" y="0"/>
                      <a:pt x="91" y="0"/>
                    </a:cubicBezTo>
                    <a:moveTo>
                      <a:pt x="567" y="0"/>
                    </a:moveTo>
                    <a:cubicBezTo>
                      <a:pt x="472" y="0"/>
                      <a:pt x="472" y="0"/>
                      <a:pt x="472" y="0"/>
                    </a:cubicBezTo>
                    <a:cubicBezTo>
                      <a:pt x="472" y="0"/>
                      <a:pt x="472" y="0"/>
                      <a:pt x="472" y="1"/>
                    </a:cubicBezTo>
                    <a:cubicBezTo>
                      <a:pt x="567" y="1"/>
                      <a:pt x="567" y="1"/>
                      <a:pt x="567" y="1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D7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9" name="Freeform 45">
                <a:extLst>
                  <a:ext uri="{FF2B5EF4-FFF2-40B4-BE49-F238E27FC236}">
                    <a16:creationId xmlns:a16="http://schemas.microsoft.com/office/drawing/2014/main" id="{AB1B966A-DF9D-46F3-BE8D-6979DD5C2E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" y="2729"/>
                <a:ext cx="340" cy="262"/>
              </a:xfrm>
              <a:custGeom>
                <a:avLst/>
                <a:gdLst>
                  <a:gd name="T0" fmla="*/ 21 w 340"/>
                  <a:gd name="T1" fmla="*/ 247 h 262"/>
                  <a:gd name="T2" fmla="*/ 0 w 340"/>
                  <a:gd name="T3" fmla="*/ 262 h 262"/>
                  <a:gd name="T4" fmla="*/ 4 w 340"/>
                  <a:gd name="T5" fmla="*/ 262 h 262"/>
                  <a:gd name="T6" fmla="*/ 21 w 340"/>
                  <a:gd name="T7" fmla="*/ 250 h 262"/>
                  <a:gd name="T8" fmla="*/ 21 w 340"/>
                  <a:gd name="T9" fmla="*/ 247 h 262"/>
                  <a:gd name="T10" fmla="*/ 340 w 340"/>
                  <a:gd name="T11" fmla="*/ 0 h 262"/>
                  <a:gd name="T12" fmla="*/ 42 w 340"/>
                  <a:gd name="T13" fmla="*/ 231 h 262"/>
                  <a:gd name="T14" fmla="*/ 42 w 340"/>
                  <a:gd name="T15" fmla="*/ 233 h 262"/>
                  <a:gd name="T16" fmla="*/ 340 w 340"/>
                  <a:gd name="T17" fmla="*/ 4 h 262"/>
                  <a:gd name="T18" fmla="*/ 340 w 340"/>
                  <a:gd name="T19" fmla="*/ 0 h 2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0" h="262">
                    <a:moveTo>
                      <a:pt x="21" y="247"/>
                    </a:moveTo>
                    <a:lnTo>
                      <a:pt x="0" y="262"/>
                    </a:lnTo>
                    <a:lnTo>
                      <a:pt x="4" y="262"/>
                    </a:lnTo>
                    <a:lnTo>
                      <a:pt x="21" y="250"/>
                    </a:lnTo>
                    <a:lnTo>
                      <a:pt x="21" y="247"/>
                    </a:lnTo>
                    <a:close/>
                    <a:moveTo>
                      <a:pt x="340" y="0"/>
                    </a:moveTo>
                    <a:lnTo>
                      <a:pt x="42" y="231"/>
                    </a:lnTo>
                    <a:lnTo>
                      <a:pt x="42" y="233"/>
                    </a:lnTo>
                    <a:lnTo>
                      <a:pt x="340" y="4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C0C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0" name="Freeform 46">
                <a:extLst>
                  <a:ext uri="{FF2B5EF4-FFF2-40B4-BE49-F238E27FC236}">
                    <a16:creationId xmlns:a16="http://schemas.microsoft.com/office/drawing/2014/main" id="{3B01345C-EB38-4477-A1B8-0EE099326B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" y="2729"/>
                <a:ext cx="340" cy="262"/>
              </a:xfrm>
              <a:custGeom>
                <a:avLst/>
                <a:gdLst>
                  <a:gd name="T0" fmla="*/ 21 w 340"/>
                  <a:gd name="T1" fmla="*/ 247 h 262"/>
                  <a:gd name="T2" fmla="*/ 0 w 340"/>
                  <a:gd name="T3" fmla="*/ 262 h 262"/>
                  <a:gd name="T4" fmla="*/ 4 w 340"/>
                  <a:gd name="T5" fmla="*/ 262 h 262"/>
                  <a:gd name="T6" fmla="*/ 21 w 340"/>
                  <a:gd name="T7" fmla="*/ 250 h 262"/>
                  <a:gd name="T8" fmla="*/ 21 w 340"/>
                  <a:gd name="T9" fmla="*/ 247 h 262"/>
                  <a:gd name="T10" fmla="*/ 340 w 340"/>
                  <a:gd name="T11" fmla="*/ 0 h 262"/>
                  <a:gd name="T12" fmla="*/ 42 w 340"/>
                  <a:gd name="T13" fmla="*/ 231 h 262"/>
                  <a:gd name="T14" fmla="*/ 42 w 340"/>
                  <a:gd name="T15" fmla="*/ 233 h 262"/>
                  <a:gd name="T16" fmla="*/ 340 w 340"/>
                  <a:gd name="T17" fmla="*/ 4 h 262"/>
                  <a:gd name="T18" fmla="*/ 340 w 340"/>
                  <a:gd name="T19" fmla="*/ 0 h 2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0" h="262">
                    <a:moveTo>
                      <a:pt x="21" y="247"/>
                    </a:moveTo>
                    <a:lnTo>
                      <a:pt x="0" y="262"/>
                    </a:lnTo>
                    <a:lnTo>
                      <a:pt x="4" y="262"/>
                    </a:lnTo>
                    <a:lnTo>
                      <a:pt x="21" y="250"/>
                    </a:lnTo>
                    <a:lnTo>
                      <a:pt x="21" y="247"/>
                    </a:lnTo>
                    <a:moveTo>
                      <a:pt x="340" y="0"/>
                    </a:moveTo>
                    <a:lnTo>
                      <a:pt x="42" y="231"/>
                    </a:lnTo>
                    <a:lnTo>
                      <a:pt x="42" y="233"/>
                    </a:lnTo>
                    <a:lnTo>
                      <a:pt x="340" y="4"/>
                    </a:lnTo>
                    <a:lnTo>
                      <a:pt x="3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1" name="Freeform 47">
                <a:extLst>
                  <a:ext uri="{FF2B5EF4-FFF2-40B4-BE49-F238E27FC236}">
                    <a16:creationId xmlns:a16="http://schemas.microsoft.com/office/drawing/2014/main" id="{17E1AC78-E257-4CC2-8A30-1837B34E2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72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2 h 6"/>
                  <a:gd name="T4" fmla="*/ 0 w 4"/>
                  <a:gd name="T5" fmla="*/ 6 h 6"/>
                  <a:gd name="T6" fmla="*/ 4 w 4"/>
                  <a:gd name="T7" fmla="*/ 4 h 6"/>
                  <a:gd name="T8" fmla="*/ 4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CC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2" name="Freeform 48">
                <a:extLst>
                  <a:ext uri="{FF2B5EF4-FFF2-40B4-BE49-F238E27FC236}">
                    <a16:creationId xmlns:a16="http://schemas.microsoft.com/office/drawing/2014/main" id="{484485C1-3649-4296-A163-AC043531D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72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2 h 6"/>
                  <a:gd name="T4" fmla="*/ 0 w 4"/>
                  <a:gd name="T5" fmla="*/ 6 h 6"/>
                  <a:gd name="T6" fmla="*/ 4 w 4"/>
                  <a:gd name="T7" fmla="*/ 4 h 6"/>
                  <a:gd name="T8" fmla="*/ 4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3" name="Freeform 49">
                <a:extLst>
                  <a:ext uri="{FF2B5EF4-FFF2-40B4-BE49-F238E27FC236}">
                    <a16:creationId xmlns:a16="http://schemas.microsoft.com/office/drawing/2014/main" id="{380BA31C-7CCD-4986-9688-28BCB6EE7B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0" y="2729"/>
                <a:ext cx="1085" cy="180"/>
              </a:xfrm>
              <a:custGeom>
                <a:avLst/>
                <a:gdLst>
                  <a:gd name="T0" fmla="*/ 105 w 567"/>
                  <a:gd name="T1" fmla="*/ 0 h 94"/>
                  <a:gd name="T2" fmla="*/ 8 w 567"/>
                  <a:gd name="T3" fmla="*/ 0 h 94"/>
                  <a:gd name="T4" fmla="*/ 0 w 567"/>
                  <a:gd name="T5" fmla="*/ 8 h 94"/>
                  <a:gd name="T6" fmla="*/ 0 w 567"/>
                  <a:gd name="T7" fmla="*/ 69 h 94"/>
                  <a:gd name="T8" fmla="*/ 105 w 567"/>
                  <a:gd name="T9" fmla="*/ 0 h 94"/>
                  <a:gd name="T10" fmla="*/ 637 w 567"/>
                  <a:gd name="T11" fmla="*/ 0 h 94"/>
                  <a:gd name="T12" fmla="*/ 140 w 567"/>
                  <a:gd name="T13" fmla="*/ 0 h 94"/>
                  <a:gd name="T14" fmla="*/ 0 w 567"/>
                  <a:gd name="T15" fmla="*/ 92 h 94"/>
                  <a:gd name="T16" fmla="*/ 0 w 567"/>
                  <a:gd name="T17" fmla="*/ 569 h 94"/>
                  <a:gd name="T18" fmla="*/ 637 w 567"/>
                  <a:gd name="T19" fmla="*/ 113 h 94"/>
                  <a:gd name="T20" fmla="*/ 630 w 567"/>
                  <a:gd name="T21" fmla="*/ 63 h 94"/>
                  <a:gd name="T22" fmla="*/ 637 w 567"/>
                  <a:gd name="T23" fmla="*/ 63 h 94"/>
                  <a:gd name="T24" fmla="*/ 637 w 567"/>
                  <a:gd name="T25" fmla="*/ 0 h 94"/>
                  <a:gd name="T26" fmla="*/ 3973 w 567"/>
                  <a:gd name="T27" fmla="*/ 0 h 94"/>
                  <a:gd name="T28" fmla="*/ 3307 w 567"/>
                  <a:gd name="T29" fmla="*/ 0 h 94"/>
                  <a:gd name="T30" fmla="*/ 3307 w 567"/>
                  <a:gd name="T31" fmla="*/ 521 h 94"/>
                  <a:gd name="T32" fmla="*/ 637 w 567"/>
                  <a:gd name="T33" fmla="*/ 529 h 94"/>
                  <a:gd name="T34" fmla="*/ 637 w 567"/>
                  <a:gd name="T35" fmla="*/ 529 h 94"/>
                  <a:gd name="T36" fmla="*/ 637 w 567"/>
                  <a:gd name="T37" fmla="*/ 529 h 94"/>
                  <a:gd name="T38" fmla="*/ 637 w 567"/>
                  <a:gd name="T39" fmla="*/ 153 h 94"/>
                  <a:gd name="T40" fmla="*/ 0 w 567"/>
                  <a:gd name="T41" fmla="*/ 590 h 94"/>
                  <a:gd name="T42" fmla="*/ 0 w 567"/>
                  <a:gd name="T43" fmla="*/ 661 h 94"/>
                  <a:gd name="T44" fmla="*/ 637 w 567"/>
                  <a:gd name="T45" fmla="*/ 661 h 94"/>
                  <a:gd name="T46" fmla="*/ 637 w 567"/>
                  <a:gd name="T47" fmla="*/ 529 h 94"/>
                  <a:gd name="T48" fmla="*/ 3307 w 567"/>
                  <a:gd name="T49" fmla="*/ 521 h 94"/>
                  <a:gd name="T50" fmla="*/ 3299 w 567"/>
                  <a:gd name="T51" fmla="*/ 661 h 94"/>
                  <a:gd name="T52" fmla="*/ 3973 w 567"/>
                  <a:gd name="T53" fmla="*/ 661 h 94"/>
                  <a:gd name="T54" fmla="*/ 3973 w 567"/>
                  <a:gd name="T55" fmla="*/ 0 h 9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67" h="94">
                    <a:moveTo>
                      <a:pt x="1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91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6"/>
                      <a:pt x="91" y="3"/>
                      <a:pt x="91" y="0"/>
                    </a:cubicBezTo>
                    <a:moveTo>
                      <a:pt x="567" y="0"/>
                    </a:moveTo>
                    <a:cubicBezTo>
                      <a:pt x="472" y="0"/>
                      <a:pt x="472" y="0"/>
                      <a:pt x="472" y="0"/>
                    </a:cubicBezTo>
                    <a:cubicBezTo>
                      <a:pt x="472" y="37"/>
                      <a:pt x="472" y="65"/>
                      <a:pt x="472" y="74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88"/>
                      <a:pt x="91" y="82"/>
                      <a:pt x="91" y="75"/>
                    </a:cubicBezTo>
                    <a:cubicBezTo>
                      <a:pt x="472" y="74"/>
                      <a:pt x="472" y="74"/>
                      <a:pt x="472" y="74"/>
                    </a:cubicBezTo>
                    <a:cubicBezTo>
                      <a:pt x="471" y="78"/>
                      <a:pt x="471" y="85"/>
                      <a:pt x="471" y="94"/>
                    </a:cubicBezTo>
                    <a:cubicBezTo>
                      <a:pt x="567" y="94"/>
                      <a:pt x="567" y="94"/>
                      <a:pt x="567" y="94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CDB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4" name="Freeform 50">
                <a:extLst>
                  <a:ext uri="{FF2B5EF4-FFF2-40B4-BE49-F238E27FC236}">
                    <a16:creationId xmlns:a16="http://schemas.microsoft.com/office/drawing/2014/main" id="{FEBE847A-CEB0-46CC-A5C2-2FE7DFC9A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870"/>
                <a:ext cx="729" cy="39"/>
              </a:xfrm>
              <a:custGeom>
                <a:avLst/>
                <a:gdLst>
                  <a:gd name="T0" fmla="*/ 2669 w 381"/>
                  <a:gd name="T1" fmla="*/ 0 h 20"/>
                  <a:gd name="T2" fmla="*/ 0 w 381"/>
                  <a:gd name="T3" fmla="*/ 8 h 20"/>
                  <a:gd name="T4" fmla="*/ 0 w 381"/>
                  <a:gd name="T5" fmla="*/ 148 h 20"/>
                  <a:gd name="T6" fmla="*/ 2662 w 381"/>
                  <a:gd name="T7" fmla="*/ 148 h 20"/>
                  <a:gd name="T8" fmla="*/ 2669 w 38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1" h="20">
                    <a:moveTo>
                      <a:pt x="38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14"/>
                      <a:pt x="0" y="20"/>
                    </a:cubicBezTo>
                    <a:cubicBezTo>
                      <a:pt x="380" y="20"/>
                      <a:pt x="380" y="20"/>
                      <a:pt x="380" y="20"/>
                    </a:cubicBezTo>
                    <a:cubicBezTo>
                      <a:pt x="380" y="11"/>
                      <a:pt x="380" y="4"/>
                      <a:pt x="381" y="0"/>
                    </a:cubicBezTo>
                  </a:path>
                </a:pathLst>
              </a:custGeom>
              <a:solidFill>
                <a:srgbClr val="C2B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5" name="Freeform 51">
                <a:extLst>
                  <a:ext uri="{FF2B5EF4-FFF2-40B4-BE49-F238E27FC236}">
                    <a16:creationId xmlns:a16="http://schemas.microsoft.com/office/drawing/2014/main" id="{8D217A17-86AB-4C0D-A313-A3199B9777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" y="2733"/>
                <a:ext cx="336" cy="258"/>
              </a:xfrm>
              <a:custGeom>
                <a:avLst/>
                <a:gdLst>
                  <a:gd name="T0" fmla="*/ 17 w 336"/>
                  <a:gd name="T1" fmla="*/ 246 h 258"/>
                  <a:gd name="T2" fmla="*/ 0 w 336"/>
                  <a:gd name="T3" fmla="*/ 258 h 258"/>
                  <a:gd name="T4" fmla="*/ 17 w 336"/>
                  <a:gd name="T5" fmla="*/ 258 h 258"/>
                  <a:gd name="T6" fmla="*/ 17 w 336"/>
                  <a:gd name="T7" fmla="*/ 246 h 258"/>
                  <a:gd name="T8" fmla="*/ 336 w 336"/>
                  <a:gd name="T9" fmla="*/ 158 h 258"/>
                  <a:gd name="T10" fmla="*/ 193 w 336"/>
                  <a:gd name="T11" fmla="*/ 258 h 258"/>
                  <a:gd name="T12" fmla="*/ 233 w 336"/>
                  <a:gd name="T13" fmla="*/ 258 h 258"/>
                  <a:gd name="T14" fmla="*/ 336 w 336"/>
                  <a:gd name="T15" fmla="*/ 177 h 258"/>
                  <a:gd name="T16" fmla="*/ 336 w 336"/>
                  <a:gd name="T17" fmla="*/ 158 h 258"/>
                  <a:gd name="T18" fmla="*/ 336 w 336"/>
                  <a:gd name="T19" fmla="*/ 0 h 258"/>
                  <a:gd name="T20" fmla="*/ 38 w 336"/>
                  <a:gd name="T21" fmla="*/ 229 h 258"/>
                  <a:gd name="T22" fmla="*/ 38 w 336"/>
                  <a:gd name="T23" fmla="*/ 258 h 258"/>
                  <a:gd name="T24" fmla="*/ 191 w 336"/>
                  <a:gd name="T25" fmla="*/ 258 h 258"/>
                  <a:gd name="T26" fmla="*/ 336 w 336"/>
                  <a:gd name="T27" fmla="*/ 153 h 258"/>
                  <a:gd name="T28" fmla="*/ 336 w 336"/>
                  <a:gd name="T29" fmla="*/ 24 h 258"/>
                  <a:gd name="T30" fmla="*/ 195 w 336"/>
                  <a:gd name="T31" fmla="*/ 120 h 258"/>
                  <a:gd name="T32" fmla="*/ 336 w 336"/>
                  <a:gd name="T33" fmla="*/ 19 h 258"/>
                  <a:gd name="T34" fmla="*/ 336 w 336"/>
                  <a:gd name="T35" fmla="*/ 0 h 2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6" h="258">
                    <a:moveTo>
                      <a:pt x="17" y="246"/>
                    </a:moveTo>
                    <a:lnTo>
                      <a:pt x="0" y="258"/>
                    </a:lnTo>
                    <a:lnTo>
                      <a:pt x="17" y="258"/>
                    </a:lnTo>
                    <a:lnTo>
                      <a:pt x="17" y="246"/>
                    </a:lnTo>
                    <a:close/>
                    <a:moveTo>
                      <a:pt x="336" y="158"/>
                    </a:moveTo>
                    <a:lnTo>
                      <a:pt x="193" y="258"/>
                    </a:lnTo>
                    <a:lnTo>
                      <a:pt x="233" y="258"/>
                    </a:lnTo>
                    <a:lnTo>
                      <a:pt x="336" y="177"/>
                    </a:lnTo>
                    <a:lnTo>
                      <a:pt x="336" y="158"/>
                    </a:lnTo>
                    <a:close/>
                    <a:moveTo>
                      <a:pt x="336" y="0"/>
                    </a:moveTo>
                    <a:lnTo>
                      <a:pt x="38" y="229"/>
                    </a:lnTo>
                    <a:lnTo>
                      <a:pt x="38" y="258"/>
                    </a:lnTo>
                    <a:lnTo>
                      <a:pt x="191" y="258"/>
                    </a:lnTo>
                    <a:lnTo>
                      <a:pt x="336" y="153"/>
                    </a:lnTo>
                    <a:lnTo>
                      <a:pt x="336" y="24"/>
                    </a:lnTo>
                    <a:lnTo>
                      <a:pt x="195" y="120"/>
                    </a:lnTo>
                    <a:lnTo>
                      <a:pt x="336" y="1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5BB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6" name="Freeform 52">
                <a:extLst>
                  <a:ext uri="{FF2B5EF4-FFF2-40B4-BE49-F238E27FC236}">
                    <a16:creationId xmlns:a16="http://schemas.microsoft.com/office/drawing/2014/main" id="{1095CD23-BF9C-4AB9-ACE7-471A17BACC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" y="2733"/>
                <a:ext cx="336" cy="258"/>
              </a:xfrm>
              <a:custGeom>
                <a:avLst/>
                <a:gdLst>
                  <a:gd name="T0" fmla="*/ 17 w 336"/>
                  <a:gd name="T1" fmla="*/ 246 h 258"/>
                  <a:gd name="T2" fmla="*/ 0 w 336"/>
                  <a:gd name="T3" fmla="*/ 258 h 258"/>
                  <a:gd name="T4" fmla="*/ 17 w 336"/>
                  <a:gd name="T5" fmla="*/ 258 h 258"/>
                  <a:gd name="T6" fmla="*/ 17 w 336"/>
                  <a:gd name="T7" fmla="*/ 246 h 258"/>
                  <a:gd name="T8" fmla="*/ 336 w 336"/>
                  <a:gd name="T9" fmla="*/ 158 h 258"/>
                  <a:gd name="T10" fmla="*/ 193 w 336"/>
                  <a:gd name="T11" fmla="*/ 258 h 258"/>
                  <a:gd name="T12" fmla="*/ 233 w 336"/>
                  <a:gd name="T13" fmla="*/ 258 h 258"/>
                  <a:gd name="T14" fmla="*/ 336 w 336"/>
                  <a:gd name="T15" fmla="*/ 177 h 258"/>
                  <a:gd name="T16" fmla="*/ 336 w 336"/>
                  <a:gd name="T17" fmla="*/ 158 h 258"/>
                  <a:gd name="T18" fmla="*/ 336 w 336"/>
                  <a:gd name="T19" fmla="*/ 0 h 258"/>
                  <a:gd name="T20" fmla="*/ 38 w 336"/>
                  <a:gd name="T21" fmla="*/ 229 h 258"/>
                  <a:gd name="T22" fmla="*/ 38 w 336"/>
                  <a:gd name="T23" fmla="*/ 258 h 258"/>
                  <a:gd name="T24" fmla="*/ 191 w 336"/>
                  <a:gd name="T25" fmla="*/ 258 h 258"/>
                  <a:gd name="T26" fmla="*/ 336 w 336"/>
                  <a:gd name="T27" fmla="*/ 153 h 258"/>
                  <a:gd name="T28" fmla="*/ 336 w 336"/>
                  <a:gd name="T29" fmla="*/ 24 h 258"/>
                  <a:gd name="T30" fmla="*/ 195 w 336"/>
                  <a:gd name="T31" fmla="*/ 120 h 258"/>
                  <a:gd name="T32" fmla="*/ 336 w 336"/>
                  <a:gd name="T33" fmla="*/ 19 h 258"/>
                  <a:gd name="T34" fmla="*/ 336 w 336"/>
                  <a:gd name="T35" fmla="*/ 0 h 2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6" h="258">
                    <a:moveTo>
                      <a:pt x="17" y="246"/>
                    </a:moveTo>
                    <a:lnTo>
                      <a:pt x="0" y="258"/>
                    </a:lnTo>
                    <a:lnTo>
                      <a:pt x="17" y="258"/>
                    </a:lnTo>
                    <a:lnTo>
                      <a:pt x="17" y="246"/>
                    </a:lnTo>
                    <a:moveTo>
                      <a:pt x="336" y="158"/>
                    </a:moveTo>
                    <a:lnTo>
                      <a:pt x="193" y="258"/>
                    </a:lnTo>
                    <a:lnTo>
                      <a:pt x="233" y="258"/>
                    </a:lnTo>
                    <a:lnTo>
                      <a:pt x="336" y="177"/>
                    </a:lnTo>
                    <a:lnTo>
                      <a:pt x="336" y="158"/>
                    </a:lnTo>
                    <a:moveTo>
                      <a:pt x="336" y="0"/>
                    </a:moveTo>
                    <a:lnTo>
                      <a:pt x="38" y="229"/>
                    </a:lnTo>
                    <a:lnTo>
                      <a:pt x="38" y="258"/>
                    </a:lnTo>
                    <a:lnTo>
                      <a:pt x="191" y="258"/>
                    </a:lnTo>
                    <a:lnTo>
                      <a:pt x="336" y="153"/>
                    </a:lnTo>
                    <a:lnTo>
                      <a:pt x="336" y="24"/>
                    </a:lnTo>
                    <a:lnTo>
                      <a:pt x="195" y="120"/>
                    </a:lnTo>
                    <a:lnTo>
                      <a:pt x="336" y="19"/>
                    </a:lnTo>
                    <a:lnTo>
                      <a:pt x="3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7" name="Freeform 53">
                <a:extLst>
                  <a:ext uri="{FF2B5EF4-FFF2-40B4-BE49-F238E27FC236}">
                    <a16:creationId xmlns:a16="http://schemas.microsoft.com/office/drawing/2014/main" id="{8DB875AF-D84B-4947-BD4B-51B918FCCD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" y="2731"/>
                <a:ext cx="4" cy="179"/>
              </a:xfrm>
              <a:custGeom>
                <a:avLst/>
                <a:gdLst>
                  <a:gd name="T0" fmla="*/ 4 w 4"/>
                  <a:gd name="T1" fmla="*/ 158 h 179"/>
                  <a:gd name="T2" fmla="*/ 0 w 4"/>
                  <a:gd name="T3" fmla="*/ 160 h 179"/>
                  <a:gd name="T4" fmla="*/ 0 w 4"/>
                  <a:gd name="T5" fmla="*/ 179 h 179"/>
                  <a:gd name="T6" fmla="*/ 4 w 4"/>
                  <a:gd name="T7" fmla="*/ 178 h 179"/>
                  <a:gd name="T8" fmla="*/ 4 w 4"/>
                  <a:gd name="T9" fmla="*/ 158 h 179"/>
                  <a:gd name="T10" fmla="*/ 4 w 4"/>
                  <a:gd name="T11" fmla="*/ 23 h 179"/>
                  <a:gd name="T12" fmla="*/ 0 w 4"/>
                  <a:gd name="T13" fmla="*/ 26 h 179"/>
                  <a:gd name="T14" fmla="*/ 0 w 4"/>
                  <a:gd name="T15" fmla="*/ 155 h 179"/>
                  <a:gd name="T16" fmla="*/ 4 w 4"/>
                  <a:gd name="T17" fmla="*/ 153 h 179"/>
                  <a:gd name="T18" fmla="*/ 4 w 4"/>
                  <a:gd name="T19" fmla="*/ 23 h 179"/>
                  <a:gd name="T20" fmla="*/ 4 w 4"/>
                  <a:gd name="T21" fmla="*/ 0 h 179"/>
                  <a:gd name="T22" fmla="*/ 0 w 4"/>
                  <a:gd name="T23" fmla="*/ 2 h 179"/>
                  <a:gd name="T24" fmla="*/ 0 w 4"/>
                  <a:gd name="T25" fmla="*/ 21 h 179"/>
                  <a:gd name="T26" fmla="*/ 4 w 4"/>
                  <a:gd name="T27" fmla="*/ 17 h 179"/>
                  <a:gd name="T28" fmla="*/ 4 w 4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" h="179">
                    <a:moveTo>
                      <a:pt x="4" y="158"/>
                    </a:moveTo>
                    <a:lnTo>
                      <a:pt x="0" y="160"/>
                    </a:lnTo>
                    <a:lnTo>
                      <a:pt x="0" y="179"/>
                    </a:lnTo>
                    <a:lnTo>
                      <a:pt x="4" y="178"/>
                    </a:lnTo>
                    <a:lnTo>
                      <a:pt x="4" y="158"/>
                    </a:lnTo>
                    <a:close/>
                    <a:moveTo>
                      <a:pt x="4" y="23"/>
                    </a:moveTo>
                    <a:lnTo>
                      <a:pt x="0" y="26"/>
                    </a:lnTo>
                    <a:lnTo>
                      <a:pt x="0" y="155"/>
                    </a:lnTo>
                    <a:lnTo>
                      <a:pt x="4" y="153"/>
                    </a:lnTo>
                    <a:lnTo>
                      <a:pt x="4" y="23"/>
                    </a:lnTo>
                    <a:close/>
                    <a:moveTo>
                      <a:pt x="4" y="0"/>
                    </a:moveTo>
                    <a:lnTo>
                      <a:pt x="0" y="2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3BA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8" name="Freeform 54">
                <a:extLst>
                  <a:ext uri="{FF2B5EF4-FFF2-40B4-BE49-F238E27FC236}">
                    <a16:creationId xmlns:a16="http://schemas.microsoft.com/office/drawing/2014/main" id="{AB72E0E5-4A68-4199-AD45-1337141BC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" y="2731"/>
                <a:ext cx="4" cy="179"/>
              </a:xfrm>
              <a:custGeom>
                <a:avLst/>
                <a:gdLst>
                  <a:gd name="T0" fmla="*/ 4 w 4"/>
                  <a:gd name="T1" fmla="*/ 158 h 179"/>
                  <a:gd name="T2" fmla="*/ 0 w 4"/>
                  <a:gd name="T3" fmla="*/ 160 h 179"/>
                  <a:gd name="T4" fmla="*/ 0 w 4"/>
                  <a:gd name="T5" fmla="*/ 179 h 179"/>
                  <a:gd name="T6" fmla="*/ 4 w 4"/>
                  <a:gd name="T7" fmla="*/ 178 h 179"/>
                  <a:gd name="T8" fmla="*/ 4 w 4"/>
                  <a:gd name="T9" fmla="*/ 158 h 179"/>
                  <a:gd name="T10" fmla="*/ 4 w 4"/>
                  <a:gd name="T11" fmla="*/ 23 h 179"/>
                  <a:gd name="T12" fmla="*/ 0 w 4"/>
                  <a:gd name="T13" fmla="*/ 26 h 179"/>
                  <a:gd name="T14" fmla="*/ 0 w 4"/>
                  <a:gd name="T15" fmla="*/ 155 h 179"/>
                  <a:gd name="T16" fmla="*/ 4 w 4"/>
                  <a:gd name="T17" fmla="*/ 153 h 179"/>
                  <a:gd name="T18" fmla="*/ 4 w 4"/>
                  <a:gd name="T19" fmla="*/ 23 h 179"/>
                  <a:gd name="T20" fmla="*/ 4 w 4"/>
                  <a:gd name="T21" fmla="*/ 0 h 179"/>
                  <a:gd name="T22" fmla="*/ 0 w 4"/>
                  <a:gd name="T23" fmla="*/ 2 h 179"/>
                  <a:gd name="T24" fmla="*/ 0 w 4"/>
                  <a:gd name="T25" fmla="*/ 21 h 179"/>
                  <a:gd name="T26" fmla="*/ 4 w 4"/>
                  <a:gd name="T27" fmla="*/ 17 h 179"/>
                  <a:gd name="T28" fmla="*/ 4 w 4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" h="179">
                    <a:moveTo>
                      <a:pt x="4" y="158"/>
                    </a:moveTo>
                    <a:lnTo>
                      <a:pt x="0" y="160"/>
                    </a:lnTo>
                    <a:lnTo>
                      <a:pt x="0" y="179"/>
                    </a:lnTo>
                    <a:lnTo>
                      <a:pt x="4" y="178"/>
                    </a:lnTo>
                    <a:lnTo>
                      <a:pt x="4" y="158"/>
                    </a:lnTo>
                    <a:moveTo>
                      <a:pt x="4" y="23"/>
                    </a:moveTo>
                    <a:lnTo>
                      <a:pt x="0" y="26"/>
                    </a:lnTo>
                    <a:lnTo>
                      <a:pt x="0" y="155"/>
                    </a:lnTo>
                    <a:lnTo>
                      <a:pt x="4" y="153"/>
                    </a:lnTo>
                    <a:lnTo>
                      <a:pt x="4" y="23"/>
                    </a:lnTo>
                    <a:moveTo>
                      <a:pt x="4" y="0"/>
                    </a:moveTo>
                    <a:lnTo>
                      <a:pt x="0" y="2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9" name="Freeform 55">
                <a:extLst>
                  <a:ext uri="{FF2B5EF4-FFF2-40B4-BE49-F238E27FC236}">
                    <a16:creationId xmlns:a16="http://schemas.microsoft.com/office/drawing/2014/main" id="{1452356F-8D8B-4C70-9605-F30A5A4791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3" y="2910"/>
                <a:ext cx="1192" cy="81"/>
              </a:xfrm>
              <a:custGeom>
                <a:avLst/>
                <a:gdLst>
                  <a:gd name="T0" fmla="*/ 4364 w 623"/>
                  <a:gd name="T1" fmla="*/ 15 h 42"/>
                  <a:gd name="T2" fmla="*/ 3683 w 623"/>
                  <a:gd name="T3" fmla="*/ 15 h 42"/>
                  <a:gd name="T4" fmla="*/ 3664 w 623"/>
                  <a:gd name="T5" fmla="*/ 301 h 42"/>
                  <a:gd name="T6" fmla="*/ 4364 w 623"/>
                  <a:gd name="T7" fmla="*/ 301 h 42"/>
                  <a:gd name="T8" fmla="*/ 4364 w 623"/>
                  <a:gd name="T9" fmla="*/ 15 h 42"/>
                  <a:gd name="T10" fmla="*/ 377 w 623"/>
                  <a:gd name="T11" fmla="*/ 0 h 42"/>
                  <a:gd name="T12" fmla="*/ 0 w 623"/>
                  <a:gd name="T13" fmla="*/ 301 h 42"/>
                  <a:gd name="T14" fmla="*/ 1010 w 623"/>
                  <a:gd name="T15" fmla="*/ 301 h 42"/>
                  <a:gd name="T16" fmla="*/ 1029 w 623"/>
                  <a:gd name="T17" fmla="*/ 15 h 42"/>
                  <a:gd name="T18" fmla="*/ 377 w 623"/>
                  <a:gd name="T19" fmla="*/ 15 h 42"/>
                  <a:gd name="T20" fmla="*/ 377 w 623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3" h="42">
                    <a:moveTo>
                      <a:pt x="623" y="2"/>
                    </a:moveTo>
                    <a:cubicBezTo>
                      <a:pt x="526" y="2"/>
                      <a:pt x="526" y="2"/>
                      <a:pt x="526" y="2"/>
                    </a:cubicBezTo>
                    <a:cubicBezTo>
                      <a:pt x="526" y="14"/>
                      <a:pt x="525" y="28"/>
                      <a:pt x="523" y="42"/>
                    </a:cubicBezTo>
                    <a:cubicBezTo>
                      <a:pt x="623" y="42"/>
                      <a:pt x="623" y="42"/>
                      <a:pt x="623" y="42"/>
                    </a:cubicBezTo>
                    <a:cubicBezTo>
                      <a:pt x="623" y="2"/>
                      <a:pt x="623" y="2"/>
                      <a:pt x="623" y="2"/>
                    </a:cubicBezTo>
                    <a:moveTo>
                      <a:pt x="54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144" y="42"/>
                      <a:pt x="144" y="42"/>
                      <a:pt x="144" y="42"/>
                    </a:cubicBezTo>
                    <a:cubicBezTo>
                      <a:pt x="146" y="31"/>
                      <a:pt x="147" y="17"/>
                      <a:pt x="147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CABD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0" name="Freeform 56">
                <a:extLst>
                  <a:ext uri="{FF2B5EF4-FFF2-40B4-BE49-F238E27FC236}">
                    <a16:creationId xmlns:a16="http://schemas.microsoft.com/office/drawing/2014/main" id="{C2003532-6876-4BCF-BE80-5E5FC2D06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2914"/>
                <a:ext cx="730" cy="77"/>
              </a:xfrm>
              <a:custGeom>
                <a:avLst/>
                <a:gdLst>
                  <a:gd name="T0" fmla="*/ 2666 w 382"/>
                  <a:gd name="T1" fmla="*/ 0 h 40"/>
                  <a:gd name="T2" fmla="*/ 21 w 382"/>
                  <a:gd name="T3" fmla="*/ 0 h 40"/>
                  <a:gd name="T4" fmla="*/ 0 w 382"/>
                  <a:gd name="T5" fmla="*/ 285 h 40"/>
                  <a:gd name="T6" fmla="*/ 2645 w 382"/>
                  <a:gd name="T7" fmla="*/ 285 h 40"/>
                  <a:gd name="T8" fmla="*/ 2666 w 38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2" h="40">
                    <a:moveTo>
                      <a:pt x="38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5"/>
                      <a:pt x="2" y="29"/>
                      <a:pt x="0" y="40"/>
                    </a:cubicBezTo>
                    <a:cubicBezTo>
                      <a:pt x="379" y="40"/>
                      <a:pt x="379" y="40"/>
                      <a:pt x="379" y="40"/>
                    </a:cubicBezTo>
                    <a:cubicBezTo>
                      <a:pt x="381" y="26"/>
                      <a:pt x="382" y="12"/>
                      <a:pt x="382" y="0"/>
                    </a:cubicBezTo>
                  </a:path>
                </a:pathLst>
              </a:custGeom>
              <a:solidFill>
                <a:srgbClr val="BFB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1" name="Freeform 57">
                <a:extLst>
                  <a:ext uri="{FF2B5EF4-FFF2-40B4-BE49-F238E27FC236}">
                    <a16:creationId xmlns:a16="http://schemas.microsoft.com/office/drawing/2014/main" id="{37F926F3-E3BD-4D85-9E4B-6E3EB54FB1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" y="2909"/>
                <a:ext cx="1089" cy="5"/>
              </a:xfrm>
              <a:custGeom>
                <a:avLst/>
                <a:gdLst>
                  <a:gd name="T0" fmla="*/ 653 w 569"/>
                  <a:gd name="T1" fmla="*/ 0 h 3"/>
                  <a:gd name="T2" fmla="*/ 15 w 569"/>
                  <a:gd name="T3" fmla="*/ 0 h 3"/>
                  <a:gd name="T4" fmla="*/ 0 w 569"/>
                  <a:gd name="T5" fmla="*/ 5 h 3"/>
                  <a:gd name="T6" fmla="*/ 0 w 569"/>
                  <a:gd name="T7" fmla="*/ 13 h 3"/>
                  <a:gd name="T8" fmla="*/ 653 w 569"/>
                  <a:gd name="T9" fmla="*/ 13 h 3"/>
                  <a:gd name="T10" fmla="*/ 653 w 569"/>
                  <a:gd name="T11" fmla="*/ 0 h 3"/>
                  <a:gd name="T12" fmla="*/ 3989 w 569"/>
                  <a:gd name="T13" fmla="*/ 0 h 3"/>
                  <a:gd name="T14" fmla="*/ 3315 w 569"/>
                  <a:gd name="T15" fmla="*/ 0 h 3"/>
                  <a:gd name="T16" fmla="*/ 3307 w 569"/>
                  <a:gd name="T17" fmla="*/ 13 h 3"/>
                  <a:gd name="T18" fmla="*/ 3989 w 569"/>
                  <a:gd name="T19" fmla="*/ 13 h 3"/>
                  <a:gd name="T20" fmla="*/ 3989 w 56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9" h="3">
                    <a:moveTo>
                      <a:pt x="9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3" y="2"/>
                      <a:pt x="93" y="1"/>
                      <a:pt x="93" y="0"/>
                    </a:cubicBezTo>
                    <a:moveTo>
                      <a:pt x="569" y="0"/>
                    </a:moveTo>
                    <a:cubicBezTo>
                      <a:pt x="473" y="0"/>
                      <a:pt x="473" y="0"/>
                      <a:pt x="473" y="0"/>
                    </a:cubicBezTo>
                    <a:cubicBezTo>
                      <a:pt x="472" y="1"/>
                      <a:pt x="472" y="2"/>
                      <a:pt x="472" y="3"/>
                    </a:cubicBezTo>
                    <a:cubicBezTo>
                      <a:pt x="569" y="3"/>
                      <a:pt x="569" y="3"/>
                      <a:pt x="569" y="3"/>
                    </a:cubicBezTo>
                    <a:cubicBezTo>
                      <a:pt x="569" y="0"/>
                      <a:pt x="569" y="0"/>
                      <a:pt x="569" y="0"/>
                    </a:cubicBezTo>
                  </a:path>
                </a:pathLst>
              </a:custGeom>
              <a:solidFill>
                <a:srgbClr val="C7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2" name="Freeform 58">
                <a:extLst>
                  <a:ext uri="{FF2B5EF4-FFF2-40B4-BE49-F238E27FC236}">
                    <a16:creationId xmlns:a16="http://schemas.microsoft.com/office/drawing/2014/main" id="{CBC8A4D3-DB74-4ABC-BCE4-6EDC55017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909"/>
                <a:ext cx="727" cy="5"/>
              </a:xfrm>
              <a:custGeom>
                <a:avLst/>
                <a:gdLst>
                  <a:gd name="T0" fmla="*/ 2661 w 380"/>
                  <a:gd name="T1" fmla="*/ 0 h 3"/>
                  <a:gd name="T2" fmla="*/ 0 w 380"/>
                  <a:gd name="T3" fmla="*/ 0 h 3"/>
                  <a:gd name="T4" fmla="*/ 0 w 380"/>
                  <a:gd name="T5" fmla="*/ 13 h 3"/>
                  <a:gd name="T6" fmla="*/ 2654 w 380"/>
                  <a:gd name="T7" fmla="*/ 13 h 3"/>
                  <a:gd name="T8" fmla="*/ 2661 w 38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0" h="3">
                    <a:moveTo>
                      <a:pt x="38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379" y="3"/>
                      <a:pt x="379" y="3"/>
                      <a:pt x="379" y="3"/>
                    </a:cubicBezTo>
                    <a:cubicBezTo>
                      <a:pt x="379" y="2"/>
                      <a:pt x="379" y="1"/>
                      <a:pt x="380" y="0"/>
                    </a:cubicBezTo>
                  </a:path>
                </a:pathLst>
              </a:custGeom>
              <a:solidFill>
                <a:srgbClr val="BFB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3" name="Freeform 59">
                <a:extLst>
                  <a:ext uri="{FF2B5EF4-FFF2-40B4-BE49-F238E27FC236}">
                    <a16:creationId xmlns:a16="http://schemas.microsoft.com/office/drawing/2014/main" id="{33827E40-C2E4-4EE7-9F55-D71CBB8C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910"/>
                <a:ext cx="103" cy="81"/>
              </a:xfrm>
              <a:custGeom>
                <a:avLst/>
                <a:gdLst>
                  <a:gd name="T0" fmla="*/ 103 w 103"/>
                  <a:gd name="T1" fmla="*/ 0 h 81"/>
                  <a:gd name="T2" fmla="*/ 0 w 103"/>
                  <a:gd name="T3" fmla="*/ 81 h 81"/>
                  <a:gd name="T4" fmla="*/ 103 w 103"/>
                  <a:gd name="T5" fmla="*/ 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81">
                    <a:moveTo>
                      <a:pt x="103" y="0"/>
                    </a:moveTo>
                    <a:lnTo>
                      <a:pt x="0" y="81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C2B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4" name="Freeform 60">
                <a:extLst>
                  <a:ext uri="{FF2B5EF4-FFF2-40B4-BE49-F238E27FC236}">
                    <a16:creationId xmlns:a16="http://schemas.microsoft.com/office/drawing/2014/main" id="{D84A335B-9FD0-45A3-930C-616678416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910"/>
                <a:ext cx="103" cy="81"/>
              </a:xfrm>
              <a:custGeom>
                <a:avLst/>
                <a:gdLst>
                  <a:gd name="T0" fmla="*/ 103 w 103"/>
                  <a:gd name="T1" fmla="*/ 0 h 81"/>
                  <a:gd name="T2" fmla="*/ 0 w 103"/>
                  <a:gd name="T3" fmla="*/ 81 h 81"/>
                  <a:gd name="T4" fmla="*/ 103 w 103"/>
                  <a:gd name="T5" fmla="*/ 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81">
                    <a:moveTo>
                      <a:pt x="103" y="0"/>
                    </a:moveTo>
                    <a:lnTo>
                      <a:pt x="0" y="81"/>
                    </a:lnTo>
                    <a:lnTo>
                      <a:pt x="10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5" name="Freeform 61">
                <a:extLst>
                  <a:ext uri="{FF2B5EF4-FFF2-40B4-BE49-F238E27FC236}">
                    <a16:creationId xmlns:a16="http://schemas.microsoft.com/office/drawing/2014/main" id="{4CCE5481-6CBD-453E-B1D8-AFD0FDE5B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909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B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6" name="Freeform 62">
                <a:extLst>
                  <a:ext uri="{FF2B5EF4-FFF2-40B4-BE49-F238E27FC236}">
                    <a16:creationId xmlns:a16="http://schemas.microsoft.com/office/drawing/2014/main" id="{5C77961E-2EBE-4950-8AF7-87AA508E9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909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7" name="Freeform 63">
                <a:extLst>
                  <a:ext uri="{FF2B5EF4-FFF2-40B4-BE49-F238E27FC236}">
                    <a16:creationId xmlns:a16="http://schemas.microsoft.com/office/drawing/2014/main" id="{81E006FA-7FD5-46DC-B708-3B37B44ED1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723"/>
                <a:ext cx="1431" cy="272"/>
              </a:xfrm>
              <a:custGeom>
                <a:avLst/>
                <a:gdLst>
                  <a:gd name="T0" fmla="*/ 721 w 748"/>
                  <a:gd name="T1" fmla="*/ 983 h 142"/>
                  <a:gd name="T2" fmla="*/ 161 w 748"/>
                  <a:gd name="T3" fmla="*/ 983 h 142"/>
                  <a:gd name="T4" fmla="*/ 161 w 748"/>
                  <a:gd name="T5" fmla="*/ 998 h 142"/>
                  <a:gd name="T6" fmla="*/ 698 w 748"/>
                  <a:gd name="T7" fmla="*/ 998 h 142"/>
                  <a:gd name="T8" fmla="*/ 721 w 748"/>
                  <a:gd name="T9" fmla="*/ 983 h 142"/>
                  <a:gd name="T10" fmla="*/ 5238 w 748"/>
                  <a:gd name="T11" fmla="*/ 983 h 142"/>
                  <a:gd name="T12" fmla="*/ 4538 w 748"/>
                  <a:gd name="T13" fmla="*/ 983 h 142"/>
                  <a:gd name="T14" fmla="*/ 1884 w 748"/>
                  <a:gd name="T15" fmla="*/ 983 h 142"/>
                  <a:gd name="T16" fmla="*/ 874 w 748"/>
                  <a:gd name="T17" fmla="*/ 983 h 142"/>
                  <a:gd name="T18" fmla="*/ 729 w 748"/>
                  <a:gd name="T19" fmla="*/ 983 h 142"/>
                  <a:gd name="T20" fmla="*/ 706 w 748"/>
                  <a:gd name="T21" fmla="*/ 998 h 142"/>
                  <a:gd name="T22" fmla="*/ 853 w 748"/>
                  <a:gd name="T23" fmla="*/ 998 h 142"/>
                  <a:gd name="T24" fmla="*/ 1884 w 748"/>
                  <a:gd name="T25" fmla="*/ 998 h 142"/>
                  <a:gd name="T26" fmla="*/ 4538 w 748"/>
                  <a:gd name="T27" fmla="*/ 998 h 142"/>
                  <a:gd name="T28" fmla="*/ 5238 w 748"/>
                  <a:gd name="T29" fmla="*/ 998 h 142"/>
                  <a:gd name="T30" fmla="*/ 5238 w 748"/>
                  <a:gd name="T31" fmla="*/ 983 h 142"/>
                  <a:gd name="T32" fmla="*/ 84 w 748"/>
                  <a:gd name="T33" fmla="*/ 914 h 142"/>
                  <a:gd name="T34" fmla="*/ 0 w 748"/>
                  <a:gd name="T35" fmla="*/ 977 h 142"/>
                  <a:gd name="T36" fmla="*/ 0 w 748"/>
                  <a:gd name="T37" fmla="*/ 998 h 142"/>
                  <a:gd name="T38" fmla="*/ 8 w 748"/>
                  <a:gd name="T39" fmla="*/ 998 h 142"/>
                  <a:gd name="T40" fmla="*/ 84 w 748"/>
                  <a:gd name="T41" fmla="*/ 998 h 142"/>
                  <a:gd name="T42" fmla="*/ 84 w 748"/>
                  <a:gd name="T43" fmla="*/ 983 h 142"/>
                  <a:gd name="T44" fmla="*/ 21 w 748"/>
                  <a:gd name="T45" fmla="*/ 983 h 142"/>
                  <a:gd name="T46" fmla="*/ 8 w 748"/>
                  <a:gd name="T47" fmla="*/ 983 h 142"/>
                  <a:gd name="T48" fmla="*/ 84 w 748"/>
                  <a:gd name="T49" fmla="*/ 929 h 142"/>
                  <a:gd name="T50" fmla="*/ 84 w 748"/>
                  <a:gd name="T51" fmla="*/ 914 h 142"/>
                  <a:gd name="T52" fmla="*/ 1402 w 748"/>
                  <a:gd name="T53" fmla="*/ 0 h 142"/>
                  <a:gd name="T54" fmla="*/ 1266 w 748"/>
                  <a:gd name="T55" fmla="*/ 0 h 142"/>
                  <a:gd name="T56" fmla="*/ 1266 w 748"/>
                  <a:gd name="T57" fmla="*/ 0 h 142"/>
                  <a:gd name="T58" fmla="*/ 1251 w 748"/>
                  <a:gd name="T59" fmla="*/ 8 h 142"/>
                  <a:gd name="T60" fmla="*/ 161 w 748"/>
                  <a:gd name="T61" fmla="*/ 850 h 142"/>
                  <a:gd name="T62" fmla="*/ 161 w 748"/>
                  <a:gd name="T63" fmla="*/ 873 h 142"/>
                  <a:gd name="T64" fmla="*/ 1251 w 748"/>
                  <a:gd name="T65" fmla="*/ 21 h 142"/>
                  <a:gd name="T66" fmla="*/ 1266 w 748"/>
                  <a:gd name="T67" fmla="*/ 15 h 142"/>
                  <a:gd name="T68" fmla="*/ 1266 w 748"/>
                  <a:gd name="T69" fmla="*/ 15 h 142"/>
                  <a:gd name="T70" fmla="*/ 1379 w 748"/>
                  <a:gd name="T71" fmla="*/ 15 h 142"/>
                  <a:gd name="T72" fmla="*/ 1402 w 748"/>
                  <a:gd name="T73" fmla="*/ 0 h 142"/>
                  <a:gd name="T74" fmla="*/ 1904 w 748"/>
                  <a:gd name="T75" fmla="*/ 0 h 142"/>
                  <a:gd name="T76" fmla="*/ 1435 w 748"/>
                  <a:gd name="T77" fmla="*/ 0 h 142"/>
                  <a:gd name="T78" fmla="*/ 1420 w 748"/>
                  <a:gd name="T79" fmla="*/ 15 h 142"/>
                  <a:gd name="T80" fmla="*/ 1904 w 748"/>
                  <a:gd name="T81" fmla="*/ 15 h 142"/>
                  <a:gd name="T82" fmla="*/ 1904 w 748"/>
                  <a:gd name="T83" fmla="*/ 0 h 142"/>
                  <a:gd name="T84" fmla="*/ 5238 w 748"/>
                  <a:gd name="T85" fmla="*/ 0 h 142"/>
                  <a:gd name="T86" fmla="*/ 4570 w 748"/>
                  <a:gd name="T87" fmla="*/ 0 h 142"/>
                  <a:gd name="T88" fmla="*/ 4570 w 748"/>
                  <a:gd name="T89" fmla="*/ 15 h 142"/>
                  <a:gd name="T90" fmla="*/ 5238 w 748"/>
                  <a:gd name="T91" fmla="*/ 15 h 142"/>
                  <a:gd name="T92" fmla="*/ 5238 w 748"/>
                  <a:gd name="T93" fmla="*/ 0 h 14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8" h="142">
                    <a:moveTo>
                      <a:pt x="103" y="140"/>
                    </a:moveTo>
                    <a:cubicBezTo>
                      <a:pt x="23" y="140"/>
                      <a:pt x="23" y="140"/>
                      <a:pt x="23" y="140"/>
                    </a:cubicBezTo>
                    <a:cubicBezTo>
                      <a:pt x="23" y="142"/>
                      <a:pt x="23" y="142"/>
                      <a:pt x="23" y="142"/>
                    </a:cubicBezTo>
                    <a:cubicBezTo>
                      <a:pt x="100" y="142"/>
                      <a:pt x="100" y="142"/>
                      <a:pt x="100" y="142"/>
                    </a:cubicBezTo>
                    <a:cubicBezTo>
                      <a:pt x="103" y="140"/>
                      <a:pt x="103" y="140"/>
                      <a:pt x="103" y="140"/>
                    </a:cubicBezTo>
                    <a:moveTo>
                      <a:pt x="748" y="140"/>
                    </a:moveTo>
                    <a:cubicBezTo>
                      <a:pt x="648" y="140"/>
                      <a:pt x="648" y="140"/>
                      <a:pt x="648" y="140"/>
                    </a:cubicBezTo>
                    <a:cubicBezTo>
                      <a:pt x="269" y="140"/>
                      <a:pt x="269" y="140"/>
                      <a:pt x="269" y="140"/>
                    </a:cubicBezTo>
                    <a:cubicBezTo>
                      <a:pt x="125" y="140"/>
                      <a:pt x="125" y="140"/>
                      <a:pt x="125" y="140"/>
                    </a:cubicBezTo>
                    <a:cubicBezTo>
                      <a:pt x="104" y="140"/>
                      <a:pt x="104" y="140"/>
                      <a:pt x="104" y="140"/>
                    </a:cubicBezTo>
                    <a:cubicBezTo>
                      <a:pt x="101" y="142"/>
                      <a:pt x="101" y="142"/>
                      <a:pt x="101" y="142"/>
                    </a:cubicBezTo>
                    <a:cubicBezTo>
                      <a:pt x="122" y="142"/>
                      <a:pt x="122" y="142"/>
                      <a:pt x="122" y="142"/>
                    </a:cubicBezTo>
                    <a:cubicBezTo>
                      <a:pt x="269" y="142"/>
                      <a:pt x="269" y="142"/>
                      <a:pt x="269" y="142"/>
                    </a:cubicBezTo>
                    <a:cubicBezTo>
                      <a:pt x="648" y="142"/>
                      <a:pt x="648" y="142"/>
                      <a:pt x="648" y="142"/>
                    </a:cubicBezTo>
                    <a:cubicBezTo>
                      <a:pt x="748" y="142"/>
                      <a:pt x="748" y="142"/>
                      <a:pt x="748" y="142"/>
                    </a:cubicBezTo>
                    <a:cubicBezTo>
                      <a:pt x="748" y="140"/>
                      <a:pt x="748" y="140"/>
                      <a:pt x="748" y="140"/>
                    </a:cubicBezTo>
                    <a:moveTo>
                      <a:pt x="12" y="130"/>
                    </a:move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" y="142"/>
                      <a:pt x="1" y="142"/>
                      <a:pt x="1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3" y="140"/>
                      <a:pt x="3" y="140"/>
                      <a:pt x="3" y="140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0"/>
                      <a:pt x="12" y="130"/>
                      <a:pt x="12" y="130"/>
                    </a:cubicBezTo>
                    <a:moveTo>
                      <a:pt x="200" y="0"/>
                    </a:move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200" y="0"/>
                      <a:pt x="200" y="0"/>
                      <a:pt x="200" y="0"/>
                    </a:cubicBezTo>
                    <a:moveTo>
                      <a:pt x="272" y="0"/>
                    </a:moveTo>
                    <a:cubicBezTo>
                      <a:pt x="205" y="0"/>
                      <a:pt x="205" y="0"/>
                      <a:pt x="205" y="0"/>
                    </a:cubicBezTo>
                    <a:cubicBezTo>
                      <a:pt x="203" y="2"/>
                      <a:pt x="203" y="2"/>
                      <a:pt x="203" y="2"/>
                    </a:cubicBezTo>
                    <a:cubicBezTo>
                      <a:pt x="272" y="2"/>
                      <a:pt x="272" y="2"/>
                      <a:pt x="272" y="2"/>
                    </a:cubicBezTo>
                    <a:cubicBezTo>
                      <a:pt x="272" y="1"/>
                      <a:pt x="272" y="1"/>
                      <a:pt x="272" y="0"/>
                    </a:cubicBezTo>
                    <a:moveTo>
                      <a:pt x="748" y="0"/>
                    </a:moveTo>
                    <a:cubicBezTo>
                      <a:pt x="653" y="0"/>
                      <a:pt x="653" y="0"/>
                      <a:pt x="653" y="0"/>
                    </a:cubicBezTo>
                    <a:cubicBezTo>
                      <a:pt x="653" y="1"/>
                      <a:pt x="653" y="1"/>
                      <a:pt x="653" y="2"/>
                    </a:cubicBezTo>
                    <a:cubicBezTo>
                      <a:pt x="748" y="2"/>
                      <a:pt x="748" y="2"/>
                      <a:pt x="748" y="2"/>
                    </a:cubicBezTo>
                    <a:cubicBezTo>
                      <a:pt x="748" y="0"/>
                      <a:pt x="748" y="0"/>
                      <a:pt x="748" y="0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8" name="Freeform 64">
                <a:extLst>
                  <a:ext uri="{FF2B5EF4-FFF2-40B4-BE49-F238E27FC236}">
                    <a16:creationId xmlns:a16="http://schemas.microsoft.com/office/drawing/2014/main" id="{7F7E6653-3915-4774-AB8E-7BCC4CE299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0" y="1750"/>
                <a:ext cx="1245" cy="67"/>
              </a:xfrm>
              <a:custGeom>
                <a:avLst/>
                <a:gdLst>
                  <a:gd name="T0" fmla="*/ 1167 w 651"/>
                  <a:gd name="T1" fmla="*/ 0 h 35"/>
                  <a:gd name="T2" fmla="*/ 120 w 651"/>
                  <a:gd name="T3" fmla="*/ 0 h 35"/>
                  <a:gd name="T4" fmla="*/ 36 w 651"/>
                  <a:gd name="T5" fmla="*/ 36 h 35"/>
                  <a:gd name="T6" fmla="*/ 0 w 651"/>
                  <a:gd name="T7" fmla="*/ 124 h 35"/>
                  <a:gd name="T8" fmla="*/ 36 w 651"/>
                  <a:gd name="T9" fmla="*/ 209 h 35"/>
                  <a:gd name="T10" fmla="*/ 120 w 651"/>
                  <a:gd name="T11" fmla="*/ 245 h 35"/>
                  <a:gd name="T12" fmla="*/ 1149 w 651"/>
                  <a:gd name="T13" fmla="*/ 245 h 35"/>
                  <a:gd name="T14" fmla="*/ 1167 w 651"/>
                  <a:gd name="T15" fmla="*/ 0 h 35"/>
                  <a:gd name="T16" fmla="*/ 4554 w 651"/>
                  <a:gd name="T17" fmla="*/ 0 h 35"/>
                  <a:gd name="T18" fmla="*/ 3903 w 651"/>
                  <a:gd name="T19" fmla="*/ 0 h 35"/>
                  <a:gd name="T20" fmla="*/ 3880 w 651"/>
                  <a:gd name="T21" fmla="*/ 245 h 35"/>
                  <a:gd name="T22" fmla="*/ 4554 w 651"/>
                  <a:gd name="T23" fmla="*/ 245 h 35"/>
                  <a:gd name="T24" fmla="*/ 4554 w 651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51" h="35">
                    <a:moveTo>
                      <a:pt x="16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2"/>
                      <a:pt x="5" y="5"/>
                    </a:cubicBezTo>
                    <a:cubicBezTo>
                      <a:pt x="1" y="9"/>
                      <a:pt x="0" y="13"/>
                      <a:pt x="0" y="18"/>
                    </a:cubicBezTo>
                    <a:cubicBezTo>
                      <a:pt x="0" y="22"/>
                      <a:pt x="1" y="27"/>
                      <a:pt x="5" y="30"/>
                    </a:cubicBezTo>
                    <a:cubicBezTo>
                      <a:pt x="8" y="33"/>
                      <a:pt x="12" y="35"/>
                      <a:pt x="17" y="35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2" y="27"/>
                      <a:pt x="160" y="12"/>
                      <a:pt x="167" y="0"/>
                    </a:cubicBezTo>
                    <a:moveTo>
                      <a:pt x="651" y="0"/>
                    </a:moveTo>
                    <a:cubicBezTo>
                      <a:pt x="558" y="0"/>
                      <a:pt x="558" y="0"/>
                      <a:pt x="558" y="0"/>
                    </a:cubicBezTo>
                    <a:cubicBezTo>
                      <a:pt x="554" y="6"/>
                      <a:pt x="549" y="17"/>
                      <a:pt x="555" y="35"/>
                    </a:cubicBezTo>
                    <a:cubicBezTo>
                      <a:pt x="651" y="35"/>
                      <a:pt x="651" y="35"/>
                      <a:pt x="651" y="35"/>
                    </a:cubicBezTo>
                    <a:cubicBezTo>
                      <a:pt x="651" y="0"/>
                      <a:pt x="651" y="0"/>
                      <a:pt x="651" y="0"/>
                    </a:cubicBezTo>
                  </a:path>
                </a:pathLst>
              </a:custGeom>
              <a:solidFill>
                <a:srgbClr val="D7D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9" name="Freeform 65">
                <a:extLst>
                  <a:ext uri="{FF2B5EF4-FFF2-40B4-BE49-F238E27FC236}">
                    <a16:creationId xmlns:a16="http://schemas.microsoft.com/office/drawing/2014/main" id="{DD5497E8-DDDD-4A59-ACEB-AFD06E2754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4" y="1744"/>
                <a:ext cx="1251" cy="78"/>
              </a:xfrm>
              <a:custGeom>
                <a:avLst/>
                <a:gdLst>
                  <a:gd name="T0" fmla="*/ 4577 w 654"/>
                  <a:gd name="T1" fmla="*/ 261 h 41"/>
                  <a:gd name="T2" fmla="*/ 3904 w 654"/>
                  <a:gd name="T3" fmla="*/ 261 h 41"/>
                  <a:gd name="T4" fmla="*/ 3904 w 654"/>
                  <a:gd name="T5" fmla="*/ 261 h 41"/>
                  <a:gd name="T6" fmla="*/ 3904 w 654"/>
                  <a:gd name="T7" fmla="*/ 268 h 41"/>
                  <a:gd name="T8" fmla="*/ 3996 w 654"/>
                  <a:gd name="T9" fmla="*/ 268 h 41"/>
                  <a:gd name="T10" fmla="*/ 3996 w 654"/>
                  <a:gd name="T11" fmla="*/ 282 h 41"/>
                  <a:gd name="T12" fmla="*/ 4577 w 654"/>
                  <a:gd name="T13" fmla="*/ 282 h 41"/>
                  <a:gd name="T14" fmla="*/ 4577 w 654"/>
                  <a:gd name="T15" fmla="*/ 261 h 41"/>
                  <a:gd name="T16" fmla="*/ 1203 w 654"/>
                  <a:gd name="T17" fmla="*/ 0 h 41"/>
                  <a:gd name="T18" fmla="*/ 608 w 654"/>
                  <a:gd name="T19" fmla="*/ 0 h 41"/>
                  <a:gd name="T20" fmla="*/ 597 w 654"/>
                  <a:gd name="T21" fmla="*/ 0 h 41"/>
                  <a:gd name="T22" fmla="*/ 140 w 654"/>
                  <a:gd name="T23" fmla="*/ 0 h 41"/>
                  <a:gd name="T24" fmla="*/ 0 w 654"/>
                  <a:gd name="T25" fmla="*/ 145 h 41"/>
                  <a:gd name="T26" fmla="*/ 140 w 654"/>
                  <a:gd name="T27" fmla="*/ 282 h 41"/>
                  <a:gd name="T28" fmla="*/ 597 w 654"/>
                  <a:gd name="T29" fmla="*/ 282 h 41"/>
                  <a:gd name="T30" fmla="*/ 608 w 654"/>
                  <a:gd name="T31" fmla="*/ 282 h 41"/>
                  <a:gd name="T32" fmla="*/ 1174 w 654"/>
                  <a:gd name="T33" fmla="*/ 282 h 41"/>
                  <a:gd name="T34" fmla="*/ 1167 w 654"/>
                  <a:gd name="T35" fmla="*/ 261 h 41"/>
                  <a:gd name="T36" fmla="*/ 140 w 654"/>
                  <a:gd name="T37" fmla="*/ 261 h 41"/>
                  <a:gd name="T38" fmla="*/ 55 w 654"/>
                  <a:gd name="T39" fmla="*/ 228 h 41"/>
                  <a:gd name="T40" fmla="*/ 21 w 654"/>
                  <a:gd name="T41" fmla="*/ 145 h 41"/>
                  <a:gd name="T42" fmla="*/ 55 w 654"/>
                  <a:gd name="T43" fmla="*/ 55 h 41"/>
                  <a:gd name="T44" fmla="*/ 140 w 654"/>
                  <a:gd name="T45" fmla="*/ 21 h 41"/>
                  <a:gd name="T46" fmla="*/ 1190 w 654"/>
                  <a:gd name="T47" fmla="*/ 21 h 41"/>
                  <a:gd name="T48" fmla="*/ 1203 w 654"/>
                  <a:gd name="T49" fmla="*/ 0 h 41"/>
                  <a:gd name="T50" fmla="*/ 4577 w 654"/>
                  <a:gd name="T51" fmla="*/ 0 h 41"/>
                  <a:gd name="T52" fmla="*/ 3940 w 654"/>
                  <a:gd name="T53" fmla="*/ 0 h 41"/>
                  <a:gd name="T54" fmla="*/ 3925 w 654"/>
                  <a:gd name="T55" fmla="*/ 21 h 41"/>
                  <a:gd name="T56" fmla="*/ 4577 w 654"/>
                  <a:gd name="T57" fmla="*/ 21 h 41"/>
                  <a:gd name="T58" fmla="*/ 4577 w 654"/>
                  <a:gd name="T59" fmla="*/ 0 h 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54" h="41">
                    <a:moveTo>
                      <a:pt x="654" y="38"/>
                    </a:moveTo>
                    <a:cubicBezTo>
                      <a:pt x="558" y="38"/>
                      <a:pt x="558" y="38"/>
                      <a:pt x="558" y="38"/>
                    </a:cubicBezTo>
                    <a:cubicBezTo>
                      <a:pt x="558" y="38"/>
                      <a:pt x="558" y="38"/>
                      <a:pt x="558" y="38"/>
                    </a:cubicBezTo>
                    <a:cubicBezTo>
                      <a:pt x="558" y="38"/>
                      <a:pt x="558" y="39"/>
                      <a:pt x="558" y="39"/>
                    </a:cubicBezTo>
                    <a:cubicBezTo>
                      <a:pt x="571" y="39"/>
                      <a:pt x="571" y="39"/>
                      <a:pt x="571" y="39"/>
                    </a:cubicBezTo>
                    <a:cubicBezTo>
                      <a:pt x="571" y="39"/>
                      <a:pt x="571" y="40"/>
                      <a:pt x="571" y="41"/>
                    </a:cubicBezTo>
                    <a:cubicBezTo>
                      <a:pt x="654" y="41"/>
                      <a:pt x="654" y="41"/>
                      <a:pt x="654" y="41"/>
                    </a:cubicBezTo>
                    <a:cubicBezTo>
                      <a:pt x="654" y="38"/>
                      <a:pt x="654" y="38"/>
                      <a:pt x="654" y="38"/>
                    </a:cubicBezTo>
                    <a:moveTo>
                      <a:pt x="172" y="0"/>
                    </a:moveTo>
                    <a:cubicBezTo>
                      <a:pt x="87" y="0"/>
                      <a:pt x="87" y="0"/>
                      <a:pt x="87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32"/>
                      <a:pt x="9" y="41"/>
                      <a:pt x="20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168" y="41"/>
                      <a:pt x="168" y="41"/>
                      <a:pt x="168" y="41"/>
                    </a:cubicBezTo>
                    <a:cubicBezTo>
                      <a:pt x="168" y="40"/>
                      <a:pt x="168" y="39"/>
                      <a:pt x="167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5" y="38"/>
                      <a:pt x="11" y="36"/>
                      <a:pt x="8" y="33"/>
                    </a:cubicBezTo>
                    <a:cubicBezTo>
                      <a:pt x="4" y="30"/>
                      <a:pt x="3" y="25"/>
                      <a:pt x="3" y="21"/>
                    </a:cubicBezTo>
                    <a:cubicBezTo>
                      <a:pt x="3" y="16"/>
                      <a:pt x="4" y="12"/>
                      <a:pt x="8" y="8"/>
                    </a:cubicBezTo>
                    <a:cubicBezTo>
                      <a:pt x="11" y="5"/>
                      <a:pt x="15" y="3"/>
                      <a:pt x="20" y="3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1" y="2"/>
                      <a:pt x="171" y="1"/>
                      <a:pt x="172" y="0"/>
                    </a:cubicBezTo>
                    <a:moveTo>
                      <a:pt x="654" y="0"/>
                    </a:moveTo>
                    <a:cubicBezTo>
                      <a:pt x="563" y="0"/>
                      <a:pt x="563" y="0"/>
                      <a:pt x="563" y="0"/>
                    </a:cubicBezTo>
                    <a:cubicBezTo>
                      <a:pt x="563" y="1"/>
                      <a:pt x="562" y="2"/>
                      <a:pt x="561" y="3"/>
                    </a:cubicBezTo>
                    <a:cubicBezTo>
                      <a:pt x="654" y="3"/>
                      <a:pt x="654" y="3"/>
                      <a:pt x="654" y="3"/>
                    </a:cubicBezTo>
                    <a:cubicBezTo>
                      <a:pt x="654" y="0"/>
                      <a:pt x="654" y="0"/>
                      <a:pt x="654" y="0"/>
                    </a:cubicBezTo>
                  </a:path>
                </a:pathLst>
              </a:cu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0" name="Freeform 66">
                <a:extLst>
                  <a:ext uri="{FF2B5EF4-FFF2-40B4-BE49-F238E27FC236}">
                    <a16:creationId xmlns:a16="http://schemas.microsoft.com/office/drawing/2014/main" id="{483B1107-A459-4FAF-8738-B895A84992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96" y="1742"/>
                <a:ext cx="768" cy="1130"/>
              </a:xfrm>
              <a:custGeom>
                <a:avLst/>
                <a:gdLst>
                  <a:gd name="T0" fmla="*/ 2763 w 402"/>
                  <a:gd name="T1" fmla="*/ 1931 h 591"/>
                  <a:gd name="T2" fmla="*/ 237 w 402"/>
                  <a:gd name="T3" fmla="*/ 3671 h 591"/>
                  <a:gd name="T4" fmla="*/ 2763 w 402"/>
                  <a:gd name="T5" fmla="*/ 3656 h 591"/>
                  <a:gd name="T6" fmla="*/ 2755 w 402"/>
                  <a:gd name="T7" fmla="*/ 4124 h 591"/>
                  <a:gd name="T8" fmla="*/ 105 w 402"/>
                  <a:gd name="T9" fmla="*/ 4132 h 591"/>
                  <a:gd name="T10" fmla="*/ 105 w 402"/>
                  <a:gd name="T11" fmla="*/ 4132 h 591"/>
                  <a:gd name="T12" fmla="*/ 2763 w 402"/>
                  <a:gd name="T13" fmla="*/ 4124 h 591"/>
                  <a:gd name="T14" fmla="*/ 2763 w 402"/>
                  <a:gd name="T15" fmla="*/ 3608 h 591"/>
                  <a:gd name="T16" fmla="*/ 2763 w 402"/>
                  <a:gd name="T17" fmla="*/ 3600 h 591"/>
                  <a:gd name="T18" fmla="*/ 2763 w 402"/>
                  <a:gd name="T19" fmla="*/ 3587 h 591"/>
                  <a:gd name="T20" fmla="*/ 2763 w 402"/>
                  <a:gd name="T21" fmla="*/ 1931 h 591"/>
                  <a:gd name="T22" fmla="*/ 2763 w 402"/>
                  <a:gd name="T23" fmla="*/ 1463 h 591"/>
                  <a:gd name="T24" fmla="*/ 99 w 402"/>
                  <a:gd name="T25" fmla="*/ 3271 h 591"/>
                  <a:gd name="T26" fmla="*/ 105 w 402"/>
                  <a:gd name="T27" fmla="*/ 3587 h 591"/>
                  <a:gd name="T28" fmla="*/ 105 w 402"/>
                  <a:gd name="T29" fmla="*/ 3600 h 591"/>
                  <a:gd name="T30" fmla="*/ 105 w 402"/>
                  <a:gd name="T31" fmla="*/ 3608 h 591"/>
                  <a:gd name="T32" fmla="*/ 105 w 402"/>
                  <a:gd name="T33" fmla="*/ 3671 h 591"/>
                  <a:gd name="T34" fmla="*/ 176 w 402"/>
                  <a:gd name="T35" fmla="*/ 3671 h 591"/>
                  <a:gd name="T36" fmla="*/ 2763 w 402"/>
                  <a:gd name="T37" fmla="*/ 1809 h 591"/>
                  <a:gd name="T38" fmla="*/ 2763 w 402"/>
                  <a:gd name="T39" fmla="*/ 1463 h 591"/>
                  <a:gd name="T40" fmla="*/ 1909 w 402"/>
                  <a:gd name="T41" fmla="*/ 321 h 591"/>
                  <a:gd name="T42" fmla="*/ 1905 w 402"/>
                  <a:gd name="T43" fmla="*/ 314 h 591"/>
                  <a:gd name="T44" fmla="*/ 1909 w 402"/>
                  <a:gd name="T45" fmla="*/ 308 h 591"/>
                  <a:gd name="T46" fmla="*/ 2734 w 402"/>
                  <a:gd name="T47" fmla="*/ 308 h 591"/>
                  <a:gd name="T48" fmla="*/ 2741 w 402"/>
                  <a:gd name="T49" fmla="*/ 314 h 591"/>
                  <a:gd name="T50" fmla="*/ 2734 w 402"/>
                  <a:gd name="T51" fmla="*/ 321 h 591"/>
                  <a:gd name="T52" fmla="*/ 1909 w 402"/>
                  <a:gd name="T53" fmla="*/ 321 h 591"/>
                  <a:gd name="T54" fmla="*/ 124 w 402"/>
                  <a:gd name="T55" fmla="*/ 308 h 591"/>
                  <a:gd name="T56" fmla="*/ 117 w 402"/>
                  <a:gd name="T57" fmla="*/ 300 h 591"/>
                  <a:gd name="T58" fmla="*/ 124 w 402"/>
                  <a:gd name="T59" fmla="*/ 293 h 591"/>
                  <a:gd name="T60" fmla="*/ 821 w 402"/>
                  <a:gd name="T61" fmla="*/ 293 h 591"/>
                  <a:gd name="T62" fmla="*/ 829 w 402"/>
                  <a:gd name="T63" fmla="*/ 300 h 591"/>
                  <a:gd name="T64" fmla="*/ 821 w 402"/>
                  <a:gd name="T65" fmla="*/ 308 h 591"/>
                  <a:gd name="T66" fmla="*/ 124 w 402"/>
                  <a:gd name="T67" fmla="*/ 308 h 591"/>
                  <a:gd name="T68" fmla="*/ 2803 w 402"/>
                  <a:gd name="T69" fmla="*/ 0 h 591"/>
                  <a:gd name="T70" fmla="*/ 1916 w 402"/>
                  <a:gd name="T71" fmla="*/ 0 h 591"/>
                  <a:gd name="T72" fmla="*/ 1916 w 402"/>
                  <a:gd name="T73" fmla="*/ 0 h 591"/>
                  <a:gd name="T74" fmla="*/ 1905 w 402"/>
                  <a:gd name="T75" fmla="*/ 8 h 591"/>
                  <a:gd name="T76" fmla="*/ 1876 w 402"/>
                  <a:gd name="T77" fmla="*/ 36 h 591"/>
                  <a:gd name="T78" fmla="*/ 1832 w 402"/>
                  <a:gd name="T79" fmla="*/ 153 h 591"/>
                  <a:gd name="T80" fmla="*/ 1897 w 402"/>
                  <a:gd name="T81" fmla="*/ 337 h 591"/>
                  <a:gd name="T82" fmla="*/ 1897 w 402"/>
                  <a:gd name="T83" fmla="*/ 344 h 591"/>
                  <a:gd name="T84" fmla="*/ 1891 w 402"/>
                  <a:gd name="T85" fmla="*/ 344 h 591"/>
                  <a:gd name="T86" fmla="*/ 879 w 402"/>
                  <a:gd name="T87" fmla="*/ 344 h 591"/>
                  <a:gd name="T88" fmla="*/ 879 w 402"/>
                  <a:gd name="T89" fmla="*/ 344 h 591"/>
                  <a:gd name="T90" fmla="*/ 795 w 402"/>
                  <a:gd name="T91" fmla="*/ 161 h 591"/>
                  <a:gd name="T92" fmla="*/ 858 w 402"/>
                  <a:gd name="T93" fmla="*/ 0 h 591"/>
                  <a:gd name="T94" fmla="*/ 69 w 402"/>
                  <a:gd name="T95" fmla="*/ 0 h 591"/>
                  <a:gd name="T96" fmla="*/ 61 w 402"/>
                  <a:gd name="T97" fmla="*/ 8 h 591"/>
                  <a:gd name="T98" fmla="*/ 48 w 402"/>
                  <a:gd name="T99" fmla="*/ 29 h 591"/>
                  <a:gd name="T100" fmla="*/ 29 w 402"/>
                  <a:gd name="T101" fmla="*/ 273 h 591"/>
                  <a:gd name="T102" fmla="*/ 36 w 402"/>
                  <a:gd name="T103" fmla="*/ 293 h 591"/>
                  <a:gd name="T104" fmla="*/ 48 w 402"/>
                  <a:gd name="T105" fmla="*/ 314 h 591"/>
                  <a:gd name="T106" fmla="*/ 99 w 402"/>
                  <a:gd name="T107" fmla="*/ 3227 h 591"/>
                  <a:gd name="T108" fmla="*/ 2763 w 402"/>
                  <a:gd name="T109" fmla="*/ 1310 h 591"/>
                  <a:gd name="T110" fmla="*/ 2755 w 402"/>
                  <a:gd name="T111" fmla="*/ 614 h 591"/>
                  <a:gd name="T112" fmla="*/ 2755 w 402"/>
                  <a:gd name="T113" fmla="*/ 277 h 591"/>
                  <a:gd name="T114" fmla="*/ 2755 w 402"/>
                  <a:gd name="T115" fmla="*/ 277 h 591"/>
                  <a:gd name="T116" fmla="*/ 2755 w 402"/>
                  <a:gd name="T117" fmla="*/ 273 h 591"/>
                  <a:gd name="T118" fmla="*/ 2755 w 402"/>
                  <a:gd name="T119" fmla="*/ 273 h 591"/>
                  <a:gd name="T120" fmla="*/ 2774 w 402"/>
                  <a:gd name="T121" fmla="*/ 29 h 591"/>
                  <a:gd name="T122" fmla="*/ 2789 w 402"/>
                  <a:gd name="T123" fmla="*/ 8 h 591"/>
                  <a:gd name="T124" fmla="*/ 2803 w 402"/>
                  <a:gd name="T125" fmla="*/ 0 h 5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02" h="591">
                    <a:moveTo>
                      <a:pt x="396" y="276"/>
                    </a:moveTo>
                    <a:cubicBezTo>
                      <a:pt x="34" y="525"/>
                      <a:pt x="34" y="525"/>
                      <a:pt x="34" y="525"/>
                    </a:cubicBezTo>
                    <a:cubicBezTo>
                      <a:pt x="396" y="523"/>
                      <a:pt x="396" y="523"/>
                      <a:pt x="396" y="523"/>
                    </a:cubicBezTo>
                    <a:cubicBezTo>
                      <a:pt x="395" y="590"/>
                      <a:pt x="395" y="590"/>
                      <a:pt x="395" y="590"/>
                    </a:cubicBezTo>
                    <a:cubicBezTo>
                      <a:pt x="15" y="591"/>
                      <a:pt x="15" y="591"/>
                      <a:pt x="15" y="591"/>
                    </a:cubicBezTo>
                    <a:cubicBezTo>
                      <a:pt x="15" y="591"/>
                      <a:pt x="15" y="591"/>
                      <a:pt x="15" y="591"/>
                    </a:cubicBezTo>
                    <a:cubicBezTo>
                      <a:pt x="396" y="590"/>
                      <a:pt x="396" y="590"/>
                      <a:pt x="396" y="590"/>
                    </a:cubicBezTo>
                    <a:cubicBezTo>
                      <a:pt x="396" y="581"/>
                      <a:pt x="396" y="553"/>
                      <a:pt x="396" y="516"/>
                    </a:cubicBezTo>
                    <a:cubicBezTo>
                      <a:pt x="396" y="515"/>
                      <a:pt x="396" y="515"/>
                      <a:pt x="396" y="515"/>
                    </a:cubicBezTo>
                    <a:cubicBezTo>
                      <a:pt x="396" y="514"/>
                      <a:pt x="396" y="514"/>
                      <a:pt x="396" y="513"/>
                    </a:cubicBezTo>
                    <a:cubicBezTo>
                      <a:pt x="397" y="451"/>
                      <a:pt x="396" y="361"/>
                      <a:pt x="396" y="276"/>
                    </a:cubicBezTo>
                    <a:moveTo>
                      <a:pt x="396" y="209"/>
                    </a:moveTo>
                    <a:cubicBezTo>
                      <a:pt x="14" y="468"/>
                      <a:pt x="14" y="468"/>
                      <a:pt x="14" y="468"/>
                    </a:cubicBezTo>
                    <a:cubicBezTo>
                      <a:pt x="14" y="484"/>
                      <a:pt x="14" y="499"/>
                      <a:pt x="15" y="513"/>
                    </a:cubicBezTo>
                    <a:cubicBezTo>
                      <a:pt x="15" y="514"/>
                      <a:pt x="15" y="514"/>
                      <a:pt x="15" y="515"/>
                    </a:cubicBezTo>
                    <a:cubicBezTo>
                      <a:pt x="15" y="515"/>
                      <a:pt x="15" y="515"/>
                      <a:pt x="15" y="516"/>
                    </a:cubicBezTo>
                    <a:cubicBezTo>
                      <a:pt x="15" y="519"/>
                      <a:pt x="15" y="522"/>
                      <a:pt x="15" y="525"/>
                    </a:cubicBezTo>
                    <a:cubicBezTo>
                      <a:pt x="25" y="525"/>
                      <a:pt x="25" y="525"/>
                      <a:pt x="25" y="525"/>
                    </a:cubicBezTo>
                    <a:cubicBezTo>
                      <a:pt x="396" y="259"/>
                      <a:pt x="396" y="259"/>
                      <a:pt x="396" y="259"/>
                    </a:cubicBezTo>
                    <a:cubicBezTo>
                      <a:pt x="396" y="242"/>
                      <a:pt x="396" y="225"/>
                      <a:pt x="396" y="209"/>
                    </a:cubicBezTo>
                    <a:moveTo>
                      <a:pt x="274" y="46"/>
                    </a:moveTo>
                    <a:cubicBezTo>
                      <a:pt x="274" y="46"/>
                      <a:pt x="273" y="45"/>
                      <a:pt x="273" y="45"/>
                    </a:cubicBezTo>
                    <a:cubicBezTo>
                      <a:pt x="273" y="44"/>
                      <a:pt x="274" y="44"/>
                      <a:pt x="274" y="44"/>
                    </a:cubicBezTo>
                    <a:cubicBezTo>
                      <a:pt x="392" y="44"/>
                      <a:pt x="392" y="44"/>
                      <a:pt x="392" y="44"/>
                    </a:cubicBezTo>
                    <a:cubicBezTo>
                      <a:pt x="393" y="44"/>
                      <a:pt x="393" y="44"/>
                      <a:pt x="393" y="45"/>
                    </a:cubicBezTo>
                    <a:cubicBezTo>
                      <a:pt x="393" y="45"/>
                      <a:pt x="393" y="46"/>
                      <a:pt x="392" y="46"/>
                    </a:cubicBezTo>
                    <a:cubicBezTo>
                      <a:pt x="274" y="46"/>
                      <a:pt x="274" y="46"/>
                      <a:pt x="274" y="46"/>
                    </a:cubicBezTo>
                    <a:moveTo>
                      <a:pt x="18" y="44"/>
                    </a:moveTo>
                    <a:cubicBezTo>
                      <a:pt x="18" y="44"/>
                      <a:pt x="17" y="44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119" y="42"/>
                      <a:pt x="119" y="43"/>
                      <a:pt x="119" y="43"/>
                    </a:cubicBezTo>
                    <a:cubicBezTo>
                      <a:pt x="119" y="44"/>
                      <a:pt x="119" y="44"/>
                      <a:pt x="118" y="44"/>
                    </a:cubicBezTo>
                    <a:cubicBezTo>
                      <a:pt x="18" y="44"/>
                      <a:pt x="18" y="44"/>
                      <a:pt x="18" y="44"/>
                    </a:cubicBezTo>
                    <a:moveTo>
                      <a:pt x="402" y="0"/>
                    </a:moveTo>
                    <a:cubicBezTo>
                      <a:pt x="275" y="0"/>
                      <a:pt x="275" y="0"/>
                      <a:pt x="275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75" y="0"/>
                      <a:pt x="274" y="0"/>
                      <a:pt x="273" y="1"/>
                    </a:cubicBezTo>
                    <a:cubicBezTo>
                      <a:pt x="272" y="2"/>
                      <a:pt x="271" y="3"/>
                      <a:pt x="269" y="5"/>
                    </a:cubicBezTo>
                    <a:cubicBezTo>
                      <a:pt x="266" y="9"/>
                      <a:pt x="263" y="15"/>
                      <a:pt x="263" y="22"/>
                    </a:cubicBezTo>
                    <a:cubicBezTo>
                      <a:pt x="263" y="29"/>
                      <a:pt x="265" y="38"/>
                      <a:pt x="272" y="48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2" y="49"/>
                      <a:pt x="272" y="49"/>
                      <a:pt x="271" y="49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26" y="49"/>
                      <a:pt x="114" y="39"/>
                      <a:pt x="114" y="23"/>
                    </a:cubicBezTo>
                    <a:cubicBezTo>
                      <a:pt x="114" y="16"/>
                      <a:pt x="117" y="8"/>
                      <a:pt x="12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0" y="16"/>
                      <a:pt x="2" y="31"/>
                      <a:pt x="4" y="39"/>
                    </a:cubicBezTo>
                    <a:cubicBezTo>
                      <a:pt x="5" y="40"/>
                      <a:pt x="5" y="41"/>
                      <a:pt x="5" y="42"/>
                    </a:cubicBezTo>
                    <a:cubicBezTo>
                      <a:pt x="6" y="44"/>
                      <a:pt x="7" y="45"/>
                      <a:pt x="7" y="45"/>
                    </a:cubicBezTo>
                    <a:cubicBezTo>
                      <a:pt x="8" y="75"/>
                      <a:pt x="12" y="309"/>
                      <a:pt x="14" y="462"/>
                    </a:cubicBezTo>
                    <a:cubicBezTo>
                      <a:pt x="396" y="187"/>
                      <a:pt x="396" y="187"/>
                      <a:pt x="396" y="187"/>
                    </a:cubicBezTo>
                    <a:cubicBezTo>
                      <a:pt x="396" y="148"/>
                      <a:pt x="396" y="113"/>
                      <a:pt x="395" y="88"/>
                    </a:cubicBezTo>
                    <a:cubicBezTo>
                      <a:pt x="395" y="74"/>
                      <a:pt x="395" y="57"/>
                      <a:pt x="395" y="40"/>
                    </a:cubicBezTo>
                    <a:cubicBezTo>
                      <a:pt x="395" y="40"/>
                      <a:pt x="395" y="40"/>
                      <a:pt x="395" y="40"/>
                    </a:cubicBezTo>
                    <a:cubicBezTo>
                      <a:pt x="395" y="40"/>
                      <a:pt x="395" y="39"/>
                      <a:pt x="395" y="39"/>
                    </a:cubicBezTo>
                    <a:cubicBezTo>
                      <a:pt x="395" y="39"/>
                      <a:pt x="395" y="39"/>
                      <a:pt x="395" y="39"/>
                    </a:cubicBezTo>
                    <a:cubicBezTo>
                      <a:pt x="389" y="21"/>
                      <a:pt x="394" y="10"/>
                      <a:pt x="398" y="4"/>
                    </a:cubicBezTo>
                    <a:cubicBezTo>
                      <a:pt x="399" y="3"/>
                      <a:pt x="400" y="2"/>
                      <a:pt x="400" y="1"/>
                    </a:cubicBezTo>
                    <a:cubicBezTo>
                      <a:pt x="402" y="0"/>
                      <a:pt x="402" y="0"/>
                      <a:pt x="402" y="0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1" name="Freeform 67">
                <a:extLst>
                  <a:ext uri="{FF2B5EF4-FFF2-40B4-BE49-F238E27FC236}">
                    <a16:creationId xmlns:a16="http://schemas.microsoft.com/office/drawing/2014/main" id="{8A2A339D-7E03-46AC-8042-4E77994957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2" y="2742"/>
                <a:ext cx="731" cy="130"/>
              </a:xfrm>
              <a:custGeom>
                <a:avLst/>
                <a:gdLst>
                  <a:gd name="T0" fmla="*/ 77 w 382"/>
                  <a:gd name="T1" fmla="*/ 15 h 68"/>
                  <a:gd name="T2" fmla="*/ 8 w 382"/>
                  <a:gd name="T3" fmla="*/ 15 h 68"/>
                  <a:gd name="T4" fmla="*/ 0 w 382"/>
                  <a:gd name="T5" fmla="*/ 15 h 68"/>
                  <a:gd name="T6" fmla="*/ 8 w 382"/>
                  <a:gd name="T7" fmla="*/ 63 h 68"/>
                  <a:gd name="T8" fmla="*/ 77 w 382"/>
                  <a:gd name="T9" fmla="*/ 15 h 68"/>
                  <a:gd name="T10" fmla="*/ 436 w 382"/>
                  <a:gd name="T11" fmla="*/ 392 h 68"/>
                  <a:gd name="T12" fmla="*/ 321 w 382"/>
                  <a:gd name="T13" fmla="*/ 277 h 68"/>
                  <a:gd name="T14" fmla="*/ 436 w 382"/>
                  <a:gd name="T15" fmla="*/ 168 h 68"/>
                  <a:gd name="T16" fmla="*/ 545 w 382"/>
                  <a:gd name="T17" fmla="*/ 277 h 68"/>
                  <a:gd name="T18" fmla="*/ 436 w 382"/>
                  <a:gd name="T19" fmla="*/ 392 h 68"/>
                  <a:gd name="T20" fmla="*/ 1326 w 382"/>
                  <a:gd name="T21" fmla="*/ 392 h 68"/>
                  <a:gd name="T22" fmla="*/ 1211 w 382"/>
                  <a:gd name="T23" fmla="*/ 277 h 68"/>
                  <a:gd name="T24" fmla="*/ 1326 w 382"/>
                  <a:gd name="T25" fmla="*/ 168 h 68"/>
                  <a:gd name="T26" fmla="*/ 1435 w 382"/>
                  <a:gd name="T27" fmla="*/ 277 h 68"/>
                  <a:gd name="T28" fmla="*/ 1326 w 382"/>
                  <a:gd name="T29" fmla="*/ 392 h 68"/>
                  <a:gd name="T30" fmla="*/ 2224 w 382"/>
                  <a:gd name="T31" fmla="*/ 392 h 68"/>
                  <a:gd name="T32" fmla="*/ 2101 w 382"/>
                  <a:gd name="T33" fmla="*/ 277 h 68"/>
                  <a:gd name="T34" fmla="*/ 2224 w 382"/>
                  <a:gd name="T35" fmla="*/ 168 h 68"/>
                  <a:gd name="T36" fmla="*/ 2333 w 382"/>
                  <a:gd name="T37" fmla="*/ 277 h 68"/>
                  <a:gd name="T38" fmla="*/ 2224 w 382"/>
                  <a:gd name="T39" fmla="*/ 392 h 68"/>
                  <a:gd name="T40" fmla="*/ 2677 w 382"/>
                  <a:gd name="T41" fmla="*/ 0 h 68"/>
                  <a:gd name="T42" fmla="*/ 140 w 382"/>
                  <a:gd name="T43" fmla="*/ 15 h 68"/>
                  <a:gd name="T44" fmla="*/ 8 w 382"/>
                  <a:gd name="T45" fmla="*/ 105 h 68"/>
                  <a:gd name="T46" fmla="*/ 8 w 382"/>
                  <a:gd name="T47" fmla="*/ 476 h 68"/>
                  <a:gd name="T48" fmla="*/ 8 w 382"/>
                  <a:gd name="T49" fmla="*/ 476 h 68"/>
                  <a:gd name="T50" fmla="*/ 2669 w 382"/>
                  <a:gd name="T51" fmla="*/ 468 h 68"/>
                  <a:gd name="T52" fmla="*/ 2677 w 382"/>
                  <a:gd name="T53" fmla="*/ 0 h 6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82" h="68">
                    <a:moveTo>
                      <a:pt x="1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1" y="2"/>
                      <a:pt x="11" y="2"/>
                      <a:pt x="11" y="2"/>
                    </a:cubicBezTo>
                    <a:moveTo>
                      <a:pt x="62" y="56"/>
                    </a:moveTo>
                    <a:cubicBezTo>
                      <a:pt x="53" y="56"/>
                      <a:pt x="46" y="49"/>
                      <a:pt x="46" y="40"/>
                    </a:cubicBezTo>
                    <a:cubicBezTo>
                      <a:pt x="46" y="31"/>
                      <a:pt x="53" y="24"/>
                      <a:pt x="62" y="24"/>
                    </a:cubicBezTo>
                    <a:cubicBezTo>
                      <a:pt x="71" y="24"/>
                      <a:pt x="78" y="31"/>
                      <a:pt x="78" y="40"/>
                    </a:cubicBezTo>
                    <a:cubicBezTo>
                      <a:pt x="78" y="49"/>
                      <a:pt x="71" y="56"/>
                      <a:pt x="62" y="56"/>
                    </a:cubicBezTo>
                    <a:moveTo>
                      <a:pt x="189" y="56"/>
                    </a:moveTo>
                    <a:cubicBezTo>
                      <a:pt x="180" y="56"/>
                      <a:pt x="173" y="49"/>
                      <a:pt x="173" y="40"/>
                    </a:cubicBezTo>
                    <a:cubicBezTo>
                      <a:pt x="173" y="31"/>
                      <a:pt x="180" y="24"/>
                      <a:pt x="189" y="24"/>
                    </a:cubicBezTo>
                    <a:cubicBezTo>
                      <a:pt x="198" y="24"/>
                      <a:pt x="205" y="31"/>
                      <a:pt x="205" y="40"/>
                    </a:cubicBezTo>
                    <a:cubicBezTo>
                      <a:pt x="205" y="49"/>
                      <a:pt x="198" y="56"/>
                      <a:pt x="189" y="56"/>
                    </a:cubicBezTo>
                    <a:moveTo>
                      <a:pt x="317" y="56"/>
                    </a:moveTo>
                    <a:cubicBezTo>
                      <a:pt x="308" y="56"/>
                      <a:pt x="300" y="49"/>
                      <a:pt x="300" y="40"/>
                    </a:cubicBezTo>
                    <a:cubicBezTo>
                      <a:pt x="300" y="31"/>
                      <a:pt x="308" y="24"/>
                      <a:pt x="317" y="24"/>
                    </a:cubicBezTo>
                    <a:cubicBezTo>
                      <a:pt x="325" y="24"/>
                      <a:pt x="333" y="31"/>
                      <a:pt x="333" y="40"/>
                    </a:cubicBezTo>
                    <a:cubicBezTo>
                      <a:pt x="333" y="49"/>
                      <a:pt x="325" y="56"/>
                      <a:pt x="317" y="56"/>
                    </a:cubicBezTo>
                    <a:moveTo>
                      <a:pt x="382" y="0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381" y="67"/>
                      <a:pt x="381" y="67"/>
                      <a:pt x="381" y="67"/>
                    </a:cubicBezTo>
                    <a:cubicBezTo>
                      <a:pt x="382" y="0"/>
                      <a:pt x="382" y="0"/>
                      <a:pt x="382" y="0"/>
                    </a:cubicBezTo>
                  </a:path>
                </a:pathLst>
              </a:custGeom>
              <a:solidFill>
                <a:srgbClr val="E1E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2" name="Freeform 68">
                <a:extLst>
                  <a:ext uri="{FF2B5EF4-FFF2-40B4-BE49-F238E27FC236}">
                    <a16:creationId xmlns:a16="http://schemas.microsoft.com/office/drawing/2014/main" id="{C0D4368E-CEA7-4B44-BB0D-BB74DB49ED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7" y="1731"/>
                <a:ext cx="299" cy="101"/>
              </a:xfrm>
              <a:custGeom>
                <a:avLst/>
                <a:gdLst>
                  <a:gd name="T0" fmla="*/ 92 w 156"/>
                  <a:gd name="T1" fmla="*/ 345 h 53"/>
                  <a:gd name="T2" fmla="*/ 493 w 156"/>
                  <a:gd name="T3" fmla="*/ 297 h 53"/>
                  <a:gd name="T4" fmla="*/ 1037 w 156"/>
                  <a:gd name="T5" fmla="*/ 345 h 53"/>
                  <a:gd name="T6" fmla="*/ 92 w 156"/>
                  <a:gd name="T7" fmla="*/ 345 h 53"/>
                  <a:gd name="T8" fmla="*/ 753 w 156"/>
                  <a:gd name="T9" fmla="*/ 0 h 53"/>
                  <a:gd name="T10" fmla="*/ 381 w 156"/>
                  <a:gd name="T11" fmla="*/ 0 h 53"/>
                  <a:gd name="T12" fmla="*/ 422 w 156"/>
                  <a:gd name="T13" fmla="*/ 29 h 53"/>
                  <a:gd name="T14" fmla="*/ 429 w 156"/>
                  <a:gd name="T15" fmla="*/ 36 h 53"/>
                  <a:gd name="T16" fmla="*/ 422 w 156"/>
                  <a:gd name="T17" fmla="*/ 40 h 53"/>
                  <a:gd name="T18" fmla="*/ 69 w 156"/>
                  <a:gd name="T19" fmla="*/ 40 h 53"/>
                  <a:gd name="T20" fmla="*/ 0 w 156"/>
                  <a:gd name="T21" fmla="*/ 200 h 53"/>
                  <a:gd name="T22" fmla="*/ 77 w 156"/>
                  <a:gd name="T23" fmla="*/ 366 h 53"/>
                  <a:gd name="T24" fmla="*/ 77 w 156"/>
                  <a:gd name="T25" fmla="*/ 366 h 53"/>
                  <a:gd name="T26" fmla="*/ 1077 w 156"/>
                  <a:gd name="T27" fmla="*/ 366 h 53"/>
                  <a:gd name="T28" fmla="*/ 1022 w 156"/>
                  <a:gd name="T29" fmla="*/ 192 h 53"/>
                  <a:gd name="T30" fmla="*/ 1062 w 156"/>
                  <a:gd name="T31" fmla="*/ 69 h 53"/>
                  <a:gd name="T32" fmla="*/ 1098 w 156"/>
                  <a:gd name="T33" fmla="*/ 40 h 53"/>
                  <a:gd name="T34" fmla="*/ 705 w 156"/>
                  <a:gd name="T35" fmla="*/ 40 h 53"/>
                  <a:gd name="T36" fmla="*/ 698 w 156"/>
                  <a:gd name="T37" fmla="*/ 36 h 53"/>
                  <a:gd name="T38" fmla="*/ 705 w 156"/>
                  <a:gd name="T39" fmla="*/ 29 h 53"/>
                  <a:gd name="T40" fmla="*/ 753 w 156"/>
                  <a:gd name="T41" fmla="*/ 0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6" h="53">
                    <a:moveTo>
                      <a:pt x="13" y="50"/>
                    </a:moveTo>
                    <a:cubicBezTo>
                      <a:pt x="30" y="45"/>
                      <a:pt x="50" y="43"/>
                      <a:pt x="70" y="43"/>
                    </a:cubicBezTo>
                    <a:cubicBezTo>
                      <a:pt x="110" y="43"/>
                      <a:pt x="147" y="50"/>
                      <a:pt x="147" y="50"/>
                    </a:cubicBezTo>
                    <a:cubicBezTo>
                      <a:pt x="13" y="50"/>
                      <a:pt x="13" y="50"/>
                      <a:pt x="13" y="50"/>
                    </a:cubicBezTo>
                    <a:moveTo>
                      <a:pt x="107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6" y="2"/>
                      <a:pt x="58" y="3"/>
                      <a:pt x="60" y="4"/>
                    </a:cubicBezTo>
                    <a:cubicBezTo>
                      <a:pt x="61" y="4"/>
                      <a:pt x="61" y="4"/>
                      <a:pt x="61" y="5"/>
                    </a:cubicBezTo>
                    <a:cubicBezTo>
                      <a:pt x="61" y="5"/>
                      <a:pt x="60" y="6"/>
                      <a:pt x="6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3" y="14"/>
                      <a:pt x="0" y="22"/>
                      <a:pt x="0" y="29"/>
                    </a:cubicBezTo>
                    <a:cubicBezTo>
                      <a:pt x="0" y="42"/>
                      <a:pt x="9" y="51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47" y="44"/>
                      <a:pt x="145" y="35"/>
                      <a:pt x="145" y="28"/>
                    </a:cubicBezTo>
                    <a:cubicBezTo>
                      <a:pt x="145" y="20"/>
                      <a:pt x="148" y="14"/>
                      <a:pt x="151" y="10"/>
                    </a:cubicBezTo>
                    <a:cubicBezTo>
                      <a:pt x="153" y="8"/>
                      <a:pt x="154" y="7"/>
                      <a:pt x="156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6"/>
                      <a:pt x="100" y="5"/>
                      <a:pt x="99" y="5"/>
                    </a:cubicBezTo>
                    <a:cubicBezTo>
                      <a:pt x="99" y="4"/>
                      <a:pt x="100" y="4"/>
                      <a:pt x="100" y="4"/>
                    </a:cubicBezTo>
                    <a:cubicBezTo>
                      <a:pt x="102" y="3"/>
                      <a:pt x="105" y="2"/>
                      <a:pt x="107" y="0"/>
                    </a:cubicBezTo>
                  </a:path>
                </a:pathLst>
              </a:custGeom>
              <a:solidFill>
                <a:srgbClr val="8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3" name="Freeform 69">
                <a:extLst>
                  <a:ext uri="{FF2B5EF4-FFF2-40B4-BE49-F238E27FC236}">
                    <a16:creationId xmlns:a16="http://schemas.microsoft.com/office/drawing/2014/main" id="{ACA2C8D0-3AF6-41E2-86EC-C13804C70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1731"/>
                <a:ext cx="309" cy="105"/>
              </a:xfrm>
              <a:custGeom>
                <a:avLst/>
                <a:gdLst>
                  <a:gd name="T0" fmla="*/ 778 w 162"/>
                  <a:gd name="T1" fmla="*/ 0 h 55"/>
                  <a:gd name="T2" fmla="*/ 757 w 162"/>
                  <a:gd name="T3" fmla="*/ 0 h 55"/>
                  <a:gd name="T4" fmla="*/ 710 w 162"/>
                  <a:gd name="T5" fmla="*/ 29 h 55"/>
                  <a:gd name="T6" fmla="*/ 702 w 162"/>
                  <a:gd name="T7" fmla="*/ 36 h 55"/>
                  <a:gd name="T8" fmla="*/ 710 w 162"/>
                  <a:gd name="T9" fmla="*/ 40 h 55"/>
                  <a:gd name="T10" fmla="*/ 1095 w 162"/>
                  <a:gd name="T11" fmla="*/ 40 h 55"/>
                  <a:gd name="T12" fmla="*/ 1062 w 162"/>
                  <a:gd name="T13" fmla="*/ 69 h 55"/>
                  <a:gd name="T14" fmla="*/ 1019 w 162"/>
                  <a:gd name="T15" fmla="*/ 193 h 55"/>
                  <a:gd name="T16" fmla="*/ 1078 w 162"/>
                  <a:gd name="T17" fmla="*/ 368 h 55"/>
                  <a:gd name="T18" fmla="*/ 92 w 162"/>
                  <a:gd name="T19" fmla="*/ 368 h 55"/>
                  <a:gd name="T20" fmla="*/ 92 w 162"/>
                  <a:gd name="T21" fmla="*/ 368 h 55"/>
                  <a:gd name="T22" fmla="*/ 15 w 162"/>
                  <a:gd name="T23" fmla="*/ 200 h 55"/>
                  <a:gd name="T24" fmla="*/ 84 w 162"/>
                  <a:gd name="T25" fmla="*/ 40 h 55"/>
                  <a:gd name="T26" fmla="*/ 429 w 162"/>
                  <a:gd name="T27" fmla="*/ 40 h 55"/>
                  <a:gd name="T28" fmla="*/ 437 w 162"/>
                  <a:gd name="T29" fmla="*/ 36 h 55"/>
                  <a:gd name="T30" fmla="*/ 429 w 162"/>
                  <a:gd name="T31" fmla="*/ 29 h 55"/>
                  <a:gd name="T32" fmla="*/ 389 w 162"/>
                  <a:gd name="T33" fmla="*/ 0 h 55"/>
                  <a:gd name="T34" fmla="*/ 361 w 162"/>
                  <a:gd name="T35" fmla="*/ 0 h 55"/>
                  <a:gd name="T36" fmla="*/ 404 w 162"/>
                  <a:gd name="T37" fmla="*/ 29 h 55"/>
                  <a:gd name="T38" fmla="*/ 76 w 162"/>
                  <a:gd name="T39" fmla="*/ 29 h 55"/>
                  <a:gd name="T40" fmla="*/ 69 w 162"/>
                  <a:gd name="T41" fmla="*/ 29 h 55"/>
                  <a:gd name="T42" fmla="*/ 61 w 162"/>
                  <a:gd name="T43" fmla="*/ 40 h 55"/>
                  <a:gd name="T44" fmla="*/ 0 w 162"/>
                  <a:gd name="T45" fmla="*/ 200 h 55"/>
                  <a:gd name="T46" fmla="*/ 84 w 162"/>
                  <a:gd name="T47" fmla="*/ 382 h 55"/>
                  <a:gd name="T48" fmla="*/ 84 w 162"/>
                  <a:gd name="T49" fmla="*/ 382 h 55"/>
                  <a:gd name="T50" fmla="*/ 1087 w 162"/>
                  <a:gd name="T51" fmla="*/ 382 h 55"/>
                  <a:gd name="T52" fmla="*/ 1095 w 162"/>
                  <a:gd name="T53" fmla="*/ 382 h 55"/>
                  <a:gd name="T54" fmla="*/ 1095 w 162"/>
                  <a:gd name="T55" fmla="*/ 376 h 55"/>
                  <a:gd name="T56" fmla="*/ 1034 w 162"/>
                  <a:gd name="T57" fmla="*/ 193 h 55"/>
                  <a:gd name="T58" fmla="*/ 1078 w 162"/>
                  <a:gd name="T59" fmla="*/ 76 h 55"/>
                  <a:gd name="T60" fmla="*/ 1102 w 162"/>
                  <a:gd name="T61" fmla="*/ 48 h 55"/>
                  <a:gd name="T62" fmla="*/ 1118 w 162"/>
                  <a:gd name="T63" fmla="*/ 40 h 55"/>
                  <a:gd name="T64" fmla="*/ 1118 w 162"/>
                  <a:gd name="T65" fmla="*/ 40 h 55"/>
                  <a:gd name="T66" fmla="*/ 1118 w 162"/>
                  <a:gd name="T67" fmla="*/ 40 h 55"/>
                  <a:gd name="T68" fmla="*/ 1118 w 162"/>
                  <a:gd name="T69" fmla="*/ 36 h 55"/>
                  <a:gd name="T70" fmla="*/ 1123 w 162"/>
                  <a:gd name="T71" fmla="*/ 29 h 55"/>
                  <a:gd name="T72" fmla="*/ 1118 w 162"/>
                  <a:gd name="T73" fmla="*/ 29 h 55"/>
                  <a:gd name="T74" fmla="*/ 1118 w 162"/>
                  <a:gd name="T75" fmla="*/ 36 h 55"/>
                  <a:gd name="T76" fmla="*/ 1118 w 162"/>
                  <a:gd name="T77" fmla="*/ 29 h 55"/>
                  <a:gd name="T78" fmla="*/ 742 w 162"/>
                  <a:gd name="T79" fmla="*/ 29 h 55"/>
                  <a:gd name="T80" fmla="*/ 778 w 162"/>
                  <a:gd name="T81" fmla="*/ 0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2" h="55">
                    <a:moveTo>
                      <a:pt x="112" y="0"/>
                    </a:moveTo>
                    <a:cubicBezTo>
                      <a:pt x="109" y="0"/>
                      <a:pt x="109" y="0"/>
                      <a:pt x="109" y="0"/>
                    </a:cubicBezTo>
                    <a:cubicBezTo>
                      <a:pt x="107" y="2"/>
                      <a:pt x="104" y="3"/>
                      <a:pt x="102" y="4"/>
                    </a:cubicBezTo>
                    <a:cubicBezTo>
                      <a:pt x="102" y="4"/>
                      <a:pt x="101" y="4"/>
                      <a:pt x="101" y="5"/>
                    </a:cubicBezTo>
                    <a:cubicBezTo>
                      <a:pt x="102" y="5"/>
                      <a:pt x="102" y="6"/>
                      <a:pt x="102" y="6"/>
                    </a:cubicBezTo>
                    <a:cubicBezTo>
                      <a:pt x="158" y="6"/>
                      <a:pt x="158" y="6"/>
                      <a:pt x="158" y="6"/>
                    </a:cubicBezTo>
                    <a:cubicBezTo>
                      <a:pt x="156" y="7"/>
                      <a:pt x="155" y="8"/>
                      <a:pt x="153" y="10"/>
                    </a:cubicBezTo>
                    <a:cubicBezTo>
                      <a:pt x="150" y="14"/>
                      <a:pt x="147" y="20"/>
                      <a:pt x="147" y="28"/>
                    </a:cubicBezTo>
                    <a:cubicBezTo>
                      <a:pt x="147" y="35"/>
                      <a:pt x="149" y="44"/>
                      <a:pt x="155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1" y="51"/>
                      <a:pt x="2" y="42"/>
                      <a:pt x="2" y="29"/>
                    </a:cubicBezTo>
                    <a:cubicBezTo>
                      <a:pt x="2" y="22"/>
                      <a:pt x="5" y="14"/>
                      <a:pt x="1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3" y="5"/>
                      <a:pt x="63" y="5"/>
                    </a:cubicBezTo>
                    <a:cubicBezTo>
                      <a:pt x="63" y="4"/>
                      <a:pt x="63" y="4"/>
                      <a:pt x="62" y="4"/>
                    </a:cubicBezTo>
                    <a:cubicBezTo>
                      <a:pt x="60" y="3"/>
                      <a:pt x="58" y="2"/>
                      <a:pt x="56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1"/>
                      <a:pt x="56" y="3"/>
                      <a:pt x="58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9" y="5"/>
                      <a:pt x="9" y="6"/>
                    </a:cubicBezTo>
                    <a:cubicBezTo>
                      <a:pt x="3" y="14"/>
                      <a:pt x="0" y="22"/>
                      <a:pt x="0" y="29"/>
                    </a:cubicBezTo>
                    <a:cubicBezTo>
                      <a:pt x="0" y="4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57" y="55"/>
                      <a:pt x="157" y="55"/>
                      <a:pt x="157" y="55"/>
                    </a:cubicBezTo>
                    <a:cubicBezTo>
                      <a:pt x="158" y="55"/>
                      <a:pt x="158" y="55"/>
                      <a:pt x="158" y="55"/>
                    </a:cubicBezTo>
                    <a:cubicBezTo>
                      <a:pt x="158" y="54"/>
                      <a:pt x="158" y="54"/>
                      <a:pt x="158" y="54"/>
                    </a:cubicBezTo>
                    <a:cubicBezTo>
                      <a:pt x="151" y="44"/>
                      <a:pt x="149" y="35"/>
                      <a:pt x="149" y="28"/>
                    </a:cubicBezTo>
                    <a:cubicBezTo>
                      <a:pt x="149" y="21"/>
                      <a:pt x="152" y="15"/>
                      <a:pt x="155" y="11"/>
                    </a:cubicBezTo>
                    <a:cubicBezTo>
                      <a:pt x="157" y="9"/>
                      <a:pt x="158" y="8"/>
                      <a:pt x="159" y="7"/>
                    </a:cubicBezTo>
                    <a:cubicBezTo>
                      <a:pt x="160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62" y="5"/>
                      <a:pt x="162" y="5"/>
                      <a:pt x="162" y="4"/>
                    </a:cubicBezTo>
                    <a:cubicBezTo>
                      <a:pt x="162" y="4"/>
                      <a:pt x="161" y="4"/>
                      <a:pt x="161" y="4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9" y="3"/>
                      <a:pt x="110" y="1"/>
                      <a:pt x="112" y="0"/>
                    </a:cubicBezTo>
                  </a:path>
                </a:pathLst>
              </a:custGeom>
              <a:solidFill>
                <a:srgbClr val="666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4" name="Freeform 70">
                <a:extLst>
                  <a:ext uri="{FF2B5EF4-FFF2-40B4-BE49-F238E27FC236}">
                    <a16:creationId xmlns:a16="http://schemas.microsoft.com/office/drawing/2014/main" id="{3DF709FA-32DD-406B-8100-E7564939E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819"/>
                <a:ext cx="69" cy="143"/>
              </a:xfrm>
              <a:custGeom>
                <a:avLst/>
                <a:gdLst>
                  <a:gd name="T0" fmla="*/ 92 w 36"/>
                  <a:gd name="T1" fmla="*/ 0 h 75"/>
                  <a:gd name="T2" fmla="*/ 0 w 36"/>
                  <a:gd name="T3" fmla="*/ 0 h 75"/>
                  <a:gd name="T4" fmla="*/ 0 w 36"/>
                  <a:gd name="T5" fmla="*/ 0 h 75"/>
                  <a:gd name="T6" fmla="*/ 0 w 36"/>
                  <a:gd name="T7" fmla="*/ 334 h 75"/>
                  <a:gd name="T8" fmla="*/ 8 w 36"/>
                  <a:gd name="T9" fmla="*/ 521 h 75"/>
                  <a:gd name="T10" fmla="*/ 253 w 36"/>
                  <a:gd name="T11" fmla="*/ 521 h 75"/>
                  <a:gd name="T12" fmla="*/ 92 w 36"/>
                  <a:gd name="T13" fmla="*/ 15 h 75"/>
                  <a:gd name="T14" fmla="*/ 92 w 36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75">
                    <a:moveTo>
                      <a:pt x="1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34"/>
                      <a:pt x="0" y="48"/>
                    </a:cubicBezTo>
                    <a:cubicBezTo>
                      <a:pt x="1" y="64"/>
                      <a:pt x="1" y="75"/>
                      <a:pt x="1" y="7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26" y="55"/>
                      <a:pt x="16" y="11"/>
                      <a:pt x="13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DC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5" name="Freeform 71">
                <a:extLst>
                  <a:ext uri="{FF2B5EF4-FFF2-40B4-BE49-F238E27FC236}">
                    <a16:creationId xmlns:a16="http://schemas.microsoft.com/office/drawing/2014/main" id="{7D635D5B-4266-42D3-961B-E04C76C68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1822"/>
                <a:ext cx="195" cy="4"/>
              </a:xfrm>
              <a:custGeom>
                <a:avLst/>
                <a:gdLst>
                  <a:gd name="T0" fmla="*/ 705 w 102"/>
                  <a:gd name="T1" fmla="*/ 0 h 2"/>
                  <a:gd name="T2" fmla="*/ 8 w 102"/>
                  <a:gd name="T3" fmla="*/ 0 h 2"/>
                  <a:gd name="T4" fmla="*/ 0 w 102"/>
                  <a:gd name="T5" fmla="*/ 8 h 2"/>
                  <a:gd name="T6" fmla="*/ 8 w 102"/>
                  <a:gd name="T7" fmla="*/ 16 h 2"/>
                  <a:gd name="T8" fmla="*/ 705 w 102"/>
                  <a:gd name="T9" fmla="*/ 16 h 2"/>
                  <a:gd name="T10" fmla="*/ 713 w 102"/>
                  <a:gd name="T11" fmla="*/ 8 h 2"/>
                  <a:gd name="T12" fmla="*/ 705 w 10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">
                    <a:moveTo>
                      <a:pt x="10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2" y="2"/>
                      <a:pt x="102" y="2"/>
                      <a:pt x="102" y="1"/>
                    </a:cubicBezTo>
                    <a:cubicBezTo>
                      <a:pt x="102" y="1"/>
                      <a:pt x="102" y="0"/>
                      <a:pt x="101" y="0"/>
                    </a:cubicBezTo>
                  </a:path>
                </a:pathLst>
              </a:custGeom>
              <a:solidFill>
                <a:srgbClr val="B6C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6" name="Freeform 72">
                <a:extLst>
                  <a:ext uri="{FF2B5EF4-FFF2-40B4-BE49-F238E27FC236}">
                    <a16:creationId xmlns:a16="http://schemas.microsoft.com/office/drawing/2014/main" id="{FB3139EB-4CF4-4AFA-9796-0BD6E3164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826"/>
                <a:ext cx="229" cy="4"/>
              </a:xfrm>
              <a:custGeom>
                <a:avLst/>
                <a:gdLst>
                  <a:gd name="T0" fmla="*/ 826 w 120"/>
                  <a:gd name="T1" fmla="*/ 0 h 2"/>
                  <a:gd name="T2" fmla="*/ 8 w 120"/>
                  <a:gd name="T3" fmla="*/ 0 h 2"/>
                  <a:gd name="T4" fmla="*/ 0 w 120"/>
                  <a:gd name="T5" fmla="*/ 8 h 2"/>
                  <a:gd name="T6" fmla="*/ 8 w 120"/>
                  <a:gd name="T7" fmla="*/ 16 h 2"/>
                  <a:gd name="T8" fmla="*/ 826 w 120"/>
                  <a:gd name="T9" fmla="*/ 16 h 2"/>
                  <a:gd name="T10" fmla="*/ 834 w 120"/>
                  <a:gd name="T11" fmla="*/ 8 h 2"/>
                  <a:gd name="T12" fmla="*/ 826 w 120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">
                    <a:moveTo>
                      <a:pt x="119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20" y="2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19" y="0"/>
                    </a:cubicBezTo>
                  </a:path>
                </a:pathLst>
              </a:custGeom>
              <a:solidFill>
                <a:srgbClr val="B6C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7" name="Oval 73">
                <a:extLst>
                  <a:ext uri="{FF2B5EF4-FFF2-40B4-BE49-F238E27FC236}">
                    <a16:creationId xmlns:a16="http://schemas.microsoft.com/office/drawing/2014/main" id="{39FD0E3C-A7D4-407B-B5B9-5B2F3BB77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788"/>
                <a:ext cx="62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48" name="Oval 74">
                <a:extLst>
                  <a:ext uri="{FF2B5EF4-FFF2-40B4-BE49-F238E27FC236}">
                    <a16:creationId xmlns:a16="http://schemas.microsoft.com/office/drawing/2014/main" id="{CEF56914-F31D-4D95-B307-085A64728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" y="2788"/>
                <a:ext cx="61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49" name="Oval 75">
                <a:extLst>
                  <a:ext uri="{FF2B5EF4-FFF2-40B4-BE49-F238E27FC236}">
                    <a16:creationId xmlns:a16="http://schemas.microsoft.com/office/drawing/2014/main" id="{C531C827-0058-4A2C-A4AA-7620018DB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" y="2788"/>
                <a:ext cx="63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850" name="Freeform 76">
                <a:extLst>
                  <a:ext uri="{FF2B5EF4-FFF2-40B4-BE49-F238E27FC236}">
                    <a16:creationId xmlns:a16="http://schemas.microsoft.com/office/drawing/2014/main" id="{02F55BEA-E510-48F6-8C26-1FA7E9F89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1648"/>
                <a:ext cx="1444" cy="1534"/>
              </a:xfrm>
              <a:custGeom>
                <a:avLst/>
                <a:gdLst>
                  <a:gd name="T0" fmla="*/ 5267 w 755"/>
                  <a:gd name="T1" fmla="*/ 5597 h 802"/>
                  <a:gd name="T2" fmla="*/ 5267 w 755"/>
                  <a:gd name="T3" fmla="*/ 5591 h 802"/>
                  <a:gd name="T4" fmla="*/ 21 w 755"/>
                  <a:gd name="T5" fmla="*/ 5591 h 802"/>
                  <a:gd name="T6" fmla="*/ 21 w 755"/>
                  <a:gd name="T7" fmla="*/ 21 h 802"/>
                  <a:gd name="T8" fmla="*/ 5260 w 755"/>
                  <a:gd name="T9" fmla="*/ 21 h 802"/>
                  <a:gd name="T10" fmla="*/ 5260 w 755"/>
                  <a:gd name="T11" fmla="*/ 5597 h 802"/>
                  <a:gd name="T12" fmla="*/ 5267 w 755"/>
                  <a:gd name="T13" fmla="*/ 5597 h 802"/>
                  <a:gd name="T14" fmla="*/ 5267 w 755"/>
                  <a:gd name="T15" fmla="*/ 5591 h 802"/>
                  <a:gd name="T16" fmla="*/ 5267 w 755"/>
                  <a:gd name="T17" fmla="*/ 5597 h 802"/>
                  <a:gd name="T18" fmla="*/ 5283 w 755"/>
                  <a:gd name="T19" fmla="*/ 5597 h 802"/>
                  <a:gd name="T20" fmla="*/ 5283 w 755"/>
                  <a:gd name="T21" fmla="*/ 8 h 802"/>
                  <a:gd name="T22" fmla="*/ 5275 w 755"/>
                  <a:gd name="T23" fmla="*/ 0 h 802"/>
                  <a:gd name="T24" fmla="*/ 5267 w 755"/>
                  <a:gd name="T25" fmla="*/ 0 h 802"/>
                  <a:gd name="T26" fmla="*/ 8 w 755"/>
                  <a:gd name="T27" fmla="*/ 0 h 802"/>
                  <a:gd name="T28" fmla="*/ 0 w 755"/>
                  <a:gd name="T29" fmla="*/ 0 h 802"/>
                  <a:gd name="T30" fmla="*/ 0 w 755"/>
                  <a:gd name="T31" fmla="*/ 8 h 802"/>
                  <a:gd name="T32" fmla="*/ 0 w 755"/>
                  <a:gd name="T33" fmla="*/ 5597 h 802"/>
                  <a:gd name="T34" fmla="*/ 0 w 755"/>
                  <a:gd name="T35" fmla="*/ 5604 h 802"/>
                  <a:gd name="T36" fmla="*/ 8 w 755"/>
                  <a:gd name="T37" fmla="*/ 5612 h 802"/>
                  <a:gd name="T38" fmla="*/ 5267 w 755"/>
                  <a:gd name="T39" fmla="*/ 5612 h 802"/>
                  <a:gd name="T40" fmla="*/ 5275 w 755"/>
                  <a:gd name="T41" fmla="*/ 5604 h 802"/>
                  <a:gd name="T42" fmla="*/ 5283 w 755"/>
                  <a:gd name="T43" fmla="*/ 5597 h 802"/>
                  <a:gd name="T44" fmla="*/ 5267 w 755"/>
                  <a:gd name="T45" fmla="*/ 5597 h 80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5" h="802">
                    <a:moveTo>
                      <a:pt x="753" y="800"/>
                    </a:moveTo>
                    <a:cubicBezTo>
                      <a:pt x="753" y="799"/>
                      <a:pt x="753" y="799"/>
                      <a:pt x="753" y="799"/>
                    </a:cubicBezTo>
                    <a:cubicBezTo>
                      <a:pt x="3" y="799"/>
                      <a:pt x="3" y="799"/>
                      <a:pt x="3" y="79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52" y="3"/>
                      <a:pt x="752" y="3"/>
                      <a:pt x="752" y="3"/>
                    </a:cubicBezTo>
                    <a:cubicBezTo>
                      <a:pt x="752" y="800"/>
                      <a:pt x="752" y="800"/>
                      <a:pt x="752" y="800"/>
                    </a:cubicBezTo>
                    <a:cubicBezTo>
                      <a:pt x="753" y="800"/>
                      <a:pt x="753" y="800"/>
                      <a:pt x="753" y="800"/>
                    </a:cubicBezTo>
                    <a:cubicBezTo>
                      <a:pt x="753" y="799"/>
                      <a:pt x="753" y="799"/>
                      <a:pt x="753" y="799"/>
                    </a:cubicBezTo>
                    <a:cubicBezTo>
                      <a:pt x="753" y="800"/>
                      <a:pt x="753" y="800"/>
                      <a:pt x="753" y="800"/>
                    </a:cubicBezTo>
                    <a:cubicBezTo>
                      <a:pt x="755" y="800"/>
                      <a:pt x="755" y="800"/>
                      <a:pt x="755" y="800"/>
                    </a:cubicBezTo>
                    <a:cubicBezTo>
                      <a:pt x="755" y="1"/>
                      <a:pt x="755" y="1"/>
                      <a:pt x="755" y="1"/>
                    </a:cubicBezTo>
                    <a:cubicBezTo>
                      <a:pt x="755" y="1"/>
                      <a:pt x="755" y="0"/>
                      <a:pt x="754" y="0"/>
                    </a:cubicBezTo>
                    <a:cubicBezTo>
                      <a:pt x="754" y="0"/>
                      <a:pt x="754" y="0"/>
                      <a:pt x="75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800"/>
                      <a:pt x="0" y="800"/>
                      <a:pt x="0" y="800"/>
                    </a:cubicBezTo>
                    <a:cubicBezTo>
                      <a:pt x="0" y="800"/>
                      <a:pt x="0" y="801"/>
                      <a:pt x="0" y="801"/>
                    </a:cubicBezTo>
                    <a:cubicBezTo>
                      <a:pt x="1" y="801"/>
                      <a:pt x="1" y="802"/>
                      <a:pt x="1" y="802"/>
                    </a:cubicBezTo>
                    <a:cubicBezTo>
                      <a:pt x="753" y="802"/>
                      <a:pt x="753" y="802"/>
                      <a:pt x="753" y="802"/>
                    </a:cubicBezTo>
                    <a:cubicBezTo>
                      <a:pt x="754" y="802"/>
                      <a:pt x="754" y="801"/>
                      <a:pt x="754" y="801"/>
                    </a:cubicBezTo>
                    <a:cubicBezTo>
                      <a:pt x="755" y="801"/>
                      <a:pt x="755" y="800"/>
                      <a:pt x="755" y="800"/>
                    </a:cubicBezTo>
                    <a:cubicBezTo>
                      <a:pt x="753" y="800"/>
                      <a:pt x="753" y="800"/>
                      <a:pt x="753" y="8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1" name="Freeform 77">
                <a:extLst>
                  <a:ext uri="{FF2B5EF4-FFF2-40B4-BE49-F238E27FC236}">
                    <a16:creationId xmlns:a16="http://schemas.microsoft.com/office/drawing/2014/main" id="{45683489-5412-49F3-BE19-524AB1AC1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677"/>
                <a:ext cx="4" cy="54"/>
              </a:xfrm>
              <a:custGeom>
                <a:avLst/>
                <a:gdLst>
                  <a:gd name="T0" fmla="*/ 0 w 2"/>
                  <a:gd name="T1" fmla="*/ 8 h 28"/>
                  <a:gd name="T2" fmla="*/ 0 w 2"/>
                  <a:gd name="T3" fmla="*/ 193 h 28"/>
                  <a:gd name="T4" fmla="*/ 8 w 2"/>
                  <a:gd name="T5" fmla="*/ 201 h 28"/>
                  <a:gd name="T6" fmla="*/ 16 w 2"/>
                  <a:gd name="T7" fmla="*/ 193 h 28"/>
                  <a:gd name="T8" fmla="*/ 16 w 2"/>
                  <a:gd name="T9" fmla="*/ 8 h 28"/>
                  <a:gd name="T10" fmla="*/ 8 w 2"/>
                  <a:gd name="T11" fmla="*/ 0 h 28"/>
                  <a:gd name="T12" fmla="*/ 0 w 2"/>
                  <a:gd name="T13" fmla="*/ 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8">
                    <a:moveTo>
                      <a:pt x="0" y="1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" y="28"/>
                      <a:pt x="2" y="27"/>
                      <a:pt x="2" y="2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2" name="Freeform 78">
                <a:extLst>
                  <a:ext uri="{FF2B5EF4-FFF2-40B4-BE49-F238E27FC236}">
                    <a16:creationId xmlns:a16="http://schemas.microsoft.com/office/drawing/2014/main" id="{4BBD8E26-0387-4121-9147-CFE78E4E3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731"/>
                <a:ext cx="21" cy="1241"/>
              </a:xfrm>
              <a:custGeom>
                <a:avLst/>
                <a:gdLst>
                  <a:gd name="T0" fmla="*/ 0 w 21"/>
                  <a:gd name="T1" fmla="*/ 0 h 1241"/>
                  <a:gd name="T2" fmla="*/ 0 w 21"/>
                  <a:gd name="T3" fmla="*/ 0 h 1241"/>
                  <a:gd name="T4" fmla="*/ 0 w 21"/>
                  <a:gd name="T5" fmla="*/ 1241 h 1241"/>
                  <a:gd name="T6" fmla="*/ 21 w 21"/>
                  <a:gd name="T7" fmla="*/ 1223 h 1241"/>
                  <a:gd name="T8" fmla="*/ 0 w 21"/>
                  <a:gd name="T9" fmla="*/ 0 h 1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41">
                    <a:moveTo>
                      <a:pt x="0" y="0"/>
                    </a:moveTo>
                    <a:lnTo>
                      <a:pt x="0" y="0"/>
                    </a:lnTo>
                    <a:lnTo>
                      <a:pt x="0" y="1241"/>
                    </a:lnTo>
                    <a:lnTo>
                      <a:pt x="21" y="12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3" name="Freeform 79">
                <a:extLst>
                  <a:ext uri="{FF2B5EF4-FFF2-40B4-BE49-F238E27FC236}">
                    <a16:creationId xmlns:a16="http://schemas.microsoft.com/office/drawing/2014/main" id="{8C72B650-3751-495C-80A9-96382C964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731"/>
                <a:ext cx="21" cy="1241"/>
              </a:xfrm>
              <a:custGeom>
                <a:avLst/>
                <a:gdLst>
                  <a:gd name="T0" fmla="*/ 0 w 21"/>
                  <a:gd name="T1" fmla="*/ 0 h 1241"/>
                  <a:gd name="T2" fmla="*/ 0 w 21"/>
                  <a:gd name="T3" fmla="*/ 0 h 1241"/>
                  <a:gd name="T4" fmla="*/ 0 w 21"/>
                  <a:gd name="T5" fmla="*/ 1241 h 1241"/>
                  <a:gd name="T6" fmla="*/ 21 w 21"/>
                  <a:gd name="T7" fmla="*/ 1223 h 1241"/>
                  <a:gd name="T8" fmla="*/ 0 w 21"/>
                  <a:gd name="T9" fmla="*/ 0 h 1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41">
                    <a:moveTo>
                      <a:pt x="0" y="0"/>
                    </a:moveTo>
                    <a:lnTo>
                      <a:pt x="0" y="0"/>
                    </a:lnTo>
                    <a:lnTo>
                      <a:pt x="0" y="1241"/>
                    </a:lnTo>
                    <a:lnTo>
                      <a:pt x="21" y="12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4" name="Freeform 80">
                <a:extLst>
                  <a:ext uri="{FF2B5EF4-FFF2-40B4-BE49-F238E27FC236}">
                    <a16:creationId xmlns:a16="http://schemas.microsoft.com/office/drawing/2014/main" id="{1518C35D-6F87-4331-A72F-6A29FCB59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95"/>
                <a:ext cx="34" cy="162"/>
              </a:xfrm>
              <a:custGeom>
                <a:avLst/>
                <a:gdLst>
                  <a:gd name="T0" fmla="*/ 21 w 34"/>
                  <a:gd name="T1" fmla="*/ 0 h 162"/>
                  <a:gd name="T2" fmla="*/ 0 w 34"/>
                  <a:gd name="T3" fmla="*/ 0 h 162"/>
                  <a:gd name="T4" fmla="*/ 0 w 34"/>
                  <a:gd name="T5" fmla="*/ 162 h 162"/>
                  <a:gd name="T6" fmla="*/ 0 w 34"/>
                  <a:gd name="T7" fmla="*/ 162 h 162"/>
                  <a:gd name="T8" fmla="*/ 34 w 34"/>
                  <a:gd name="T9" fmla="*/ 135 h 162"/>
                  <a:gd name="T10" fmla="*/ 25 w 34"/>
                  <a:gd name="T11" fmla="*/ 135 h 162"/>
                  <a:gd name="T12" fmla="*/ 21 w 34"/>
                  <a:gd name="T13" fmla="*/ 0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62">
                    <a:moveTo>
                      <a:pt x="21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34" y="135"/>
                    </a:lnTo>
                    <a:lnTo>
                      <a:pt x="25" y="13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A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5" name="Freeform 81">
                <a:extLst>
                  <a:ext uri="{FF2B5EF4-FFF2-40B4-BE49-F238E27FC236}">
                    <a16:creationId xmlns:a16="http://schemas.microsoft.com/office/drawing/2014/main" id="{1FE4619B-E19A-41D4-A336-FE698E69B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95"/>
                <a:ext cx="34" cy="162"/>
              </a:xfrm>
              <a:custGeom>
                <a:avLst/>
                <a:gdLst>
                  <a:gd name="T0" fmla="*/ 21 w 34"/>
                  <a:gd name="T1" fmla="*/ 0 h 162"/>
                  <a:gd name="T2" fmla="*/ 0 w 34"/>
                  <a:gd name="T3" fmla="*/ 0 h 162"/>
                  <a:gd name="T4" fmla="*/ 0 w 34"/>
                  <a:gd name="T5" fmla="*/ 162 h 162"/>
                  <a:gd name="T6" fmla="*/ 0 w 34"/>
                  <a:gd name="T7" fmla="*/ 162 h 162"/>
                  <a:gd name="T8" fmla="*/ 34 w 34"/>
                  <a:gd name="T9" fmla="*/ 135 h 162"/>
                  <a:gd name="T10" fmla="*/ 25 w 34"/>
                  <a:gd name="T11" fmla="*/ 135 h 162"/>
                  <a:gd name="T12" fmla="*/ 21 w 34"/>
                  <a:gd name="T13" fmla="*/ 0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62">
                    <a:moveTo>
                      <a:pt x="21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34" y="135"/>
                    </a:lnTo>
                    <a:lnTo>
                      <a:pt x="25" y="135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6" name="Freeform 82">
                <a:extLst>
                  <a:ext uri="{FF2B5EF4-FFF2-40B4-BE49-F238E27FC236}">
                    <a16:creationId xmlns:a16="http://schemas.microsoft.com/office/drawing/2014/main" id="{1CECE4F9-F2EB-43CD-9F67-56EE7FDD3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3130"/>
                <a:ext cx="465" cy="27"/>
              </a:xfrm>
              <a:custGeom>
                <a:avLst/>
                <a:gdLst>
                  <a:gd name="T0" fmla="*/ 34 w 465"/>
                  <a:gd name="T1" fmla="*/ 0 h 27"/>
                  <a:gd name="T2" fmla="*/ 0 w 465"/>
                  <a:gd name="T3" fmla="*/ 27 h 27"/>
                  <a:gd name="T4" fmla="*/ 465 w 465"/>
                  <a:gd name="T5" fmla="*/ 27 h 27"/>
                  <a:gd name="T6" fmla="*/ 34 w 46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5" h="27">
                    <a:moveTo>
                      <a:pt x="34" y="0"/>
                    </a:moveTo>
                    <a:lnTo>
                      <a:pt x="0" y="27"/>
                    </a:lnTo>
                    <a:lnTo>
                      <a:pt x="465" y="2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F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7" name="Freeform 83">
                <a:extLst>
                  <a:ext uri="{FF2B5EF4-FFF2-40B4-BE49-F238E27FC236}">
                    <a16:creationId xmlns:a16="http://schemas.microsoft.com/office/drawing/2014/main" id="{C741D85D-2E31-4736-8E88-099AA2BE3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3130"/>
                <a:ext cx="465" cy="27"/>
              </a:xfrm>
              <a:custGeom>
                <a:avLst/>
                <a:gdLst>
                  <a:gd name="T0" fmla="*/ 34 w 465"/>
                  <a:gd name="T1" fmla="*/ 0 h 27"/>
                  <a:gd name="T2" fmla="*/ 0 w 465"/>
                  <a:gd name="T3" fmla="*/ 27 h 27"/>
                  <a:gd name="T4" fmla="*/ 465 w 465"/>
                  <a:gd name="T5" fmla="*/ 27 h 27"/>
                  <a:gd name="T6" fmla="*/ 34 w 46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5" h="27">
                    <a:moveTo>
                      <a:pt x="34" y="0"/>
                    </a:moveTo>
                    <a:lnTo>
                      <a:pt x="0" y="27"/>
                    </a:lnTo>
                    <a:lnTo>
                      <a:pt x="465" y="27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8" name="Freeform 84">
                <a:extLst>
                  <a:ext uri="{FF2B5EF4-FFF2-40B4-BE49-F238E27FC236}">
                    <a16:creationId xmlns:a16="http://schemas.microsoft.com/office/drawing/2014/main" id="{8A44EE52-9F1C-4BB7-BCA7-312AFD938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3130"/>
                <a:ext cx="34" cy="27"/>
              </a:xfrm>
              <a:custGeom>
                <a:avLst/>
                <a:gdLst>
                  <a:gd name="T0" fmla="*/ 34 w 34"/>
                  <a:gd name="T1" fmla="*/ 0 h 27"/>
                  <a:gd name="T2" fmla="*/ 0 w 34"/>
                  <a:gd name="T3" fmla="*/ 27 h 27"/>
                  <a:gd name="T4" fmla="*/ 34 w 34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7">
                    <a:moveTo>
                      <a:pt x="34" y="0"/>
                    </a:moveTo>
                    <a:lnTo>
                      <a:pt x="0" y="2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6C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9" name="Freeform 85">
                <a:extLst>
                  <a:ext uri="{FF2B5EF4-FFF2-40B4-BE49-F238E27FC236}">
                    <a16:creationId xmlns:a16="http://schemas.microsoft.com/office/drawing/2014/main" id="{CE25B32D-BB94-4E6E-AE7F-5CAC5EB0F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3130"/>
                <a:ext cx="34" cy="27"/>
              </a:xfrm>
              <a:custGeom>
                <a:avLst/>
                <a:gdLst>
                  <a:gd name="T0" fmla="*/ 34 w 34"/>
                  <a:gd name="T1" fmla="*/ 0 h 27"/>
                  <a:gd name="T2" fmla="*/ 0 w 34"/>
                  <a:gd name="T3" fmla="*/ 27 h 27"/>
                  <a:gd name="T4" fmla="*/ 34 w 34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7">
                    <a:moveTo>
                      <a:pt x="34" y="0"/>
                    </a:moveTo>
                    <a:lnTo>
                      <a:pt x="0" y="27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0" name="Freeform 86">
                <a:extLst>
                  <a:ext uri="{FF2B5EF4-FFF2-40B4-BE49-F238E27FC236}">
                    <a16:creationId xmlns:a16="http://schemas.microsoft.com/office/drawing/2014/main" id="{8FD04260-E607-4EE1-B15B-093C0DEB3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60"/>
                <a:ext cx="21" cy="19"/>
              </a:xfrm>
              <a:custGeom>
                <a:avLst/>
                <a:gdLst>
                  <a:gd name="T0" fmla="*/ 21 w 21"/>
                  <a:gd name="T1" fmla="*/ 0 h 19"/>
                  <a:gd name="T2" fmla="*/ 0 w 21"/>
                  <a:gd name="T3" fmla="*/ 16 h 19"/>
                  <a:gd name="T4" fmla="*/ 0 w 21"/>
                  <a:gd name="T5" fmla="*/ 19 h 19"/>
                  <a:gd name="T6" fmla="*/ 21 w 21"/>
                  <a:gd name="T7" fmla="*/ 2 h 19"/>
                  <a:gd name="T8" fmla="*/ 21 w 2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1" y="0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DD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1" name="Freeform 87">
                <a:extLst>
                  <a:ext uri="{FF2B5EF4-FFF2-40B4-BE49-F238E27FC236}">
                    <a16:creationId xmlns:a16="http://schemas.microsoft.com/office/drawing/2014/main" id="{749E9351-A480-4544-B11F-C638DFE27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60"/>
                <a:ext cx="21" cy="19"/>
              </a:xfrm>
              <a:custGeom>
                <a:avLst/>
                <a:gdLst>
                  <a:gd name="T0" fmla="*/ 21 w 21"/>
                  <a:gd name="T1" fmla="*/ 0 h 19"/>
                  <a:gd name="T2" fmla="*/ 0 w 21"/>
                  <a:gd name="T3" fmla="*/ 16 h 19"/>
                  <a:gd name="T4" fmla="*/ 0 w 21"/>
                  <a:gd name="T5" fmla="*/ 19 h 19"/>
                  <a:gd name="T6" fmla="*/ 21 w 21"/>
                  <a:gd name="T7" fmla="*/ 2 h 19"/>
                  <a:gd name="T8" fmla="*/ 21 w 2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1" y="0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1" y="2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2" name="Freeform 88">
                <a:extLst>
                  <a:ext uri="{FF2B5EF4-FFF2-40B4-BE49-F238E27FC236}">
                    <a16:creationId xmlns:a16="http://schemas.microsoft.com/office/drawing/2014/main" id="{F500C6FD-DF23-40D8-868D-9CD0816C0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62"/>
                <a:ext cx="21" cy="29"/>
              </a:xfrm>
              <a:custGeom>
                <a:avLst/>
                <a:gdLst>
                  <a:gd name="T0" fmla="*/ 21 w 21"/>
                  <a:gd name="T1" fmla="*/ 0 h 29"/>
                  <a:gd name="T2" fmla="*/ 0 w 21"/>
                  <a:gd name="T3" fmla="*/ 17 h 29"/>
                  <a:gd name="T4" fmla="*/ 0 w 21"/>
                  <a:gd name="T5" fmla="*/ 29 h 29"/>
                  <a:gd name="T6" fmla="*/ 21 w 21"/>
                  <a:gd name="T7" fmla="*/ 29 h 29"/>
                  <a:gd name="T8" fmla="*/ 21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1" y="0"/>
                    </a:moveTo>
                    <a:lnTo>
                      <a:pt x="0" y="17"/>
                    </a:lnTo>
                    <a:lnTo>
                      <a:pt x="0" y="29"/>
                    </a:lnTo>
                    <a:lnTo>
                      <a:pt x="21" y="2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0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3" name="Freeform 89">
                <a:extLst>
                  <a:ext uri="{FF2B5EF4-FFF2-40B4-BE49-F238E27FC236}">
                    <a16:creationId xmlns:a16="http://schemas.microsoft.com/office/drawing/2014/main" id="{5BE469CC-9534-41C1-B636-5BC2D68F9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962"/>
                <a:ext cx="21" cy="29"/>
              </a:xfrm>
              <a:custGeom>
                <a:avLst/>
                <a:gdLst>
                  <a:gd name="T0" fmla="*/ 21 w 21"/>
                  <a:gd name="T1" fmla="*/ 0 h 29"/>
                  <a:gd name="T2" fmla="*/ 0 w 21"/>
                  <a:gd name="T3" fmla="*/ 17 h 29"/>
                  <a:gd name="T4" fmla="*/ 0 w 21"/>
                  <a:gd name="T5" fmla="*/ 29 h 29"/>
                  <a:gd name="T6" fmla="*/ 21 w 21"/>
                  <a:gd name="T7" fmla="*/ 29 h 29"/>
                  <a:gd name="T8" fmla="*/ 21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1" y="0"/>
                    </a:moveTo>
                    <a:lnTo>
                      <a:pt x="0" y="17"/>
                    </a:lnTo>
                    <a:lnTo>
                      <a:pt x="0" y="29"/>
                    </a:lnTo>
                    <a:lnTo>
                      <a:pt x="21" y="29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4" name="Freeform 90">
                <a:extLst>
                  <a:ext uri="{FF2B5EF4-FFF2-40B4-BE49-F238E27FC236}">
                    <a16:creationId xmlns:a16="http://schemas.microsoft.com/office/drawing/2014/main" id="{C6BD11A0-8C21-49AD-9B5C-26C4332DD8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7" y="2954"/>
                <a:ext cx="21" cy="41"/>
              </a:xfrm>
              <a:custGeom>
                <a:avLst/>
                <a:gdLst>
                  <a:gd name="T0" fmla="*/ 21 w 21"/>
                  <a:gd name="T1" fmla="*/ 37 h 41"/>
                  <a:gd name="T2" fmla="*/ 0 w 21"/>
                  <a:gd name="T3" fmla="*/ 37 h 41"/>
                  <a:gd name="T4" fmla="*/ 0 w 21"/>
                  <a:gd name="T5" fmla="*/ 41 h 41"/>
                  <a:gd name="T6" fmla="*/ 21 w 21"/>
                  <a:gd name="T7" fmla="*/ 41 h 41"/>
                  <a:gd name="T8" fmla="*/ 21 w 21"/>
                  <a:gd name="T9" fmla="*/ 37 h 41"/>
                  <a:gd name="T10" fmla="*/ 21 w 21"/>
                  <a:gd name="T11" fmla="*/ 0 h 41"/>
                  <a:gd name="T12" fmla="*/ 0 w 21"/>
                  <a:gd name="T13" fmla="*/ 18 h 41"/>
                  <a:gd name="T14" fmla="*/ 0 w 21"/>
                  <a:gd name="T15" fmla="*/ 22 h 41"/>
                  <a:gd name="T16" fmla="*/ 21 w 21"/>
                  <a:gd name="T17" fmla="*/ 6 h 41"/>
                  <a:gd name="T18" fmla="*/ 21 w 21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41">
                    <a:moveTo>
                      <a:pt x="21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1" y="41"/>
                    </a:lnTo>
                    <a:lnTo>
                      <a:pt x="21" y="37"/>
                    </a:lnTo>
                    <a:close/>
                    <a:moveTo>
                      <a:pt x="21" y="0"/>
                    </a:moveTo>
                    <a:lnTo>
                      <a:pt x="0" y="18"/>
                    </a:lnTo>
                    <a:lnTo>
                      <a:pt x="0" y="22"/>
                    </a:lnTo>
                    <a:lnTo>
                      <a:pt x="21" y="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5" name="Freeform 91">
                <a:extLst>
                  <a:ext uri="{FF2B5EF4-FFF2-40B4-BE49-F238E27FC236}">
                    <a16:creationId xmlns:a16="http://schemas.microsoft.com/office/drawing/2014/main" id="{D642449D-8733-4911-BF7F-6990E157D4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7" y="2954"/>
                <a:ext cx="21" cy="41"/>
              </a:xfrm>
              <a:custGeom>
                <a:avLst/>
                <a:gdLst>
                  <a:gd name="T0" fmla="*/ 21 w 21"/>
                  <a:gd name="T1" fmla="*/ 37 h 41"/>
                  <a:gd name="T2" fmla="*/ 0 w 21"/>
                  <a:gd name="T3" fmla="*/ 37 h 41"/>
                  <a:gd name="T4" fmla="*/ 0 w 21"/>
                  <a:gd name="T5" fmla="*/ 41 h 41"/>
                  <a:gd name="T6" fmla="*/ 21 w 21"/>
                  <a:gd name="T7" fmla="*/ 41 h 41"/>
                  <a:gd name="T8" fmla="*/ 21 w 21"/>
                  <a:gd name="T9" fmla="*/ 37 h 41"/>
                  <a:gd name="T10" fmla="*/ 21 w 21"/>
                  <a:gd name="T11" fmla="*/ 0 h 41"/>
                  <a:gd name="T12" fmla="*/ 0 w 21"/>
                  <a:gd name="T13" fmla="*/ 18 h 41"/>
                  <a:gd name="T14" fmla="*/ 0 w 21"/>
                  <a:gd name="T15" fmla="*/ 22 h 41"/>
                  <a:gd name="T16" fmla="*/ 21 w 21"/>
                  <a:gd name="T17" fmla="*/ 6 h 41"/>
                  <a:gd name="T18" fmla="*/ 21 w 21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41">
                    <a:moveTo>
                      <a:pt x="21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1" y="41"/>
                    </a:lnTo>
                    <a:lnTo>
                      <a:pt x="21" y="37"/>
                    </a:lnTo>
                    <a:moveTo>
                      <a:pt x="21" y="0"/>
                    </a:moveTo>
                    <a:lnTo>
                      <a:pt x="0" y="18"/>
                    </a:lnTo>
                    <a:lnTo>
                      <a:pt x="0" y="22"/>
                    </a:lnTo>
                    <a:lnTo>
                      <a:pt x="21" y="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6" name="Freeform 92">
                <a:extLst>
                  <a:ext uri="{FF2B5EF4-FFF2-40B4-BE49-F238E27FC236}">
                    <a16:creationId xmlns:a16="http://schemas.microsoft.com/office/drawing/2014/main" id="{2037DB8B-BE42-48A9-B53E-E76119D85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130"/>
                <a:ext cx="149" cy="140"/>
              </a:xfrm>
              <a:custGeom>
                <a:avLst/>
                <a:gdLst>
                  <a:gd name="T0" fmla="*/ 544 w 78"/>
                  <a:gd name="T1" fmla="*/ 0 h 73"/>
                  <a:gd name="T2" fmla="*/ 0 w 78"/>
                  <a:gd name="T3" fmla="*/ 393 h 73"/>
                  <a:gd name="T4" fmla="*/ 0 w 78"/>
                  <a:gd name="T5" fmla="*/ 514 h 73"/>
                  <a:gd name="T6" fmla="*/ 537 w 78"/>
                  <a:gd name="T7" fmla="*/ 148 h 73"/>
                  <a:gd name="T8" fmla="*/ 544 w 78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73">
                    <a:moveTo>
                      <a:pt x="78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62"/>
                      <a:pt x="0" y="67"/>
                      <a:pt x="0" y="73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F0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7" name="Freeform 93">
                <a:extLst>
                  <a:ext uri="{FF2B5EF4-FFF2-40B4-BE49-F238E27FC236}">
                    <a16:creationId xmlns:a16="http://schemas.microsoft.com/office/drawing/2014/main" id="{53F9D54D-1EBA-4744-BF32-B8DBA213A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2995"/>
                <a:ext cx="46" cy="30"/>
              </a:xfrm>
              <a:custGeom>
                <a:avLst/>
                <a:gdLst>
                  <a:gd name="T0" fmla="*/ 46 w 46"/>
                  <a:gd name="T1" fmla="*/ 0 h 30"/>
                  <a:gd name="T2" fmla="*/ 44 w 46"/>
                  <a:gd name="T3" fmla="*/ 0 h 30"/>
                  <a:gd name="T4" fmla="*/ 0 w 46"/>
                  <a:gd name="T5" fmla="*/ 30 h 30"/>
                  <a:gd name="T6" fmla="*/ 46 w 46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46" y="0"/>
                    </a:moveTo>
                    <a:lnTo>
                      <a:pt x="44" y="0"/>
                    </a:lnTo>
                    <a:lnTo>
                      <a:pt x="0" y="3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DD5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8" name="Freeform 94">
                <a:extLst>
                  <a:ext uri="{FF2B5EF4-FFF2-40B4-BE49-F238E27FC236}">
                    <a16:creationId xmlns:a16="http://schemas.microsoft.com/office/drawing/2014/main" id="{659B1954-B908-4F48-AF66-0AB96AE1F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2995"/>
                <a:ext cx="46" cy="30"/>
              </a:xfrm>
              <a:custGeom>
                <a:avLst/>
                <a:gdLst>
                  <a:gd name="T0" fmla="*/ 46 w 46"/>
                  <a:gd name="T1" fmla="*/ 0 h 30"/>
                  <a:gd name="T2" fmla="*/ 44 w 46"/>
                  <a:gd name="T3" fmla="*/ 0 h 30"/>
                  <a:gd name="T4" fmla="*/ 0 w 46"/>
                  <a:gd name="T5" fmla="*/ 30 h 30"/>
                  <a:gd name="T6" fmla="*/ 46 w 46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46" y="0"/>
                    </a:moveTo>
                    <a:lnTo>
                      <a:pt x="44" y="0"/>
                    </a:lnTo>
                    <a:lnTo>
                      <a:pt x="0" y="3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9" name="Freeform 95">
                <a:extLst>
                  <a:ext uri="{FF2B5EF4-FFF2-40B4-BE49-F238E27FC236}">
                    <a16:creationId xmlns:a16="http://schemas.microsoft.com/office/drawing/2014/main" id="{23D56F6A-AEB0-4DAF-B03C-0800933D9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759"/>
                <a:ext cx="174" cy="130"/>
              </a:xfrm>
              <a:custGeom>
                <a:avLst/>
                <a:gdLst>
                  <a:gd name="T0" fmla="*/ 174 w 174"/>
                  <a:gd name="T1" fmla="*/ 0 h 130"/>
                  <a:gd name="T2" fmla="*/ 0 w 174"/>
                  <a:gd name="T3" fmla="*/ 125 h 130"/>
                  <a:gd name="T4" fmla="*/ 0 w 174"/>
                  <a:gd name="T5" fmla="*/ 130 h 130"/>
                  <a:gd name="T6" fmla="*/ 174 w 174"/>
                  <a:gd name="T7" fmla="*/ 12 h 130"/>
                  <a:gd name="T8" fmla="*/ 174 w 174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0">
                    <a:moveTo>
                      <a:pt x="174" y="0"/>
                    </a:moveTo>
                    <a:lnTo>
                      <a:pt x="0" y="125"/>
                    </a:lnTo>
                    <a:lnTo>
                      <a:pt x="0" y="130"/>
                    </a:lnTo>
                    <a:lnTo>
                      <a:pt x="174" y="12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DBD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0" name="Freeform 96">
                <a:extLst>
                  <a:ext uri="{FF2B5EF4-FFF2-40B4-BE49-F238E27FC236}">
                    <a16:creationId xmlns:a16="http://schemas.microsoft.com/office/drawing/2014/main" id="{87C959A8-6FB8-43A5-8399-AE0A8694E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759"/>
                <a:ext cx="174" cy="130"/>
              </a:xfrm>
              <a:custGeom>
                <a:avLst/>
                <a:gdLst>
                  <a:gd name="T0" fmla="*/ 174 w 174"/>
                  <a:gd name="T1" fmla="*/ 0 h 130"/>
                  <a:gd name="T2" fmla="*/ 0 w 174"/>
                  <a:gd name="T3" fmla="*/ 125 h 130"/>
                  <a:gd name="T4" fmla="*/ 0 w 174"/>
                  <a:gd name="T5" fmla="*/ 130 h 130"/>
                  <a:gd name="T6" fmla="*/ 174 w 174"/>
                  <a:gd name="T7" fmla="*/ 12 h 130"/>
                  <a:gd name="T8" fmla="*/ 174 w 174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0">
                    <a:moveTo>
                      <a:pt x="174" y="0"/>
                    </a:moveTo>
                    <a:lnTo>
                      <a:pt x="0" y="125"/>
                    </a:lnTo>
                    <a:lnTo>
                      <a:pt x="0" y="130"/>
                    </a:lnTo>
                    <a:lnTo>
                      <a:pt x="174" y="12"/>
                    </a:lnTo>
                    <a:lnTo>
                      <a:pt x="1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1" name="Freeform 97">
                <a:extLst>
                  <a:ext uri="{FF2B5EF4-FFF2-40B4-BE49-F238E27FC236}">
                    <a16:creationId xmlns:a16="http://schemas.microsoft.com/office/drawing/2014/main" id="{79DEC238-3288-48B4-ABC4-ECCD3D561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886"/>
                <a:ext cx="145" cy="105"/>
              </a:xfrm>
              <a:custGeom>
                <a:avLst/>
                <a:gdLst>
                  <a:gd name="T0" fmla="*/ 145 w 145"/>
                  <a:gd name="T1" fmla="*/ 0 h 105"/>
                  <a:gd name="T2" fmla="*/ 0 w 145"/>
                  <a:gd name="T3" fmla="*/ 105 h 105"/>
                  <a:gd name="T4" fmla="*/ 2 w 145"/>
                  <a:gd name="T5" fmla="*/ 105 h 105"/>
                  <a:gd name="T6" fmla="*/ 145 w 145"/>
                  <a:gd name="T7" fmla="*/ 5 h 105"/>
                  <a:gd name="T8" fmla="*/ 145 w 145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5" h="105">
                    <a:moveTo>
                      <a:pt x="145" y="0"/>
                    </a:moveTo>
                    <a:lnTo>
                      <a:pt x="0" y="105"/>
                    </a:lnTo>
                    <a:lnTo>
                      <a:pt x="2" y="105"/>
                    </a:lnTo>
                    <a:lnTo>
                      <a:pt x="145" y="5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D5C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2" name="Freeform 98">
                <a:extLst>
                  <a:ext uri="{FF2B5EF4-FFF2-40B4-BE49-F238E27FC236}">
                    <a16:creationId xmlns:a16="http://schemas.microsoft.com/office/drawing/2014/main" id="{5BB46DCB-3CE6-40F1-B8ED-463773B8C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886"/>
                <a:ext cx="145" cy="105"/>
              </a:xfrm>
              <a:custGeom>
                <a:avLst/>
                <a:gdLst>
                  <a:gd name="T0" fmla="*/ 145 w 145"/>
                  <a:gd name="T1" fmla="*/ 0 h 105"/>
                  <a:gd name="T2" fmla="*/ 0 w 145"/>
                  <a:gd name="T3" fmla="*/ 105 h 105"/>
                  <a:gd name="T4" fmla="*/ 2 w 145"/>
                  <a:gd name="T5" fmla="*/ 105 h 105"/>
                  <a:gd name="T6" fmla="*/ 145 w 145"/>
                  <a:gd name="T7" fmla="*/ 5 h 105"/>
                  <a:gd name="T8" fmla="*/ 145 w 145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5" h="105">
                    <a:moveTo>
                      <a:pt x="145" y="0"/>
                    </a:moveTo>
                    <a:lnTo>
                      <a:pt x="0" y="105"/>
                    </a:lnTo>
                    <a:lnTo>
                      <a:pt x="2" y="105"/>
                    </a:lnTo>
                    <a:lnTo>
                      <a:pt x="145" y="5"/>
                    </a:lnTo>
                    <a:lnTo>
                      <a:pt x="1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3" name="Freeform 99">
                <a:extLst>
                  <a:ext uri="{FF2B5EF4-FFF2-40B4-BE49-F238E27FC236}">
                    <a16:creationId xmlns:a16="http://schemas.microsoft.com/office/drawing/2014/main" id="{873387F4-FA6D-4FBD-952D-858476327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884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2 h 7"/>
                  <a:gd name="T4" fmla="*/ 0 w 4"/>
                  <a:gd name="T5" fmla="*/ 7 h 7"/>
                  <a:gd name="T6" fmla="*/ 4 w 4"/>
                  <a:gd name="T7" fmla="*/ 5 h 7"/>
                  <a:gd name="T8" fmla="*/ 4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3C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4" name="Freeform 100">
                <a:extLst>
                  <a:ext uri="{FF2B5EF4-FFF2-40B4-BE49-F238E27FC236}">
                    <a16:creationId xmlns:a16="http://schemas.microsoft.com/office/drawing/2014/main" id="{F1A1E283-8766-45C7-86B7-ED59B5EA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884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2 h 7"/>
                  <a:gd name="T4" fmla="*/ 0 w 4"/>
                  <a:gd name="T5" fmla="*/ 7 h 7"/>
                  <a:gd name="T6" fmla="*/ 4 w 4"/>
                  <a:gd name="T7" fmla="*/ 5 h 7"/>
                  <a:gd name="T8" fmla="*/ 4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5" name="Freeform 101">
                <a:extLst>
                  <a:ext uri="{FF2B5EF4-FFF2-40B4-BE49-F238E27FC236}">
                    <a16:creationId xmlns:a16="http://schemas.microsoft.com/office/drawing/2014/main" id="{4A98C6B0-B657-4F6D-BE75-CB9CAB708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991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6 w 8"/>
                  <a:gd name="T3" fmla="*/ 0 h 4"/>
                  <a:gd name="T4" fmla="*/ 0 w 8"/>
                  <a:gd name="T5" fmla="*/ 4 h 4"/>
                  <a:gd name="T6" fmla="*/ 2 w 8"/>
                  <a:gd name="T7" fmla="*/ 4 h 4"/>
                  <a:gd name="T8" fmla="*/ 8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6" name="Freeform 102">
                <a:extLst>
                  <a:ext uri="{FF2B5EF4-FFF2-40B4-BE49-F238E27FC236}">
                    <a16:creationId xmlns:a16="http://schemas.microsoft.com/office/drawing/2014/main" id="{5B54C986-303C-4FE9-8A73-A33908A5A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991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6 w 8"/>
                  <a:gd name="T3" fmla="*/ 0 h 4"/>
                  <a:gd name="T4" fmla="*/ 0 w 8"/>
                  <a:gd name="T5" fmla="*/ 4 h 4"/>
                  <a:gd name="T6" fmla="*/ 2 w 8"/>
                  <a:gd name="T7" fmla="*/ 4 h 4"/>
                  <a:gd name="T8" fmla="*/ 8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7" name="Freeform 103">
                <a:extLst>
                  <a:ext uri="{FF2B5EF4-FFF2-40B4-BE49-F238E27FC236}">
                    <a16:creationId xmlns:a16="http://schemas.microsoft.com/office/drawing/2014/main" id="{B5077BF6-6AC1-445E-9960-41C02634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237"/>
                <a:ext cx="710" cy="509"/>
              </a:xfrm>
              <a:custGeom>
                <a:avLst/>
                <a:gdLst>
                  <a:gd name="T0" fmla="*/ 2601 w 371"/>
                  <a:gd name="T1" fmla="*/ 0 h 266"/>
                  <a:gd name="T2" fmla="*/ 0 w 371"/>
                  <a:gd name="T3" fmla="*/ 1864 h 266"/>
                  <a:gd name="T4" fmla="*/ 63 w 371"/>
                  <a:gd name="T5" fmla="*/ 1864 h 266"/>
                  <a:gd name="T6" fmla="*/ 2601 w 371"/>
                  <a:gd name="T7" fmla="*/ 121 h 266"/>
                  <a:gd name="T8" fmla="*/ 2601 w 371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66">
                    <a:moveTo>
                      <a:pt x="371" y="0"/>
                    </a:moveTo>
                    <a:cubicBezTo>
                      <a:pt x="0" y="266"/>
                      <a:pt x="0" y="266"/>
                      <a:pt x="0" y="266"/>
                    </a:cubicBezTo>
                    <a:cubicBezTo>
                      <a:pt x="9" y="266"/>
                      <a:pt x="9" y="266"/>
                      <a:pt x="9" y="266"/>
                    </a:cubicBezTo>
                    <a:cubicBezTo>
                      <a:pt x="371" y="17"/>
                      <a:pt x="371" y="17"/>
                      <a:pt x="371" y="17"/>
                    </a:cubicBezTo>
                    <a:cubicBezTo>
                      <a:pt x="371" y="11"/>
                      <a:pt x="371" y="6"/>
                      <a:pt x="371" y="0"/>
                    </a:cubicBezTo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8" name="Freeform 104">
                <a:extLst>
                  <a:ext uri="{FF2B5EF4-FFF2-40B4-BE49-F238E27FC236}">
                    <a16:creationId xmlns:a16="http://schemas.microsoft.com/office/drawing/2014/main" id="{A1C5C2F1-625D-4B10-B2E6-38037F9D8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746"/>
                <a:ext cx="37" cy="25"/>
              </a:xfrm>
              <a:custGeom>
                <a:avLst/>
                <a:gdLst>
                  <a:gd name="T0" fmla="*/ 37 w 37"/>
                  <a:gd name="T1" fmla="*/ 0 h 25"/>
                  <a:gd name="T2" fmla="*/ 19 w 37"/>
                  <a:gd name="T3" fmla="*/ 0 h 25"/>
                  <a:gd name="T4" fmla="*/ 0 w 37"/>
                  <a:gd name="T5" fmla="*/ 13 h 25"/>
                  <a:gd name="T6" fmla="*/ 0 w 37"/>
                  <a:gd name="T7" fmla="*/ 25 h 25"/>
                  <a:gd name="T8" fmla="*/ 37 w 37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5">
                    <a:moveTo>
                      <a:pt x="37" y="0"/>
                    </a:moveTo>
                    <a:lnTo>
                      <a:pt x="19" y="0"/>
                    </a:lnTo>
                    <a:lnTo>
                      <a:pt x="0" y="13"/>
                    </a:lnTo>
                    <a:lnTo>
                      <a:pt x="0" y="2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E9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9" name="Freeform 105">
                <a:extLst>
                  <a:ext uri="{FF2B5EF4-FFF2-40B4-BE49-F238E27FC236}">
                    <a16:creationId xmlns:a16="http://schemas.microsoft.com/office/drawing/2014/main" id="{EA358AF0-83F2-4B2A-8ACF-6444A3901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746"/>
                <a:ext cx="37" cy="25"/>
              </a:xfrm>
              <a:custGeom>
                <a:avLst/>
                <a:gdLst>
                  <a:gd name="T0" fmla="*/ 37 w 37"/>
                  <a:gd name="T1" fmla="*/ 0 h 25"/>
                  <a:gd name="T2" fmla="*/ 19 w 37"/>
                  <a:gd name="T3" fmla="*/ 0 h 25"/>
                  <a:gd name="T4" fmla="*/ 0 w 37"/>
                  <a:gd name="T5" fmla="*/ 13 h 25"/>
                  <a:gd name="T6" fmla="*/ 0 w 37"/>
                  <a:gd name="T7" fmla="*/ 25 h 25"/>
                  <a:gd name="T8" fmla="*/ 37 w 37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5">
                    <a:moveTo>
                      <a:pt x="37" y="0"/>
                    </a:moveTo>
                    <a:lnTo>
                      <a:pt x="19" y="0"/>
                    </a:lnTo>
                    <a:lnTo>
                      <a:pt x="0" y="13"/>
                    </a:lnTo>
                    <a:lnTo>
                      <a:pt x="0" y="25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0" name="Freeform 106">
                <a:extLst>
                  <a:ext uri="{FF2B5EF4-FFF2-40B4-BE49-F238E27FC236}">
                    <a16:creationId xmlns:a16="http://schemas.microsoft.com/office/drawing/2014/main" id="{5F5C0B24-C023-400D-9B35-D1DD5566CC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7" y="1994"/>
                <a:ext cx="1009" cy="729"/>
              </a:xfrm>
              <a:custGeom>
                <a:avLst/>
                <a:gdLst>
                  <a:gd name="T0" fmla="*/ 497 w 528"/>
                  <a:gd name="T1" fmla="*/ 2309 h 381"/>
                  <a:gd name="T2" fmla="*/ 0 w 528"/>
                  <a:gd name="T3" fmla="*/ 2669 h 381"/>
                  <a:gd name="T4" fmla="*/ 36 w 528"/>
                  <a:gd name="T5" fmla="*/ 2669 h 381"/>
                  <a:gd name="T6" fmla="*/ 497 w 528"/>
                  <a:gd name="T7" fmla="*/ 2353 h 381"/>
                  <a:gd name="T8" fmla="*/ 497 w 528"/>
                  <a:gd name="T9" fmla="*/ 2309 h 381"/>
                  <a:gd name="T10" fmla="*/ 3684 w 528"/>
                  <a:gd name="T11" fmla="*/ 0 h 381"/>
                  <a:gd name="T12" fmla="*/ 3163 w 528"/>
                  <a:gd name="T13" fmla="*/ 385 h 381"/>
                  <a:gd name="T14" fmla="*/ 3163 w 528"/>
                  <a:gd name="T15" fmla="*/ 538 h 381"/>
                  <a:gd name="T16" fmla="*/ 3684 w 528"/>
                  <a:gd name="T17" fmla="*/ 184 h 381"/>
                  <a:gd name="T18" fmla="*/ 3684 w 528"/>
                  <a:gd name="T19" fmla="*/ 0 h 3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8" h="381">
                    <a:moveTo>
                      <a:pt x="71" y="330"/>
                    </a:moveTo>
                    <a:cubicBezTo>
                      <a:pt x="0" y="381"/>
                      <a:pt x="0" y="381"/>
                      <a:pt x="0" y="381"/>
                    </a:cubicBezTo>
                    <a:cubicBezTo>
                      <a:pt x="5" y="381"/>
                      <a:pt x="5" y="381"/>
                      <a:pt x="5" y="381"/>
                    </a:cubicBezTo>
                    <a:cubicBezTo>
                      <a:pt x="71" y="336"/>
                      <a:pt x="71" y="336"/>
                      <a:pt x="71" y="336"/>
                    </a:cubicBezTo>
                    <a:cubicBezTo>
                      <a:pt x="71" y="334"/>
                      <a:pt x="71" y="332"/>
                      <a:pt x="71" y="330"/>
                    </a:cubicBezTo>
                    <a:moveTo>
                      <a:pt x="528" y="0"/>
                    </a:moveTo>
                    <a:cubicBezTo>
                      <a:pt x="453" y="55"/>
                      <a:pt x="453" y="55"/>
                      <a:pt x="453" y="55"/>
                    </a:cubicBezTo>
                    <a:cubicBezTo>
                      <a:pt x="453" y="62"/>
                      <a:pt x="453" y="69"/>
                      <a:pt x="453" y="77"/>
                    </a:cubicBezTo>
                    <a:cubicBezTo>
                      <a:pt x="528" y="26"/>
                      <a:pt x="528" y="26"/>
                      <a:pt x="528" y="26"/>
                    </a:cubicBezTo>
                    <a:cubicBezTo>
                      <a:pt x="528" y="0"/>
                      <a:pt x="528" y="0"/>
                      <a:pt x="528" y="0"/>
                    </a:cubicBezTo>
                  </a:path>
                </a:pathLst>
              </a:custGeom>
              <a:solidFill>
                <a:srgbClr val="F0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1" name="Freeform 107">
                <a:extLst>
                  <a:ext uri="{FF2B5EF4-FFF2-40B4-BE49-F238E27FC236}">
                    <a16:creationId xmlns:a16="http://schemas.microsoft.com/office/drawing/2014/main" id="{AECC775D-1218-443A-B29D-8E6F35D2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727"/>
                <a:ext cx="13" cy="2"/>
              </a:xfrm>
              <a:custGeom>
                <a:avLst/>
                <a:gdLst>
                  <a:gd name="T0" fmla="*/ 13 w 13"/>
                  <a:gd name="T1" fmla="*/ 0 h 2"/>
                  <a:gd name="T2" fmla="*/ 2 w 13"/>
                  <a:gd name="T3" fmla="*/ 0 h 2"/>
                  <a:gd name="T4" fmla="*/ 0 w 13"/>
                  <a:gd name="T5" fmla="*/ 2 h 2"/>
                  <a:gd name="T6" fmla="*/ 9 w 13"/>
                  <a:gd name="T7" fmla="*/ 2 h 2"/>
                  <a:gd name="T8" fmla="*/ 13 w 1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2" name="Freeform 108">
                <a:extLst>
                  <a:ext uri="{FF2B5EF4-FFF2-40B4-BE49-F238E27FC236}">
                    <a16:creationId xmlns:a16="http://schemas.microsoft.com/office/drawing/2014/main" id="{E1954805-8ED0-4A10-A1DA-3590B27EA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727"/>
                <a:ext cx="13" cy="2"/>
              </a:xfrm>
              <a:custGeom>
                <a:avLst/>
                <a:gdLst>
                  <a:gd name="T0" fmla="*/ 13 w 13"/>
                  <a:gd name="T1" fmla="*/ 0 h 2"/>
                  <a:gd name="T2" fmla="*/ 2 w 13"/>
                  <a:gd name="T3" fmla="*/ 0 h 2"/>
                  <a:gd name="T4" fmla="*/ 0 w 13"/>
                  <a:gd name="T5" fmla="*/ 2 h 2"/>
                  <a:gd name="T6" fmla="*/ 9 w 13"/>
                  <a:gd name="T7" fmla="*/ 2 h 2"/>
                  <a:gd name="T8" fmla="*/ 13 w 1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3" name="Freeform 109">
                <a:extLst>
                  <a:ext uri="{FF2B5EF4-FFF2-40B4-BE49-F238E27FC236}">
                    <a16:creationId xmlns:a16="http://schemas.microsoft.com/office/drawing/2014/main" id="{D61E1291-4892-48E1-8DE9-5DC1BCF4C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729"/>
                <a:ext cx="38" cy="25"/>
              </a:xfrm>
              <a:custGeom>
                <a:avLst/>
                <a:gdLst>
                  <a:gd name="T0" fmla="*/ 38 w 38"/>
                  <a:gd name="T1" fmla="*/ 0 h 25"/>
                  <a:gd name="T2" fmla="*/ 29 w 38"/>
                  <a:gd name="T3" fmla="*/ 0 h 25"/>
                  <a:gd name="T4" fmla="*/ 0 w 38"/>
                  <a:gd name="T5" fmla="*/ 19 h 25"/>
                  <a:gd name="T6" fmla="*/ 0 w 38"/>
                  <a:gd name="T7" fmla="*/ 25 h 25"/>
                  <a:gd name="T8" fmla="*/ 38 w 3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5">
                    <a:moveTo>
                      <a:pt x="38" y="0"/>
                    </a:moveTo>
                    <a:lnTo>
                      <a:pt x="29" y="0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BD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4" name="Freeform 110">
                <a:extLst>
                  <a:ext uri="{FF2B5EF4-FFF2-40B4-BE49-F238E27FC236}">
                    <a16:creationId xmlns:a16="http://schemas.microsoft.com/office/drawing/2014/main" id="{578CDBFC-3F14-4B13-81C7-39BA637F9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729"/>
                <a:ext cx="38" cy="25"/>
              </a:xfrm>
              <a:custGeom>
                <a:avLst/>
                <a:gdLst>
                  <a:gd name="T0" fmla="*/ 38 w 38"/>
                  <a:gd name="T1" fmla="*/ 0 h 25"/>
                  <a:gd name="T2" fmla="*/ 29 w 38"/>
                  <a:gd name="T3" fmla="*/ 0 h 25"/>
                  <a:gd name="T4" fmla="*/ 0 w 38"/>
                  <a:gd name="T5" fmla="*/ 19 h 25"/>
                  <a:gd name="T6" fmla="*/ 0 w 38"/>
                  <a:gd name="T7" fmla="*/ 25 h 25"/>
                  <a:gd name="T8" fmla="*/ 38 w 3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5">
                    <a:moveTo>
                      <a:pt x="38" y="0"/>
                    </a:moveTo>
                    <a:lnTo>
                      <a:pt x="29" y="0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5" name="Freeform 111">
                <a:extLst>
                  <a:ext uri="{FF2B5EF4-FFF2-40B4-BE49-F238E27FC236}">
                    <a16:creationId xmlns:a16="http://schemas.microsoft.com/office/drawing/2014/main" id="{5FBB187F-5514-4F0A-8B38-A5839F668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752"/>
                <a:ext cx="141" cy="101"/>
              </a:xfrm>
              <a:custGeom>
                <a:avLst/>
                <a:gdLst>
                  <a:gd name="T0" fmla="*/ 141 w 141"/>
                  <a:gd name="T1" fmla="*/ 0 h 101"/>
                  <a:gd name="T2" fmla="*/ 0 w 141"/>
                  <a:gd name="T3" fmla="*/ 101 h 101"/>
                  <a:gd name="T4" fmla="*/ 141 w 141"/>
                  <a:gd name="T5" fmla="*/ 5 h 101"/>
                  <a:gd name="T6" fmla="*/ 141 w 141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1" h="101">
                    <a:moveTo>
                      <a:pt x="141" y="0"/>
                    </a:moveTo>
                    <a:lnTo>
                      <a:pt x="0" y="101"/>
                    </a:lnTo>
                    <a:lnTo>
                      <a:pt x="141" y="5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D5C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6" name="Freeform 112">
                <a:extLst>
                  <a:ext uri="{FF2B5EF4-FFF2-40B4-BE49-F238E27FC236}">
                    <a16:creationId xmlns:a16="http://schemas.microsoft.com/office/drawing/2014/main" id="{AE2AA3E4-4ED3-4F39-81FE-B1D019464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752"/>
                <a:ext cx="141" cy="101"/>
              </a:xfrm>
              <a:custGeom>
                <a:avLst/>
                <a:gdLst>
                  <a:gd name="T0" fmla="*/ 141 w 141"/>
                  <a:gd name="T1" fmla="*/ 0 h 101"/>
                  <a:gd name="T2" fmla="*/ 0 w 141"/>
                  <a:gd name="T3" fmla="*/ 101 h 101"/>
                  <a:gd name="T4" fmla="*/ 141 w 141"/>
                  <a:gd name="T5" fmla="*/ 5 h 101"/>
                  <a:gd name="T6" fmla="*/ 141 w 141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1" h="101">
                    <a:moveTo>
                      <a:pt x="141" y="0"/>
                    </a:moveTo>
                    <a:lnTo>
                      <a:pt x="0" y="101"/>
                    </a:lnTo>
                    <a:lnTo>
                      <a:pt x="141" y="5"/>
                    </a:lnTo>
                    <a:lnTo>
                      <a:pt x="1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7" name="Freeform 113">
                <a:extLst>
                  <a:ext uri="{FF2B5EF4-FFF2-40B4-BE49-F238E27FC236}">
                    <a16:creationId xmlns:a16="http://schemas.microsoft.com/office/drawing/2014/main" id="{7115F3E0-325C-4095-B4DB-A2043393D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748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0 w 4"/>
                  <a:gd name="T3" fmla="*/ 4 h 9"/>
                  <a:gd name="T4" fmla="*/ 0 w 4"/>
                  <a:gd name="T5" fmla="*/ 9 h 9"/>
                  <a:gd name="T6" fmla="*/ 4 w 4"/>
                  <a:gd name="T7" fmla="*/ 6 h 9"/>
                  <a:gd name="T8" fmla="*/ 4 w 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0" y="4"/>
                    </a:lnTo>
                    <a:lnTo>
                      <a:pt x="0" y="9"/>
                    </a:lnTo>
                    <a:lnTo>
                      <a:pt x="4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3C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8" name="Freeform 114">
                <a:extLst>
                  <a:ext uri="{FF2B5EF4-FFF2-40B4-BE49-F238E27FC236}">
                    <a16:creationId xmlns:a16="http://schemas.microsoft.com/office/drawing/2014/main" id="{735C4995-695E-4F4A-91DD-31C2F9231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748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0 w 4"/>
                  <a:gd name="T3" fmla="*/ 4 h 9"/>
                  <a:gd name="T4" fmla="*/ 0 w 4"/>
                  <a:gd name="T5" fmla="*/ 9 h 9"/>
                  <a:gd name="T6" fmla="*/ 4 w 4"/>
                  <a:gd name="T7" fmla="*/ 6 h 9"/>
                  <a:gd name="T8" fmla="*/ 4 w 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0" y="4"/>
                    </a:lnTo>
                    <a:lnTo>
                      <a:pt x="0" y="9"/>
                    </a:lnTo>
                    <a:lnTo>
                      <a:pt x="4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9" name="Freeform 115">
                <a:extLst>
                  <a:ext uri="{FF2B5EF4-FFF2-40B4-BE49-F238E27FC236}">
                    <a16:creationId xmlns:a16="http://schemas.microsoft.com/office/drawing/2014/main" id="{99E2FE9C-D01D-44D4-B5C0-E277F17F5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2723"/>
                <a:ext cx="15" cy="4"/>
              </a:xfrm>
              <a:custGeom>
                <a:avLst/>
                <a:gdLst>
                  <a:gd name="T0" fmla="*/ 15 w 15"/>
                  <a:gd name="T1" fmla="*/ 0 h 4"/>
                  <a:gd name="T2" fmla="*/ 6 w 15"/>
                  <a:gd name="T3" fmla="*/ 0 h 4"/>
                  <a:gd name="T4" fmla="*/ 0 w 15"/>
                  <a:gd name="T5" fmla="*/ 4 h 4"/>
                  <a:gd name="T6" fmla="*/ 11 w 15"/>
                  <a:gd name="T7" fmla="*/ 4 h 4"/>
                  <a:gd name="T8" fmla="*/ 15 w 1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15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1" y="4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0" name="Freeform 116">
                <a:extLst>
                  <a:ext uri="{FF2B5EF4-FFF2-40B4-BE49-F238E27FC236}">
                    <a16:creationId xmlns:a16="http://schemas.microsoft.com/office/drawing/2014/main" id="{5B5B1F64-8B79-4EF3-AEA1-9B31A4324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2723"/>
                <a:ext cx="15" cy="4"/>
              </a:xfrm>
              <a:custGeom>
                <a:avLst/>
                <a:gdLst>
                  <a:gd name="T0" fmla="*/ 15 w 15"/>
                  <a:gd name="T1" fmla="*/ 0 h 4"/>
                  <a:gd name="T2" fmla="*/ 6 w 15"/>
                  <a:gd name="T3" fmla="*/ 0 h 4"/>
                  <a:gd name="T4" fmla="*/ 0 w 15"/>
                  <a:gd name="T5" fmla="*/ 4 h 4"/>
                  <a:gd name="T6" fmla="*/ 11 w 15"/>
                  <a:gd name="T7" fmla="*/ 4 h 4"/>
                  <a:gd name="T8" fmla="*/ 15 w 1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15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1" y="4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" name="Freeform 117">
                <a:extLst>
                  <a:ext uri="{FF2B5EF4-FFF2-40B4-BE49-F238E27FC236}">
                    <a16:creationId xmlns:a16="http://schemas.microsoft.com/office/drawing/2014/main" id="{AC9F9F13-D2AD-413A-9527-5702FE615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100"/>
                <a:ext cx="731" cy="537"/>
              </a:xfrm>
              <a:custGeom>
                <a:avLst/>
                <a:gdLst>
                  <a:gd name="T0" fmla="*/ 2677 w 382"/>
                  <a:gd name="T1" fmla="*/ 0 h 281"/>
                  <a:gd name="T2" fmla="*/ 0 w 382"/>
                  <a:gd name="T3" fmla="*/ 1921 h 281"/>
                  <a:gd name="T4" fmla="*/ 0 w 382"/>
                  <a:gd name="T5" fmla="*/ 1961 h 281"/>
                  <a:gd name="T6" fmla="*/ 2677 w 382"/>
                  <a:gd name="T7" fmla="*/ 153 h 281"/>
                  <a:gd name="T8" fmla="*/ 2677 w 382"/>
                  <a:gd name="T9" fmla="*/ 0 h 2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2" h="281">
                    <a:moveTo>
                      <a:pt x="382" y="0"/>
                    </a:moveTo>
                    <a:cubicBezTo>
                      <a:pt x="0" y="275"/>
                      <a:pt x="0" y="275"/>
                      <a:pt x="0" y="275"/>
                    </a:cubicBezTo>
                    <a:cubicBezTo>
                      <a:pt x="0" y="277"/>
                      <a:pt x="0" y="279"/>
                      <a:pt x="0" y="281"/>
                    </a:cubicBezTo>
                    <a:cubicBezTo>
                      <a:pt x="382" y="22"/>
                      <a:pt x="382" y="22"/>
                      <a:pt x="382" y="22"/>
                    </a:cubicBezTo>
                    <a:cubicBezTo>
                      <a:pt x="382" y="14"/>
                      <a:pt x="382" y="7"/>
                      <a:pt x="382" y="0"/>
                    </a:cubicBezTo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2" name="Freeform 118">
                <a:extLst>
                  <a:ext uri="{FF2B5EF4-FFF2-40B4-BE49-F238E27FC236}">
                    <a16:creationId xmlns:a16="http://schemas.microsoft.com/office/drawing/2014/main" id="{62799EE2-428E-4BF0-8284-8AEB6A7C8F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1526"/>
                <a:ext cx="343" cy="1203"/>
              </a:xfrm>
              <a:custGeom>
                <a:avLst/>
                <a:gdLst>
                  <a:gd name="T0" fmla="*/ 1259 w 179"/>
                  <a:gd name="T1" fmla="*/ 4401 h 629"/>
                  <a:gd name="T2" fmla="*/ 1259 w 179"/>
                  <a:gd name="T3" fmla="*/ 4401 h 629"/>
                  <a:gd name="T4" fmla="*/ 1259 w 179"/>
                  <a:gd name="T5" fmla="*/ 4401 h 629"/>
                  <a:gd name="T6" fmla="*/ 1259 w 179"/>
                  <a:gd name="T7" fmla="*/ 4401 h 629"/>
                  <a:gd name="T8" fmla="*/ 48 w 179"/>
                  <a:gd name="T9" fmla="*/ 1083 h 629"/>
                  <a:gd name="T10" fmla="*/ 0 w 179"/>
                  <a:gd name="T11" fmla="*/ 1083 h 629"/>
                  <a:gd name="T12" fmla="*/ 0 w 179"/>
                  <a:gd name="T13" fmla="*/ 4378 h 629"/>
                  <a:gd name="T14" fmla="*/ 48 w 179"/>
                  <a:gd name="T15" fmla="*/ 4378 h 629"/>
                  <a:gd name="T16" fmla="*/ 48 w 179"/>
                  <a:gd name="T17" fmla="*/ 1083 h 629"/>
                  <a:gd name="T18" fmla="*/ 1259 w 179"/>
                  <a:gd name="T19" fmla="*/ 0 h 629"/>
                  <a:gd name="T20" fmla="*/ 113 w 179"/>
                  <a:gd name="T21" fmla="*/ 750 h 629"/>
                  <a:gd name="T22" fmla="*/ 107 w 179"/>
                  <a:gd name="T23" fmla="*/ 750 h 629"/>
                  <a:gd name="T24" fmla="*/ 0 w 179"/>
                  <a:gd name="T25" fmla="*/ 750 h 629"/>
                  <a:gd name="T26" fmla="*/ 0 w 179"/>
                  <a:gd name="T27" fmla="*/ 798 h 629"/>
                  <a:gd name="T28" fmla="*/ 100 w 179"/>
                  <a:gd name="T29" fmla="*/ 798 h 629"/>
                  <a:gd name="T30" fmla="*/ 92 w 179"/>
                  <a:gd name="T31" fmla="*/ 798 h 629"/>
                  <a:gd name="T32" fmla="*/ 240 w 179"/>
                  <a:gd name="T33" fmla="*/ 713 h 629"/>
                  <a:gd name="T34" fmla="*/ 324 w 179"/>
                  <a:gd name="T35" fmla="*/ 798 h 629"/>
                  <a:gd name="T36" fmla="*/ 561 w 179"/>
                  <a:gd name="T37" fmla="*/ 798 h 629"/>
                  <a:gd name="T38" fmla="*/ 561 w 179"/>
                  <a:gd name="T39" fmla="*/ 798 h 629"/>
                  <a:gd name="T40" fmla="*/ 592 w 179"/>
                  <a:gd name="T41" fmla="*/ 805 h 629"/>
                  <a:gd name="T42" fmla="*/ 606 w 179"/>
                  <a:gd name="T43" fmla="*/ 805 h 629"/>
                  <a:gd name="T44" fmla="*/ 638 w 179"/>
                  <a:gd name="T45" fmla="*/ 813 h 629"/>
                  <a:gd name="T46" fmla="*/ 669 w 179"/>
                  <a:gd name="T47" fmla="*/ 845 h 629"/>
                  <a:gd name="T48" fmla="*/ 690 w 179"/>
                  <a:gd name="T49" fmla="*/ 943 h 629"/>
                  <a:gd name="T50" fmla="*/ 638 w 179"/>
                  <a:gd name="T51" fmla="*/ 1071 h 629"/>
                  <a:gd name="T52" fmla="*/ 606 w 179"/>
                  <a:gd name="T53" fmla="*/ 1079 h 629"/>
                  <a:gd name="T54" fmla="*/ 592 w 179"/>
                  <a:gd name="T55" fmla="*/ 1079 h 629"/>
                  <a:gd name="T56" fmla="*/ 592 w 179"/>
                  <a:gd name="T57" fmla="*/ 1079 h 629"/>
                  <a:gd name="T58" fmla="*/ 1246 w 179"/>
                  <a:gd name="T59" fmla="*/ 1763 h 629"/>
                  <a:gd name="T60" fmla="*/ 429 w 179"/>
                  <a:gd name="T61" fmla="*/ 1083 h 629"/>
                  <a:gd name="T62" fmla="*/ 48 w 179"/>
                  <a:gd name="T63" fmla="*/ 1083 h 629"/>
                  <a:gd name="T64" fmla="*/ 113 w 179"/>
                  <a:gd name="T65" fmla="*/ 4378 h 629"/>
                  <a:gd name="T66" fmla="*/ 408 w 179"/>
                  <a:gd name="T67" fmla="*/ 4378 h 629"/>
                  <a:gd name="T68" fmla="*/ 192 w 179"/>
                  <a:gd name="T69" fmla="*/ 4210 h 629"/>
                  <a:gd name="T70" fmla="*/ 176 w 179"/>
                  <a:gd name="T71" fmla="*/ 3988 h 629"/>
                  <a:gd name="T72" fmla="*/ 577 w 179"/>
                  <a:gd name="T73" fmla="*/ 4378 h 629"/>
                  <a:gd name="T74" fmla="*/ 977 w 179"/>
                  <a:gd name="T75" fmla="*/ 4378 h 629"/>
                  <a:gd name="T76" fmla="*/ 209 w 179"/>
                  <a:gd name="T77" fmla="*/ 3728 h 629"/>
                  <a:gd name="T78" fmla="*/ 209 w 179"/>
                  <a:gd name="T79" fmla="*/ 3534 h 629"/>
                  <a:gd name="T80" fmla="*/ 1014 w 179"/>
                  <a:gd name="T81" fmla="*/ 4378 h 629"/>
                  <a:gd name="T82" fmla="*/ 1259 w 179"/>
                  <a:gd name="T83" fmla="*/ 4378 h 629"/>
                  <a:gd name="T84" fmla="*/ 1259 w 179"/>
                  <a:gd name="T85" fmla="*/ 0 h 6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9" h="629">
                    <a:moveTo>
                      <a:pt x="179" y="629"/>
                    </a:moveTo>
                    <a:cubicBezTo>
                      <a:pt x="179" y="629"/>
                      <a:pt x="179" y="629"/>
                      <a:pt x="179" y="629"/>
                    </a:cubicBezTo>
                    <a:cubicBezTo>
                      <a:pt x="179" y="629"/>
                      <a:pt x="179" y="629"/>
                      <a:pt x="179" y="629"/>
                    </a:cubicBezTo>
                    <a:cubicBezTo>
                      <a:pt x="179" y="629"/>
                      <a:pt x="179" y="629"/>
                      <a:pt x="179" y="629"/>
                    </a:cubicBezTo>
                    <a:moveTo>
                      <a:pt x="7" y="155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0" y="626"/>
                      <a:pt x="0" y="626"/>
                      <a:pt x="0" y="626"/>
                    </a:cubicBezTo>
                    <a:cubicBezTo>
                      <a:pt x="7" y="626"/>
                      <a:pt x="7" y="626"/>
                      <a:pt x="7" y="626"/>
                    </a:cubicBezTo>
                    <a:cubicBezTo>
                      <a:pt x="7" y="155"/>
                      <a:pt x="7" y="155"/>
                      <a:pt x="7" y="155"/>
                    </a:cubicBezTo>
                    <a:moveTo>
                      <a:pt x="179" y="0"/>
                    </a:moveTo>
                    <a:cubicBezTo>
                      <a:pt x="16" y="107"/>
                      <a:pt x="16" y="107"/>
                      <a:pt x="16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2" y="114"/>
                      <a:pt x="83" y="115"/>
                      <a:pt x="84" y="115"/>
                    </a:cubicBezTo>
                    <a:cubicBezTo>
                      <a:pt x="85" y="115"/>
                      <a:pt x="86" y="115"/>
                      <a:pt x="86" y="115"/>
                    </a:cubicBezTo>
                    <a:cubicBezTo>
                      <a:pt x="88" y="115"/>
                      <a:pt x="90" y="115"/>
                      <a:pt x="91" y="116"/>
                    </a:cubicBezTo>
                    <a:cubicBezTo>
                      <a:pt x="93" y="117"/>
                      <a:pt x="94" y="119"/>
                      <a:pt x="95" y="121"/>
                    </a:cubicBezTo>
                    <a:cubicBezTo>
                      <a:pt x="97" y="124"/>
                      <a:pt x="98" y="129"/>
                      <a:pt x="98" y="135"/>
                    </a:cubicBezTo>
                    <a:cubicBezTo>
                      <a:pt x="98" y="142"/>
                      <a:pt x="96" y="149"/>
                      <a:pt x="91" y="153"/>
                    </a:cubicBezTo>
                    <a:cubicBezTo>
                      <a:pt x="90" y="154"/>
                      <a:pt x="88" y="154"/>
                      <a:pt x="86" y="154"/>
                    </a:cubicBezTo>
                    <a:cubicBezTo>
                      <a:pt x="86" y="154"/>
                      <a:pt x="85" y="154"/>
                      <a:pt x="84" y="154"/>
                    </a:cubicBezTo>
                    <a:cubicBezTo>
                      <a:pt x="84" y="154"/>
                      <a:pt x="84" y="154"/>
                      <a:pt x="84" y="154"/>
                    </a:cubicBezTo>
                    <a:cubicBezTo>
                      <a:pt x="177" y="252"/>
                      <a:pt x="177" y="252"/>
                      <a:pt x="177" y="252"/>
                    </a:cubicBezTo>
                    <a:cubicBezTo>
                      <a:pt x="61" y="155"/>
                      <a:pt x="61" y="155"/>
                      <a:pt x="61" y="155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16" y="626"/>
                      <a:pt x="16" y="626"/>
                      <a:pt x="16" y="626"/>
                    </a:cubicBezTo>
                    <a:cubicBezTo>
                      <a:pt x="58" y="626"/>
                      <a:pt x="58" y="626"/>
                      <a:pt x="58" y="626"/>
                    </a:cubicBezTo>
                    <a:cubicBezTo>
                      <a:pt x="27" y="602"/>
                      <a:pt x="27" y="602"/>
                      <a:pt x="27" y="602"/>
                    </a:cubicBezTo>
                    <a:cubicBezTo>
                      <a:pt x="25" y="570"/>
                      <a:pt x="25" y="570"/>
                      <a:pt x="25" y="570"/>
                    </a:cubicBezTo>
                    <a:cubicBezTo>
                      <a:pt x="82" y="626"/>
                      <a:pt x="82" y="626"/>
                      <a:pt x="82" y="626"/>
                    </a:cubicBezTo>
                    <a:cubicBezTo>
                      <a:pt x="139" y="626"/>
                      <a:pt x="139" y="626"/>
                      <a:pt x="139" y="626"/>
                    </a:cubicBezTo>
                    <a:cubicBezTo>
                      <a:pt x="30" y="533"/>
                      <a:pt x="30" y="533"/>
                      <a:pt x="30" y="533"/>
                    </a:cubicBezTo>
                    <a:cubicBezTo>
                      <a:pt x="30" y="505"/>
                      <a:pt x="30" y="505"/>
                      <a:pt x="30" y="505"/>
                    </a:cubicBezTo>
                    <a:cubicBezTo>
                      <a:pt x="144" y="626"/>
                      <a:pt x="144" y="626"/>
                      <a:pt x="144" y="626"/>
                    </a:cubicBezTo>
                    <a:cubicBezTo>
                      <a:pt x="179" y="626"/>
                      <a:pt x="179" y="626"/>
                      <a:pt x="179" y="626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D8E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3" name="Freeform 119">
                <a:extLst>
                  <a:ext uri="{FF2B5EF4-FFF2-40B4-BE49-F238E27FC236}">
                    <a16:creationId xmlns:a16="http://schemas.microsoft.com/office/drawing/2014/main" id="{F84CD103-22FF-4506-9EF0-D985A1C5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729"/>
                <a:ext cx="236" cy="180"/>
              </a:xfrm>
              <a:custGeom>
                <a:avLst/>
                <a:gdLst>
                  <a:gd name="T0" fmla="*/ 236 w 236"/>
                  <a:gd name="T1" fmla="*/ 0 h 180"/>
                  <a:gd name="T2" fmla="*/ 236 w 236"/>
                  <a:gd name="T3" fmla="*/ 0 h 180"/>
                  <a:gd name="T4" fmla="*/ 199 w 236"/>
                  <a:gd name="T5" fmla="*/ 27 h 180"/>
                  <a:gd name="T6" fmla="*/ 207 w 236"/>
                  <a:gd name="T7" fmla="*/ 36 h 180"/>
                  <a:gd name="T8" fmla="*/ 197 w 236"/>
                  <a:gd name="T9" fmla="*/ 27 h 180"/>
                  <a:gd name="T10" fmla="*/ 134 w 236"/>
                  <a:gd name="T11" fmla="*/ 76 h 180"/>
                  <a:gd name="T12" fmla="*/ 213 w 236"/>
                  <a:gd name="T13" fmla="*/ 155 h 180"/>
                  <a:gd name="T14" fmla="*/ 123 w 236"/>
                  <a:gd name="T15" fmla="*/ 86 h 180"/>
                  <a:gd name="T16" fmla="*/ 0 w 236"/>
                  <a:gd name="T17" fmla="*/ 180 h 180"/>
                  <a:gd name="T18" fmla="*/ 236 w 236"/>
                  <a:gd name="T19" fmla="*/ 180 h 180"/>
                  <a:gd name="T20" fmla="*/ 236 w 236"/>
                  <a:gd name="T21" fmla="*/ 180 h 180"/>
                  <a:gd name="T22" fmla="*/ 236 w 236"/>
                  <a:gd name="T23" fmla="*/ 0 h 1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6" h="180">
                    <a:moveTo>
                      <a:pt x="236" y="0"/>
                    </a:moveTo>
                    <a:lnTo>
                      <a:pt x="236" y="0"/>
                    </a:lnTo>
                    <a:lnTo>
                      <a:pt x="199" y="27"/>
                    </a:lnTo>
                    <a:lnTo>
                      <a:pt x="207" y="36"/>
                    </a:lnTo>
                    <a:lnTo>
                      <a:pt x="197" y="27"/>
                    </a:lnTo>
                    <a:lnTo>
                      <a:pt x="134" y="76"/>
                    </a:lnTo>
                    <a:lnTo>
                      <a:pt x="213" y="155"/>
                    </a:lnTo>
                    <a:lnTo>
                      <a:pt x="123" y="86"/>
                    </a:lnTo>
                    <a:lnTo>
                      <a:pt x="0" y="180"/>
                    </a:lnTo>
                    <a:lnTo>
                      <a:pt x="236" y="18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CBC2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4" name="Freeform 120">
                <a:extLst>
                  <a:ext uri="{FF2B5EF4-FFF2-40B4-BE49-F238E27FC236}">
                    <a16:creationId xmlns:a16="http://schemas.microsoft.com/office/drawing/2014/main" id="{7DC6D52B-8A2A-4283-AA01-860FE6EE6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729"/>
                <a:ext cx="236" cy="180"/>
              </a:xfrm>
              <a:custGeom>
                <a:avLst/>
                <a:gdLst>
                  <a:gd name="T0" fmla="*/ 236 w 236"/>
                  <a:gd name="T1" fmla="*/ 0 h 180"/>
                  <a:gd name="T2" fmla="*/ 236 w 236"/>
                  <a:gd name="T3" fmla="*/ 0 h 180"/>
                  <a:gd name="T4" fmla="*/ 199 w 236"/>
                  <a:gd name="T5" fmla="*/ 27 h 180"/>
                  <a:gd name="T6" fmla="*/ 207 w 236"/>
                  <a:gd name="T7" fmla="*/ 36 h 180"/>
                  <a:gd name="T8" fmla="*/ 197 w 236"/>
                  <a:gd name="T9" fmla="*/ 27 h 180"/>
                  <a:gd name="T10" fmla="*/ 134 w 236"/>
                  <a:gd name="T11" fmla="*/ 76 h 180"/>
                  <a:gd name="T12" fmla="*/ 213 w 236"/>
                  <a:gd name="T13" fmla="*/ 155 h 180"/>
                  <a:gd name="T14" fmla="*/ 123 w 236"/>
                  <a:gd name="T15" fmla="*/ 86 h 180"/>
                  <a:gd name="T16" fmla="*/ 0 w 236"/>
                  <a:gd name="T17" fmla="*/ 180 h 180"/>
                  <a:gd name="T18" fmla="*/ 236 w 236"/>
                  <a:gd name="T19" fmla="*/ 180 h 180"/>
                  <a:gd name="T20" fmla="*/ 236 w 236"/>
                  <a:gd name="T21" fmla="*/ 180 h 180"/>
                  <a:gd name="T22" fmla="*/ 236 w 236"/>
                  <a:gd name="T23" fmla="*/ 0 h 1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6" h="180">
                    <a:moveTo>
                      <a:pt x="236" y="0"/>
                    </a:moveTo>
                    <a:lnTo>
                      <a:pt x="236" y="0"/>
                    </a:lnTo>
                    <a:lnTo>
                      <a:pt x="199" y="27"/>
                    </a:lnTo>
                    <a:lnTo>
                      <a:pt x="207" y="36"/>
                    </a:lnTo>
                    <a:lnTo>
                      <a:pt x="197" y="27"/>
                    </a:lnTo>
                    <a:lnTo>
                      <a:pt x="134" y="76"/>
                    </a:lnTo>
                    <a:lnTo>
                      <a:pt x="213" y="155"/>
                    </a:lnTo>
                    <a:lnTo>
                      <a:pt x="123" y="86"/>
                    </a:lnTo>
                    <a:lnTo>
                      <a:pt x="0" y="180"/>
                    </a:lnTo>
                    <a:lnTo>
                      <a:pt x="236" y="180"/>
                    </a:lnTo>
                    <a:lnTo>
                      <a:pt x="2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5" name="Freeform 121">
                <a:extLst>
                  <a:ext uri="{FF2B5EF4-FFF2-40B4-BE49-F238E27FC236}">
                    <a16:creationId xmlns:a16="http://schemas.microsoft.com/office/drawing/2014/main" id="{4FF10BE7-F662-46E9-9740-BEFF20296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3" cy="257"/>
              </a:xfrm>
              <a:custGeom>
                <a:avLst/>
                <a:gdLst>
                  <a:gd name="T0" fmla="*/ 333 w 333"/>
                  <a:gd name="T1" fmla="*/ 0 h 257"/>
                  <a:gd name="T2" fmla="*/ 98 w 333"/>
                  <a:gd name="T3" fmla="*/ 0 h 257"/>
                  <a:gd name="T4" fmla="*/ 35 w 333"/>
                  <a:gd name="T5" fmla="*/ 50 h 257"/>
                  <a:gd name="T6" fmla="*/ 37 w 333"/>
                  <a:gd name="T7" fmla="*/ 176 h 257"/>
                  <a:gd name="T8" fmla="*/ 289 w 333"/>
                  <a:gd name="T9" fmla="*/ 19 h 257"/>
                  <a:gd name="T10" fmla="*/ 14 w 333"/>
                  <a:gd name="T11" fmla="*/ 224 h 257"/>
                  <a:gd name="T12" fmla="*/ 14 w 333"/>
                  <a:gd name="T13" fmla="*/ 65 h 257"/>
                  <a:gd name="T14" fmla="*/ 0 w 333"/>
                  <a:gd name="T15" fmla="*/ 77 h 257"/>
                  <a:gd name="T16" fmla="*/ 0 w 333"/>
                  <a:gd name="T17" fmla="*/ 257 h 257"/>
                  <a:gd name="T18" fmla="*/ 333 w 333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3" h="257">
                    <a:moveTo>
                      <a:pt x="333" y="0"/>
                    </a:moveTo>
                    <a:lnTo>
                      <a:pt x="98" y="0"/>
                    </a:lnTo>
                    <a:lnTo>
                      <a:pt x="35" y="50"/>
                    </a:lnTo>
                    <a:lnTo>
                      <a:pt x="37" y="176"/>
                    </a:lnTo>
                    <a:lnTo>
                      <a:pt x="289" y="19"/>
                    </a:lnTo>
                    <a:lnTo>
                      <a:pt x="14" y="224"/>
                    </a:lnTo>
                    <a:lnTo>
                      <a:pt x="14" y="65"/>
                    </a:lnTo>
                    <a:lnTo>
                      <a:pt x="0" y="77"/>
                    </a:lnTo>
                    <a:lnTo>
                      <a:pt x="0" y="257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C6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6" name="Freeform 122">
                <a:extLst>
                  <a:ext uri="{FF2B5EF4-FFF2-40B4-BE49-F238E27FC236}">
                    <a16:creationId xmlns:a16="http://schemas.microsoft.com/office/drawing/2014/main" id="{C6E196AE-7ABF-47F7-AEC2-4E9C7B9EC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14"/>
                <a:ext cx="333" cy="257"/>
              </a:xfrm>
              <a:custGeom>
                <a:avLst/>
                <a:gdLst>
                  <a:gd name="T0" fmla="*/ 333 w 333"/>
                  <a:gd name="T1" fmla="*/ 0 h 257"/>
                  <a:gd name="T2" fmla="*/ 98 w 333"/>
                  <a:gd name="T3" fmla="*/ 0 h 257"/>
                  <a:gd name="T4" fmla="*/ 35 w 333"/>
                  <a:gd name="T5" fmla="*/ 50 h 257"/>
                  <a:gd name="T6" fmla="*/ 37 w 333"/>
                  <a:gd name="T7" fmla="*/ 176 h 257"/>
                  <a:gd name="T8" fmla="*/ 289 w 333"/>
                  <a:gd name="T9" fmla="*/ 19 h 257"/>
                  <a:gd name="T10" fmla="*/ 14 w 333"/>
                  <a:gd name="T11" fmla="*/ 224 h 257"/>
                  <a:gd name="T12" fmla="*/ 14 w 333"/>
                  <a:gd name="T13" fmla="*/ 65 h 257"/>
                  <a:gd name="T14" fmla="*/ 0 w 333"/>
                  <a:gd name="T15" fmla="*/ 77 h 257"/>
                  <a:gd name="T16" fmla="*/ 0 w 333"/>
                  <a:gd name="T17" fmla="*/ 257 h 257"/>
                  <a:gd name="T18" fmla="*/ 333 w 333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3" h="257">
                    <a:moveTo>
                      <a:pt x="333" y="0"/>
                    </a:moveTo>
                    <a:lnTo>
                      <a:pt x="98" y="0"/>
                    </a:lnTo>
                    <a:lnTo>
                      <a:pt x="35" y="50"/>
                    </a:lnTo>
                    <a:lnTo>
                      <a:pt x="37" y="176"/>
                    </a:lnTo>
                    <a:lnTo>
                      <a:pt x="289" y="19"/>
                    </a:lnTo>
                    <a:lnTo>
                      <a:pt x="14" y="224"/>
                    </a:lnTo>
                    <a:lnTo>
                      <a:pt x="14" y="65"/>
                    </a:lnTo>
                    <a:lnTo>
                      <a:pt x="0" y="77"/>
                    </a:lnTo>
                    <a:lnTo>
                      <a:pt x="0" y="257"/>
                    </a:lnTo>
                    <a:lnTo>
                      <a:pt x="3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7" name="Freeform 123">
                <a:extLst>
                  <a:ext uri="{FF2B5EF4-FFF2-40B4-BE49-F238E27FC236}">
                    <a16:creationId xmlns:a16="http://schemas.microsoft.com/office/drawing/2014/main" id="{DD019B36-2251-4BCA-B48F-48F91DF3D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909"/>
                <a:ext cx="245" cy="5"/>
              </a:xfrm>
              <a:custGeom>
                <a:avLst/>
                <a:gdLst>
                  <a:gd name="T0" fmla="*/ 245 w 245"/>
                  <a:gd name="T1" fmla="*/ 0 h 5"/>
                  <a:gd name="T2" fmla="*/ 9 w 245"/>
                  <a:gd name="T3" fmla="*/ 0 h 5"/>
                  <a:gd name="T4" fmla="*/ 0 w 245"/>
                  <a:gd name="T5" fmla="*/ 5 h 5"/>
                  <a:gd name="T6" fmla="*/ 235 w 245"/>
                  <a:gd name="T7" fmla="*/ 5 h 5"/>
                  <a:gd name="T8" fmla="*/ 245 w 24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5">
                    <a:moveTo>
                      <a:pt x="245" y="0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235" y="5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rgbClr val="C4B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8" name="Freeform 124">
                <a:extLst>
                  <a:ext uri="{FF2B5EF4-FFF2-40B4-BE49-F238E27FC236}">
                    <a16:creationId xmlns:a16="http://schemas.microsoft.com/office/drawing/2014/main" id="{69FAF3F8-1100-4324-A827-CD31A9DFA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909"/>
                <a:ext cx="245" cy="5"/>
              </a:xfrm>
              <a:custGeom>
                <a:avLst/>
                <a:gdLst>
                  <a:gd name="T0" fmla="*/ 245 w 245"/>
                  <a:gd name="T1" fmla="*/ 0 h 5"/>
                  <a:gd name="T2" fmla="*/ 9 w 245"/>
                  <a:gd name="T3" fmla="*/ 0 h 5"/>
                  <a:gd name="T4" fmla="*/ 0 w 245"/>
                  <a:gd name="T5" fmla="*/ 5 h 5"/>
                  <a:gd name="T6" fmla="*/ 235 w 245"/>
                  <a:gd name="T7" fmla="*/ 5 h 5"/>
                  <a:gd name="T8" fmla="*/ 245 w 24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5">
                    <a:moveTo>
                      <a:pt x="245" y="0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235" y="5"/>
                    </a:lnTo>
                    <a:lnTo>
                      <a:pt x="2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9" name="Freeform 125">
                <a:extLst>
                  <a:ext uri="{FF2B5EF4-FFF2-40B4-BE49-F238E27FC236}">
                    <a16:creationId xmlns:a16="http://schemas.microsoft.com/office/drawing/2014/main" id="{463FA507-05E9-482B-BB3D-8FCF0E4714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7"/>
                <a:ext cx="337" cy="2"/>
              </a:xfrm>
              <a:custGeom>
                <a:avLst/>
                <a:gdLst>
                  <a:gd name="T0" fmla="*/ 14 w 337"/>
                  <a:gd name="T1" fmla="*/ 0 h 2"/>
                  <a:gd name="T2" fmla="*/ 0 w 337"/>
                  <a:gd name="T3" fmla="*/ 0 h 2"/>
                  <a:gd name="T4" fmla="*/ 0 w 337"/>
                  <a:gd name="T5" fmla="*/ 2 h 2"/>
                  <a:gd name="T6" fmla="*/ 14 w 337"/>
                  <a:gd name="T7" fmla="*/ 2 h 2"/>
                  <a:gd name="T8" fmla="*/ 14 w 337"/>
                  <a:gd name="T9" fmla="*/ 0 h 2"/>
                  <a:gd name="T10" fmla="*/ 117 w 337"/>
                  <a:gd name="T11" fmla="*/ 0 h 2"/>
                  <a:gd name="T12" fmla="*/ 31 w 337"/>
                  <a:gd name="T13" fmla="*/ 0 h 2"/>
                  <a:gd name="T14" fmla="*/ 31 w 337"/>
                  <a:gd name="T15" fmla="*/ 2 h 2"/>
                  <a:gd name="T16" fmla="*/ 119 w 337"/>
                  <a:gd name="T17" fmla="*/ 2 h 2"/>
                  <a:gd name="T18" fmla="*/ 117 w 337"/>
                  <a:gd name="T19" fmla="*/ 0 h 2"/>
                  <a:gd name="T20" fmla="*/ 270 w 337"/>
                  <a:gd name="T21" fmla="*/ 0 h 2"/>
                  <a:gd name="T22" fmla="*/ 161 w 337"/>
                  <a:gd name="T23" fmla="*/ 0 h 2"/>
                  <a:gd name="T24" fmla="*/ 163 w 337"/>
                  <a:gd name="T25" fmla="*/ 2 h 2"/>
                  <a:gd name="T26" fmla="*/ 272 w 337"/>
                  <a:gd name="T27" fmla="*/ 2 h 2"/>
                  <a:gd name="T28" fmla="*/ 270 w 337"/>
                  <a:gd name="T29" fmla="*/ 0 h 2"/>
                  <a:gd name="T30" fmla="*/ 337 w 337"/>
                  <a:gd name="T31" fmla="*/ 0 h 2"/>
                  <a:gd name="T32" fmla="*/ 280 w 337"/>
                  <a:gd name="T33" fmla="*/ 0 h 2"/>
                  <a:gd name="T34" fmla="*/ 280 w 337"/>
                  <a:gd name="T35" fmla="*/ 2 h 2"/>
                  <a:gd name="T36" fmla="*/ 335 w 337"/>
                  <a:gd name="T37" fmla="*/ 2 h 2"/>
                  <a:gd name="T38" fmla="*/ 337 w 337"/>
                  <a:gd name="T39" fmla="*/ 0 h 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7" h="2">
                    <a:moveTo>
                      <a:pt x="1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17" y="0"/>
                    </a:moveTo>
                    <a:lnTo>
                      <a:pt x="31" y="0"/>
                    </a:lnTo>
                    <a:lnTo>
                      <a:pt x="31" y="2"/>
                    </a:lnTo>
                    <a:lnTo>
                      <a:pt x="119" y="2"/>
                    </a:lnTo>
                    <a:lnTo>
                      <a:pt x="117" y="0"/>
                    </a:lnTo>
                    <a:close/>
                    <a:moveTo>
                      <a:pt x="270" y="0"/>
                    </a:moveTo>
                    <a:lnTo>
                      <a:pt x="161" y="0"/>
                    </a:lnTo>
                    <a:lnTo>
                      <a:pt x="163" y="2"/>
                    </a:lnTo>
                    <a:lnTo>
                      <a:pt x="272" y="2"/>
                    </a:lnTo>
                    <a:lnTo>
                      <a:pt x="270" y="0"/>
                    </a:lnTo>
                    <a:close/>
                    <a:moveTo>
                      <a:pt x="337" y="0"/>
                    </a:moveTo>
                    <a:lnTo>
                      <a:pt x="280" y="0"/>
                    </a:lnTo>
                    <a:lnTo>
                      <a:pt x="280" y="2"/>
                    </a:lnTo>
                    <a:lnTo>
                      <a:pt x="335" y="2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C5D0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0" name="Freeform 126">
                <a:extLst>
                  <a:ext uri="{FF2B5EF4-FFF2-40B4-BE49-F238E27FC236}">
                    <a16:creationId xmlns:a16="http://schemas.microsoft.com/office/drawing/2014/main" id="{13AF7AB2-F70F-4D5B-B26F-9F534A0723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7"/>
                <a:ext cx="337" cy="2"/>
              </a:xfrm>
              <a:custGeom>
                <a:avLst/>
                <a:gdLst>
                  <a:gd name="T0" fmla="*/ 14 w 337"/>
                  <a:gd name="T1" fmla="*/ 0 h 2"/>
                  <a:gd name="T2" fmla="*/ 0 w 337"/>
                  <a:gd name="T3" fmla="*/ 0 h 2"/>
                  <a:gd name="T4" fmla="*/ 0 w 337"/>
                  <a:gd name="T5" fmla="*/ 2 h 2"/>
                  <a:gd name="T6" fmla="*/ 14 w 337"/>
                  <a:gd name="T7" fmla="*/ 2 h 2"/>
                  <a:gd name="T8" fmla="*/ 14 w 337"/>
                  <a:gd name="T9" fmla="*/ 0 h 2"/>
                  <a:gd name="T10" fmla="*/ 117 w 337"/>
                  <a:gd name="T11" fmla="*/ 0 h 2"/>
                  <a:gd name="T12" fmla="*/ 31 w 337"/>
                  <a:gd name="T13" fmla="*/ 0 h 2"/>
                  <a:gd name="T14" fmla="*/ 31 w 337"/>
                  <a:gd name="T15" fmla="*/ 2 h 2"/>
                  <a:gd name="T16" fmla="*/ 119 w 337"/>
                  <a:gd name="T17" fmla="*/ 2 h 2"/>
                  <a:gd name="T18" fmla="*/ 117 w 337"/>
                  <a:gd name="T19" fmla="*/ 0 h 2"/>
                  <a:gd name="T20" fmla="*/ 270 w 337"/>
                  <a:gd name="T21" fmla="*/ 0 h 2"/>
                  <a:gd name="T22" fmla="*/ 161 w 337"/>
                  <a:gd name="T23" fmla="*/ 0 h 2"/>
                  <a:gd name="T24" fmla="*/ 163 w 337"/>
                  <a:gd name="T25" fmla="*/ 2 h 2"/>
                  <a:gd name="T26" fmla="*/ 272 w 337"/>
                  <a:gd name="T27" fmla="*/ 2 h 2"/>
                  <a:gd name="T28" fmla="*/ 270 w 337"/>
                  <a:gd name="T29" fmla="*/ 0 h 2"/>
                  <a:gd name="T30" fmla="*/ 337 w 337"/>
                  <a:gd name="T31" fmla="*/ 0 h 2"/>
                  <a:gd name="T32" fmla="*/ 280 w 337"/>
                  <a:gd name="T33" fmla="*/ 0 h 2"/>
                  <a:gd name="T34" fmla="*/ 280 w 337"/>
                  <a:gd name="T35" fmla="*/ 2 h 2"/>
                  <a:gd name="T36" fmla="*/ 335 w 337"/>
                  <a:gd name="T37" fmla="*/ 2 h 2"/>
                  <a:gd name="T38" fmla="*/ 337 w 337"/>
                  <a:gd name="T39" fmla="*/ 0 h 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7" h="2">
                    <a:moveTo>
                      <a:pt x="1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14" y="0"/>
                    </a:lnTo>
                    <a:moveTo>
                      <a:pt x="117" y="0"/>
                    </a:moveTo>
                    <a:lnTo>
                      <a:pt x="31" y="0"/>
                    </a:lnTo>
                    <a:lnTo>
                      <a:pt x="31" y="2"/>
                    </a:lnTo>
                    <a:lnTo>
                      <a:pt x="119" y="2"/>
                    </a:lnTo>
                    <a:lnTo>
                      <a:pt x="117" y="0"/>
                    </a:lnTo>
                    <a:moveTo>
                      <a:pt x="270" y="0"/>
                    </a:moveTo>
                    <a:lnTo>
                      <a:pt x="161" y="0"/>
                    </a:lnTo>
                    <a:lnTo>
                      <a:pt x="163" y="2"/>
                    </a:lnTo>
                    <a:lnTo>
                      <a:pt x="272" y="2"/>
                    </a:lnTo>
                    <a:lnTo>
                      <a:pt x="270" y="0"/>
                    </a:lnTo>
                    <a:moveTo>
                      <a:pt x="337" y="0"/>
                    </a:moveTo>
                    <a:lnTo>
                      <a:pt x="280" y="0"/>
                    </a:lnTo>
                    <a:lnTo>
                      <a:pt x="280" y="2"/>
                    </a:lnTo>
                    <a:lnTo>
                      <a:pt x="335" y="2"/>
                    </a:lnTo>
                    <a:lnTo>
                      <a:pt x="3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1" name="Freeform 127">
                <a:extLst>
                  <a:ext uri="{FF2B5EF4-FFF2-40B4-BE49-F238E27FC236}">
                    <a16:creationId xmlns:a16="http://schemas.microsoft.com/office/drawing/2014/main" id="{9EA66B1A-C532-4066-B568-D78EDE7AEC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9"/>
                <a:ext cx="335" cy="180"/>
              </a:xfrm>
              <a:custGeom>
                <a:avLst/>
                <a:gdLst>
                  <a:gd name="T0" fmla="*/ 14 w 335"/>
                  <a:gd name="T1" fmla="*/ 0 h 180"/>
                  <a:gd name="T2" fmla="*/ 0 w 335"/>
                  <a:gd name="T3" fmla="*/ 0 h 180"/>
                  <a:gd name="T4" fmla="*/ 0 w 335"/>
                  <a:gd name="T5" fmla="*/ 180 h 180"/>
                  <a:gd name="T6" fmla="*/ 14 w 335"/>
                  <a:gd name="T7" fmla="*/ 180 h 180"/>
                  <a:gd name="T8" fmla="*/ 14 w 335"/>
                  <a:gd name="T9" fmla="*/ 0 h 180"/>
                  <a:gd name="T10" fmla="*/ 119 w 335"/>
                  <a:gd name="T11" fmla="*/ 0 h 180"/>
                  <a:gd name="T12" fmla="*/ 31 w 335"/>
                  <a:gd name="T13" fmla="*/ 0 h 180"/>
                  <a:gd name="T14" fmla="*/ 35 w 335"/>
                  <a:gd name="T15" fmla="*/ 180 h 180"/>
                  <a:gd name="T16" fmla="*/ 100 w 335"/>
                  <a:gd name="T17" fmla="*/ 180 h 180"/>
                  <a:gd name="T18" fmla="*/ 226 w 335"/>
                  <a:gd name="T19" fmla="*/ 82 h 180"/>
                  <a:gd name="T20" fmla="*/ 119 w 335"/>
                  <a:gd name="T21" fmla="*/ 0 h 180"/>
                  <a:gd name="T22" fmla="*/ 272 w 335"/>
                  <a:gd name="T23" fmla="*/ 0 h 180"/>
                  <a:gd name="T24" fmla="*/ 163 w 335"/>
                  <a:gd name="T25" fmla="*/ 0 h 180"/>
                  <a:gd name="T26" fmla="*/ 237 w 335"/>
                  <a:gd name="T27" fmla="*/ 74 h 180"/>
                  <a:gd name="T28" fmla="*/ 302 w 335"/>
                  <a:gd name="T29" fmla="*/ 25 h 180"/>
                  <a:gd name="T30" fmla="*/ 272 w 335"/>
                  <a:gd name="T31" fmla="*/ 0 h 180"/>
                  <a:gd name="T32" fmla="*/ 335 w 335"/>
                  <a:gd name="T33" fmla="*/ 0 h 180"/>
                  <a:gd name="T34" fmla="*/ 280 w 335"/>
                  <a:gd name="T35" fmla="*/ 0 h 180"/>
                  <a:gd name="T36" fmla="*/ 302 w 335"/>
                  <a:gd name="T37" fmla="*/ 25 h 180"/>
                  <a:gd name="T38" fmla="*/ 335 w 335"/>
                  <a:gd name="T39" fmla="*/ 0 h 18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5" h="180">
                    <a:moveTo>
                      <a:pt x="14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14" y="180"/>
                    </a:lnTo>
                    <a:lnTo>
                      <a:pt x="14" y="0"/>
                    </a:lnTo>
                    <a:close/>
                    <a:moveTo>
                      <a:pt x="119" y="0"/>
                    </a:moveTo>
                    <a:lnTo>
                      <a:pt x="31" y="0"/>
                    </a:lnTo>
                    <a:lnTo>
                      <a:pt x="35" y="180"/>
                    </a:lnTo>
                    <a:lnTo>
                      <a:pt x="100" y="180"/>
                    </a:lnTo>
                    <a:lnTo>
                      <a:pt x="226" y="82"/>
                    </a:lnTo>
                    <a:lnTo>
                      <a:pt x="119" y="0"/>
                    </a:lnTo>
                    <a:close/>
                    <a:moveTo>
                      <a:pt x="272" y="0"/>
                    </a:moveTo>
                    <a:lnTo>
                      <a:pt x="163" y="0"/>
                    </a:lnTo>
                    <a:lnTo>
                      <a:pt x="237" y="74"/>
                    </a:lnTo>
                    <a:lnTo>
                      <a:pt x="302" y="25"/>
                    </a:lnTo>
                    <a:lnTo>
                      <a:pt x="272" y="0"/>
                    </a:lnTo>
                    <a:close/>
                    <a:moveTo>
                      <a:pt x="335" y="0"/>
                    </a:moveTo>
                    <a:lnTo>
                      <a:pt x="280" y="0"/>
                    </a:lnTo>
                    <a:lnTo>
                      <a:pt x="302" y="25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BCB5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2" name="Freeform 128">
                <a:extLst>
                  <a:ext uri="{FF2B5EF4-FFF2-40B4-BE49-F238E27FC236}">
                    <a16:creationId xmlns:a16="http://schemas.microsoft.com/office/drawing/2014/main" id="{DC17E1F0-E351-48A3-9085-42494183F7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9"/>
                <a:ext cx="335" cy="180"/>
              </a:xfrm>
              <a:custGeom>
                <a:avLst/>
                <a:gdLst>
                  <a:gd name="T0" fmla="*/ 14 w 335"/>
                  <a:gd name="T1" fmla="*/ 0 h 180"/>
                  <a:gd name="T2" fmla="*/ 0 w 335"/>
                  <a:gd name="T3" fmla="*/ 0 h 180"/>
                  <a:gd name="T4" fmla="*/ 0 w 335"/>
                  <a:gd name="T5" fmla="*/ 180 h 180"/>
                  <a:gd name="T6" fmla="*/ 14 w 335"/>
                  <a:gd name="T7" fmla="*/ 180 h 180"/>
                  <a:gd name="T8" fmla="*/ 14 w 335"/>
                  <a:gd name="T9" fmla="*/ 0 h 180"/>
                  <a:gd name="T10" fmla="*/ 119 w 335"/>
                  <a:gd name="T11" fmla="*/ 0 h 180"/>
                  <a:gd name="T12" fmla="*/ 31 w 335"/>
                  <a:gd name="T13" fmla="*/ 0 h 180"/>
                  <a:gd name="T14" fmla="*/ 35 w 335"/>
                  <a:gd name="T15" fmla="*/ 180 h 180"/>
                  <a:gd name="T16" fmla="*/ 100 w 335"/>
                  <a:gd name="T17" fmla="*/ 180 h 180"/>
                  <a:gd name="T18" fmla="*/ 226 w 335"/>
                  <a:gd name="T19" fmla="*/ 82 h 180"/>
                  <a:gd name="T20" fmla="*/ 119 w 335"/>
                  <a:gd name="T21" fmla="*/ 0 h 180"/>
                  <a:gd name="T22" fmla="*/ 272 w 335"/>
                  <a:gd name="T23" fmla="*/ 0 h 180"/>
                  <a:gd name="T24" fmla="*/ 163 w 335"/>
                  <a:gd name="T25" fmla="*/ 0 h 180"/>
                  <a:gd name="T26" fmla="*/ 237 w 335"/>
                  <a:gd name="T27" fmla="*/ 74 h 180"/>
                  <a:gd name="T28" fmla="*/ 302 w 335"/>
                  <a:gd name="T29" fmla="*/ 25 h 180"/>
                  <a:gd name="T30" fmla="*/ 272 w 335"/>
                  <a:gd name="T31" fmla="*/ 0 h 180"/>
                  <a:gd name="T32" fmla="*/ 335 w 335"/>
                  <a:gd name="T33" fmla="*/ 0 h 180"/>
                  <a:gd name="T34" fmla="*/ 280 w 335"/>
                  <a:gd name="T35" fmla="*/ 0 h 180"/>
                  <a:gd name="T36" fmla="*/ 302 w 335"/>
                  <a:gd name="T37" fmla="*/ 25 h 180"/>
                  <a:gd name="T38" fmla="*/ 335 w 335"/>
                  <a:gd name="T39" fmla="*/ 0 h 18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5" h="180">
                    <a:moveTo>
                      <a:pt x="14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14" y="180"/>
                    </a:lnTo>
                    <a:lnTo>
                      <a:pt x="14" y="0"/>
                    </a:lnTo>
                    <a:moveTo>
                      <a:pt x="119" y="0"/>
                    </a:moveTo>
                    <a:lnTo>
                      <a:pt x="31" y="0"/>
                    </a:lnTo>
                    <a:lnTo>
                      <a:pt x="35" y="180"/>
                    </a:lnTo>
                    <a:lnTo>
                      <a:pt x="100" y="180"/>
                    </a:lnTo>
                    <a:lnTo>
                      <a:pt x="226" y="82"/>
                    </a:lnTo>
                    <a:lnTo>
                      <a:pt x="119" y="0"/>
                    </a:lnTo>
                    <a:moveTo>
                      <a:pt x="272" y="0"/>
                    </a:moveTo>
                    <a:lnTo>
                      <a:pt x="163" y="0"/>
                    </a:lnTo>
                    <a:lnTo>
                      <a:pt x="237" y="74"/>
                    </a:lnTo>
                    <a:lnTo>
                      <a:pt x="302" y="25"/>
                    </a:lnTo>
                    <a:lnTo>
                      <a:pt x="272" y="0"/>
                    </a:lnTo>
                    <a:moveTo>
                      <a:pt x="335" y="0"/>
                    </a:moveTo>
                    <a:lnTo>
                      <a:pt x="280" y="0"/>
                    </a:lnTo>
                    <a:lnTo>
                      <a:pt x="302" y="25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3" name="Freeform 129">
                <a:extLst>
                  <a:ext uri="{FF2B5EF4-FFF2-40B4-BE49-F238E27FC236}">
                    <a16:creationId xmlns:a16="http://schemas.microsoft.com/office/drawing/2014/main" id="{B186F902-1204-4321-B9DF-A9040C402A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914"/>
                <a:ext cx="92" cy="71"/>
              </a:xfrm>
              <a:custGeom>
                <a:avLst/>
                <a:gdLst>
                  <a:gd name="T0" fmla="*/ 14 w 92"/>
                  <a:gd name="T1" fmla="*/ 0 h 71"/>
                  <a:gd name="T2" fmla="*/ 0 w 92"/>
                  <a:gd name="T3" fmla="*/ 0 h 71"/>
                  <a:gd name="T4" fmla="*/ 0 w 92"/>
                  <a:gd name="T5" fmla="*/ 71 h 71"/>
                  <a:gd name="T6" fmla="*/ 14 w 92"/>
                  <a:gd name="T7" fmla="*/ 62 h 71"/>
                  <a:gd name="T8" fmla="*/ 14 w 92"/>
                  <a:gd name="T9" fmla="*/ 0 h 71"/>
                  <a:gd name="T10" fmla="*/ 92 w 92"/>
                  <a:gd name="T11" fmla="*/ 0 h 71"/>
                  <a:gd name="T12" fmla="*/ 35 w 92"/>
                  <a:gd name="T13" fmla="*/ 0 h 71"/>
                  <a:gd name="T14" fmla="*/ 35 w 92"/>
                  <a:gd name="T15" fmla="*/ 44 h 71"/>
                  <a:gd name="T16" fmla="*/ 92 w 92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2" h="71">
                    <a:moveTo>
                      <a:pt x="14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14" y="62"/>
                    </a:lnTo>
                    <a:lnTo>
                      <a:pt x="14" y="0"/>
                    </a:lnTo>
                    <a:close/>
                    <a:moveTo>
                      <a:pt x="92" y="0"/>
                    </a:moveTo>
                    <a:lnTo>
                      <a:pt x="35" y="0"/>
                    </a:lnTo>
                    <a:lnTo>
                      <a:pt x="35" y="44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B9B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4" name="Freeform 130">
                <a:extLst>
                  <a:ext uri="{FF2B5EF4-FFF2-40B4-BE49-F238E27FC236}">
                    <a16:creationId xmlns:a16="http://schemas.microsoft.com/office/drawing/2014/main" id="{75D0A61D-2ED1-4740-8D92-8462C24CEB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914"/>
                <a:ext cx="92" cy="71"/>
              </a:xfrm>
              <a:custGeom>
                <a:avLst/>
                <a:gdLst>
                  <a:gd name="T0" fmla="*/ 14 w 92"/>
                  <a:gd name="T1" fmla="*/ 0 h 71"/>
                  <a:gd name="T2" fmla="*/ 0 w 92"/>
                  <a:gd name="T3" fmla="*/ 0 h 71"/>
                  <a:gd name="T4" fmla="*/ 0 w 92"/>
                  <a:gd name="T5" fmla="*/ 71 h 71"/>
                  <a:gd name="T6" fmla="*/ 14 w 92"/>
                  <a:gd name="T7" fmla="*/ 62 h 71"/>
                  <a:gd name="T8" fmla="*/ 14 w 92"/>
                  <a:gd name="T9" fmla="*/ 0 h 71"/>
                  <a:gd name="T10" fmla="*/ 92 w 92"/>
                  <a:gd name="T11" fmla="*/ 0 h 71"/>
                  <a:gd name="T12" fmla="*/ 35 w 92"/>
                  <a:gd name="T13" fmla="*/ 0 h 71"/>
                  <a:gd name="T14" fmla="*/ 35 w 92"/>
                  <a:gd name="T15" fmla="*/ 44 h 71"/>
                  <a:gd name="T16" fmla="*/ 92 w 92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2" h="71">
                    <a:moveTo>
                      <a:pt x="14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14" y="62"/>
                    </a:lnTo>
                    <a:lnTo>
                      <a:pt x="14" y="0"/>
                    </a:lnTo>
                    <a:moveTo>
                      <a:pt x="92" y="0"/>
                    </a:moveTo>
                    <a:lnTo>
                      <a:pt x="35" y="0"/>
                    </a:lnTo>
                    <a:lnTo>
                      <a:pt x="35" y="44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5" name="Freeform 131">
                <a:extLst>
                  <a:ext uri="{FF2B5EF4-FFF2-40B4-BE49-F238E27FC236}">
                    <a16:creationId xmlns:a16="http://schemas.microsoft.com/office/drawing/2014/main" id="{A0514176-E91D-4FCA-8F3C-0CC470571E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909"/>
                <a:ext cx="100" cy="5"/>
              </a:xfrm>
              <a:custGeom>
                <a:avLst/>
                <a:gdLst>
                  <a:gd name="T0" fmla="*/ 14 w 100"/>
                  <a:gd name="T1" fmla="*/ 0 h 5"/>
                  <a:gd name="T2" fmla="*/ 0 w 100"/>
                  <a:gd name="T3" fmla="*/ 0 h 5"/>
                  <a:gd name="T4" fmla="*/ 0 w 100"/>
                  <a:gd name="T5" fmla="*/ 5 h 5"/>
                  <a:gd name="T6" fmla="*/ 14 w 100"/>
                  <a:gd name="T7" fmla="*/ 5 h 5"/>
                  <a:gd name="T8" fmla="*/ 14 w 100"/>
                  <a:gd name="T9" fmla="*/ 0 h 5"/>
                  <a:gd name="T10" fmla="*/ 100 w 100"/>
                  <a:gd name="T11" fmla="*/ 0 h 5"/>
                  <a:gd name="T12" fmla="*/ 35 w 100"/>
                  <a:gd name="T13" fmla="*/ 0 h 5"/>
                  <a:gd name="T14" fmla="*/ 35 w 100"/>
                  <a:gd name="T15" fmla="*/ 5 h 5"/>
                  <a:gd name="T16" fmla="*/ 92 w 100"/>
                  <a:gd name="T17" fmla="*/ 5 h 5"/>
                  <a:gd name="T18" fmla="*/ 100 w 100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0" h="5">
                    <a:moveTo>
                      <a:pt x="1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0"/>
                    </a:lnTo>
                    <a:close/>
                    <a:moveTo>
                      <a:pt x="100" y="0"/>
                    </a:moveTo>
                    <a:lnTo>
                      <a:pt x="35" y="0"/>
                    </a:lnTo>
                    <a:lnTo>
                      <a:pt x="35" y="5"/>
                    </a:lnTo>
                    <a:lnTo>
                      <a:pt x="92" y="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6B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6" name="Freeform 132">
                <a:extLst>
                  <a:ext uri="{FF2B5EF4-FFF2-40B4-BE49-F238E27FC236}">
                    <a16:creationId xmlns:a16="http://schemas.microsoft.com/office/drawing/2014/main" id="{CBF6B20A-D7B3-4DBD-B806-CD02BA65F8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909"/>
                <a:ext cx="100" cy="5"/>
              </a:xfrm>
              <a:custGeom>
                <a:avLst/>
                <a:gdLst>
                  <a:gd name="T0" fmla="*/ 14 w 100"/>
                  <a:gd name="T1" fmla="*/ 0 h 5"/>
                  <a:gd name="T2" fmla="*/ 0 w 100"/>
                  <a:gd name="T3" fmla="*/ 0 h 5"/>
                  <a:gd name="T4" fmla="*/ 0 w 100"/>
                  <a:gd name="T5" fmla="*/ 5 h 5"/>
                  <a:gd name="T6" fmla="*/ 14 w 100"/>
                  <a:gd name="T7" fmla="*/ 5 h 5"/>
                  <a:gd name="T8" fmla="*/ 14 w 100"/>
                  <a:gd name="T9" fmla="*/ 0 h 5"/>
                  <a:gd name="T10" fmla="*/ 100 w 100"/>
                  <a:gd name="T11" fmla="*/ 0 h 5"/>
                  <a:gd name="T12" fmla="*/ 35 w 100"/>
                  <a:gd name="T13" fmla="*/ 0 h 5"/>
                  <a:gd name="T14" fmla="*/ 35 w 100"/>
                  <a:gd name="T15" fmla="*/ 5 h 5"/>
                  <a:gd name="T16" fmla="*/ 92 w 100"/>
                  <a:gd name="T17" fmla="*/ 5 h 5"/>
                  <a:gd name="T18" fmla="*/ 100 w 100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0" h="5">
                    <a:moveTo>
                      <a:pt x="1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0"/>
                    </a:lnTo>
                    <a:moveTo>
                      <a:pt x="100" y="0"/>
                    </a:moveTo>
                    <a:lnTo>
                      <a:pt x="35" y="0"/>
                    </a:lnTo>
                    <a:lnTo>
                      <a:pt x="35" y="5"/>
                    </a:lnTo>
                    <a:lnTo>
                      <a:pt x="92" y="5"/>
                    </a:lnTo>
                    <a:lnTo>
                      <a:pt x="1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7" name="Freeform 133">
                <a:extLst>
                  <a:ext uri="{FF2B5EF4-FFF2-40B4-BE49-F238E27FC236}">
                    <a16:creationId xmlns:a16="http://schemas.microsoft.com/office/drawing/2014/main" id="{DDDD8594-15E4-41EB-AB28-B8B5706BD6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3"/>
                <a:ext cx="343" cy="268"/>
              </a:xfrm>
              <a:custGeom>
                <a:avLst/>
                <a:gdLst>
                  <a:gd name="T0" fmla="*/ 14 w 343"/>
                  <a:gd name="T1" fmla="*/ 253 h 268"/>
                  <a:gd name="T2" fmla="*/ 0 w 343"/>
                  <a:gd name="T3" fmla="*/ 262 h 268"/>
                  <a:gd name="T4" fmla="*/ 0 w 343"/>
                  <a:gd name="T5" fmla="*/ 268 h 268"/>
                  <a:gd name="T6" fmla="*/ 14 w 343"/>
                  <a:gd name="T7" fmla="*/ 256 h 268"/>
                  <a:gd name="T8" fmla="*/ 14 w 343"/>
                  <a:gd name="T9" fmla="*/ 253 h 268"/>
                  <a:gd name="T10" fmla="*/ 226 w 343"/>
                  <a:gd name="T11" fmla="*/ 88 h 268"/>
                  <a:gd name="T12" fmla="*/ 100 w 343"/>
                  <a:gd name="T13" fmla="*/ 186 h 268"/>
                  <a:gd name="T14" fmla="*/ 92 w 343"/>
                  <a:gd name="T15" fmla="*/ 191 h 268"/>
                  <a:gd name="T16" fmla="*/ 35 w 343"/>
                  <a:gd name="T17" fmla="*/ 235 h 268"/>
                  <a:gd name="T18" fmla="*/ 35 w 343"/>
                  <a:gd name="T19" fmla="*/ 241 h 268"/>
                  <a:gd name="T20" fmla="*/ 98 w 343"/>
                  <a:gd name="T21" fmla="*/ 191 h 268"/>
                  <a:gd name="T22" fmla="*/ 107 w 343"/>
                  <a:gd name="T23" fmla="*/ 186 h 268"/>
                  <a:gd name="T24" fmla="*/ 230 w 343"/>
                  <a:gd name="T25" fmla="*/ 92 h 268"/>
                  <a:gd name="T26" fmla="*/ 226 w 343"/>
                  <a:gd name="T27" fmla="*/ 88 h 268"/>
                  <a:gd name="T28" fmla="*/ 302 w 343"/>
                  <a:gd name="T29" fmla="*/ 31 h 268"/>
                  <a:gd name="T30" fmla="*/ 237 w 343"/>
                  <a:gd name="T31" fmla="*/ 80 h 268"/>
                  <a:gd name="T32" fmla="*/ 241 w 343"/>
                  <a:gd name="T33" fmla="*/ 82 h 268"/>
                  <a:gd name="T34" fmla="*/ 304 w 343"/>
                  <a:gd name="T35" fmla="*/ 33 h 268"/>
                  <a:gd name="T36" fmla="*/ 302 w 343"/>
                  <a:gd name="T37" fmla="*/ 31 h 268"/>
                  <a:gd name="T38" fmla="*/ 14 w 343"/>
                  <a:gd name="T39" fmla="*/ 0 h 268"/>
                  <a:gd name="T40" fmla="*/ 0 w 343"/>
                  <a:gd name="T41" fmla="*/ 0 h 268"/>
                  <a:gd name="T42" fmla="*/ 0 w 343"/>
                  <a:gd name="T43" fmla="*/ 4 h 268"/>
                  <a:gd name="T44" fmla="*/ 14 w 343"/>
                  <a:gd name="T45" fmla="*/ 4 h 268"/>
                  <a:gd name="T46" fmla="*/ 14 w 343"/>
                  <a:gd name="T47" fmla="*/ 0 h 268"/>
                  <a:gd name="T48" fmla="*/ 111 w 343"/>
                  <a:gd name="T49" fmla="*/ 0 h 268"/>
                  <a:gd name="T50" fmla="*/ 31 w 343"/>
                  <a:gd name="T51" fmla="*/ 0 h 268"/>
                  <a:gd name="T52" fmla="*/ 31 w 343"/>
                  <a:gd name="T53" fmla="*/ 4 h 268"/>
                  <a:gd name="T54" fmla="*/ 117 w 343"/>
                  <a:gd name="T55" fmla="*/ 4 h 268"/>
                  <a:gd name="T56" fmla="*/ 111 w 343"/>
                  <a:gd name="T57" fmla="*/ 0 h 268"/>
                  <a:gd name="T58" fmla="*/ 266 w 343"/>
                  <a:gd name="T59" fmla="*/ 0 h 268"/>
                  <a:gd name="T60" fmla="*/ 157 w 343"/>
                  <a:gd name="T61" fmla="*/ 0 h 268"/>
                  <a:gd name="T62" fmla="*/ 161 w 343"/>
                  <a:gd name="T63" fmla="*/ 4 h 268"/>
                  <a:gd name="T64" fmla="*/ 270 w 343"/>
                  <a:gd name="T65" fmla="*/ 4 h 268"/>
                  <a:gd name="T66" fmla="*/ 266 w 343"/>
                  <a:gd name="T67" fmla="*/ 0 h 268"/>
                  <a:gd name="T68" fmla="*/ 343 w 343"/>
                  <a:gd name="T69" fmla="*/ 0 h 268"/>
                  <a:gd name="T70" fmla="*/ 276 w 343"/>
                  <a:gd name="T71" fmla="*/ 0 h 268"/>
                  <a:gd name="T72" fmla="*/ 280 w 343"/>
                  <a:gd name="T73" fmla="*/ 4 h 268"/>
                  <a:gd name="T74" fmla="*/ 337 w 343"/>
                  <a:gd name="T75" fmla="*/ 4 h 268"/>
                  <a:gd name="T76" fmla="*/ 335 w 343"/>
                  <a:gd name="T77" fmla="*/ 6 h 268"/>
                  <a:gd name="T78" fmla="*/ 302 w 343"/>
                  <a:gd name="T79" fmla="*/ 31 h 268"/>
                  <a:gd name="T80" fmla="*/ 306 w 343"/>
                  <a:gd name="T81" fmla="*/ 33 h 268"/>
                  <a:gd name="T82" fmla="*/ 343 w 343"/>
                  <a:gd name="T83" fmla="*/ 6 h 268"/>
                  <a:gd name="T84" fmla="*/ 343 w 343"/>
                  <a:gd name="T85" fmla="*/ 6 h 268"/>
                  <a:gd name="T86" fmla="*/ 343 w 343"/>
                  <a:gd name="T87" fmla="*/ 0 h 2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3" h="268">
                    <a:moveTo>
                      <a:pt x="14" y="253"/>
                    </a:moveTo>
                    <a:lnTo>
                      <a:pt x="0" y="262"/>
                    </a:lnTo>
                    <a:lnTo>
                      <a:pt x="0" y="268"/>
                    </a:lnTo>
                    <a:lnTo>
                      <a:pt x="14" y="256"/>
                    </a:lnTo>
                    <a:lnTo>
                      <a:pt x="14" y="253"/>
                    </a:lnTo>
                    <a:close/>
                    <a:moveTo>
                      <a:pt x="226" y="88"/>
                    </a:moveTo>
                    <a:lnTo>
                      <a:pt x="100" y="186"/>
                    </a:lnTo>
                    <a:lnTo>
                      <a:pt x="92" y="191"/>
                    </a:lnTo>
                    <a:lnTo>
                      <a:pt x="35" y="235"/>
                    </a:lnTo>
                    <a:lnTo>
                      <a:pt x="35" y="241"/>
                    </a:lnTo>
                    <a:lnTo>
                      <a:pt x="98" y="191"/>
                    </a:lnTo>
                    <a:lnTo>
                      <a:pt x="107" y="186"/>
                    </a:lnTo>
                    <a:lnTo>
                      <a:pt x="230" y="92"/>
                    </a:lnTo>
                    <a:lnTo>
                      <a:pt x="226" y="88"/>
                    </a:lnTo>
                    <a:close/>
                    <a:moveTo>
                      <a:pt x="302" y="31"/>
                    </a:moveTo>
                    <a:lnTo>
                      <a:pt x="237" y="80"/>
                    </a:lnTo>
                    <a:lnTo>
                      <a:pt x="241" y="82"/>
                    </a:lnTo>
                    <a:lnTo>
                      <a:pt x="304" y="33"/>
                    </a:lnTo>
                    <a:lnTo>
                      <a:pt x="302" y="31"/>
                    </a:lnTo>
                    <a:close/>
                    <a:moveTo>
                      <a:pt x="1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14" y="0"/>
                    </a:lnTo>
                    <a:close/>
                    <a:moveTo>
                      <a:pt x="111" y="0"/>
                    </a:moveTo>
                    <a:lnTo>
                      <a:pt x="31" y="0"/>
                    </a:lnTo>
                    <a:lnTo>
                      <a:pt x="31" y="4"/>
                    </a:lnTo>
                    <a:lnTo>
                      <a:pt x="117" y="4"/>
                    </a:lnTo>
                    <a:lnTo>
                      <a:pt x="111" y="0"/>
                    </a:lnTo>
                    <a:close/>
                    <a:moveTo>
                      <a:pt x="266" y="0"/>
                    </a:moveTo>
                    <a:lnTo>
                      <a:pt x="157" y="0"/>
                    </a:lnTo>
                    <a:lnTo>
                      <a:pt x="161" y="4"/>
                    </a:lnTo>
                    <a:lnTo>
                      <a:pt x="270" y="4"/>
                    </a:lnTo>
                    <a:lnTo>
                      <a:pt x="266" y="0"/>
                    </a:lnTo>
                    <a:close/>
                    <a:moveTo>
                      <a:pt x="343" y="0"/>
                    </a:moveTo>
                    <a:lnTo>
                      <a:pt x="276" y="0"/>
                    </a:lnTo>
                    <a:lnTo>
                      <a:pt x="280" y="4"/>
                    </a:lnTo>
                    <a:lnTo>
                      <a:pt x="337" y="4"/>
                    </a:lnTo>
                    <a:lnTo>
                      <a:pt x="335" y="6"/>
                    </a:lnTo>
                    <a:lnTo>
                      <a:pt x="302" y="31"/>
                    </a:lnTo>
                    <a:lnTo>
                      <a:pt x="306" y="33"/>
                    </a:lnTo>
                    <a:lnTo>
                      <a:pt x="343" y="6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E2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8" name="Freeform 134">
                <a:extLst>
                  <a:ext uri="{FF2B5EF4-FFF2-40B4-BE49-F238E27FC236}">
                    <a16:creationId xmlns:a16="http://schemas.microsoft.com/office/drawing/2014/main" id="{767AB3EE-4F3D-40F1-91EE-AC94D8141B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2723"/>
                <a:ext cx="343" cy="268"/>
              </a:xfrm>
              <a:custGeom>
                <a:avLst/>
                <a:gdLst>
                  <a:gd name="T0" fmla="*/ 14 w 343"/>
                  <a:gd name="T1" fmla="*/ 253 h 268"/>
                  <a:gd name="T2" fmla="*/ 0 w 343"/>
                  <a:gd name="T3" fmla="*/ 262 h 268"/>
                  <a:gd name="T4" fmla="*/ 0 w 343"/>
                  <a:gd name="T5" fmla="*/ 268 h 268"/>
                  <a:gd name="T6" fmla="*/ 14 w 343"/>
                  <a:gd name="T7" fmla="*/ 256 h 268"/>
                  <a:gd name="T8" fmla="*/ 14 w 343"/>
                  <a:gd name="T9" fmla="*/ 253 h 268"/>
                  <a:gd name="T10" fmla="*/ 226 w 343"/>
                  <a:gd name="T11" fmla="*/ 88 h 268"/>
                  <a:gd name="T12" fmla="*/ 100 w 343"/>
                  <a:gd name="T13" fmla="*/ 186 h 268"/>
                  <a:gd name="T14" fmla="*/ 92 w 343"/>
                  <a:gd name="T15" fmla="*/ 191 h 268"/>
                  <a:gd name="T16" fmla="*/ 35 w 343"/>
                  <a:gd name="T17" fmla="*/ 235 h 268"/>
                  <a:gd name="T18" fmla="*/ 35 w 343"/>
                  <a:gd name="T19" fmla="*/ 241 h 268"/>
                  <a:gd name="T20" fmla="*/ 98 w 343"/>
                  <a:gd name="T21" fmla="*/ 191 h 268"/>
                  <a:gd name="T22" fmla="*/ 107 w 343"/>
                  <a:gd name="T23" fmla="*/ 186 h 268"/>
                  <a:gd name="T24" fmla="*/ 230 w 343"/>
                  <a:gd name="T25" fmla="*/ 92 h 268"/>
                  <a:gd name="T26" fmla="*/ 226 w 343"/>
                  <a:gd name="T27" fmla="*/ 88 h 268"/>
                  <a:gd name="T28" fmla="*/ 302 w 343"/>
                  <a:gd name="T29" fmla="*/ 31 h 268"/>
                  <a:gd name="T30" fmla="*/ 237 w 343"/>
                  <a:gd name="T31" fmla="*/ 80 h 268"/>
                  <a:gd name="T32" fmla="*/ 241 w 343"/>
                  <a:gd name="T33" fmla="*/ 82 h 268"/>
                  <a:gd name="T34" fmla="*/ 304 w 343"/>
                  <a:gd name="T35" fmla="*/ 33 h 268"/>
                  <a:gd name="T36" fmla="*/ 302 w 343"/>
                  <a:gd name="T37" fmla="*/ 31 h 268"/>
                  <a:gd name="T38" fmla="*/ 14 w 343"/>
                  <a:gd name="T39" fmla="*/ 0 h 268"/>
                  <a:gd name="T40" fmla="*/ 0 w 343"/>
                  <a:gd name="T41" fmla="*/ 0 h 268"/>
                  <a:gd name="T42" fmla="*/ 0 w 343"/>
                  <a:gd name="T43" fmla="*/ 4 h 268"/>
                  <a:gd name="T44" fmla="*/ 14 w 343"/>
                  <a:gd name="T45" fmla="*/ 4 h 268"/>
                  <a:gd name="T46" fmla="*/ 14 w 343"/>
                  <a:gd name="T47" fmla="*/ 0 h 268"/>
                  <a:gd name="T48" fmla="*/ 111 w 343"/>
                  <a:gd name="T49" fmla="*/ 0 h 268"/>
                  <a:gd name="T50" fmla="*/ 31 w 343"/>
                  <a:gd name="T51" fmla="*/ 0 h 268"/>
                  <a:gd name="T52" fmla="*/ 31 w 343"/>
                  <a:gd name="T53" fmla="*/ 4 h 268"/>
                  <a:gd name="T54" fmla="*/ 117 w 343"/>
                  <a:gd name="T55" fmla="*/ 4 h 268"/>
                  <a:gd name="T56" fmla="*/ 111 w 343"/>
                  <a:gd name="T57" fmla="*/ 0 h 268"/>
                  <a:gd name="T58" fmla="*/ 266 w 343"/>
                  <a:gd name="T59" fmla="*/ 0 h 268"/>
                  <a:gd name="T60" fmla="*/ 157 w 343"/>
                  <a:gd name="T61" fmla="*/ 0 h 268"/>
                  <a:gd name="T62" fmla="*/ 161 w 343"/>
                  <a:gd name="T63" fmla="*/ 4 h 268"/>
                  <a:gd name="T64" fmla="*/ 270 w 343"/>
                  <a:gd name="T65" fmla="*/ 4 h 268"/>
                  <a:gd name="T66" fmla="*/ 266 w 343"/>
                  <a:gd name="T67" fmla="*/ 0 h 268"/>
                  <a:gd name="T68" fmla="*/ 343 w 343"/>
                  <a:gd name="T69" fmla="*/ 0 h 268"/>
                  <a:gd name="T70" fmla="*/ 276 w 343"/>
                  <a:gd name="T71" fmla="*/ 0 h 268"/>
                  <a:gd name="T72" fmla="*/ 280 w 343"/>
                  <a:gd name="T73" fmla="*/ 4 h 268"/>
                  <a:gd name="T74" fmla="*/ 337 w 343"/>
                  <a:gd name="T75" fmla="*/ 4 h 268"/>
                  <a:gd name="T76" fmla="*/ 335 w 343"/>
                  <a:gd name="T77" fmla="*/ 6 h 268"/>
                  <a:gd name="T78" fmla="*/ 302 w 343"/>
                  <a:gd name="T79" fmla="*/ 31 h 268"/>
                  <a:gd name="T80" fmla="*/ 306 w 343"/>
                  <a:gd name="T81" fmla="*/ 33 h 268"/>
                  <a:gd name="T82" fmla="*/ 343 w 343"/>
                  <a:gd name="T83" fmla="*/ 6 h 268"/>
                  <a:gd name="T84" fmla="*/ 343 w 343"/>
                  <a:gd name="T85" fmla="*/ 6 h 268"/>
                  <a:gd name="T86" fmla="*/ 343 w 343"/>
                  <a:gd name="T87" fmla="*/ 0 h 2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3" h="268">
                    <a:moveTo>
                      <a:pt x="14" y="253"/>
                    </a:moveTo>
                    <a:lnTo>
                      <a:pt x="0" y="262"/>
                    </a:lnTo>
                    <a:lnTo>
                      <a:pt x="0" y="268"/>
                    </a:lnTo>
                    <a:lnTo>
                      <a:pt x="14" y="256"/>
                    </a:lnTo>
                    <a:lnTo>
                      <a:pt x="14" y="253"/>
                    </a:lnTo>
                    <a:moveTo>
                      <a:pt x="226" y="88"/>
                    </a:moveTo>
                    <a:lnTo>
                      <a:pt x="100" y="186"/>
                    </a:lnTo>
                    <a:lnTo>
                      <a:pt x="92" y="191"/>
                    </a:lnTo>
                    <a:lnTo>
                      <a:pt x="35" y="235"/>
                    </a:lnTo>
                    <a:lnTo>
                      <a:pt x="35" y="241"/>
                    </a:lnTo>
                    <a:lnTo>
                      <a:pt x="98" y="191"/>
                    </a:lnTo>
                    <a:lnTo>
                      <a:pt x="107" y="186"/>
                    </a:lnTo>
                    <a:lnTo>
                      <a:pt x="230" y="92"/>
                    </a:lnTo>
                    <a:lnTo>
                      <a:pt x="226" y="88"/>
                    </a:lnTo>
                    <a:moveTo>
                      <a:pt x="302" y="31"/>
                    </a:moveTo>
                    <a:lnTo>
                      <a:pt x="237" y="80"/>
                    </a:lnTo>
                    <a:lnTo>
                      <a:pt x="241" y="82"/>
                    </a:lnTo>
                    <a:lnTo>
                      <a:pt x="304" y="33"/>
                    </a:lnTo>
                    <a:lnTo>
                      <a:pt x="302" y="31"/>
                    </a:lnTo>
                    <a:moveTo>
                      <a:pt x="1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14" y="0"/>
                    </a:lnTo>
                    <a:moveTo>
                      <a:pt x="111" y="0"/>
                    </a:moveTo>
                    <a:lnTo>
                      <a:pt x="31" y="0"/>
                    </a:lnTo>
                    <a:lnTo>
                      <a:pt x="31" y="4"/>
                    </a:lnTo>
                    <a:lnTo>
                      <a:pt x="117" y="4"/>
                    </a:lnTo>
                    <a:lnTo>
                      <a:pt x="111" y="0"/>
                    </a:lnTo>
                    <a:moveTo>
                      <a:pt x="266" y="0"/>
                    </a:moveTo>
                    <a:lnTo>
                      <a:pt x="157" y="0"/>
                    </a:lnTo>
                    <a:lnTo>
                      <a:pt x="161" y="4"/>
                    </a:lnTo>
                    <a:lnTo>
                      <a:pt x="270" y="4"/>
                    </a:lnTo>
                    <a:lnTo>
                      <a:pt x="266" y="0"/>
                    </a:lnTo>
                    <a:moveTo>
                      <a:pt x="343" y="0"/>
                    </a:moveTo>
                    <a:lnTo>
                      <a:pt x="276" y="0"/>
                    </a:lnTo>
                    <a:lnTo>
                      <a:pt x="280" y="4"/>
                    </a:lnTo>
                    <a:lnTo>
                      <a:pt x="337" y="4"/>
                    </a:lnTo>
                    <a:lnTo>
                      <a:pt x="335" y="6"/>
                    </a:lnTo>
                    <a:lnTo>
                      <a:pt x="302" y="31"/>
                    </a:lnTo>
                    <a:lnTo>
                      <a:pt x="306" y="33"/>
                    </a:lnTo>
                    <a:lnTo>
                      <a:pt x="343" y="6"/>
                    </a:lnTo>
                    <a:lnTo>
                      <a:pt x="3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9" name="Freeform 135">
                <a:extLst>
                  <a:ext uri="{FF2B5EF4-FFF2-40B4-BE49-F238E27FC236}">
                    <a16:creationId xmlns:a16="http://schemas.microsoft.com/office/drawing/2014/main" id="{3D6967B3-1952-4B59-A788-8D113C81A5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1750"/>
                <a:ext cx="153" cy="67"/>
              </a:xfrm>
              <a:custGeom>
                <a:avLst/>
                <a:gdLst>
                  <a:gd name="T0" fmla="*/ 48 w 80"/>
                  <a:gd name="T1" fmla="*/ 0 h 35"/>
                  <a:gd name="T2" fmla="*/ 0 w 80"/>
                  <a:gd name="T3" fmla="*/ 0 h 35"/>
                  <a:gd name="T4" fmla="*/ 0 w 80"/>
                  <a:gd name="T5" fmla="*/ 245 h 35"/>
                  <a:gd name="T6" fmla="*/ 48 w 80"/>
                  <a:gd name="T7" fmla="*/ 245 h 35"/>
                  <a:gd name="T8" fmla="*/ 48 w 80"/>
                  <a:gd name="T9" fmla="*/ 0 h 35"/>
                  <a:gd name="T10" fmla="*/ 120 w 80"/>
                  <a:gd name="T11" fmla="*/ 0 h 35"/>
                  <a:gd name="T12" fmla="*/ 48 w 80"/>
                  <a:gd name="T13" fmla="*/ 0 h 35"/>
                  <a:gd name="T14" fmla="*/ 48 w 80"/>
                  <a:gd name="T15" fmla="*/ 245 h 35"/>
                  <a:gd name="T16" fmla="*/ 405 w 80"/>
                  <a:gd name="T17" fmla="*/ 245 h 35"/>
                  <a:gd name="T18" fmla="*/ 120 w 80"/>
                  <a:gd name="T19" fmla="*/ 0 h 35"/>
                  <a:gd name="T20" fmla="*/ 560 w 80"/>
                  <a:gd name="T21" fmla="*/ 0 h 35"/>
                  <a:gd name="T22" fmla="*/ 344 w 80"/>
                  <a:gd name="T23" fmla="*/ 0 h 35"/>
                  <a:gd name="T24" fmla="*/ 537 w 80"/>
                  <a:gd name="T25" fmla="*/ 209 h 35"/>
                  <a:gd name="T26" fmla="*/ 520 w 80"/>
                  <a:gd name="T27" fmla="*/ 124 h 35"/>
                  <a:gd name="T28" fmla="*/ 530 w 80"/>
                  <a:gd name="T29" fmla="*/ 124 h 35"/>
                  <a:gd name="T30" fmla="*/ 530 w 80"/>
                  <a:gd name="T31" fmla="*/ 124 h 35"/>
                  <a:gd name="T32" fmla="*/ 520 w 80"/>
                  <a:gd name="T33" fmla="*/ 124 h 35"/>
                  <a:gd name="T34" fmla="*/ 560 w 80"/>
                  <a:gd name="T35" fmla="*/ 0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0" h="3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80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5" y="26"/>
                      <a:pt x="74" y="22"/>
                      <a:pt x="74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0"/>
                      <a:pt x="76" y="4"/>
                      <a:pt x="80" y="0"/>
                    </a:cubicBezTo>
                  </a:path>
                </a:pathLst>
              </a:custGeom>
              <a:solidFill>
                <a:srgbClr val="C6C9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0" name="Freeform 136">
                <a:extLst>
                  <a:ext uri="{FF2B5EF4-FFF2-40B4-BE49-F238E27FC236}">
                    <a16:creationId xmlns:a16="http://schemas.microsoft.com/office/drawing/2014/main" id="{EFF1FA1F-F7BB-421B-9E60-C7C1265DA3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1744"/>
                <a:ext cx="161" cy="78"/>
              </a:xfrm>
              <a:custGeom>
                <a:avLst/>
                <a:gdLst>
                  <a:gd name="T0" fmla="*/ 585 w 84"/>
                  <a:gd name="T1" fmla="*/ 276 h 41"/>
                  <a:gd name="T2" fmla="*/ 592 w 84"/>
                  <a:gd name="T3" fmla="*/ 276 h 41"/>
                  <a:gd name="T4" fmla="*/ 592 w 84"/>
                  <a:gd name="T5" fmla="*/ 276 h 41"/>
                  <a:gd name="T6" fmla="*/ 585 w 84"/>
                  <a:gd name="T7" fmla="*/ 276 h 41"/>
                  <a:gd name="T8" fmla="*/ 48 w 84"/>
                  <a:gd name="T9" fmla="*/ 261 h 41"/>
                  <a:gd name="T10" fmla="*/ 0 w 84"/>
                  <a:gd name="T11" fmla="*/ 261 h 41"/>
                  <a:gd name="T12" fmla="*/ 0 w 84"/>
                  <a:gd name="T13" fmla="*/ 282 h 41"/>
                  <a:gd name="T14" fmla="*/ 48 w 84"/>
                  <a:gd name="T15" fmla="*/ 282 h 41"/>
                  <a:gd name="T16" fmla="*/ 48 w 84"/>
                  <a:gd name="T17" fmla="*/ 261 h 41"/>
                  <a:gd name="T18" fmla="*/ 408 w 84"/>
                  <a:gd name="T19" fmla="*/ 261 h 41"/>
                  <a:gd name="T20" fmla="*/ 48 w 84"/>
                  <a:gd name="T21" fmla="*/ 261 h 41"/>
                  <a:gd name="T22" fmla="*/ 48 w 84"/>
                  <a:gd name="T23" fmla="*/ 282 h 41"/>
                  <a:gd name="T24" fmla="*/ 429 w 84"/>
                  <a:gd name="T25" fmla="*/ 282 h 41"/>
                  <a:gd name="T26" fmla="*/ 408 w 84"/>
                  <a:gd name="T27" fmla="*/ 261 h 41"/>
                  <a:gd name="T28" fmla="*/ 100 w 84"/>
                  <a:gd name="T29" fmla="*/ 0 h 41"/>
                  <a:gd name="T30" fmla="*/ 0 w 84"/>
                  <a:gd name="T31" fmla="*/ 0 h 41"/>
                  <a:gd name="T32" fmla="*/ 0 w 84"/>
                  <a:gd name="T33" fmla="*/ 21 h 41"/>
                  <a:gd name="T34" fmla="*/ 48 w 84"/>
                  <a:gd name="T35" fmla="*/ 21 h 41"/>
                  <a:gd name="T36" fmla="*/ 48 w 84"/>
                  <a:gd name="T37" fmla="*/ 15 h 41"/>
                  <a:gd name="T38" fmla="*/ 48 w 84"/>
                  <a:gd name="T39" fmla="*/ 21 h 41"/>
                  <a:gd name="T40" fmla="*/ 121 w 84"/>
                  <a:gd name="T41" fmla="*/ 21 h 41"/>
                  <a:gd name="T42" fmla="*/ 100 w 84"/>
                  <a:gd name="T43" fmla="*/ 0 h 41"/>
                  <a:gd name="T44" fmla="*/ 562 w 84"/>
                  <a:gd name="T45" fmla="*/ 0 h 41"/>
                  <a:gd name="T46" fmla="*/ 562 w 84"/>
                  <a:gd name="T47" fmla="*/ 0 h 41"/>
                  <a:gd name="T48" fmla="*/ 324 w 84"/>
                  <a:gd name="T49" fmla="*/ 0 h 41"/>
                  <a:gd name="T50" fmla="*/ 345 w 84"/>
                  <a:gd name="T51" fmla="*/ 21 h 41"/>
                  <a:gd name="T52" fmla="*/ 562 w 84"/>
                  <a:gd name="T53" fmla="*/ 21 h 41"/>
                  <a:gd name="T54" fmla="*/ 569 w 84"/>
                  <a:gd name="T55" fmla="*/ 15 h 41"/>
                  <a:gd name="T56" fmla="*/ 592 w 84"/>
                  <a:gd name="T57" fmla="*/ 8 h 41"/>
                  <a:gd name="T58" fmla="*/ 562 w 84"/>
                  <a:gd name="T59" fmla="*/ 0 h 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4" h="41">
                    <a:moveTo>
                      <a:pt x="83" y="40"/>
                    </a:move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3" y="40"/>
                    </a:cubicBezTo>
                    <a:moveTo>
                      <a:pt x="7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38"/>
                      <a:pt x="7" y="38"/>
                      <a:pt x="7" y="38"/>
                    </a:cubicBezTo>
                    <a:moveTo>
                      <a:pt x="58" y="38"/>
                    </a:moveTo>
                    <a:cubicBezTo>
                      <a:pt x="7" y="38"/>
                      <a:pt x="7" y="38"/>
                      <a:pt x="7" y="38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38"/>
                      <a:pt x="58" y="38"/>
                      <a:pt x="58" y="38"/>
                    </a:cubicBezTo>
                    <a:moveTo>
                      <a:pt x="1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81" y="3"/>
                      <a:pt x="81" y="2"/>
                    </a:cubicBezTo>
                    <a:cubicBezTo>
                      <a:pt x="82" y="2"/>
                      <a:pt x="83" y="1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</a:path>
                </a:pathLst>
              </a:custGeom>
              <a:solidFill>
                <a:srgbClr val="585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1" name="Freeform 137">
                <a:extLst>
                  <a:ext uri="{FF2B5EF4-FFF2-40B4-BE49-F238E27FC236}">
                    <a16:creationId xmlns:a16="http://schemas.microsoft.com/office/drawing/2014/main" id="{303F6079-113C-4F15-B976-003EA79F8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752"/>
                <a:ext cx="36" cy="63"/>
              </a:xfrm>
              <a:custGeom>
                <a:avLst/>
                <a:gdLst>
                  <a:gd name="T0" fmla="*/ 68 w 19"/>
                  <a:gd name="T1" fmla="*/ 0 h 33"/>
                  <a:gd name="T2" fmla="*/ 47 w 19"/>
                  <a:gd name="T3" fmla="*/ 8 h 33"/>
                  <a:gd name="T4" fmla="*/ 28 w 19"/>
                  <a:gd name="T5" fmla="*/ 29 h 33"/>
                  <a:gd name="T6" fmla="*/ 8 w 19"/>
                  <a:gd name="T7" fmla="*/ 116 h 33"/>
                  <a:gd name="T8" fmla="*/ 0 w 19"/>
                  <a:gd name="T9" fmla="*/ 116 h 33"/>
                  <a:gd name="T10" fmla="*/ 0 w 19"/>
                  <a:gd name="T11" fmla="*/ 116 h 33"/>
                  <a:gd name="T12" fmla="*/ 8 w 19"/>
                  <a:gd name="T13" fmla="*/ 116 h 33"/>
                  <a:gd name="T14" fmla="*/ 47 w 19"/>
                  <a:gd name="T15" fmla="*/ 221 h 33"/>
                  <a:gd name="T16" fmla="*/ 68 w 19"/>
                  <a:gd name="T17" fmla="*/ 229 h 33"/>
                  <a:gd name="T18" fmla="*/ 97 w 19"/>
                  <a:gd name="T19" fmla="*/ 221 h 33"/>
                  <a:gd name="T20" fmla="*/ 116 w 19"/>
                  <a:gd name="T21" fmla="*/ 200 h 33"/>
                  <a:gd name="T22" fmla="*/ 129 w 19"/>
                  <a:gd name="T23" fmla="*/ 116 h 33"/>
                  <a:gd name="T24" fmla="*/ 97 w 19"/>
                  <a:gd name="T25" fmla="*/ 8 h 33"/>
                  <a:gd name="T26" fmla="*/ 68 w 19"/>
                  <a:gd name="T27" fmla="*/ 0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33">
                    <a:moveTo>
                      <a:pt x="10" y="0"/>
                    </a:move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2" y="7"/>
                      <a:pt x="1" y="12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24"/>
                      <a:pt x="4" y="30"/>
                      <a:pt x="7" y="32"/>
                    </a:cubicBezTo>
                    <a:cubicBezTo>
                      <a:pt x="8" y="33"/>
                      <a:pt x="9" y="33"/>
                      <a:pt x="10" y="33"/>
                    </a:cubicBezTo>
                    <a:cubicBezTo>
                      <a:pt x="11" y="33"/>
                      <a:pt x="12" y="33"/>
                      <a:pt x="14" y="32"/>
                    </a:cubicBezTo>
                    <a:cubicBezTo>
                      <a:pt x="15" y="31"/>
                      <a:pt x="16" y="30"/>
                      <a:pt x="17" y="29"/>
                    </a:cubicBezTo>
                    <a:cubicBezTo>
                      <a:pt x="18" y="26"/>
                      <a:pt x="19" y="21"/>
                      <a:pt x="19" y="17"/>
                    </a:cubicBezTo>
                    <a:cubicBezTo>
                      <a:pt x="19" y="9"/>
                      <a:pt x="17" y="3"/>
                      <a:pt x="14" y="1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BFC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2" name="Freeform 138">
                <a:extLst>
                  <a:ext uri="{FF2B5EF4-FFF2-40B4-BE49-F238E27FC236}">
                    <a16:creationId xmlns:a16="http://schemas.microsoft.com/office/drawing/2014/main" id="{BE35E9E5-73E5-489D-B2C5-710DD9F33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746"/>
                <a:ext cx="46" cy="74"/>
              </a:xfrm>
              <a:custGeom>
                <a:avLst/>
                <a:gdLst>
                  <a:gd name="T0" fmla="*/ 84 w 24"/>
                  <a:gd name="T1" fmla="*/ 0 h 39"/>
                  <a:gd name="T2" fmla="*/ 69 w 24"/>
                  <a:gd name="T3" fmla="*/ 0 h 39"/>
                  <a:gd name="T4" fmla="*/ 48 w 24"/>
                  <a:gd name="T5" fmla="*/ 8 h 39"/>
                  <a:gd name="T6" fmla="*/ 44 w 24"/>
                  <a:gd name="T7" fmla="*/ 15 h 39"/>
                  <a:gd name="T8" fmla="*/ 0 w 24"/>
                  <a:gd name="T9" fmla="*/ 137 h 39"/>
                  <a:gd name="T10" fmla="*/ 15 w 24"/>
                  <a:gd name="T11" fmla="*/ 137 h 39"/>
                  <a:gd name="T12" fmla="*/ 23 w 24"/>
                  <a:gd name="T13" fmla="*/ 137 h 39"/>
                  <a:gd name="T14" fmla="*/ 44 w 24"/>
                  <a:gd name="T15" fmla="*/ 47 h 39"/>
                  <a:gd name="T16" fmla="*/ 63 w 24"/>
                  <a:gd name="T17" fmla="*/ 28 h 39"/>
                  <a:gd name="T18" fmla="*/ 84 w 24"/>
                  <a:gd name="T19" fmla="*/ 21 h 39"/>
                  <a:gd name="T20" fmla="*/ 113 w 24"/>
                  <a:gd name="T21" fmla="*/ 28 h 39"/>
                  <a:gd name="T22" fmla="*/ 148 w 24"/>
                  <a:gd name="T23" fmla="*/ 137 h 39"/>
                  <a:gd name="T24" fmla="*/ 132 w 24"/>
                  <a:gd name="T25" fmla="*/ 220 h 39"/>
                  <a:gd name="T26" fmla="*/ 113 w 24"/>
                  <a:gd name="T27" fmla="*/ 237 h 39"/>
                  <a:gd name="T28" fmla="*/ 84 w 24"/>
                  <a:gd name="T29" fmla="*/ 245 h 39"/>
                  <a:gd name="T30" fmla="*/ 63 w 24"/>
                  <a:gd name="T31" fmla="*/ 237 h 39"/>
                  <a:gd name="T32" fmla="*/ 23 w 24"/>
                  <a:gd name="T33" fmla="*/ 137 h 39"/>
                  <a:gd name="T34" fmla="*/ 15 w 24"/>
                  <a:gd name="T35" fmla="*/ 137 h 39"/>
                  <a:gd name="T36" fmla="*/ 0 w 24"/>
                  <a:gd name="T37" fmla="*/ 137 h 39"/>
                  <a:gd name="T38" fmla="*/ 23 w 24"/>
                  <a:gd name="T39" fmla="*/ 220 h 39"/>
                  <a:gd name="T40" fmla="*/ 63 w 24"/>
                  <a:gd name="T41" fmla="*/ 266 h 39"/>
                  <a:gd name="T42" fmla="*/ 69 w 24"/>
                  <a:gd name="T43" fmla="*/ 266 h 39"/>
                  <a:gd name="T44" fmla="*/ 84 w 24"/>
                  <a:gd name="T45" fmla="*/ 266 h 39"/>
                  <a:gd name="T46" fmla="*/ 121 w 24"/>
                  <a:gd name="T47" fmla="*/ 260 h 39"/>
                  <a:gd name="T48" fmla="*/ 169 w 24"/>
                  <a:gd name="T49" fmla="*/ 137 h 39"/>
                  <a:gd name="T50" fmla="*/ 148 w 24"/>
                  <a:gd name="T51" fmla="*/ 40 h 39"/>
                  <a:gd name="T52" fmla="*/ 121 w 24"/>
                  <a:gd name="T53" fmla="*/ 8 h 39"/>
                  <a:gd name="T54" fmla="*/ 84 w 24"/>
                  <a:gd name="T55" fmla="*/ 0 h 3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39">
                    <a:moveTo>
                      <a:pt x="12" y="0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2" y="6"/>
                      <a:pt x="0" y="12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5"/>
                      <a:pt x="4" y="10"/>
                      <a:pt x="6" y="7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0" y="3"/>
                      <a:pt x="11" y="3"/>
                      <a:pt x="12" y="3"/>
                    </a:cubicBezTo>
                    <a:cubicBezTo>
                      <a:pt x="13" y="3"/>
                      <a:pt x="14" y="3"/>
                      <a:pt x="16" y="4"/>
                    </a:cubicBezTo>
                    <a:cubicBezTo>
                      <a:pt x="19" y="6"/>
                      <a:pt x="21" y="12"/>
                      <a:pt x="21" y="20"/>
                    </a:cubicBezTo>
                    <a:cubicBezTo>
                      <a:pt x="21" y="24"/>
                      <a:pt x="20" y="29"/>
                      <a:pt x="19" y="32"/>
                    </a:cubicBezTo>
                    <a:cubicBezTo>
                      <a:pt x="18" y="33"/>
                      <a:pt x="17" y="34"/>
                      <a:pt x="16" y="35"/>
                    </a:cubicBezTo>
                    <a:cubicBezTo>
                      <a:pt x="14" y="36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6" y="33"/>
                      <a:pt x="3" y="27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4"/>
                      <a:pt x="1" y="28"/>
                      <a:pt x="3" y="32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4" y="39"/>
                      <a:pt x="16" y="39"/>
                      <a:pt x="17" y="38"/>
                    </a:cubicBezTo>
                    <a:cubicBezTo>
                      <a:pt x="22" y="34"/>
                      <a:pt x="24" y="27"/>
                      <a:pt x="24" y="20"/>
                    </a:cubicBezTo>
                    <a:cubicBezTo>
                      <a:pt x="24" y="14"/>
                      <a:pt x="23" y="9"/>
                      <a:pt x="21" y="6"/>
                    </a:cubicBezTo>
                    <a:cubicBezTo>
                      <a:pt x="20" y="4"/>
                      <a:pt x="19" y="2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585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3" name="Freeform 139">
                <a:extLst>
                  <a:ext uri="{FF2B5EF4-FFF2-40B4-BE49-F238E27FC236}">
                    <a16:creationId xmlns:a16="http://schemas.microsoft.com/office/drawing/2014/main" id="{9833ED8B-673D-451A-BCCD-4610F8227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31"/>
                <a:ext cx="2" cy="1441"/>
              </a:xfrm>
              <a:custGeom>
                <a:avLst/>
                <a:gdLst>
                  <a:gd name="T0" fmla="*/ 2 w 2"/>
                  <a:gd name="T1" fmla="*/ 0 h 1441"/>
                  <a:gd name="T2" fmla="*/ 0 w 2"/>
                  <a:gd name="T3" fmla="*/ 0 h 1441"/>
                  <a:gd name="T4" fmla="*/ 0 w 2"/>
                  <a:gd name="T5" fmla="*/ 1441 h 1441"/>
                  <a:gd name="T6" fmla="*/ 2 w 2"/>
                  <a:gd name="T7" fmla="*/ 1440 h 1441"/>
                  <a:gd name="T8" fmla="*/ 2 w 2"/>
                  <a:gd name="T9" fmla="*/ 1260 h 1441"/>
                  <a:gd name="T10" fmla="*/ 2 w 2"/>
                  <a:gd name="T11" fmla="*/ 1254 h 1441"/>
                  <a:gd name="T12" fmla="*/ 2 w 2"/>
                  <a:gd name="T13" fmla="*/ 1183 h 1441"/>
                  <a:gd name="T14" fmla="*/ 2 w 2"/>
                  <a:gd name="T15" fmla="*/ 1178 h 1441"/>
                  <a:gd name="T16" fmla="*/ 2 w 2"/>
                  <a:gd name="T17" fmla="*/ 998 h 1441"/>
                  <a:gd name="T18" fmla="*/ 2 w 2"/>
                  <a:gd name="T19" fmla="*/ 996 h 1441"/>
                  <a:gd name="T20" fmla="*/ 2 w 2"/>
                  <a:gd name="T21" fmla="*/ 992 h 1441"/>
                  <a:gd name="T22" fmla="*/ 2 w 2"/>
                  <a:gd name="T23" fmla="*/ 91 h 1441"/>
                  <a:gd name="T24" fmla="*/ 2 w 2"/>
                  <a:gd name="T25" fmla="*/ 86 h 1441"/>
                  <a:gd name="T26" fmla="*/ 2 w 2"/>
                  <a:gd name="T27" fmla="*/ 19 h 1441"/>
                  <a:gd name="T28" fmla="*/ 2 w 2"/>
                  <a:gd name="T29" fmla="*/ 13 h 1441"/>
                  <a:gd name="T30" fmla="*/ 2 w 2"/>
                  <a:gd name="T31" fmla="*/ 0 h 144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" h="1441">
                    <a:moveTo>
                      <a:pt x="2" y="0"/>
                    </a:moveTo>
                    <a:lnTo>
                      <a:pt x="0" y="0"/>
                    </a:lnTo>
                    <a:lnTo>
                      <a:pt x="0" y="1441"/>
                    </a:lnTo>
                    <a:lnTo>
                      <a:pt x="2" y="1440"/>
                    </a:lnTo>
                    <a:lnTo>
                      <a:pt x="2" y="1260"/>
                    </a:lnTo>
                    <a:lnTo>
                      <a:pt x="2" y="1254"/>
                    </a:lnTo>
                    <a:lnTo>
                      <a:pt x="2" y="1183"/>
                    </a:lnTo>
                    <a:lnTo>
                      <a:pt x="2" y="1178"/>
                    </a:lnTo>
                    <a:lnTo>
                      <a:pt x="2" y="998"/>
                    </a:lnTo>
                    <a:lnTo>
                      <a:pt x="2" y="996"/>
                    </a:lnTo>
                    <a:lnTo>
                      <a:pt x="2" y="992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4" name="Freeform 140">
                <a:extLst>
                  <a:ext uri="{FF2B5EF4-FFF2-40B4-BE49-F238E27FC236}">
                    <a16:creationId xmlns:a16="http://schemas.microsoft.com/office/drawing/2014/main" id="{575919F2-0BFD-4786-8598-7EBB652E0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31"/>
                <a:ext cx="2" cy="1441"/>
              </a:xfrm>
              <a:custGeom>
                <a:avLst/>
                <a:gdLst>
                  <a:gd name="T0" fmla="*/ 2 w 2"/>
                  <a:gd name="T1" fmla="*/ 0 h 1441"/>
                  <a:gd name="T2" fmla="*/ 0 w 2"/>
                  <a:gd name="T3" fmla="*/ 0 h 1441"/>
                  <a:gd name="T4" fmla="*/ 0 w 2"/>
                  <a:gd name="T5" fmla="*/ 1441 h 1441"/>
                  <a:gd name="T6" fmla="*/ 2 w 2"/>
                  <a:gd name="T7" fmla="*/ 1440 h 1441"/>
                  <a:gd name="T8" fmla="*/ 2 w 2"/>
                  <a:gd name="T9" fmla="*/ 1260 h 1441"/>
                  <a:gd name="T10" fmla="*/ 2 w 2"/>
                  <a:gd name="T11" fmla="*/ 1254 h 1441"/>
                  <a:gd name="T12" fmla="*/ 2 w 2"/>
                  <a:gd name="T13" fmla="*/ 1183 h 1441"/>
                  <a:gd name="T14" fmla="*/ 2 w 2"/>
                  <a:gd name="T15" fmla="*/ 1178 h 1441"/>
                  <a:gd name="T16" fmla="*/ 2 w 2"/>
                  <a:gd name="T17" fmla="*/ 998 h 1441"/>
                  <a:gd name="T18" fmla="*/ 2 w 2"/>
                  <a:gd name="T19" fmla="*/ 996 h 1441"/>
                  <a:gd name="T20" fmla="*/ 2 w 2"/>
                  <a:gd name="T21" fmla="*/ 992 h 1441"/>
                  <a:gd name="T22" fmla="*/ 2 w 2"/>
                  <a:gd name="T23" fmla="*/ 91 h 1441"/>
                  <a:gd name="T24" fmla="*/ 2 w 2"/>
                  <a:gd name="T25" fmla="*/ 86 h 1441"/>
                  <a:gd name="T26" fmla="*/ 2 w 2"/>
                  <a:gd name="T27" fmla="*/ 19 h 1441"/>
                  <a:gd name="T28" fmla="*/ 2 w 2"/>
                  <a:gd name="T29" fmla="*/ 13 h 1441"/>
                  <a:gd name="T30" fmla="*/ 2 w 2"/>
                  <a:gd name="T31" fmla="*/ 0 h 144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" h="1441">
                    <a:moveTo>
                      <a:pt x="2" y="0"/>
                    </a:moveTo>
                    <a:lnTo>
                      <a:pt x="0" y="0"/>
                    </a:lnTo>
                    <a:lnTo>
                      <a:pt x="0" y="1441"/>
                    </a:lnTo>
                    <a:lnTo>
                      <a:pt x="2" y="1440"/>
                    </a:lnTo>
                    <a:lnTo>
                      <a:pt x="2" y="1260"/>
                    </a:lnTo>
                    <a:lnTo>
                      <a:pt x="2" y="1254"/>
                    </a:lnTo>
                    <a:lnTo>
                      <a:pt x="2" y="1183"/>
                    </a:lnTo>
                    <a:lnTo>
                      <a:pt x="2" y="1178"/>
                    </a:lnTo>
                    <a:lnTo>
                      <a:pt x="2" y="998"/>
                    </a:lnTo>
                    <a:lnTo>
                      <a:pt x="2" y="996"/>
                    </a:lnTo>
                    <a:lnTo>
                      <a:pt x="2" y="992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19"/>
                    </a:lnTo>
                    <a:lnTo>
                      <a:pt x="2" y="1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5" name="Freeform 141">
                <a:extLst>
                  <a:ext uri="{FF2B5EF4-FFF2-40B4-BE49-F238E27FC236}">
                    <a16:creationId xmlns:a16="http://schemas.microsoft.com/office/drawing/2014/main" id="{7AB458B8-381B-4B72-9722-2EC85A6AF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426"/>
                <a:ext cx="355" cy="1756"/>
              </a:xfrm>
              <a:custGeom>
                <a:avLst/>
                <a:gdLst>
                  <a:gd name="T0" fmla="*/ 1279 w 186"/>
                  <a:gd name="T1" fmla="*/ 5431 h 918"/>
                  <a:gd name="T2" fmla="*/ 1271 w 186"/>
                  <a:gd name="T3" fmla="*/ 5423 h 918"/>
                  <a:gd name="T4" fmla="*/ 21 w 186"/>
                  <a:gd name="T5" fmla="*/ 6397 h 918"/>
                  <a:gd name="T6" fmla="*/ 21 w 186"/>
                  <a:gd name="T7" fmla="*/ 834 h 918"/>
                  <a:gd name="T8" fmla="*/ 1271 w 186"/>
                  <a:gd name="T9" fmla="*/ 29 h 918"/>
                  <a:gd name="T10" fmla="*/ 1271 w 186"/>
                  <a:gd name="T11" fmla="*/ 5431 h 918"/>
                  <a:gd name="T12" fmla="*/ 1279 w 186"/>
                  <a:gd name="T13" fmla="*/ 5431 h 918"/>
                  <a:gd name="T14" fmla="*/ 1271 w 186"/>
                  <a:gd name="T15" fmla="*/ 5423 h 918"/>
                  <a:gd name="T16" fmla="*/ 1279 w 186"/>
                  <a:gd name="T17" fmla="*/ 5431 h 918"/>
                  <a:gd name="T18" fmla="*/ 1294 w 186"/>
                  <a:gd name="T19" fmla="*/ 5431 h 918"/>
                  <a:gd name="T20" fmla="*/ 1294 w 186"/>
                  <a:gd name="T21" fmla="*/ 8 h 918"/>
                  <a:gd name="T22" fmla="*/ 1286 w 186"/>
                  <a:gd name="T23" fmla="*/ 0 h 918"/>
                  <a:gd name="T24" fmla="*/ 1271 w 186"/>
                  <a:gd name="T25" fmla="*/ 0 h 918"/>
                  <a:gd name="T26" fmla="*/ 8 w 186"/>
                  <a:gd name="T27" fmla="*/ 819 h 918"/>
                  <a:gd name="T28" fmla="*/ 0 w 186"/>
                  <a:gd name="T29" fmla="*/ 826 h 918"/>
                  <a:gd name="T30" fmla="*/ 0 w 186"/>
                  <a:gd name="T31" fmla="*/ 6418 h 918"/>
                  <a:gd name="T32" fmla="*/ 8 w 186"/>
                  <a:gd name="T33" fmla="*/ 6425 h 918"/>
                  <a:gd name="T34" fmla="*/ 21 w 186"/>
                  <a:gd name="T35" fmla="*/ 6425 h 918"/>
                  <a:gd name="T36" fmla="*/ 1286 w 186"/>
                  <a:gd name="T37" fmla="*/ 5438 h 918"/>
                  <a:gd name="T38" fmla="*/ 1294 w 186"/>
                  <a:gd name="T39" fmla="*/ 5431 h 918"/>
                  <a:gd name="T40" fmla="*/ 1279 w 186"/>
                  <a:gd name="T41" fmla="*/ 5431 h 9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6" h="918">
                    <a:moveTo>
                      <a:pt x="184" y="776"/>
                    </a:moveTo>
                    <a:cubicBezTo>
                      <a:pt x="183" y="775"/>
                      <a:pt x="183" y="775"/>
                      <a:pt x="183" y="775"/>
                    </a:cubicBezTo>
                    <a:cubicBezTo>
                      <a:pt x="3" y="914"/>
                      <a:pt x="3" y="914"/>
                      <a:pt x="3" y="914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183" y="4"/>
                      <a:pt x="183" y="4"/>
                      <a:pt x="183" y="4"/>
                    </a:cubicBezTo>
                    <a:cubicBezTo>
                      <a:pt x="183" y="776"/>
                      <a:pt x="183" y="776"/>
                      <a:pt x="183" y="776"/>
                    </a:cubicBezTo>
                    <a:cubicBezTo>
                      <a:pt x="184" y="776"/>
                      <a:pt x="184" y="776"/>
                      <a:pt x="184" y="776"/>
                    </a:cubicBezTo>
                    <a:cubicBezTo>
                      <a:pt x="183" y="775"/>
                      <a:pt x="183" y="775"/>
                      <a:pt x="183" y="775"/>
                    </a:cubicBezTo>
                    <a:cubicBezTo>
                      <a:pt x="184" y="776"/>
                      <a:pt x="184" y="776"/>
                      <a:pt x="184" y="776"/>
                    </a:cubicBezTo>
                    <a:cubicBezTo>
                      <a:pt x="186" y="776"/>
                      <a:pt x="186" y="776"/>
                      <a:pt x="186" y="776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6" y="1"/>
                      <a:pt x="185" y="0"/>
                      <a:pt x="185" y="0"/>
                    </a:cubicBezTo>
                    <a:cubicBezTo>
                      <a:pt x="185" y="0"/>
                      <a:pt x="184" y="0"/>
                      <a:pt x="183" y="0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0" y="117"/>
                      <a:pt x="0" y="117"/>
                      <a:pt x="0" y="118"/>
                    </a:cubicBezTo>
                    <a:cubicBezTo>
                      <a:pt x="0" y="917"/>
                      <a:pt x="0" y="917"/>
                      <a:pt x="0" y="917"/>
                    </a:cubicBezTo>
                    <a:cubicBezTo>
                      <a:pt x="0" y="917"/>
                      <a:pt x="1" y="918"/>
                      <a:pt x="1" y="918"/>
                    </a:cubicBezTo>
                    <a:cubicBezTo>
                      <a:pt x="2" y="918"/>
                      <a:pt x="2" y="918"/>
                      <a:pt x="3" y="918"/>
                    </a:cubicBezTo>
                    <a:cubicBezTo>
                      <a:pt x="185" y="777"/>
                      <a:pt x="185" y="777"/>
                      <a:pt x="185" y="777"/>
                    </a:cubicBezTo>
                    <a:cubicBezTo>
                      <a:pt x="186" y="777"/>
                      <a:pt x="186" y="777"/>
                      <a:pt x="186" y="776"/>
                    </a:cubicBezTo>
                    <a:cubicBezTo>
                      <a:pt x="184" y="776"/>
                      <a:pt x="184" y="776"/>
                      <a:pt x="184" y="7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6" name="Freeform 142">
                <a:extLst>
                  <a:ext uri="{FF2B5EF4-FFF2-40B4-BE49-F238E27FC236}">
                    <a16:creationId xmlns:a16="http://schemas.microsoft.com/office/drawing/2014/main" id="{C735DACB-A335-4E5A-8AF4-EEA6FF87D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4" y="1398"/>
                <a:ext cx="2017" cy="327"/>
              </a:xfrm>
              <a:custGeom>
                <a:avLst/>
                <a:gdLst>
                  <a:gd name="T0" fmla="*/ 114 w 2017"/>
                  <a:gd name="T1" fmla="*/ 281 h 327"/>
                  <a:gd name="T2" fmla="*/ 3 w 2017"/>
                  <a:gd name="T3" fmla="*/ 281 h 327"/>
                  <a:gd name="T4" fmla="*/ 0 w 2017"/>
                  <a:gd name="T5" fmla="*/ 285 h 327"/>
                  <a:gd name="T6" fmla="*/ 0 w 2017"/>
                  <a:gd name="T7" fmla="*/ 327 h 327"/>
                  <a:gd name="T8" fmla="*/ 114 w 2017"/>
                  <a:gd name="T9" fmla="*/ 327 h 327"/>
                  <a:gd name="T10" fmla="*/ 114 w 2017"/>
                  <a:gd name="T11" fmla="*/ 281 h 327"/>
                  <a:gd name="T12" fmla="*/ 2017 w 2017"/>
                  <a:gd name="T13" fmla="*/ 0 h 327"/>
                  <a:gd name="T14" fmla="*/ 2015 w 2017"/>
                  <a:gd name="T15" fmla="*/ 0 h 327"/>
                  <a:gd name="T16" fmla="*/ 1906 w 2017"/>
                  <a:gd name="T17" fmla="*/ 72 h 327"/>
                  <a:gd name="T18" fmla="*/ 1906 w 2017"/>
                  <a:gd name="T19" fmla="*/ 116 h 327"/>
                  <a:gd name="T20" fmla="*/ 2017 w 2017"/>
                  <a:gd name="T21" fmla="*/ 44 h 327"/>
                  <a:gd name="T22" fmla="*/ 2017 w 2017"/>
                  <a:gd name="T23" fmla="*/ 0 h 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17" h="327">
                    <a:moveTo>
                      <a:pt x="114" y="281"/>
                    </a:moveTo>
                    <a:lnTo>
                      <a:pt x="3" y="281"/>
                    </a:lnTo>
                    <a:lnTo>
                      <a:pt x="0" y="285"/>
                    </a:lnTo>
                    <a:lnTo>
                      <a:pt x="0" y="327"/>
                    </a:lnTo>
                    <a:lnTo>
                      <a:pt x="114" y="327"/>
                    </a:lnTo>
                    <a:lnTo>
                      <a:pt x="114" y="281"/>
                    </a:lnTo>
                    <a:close/>
                    <a:moveTo>
                      <a:pt x="2017" y="0"/>
                    </a:moveTo>
                    <a:lnTo>
                      <a:pt x="2015" y="0"/>
                    </a:lnTo>
                    <a:lnTo>
                      <a:pt x="1906" y="72"/>
                    </a:lnTo>
                    <a:lnTo>
                      <a:pt x="1906" y="116"/>
                    </a:lnTo>
                    <a:lnTo>
                      <a:pt x="2017" y="44"/>
                    </a:lnTo>
                    <a:lnTo>
                      <a:pt x="2017" y="0"/>
                    </a:lnTo>
                    <a:close/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7" name="Freeform 143">
                <a:extLst>
                  <a:ext uri="{FF2B5EF4-FFF2-40B4-BE49-F238E27FC236}">
                    <a16:creationId xmlns:a16="http://schemas.microsoft.com/office/drawing/2014/main" id="{BD314C52-A2D6-49C2-90AD-764EBDE809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4" y="1398"/>
                <a:ext cx="2017" cy="327"/>
              </a:xfrm>
              <a:custGeom>
                <a:avLst/>
                <a:gdLst>
                  <a:gd name="T0" fmla="*/ 114 w 2017"/>
                  <a:gd name="T1" fmla="*/ 281 h 327"/>
                  <a:gd name="T2" fmla="*/ 3 w 2017"/>
                  <a:gd name="T3" fmla="*/ 281 h 327"/>
                  <a:gd name="T4" fmla="*/ 0 w 2017"/>
                  <a:gd name="T5" fmla="*/ 285 h 327"/>
                  <a:gd name="T6" fmla="*/ 0 w 2017"/>
                  <a:gd name="T7" fmla="*/ 327 h 327"/>
                  <a:gd name="T8" fmla="*/ 114 w 2017"/>
                  <a:gd name="T9" fmla="*/ 327 h 327"/>
                  <a:gd name="T10" fmla="*/ 114 w 2017"/>
                  <a:gd name="T11" fmla="*/ 281 h 327"/>
                  <a:gd name="T12" fmla="*/ 2017 w 2017"/>
                  <a:gd name="T13" fmla="*/ 0 h 327"/>
                  <a:gd name="T14" fmla="*/ 2015 w 2017"/>
                  <a:gd name="T15" fmla="*/ 0 h 327"/>
                  <a:gd name="T16" fmla="*/ 1906 w 2017"/>
                  <a:gd name="T17" fmla="*/ 72 h 327"/>
                  <a:gd name="T18" fmla="*/ 1906 w 2017"/>
                  <a:gd name="T19" fmla="*/ 116 h 327"/>
                  <a:gd name="T20" fmla="*/ 2017 w 2017"/>
                  <a:gd name="T21" fmla="*/ 44 h 327"/>
                  <a:gd name="T22" fmla="*/ 2017 w 2017"/>
                  <a:gd name="T23" fmla="*/ 0 h 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17" h="327">
                    <a:moveTo>
                      <a:pt x="114" y="281"/>
                    </a:moveTo>
                    <a:lnTo>
                      <a:pt x="3" y="281"/>
                    </a:lnTo>
                    <a:lnTo>
                      <a:pt x="0" y="285"/>
                    </a:lnTo>
                    <a:lnTo>
                      <a:pt x="0" y="327"/>
                    </a:lnTo>
                    <a:lnTo>
                      <a:pt x="114" y="327"/>
                    </a:lnTo>
                    <a:lnTo>
                      <a:pt x="114" y="281"/>
                    </a:lnTo>
                    <a:moveTo>
                      <a:pt x="2017" y="0"/>
                    </a:moveTo>
                    <a:lnTo>
                      <a:pt x="2015" y="0"/>
                    </a:lnTo>
                    <a:lnTo>
                      <a:pt x="1906" y="72"/>
                    </a:lnTo>
                    <a:lnTo>
                      <a:pt x="1906" y="116"/>
                    </a:lnTo>
                    <a:lnTo>
                      <a:pt x="2017" y="44"/>
                    </a:lnTo>
                    <a:lnTo>
                      <a:pt x="20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8" name="Freeform 144">
                <a:extLst>
                  <a:ext uri="{FF2B5EF4-FFF2-40B4-BE49-F238E27FC236}">
                    <a16:creationId xmlns:a16="http://schemas.microsoft.com/office/drawing/2014/main" id="{47C258B8-C130-40A5-887F-29EDB2777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679"/>
                <a:ext cx="500" cy="46"/>
              </a:xfrm>
              <a:custGeom>
                <a:avLst/>
                <a:gdLst>
                  <a:gd name="T0" fmla="*/ 1835 w 261"/>
                  <a:gd name="T1" fmla="*/ 0 h 24"/>
                  <a:gd name="T2" fmla="*/ 77 w 261"/>
                  <a:gd name="T3" fmla="*/ 0 h 24"/>
                  <a:gd name="T4" fmla="*/ 0 w 261"/>
                  <a:gd name="T5" fmla="*/ 169 h 24"/>
                  <a:gd name="T6" fmla="*/ 1835 w 261"/>
                  <a:gd name="T7" fmla="*/ 169 h 24"/>
                  <a:gd name="T8" fmla="*/ 1835 w 26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1" h="24">
                    <a:moveTo>
                      <a:pt x="26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0"/>
                      <a:pt x="6" y="18"/>
                      <a:pt x="0" y="24"/>
                    </a:cubicBezTo>
                    <a:cubicBezTo>
                      <a:pt x="261" y="24"/>
                      <a:pt x="261" y="24"/>
                      <a:pt x="261" y="24"/>
                    </a:cubicBezTo>
                    <a:cubicBezTo>
                      <a:pt x="261" y="0"/>
                      <a:pt x="261" y="0"/>
                      <a:pt x="261" y="0"/>
                    </a:cubicBezTo>
                  </a:path>
                </a:pathLst>
              </a:custGeom>
              <a:solidFill>
                <a:srgbClr val="E1EC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9" name="Freeform 145">
                <a:extLst>
                  <a:ext uri="{FF2B5EF4-FFF2-40B4-BE49-F238E27FC236}">
                    <a16:creationId xmlns:a16="http://schemas.microsoft.com/office/drawing/2014/main" id="{2E92F969-15DC-4495-8AB3-383E33A5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679"/>
                <a:ext cx="163" cy="46"/>
              </a:xfrm>
              <a:custGeom>
                <a:avLst/>
                <a:gdLst>
                  <a:gd name="T0" fmla="*/ 600 w 85"/>
                  <a:gd name="T1" fmla="*/ 0 h 24"/>
                  <a:gd name="T2" fmla="*/ 385 w 85"/>
                  <a:gd name="T3" fmla="*/ 0 h 24"/>
                  <a:gd name="T4" fmla="*/ 385 w 85"/>
                  <a:gd name="T5" fmla="*/ 8 h 24"/>
                  <a:gd name="T6" fmla="*/ 297 w 85"/>
                  <a:gd name="T7" fmla="*/ 36 h 24"/>
                  <a:gd name="T8" fmla="*/ 297 w 85"/>
                  <a:gd name="T9" fmla="*/ 36 h 24"/>
                  <a:gd name="T10" fmla="*/ 205 w 85"/>
                  <a:gd name="T11" fmla="*/ 8 h 24"/>
                  <a:gd name="T12" fmla="*/ 205 w 85"/>
                  <a:gd name="T13" fmla="*/ 0 h 24"/>
                  <a:gd name="T14" fmla="*/ 0 w 85"/>
                  <a:gd name="T15" fmla="*/ 0 h 24"/>
                  <a:gd name="T16" fmla="*/ 84 w 85"/>
                  <a:gd name="T17" fmla="*/ 169 h 24"/>
                  <a:gd name="T18" fmla="*/ 514 w 85"/>
                  <a:gd name="T19" fmla="*/ 169 h 24"/>
                  <a:gd name="T20" fmla="*/ 600 w 85"/>
                  <a:gd name="T21" fmla="*/ 0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24">
                    <a:moveTo>
                      <a:pt x="8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1"/>
                      <a:pt x="55" y="1"/>
                    </a:cubicBezTo>
                    <a:cubicBezTo>
                      <a:pt x="51" y="3"/>
                      <a:pt x="47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7" y="5"/>
                      <a:pt x="33" y="3"/>
                      <a:pt x="29" y="1"/>
                    </a:cubicBezTo>
                    <a:cubicBezTo>
                      <a:pt x="29" y="1"/>
                      <a:pt x="29" y="0"/>
                      <a:pt x="2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4" y="18"/>
                      <a:pt x="12" y="2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80" y="18"/>
                      <a:pt x="85" y="10"/>
                      <a:pt x="85" y="0"/>
                    </a:cubicBezTo>
                  </a:path>
                </a:pathLst>
              </a:custGeom>
              <a:solidFill>
                <a:srgbClr val="9EA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0" name="Freeform 146">
                <a:extLst>
                  <a:ext uri="{FF2B5EF4-FFF2-40B4-BE49-F238E27FC236}">
                    <a16:creationId xmlns:a16="http://schemas.microsoft.com/office/drawing/2014/main" id="{FCBF6801-A8A4-46BE-B308-C3A9D37D53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0" y="1679"/>
                <a:ext cx="540" cy="46"/>
              </a:xfrm>
              <a:custGeom>
                <a:avLst/>
                <a:gdLst>
                  <a:gd name="T0" fmla="*/ 1603 w 282"/>
                  <a:gd name="T1" fmla="*/ 0 h 24"/>
                  <a:gd name="T2" fmla="*/ 0 w 282"/>
                  <a:gd name="T3" fmla="*/ 0 h 24"/>
                  <a:gd name="T4" fmla="*/ 0 w 282"/>
                  <a:gd name="T5" fmla="*/ 169 h 24"/>
                  <a:gd name="T6" fmla="*/ 1679 w 282"/>
                  <a:gd name="T7" fmla="*/ 169 h 24"/>
                  <a:gd name="T8" fmla="*/ 1603 w 282"/>
                  <a:gd name="T9" fmla="*/ 0 h 24"/>
                  <a:gd name="T10" fmla="*/ 1980 w 282"/>
                  <a:gd name="T11" fmla="*/ 0 h 24"/>
                  <a:gd name="T12" fmla="*/ 1840 w 282"/>
                  <a:gd name="T13" fmla="*/ 0 h 24"/>
                  <a:gd name="T14" fmla="*/ 1911 w 282"/>
                  <a:gd name="T15" fmla="*/ 23 h 24"/>
                  <a:gd name="T16" fmla="*/ 1911 w 282"/>
                  <a:gd name="T17" fmla="*/ 23 h 24"/>
                  <a:gd name="T18" fmla="*/ 1980 w 282"/>
                  <a:gd name="T19" fmla="*/ 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2" h="24">
                    <a:moveTo>
                      <a:pt x="22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39" y="24"/>
                      <a:pt x="239" y="24"/>
                      <a:pt x="239" y="24"/>
                    </a:cubicBezTo>
                    <a:cubicBezTo>
                      <a:pt x="232" y="18"/>
                      <a:pt x="228" y="10"/>
                      <a:pt x="228" y="0"/>
                    </a:cubicBezTo>
                    <a:moveTo>
                      <a:pt x="282" y="0"/>
                    </a:moveTo>
                    <a:cubicBezTo>
                      <a:pt x="262" y="0"/>
                      <a:pt x="262" y="0"/>
                      <a:pt x="262" y="0"/>
                    </a:cubicBezTo>
                    <a:cubicBezTo>
                      <a:pt x="265" y="2"/>
                      <a:pt x="268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76" y="3"/>
                      <a:pt x="279" y="2"/>
                      <a:pt x="282" y="0"/>
                    </a:cubicBezTo>
                  </a:path>
                </a:pathLst>
              </a:custGeom>
              <a:solidFill>
                <a:srgbClr val="E1EC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1" name="Freeform 147">
                <a:extLst>
                  <a:ext uri="{FF2B5EF4-FFF2-40B4-BE49-F238E27FC236}">
                    <a16:creationId xmlns:a16="http://schemas.microsoft.com/office/drawing/2014/main" id="{785E6DBD-0CEA-4799-AF7A-82FC554FE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1679"/>
                <a:ext cx="342" cy="46"/>
              </a:xfrm>
              <a:custGeom>
                <a:avLst/>
                <a:gdLst>
                  <a:gd name="T0" fmla="*/ 342 w 342"/>
                  <a:gd name="T1" fmla="*/ 0 h 46"/>
                  <a:gd name="T2" fmla="*/ 0 w 342"/>
                  <a:gd name="T3" fmla="*/ 0 h 46"/>
                  <a:gd name="T4" fmla="*/ 0 w 342"/>
                  <a:gd name="T5" fmla="*/ 46 h 46"/>
                  <a:gd name="T6" fmla="*/ 23 w 342"/>
                  <a:gd name="T7" fmla="*/ 46 h 46"/>
                  <a:gd name="T8" fmla="*/ 23 w 342"/>
                  <a:gd name="T9" fmla="*/ 29 h 46"/>
                  <a:gd name="T10" fmla="*/ 23 w 342"/>
                  <a:gd name="T11" fmla="*/ 46 h 46"/>
                  <a:gd name="T12" fmla="*/ 342 w 342"/>
                  <a:gd name="T13" fmla="*/ 46 h 46"/>
                  <a:gd name="T14" fmla="*/ 342 w 342"/>
                  <a:gd name="T15" fmla="*/ 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2" h="46">
                    <a:moveTo>
                      <a:pt x="342" y="0"/>
                    </a:moveTo>
                    <a:lnTo>
                      <a:pt x="0" y="0"/>
                    </a:lnTo>
                    <a:lnTo>
                      <a:pt x="0" y="46"/>
                    </a:lnTo>
                    <a:lnTo>
                      <a:pt x="23" y="46"/>
                    </a:lnTo>
                    <a:lnTo>
                      <a:pt x="23" y="29"/>
                    </a:lnTo>
                    <a:lnTo>
                      <a:pt x="23" y="46"/>
                    </a:lnTo>
                    <a:lnTo>
                      <a:pt x="342" y="46"/>
                    </a:lnTo>
                    <a:lnTo>
                      <a:pt x="342" y="0"/>
                    </a:lnTo>
                    <a:close/>
                  </a:path>
                </a:pathLst>
              </a:custGeom>
              <a:solidFill>
                <a:srgbClr val="CB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2" name="Freeform 148">
                <a:extLst>
                  <a:ext uri="{FF2B5EF4-FFF2-40B4-BE49-F238E27FC236}">
                    <a16:creationId xmlns:a16="http://schemas.microsoft.com/office/drawing/2014/main" id="{77545655-782E-4D25-A925-4E14A31D3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1679"/>
                <a:ext cx="342" cy="46"/>
              </a:xfrm>
              <a:custGeom>
                <a:avLst/>
                <a:gdLst>
                  <a:gd name="T0" fmla="*/ 342 w 342"/>
                  <a:gd name="T1" fmla="*/ 0 h 46"/>
                  <a:gd name="T2" fmla="*/ 0 w 342"/>
                  <a:gd name="T3" fmla="*/ 0 h 46"/>
                  <a:gd name="T4" fmla="*/ 0 w 342"/>
                  <a:gd name="T5" fmla="*/ 46 h 46"/>
                  <a:gd name="T6" fmla="*/ 23 w 342"/>
                  <a:gd name="T7" fmla="*/ 46 h 46"/>
                  <a:gd name="T8" fmla="*/ 23 w 342"/>
                  <a:gd name="T9" fmla="*/ 29 h 46"/>
                  <a:gd name="T10" fmla="*/ 23 w 342"/>
                  <a:gd name="T11" fmla="*/ 46 h 46"/>
                  <a:gd name="T12" fmla="*/ 342 w 342"/>
                  <a:gd name="T13" fmla="*/ 46 h 46"/>
                  <a:gd name="T14" fmla="*/ 342 w 342"/>
                  <a:gd name="T15" fmla="*/ 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2" h="46">
                    <a:moveTo>
                      <a:pt x="342" y="0"/>
                    </a:moveTo>
                    <a:lnTo>
                      <a:pt x="0" y="0"/>
                    </a:lnTo>
                    <a:lnTo>
                      <a:pt x="0" y="46"/>
                    </a:lnTo>
                    <a:lnTo>
                      <a:pt x="23" y="46"/>
                    </a:lnTo>
                    <a:lnTo>
                      <a:pt x="23" y="29"/>
                    </a:lnTo>
                    <a:lnTo>
                      <a:pt x="23" y="46"/>
                    </a:lnTo>
                    <a:lnTo>
                      <a:pt x="342" y="46"/>
                    </a:lnTo>
                    <a:lnTo>
                      <a:pt x="3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3" name="Rectangle 149">
                <a:extLst>
                  <a:ext uri="{FF2B5EF4-FFF2-40B4-BE49-F238E27FC236}">
                    <a16:creationId xmlns:a16="http://schemas.microsoft.com/office/drawing/2014/main" id="{99172ACC-6A76-4ED6-833F-E93DC8E91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" y="1679"/>
                <a:ext cx="4" cy="46"/>
              </a:xfrm>
              <a:prstGeom prst="rect">
                <a:avLst/>
              </a:prstGeom>
              <a:solidFill>
                <a:srgbClr val="C7D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24" name="Rectangle 150">
                <a:extLst>
                  <a:ext uri="{FF2B5EF4-FFF2-40B4-BE49-F238E27FC236}">
                    <a16:creationId xmlns:a16="http://schemas.microsoft.com/office/drawing/2014/main" id="{D5C4DF20-88E7-497F-9422-5064F1B4B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" y="1679"/>
                <a:ext cx="4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25" name="Freeform 151">
                <a:extLst>
                  <a:ext uri="{FF2B5EF4-FFF2-40B4-BE49-F238E27FC236}">
                    <a16:creationId xmlns:a16="http://schemas.microsoft.com/office/drawing/2014/main" id="{29E7D6D9-05F3-445D-9A8D-3911D9089A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6" y="1679"/>
                <a:ext cx="171" cy="46"/>
              </a:xfrm>
              <a:custGeom>
                <a:avLst/>
                <a:gdLst>
                  <a:gd name="T0" fmla="*/ 15 w 89"/>
                  <a:gd name="T1" fmla="*/ 0 h 24"/>
                  <a:gd name="T2" fmla="*/ 0 w 89"/>
                  <a:gd name="T3" fmla="*/ 0 h 24"/>
                  <a:gd name="T4" fmla="*/ 77 w 89"/>
                  <a:gd name="T5" fmla="*/ 169 h 24"/>
                  <a:gd name="T6" fmla="*/ 100 w 89"/>
                  <a:gd name="T7" fmla="*/ 169 h 24"/>
                  <a:gd name="T8" fmla="*/ 15 w 89"/>
                  <a:gd name="T9" fmla="*/ 0 h 24"/>
                  <a:gd name="T10" fmla="*/ 405 w 89"/>
                  <a:gd name="T11" fmla="*/ 0 h 24"/>
                  <a:gd name="T12" fmla="*/ 384 w 89"/>
                  <a:gd name="T13" fmla="*/ 0 h 24"/>
                  <a:gd name="T14" fmla="*/ 313 w 89"/>
                  <a:gd name="T15" fmla="*/ 23 h 24"/>
                  <a:gd name="T16" fmla="*/ 313 w 89"/>
                  <a:gd name="T17" fmla="*/ 23 h 24"/>
                  <a:gd name="T18" fmla="*/ 240 w 89"/>
                  <a:gd name="T19" fmla="*/ 0 h 24"/>
                  <a:gd name="T20" fmla="*/ 221 w 89"/>
                  <a:gd name="T21" fmla="*/ 0 h 24"/>
                  <a:gd name="T22" fmla="*/ 221 w 89"/>
                  <a:gd name="T23" fmla="*/ 8 h 24"/>
                  <a:gd name="T24" fmla="*/ 313 w 89"/>
                  <a:gd name="T25" fmla="*/ 36 h 24"/>
                  <a:gd name="T26" fmla="*/ 313 w 89"/>
                  <a:gd name="T27" fmla="*/ 36 h 24"/>
                  <a:gd name="T28" fmla="*/ 405 w 89"/>
                  <a:gd name="T29" fmla="*/ 8 h 24"/>
                  <a:gd name="T30" fmla="*/ 405 w 89"/>
                  <a:gd name="T31" fmla="*/ 0 h 24"/>
                  <a:gd name="T32" fmla="*/ 632 w 89"/>
                  <a:gd name="T33" fmla="*/ 0 h 24"/>
                  <a:gd name="T34" fmla="*/ 617 w 89"/>
                  <a:gd name="T35" fmla="*/ 0 h 24"/>
                  <a:gd name="T36" fmla="*/ 532 w 89"/>
                  <a:gd name="T37" fmla="*/ 169 h 24"/>
                  <a:gd name="T38" fmla="*/ 553 w 89"/>
                  <a:gd name="T39" fmla="*/ 169 h 24"/>
                  <a:gd name="T40" fmla="*/ 632 w 89"/>
                  <a:gd name="T41" fmla="*/ 0 h 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24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4" y="18"/>
                      <a:pt x="11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6" y="18"/>
                      <a:pt x="2" y="10"/>
                      <a:pt x="2" y="0"/>
                    </a:cubicBezTo>
                    <a:moveTo>
                      <a:pt x="57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8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0" y="3"/>
                      <a:pt x="37" y="2"/>
                      <a:pt x="3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35" y="3"/>
                      <a:pt x="39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9" y="5"/>
                      <a:pt x="53" y="3"/>
                      <a:pt x="57" y="1"/>
                    </a:cubicBezTo>
                    <a:cubicBezTo>
                      <a:pt x="57" y="1"/>
                      <a:pt x="57" y="0"/>
                      <a:pt x="57" y="0"/>
                    </a:cubicBezTo>
                    <a:moveTo>
                      <a:pt x="89" y="0"/>
                    </a:moveTo>
                    <a:cubicBezTo>
                      <a:pt x="87" y="0"/>
                      <a:pt x="87" y="0"/>
                      <a:pt x="87" y="0"/>
                    </a:cubicBezTo>
                    <a:cubicBezTo>
                      <a:pt x="87" y="10"/>
                      <a:pt x="82" y="18"/>
                      <a:pt x="75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84" y="18"/>
                      <a:pt x="89" y="10"/>
                      <a:pt x="89" y="0"/>
                    </a:cubicBezTo>
                  </a:path>
                </a:pathLst>
              </a:custGeom>
              <a:solidFill>
                <a:srgbClr val="7E87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6" name="Rectangle 152">
                <a:extLst>
                  <a:ext uri="{FF2B5EF4-FFF2-40B4-BE49-F238E27FC236}">
                    <a16:creationId xmlns:a16="http://schemas.microsoft.com/office/drawing/2014/main" id="{4E8A57CF-A31F-4711-9A49-24975F0F1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" y="1679"/>
                <a:ext cx="6" cy="46"/>
              </a:xfrm>
              <a:prstGeom prst="rect">
                <a:avLst/>
              </a:pr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27" name="Rectangle 153">
                <a:extLst>
                  <a:ext uri="{FF2B5EF4-FFF2-40B4-BE49-F238E27FC236}">
                    <a16:creationId xmlns:a16="http://schemas.microsoft.com/office/drawing/2014/main" id="{B11E8D1E-9D9A-4926-8CA8-98B88E47A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" y="1679"/>
                <a:ext cx="6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28" name="Rectangle 154">
                <a:extLst>
                  <a:ext uri="{FF2B5EF4-FFF2-40B4-BE49-F238E27FC236}">
                    <a16:creationId xmlns:a16="http://schemas.microsoft.com/office/drawing/2014/main" id="{CDB8061D-7875-46E5-A4D0-75D02F540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" y="1708"/>
                <a:ext cx="1" cy="17"/>
              </a:xfrm>
              <a:prstGeom prst="rect">
                <a:avLst/>
              </a:prstGeom>
              <a:solidFill>
                <a:srgbClr val="D3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29" name="Freeform 155">
                <a:extLst>
                  <a:ext uri="{FF2B5EF4-FFF2-40B4-BE49-F238E27FC236}">
                    <a16:creationId xmlns:a16="http://schemas.microsoft.com/office/drawing/2014/main" id="{280E232E-A0BC-43BC-8D0E-8D61E64D0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708"/>
                <a:ext cx="1" cy="17"/>
              </a:xfrm>
              <a:custGeom>
                <a:avLst/>
                <a:gdLst>
                  <a:gd name="T0" fmla="*/ 0 w 1"/>
                  <a:gd name="T1" fmla="*/ 0 h 17"/>
                  <a:gd name="T2" fmla="*/ 0 w 1"/>
                  <a:gd name="T3" fmla="*/ 17 h 17"/>
                  <a:gd name="T4" fmla="*/ 0 w 1"/>
                  <a:gd name="T5" fmla="*/ 17 h 17"/>
                  <a:gd name="T6" fmla="*/ 0 w 1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7">
                    <a:moveTo>
                      <a:pt x="0" y="0"/>
                    </a:moveTo>
                    <a:lnTo>
                      <a:pt x="0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0" name="Freeform 156">
                <a:extLst>
                  <a:ext uri="{FF2B5EF4-FFF2-40B4-BE49-F238E27FC236}">
                    <a16:creationId xmlns:a16="http://schemas.microsoft.com/office/drawing/2014/main" id="{F24855EF-4315-4FDC-93F9-7EC6DA7746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1474"/>
                <a:ext cx="343" cy="251"/>
              </a:xfrm>
              <a:custGeom>
                <a:avLst/>
                <a:gdLst>
                  <a:gd name="T0" fmla="*/ 107 w 179"/>
                  <a:gd name="T1" fmla="*/ 753 h 131"/>
                  <a:gd name="T2" fmla="*/ 0 w 179"/>
                  <a:gd name="T3" fmla="*/ 753 h 131"/>
                  <a:gd name="T4" fmla="*/ 0 w 179"/>
                  <a:gd name="T5" fmla="*/ 922 h 131"/>
                  <a:gd name="T6" fmla="*/ 107 w 179"/>
                  <a:gd name="T7" fmla="*/ 922 h 131"/>
                  <a:gd name="T8" fmla="*/ 107 w 179"/>
                  <a:gd name="T9" fmla="*/ 753 h 131"/>
                  <a:gd name="T10" fmla="*/ 107 w 179"/>
                  <a:gd name="T11" fmla="*/ 753 h 131"/>
                  <a:gd name="T12" fmla="*/ 1259 w 179"/>
                  <a:gd name="T13" fmla="*/ 0 h 131"/>
                  <a:gd name="T14" fmla="*/ 113 w 179"/>
                  <a:gd name="T15" fmla="*/ 753 h 131"/>
                  <a:gd name="T16" fmla="*/ 121 w 179"/>
                  <a:gd name="T17" fmla="*/ 753 h 131"/>
                  <a:gd name="T18" fmla="*/ 121 w 179"/>
                  <a:gd name="T19" fmla="*/ 914 h 131"/>
                  <a:gd name="T20" fmla="*/ 1259 w 179"/>
                  <a:gd name="T21" fmla="*/ 161 h 131"/>
                  <a:gd name="T22" fmla="*/ 1259 w 179"/>
                  <a:gd name="T23" fmla="*/ 0 h 1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9" h="131">
                    <a:moveTo>
                      <a:pt x="15" y="107"/>
                    </a:move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15" y="131"/>
                      <a:pt x="15" y="131"/>
                      <a:pt x="15" y="131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moveTo>
                      <a:pt x="179" y="0"/>
                    </a:move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7" y="107"/>
                      <a:pt x="17" y="10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79" y="23"/>
                      <a:pt x="179" y="23"/>
                      <a:pt x="179" y="23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D4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1" name="Rectangle 157">
                <a:extLst>
                  <a:ext uri="{FF2B5EF4-FFF2-40B4-BE49-F238E27FC236}">
                    <a16:creationId xmlns:a16="http://schemas.microsoft.com/office/drawing/2014/main" id="{B3BECC97-B12F-40B5-9E44-84A2E217A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679"/>
                <a:ext cx="2" cy="46"/>
              </a:xfrm>
              <a:prstGeom prst="rect">
                <a:avLst/>
              </a:prstGeom>
              <a:solidFill>
                <a:srgbClr val="DD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32" name="Rectangle 158">
                <a:extLst>
                  <a:ext uri="{FF2B5EF4-FFF2-40B4-BE49-F238E27FC236}">
                    <a16:creationId xmlns:a16="http://schemas.microsoft.com/office/drawing/2014/main" id="{DDFA7E42-13BF-41D6-8915-F434381FA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679"/>
                <a:ext cx="2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33" name="Freeform 159">
                <a:extLst>
                  <a:ext uri="{FF2B5EF4-FFF2-40B4-BE49-F238E27FC236}">
                    <a16:creationId xmlns:a16="http://schemas.microsoft.com/office/drawing/2014/main" id="{AD0AFD06-A82B-4202-84EB-2CB75A4B9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679"/>
                <a:ext cx="4" cy="46"/>
              </a:xfrm>
              <a:custGeom>
                <a:avLst/>
                <a:gdLst>
                  <a:gd name="T0" fmla="*/ 8 w 2"/>
                  <a:gd name="T1" fmla="*/ 0 h 24"/>
                  <a:gd name="T2" fmla="*/ 8 w 2"/>
                  <a:gd name="T3" fmla="*/ 0 h 24"/>
                  <a:gd name="T4" fmla="*/ 0 w 2"/>
                  <a:gd name="T5" fmla="*/ 0 h 24"/>
                  <a:gd name="T6" fmla="*/ 0 w 2"/>
                  <a:gd name="T7" fmla="*/ 0 h 24"/>
                  <a:gd name="T8" fmla="*/ 0 w 2"/>
                  <a:gd name="T9" fmla="*/ 169 h 24"/>
                  <a:gd name="T10" fmla="*/ 0 w 2"/>
                  <a:gd name="T11" fmla="*/ 169 h 24"/>
                  <a:gd name="T12" fmla="*/ 16 w 2"/>
                  <a:gd name="T13" fmla="*/ 161 h 24"/>
                  <a:gd name="T14" fmla="*/ 16 w 2"/>
                  <a:gd name="T15" fmla="*/ 0 h 24"/>
                  <a:gd name="T16" fmla="*/ 8 w 2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7180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4" name="Freeform 160">
                <a:extLst>
                  <a:ext uri="{FF2B5EF4-FFF2-40B4-BE49-F238E27FC236}">
                    <a16:creationId xmlns:a16="http://schemas.microsoft.com/office/drawing/2014/main" id="{9ECEEBC0-AF1E-462D-8DAB-DBD82EB5CA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5" y="1470"/>
                <a:ext cx="355" cy="255"/>
              </a:xfrm>
              <a:custGeom>
                <a:avLst/>
                <a:gdLst>
                  <a:gd name="T0" fmla="*/ 5 w 355"/>
                  <a:gd name="T1" fmla="*/ 209 h 255"/>
                  <a:gd name="T2" fmla="*/ 0 w 355"/>
                  <a:gd name="T3" fmla="*/ 209 h 255"/>
                  <a:gd name="T4" fmla="*/ 0 w 355"/>
                  <a:gd name="T5" fmla="*/ 255 h 255"/>
                  <a:gd name="T6" fmla="*/ 5 w 355"/>
                  <a:gd name="T7" fmla="*/ 255 h 255"/>
                  <a:gd name="T8" fmla="*/ 5 w 355"/>
                  <a:gd name="T9" fmla="*/ 209 h 255"/>
                  <a:gd name="T10" fmla="*/ 355 w 355"/>
                  <a:gd name="T11" fmla="*/ 0 h 255"/>
                  <a:gd name="T12" fmla="*/ 350 w 355"/>
                  <a:gd name="T13" fmla="*/ 4 h 255"/>
                  <a:gd name="T14" fmla="*/ 350 w 355"/>
                  <a:gd name="T15" fmla="*/ 48 h 255"/>
                  <a:gd name="T16" fmla="*/ 355 w 355"/>
                  <a:gd name="T17" fmla="*/ 44 h 255"/>
                  <a:gd name="T18" fmla="*/ 355 w 355"/>
                  <a:gd name="T19" fmla="*/ 0 h 2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5" h="255">
                    <a:moveTo>
                      <a:pt x="5" y="209"/>
                    </a:moveTo>
                    <a:lnTo>
                      <a:pt x="0" y="209"/>
                    </a:lnTo>
                    <a:lnTo>
                      <a:pt x="0" y="255"/>
                    </a:lnTo>
                    <a:lnTo>
                      <a:pt x="5" y="255"/>
                    </a:lnTo>
                    <a:lnTo>
                      <a:pt x="5" y="209"/>
                    </a:lnTo>
                    <a:close/>
                    <a:moveTo>
                      <a:pt x="355" y="0"/>
                    </a:moveTo>
                    <a:lnTo>
                      <a:pt x="350" y="4"/>
                    </a:lnTo>
                    <a:lnTo>
                      <a:pt x="350" y="48"/>
                    </a:lnTo>
                    <a:lnTo>
                      <a:pt x="355" y="44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5" name="Freeform 161">
                <a:extLst>
                  <a:ext uri="{FF2B5EF4-FFF2-40B4-BE49-F238E27FC236}">
                    <a16:creationId xmlns:a16="http://schemas.microsoft.com/office/drawing/2014/main" id="{13ED9BAB-03B3-4095-843A-7482242F7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5" y="1470"/>
                <a:ext cx="355" cy="255"/>
              </a:xfrm>
              <a:custGeom>
                <a:avLst/>
                <a:gdLst>
                  <a:gd name="T0" fmla="*/ 5 w 355"/>
                  <a:gd name="T1" fmla="*/ 209 h 255"/>
                  <a:gd name="T2" fmla="*/ 0 w 355"/>
                  <a:gd name="T3" fmla="*/ 209 h 255"/>
                  <a:gd name="T4" fmla="*/ 0 w 355"/>
                  <a:gd name="T5" fmla="*/ 255 h 255"/>
                  <a:gd name="T6" fmla="*/ 5 w 355"/>
                  <a:gd name="T7" fmla="*/ 255 h 255"/>
                  <a:gd name="T8" fmla="*/ 5 w 355"/>
                  <a:gd name="T9" fmla="*/ 209 h 255"/>
                  <a:gd name="T10" fmla="*/ 355 w 355"/>
                  <a:gd name="T11" fmla="*/ 0 h 255"/>
                  <a:gd name="T12" fmla="*/ 350 w 355"/>
                  <a:gd name="T13" fmla="*/ 4 h 255"/>
                  <a:gd name="T14" fmla="*/ 350 w 355"/>
                  <a:gd name="T15" fmla="*/ 48 h 255"/>
                  <a:gd name="T16" fmla="*/ 355 w 355"/>
                  <a:gd name="T17" fmla="*/ 44 h 255"/>
                  <a:gd name="T18" fmla="*/ 355 w 355"/>
                  <a:gd name="T19" fmla="*/ 0 h 2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5" h="255">
                    <a:moveTo>
                      <a:pt x="5" y="209"/>
                    </a:moveTo>
                    <a:lnTo>
                      <a:pt x="0" y="209"/>
                    </a:lnTo>
                    <a:lnTo>
                      <a:pt x="0" y="255"/>
                    </a:lnTo>
                    <a:lnTo>
                      <a:pt x="5" y="255"/>
                    </a:lnTo>
                    <a:lnTo>
                      <a:pt x="5" y="209"/>
                    </a:lnTo>
                    <a:moveTo>
                      <a:pt x="355" y="0"/>
                    </a:moveTo>
                    <a:lnTo>
                      <a:pt x="350" y="4"/>
                    </a:lnTo>
                    <a:lnTo>
                      <a:pt x="350" y="48"/>
                    </a:lnTo>
                    <a:lnTo>
                      <a:pt x="355" y="44"/>
                    </a:lnTo>
                    <a:lnTo>
                      <a:pt x="3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6" name="Freeform 162">
                <a:extLst>
                  <a:ext uri="{FF2B5EF4-FFF2-40B4-BE49-F238E27FC236}">
                    <a16:creationId xmlns:a16="http://schemas.microsoft.com/office/drawing/2014/main" id="{1BD4A1B2-87BC-4764-AD6D-A58AEEA96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1398"/>
                <a:ext cx="2012" cy="281"/>
              </a:xfrm>
              <a:custGeom>
                <a:avLst/>
                <a:gdLst>
                  <a:gd name="T0" fmla="*/ 7359 w 1052"/>
                  <a:gd name="T1" fmla="*/ 0 h 147"/>
                  <a:gd name="T2" fmla="*/ 1616 w 1052"/>
                  <a:gd name="T3" fmla="*/ 0 h 147"/>
                  <a:gd name="T4" fmla="*/ 0 w 1052"/>
                  <a:gd name="T5" fmla="*/ 1027 h 147"/>
                  <a:gd name="T6" fmla="*/ 405 w 1052"/>
                  <a:gd name="T7" fmla="*/ 1027 h 147"/>
                  <a:gd name="T8" fmla="*/ 405 w 1052"/>
                  <a:gd name="T9" fmla="*/ 935 h 147"/>
                  <a:gd name="T10" fmla="*/ 398 w 1052"/>
                  <a:gd name="T11" fmla="*/ 929 h 147"/>
                  <a:gd name="T12" fmla="*/ 398 w 1052"/>
                  <a:gd name="T13" fmla="*/ 914 h 147"/>
                  <a:gd name="T14" fmla="*/ 1679 w 1052"/>
                  <a:gd name="T15" fmla="*/ 92 h 147"/>
                  <a:gd name="T16" fmla="*/ 1679 w 1052"/>
                  <a:gd name="T17" fmla="*/ 92 h 147"/>
                  <a:gd name="T18" fmla="*/ 6939 w 1052"/>
                  <a:gd name="T19" fmla="*/ 92 h 147"/>
                  <a:gd name="T20" fmla="*/ 6954 w 1052"/>
                  <a:gd name="T21" fmla="*/ 99 h 147"/>
                  <a:gd name="T22" fmla="*/ 6954 w 1052"/>
                  <a:gd name="T23" fmla="*/ 105 h 147"/>
                  <a:gd name="T24" fmla="*/ 6954 w 1052"/>
                  <a:gd name="T25" fmla="*/ 105 h 147"/>
                  <a:gd name="T26" fmla="*/ 6962 w 1052"/>
                  <a:gd name="T27" fmla="*/ 113 h 147"/>
                  <a:gd name="T28" fmla="*/ 6962 w 1052"/>
                  <a:gd name="T29" fmla="*/ 268 h 147"/>
                  <a:gd name="T30" fmla="*/ 7359 w 1052"/>
                  <a:gd name="T31" fmla="*/ 0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2" h="147">
                    <a:moveTo>
                      <a:pt x="1052" y="0"/>
                    </a:moveTo>
                    <a:cubicBezTo>
                      <a:pt x="231" y="0"/>
                      <a:pt x="231" y="0"/>
                      <a:pt x="231" y="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34"/>
                      <a:pt x="58" y="134"/>
                      <a:pt x="58" y="134"/>
                    </a:cubicBezTo>
                    <a:cubicBezTo>
                      <a:pt x="57" y="134"/>
                      <a:pt x="57" y="133"/>
                      <a:pt x="57" y="133"/>
                    </a:cubicBezTo>
                    <a:cubicBezTo>
                      <a:pt x="56" y="132"/>
                      <a:pt x="57" y="132"/>
                      <a:pt x="57" y="13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992" y="13"/>
                      <a:pt x="992" y="13"/>
                      <a:pt x="992" y="13"/>
                    </a:cubicBezTo>
                    <a:cubicBezTo>
                      <a:pt x="993" y="13"/>
                      <a:pt x="994" y="13"/>
                      <a:pt x="994" y="14"/>
                    </a:cubicBezTo>
                    <a:cubicBezTo>
                      <a:pt x="994" y="14"/>
                      <a:pt x="994" y="15"/>
                      <a:pt x="994" y="15"/>
                    </a:cubicBezTo>
                    <a:cubicBezTo>
                      <a:pt x="994" y="15"/>
                      <a:pt x="994" y="15"/>
                      <a:pt x="994" y="15"/>
                    </a:cubicBezTo>
                    <a:cubicBezTo>
                      <a:pt x="994" y="15"/>
                      <a:pt x="995" y="16"/>
                      <a:pt x="995" y="16"/>
                    </a:cubicBezTo>
                    <a:cubicBezTo>
                      <a:pt x="995" y="38"/>
                      <a:pt x="995" y="38"/>
                      <a:pt x="995" y="38"/>
                    </a:cubicBezTo>
                    <a:cubicBezTo>
                      <a:pt x="1052" y="0"/>
                      <a:pt x="1052" y="0"/>
                      <a:pt x="1052" y="0"/>
                    </a:cubicBezTo>
                  </a:path>
                </a:pathLst>
              </a:custGeom>
              <a:solidFill>
                <a:srgbClr val="D8E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7" name="Freeform 163">
                <a:extLst>
                  <a:ext uri="{FF2B5EF4-FFF2-40B4-BE49-F238E27FC236}">
                    <a16:creationId xmlns:a16="http://schemas.microsoft.com/office/drawing/2014/main" id="{9B6D2F47-E964-4FF2-9F5F-2341E8EE0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1428"/>
                <a:ext cx="1425" cy="220"/>
              </a:xfrm>
              <a:custGeom>
                <a:avLst/>
                <a:gdLst>
                  <a:gd name="T0" fmla="*/ 5214 w 745"/>
                  <a:gd name="T1" fmla="*/ 0 h 115"/>
                  <a:gd name="T2" fmla="*/ 0 w 745"/>
                  <a:gd name="T3" fmla="*/ 0 h 115"/>
                  <a:gd name="T4" fmla="*/ 0 w 745"/>
                  <a:gd name="T5" fmla="*/ 805 h 115"/>
                  <a:gd name="T6" fmla="*/ 1624 w 745"/>
                  <a:gd name="T7" fmla="*/ 805 h 115"/>
                  <a:gd name="T8" fmla="*/ 1687 w 745"/>
                  <a:gd name="T9" fmla="*/ 737 h 115"/>
                  <a:gd name="T10" fmla="*/ 1903 w 745"/>
                  <a:gd name="T11" fmla="*/ 658 h 115"/>
                  <a:gd name="T12" fmla="*/ 2125 w 745"/>
                  <a:gd name="T13" fmla="*/ 737 h 115"/>
                  <a:gd name="T14" fmla="*/ 2184 w 745"/>
                  <a:gd name="T15" fmla="*/ 805 h 115"/>
                  <a:gd name="T16" fmla="*/ 3973 w 745"/>
                  <a:gd name="T17" fmla="*/ 805 h 115"/>
                  <a:gd name="T18" fmla="*/ 5214 w 745"/>
                  <a:gd name="T19" fmla="*/ 0 h 1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45" h="115">
                    <a:moveTo>
                      <a:pt x="74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232" y="115"/>
                      <a:pt x="232" y="115"/>
                      <a:pt x="232" y="115"/>
                    </a:cubicBezTo>
                    <a:cubicBezTo>
                      <a:pt x="234" y="111"/>
                      <a:pt x="237" y="108"/>
                      <a:pt x="241" y="105"/>
                    </a:cubicBezTo>
                    <a:cubicBezTo>
                      <a:pt x="249" y="98"/>
                      <a:pt x="260" y="94"/>
                      <a:pt x="272" y="94"/>
                    </a:cubicBezTo>
                    <a:cubicBezTo>
                      <a:pt x="284" y="94"/>
                      <a:pt x="296" y="98"/>
                      <a:pt x="304" y="105"/>
                    </a:cubicBezTo>
                    <a:cubicBezTo>
                      <a:pt x="307" y="108"/>
                      <a:pt x="310" y="111"/>
                      <a:pt x="312" y="115"/>
                    </a:cubicBezTo>
                    <a:cubicBezTo>
                      <a:pt x="568" y="115"/>
                      <a:pt x="568" y="115"/>
                      <a:pt x="568" y="115"/>
                    </a:cubicBezTo>
                    <a:cubicBezTo>
                      <a:pt x="745" y="0"/>
                      <a:pt x="745" y="0"/>
                      <a:pt x="745" y="0"/>
                    </a:cubicBezTo>
                  </a:path>
                </a:pathLst>
              </a:custGeom>
              <a:solidFill>
                <a:srgbClr val="C0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8" name="Freeform 164">
                <a:extLst>
                  <a:ext uri="{FF2B5EF4-FFF2-40B4-BE49-F238E27FC236}">
                    <a16:creationId xmlns:a16="http://schemas.microsoft.com/office/drawing/2014/main" id="{F66F17C1-71DB-480A-9480-2EA9B4F2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428"/>
                <a:ext cx="338" cy="220"/>
              </a:xfrm>
              <a:custGeom>
                <a:avLst/>
                <a:gdLst>
                  <a:gd name="T0" fmla="*/ 338 w 338"/>
                  <a:gd name="T1" fmla="*/ 0 h 220"/>
                  <a:gd name="T2" fmla="*/ 0 w 338"/>
                  <a:gd name="T3" fmla="*/ 220 h 220"/>
                  <a:gd name="T4" fmla="*/ 338 w 338"/>
                  <a:gd name="T5" fmla="*/ 220 h 220"/>
                  <a:gd name="T6" fmla="*/ 338 w 338"/>
                  <a:gd name="T7" fmla="*/ 0 h 2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8" h="220">
                    <a:moveTo>
                      <a:pt x="338" y="0"/>
                    </a:moveTo>
                    <a:lnTo>
                      <a:pt x="0" y="220"/>
                    </a:lnTo>
                    <a:lnTo>
                      <a:pt x="338" y="22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ADCD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9" name="Freeform 165">
                <a:extLst>
                  <a:ext uri="{FF2B5EF4-FFF2-40B4-BE49-F238E27FC236}">
                    <a16:creationId xmlns:a16="http://schemas.microsoft.com/office/drawing/2014/main" id="{A2198C3A-2B90-4F56-9D07-8D952ADFA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428"/>
                <a:ext cx="338" cy="220"/>
              </a:xfrm>
              <a:custGeom>
                <a:avLst/>
                <a:gdLst>
                  <a:gd name="T0" fmla="*/ 338 w 338"/>
                  <a:gd name="T1" fmla="*/ 0 h 220"/>
                  <a:gd name="T2" fmla="*/ 0 w 338"/>
                  <a:gd name="T3" fmla="*/ 220 h 220"/>
                  <a:gd name="T4" fmla="*/ 338 w 338"/>
                  <a:gd name="T5" fmla="*/ 220 h 220"/>
                  <a:gd name="T6" fmla="*/ 338 w 338"/>
                  <a:gd name="T7" fmla="*/ 0 h 2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8" h="220">
                    <a:moveTo>
                      <a:pt x="338" y="0"/>
                    </a:moveTo>
                    <a:lnTo>
                      <a:pt x="0" y="220"/>
                    </a:lnTo>
                    <a:lnTo>
                      <a:pt x="338" y="220"/>
                    </a:lnTo>
                    <a:lnTo>
                      <a:pt x="3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0" name="Freeform 166">
                <a:extLst>
                  <a:ext uri="{FF2B5EF4-FFF2-40B4-BE49-F238E27FC236}">
                    <a16:creationId xmlns:a16="http://schemas.microsoft.com/office/drawing/2014/main" id="{8403AE7A-0CAC-4487-B63E-572CBEC8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1428"/>
                <a:ext cx="4" cy="220"/>
              </a:xfrm>
              <a:custGeom>
                <a:avLst/>
                <a:gdLst>
                  <a:gd name="T0" fmla="*/ 4 w 4"/>
                  <a:gd name="T1" fmla="*/ 0 h 220"/>
                  <a:gd name="T2" fmla="*/ 2 w 4"/>
                  <a:gd name="T3" fmla="*/ 0 h 220"/>
                  <a:gd name="T4" fmla="*/ 0 w 4"/>
                  <a:gd name="T5" fmla="*/ 0 h 220"/>
                  <a:gd name="T6" fmla="*/ 0 w 4"/>
                  <a:gd name="T7" fmla="*/ 220 h 220"/>
                  <a:gd name="T8" fmla="*/ 4 w 4"/>
                  <a:gd name="T9" fmla="*/ 220 h 220"/>
                  <a:gd name="T10" fmla="*/ 4 w 4"/>
                  <a:gd name="T11" fmla="*/ 0 h 2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20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4" y="2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AC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1" name="Freeform 167">
                <a:extLst>
                  <a:ext uri="{FF2B5EF4-FFF2-40B4-BE49-F238E27FC236}">
                    <a16:creationId xmlns:a16="http://schemas.microsoft.com/office/drawing/2014/main" id="{86BD462E-2BA2-406E-BB4D-C0E36B9E4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1428"/>
                <a:ext cx="4" cy="220"/>
              </a:xfrm>
              <a:custGeom>
                <a:avLst/>
                <a:gdLst>
                  <a:gd name="T0" fmla="*/ 4 w 4"/>
                  <a:gd name="T1" fmla="*/ 0 h 220"/>
                  <a:gd name="T2" fmla="*/ 2 w 4"/>
                  <a:gd name="T3" fmla="*/ 0 h 220"/>
                  <a:gd name="T4" fmla="*/ 0 w 4"/>
                  <a:gd name="T5" fmla="*/ 0 h 220"/>
                  <a:gd name="T6" fmla="*/ 0 w 4"/>
                  <a:gd name="T7" fmla="*/ 220 h 220"/>
                  <a:gd name="T8" fmla="*/ 4 w 4"/>
                  <a:gd name="T9" fmla="*/ 220 h 220"/>
                  <a:gd name="T10" fmla="*/ 4 w 4"/>
                  <a:gd name="T11" fmla="*/ 0 h 2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20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4" y="22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2" name="Freeform 168">
                <a:extLst>
                  <a:ext uri="{FF2B5EF4-FFF2-40B4-BE49-F238E27FC236}">
                    <a16:creationId xmlns:a16="http://schemas.microsoft.com/office/drawing/2014/main" id="{A0D4C4C1-2E8A-4634-84C5-6150D704F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1423"/>
                <a:ext cx="1793" cy="231"/>
              </a:xfrm>
              <a:custGeom>
                <a:avLst/>
                <a:gdLst>
                  <a:gd name="T0" fmla="*/ 6537 w 938"/>
                  <a:gd name="T1" fmla="*/ 0 h 121"/>
                  <a:gd name="T2" fmla="*/ 1286 w 938"/>
                  <a:gd name="T3" fmla="*/ 0 h 121"/>
                  <a:gd name="T4" fmla="*/ 1286 w 938"/>
                  <a:gd name="T5" fmla="*/ 0 h 121"/>
                  <a:gd name="T6" fmla="*/ 8 w 938"/>
                  <a:gd name="T7" fmla="*/ 821 h 121"/>
                  <a:gd name="T8" fmla="*/ 8 w 938"/>
                  <a:gd name="T9" fmla="*/ 834 h 121"/>
                  <a:gd name="T10" fmla="*/ 15 w 938"/>
                  <a:gd name="T11" fmla="*/ 842 h 121"/>
                  <a:gd name="T12" fmla="*/ 15 w 938"/>
                  <a:gd name="T13" fmla="*/ 827 h 121"/>
                  <a:gd name="T14" fmla="*/ 15 w 938"/>
                  <a:gd name="T15" fmla="*/ 821 h 121"/>
                  <a:gd name="T16" fmla="*/ 21 w 938"/>
                  <a:gd name="T17" fmla="*/ 821 h 121"/>
                  <a:gd name="T18" fmla="*/ 48 w 938"/>
                  <a:gd name="T19" fmla="*/ 821 h 121"/>
                  <a:gd name="T20" fmla="*/ 1286 w 938"/>
                  <a:gd name="T21" fmla="*/ 21 h 121"/>
                  <a:gd name="T22" fmla="*/ 1294 w 938"/>
                  <a:gd name="T23" fmla="*/ 21 h 121"/>
                  <a:gd name="T24" fmla="*/ 1300 w 938"/>
                  <a:gd name="T25" fmla="*/ 21 h 121"/>
                  <a:gd name="T26" fmla="*/ 6503 w 938"/>
                  <a:gd name="T27" fmla="*/ 21 h 121"/>
                  <a:gd name="T28" fmla="*/ 5264 w 938"/>
                  <a:gd name="T29" fmla="*/ 821 h 121"/>
                  <a:gd name="T30" fmla="*/ 5264 w 938"/>
                  <a:gd name="T31" fmla="*/ 821 h 121"/>
                  <a:gd name="T32" fmla="*/ 6537 w 938"/>
                  <a:gd name="T33" fmla="*/ 8 h 121"/>
                  <a:gd name="T34" fmla="*/ 6537 w 938"/>
                  <a:gd name="T35" fmla="*/ 15 h 121"/>
                  <a:gd name="T36" fmla="*/ 6537 w 938"/>
                  <a:gd name="T37" fmla="*/ 15 h 121"/>
                  <a:gd name="T38" fmla="*/ 6545 w 938"/>
                  <a:gd name="T39" fmla="*/ 15 h 121"/>
                  <a:gd name="T40" fmla="*/ 6551 w 938"/>
                  <a:gd name="T41" fmla="*/ 15 h 121"/>
                  <a:gd name="T42" fmla="*/ 6551 w 938"/>
                  <a:gd name="T43" fmla="*/ 8 h 121"/>
                  <a:gd name="T44" fmla="*/ 6537 w 938"/>
                  <a:gd name="T45" fmla="*/ 0 h 1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38" h="121">
                    <a:moveTo>
                      <a:pt x="936" y="0"/>
                    </a:move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9"/>
                      <a:pt x="0" y="119"/>
                      <a:pt x="1" y="120"/>
                    </a:cubicBezTo>
                    <a:cubicBezTo>
                      <a:pt x="1" y="120"/>
                      <a:pt x="1" y="121"/>
                      <a:pt x="2" y="121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9"/>
                      <a:pt x="2" y="118"/>
                      <a:pt x="2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84" y="3"/>
                      <a:pt x="184" y="3"/>
                      <a:pt x="184" y="3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931" y="3"/>
                      <a:pt x="931" y="3"/>
                      <a:pt x="931" y="3"/>
                    </a:cubicBezTo>
                    <a:cubicBezTo>
                      <a:pt x="754" y="118"/>
                      <a:pt x="754" y="118"/>
                      <a:pt x="754" y="118"/>
                    </a:cubicBezTo>
                    <a:cubicBezTo>
                      <a:pt x="754" y="118"/>
                      <a:pt x="754" y="118"/>
                      <a:pt x="754" y="118"/>
                    </a:cubicBezTo>
                    <a:cubicBezTo>
                      <a:pt x="936" y="1"/>
                      <a:pt x="936" y="1"/>
                      <a:pt x="936" y="1"/>
                    </a:cubicBezTo>
                    <a:cubicBezTo>
                      <a:pt x="936" y="2"/>
                      <a:pt x="936" y="2"/>
                      <a:pt x="936" y="2"/>
                    </a:cubicBezTo>
                    <a:cubicBezTo>
                      <a:pt x="936" y="2"/>
                      <a:pt x="936" y="2"/>
                      <a:pt x="936" y="2"/>
                    </a:cubicBezTo>
                    <a:cubicBezTo>
                      <a:pt x="937" y="2"/>
                      <a:pt x="937" y="2"/>
                      <a:pt x="937" y="2"/>
                    </a:cubicBezTo>
                    <a:cubicBezTo>
                      <a:pt x="937" y="2"/>
                      <a:pt x="938" y="2"/>
                      <a:pt x="938" y="2"/>
                    </a:cubicBezTo>
                    <a:cubicBezTo>
                      <a:pt x="938" y="2"/>
                      <a:pt x="938" y="1"/>
                      <a:pt x="938" y="1"/>
                    </a:cubicBezTo>
                    <a:cubicBezTo>
                      <a:pt x="938" y="0"/>
                      <a:pt x="937" y="0"/>
                      <a:pt x="936" y="0"/>
                    </a:cubicBezTo>
                  </a:path>
                </a:pathLst>
              </a:custGeom>
              <a:solidFill>
                <a:srgbClr val="D8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3" name="Freeform 169">
                <a:extLst>
                  <a:ext uri="{FF2B5EF4-FFF2-40B4-BE49-F238E27FC236}">
                    <a16:creationId xmlns:a16="http://schemas.microsoft.com/office/drawing/2014/main" id="{03A90E26-A59A-4158-92A6-3A95C36BB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612"/>
                <a:ext cx="143" cy="36"/>
              </a:xfrm>
              <a:custGeom>
                <a:avLst/>
                <a:gdLst>
                  <a:gd name="T0" fmla="*/ 257 w 75"/>
                  <a:gd name="T1" fmla="*/ 0 h 19"/>
                  <a:gd name="T2" fmla="*/ 48 w 75"/>
                  <a:gd name="T3" fmla="*/ 76 h 19"/>
                  <a:gd name="T4" fmla="*/ 0 w 75"/>
                  <a:gd name="T5" fmla="*/ 129 h 19"/>
                  <a:gd name="T6" fmla="*/ 145 w 75"/>
                  <a:gd name="T7" fmla="*/ 129 h 19"/>
                  <a:gd name="T8" fmla="*/ 168 w 75"/>
                  <a:gd name="T9" fmla="*/ 100 h 19"/>
                  <a:gd name="T10" fmla="*/ 257 w 75"/>
                  <a:gd name="T11" fmla="*/ 68 h 19"/>
                  <a:gd name="T12" fmla="*/ 345 w 75"/>
                  <a:gd name="T13" fmla="*/ 100 h 19"/>
                  <a:gd name="T14" fmla="*/ 368 w 75"/>
                  <a:gd name="T15" fmla="*/ 129 h 19"/>
                  <a:gd name="T16" fmla="*/ 521 w 75"/>
                  <a:gd name="T17" fmla="*/ 129 h 19"/>
                  <a:gd name="T18" fmla="*/ 465 w 75"/>
                  <a:gd name="T19" fmla="*/ 76 h 19"/>
                  <a:gd name="T20" fmla="*/ 257 w 75"/>
                  <a:gd name="T21" fmla="*/ 0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19">
                    <a:moveTo>
                      <a:pt x="37" y="0"/>
                    </a:moveTo>
                    <a:cubicBezTo>
                      <a:pt x="25" y="0"/>
                      <a:pt x="15" y="4"/>
                      <a:pt x="7" y="11"/>
                    </a:cubicBezTo>
                    <a:cubicBezTo>
                      <a:pt x="4" y="13"/>
                      <a:pt x="2" y="16"/>
                      <a:pt x="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7"/>
                      <a:pt x="23" y="16"/>
                      <a:pt x="24" y="15"/>
                    </a:cubicBezTo>
                    <a:cubicBezTo>
                      <a:pt x="28" y="12"/>
                      <a:pt x="32" y="10"/>
                      <a:pt x="37" y="10"/>
                    </a:cubicBezTo>
                    <a:cubicBezTo>
                      <a:pt x="42" y="10"/>
                      <a:pt x="46" y="12"/>
                      <a:pt x="50" y="15"/>
                    </a:cubicBezTo>
                    <a:cubicBezTo>
                      <a:pt x="51" y="16"/>
                      <a:pt x="52" y="17"/>
                      <a:pt x="53" y="19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3" y="16"/>
                      <a:pt x="70" y="13"/>
                      <a:pt x="67" y="11"/>
                    </a:cubicBezTo>
                    <a:cubicBezTo>
                      <a:pt x="60" y="4"/>
                      <a:pt x="49" y="0"/>
                      <a:pt x="37" y="0"/>
                    </a:cubicBezTo>
                  </a:path>
                </a:pathLst>
              </a:custGeom>
              <a:solidFill>
                <a:srgbClr val="8C9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4" name="Freeform 170">
                <a:extLst>
                  <a:ext uri="{FF2B5EF4-FFF2-40B4-BE49-F238E27FC236}">
                    <a16:creationId xmlns:a16="http://schemas.microsoft.com/office/drawing/2014/main" id="{839F8CF3-3FA7-4F14-A815-4D9E56B0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1635"/>
                <a:ext cx="53" cy="13"/>
              </a:xfrm>
              <a:custGeom>
                <a:avLst/>
                <a:gdLst>
                  <a:gd name="T0" fmla="*/ 97 w 28"/>
                  <a:gd name="T1" fmla="*/ 0 h 7"/>
                  <a:gd name="T2" fmla="*/ 21 w 28"/>
                  <a:gd name="T3" fmla="*/ 24 h 7"/>
                  <a:gd name="T4" fmla="*/ 0 w 28"/>
                  <a:gd name="T5" fmla="*/ 45 h 7"/>
                  <a:gd name="T6" fmla="*/ 189 w 28"/>
                  <a:gd name="T7" fmla="*/ 45 h 7"/>
                  <a:gd name="T8" fmla="*/ 168 w 28"/>
                  <a:gd name="T9" fmla="*/ 24 h 7"/>
                  <a:gd name="T10" fmla="*/ 97 w 28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7">
                    <a:moveTo>
                      <a:pt x="14" y="0"/>
                    </a:moveTo>
                    <a:cubicBezTo>
                      <a:pt x="9" y="0"/>
                      <a:pt x="5" y="2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6"/>
                      <a:pt x="26" y="5"/>
                      <a:pt x="25" y="4"/>
                    </a:cubicBezTo>
                    <a:cubicBezTo>
                      <a:pt x="22" y="2"/>
                      <a:pt x="18" y="0"/>
                      <a:pt x="14" y="0"/>
                    </a:cubicBezTo>
                  </a:path>
                </a:pathLst>
              </a:custGeom>
              <a:solidFill>
                <a:srgbClr val="C0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5" name="Freeform 171">
                <a:extLst>
                  <a:ext uri="{FF2B5EF4-FFF2-40B4-BE49-F238E27FC236}">
                    <a16:creationId xmlns:a16="http://schemas.microsoft.com/office/drawing/2014/main" id="{FEF46831-CFD5-44AD-B2FC-DE5D53946C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4" y="1608"/>
                <a:ext cx="153" cy="40"/>
              </a:xfrm>
              <a:custGeom>
                <a:avLst/>
                <a:gdLst>
                  <a:gd name="T0" fmla="*/ 281 w 80"/>
                  <a:gd name="T1" fmla="*/ 84 h 21"/>
                  <a:gd name="T2" fmla="*/ 189 w 80"/>
                  <a:gd name="T3" fmla="*/ 116 h 21"/>
                  <a:gd name="T4" fmla="*/ 168 w 80"/>
                  <a:gd name="T5" fmla="*/ 145 h 21"/>
                  <a:gd name="T6" fmla="*/ 184 w 80"/>
                  <a:gd name="T7" fmla="*/ 145 h 21"/>
                  <a:gd name="T8" fmla="*/ 201 w 80"/>
                  <a:gd name="T9" fmla="*/ 124 h 21"/>
                  <a:gd name="T10" fmla="*/ 281 w 80"/>
                  <a:gd name="T11" fmla="*/ 97 h 21"/>
                  <a:gd name="T12" fmla="*/ 358 w 80"/>
                  <a:gd name="T13" fmla="*/ 124 h 21"/>
                  <a:gd name="T14" fmla="*/ 377 w 80"/>
                  <a:gd name="T15" fmla="*/ 145 h 21"/>
                  <a:gd name="T16" fmla="*/ 392 w 80"/>
                  <a:gd name="T17" fmla="*/ 145 h 21"/>
                  <a:gd name="T18" fmla="*/ 369 w 80"/>
                  <a:gd name="T19" fmla="*/ 116 h 21"/>
                  <a:gd name="T20" fmla="*/ 281 w 80"/>
                  <a:gd name="T21" fmla="*/ 84 h 21"/>
                  <a:gd name="T22" fmla="*/ 281 w 80"/>
                  <a:gd name="T23" fmla="*/ 0 h 21"/>
                  <a:gd name="T24" fmla="*/ 63 w 80"/>
                  <a:gd name="T25" fmla="*/ 76 h 21"/>
                  <a:gd name="T26" fmla="*/ 0 w 80"/>
                  <a:gd name="T27" fmla="*/ 145 h 21"/>
                  <a:gd name="T28" fmla="*/ 21 w 80"/>
                  <a:gd name="T29" fmla="*/ 145 h 21"/>
                  <a:gd name="T30" fmla="*/ 69 w 80"/>
                  <a:gd name="T31" fmla="*/ 91 h 21"/>
                  <a:gd name="T32" fmla="*/ 281 w 80"/>
                  <a:gd name="T33" fmla="*/ 15 h 21"/>
                  <a:gd name="T34" fmla="*/ 490 w 80"/>
                  <a:gd name="T35" fmla="*/ 91 h 21"/>
                  <a:gd name="T36" fmla="*/ 545 w 80"/>
                  <a:gd name="T37" fmla="*/ 145 h 21"/>
                  <a:gd name="T38" fmla="*/ 560 w 80"/>
                  <a:gd name="T39" fmla="*/ 145 h 21"/>
                  <a:gd name="T40" fmla="*/ 505 w 80"/>
                  <a:gd name="T41" fmla="*/ 76 h 21"/>
                  <a:gd name="T42" fmla="*/ 281 w 80"/>
                  <a:gd name="T43" fmla="*/ 0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0" h="21">
                    <a:moveTo>
                      <a:pt x="40" y="12"/>
                    </a:moveTo>
                    <a:cubicBezTo>
                      <a:pt x="35" y="12"/>
                      <a:pt x="31" y="14"/>
                      <a:pt x="27" y="17"/>
                    </a:cubicBezTo>
                    <a:cubicBezTo>
                      <a:pt x="26" y="18"/>
                      <a:pt x="25" y="19"/>
                      <a:pt x="24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0"/>
                      <a:pt x="28" y="19"/>
                      <a:pt x="29" y="18"/>
                    </a:cubicBezTo>
                    <a:cubicBezTo>
                      <a:pt x="31" y="16"/>
                      <a:pt x="35" y="14"/>
                      <a:pt x="40" y="14"/>
                    </a:cubicBezTo>
                    <a:cubicBezTo>
                      <a:pt x="44" y="14"/>
                      <a:pt x="48" y="16"/>
                      <a:pt x="51" y="18"/>
                    </a:cubicBezTo>
                    <a:cubicBezTo>
                      <a:pt x="52" y="19"/>
                      <a:pt x="53" y="20"/>
                      <a:pt x="54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19"/>
                      <a:pt x="54" y="18"/>
                      <a:pt x="53" y="17"/>
                    </a:cubicBezTo>
                    <a:cubicBezTo>
                      <a:pt x="49" y="14"/>
                      <a:pt x="45" y="12"/>
                      <a:pt x="40" y="12"/>
                    </a:cubicBezTo>
                    <a:moveTo>
                      <a:pt x="40" y="0"/>
                    </a:moveTo>
                    <a:cubicBezTo>
                      <a:pt x="28" y="0"/>
                      <a:pt x="17" y="4"/>
                      <a:pt x="9" y="11"/>
                    </a:cubicBezTo>
                    <a:cubicBezTo>
                      <a:pt x="5" y="14"/>
                      <a:pt x="2" y="17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18"/>
                      <a:pt x="7" y="15"/>
                      <a:pt x="10" y="13"/>
                    </a:cubicBezTo>
                    <a:cubicBezTo>
                      <a:pt x="18" y="6"/>
                      <a:pt x="28" y="2"/>
                      <a:pt x="40" y="2"/>
                    </a:cubicBezTo>
                    <a:cubicBezTo>
                      <a:pt x="52" y="2"/>
                      <a:pt x="63" y="6"/>
                      <a:pt x="70" y="13"/>
                    </a:cubicBezTo>
                    <a:cubicBezTo>
                      <a:pt x="73" y="15"/>
                      <a:pt x="76" y="18"/>
                      <a:pt x="78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78" y="17"/>
                      <a:pt x="75" y="14"/>
                      <a:pt x="72" y="11"/>
                    </a:cubicBezTo>
                    <a:cubicBezTo>
                      <a:pt x="64" y="4"/>
                      <a:pt x="52" y="0"/>
                      <a:pt x="40" y="0"/>
                    </a:cubicBezTo>
                  </a:path>
                </a:pathLst>
              </a:custGeom>
              <a:solidFill>
                <a:srgbClr val="6D7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6" name="Freeform 172">
                <a:extLst>
                  <a:ext uri="{FF2B5EF4-FFF2-40B4-BE49-F238E27FC236}">
                    <a16:creationId xmlns:a16="http://schemas.microsoft.com/office/drawing/2014/main" id="{4D9E1EA0-121F-477E-82E4-8884D16F9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654"/>
                <a:ext cx="484" cy="25"/>
              </a:xfrm>
              <a:custGeom>
                <a:avLst/>
                <a:gdLst>
                  <a:gd name="T0" fmla="*/ 1771 w 253"/>
                  <a:gd name="T1" fmla="*/ 0 h 13"/>
                  <a:gd name="T2" fmla="*/ 0 w 253"/>
                  <a:gd name="T3" fmla="*/ 0 h 13"/>
                  <a:gd name="T4" fmla="*/ 21 w 253"/>
                  <a:gd name="T5" fmla="*/ 92 h 13"/>
                  <a:gd name="T6" fmla="*/ 21 w 253"/>
                  <a:gd name="T7" fmla="*/ 92 h 13"/>
                  <a:gd name="T8" fmla="*/ 1771 w 253"/>
                  <a:gd name="T9" fmla="*/ 92 h 13"/>
                  <a:gd name="T10" fmla="*/ 1771 w 253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" h="13">
                    <a:moveTo>
                      <a:pt x="25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3" y="8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53" y="13"/>
                      <a:pt x="253" y="13"/>
                      <a:pt x="253" y="13"/>
                    </a:cubicBezTo>
                    <a:cubicBezTo>
                      <a:pt x="253" y="0"/>
                      <a:pt x="253" y="0"/>
                      <a:pt x="253" y="0"/>
                    </a:cubicBezTo>
                  </a:path>
                </a:pathLst>
              </a:custGeom>
              <a:solidFill>
                <a:srgbClr val="CA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7" name="Freeform 173">
                <a:extLst>
                  <a:ext uri="{FF2B5EF4-FFF2-40B4-BE49-F238E27FC236}">
                    <a16:creationId xmlns:a16="http://schemas.microsoft.com/office/drawing/2014/main" id="{58B39E4A-3E14-47B7-888C-0346672CC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654"/>
                <a:ext cx="484" cy="1"/>
              </a:xfrm>
              <a:custGeom>
                <a:avLst/>
                <a:gdLst>
                  <a:gd name="T0" fmla="*/ 1771 w 253"/>
                  <a:gd name="T1" fmla="*/ 0 h 1"/>
                  <a:gd name="T2" fmla="*/ 0 w 253"/>
                  <a:gd name="T3" fmla="*/ 0 h 1"/>
                  <a:gd name="T4" fmla="*/ 0 w 253"/>
                  <a:gd name="T5" fmla="*/ 0 h 1"/>
                  <a:gd name="T6" fmla="*/ 1771 w 253"/>
                  <a:gd name="T7" fmla="*/ 0 h 1"/>
                  <a:gd name="T8" fmla="*/ 1771 w 25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3" h="1">
                    <a:moveTo>
                      <a:pt x="25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3" y="0"/>
                      <a:pt x="253" y="0"/>
                      <a:pt x="253" y="0"/>
                    </a:cubicBezTo>
                    <a:cubicBezTo>
                      <a:pt x="253" y="0"/>
                      <a:pt x="253" y="0"/>
                      <a:pt x="253" y="0"/>
                    </a:cubicBezTo>
                  </a:path>
                </a:pathLst>
              </a:custGeom>
              <a:solidFill>
                <a:srgbClr val="D0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8" name="Freeform 174">
                <a:extLst>
                  <a:ext uri="{FF2B5EF4-FFF2-40B4-BE49-F238E27FC236}">
                    <a16:creationId xmlns:a16="http://schemas.microsoft.com/office/drawing/2014/main" id="{04C23347-0E8F-4A73-8611-0A08E35A9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1654"/>
                <a:ext cx="58" cy="25"/>
              </a:xfrm>
              <a:custGeom>
                <a:avLst/>
                <a:gdLst>
                  <a:gd name="T0" fmla="*/ 195 w 30"/>
                  <a:gd name="T1" fmla="*/ 0 h 13"/>
                  <a:gd name="T2" fmla="*/ 29 w 30"/>
                  <a:gd name="T3" fmla="*/ 0 h 13"/>
                  <a:gd name="T4" fmla="*/ 37 w 30"/>
                  <a:gd name="T5" fmla="*/ 23 h 13"/>
                  <a:gd name="T6" fmla="*/ 0 w 30"/>
                  <a:gd name="T7" fmla="*/ 92 h 13"/>
                  <a:gd name="T8" fmla="*/ 217 w 30"/>
                  <a:gd name="T9" fmla="*/ 92 h 13"/>
                  <a:gd name="T10" fmla="*/ 217 w 30"/>
                  <a:gd name="T11" fmla="*/ 92 h 13"/>
                  <a:gd name="T12" fmla="*/ 195 w 3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3">
                    <a:moveTo>
                      <a:pt x="2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7"/>
                      <a:pt x="3" y="11"/>
                      <a:pt x="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8"/>
                      <a:pt x="29" y="4"/>
                      <a:pt x="27" y="0"/>
                    </a:cubicBezTo>
                  </a:path>
                </a:pathLst>
              </a:custGeom>
              <a:solidFill>
                <a:srgbClr val="9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9" name="Freeform 175">
                <a:extLst>
                  <a:ext uri="{FF2B5EF4-FFF2-40B4-BE49-F238E27FC236}">
                    <a16:creationId xmlns:a16="http://schemas.microsoft.com/office/drawing/2014/main" id="{280DC4AF-DA80-433C-869F-E8BD342B1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654"/>
                <a:ext cx="61" cy="25"/>
              </a:xfrm>
              <a:custGeom>
                <a:avLst/>
                <a:gdLst>
                  <a:gd name="T0" fmla="*/ 214 w 32"/>
                  <a:gd name="T1" fmla="*/ 0 h 13"/>
                  <a:gd name="T2" fmla="*/ 0 w 32"/>
                  <a:gd name="T3" fmla="*/ 0 h 13"/>
                  <a:gd name="T4" fmla="*/ 0 w 32"/>
                  <a:gd name="T5" fmla="*/ 23 h 13"/>
                  <a:gd name="T6" fmla="*/ 36 w 32"/>
                  <a:gd name="T7" fmla="*/ 85 h 13"/>
                  <a:gd name="T8" fmla="*/ 40 w 32"/>
                  <a:gd name="T9" fmla="*/ 92 h 13"/>
                  <a:gd name="T10" fmla="*/ 181 w 32"/>
                  <a:gd name="T11" fmla="*/ 92 h 13"/>
                  <a:gd name="T12" fmla="*/ 185 w 32"/>
                  <a:gd name="T13" fmla="*/ 85 h 13"/>
                  <a:gd name="T14" fmla="*/ 221 w 32"/>
                  <a:gd name="T15" fmla="*/ 23 h 13"/>
                  <a:gd name="T16" fmla="*/ 214 w 32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3">
                    <a:moveTo>
                      <a:pt x="3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2" y="10"/>
                      <a:pt x="5" y="12"/>
                    </a:cubicBezTo>
                    <a:cubicBezTo>
                      <a:pt x="5" y="13"/>
                      <a:pt x="6" y="13"/>
                      <a:pt x="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7" y="13"/>
                      <a:pt x="27" y="12"/>
                    </a:cubicBezTo>
                    <a:cubicBezTo>
                      <a:pt x="30" y="10"/>
                      <a:pt x="32" y="7"/>
                      <a:pt x="32" y="3"/>
                    </a:cubicBezTo>
                    <a:cubicBezTo>
                      <a:pt x="32" y="2"/>
                      <a:pt x="32" y="1"/>
                      <a:pt x="31" y="0"/>
                    </a:cubicBezTo>
                  </a:path>
                </a:pathLst>
              </a:custGeom>
              <a:solidFill>
                <a:srgbClr val="CA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0" name="Freeform 176">
                <a:extLst>
                  <a:ext uri="{FF2B5EF4-FFF2-40B4-BE49-F238E27FC236}">
                    <a16:creationId xmlns:a16="http://schemas.microsoft.com/office/drawing/2014/main" id="{E6B020E9-6181-4BF4-B58A-B60924C1A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654"/>
                <a:ext cx="59" cy="1"/>
              </a:xfrm>
              <a:custGeom>
                <a:avLst/>
                <a:gdLst>
                  <a:gd name="T0" fmla="*/ 213 w 31"/>
                  <a:gd name="T1" fmla="*/ 0 h 1"/>
                  <a:gd name="T2" fmla="*/ 8 w 31"/>
                  <a:gd name="T3" fmla="*/ 0 h 1"/>
                  <a:gd name="T4" fmla="*/ 0 w 31"/>
                  <a:gd name="T5" fmla="*/ 0 h 1"/>
                  <a:gd name="T6" fmla="*/ 213 w 31"/>
                  <a:gd name="T7" fmla="*/ 0 h 1"/>
                  <a:gd name="T8" fmla="*/ 213 w 3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0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1" name="Freeform 177">
                <a:extLst>
                  <a:ext uri="{FF2B5EF4-FFF2-40B4-BE49-F238E27FC236}">
                    <a16:creationId xmlns:a16="http://schemas.microsoft.com/office/drawing/2014/main" id="{56270AD5-752A-49E1-8CA7-29978A296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654"/>
                <a:ext cx="56" cy="25"/>
              </a:xfrm>
              <a:custGeom>
                <a:avLst/>
                <a:gdLst>
                  <a:gd name="T0" fmla="*/ 172 w 29"/>
                  <a:gd name="T1" fmla="*/ 0 h 13"/>
                  <a:gd name="T2" fmla="*/ 23 w 29"/>
                  <a:gd name="T3" fmla="*/ 0 h 13"/>
                  <a:gd name="T4" fmla="*/ 0 w 29"/>
                  <a:gd name="T5" fmla="*/ 92 h 13"/>
                  <a:gd name="T6" fmla="*/ 0 w 29"/>
                  <a:gd name="T7" fmla="*/ 92 h 13"/>
                  <a:gd name="T8" fmla="*/ 209 w 29"/>
                  <a:gd name="T9" fmla="*/ 92 h 13"/>
                  <a:gd name="T10" fmla="*/ 172 w 29"/>
                  <a:gd name="T11" fmla="*/ 23 h 13"/>
                  <a:gd name="T12" fmla="*/ 172 w 29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3">
                    <a:moveTo>
                      <a:pt x="2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6" y="11"/>
                      <a:pt x="24" y="7"/>
                      <a:pt x="24" y="3"/>
                    </a:cubicBezTo>
                    <a:cubicBezTo>
                      <a:pt x="24" y="2"/>
                      <a:pt x="24" y="1"/>
                      <a:pt x="24" y="0"/>
                    </a:cubicBezTo>
                  </a:path>
                </a:pathLst>
              </a:custGeom>
              <a:solidFill>
                <a:srgbClr val="9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2" name="Freeform 178">
                <a:extLst>
                  <a:ext uri="{FF2B5EF4-FFF2-40B4-BE49-F238E27FC236}">
                    <a16:creationId xmlns:a16="http://schemas.microsoft.com/office/drawing/2014/main" id="{07C8D5BA-D169-4592-9662-6CC61E996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1654"/>
                <a:ext cx="442" cy="25"/>
              </a:xfrm>
              <a:custGeom>
                <a:avLst/>
                <a:gdLst>
                  <a:gd name="T0" fmla="*/ 1619 w 231"/>
                  <a:gd name="T1" fmla="*/ 0 h 13"/>
                  <a:gd name="T2" fmla="*/ 0 w 231"/>
                  <a:gd name="T3" fmla="*/ 0 h 13"/>
                  <a:gd name="T4" fmla="*/ 0 w 231"/>
                  <a:gd name="T5" fmla="*/ 92 h 13"/>
                  <a:gd name="T6" fmla="*/ 1596 w 231"/>
                  <a:gd name="T7" fmla="*/ 92 h 13"/>
                  <a:gd name="T8" fmla="*/ 1596 w 231"/>
                  <a:gd name="T9" fmla="*/ 92 h 13"/>
                  <a:gd name="T10" fmla="*/ 1619 w 23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1" h="13">
                    <a:moveTo>
                      <a:pt x="23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28" y="13"/>
                      <a:pt x="228" y="13"/>
                      <a:pt x="228" y="13"/>
                    </a:cubicBezTo>
                    <a:cubicBezTo>
                      <a:pt x="228" y="13"/>
                      <a:pt x="228" y="13"/>
                      <a:pt x="228" y="13"/>
                    </a:cubicBezTo>
                    <a:cubicBezTo>
                      <a:pt x="228" y="8"/>
                      <a:pt x="229" y="4"/>
                      <a:pt x="231" y="0"/>
                    </a:cubicBezTo>
                  </a:path>
                </a:pathLst>
              </a:custGeom>
              <a:solidFill>
                <a:srgbClr val="CA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3" name="Rectangle 179">
                <a:extLst>
                  <a:ext uri="{FF2B5EF4-FFF2-40B4-BE49-F238E27FC236}">
                    <a16:creationId xmlns:a16="http://schemas.microsoft.com/office/drawing/2014/main" id="{8A87545E-8880-4D82-A5EB-5C058207A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654"/>
                <a:ext cx="342" cy="25"/>
              </a:xfrm>
              <a:prstGeom prst="rect">
                <a:avLst/>
              </a:prstGeom>
              <a:solidFill>
                <a:srgbClr val="B8D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54" name="Rectangle 180">
                <a:extLst>
                  <a:ext uri="{FF2B5EF4-FFF2-40B4-BE49-F238E27FC236}">
                    <a16:creationId xmlns:a16="http://schemas.microsoft.com/office/drawing/2014/main" id="{7208F7D2-AF52-471D-8CBF-17FB5E315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654"/>
                <a:ext cx="342" cy="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55" name="Rectangle 181">
                <a:extLst>
                  <a:ext uri="{FF2B5EF4-FFF2-40B4-BE49-F238E27FC236}">
                    <a16:creationId xmlns:a16="http://schemas.microsoft.com/office/drawing/2014/main" id="{77619B14-7734-4610-A6B7-6D2B4586A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" y="1654"/>
                <a:ext cx="4" cy="25"/>
              </a:xfrm>
              <a:prstGeom prst="rect">
                <a:avLst/>
              </a:prstGeom>
              <a:solidFill>
                <a:srgbClr val="B5D2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56" name="Rectangle 182">
                <a:extLst>
                  <a:ext uri="{FF2B5EF4-FFF2-40B4-BE49-F238E27FC236}">
                    <a16:creationId xmlns:a16="http://schemas.microsoft.com/office/drawing/2014/main" id="{2099F007-BC66-4E6F-B362-4CC08AF6B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" y="1654"/>
                <a:ext cx="4" cy="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57" name="Freeform 183">
                <a:extLst>
                  <a:ext uri="{FF2B5EF4-FFF2-40B4-BE49-F238E27FC236}">
                    <a16:creationId xmlns:a16="http://schemas.microsoft.com/office/drawing/2014/main" id="{81BE9135-4B9D-4900-8E47-A978958FD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1654"/>
                <a:ext cx="788" cy="1"/>
              </a:xfrm>
              <a:custGeom>
                <a:avLst/>
                <a:gdLst>
                  <a:gd name="T0" fmla="*/ 2882 w 412"/>
                  <a:gd name="T1" fmla="*/ 0 h 1"/>
                  <a:gd name="T2" fmla="*/ 0 w 412"/>
                  <a:gd name="T3" fmla="*/ 0 h 1"/>
                  <a:gd name="T4" fmla="*/ 0 w 412"/>
                  <a:gd name="T5" fmla="*/ 0 h 1"/>
                  <a:gd name="T6" fmla="*/ 1251 w 412"/>
                  <a:gd name="T7" fmla="*/ 0 h 1"/>
                  <a:gd name="T8" fmla="*/ 1266 w 412"/>
                  <a:gd name="T9" fmla="*/ 0 h 1"/>
                  <a:gd name="T10" fmla="*/ 2882 w 412"/>
                  <a:gd name="T11" fmla="*/ 0 h 1"/>
                  <a:gd name="T12" fmla="*/ 2882 w 412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1">
                    <a:moveTo>
                      <a:pt x="41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412" y="0"/>
                      <a:pt x="412" y="0"/>
                      <a:pt x="412" y="0"/>
                    </a:cubicBezTo>
                    <a:cubicBezTo>
                      <a:pt x="412" y="0"/>
                      <a:pt x="412" y="0"/>
                      <a:pt x="412" y="0"/>
                    </a:cubicBezTo>
                  </a:path>
                </a:pathLst>
              </a:custGeom>
              <a:solidFill>
                <a:srgbClr val="D0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8" name="Freeform 184">
                <a:extLst>
                  <a:ext uri="{FF2B5EF4-FFF2-40B4-BE49-F238E27FC236}">
                    <a16:creationId xmlns:a16="http://schemas.microsoft.com/office/drawing/2014/main" id="{7D9DDCD1-36B7-4981-862A-E3307A22CC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6" y="1654"/>
                <a:ext cx="171" cy="25"/>
              </a:xfrm>
              <a:custGeom>
                <a:avLst/>
                <a:gdLst>
                  <a:gd name="T0" fmla="*/ 37 w 89"/>
                  <a:gd name="T1" fmla="*/ 0 h 13"/>
                  <a:gd name="T2" fmla="*/ 23 w 89"/>
                  <a:gd name="T3" fmla="*/ 0 h 13"/>
                  <a:gd name="T4" fmla="*/ 23 w 89"/>
                  <a:gd name="T5" fmla="*/ 0 h 13"/>
                  <a:gd name="T6" fmla="*/ 0 w 89"/>
                  <a:gd name="T7" fmla="*/ 92 h 13"/>
                  <a:gd name="T8" fmla="*/ 0 w 89"/>
                  <a:gd name="T9" fmla="*/ 92 h 13"/>
                  <a:gd name="T10" fmla="*/ 15 w 89"/>
                  <a:gd name="T11" fmla="*/ 92 h 13"/>
                  <a:gd name="T12" fmla="*/ 15 w 89"/>
                  <a:gd name="T13" fmla="*/ 92 h 13"/>
                  <a:gd name="T14" fmla="*/ 37 w 89"/>
                  <a:gd name="T15" fmla="*/ 0 h 13"/>
                  <a:gd name="T16" fmla="*/ 208 w 89"/>
                  <a:gd name="T17" fmla="*/ 0 h 13"/>
                  <a:gd name="T18" fmla="*/ 184 w 89"/>
                  <a:gd name="T19" fmla="*/ 0 h 13"/>
                  <a:gd name="T20" fmla="*/ 184 w 89"/>
                  <a:gd name="T21" fmla="*/ 23 h 13"/>
                  <a:gd name="T22" fmla="*/ 221 w 89"/>
                  <a:gd name="T23" fmla="*/ 92 h 13"/>
                  <a:gd name="T24" fmla="*/ 240 w 89"/>
                  <a:gd name="T25" fmla="*/ 92 h 13"/>
                  <a:gd name="T26" fmla="*/ 232 w 89"/>
                  <a:gd name="T27" fmla="*/ 85 h 13"/>
                  <a:gd name="T28" fmla="*/ 200 w 89"/>
                  <a:gd name="T29" fmla="*/ 23 h 13"/>
                  <a:gd name="T30" fmla="*/ 200 w 89"/>
                  <a:gd name="T31" fmla="*/ 0 h 13"/>
                  <a:gd name="T32" fmla="*/ 208 w 89"/>
                  <a:gd name="T33" fmla="*/ 0 h 13"/>
                  <a:gd name="T34" fmla="*/ 432 w 89"/>
                  <a:gd name="T35" fmla="*/ 0 h 13"/>
                  <a:gd name="T36" fmla="*/ 417 w 89"/>
                  <a:gd name="T37" fmla="*/ 0 h 13"/>
                  <a:gd name="T38" fmla="*/ 417 w 89"/>
                  <a:gd name="T39" fmla="*/ 0 h 13"/>
                  <a:gd name="T40" fmla="*/ 425 w 89"/>
                  <a:gd name="T41" fmla="*/ 23 h 13"/>
                  <a:gd name="T42" fmla="*/ 392 w 89"/>
                  <a:gd name="T43" fmla="*/ 85 h 13"/>
                  <a:gd name="T44" fmla="*/ 384 w 89"/>
                  <a:gd name="T45" fmla="*/ 92 h 13"/>
                  <a:gd name="T46" fmla="*/ 405 w 89"/>
                  <a:gd name="T47" fmla="*/ 92 h 13"/>
                  <a:gd name="T48" fmla="*/ 440 w 89"/>
                  <a:gd name="T49" fmla="*/ 23 h 13"/>
                  <a:gd name="T50" fmla="*/ 432 w 89"/>
                  <a:gd name="T51" fmla="*/ 0 h 13"/>
                  <a:gd name="T52" fmla="*/ 609 w 89"/>
                  <a:gd name="T53" fmla="*/ 0 h 13"/>
                  <a:gd name="T54" fmla="*/ 594 w 89"/>
                  <a:gd name="T55" fmla="*/ 0 h 13"/>
                  <a:gd name="T56" fmla="*/ 617 w 89"/>
                  <a:gd name="T57" fmla="*/ 92 h 13"/>
                  <a:gd name="T58" fmla="*/ 617 w 89"/>
                  <a:gd name="T59" fmla="*/ 92 h 13"/>
                  <a:gd name="T60" fmla="*/ 632 w 89"/>
                  <a:gd name="T61" fmla="*/ 92 h 13"/>
                  <a:gd name="T62" fmla="*/ 632 w 89"/>
                  <a:gd name="T63" fmla="*/ 92 h 13"/>
                  <a:gd name="T64" fmla="*/ 609 w 89"/>
                  <a:gd name="T65" fmla="*/ 0 h 13"/>
                  <a:gd name="T66" fmla="*/ 609 w 89"/>
                  <a:gd name="T67" fmla="*/ 0 h 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9" h="13">
                    <a:moveTo>
                      <a:pt x="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8"/>
                      <a:pt x="3" y="4"/>
                      <a:pt x="5" y="0"/>
                    </a:cubicBezTo>
                    <a:moveTo>
                      <a:pt x="29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2"/>
                      <a:pt x="26" y="3"/>
                    </a:cubicBezTo>
                    <a:cubicBezTo>
                      <a:pt x="26" y="7"/>
                      <a:pt x="28" y="11"/>
                      <a:pt x="31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3" y="13"/>
                      <a:pt x="33" y="12"/>
                    </a:cubicBezTo>
                    <a:cubicBezTo>
                      <a:pt x="30" y="10"/>
                      <a:pt x="28" y="7"/>
                      <a:pt x="28" y="3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9" y="0"/>
                      <a:pt x="29" y="0"/>
                      <a:pt x="29" y="0"/>
                    </a:cubicBezTo>
                    <a:moveTo>
                      <a:pt x="61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0" y="1"/>
                      <a:pt x="60" y="2"/>
                      <a:pt x="60" y="3"/>
                    </a:cubicBezTo>
                    <a:cubicBezTo>
                      <a:pt x="60" y="7"/>
                      <a:pt x="58" y="10"/>
                      <a:pt x="55" y="12"/>
                    </a:cubicBezTo>
                    <a:cubicBezTo>
                      <a:pt x="55" y="13"/>
                      <a:pt x="54" y="13"/>
                      <a:pt x="54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60" y="11"/>
                      <a:pt x="62" y="7"/>
                      <a:pt x="62" y="3"/>
                    </a:cubicBezTo>
                    <a:cubicBezTo>
                      <a:pt x="62" y="2"/>
                      <a:pt x="62" y="1"/>
                      <a:pt x="61" y="0"/>
                    </a:cubicBezTo>
                    <a:moveTo>
                      <a:pt x="86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6" y="4"/>
                      <a:pt x="87" y="8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8"/>
                      <a:pt x="88" y="4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7F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9" name="Freeform 185">
                <a:extLst>
                  <a:ext uri="{FF2B5EF4-FFF2-40B4-BE49-F238E27FC236}">
                    <a16:creationId xmlns:a16="http://schemas.microsoft.com/office/drawing/2014/main" id="{A065E56E-FB84-40E6-A938-F9B06A280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1648"/>
                <a:ext cx="1439" cy="31"/>
              </a:xfrm>
              <a:custGeom>
                <a:avLst/>
                <a:gdLst>
                  <a:gd name="T0" fmla="*/ 5270 w 752"/>
                  <a:gd name="T1" fmla="*/ 0 h 16"/>
                  <a:gd name="T2" fmla="*/ 5270 w 752"/>
                  <a:gd name="T3" fmla="*/ 0 h 16"/>
                  <a:gd name="T4" fmla="*/ 3475 w 752"/>
                  <a:gd name="T5" fmla="*/ 0 h 16"/>
                  <a:gd name="T6" fmla="*/ 3460 w 752"/>
                  <a:gd name="T7" fmla="*/ 0 h 16"/>
                  <a:gd name="T8" fmla="*/ 3307 w 752"/>
                  <a:gd name="T9" fmla="*/ 0 h 16"/>
                  <a:gd name="T10" fmla="*/ 3291 w 752"/>
                  <a:gd name="T11" fmla="*/ 0 h 16"/>
                  <a:gd name="T12" fmla="*/ 3098 w 752"/>
                  <a:gd name="T13" fmla="*/ 0 h 16"/>
                  <a:gd name="T14" fmla="*/ 3083 w 752"/>
                  <a:gd name="T15" fmla="*/ 0 h 16"/>
                  <a:gd name="T16" fmla="*/ 2937 w 752"/>
                  <a:gd name="T17" fmla="*/ 0 h 16"/>
                  <a:gd name="T18" fmla="*/ 2914 w 752"/>
                  <a:gd name="T19" fmla="*/ 0 h 16"/>
                  <a:gd name="T20" fmla="*/ 1290 w 752"/>
                  <a:gd name="T21" fmla="*/ 0 h 16"/>
                  <a:gd name="T22" fmla="*/ 1274 w 752"/>
                  <a:gd name="T23" fmla="*/ 0 h 16"/>
                  <a:gd name="T24" fmla="*/ 36 w 752"/>
                  <a:gd name="T25" fmla="*/ 0 h 16"/>
                  <a:gd name="T26" fmla="*/ 8 w 752"/>
                  <a:gd name="T27" fmla="*/ 0 h 16"/>
                  <a:gd name="T28" fmla="*/ 0 w 752"/>
                  <a:gd name="T29" fmla="*/ 0 h 16"/>
                  <a:gd name="T30" fmla="*/ 0 w 752"/>
                  <a:gd name="T31" fmla="*/ 8 h 16"/>
                  <a:gd name="T32" fmla="*/ 0 w 752"/>
                  <a:gd name="T33" fmla="*/ 23 h 16"/>
                  <a:gd name="T34" fmla="*/ 0 w 752"/>
                  <a:gd name="T35" fmla="*/ 116 h 16"/>
                  <a:gd name="T36" fmla="*/ 21 w 752"/>
                  <a:gd name="T37" fmla="*/ 116 h 16"/>
                  <a:gd name="T38" fmla="*/ 21 w 752"/>
                  <a:gd name="T39" fmla="*/ 23 h 16"/>
                  <a:gd name="T40" fmla="*/ 21 w 752"/>
                  <a:gd name="T41" fmla="*/ 23 h 16"/>
                  <a:gd name="T42" fmla="*/ 2907 w 752"/>
                  <a:gd name="T43" fmla="*/ 23 h 16"/>
                  <a:gd name="T44" fmla="*/ 2922 w 752"/>
                  <a:gd name="T45" fmla="*/ 23 h 16"/>
                  <a:gd name="T46" fmla="*/ 3069 w 752"/>
                  <a:gd name="T47" fmla="*/ 23 h 16"/>
                  <a:gd name="T48" fmla="*/ 3090 w 752"/>
                  <a:gd name="T49" fmla="*/ 23 h 16"/>
                  <a:gd name="T50" fmla="*/ 3299 w 752"/>
                  <a:gd name="T51" fmla="*/ 23 h 16"/>
                  <a:gd name="T52" fmla="*/ 3314 w 752"/>
                  <a:gd name="T53" fmla="*/ 23 h 16"/>
                  <a:gd name="T54" fmla="*/ 3475 w 752"/>
                  <a:gd name="T55" fmla="*/ 23 h 16"/>
                  <a:gd name="T56" fmla="*/ 3490 w 752"/>
                  <a:gd name="T57" fmla="*/ 23 h 16"/>
                  <a:gd name="T58" fmla="*/ 5262 w 752"/>
                  <a:gd name="T59" fmla="*/ 23 h 16"/>
                  <a:gd name="T60" fmla="*/ 5262 w 752"/>
                  <a:gd name="T61" fmla="*/ 16 h 16"/>
                  <a:gd name="T62" fmla="*/ 5270 w 752"/>
                  <a:gd name="T63" fmla="*/ 8 h 16"/>
                  <a:gd name="T64" fmla="*/ 5270 w 752"/>
                  <a:gd name="T65" fmla="*/ 0 h 16"/>
                  <a:gd name="T66" fmla="*/ 5270 w 752"/>
                  <a:gd name="T67" fmla="*/ 0 h 1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52" h="16">
                    <a:moveTo>
                      <a:pt x="752" y="0"/>
                    </a:moveTo>
                    <a:cubicBezTo>
                      <a:pt x="752" y="0"/>
                      <a:pt x="752" y="0"/>
                      <a:pt x="752" y="0"/>
                    </a:cubicBezTo>
                    <a:cubicBezTo>
                      <a:pt x="496" y="0"/>
                      <a:pt x="496" y="0"/>
                      <a:pt x="496" y="0"/>
                    </a:cubicBezTo>
                    <a:cubicBezTo>
                      <a:pt x="494" y="0"/>
                      <a:pt x="494" y="0"/>
                      <a:pt x="494" y="0"/>
                    </a:cubicBezTo>
                    <a:cubicBezTo>
                      <a:pt x="472" y="0"/>
                      <a:pt x="472" y="0"/>
                      <a:pt x="472" y="0"/>
                    </a:cubicBezTo>
                    <a:cubicBezTo>
                      <a:pt x="470" y="0"/>
                      <a:pt x="470" y="0"/>
                      <a:pt x="470" y="0"/>
                    </a:cubicBezTo>
                    <a:cubicBezTo>
                      <a:pt x="442" y="0"/>
                      <a:pt x="442" y="0"/>
                      <a:pt x="442" y="0"/>
                    </a:cubicBezTo>
                    <a:cubicBezTo>
                      <a:pt x="440" y="0"/>
                      <a:pt x="440" y="0"/>
                      <a:pt x="440" y="0"/>
                    </a:cubicBezTo>
                    <a:cubicBezTo>
                      <a:pt x="419" y="0"/>
                      <a:pt x="419" y="0"/>
                      <a:pt x="419" y="0"/>
                    </a:cubicBezTo>
                    <a:cubicBezTo>
                      <a:pt x="416" y="0"/>
                      <a:pt x="416" y="0"/>
                      <a:pt x="416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2" y="0"/>
                      <a:pt x="182" y="0"/>
                      <a:pt x="182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15" y="3"/>
                      <a:pt x="415" y="3"/>
                      <a:pt x="415" y="3"/>
                    </a:cubicBezTo>
                    <a:cubicBezTo>
                      <a:pt x="417" y="3"/>
                      <a:pt x="417" y="3"/>
                      <a:pt x="417" y="3"/>
                    </a:cubicBezTo>
                    <a:cubicBezTo>
                      <a:pt x="438" y="3"/>
                      <a:pt x="438" y="3"/>
                      <a:pt x="438" y="3"/>
                    </a:cubicBezTo>
                    <a:cubicBezTo>
                      <a:pt x="441" y="3"/>
                      <a:pt x="441" y="3"/>
                      <a:pt x="441" y="3"/>
                    </a:cubicBezTo>
                    <a:cubicBezTo>
                      <a:pt x="471" y="3"/>
                      <a:pt x="471" y="3"/>
                      <a:pt x="471" y="3"/>
                    </a:cubicBezTo>
                    <a:cubicBezTo>
                      <a:pt x="473" y="3"/>
                      <a:pt x="473" y="3"/>
                      <a:pt x="473" y="3"/>
                    </a:cubicBezTo>
                    <a:cubicBezTo>
                      <a:pt x="496" y="3"/>
                      <a:pt x="496" y="3"/>
                      <a:pt x="496" y="3"/>
                    </a:cubicBezTo>
                    <a:cubicBezTo>
                      <a:pt x="498" y="3"/>
                      <a:pt x="498" y="3"/>
                      <a:pt x="498" y="3"/>
                    </a:cubicBezTo>
                    <a:cubicBezTo>
                      <a:pt x="751" y="3"/>
                      <a:pt x="751" y="3"/>
                      <a:pt x="751" y="3"/>
                    </a:cubicBezTo>
                    <a:cubicBezTo>
                      <a:pt x="751" y="2"/>
                      <a:pt x="751" y="2"/>
                      <a:pt x="751" y="2"/>
                    </a:cubicBezTo>
                    <a:cubicBezTo>
                      <a:pt x="751" y="1"/>
                      <a:pt x="751" y="1"/>
                      <a:pt x="752" y="1"/>
                    </a:cubicBezTo>
                    <a:cubicBezTo>
                      <a:pt x="752" y="0"/>
                      <a:pt x="752" y="0"/>
                      <a:pt x="752" y="0"/>
                    </a:cubicBezTo>
                    <a:cubicBezTo>
                      <a:pt x="752" y="0"/>
                      <a:pt x="752" y="0"/>
                      <a:pt x="752" y="0"/>
                    </a:cubicBezTo>
                  </a:path>
                </a:pathLst>
              </a:custGeom>
              <a:solidFill>
                <a:srgbClr val="D8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0" name="Freeform 186">
                <a:extLst>
                  <a:ext uri="{FF2B5EF4-FFF2-40B4-BE49-F238E27FC236}">
                    <a16:creationId xmlns:a16="http://schemas.microsoft.com/office/drawing/2014/main" id="{55BD20E2-5356-4E62-A2FB-149075CF3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425"/>
                <a:ext cx="348" cy="223"/>
              </a:xfrm>
              <a:custGeom>
                <a:avLst/>
                <a:gdLst>
                  <a:gd name="T0" fmla="*/ 348 w 348"/>
                  <a:gd name="T1" fmla="*/ 0 h 223"/>
                  <a:gd name="T2" fmla="*/ 0 w 348"/>
                  <a:gd name="T3" fmla="*/ 223 h 223"/>
                  <a:gd name="T4" fmla="*/ 1 w 348"/>
                  <a:gd name="T5" fmla="*/ 223 h 223"/>
                  <a:gd name="T6" fmla="*/ 348 w 348"/>
                  <a:gd name="T7" fmla="*/ 1 h 223"/>
                  <a:gd name="T8" fmla="*/ 348 w 348"/>
                  <a:gd name="T9" fmla="*/ 0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8" h="223">
                    <a:moveTo>
                      <a:pt x="348" y="0"/>
                    </a:moveTo>
                    <a:lnTo>
                      <a:pt x="0" y="223"/>
                    </a:lnTo>
                    <a:lnTo>
                      <a:pt x="1" y="223"/>
                    </a:lnTo>
                    <a:lnTo>
                      <a:pt x="348" y="1"/>
                    </a:lnTo>
                    <a:lnTo>
                      <a:pt x="348" y="0"/>
                    </a:lnTo>
                    <a:close/>
                  </a:path>
                </a:pathLst>
              </a:custGeom>
              <a:solidFill>
                <a:srgbClr val="C7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1" name="Freeform 187">
                <a:extLst>
                  <a:ext uri="{FF2B5EF4-FFF2-40B4-BE49-F238E27FC236}">
                    <a16:creationId xmlns:a16="http://schemas.microsoft.com/office/drawing/2014/main" id="{9B7F0E6A-9904-476A-B989-AB47BE9F4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425"/>
                <a:ext cx="348" cy="223"/>
              </a:xfrm>
              <a:custGeom>
                <a:avLst/>
                <a:gdLst>
                  <a:gd name="T0" fmla="*/ 348 w 348"/>
                  <a:gd name="T1" fmla="*/ 0 h 223"/>
                  <a:gd name="T2" fmla="*/ 0 w 348"/>
                  <a:gd name="T3" fmla="*/ 223 h 223"/>
                  <a:gd name="T4" fmla="*/ 1 w 348"/>
                  <a:gd name="T5" fmla="*/ 223 h 223"/>
                  <a:gd name="T6" fmla="*/ 348 w 348"/>
                  <a:gd name="T7" fmla="*/ 1 h 223"/>
                  <a:gd name="T8" fmla="*/ 348 w 348"/>
                  <a:gd name="T9" fmla="*/ 0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8" h="223">
                    <a:moveTo>
                      <a:pt x="348" y="0"/>
                    </a:moveTo>
                    <a:lnTo>
                      <a:pt x="0" y="223"/>
                    </a:lnTo>
                    <a:lnTo>
                      <a:pt x="1" y="223"/>
                    </a:lnTo>
                    <a:lnTo>
                      <a:pt x="348" y="1"/>
                    </a:lnTo>
                    <a:lnTo>
                      <a:pt x="3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2" name="Freeform 188">
                <a:extLst>
                  <a:ext uri="{FF2B5EF4-FFF2-40B4-BE49-F238E27FC236}">
                    <a16:creationId xmlns:a16="http://schemas.microsoft.com/office/drawing/2014/main" id="{24585148-52F1-486C-88B7-4FB9F6831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648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8 h 1"/>
                  <a:gd name="T8" fmla="*/ 0 w 1"/>
                  <a:gd name="T9" fmla="*/ 8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7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3" name="Freeform 189">
                <a:extLst>
                  <a:ext uri="{FF2B5EF4-FFF2-40B4-BE49-F238E27FC236}">
                    <a16:creationId xmlns:a16="http://schemas.microsoft.com/office/drawing/2014/main" id="{8D308844-DA30-4426-83FE-E07B3F2E6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1434"/>
                <a:ext cx="343" cy="245"/>
              </a:xfrm>
              <a:custGeom>
                <a:avLst/>
                <a:gdLst>
                  <a:gd name="T0" fmla="*/ 1259 w 179"/>
                  <a:gd name="T1" fmla="*/ 0 h 128"/>
                  <a:gd name="T2" fmla="*/ 0 w 179"/>
                  <a:gd name="T3" fmla="*/ 798 h 128"/>
                  <a:gd name="T4" fmla="*/ 0 w 179"/>
                  <a:gd name="T5" fmla="*/ 898 h 128"/>
                  <a:gd name="T6" fmla="*/ 107 w 179"/>
                  <a:gd name="T7" fmla="*/ 898 h 128"/>
                  <a:gd name="T8" fmla="*/ 113 w 179"/>
                  <a:gd name="T9" fmla="*/ 890 h 128"/>
                  <a:gd name="T10" fmla="*/ 113 w 179"/>
                  <a:gd name="T11" fmla="*/ 898 h 128"/>
                  <a:gd name="T12" fmla="*/ 1259 w 179"/>
                  <a:gd name="T13" fmla="*/ 147 h 128"/>
                  <a:gd name="T14" fmla="*/ 1259 w 179"/>
                  <a:gd name="T15" fmla="*/ 0 h 1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9" h="128">
                    <a:moveTo>
                      <a:pt x="179" y="0"/>
                    </a:move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15" y="128"/>
                      <a:pt x="15" y="128"/>
                      <a:pt x="15" y="128"/>
                    </a:cubicBezTo>
                    <a:cubicBezTo>
                      <a:pt x="15" y="128"/>
                      <a:pt x="15" y="127"/>
                      <a:pt x="16" y="127"/>
                    </a:cubicBezTo>
                    <a:cubicBezTo>
                      <a:pt x="16" y="127"/>
                      <a:pt x="16" y="128"/>
                      <a:pt x="16" y="128"/>
                    </a:cubicBezTo>
                    <a:cubicBezTo>
                      <a:pt x="179" y="21"/>
                      <a:pt x="179" y="21"/>
                      <a:pt x="179" y="21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C0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4" name="Freeform 190">
                <a:extLst>
                  <a:ext uri="{FF2B5EF4-FFF2-40B4-BE49-F238E27FC236}">
                    <a16:creationId xmlns:a16="http://schemas.microsoft.com/office/drawing/2014/main" id="{22DC8907-D277-4CD3-9709-3607941D7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652"/>
                <a:ext cx="2" cy="27"/>
              </a:xfrm>
              <a:custGeom>
                <a:avLst/>
                <a:gdLst>
                  <a:gd name="T0" fmla="*/ 2 w 2"/>
                  <a:gd name="T1" fmla="*/ 0 h 27"/>
                  <a:gd name="T2" fmla="*/ 0 w 2"/>
                  <a:gd name="T3" fmla="*/ 2 h 27"/>
                  <a:gd name="T4" fmla="*/ 0 w 2"/>
                  <a:gd name="T5" fmla="*/ 27 h 27"/>
                  <a:gd name="T6" fmla="*/ 2 w 2"/>
                  <a:gd name="T7" fmla="*/ 27 h 27"/>
                  <a:gd name="T8" fmla="*/ 2 w 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7">
                    <a:moveTo>
                      <a:pt x="2" y="0"/>
                    </a:moveTo>
                    <a:lnTo>
                      <a:pt x="0" y="2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5" name="Freeform 191">
                <a:extLst>
                  <a:ext uri="{FF2B5EF4-FFF2-40B4-BE49-F238E27FC236}">
                    <a16:creationId xmlns:a16="http://schemas.microsoft.com/office/drawing/2014/main" id="{F034AD29-7654-49D3-93DB-0364AF19E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652"/>
                <a:ext cx="2" cy="27"/>
              </a:xfrm>
              <a:custGeom>
                <a:avLst/>
                <a:gdLst>
                  <a:gd name="T0" fmla="*/ 2 w 2"/>
                  <a:gd name="T1" fmla="*/ 0 h 27"/>
                  <a:gd name="T2" fmla="*/ 0 w 2"/>
                  <a:gd name="T3" fmla="*/ 2 h 27"/>
                  <a:gd name="T4" fmla="*/ 0 w 2"/>
                  <a:gd name="T5" fmla="*/ 27 h 27"/>
                  <a:gd name="T6" fmla="*/ 2 w 2"/>
                  <a:gd name="T7" fmla="*/ 27 h 27"/>
                  <a:gd name="T8" fmla="*/ 2 w 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7">
                    <a:moveTo>
                      <a:pt x="2" y="0"/>
                    </a:moveTo>
                    <a:lnTo>
                      <a:pt x="0" y="2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6" name="Freeform 192">
                <a:extLst>
                  <a:ext uri="{FF2B5EF4-FFF2-40B4-BE49-F238E27FC236}">
                    <a16:creationId xmlns:a16="http://schemas.microsoft.com/office/drawing/2014/main" id="{2F1D015E-8B44-4118-BBA7-5AE09DB67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67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8 w 1"/>
                  <a:gd name="T7" fmla="*/ 8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748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7" name="Freeform 193">
                <a:extLst>
                  <a:ext uri="{FF2B5EF4-FFF2-40B4-BE49-F238E27FC236}">
                    <a16:creationId xmlns:a16="http://schemas.microsoft.com/office/drawing/2014/main" id="{20F74D19-EFF7-41E3-90BC-05B93106D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426"/>
                <a:ext cx="355" cy="253"/>
              </a:xfrm>
              <a:custGeom>
                <a:avLst/>
                <a:gdLst>
                  <a:gd name="T0" fmla="*/ 1279 w 186"/>
                  <a:gd name="T1" fmla="*/ 0 h 132"/>
                  <a:gd name="T2" fmla="*/ 1271 w 186"/>
                  <a:gd name="T3" fmla="*/ 0 h 132"/>
                  <a:gd name="T4" fmla="*/ 1271 w 186"/>
                  <a:gd name="T5" fmla="*/ 0 h 132"/>
                  <a:gd name="T6" fmla="*/ 15 w 186"/>
                  <a:gd name="T7" fmla="*/ 817 h 132"/>
                  <a:gd name="T8" fmla="*/ 8 w 186"/>
                  <a:gd name="T9" fmla="*/ 822 h 132"/>
                  <a:gd name="T10" fmla="*/ 8 w 186"/>
                  <a:gd name="T11" fmla="*/ 822 h 132"/>
                  <a:gd name="T12" fmla="*/ 0 w 186"/>
                  <a:gd name="T13" fmla="*/ 830 h 132"/>
                  <a:gd name="T14" fmla="*/ 0 w 186"/>
                  <a:gd name="T15" fmla="*/ 838 h 132"/>
                  <a:gd name="T16" fmla="*/ 0 w 186"/>
                  <a:gd name="T17" fmla="*/ 838 h 132"/>
                  <a:gd name="T18" fmla="*/ 0 w 186"/>
                  <a:gd name="T19" fmla="*/ 930 h 132"/>
                  <a:gd name="T20" fmla="*/ 21 w 186"/>
                  <a:gd name="T21" fmla="*/ 930 h 132"/>
                  <a:gd name="T22" fmla="*/ 21 w 186"/>
                  <a:gd name="T23" fmla="*/ 838 h 132"/>
                  <a:gd name="T24" fmla="*/ 29 w 186"/>
                  <a:gd name="T25" fmla="*/ 830 h 132"/>
                  <a:gd name="T26" fmla="*/ 1271 w 186"/>
                  <a:gd name="T27" fmla="*/ 29 h 132"/>
                  <a:gd name="T28" fmla="*/ 1271 w 186"/>
                  <a:gd name="T29" fmla="*/ 176 h 132"/>
                  <a:gd name="T30" fmla="*/ 1294 w 186"/>
                  <a:gd name="T31" fmla="*/ 161 h 132"/>
                  <a:gd name="T32" fmla="*/ 1294 w 186"/>
                  <a:gd name="T33" fmla="*/ 8 h 132"/>
                  <a:gd name="T34" fmla="*/ 1286 w 186"/>
                  <a:gd name="T35" fmla="*/ 0 h 132"/>
                  <a:gd name="T36" fmla="*/ 1286 w 186"/>
                  <a:gd name="T37" fmla="*/ 0 h 132"/>
                  <a:gd name="T38" fmla="*/ 1279 w 186"/>
                  <a:gd name="T39" fmla="*/ 0 h 1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86" h="132">
                    <a:moveTo>
                      <a:pt x="184" y="0"/>
                    </a:moveTo>
                    <a:cubicBezTo>
                      <a:pt x="184" y="0"/>
                      <a:pt x="184" y="0"/>
                      <a:pt x="183" y="0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0" y="117"/>
                      <a:pt x="0" y="117"/>
                      <a:pt x="0" y="118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3" y="132"/>
                      <a:pt x="3" y="132"/>
                      <a:pt x="3" y="132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183" y="4"/>
                      <a:pt x="183" y="4"/>
                      <a:pt x="183" y="4"/>
                    </a:cubicBezTo>
                    <a:cubicBezTo>
                      <a:pt x="183" y="25"/>
                      <a:pt x="183" y="25"/>
                      <a:pt x="183" y="25"/>
                    </a:cubicBezTo>
                    <a:cubicBezTo>
                      <a:pt x="186" y="23"/>
                      <a:pt x="186" y="23"/>
                      <a:pt x="186" y="23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6" y="1"/>
                      <a:pt x="185" y="0"/>
                      <a:pt x="185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0"/>
                      <a:pt x="184" y="0"/>
                      <a:pt x="184" y="0"/>
                    </a:cubicBezTo>
                  </a:path>
                </a:pathLst>
              </a:custGeom>
              <a:solidFill>
                <a:srgbClr val="D8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8" name="Freeform 194">
                <a:extLst>
                  <a:ext uri="{FF2B5EF4-FFF2-40B4-BE49-F238E27FC236}">
                    <a16:creationId xmlns:a16="http://schemas.microsoft.com/office/drawing/2014/main" id="{A3460F8D-C1A4-4D9D-BF9D-51A0ADC20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1392"/>
                <a:ext cx="2029" cy="339"/>
              </a:xfrm>
              <a:custGeom>
                <a:avLst/>
                <a:gdLst>
                  <a:gd name="T0" fmla="*/ 15 w 1061"/>
                  <a:gd name="T1" fmla="*/ 1061 h 177"/>
                  <a:gd name="T2" fmla="*/ 15 w 1061"/>
                  <a:gd name="T3" fmla="*/ 1067 h 177"/>
                  <a:gd name="T4" fmla="*/ 1648 w 1061"/>
                  <a:gd name="T5" fmla="*/ 21 h 177"/>
                  <a:gd name="T6" fmla="*/ 7399 w 1061"/>
                  <a:gd name="T7" fmla="*/ 21 h 177"/>
                  <a:gd name="T8" fmla="*/ 7399 w 1061"/>
                  <a:gd name="T9" fmla="*/ 184 h 177"/>
                  <a:gd name="T10" fmla="*/ 5825 w 1061"/>
                  <a:gd name="T11" fmla="*/ 1222 h 177"/>
                  <a:gd name="T12" fmla="*/ 21 w 1061"/>
                  <a:gd name="T13" fmla="*/ 1222 h 177"/>
                  <a:gd name="T14" fmla="*/ 21 w 1061"/>
                  <a:gd name="T15" fmla="*/ 1061 h 177"/>
                  <a:gd name="T16" fmla="*/ 15 w 1061"/>
                  <a:gd name="T17" fmla="*/ 1061 h 177"/>
                  <a:gd name="T18" fmla="*/ 15 w 1061"/>
                  <a:gd name="T19" fmla="*/ 1067 h 177"/>
                  <a:gd name="T20" fmla="*/ 15 w 1061"/>
                  <a:gd name="T21" fmla="*/ 1061 h 177"/>
                  <a:gd name="T22" fmla="*/ 0 w 1061"/>
                  <a:gd name="T23" fmla="*/ 1061 h 177"/>
                  <a:gd name="T24" fmla="*/ 0 w 1061"/>
                  <a:gd name="T25" fmla="*/ 1235 h 177"/>
                  <a:gd name="T26" fmla="*/ 8 w 1061"/>
                  <a:gd name="T27" fmla="*/ 1243 h 177"/>
                  <a:gd name="T28" fmla="*/ 15 w 1061"/>
                  <a:gd name="T29" fmla="*/ 1243 h 177"/>
                  <a:gd name="T30" fmla="*/ 5825 w 1061"/>
                  <a:gd name="T31" fmla="*/ 1243 h 177"/>
                  <a:gd name="T32" fmla="*/ 5833 w 1061"/>
                  <a:gd name="T33" fmla="*/ 1243 h 177"/>
                  <a:gd name="T34" fmla="*/ 7412 w 1061"/>
                  <a:gd name="T35" fmla="*/ 197 h 177"/>
                  <a:gd name="T36" fmla="*/ 7420 w 1061"/>
                  <a:gd name="T37" fmla="*/ 192 h 177"/>
                  <a:gd name="T38" fmla="*/ 7420 w 1061"/>
                  <a:gd name="T39" fmla="*/ 15 h 177"/>
                  <a:gd name="T40" fmla="*/ 7412 w 1061"/>
                  <a:gd name="T41" fmla="*/ 8 h 177"/>
                  <a:gd name="T42" fmla="*/ 7407 w 1061"/>
                  <a:gd name="T43" fmla="*/ 0 h 177"/>
                  <a:gd name="T44" fmla="*/ 1643 w 1061"/>
                  <a:gd name="T45" fmla="*/ 0 h 177"/>
                  <a:gd name="T46" fmla="*/ 1643 w 1061"/>
                  <a:gd name="T47" fmla="*/ 0 h 177"/>
                  <a:gd name="T48" fmla="*/ 8 w 1061"/>
                  <a:gd name="T49" fmla="*/ 1046 h 177"/>
                  <a:gd name="T50" fmla="*/ 0 w 1061"/>
                  <a:gd name="T51" fmla="*/ 1061 h 177"/>
                  <a:gd name="T52" fmla="*/ 15 w 1061"/>
                  <a:gd name="T53" fmla="*/ 1061 h 17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61" h="177">
                    <a:moveTo>
                      <a:pt x="2" y="151"/>
                    </a:moveTo>
                    <a:cubicBezTo>
                      <a:pt x="2" y="152"/>
                      <a:pt x="2" y="152"/>
                      <a:pt x="2" y="152"/>
                    </a:cubicBezTo>
                    <a:cubicBezTo>
                      <a:pt x="236" y="3"/>
                      <a:pt x="236" y="3"/>
                      <a:pt x="236" y="3"/>
                    </a:cubicBezTo>
                    <a:cubicBezTo>
                      <a:pt x="1058" y="3"/>
                      <a:pt x="1058" y="3"/>
                      <a:pt x="1058" y="3"/>
                    </a:cubicBezTo>
                    <a:cubicBezTo>
                      <a:pt x="1058" y="26"/>
                      <a:pt x="1058" y="26"/>
                      <a:pt x="1058" y="26"/>
                    </a:cubicBezTo>
                    <a:cubicBezTo>
                      <a:pt x="833" y="174"/>
                      <a:pt x="833" y="174"/>
                      <a:pt x="833" y="174"/>
                    </a:cubicBezTo>
                    <a:cubicBezTo>
                      <a:pt x="3" y="174"/>
                      <a:pt x="3" y="174"/>
                      <a:pt x="3" y="174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0" y="176"/>
                      <a:pt x="0" y="177"/>
                      <a:pt x="1" y="177"/>
                    </a:cubicBezTo>
                    <a:cubicBezTo>
                      <a:pt x="1" y="177"/>
                      <a:pt x="1" y="177"/>
                      <a:pt x="2" y="177"/>
                    </a:cubicBezTo>
                    <a:cubicBezTo>
                      <a:pt x="833" y="177"/>
                      <a:pt x="833" y="177"/>
                      <a:pt x="833" y="177"/>
                    </a:cubicBezTo>
                    <a:cubicBezTo>
                      <a:pt x="834" y="177"/>
                      <a:pt x="834" y="177"/>
                      <a:pt x="834" y="177"/>
                    </a:cubicBezTo>
                    <a:cubicBezTo>
                      <a:pt x="1060" y="28"/>
                      <a:pt x="1060" y="28"/>
                      <a:pt x="1060" y="28"/>
                    </a:cubicBezTo>
                    <a:cubicBezTo>
                      <a:pt x="1060" y="28"/>
                      <a:pt x="1061" y="27"/>
                      <a:pt x="1061" y="27"/>
                    </a:cubicBezTo>
                    <a:cubicBezTo>
                      <a:pt x="1061" y="2"/>
                      <a:pt x="1061" y="2"/>
                      <a:pt x="1061" y="2"/>
                    </a:cubicBezTo>
                    <a:cubicBezTo>
                      <a:pt x="1061" y="1"/>
                      <a:pt x="1060" y="1"/>
                      <a:pt x="1060" y="1"/>
                    </a:cubicBezTo>
                    <a:cubicBezTo>
                      <a:pt x="1060" y="0"/>
                      <a:pt x="1059" y="0"/>
                      <a:pt x="1059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1" y="149"/>
                      <a:pt x="1" y="149"/>
                      <a:pt x="1" y="149"/>
                    </a:cubicBezTo>
                    <a:cubicBezTo>
                      <a:pt x="0" y="150"/>
                      <a:pt x="0" y="150"/>
                      <a:pt x="0" y="151"/>
                    </a:cubicBezTo>
                    <a:cubicBezTo>
                      <a:pt x="2" y="151"/>
                      <a:pt x="2" y="151"/>
                      <a:pt x="2" y="15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9" name="Freeform 195">
                <a:extLst>
                  <a:ext uri="{FF2B5EF4-FFF2-40B4-BE49-F238E27FC236}">
                    <a16:creationId xmlns:a16="http://schemas.microsoft.com/office/drawing/2014/main" id="{EA4D5F7D-1E18-40B6-A2F6-0C9F312A5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1392"/>
                <a:ext cx="2029" cy="291"/>
              </a:xfrm>
              <a:custGeom>
                <a:avLst/>
                <a:gdLst>
                  <a:gd name="T0" fmla="*/ 5833 w 1061"/>
                  <a:gd name="T1" fmla="*/ 1051 h 152"/>
                  <a:gd name="T2" fmla="*/ 5833 w 1061"/>
                  <a:gd name="T3" fmla="*/ 1045 h 152"/>
                  <a:gd name="T4" fmla="*/ 48 w 1061"/>
                  <a:gd name="T5" fmla="*/ 1045 h 152"/>
                  <a:gd name="T6" fmla="*/ 1648 w 1061"/>
                  <a:gd name="T7" fmla="*/ 21 h 152"/>
                  <a:gd name="T8" fmla="*/ 7372 w 1061"/>
                  <a:gd name="T9" fmla="*/ 21 h 152"/>
                  <a:gd name="T10" fmla="*/ 5825 w 1061"/>
                  <a:gd name="T11" fmla="*/ 1045 h 152"/>
                  <a:gd name="T12" fmla="*/ 5833 w 1061"/>
                  <a:gd name="T13" fmla="*/ 1051 h 152"/>
                  <a:gd name="T14" fmla="*/ 5833 w 1061"/>
                  <a:gd name="T15" fmla="*/ 1045 h 152"/>
                  <a:gd name="T16" fmla="*/ 5833 w 1061"/>
                  <a:gd name="T17" fmla="*/ 1051 h 152"/>
                  <a:gd name="T18" fmla="*/ 5833 w 1061"/>
                  <a:gd name="T19" fmla="*/ 1066 h 152"/>
                  <a:gd name="T20" fmla="*/ 7412 w 1061"/>
                  <a:gd name="T21" fmla="*/ 21 h 152"/>
                  <a:gd name="T22" fmla="*/ 7420 w 1061"/>
                  <a:gd name="T23" fmla="*/ 8 h 152"/>
                  <a:gd name="T24" fmla="*/ 7407 w 1061"/>
                  <a:gd name="T25" fmla="*/ 0 h 152"/>
                  <a:gd name="T26" fmla="*/ 1648 w 1061"/>
                  <a:gd name="T27" fmla="*/ 0 h 152"/>
                  <a:gd name="T28" fmla="*/ 1643 w 1061"/>
                  <a:gd name="T29" fmla="*/ 0 h 152"/>
                  <a:gd name="T30" fmla="*/ 8 w 1061"/>
                  <a:gd name="T31" fmla="*/ 1045 h 152"/>
                  <a:gd name="T32" fmla="*/ 8 w 1061"/>
                  <a:gd name="T33" fmla="*/ 1059 h 152"/>
                  <a:gd name="T34" fmla="*/ 15 w 1061"/>
                  <a:gd name="T35" fmla="*/ 1066 h 152"/>
                  <a:gd name="T36" fmla="*/ 5833 w 1061"/>
                  <a:gd name="T37" fmla="*/ 1066 h 152"/>
                  <a:gd name="T38" fmla="*/ 5833 w 1061"/>
                  <a:gd name="T39" fmla="*/ 1066 h 152"/>
                  <a:gd name="T40" fmla="*/ 5833 w 1061"/>
                  <a:gd name="T41" fmla="*/ 1051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61" h="152">
                    <a:moveTo>
                      <a:pt x="834" y="150"/>
                    </a:moveTo>
                    <a:cubicBezTo>
                      <a:pt x="834" y="149"/>
                      <a:pt x="834" y="149"/>
                      <a:pt x="834" y="149"/>
                    </a:cubicBezTo>
                    <a:cubicBezTo>
                      <a:pt x="7" y="149"/>
                      <a:pt x="7" y="149"/>
                      <a:pt x="7" y="149"/>
                    </a:cubicBezTo>
                    <a:cubicBezTo>
                      <a:pt x="236" y="3"/>
                      <a:pt x="236" y="3"/>
                      <a:pt x="236" y="3"/>
                    </a:cubicBezTo>
                    <a:cubicBezTo>
                      <a:pt x="1054" y="3"/>
                      <a:pt x="1054" y="3"/>
                      <a:pt x="1054" y="3"/>
                    </a:cubicBezTo>
                    <a:cubicBezTo>
                      <a:pt x="833" y="149"/>
                      <a:pt x="833" y="149"/>
                      <a:pt x="833" y="149"/>
                    </a:cubicBezTo>
                    <a:cubicBezTo>
                      <a:pt x="834" y="150"/>
                      <a:pt x="834" y="150"/>
                      <a:pt x="834" y="150"/>
                    </a:cubicBezTo>
                    <a:cubicBezTo>
                      <a:pt x="834" y="149"/>
                      <a:pt x="834" y="149"/>
                      <a:pt x="834" y="149"/>
                    </a:cubicBezTo>
                    <a:cubicBezTo>
                      <a:pt x="834" y="150"/>
                      <a:pt x="834" y="150"/>
                      <a:pt x="834" y="150"/>
                    </a:cubicBezTo>
                    <a:cubicBezTo>
                      <a:pt x="834" y="152"/>
                      <a:pt x="834" y="152"/>
                      <a:pt x="834" y="152"/>
                    </a:cubicBezTo>
                    <a:cubicBezTo>
                      <a:pt x="1060" y="3"/>
                      <a:pt x="1060" y="3"/>
                      <a:pt x="1060" y="3"/>
                    </a:cubicBezTo>
                    <a:cubicBezTo>
                      <a:pt x="1061" y="2"/>
                      <a:pt x="1061" y="2"/>
                      <a:pt x="1061" y="1"/>
                    </a:cubicBezTo>
                    <a:cubicBezTo>
                      <a:pt x="1061" y="0"/>
                      <a:pt x="1060" y="0"/>
                      <a:pt x="1059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1" y="149"/>
                      <a:pt x="1" y="149"/>
                      <a:pt x="1" y="149"/>
                    </a:cubicBezTo>
                    <a:cubicBezTo>
                      <a:pt x="1" y="149"/>
                      <a:pt x="0" y="150"/>
                      <a:pt x="1" y="151"/>
                    </a:cubicBezTo>
                    <a:cubicBezTo>
                      <a:pt x="1" y="151"/>
                      <a:pt x="1" y="152"/>
                      <a:pt x="2" y="152"/>
                    </a:cubicBezTo>
                    <a:cubicBezTo>
                      <a:pt x="834" y="152"/>
                      <a:pt x="834" y="152"/>
                      <a:pt x="834" y="152"/>
                    </a:cubicBezTo>
                    <a:cubicBezTo>
                      <a:pt x="834" y="152"/>
                      <a:pt x="834" y="152"/>
                      <a:pt x="834" y="152"/>
                    </a:cubicBezTo>
                    <a:lnTo>
                      <a:pt x="834" y="1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0" name="Freeform 196">
                <a:extLst>
                  <a:ext uri="{FF2B5EF4-FFF2-40B4-BE49-F238E27FC236}">
                    <a16:creationId xmlns:a16="http://schemas.microsoft.com/office/drawing/2014/main" id="{FD59159D-581F-4D00-80FD-BEEC18D19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822"/>
                <a:ext cx="17" cy="901"/>
              </a:xfrm>
              <a:custGeom>
                <a:avLst/>
                <a:gdLst>
                  <a:gd name="T0" fmla="*/ 0 w 17"/>
                  <a:gd name="T1" fmla="*/ 0 h 901"/>
                  <a:gd name="T2" fmla="*/ 0 w 17"/>
                  <a:gd name="T3" fmla="*/ 0 h 901"/>
                  <a:gd name="T4" fmla="*/ 0 w 17"/>
                  <a:gd name="T5" fmla="*/ 901 h 901"/>
                  <a:gd name="T6" fmla="*/ 17 w 17"/>
                  <a:gd name="T7" fmla="*/ 901 h 901"/>
                  <a:gd name="T8" fmla="*/ 0 w 17"/>
                  <a:gd name="T9" fmla="*/ 0 h 9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01">
                    <a:moveTo>
                      <a:pt x="0" y="0"/>
                    </a:moveTo>
                    <a:lnTo>
                      <a:pt x="0" y="0"/>
                    </a:lnTo>
                    <a:lnTo>
                      <a:pt x="0" y="901"/>
                    </a:lnTo>
                    <a:lnTo>
                      <a:pt x="17" y="9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1" name="Freeform 197">
                <a:extLst>
                  <a:ext uri="{FF2B5EF4-FFF2-40B4-BE49-F238E27FC236}">
                    <a16:creationId xmlns:a16="http://schemas.microsoft.com/office/drawing/2014/main" id="{7C723177-8549-4D85-BAD8-CFF692EA3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822"/>
                <a:ext cx="17" cy="901"/>
              </a:xfrm>
              <a:custGeom>
                <a:avLst/>
                <a:gdLst>
                  <a:gd name="T0" fmla="*/ 0 w 17"/>
                  <a:gd name="T1" fmla="*/ 0 h 901"/>
                  <a:gd name="T2" fmla="*/ 0 w 17"/>
                  <a:gd name="T3" fmla="*/ 0 h 901"/>
                  <a:gd name="T4" fmla="*/ 0 w 17"/>
                  <a:gd name="T5" fmla="*/ 901 h 901"/>
                  <a:gd name="T6" fmla="*/ 17 w 17"/>
                  <a:gd name="T7" fmla="*/ 901 h 901"/>
                  <a:gd name="T8" fmla="*/ 0 w 17"/>
                  <a:gd name="T9" fmla="*/ 0 h 9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01">
                    <a:moveTo>
                      <a:pt x="0" y="0"/>
                    </a:moveTo>
                    <a:lnTo>
                      <a:pt x="0" y="0"/>
                    </a:lnTo>
                    <a:lnTo>
                      <a:pt x="0" y="901"/>
                    </a:lnTo>
                    <a:lnTo>
                      <a:pt x="17" y="90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2" name="Freeform 198">
                <a:extLst>
                  <a:ext uri="{FF2B5EF4-FFF2-40B4-BE49-F238E27FC236}">
                    <a16:creationId xmlns:a16="http://schemas.microsoft.com/office/drawing/2014/main" id="{3F44B5E0-1E0E-4F92-9314-AF0D090E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933"/>
                <a:ext cx="275" cy="205"/>
              </a:xfrm>
              <a:custGeom>
                <a:avLst/>
                <a:gdLst>
                  <a:gd name="T0" fmla="*/ 275 w 275"/>
                  <a:gd name="T1" fmla="*/ 0 h 205"/>
                  <a:gd name="T2" fmla="*/ 23 w 275"/>
                  <a:gd name="T3" fmla="*/ 157 h 205"/>
                  <a:gd name="T4" fmla="*/ 21 w 275"/>
                  <a:gd name="T5" fmla="*/ 31 h 205"/>
                  <a:gd name="T6" fmla="*/ 0 w 275"/>
                  <a:gd name="T7" fmla="*/ 46 h 205"/>
                  <a:gd name="T8" fmla="*/ 0 w 275"/>
                  <a:gd name="T9" fmla="*/ 205 h 205"/>
                  <a:gd name="T10" fmla="*/ 275 w 275"/>
                  <a:gd name="T11" fmla="*/ 0 h 2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5" h="205">
                    <a:moveTo>
                      <a:pt x="275" y="0"/>
                    </a:moveTo>
                    <a:lnTo>
                      <a:pt x="23" y="157"/>
                    </a:lnTo>
                    <a:lnTo>
                      <a:pt x="21" y="31"/>
                    </a:lnTo>
                    <a:lnTo>
                      <a:pt x="0" y="46"/>
                    </a:lnTo>
                    <a:lnTo>
                      <a:pt x="0" y="205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D6D0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3" name="Freeform 199">
                <a:extLst>
                  <a:ext uri="{FF2B5EF4-FFF2-40B4-BE49-F238E27FC236}">
                    <a16:creationId xmlns:a16="http://schemas.microsoft.com/office/drawing/2014/main" id="{F68CB09B-D2E2-4669-BE21-AD011AF25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933"/>
                <a:ext cx="275" cy="205"/>
              </a:xfrm>
              <a:custGeom>
                <a:avLst/>
                <a:gdLst>
                  <a:gd name="T0" fmla="*/ 275 w 275"/>
                  <a:gd name="T1" fmla="*/ 0 h 205"/>
                  <a:gd name="T2" fmla="*/ 23 w 275"/>
                  <a:gd name="T3" fmla="*/ 157 h 205"/>
                  <a:gd name="T4" fmla="*/ 21 w 275"/>
                  <a:gd name="T5" fmla="*/ 31 h 205"/>
                  <a:gd name="T6" fmla="*/ 0 w 275"/>
                  <a:gd name="T7" fmla="*/ 46 h 205"/>
                  <a:gd name="T8" fmla="*/ 0 w 275"/>
                  <a:gd name="T9" fmla="*/ 205 h 205"/>
                  <a:gd name="T10" fmla="*/ 275 w 275"/>
                  <a:gd name="T11" fmla="*/ 0 h 2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5" h="205">
                    <a:moveTo>
                      <a:pt x="275" y="0"/>
                    </a:moveTo>
                    <a:lnTo>
                      <a:pt x="23" y="157"/>
                    </a:lnTo>
                    <a:lnTo>
                      <a:pt x="21" y="31"/>
                    </a:lnTo>
                    <a:lnTo>
                      <a:pt x="0" y="46"/>
                    </a:lnTo>
                    <a:lnTo>
                      <a:pt x="0" y="205"/>
                    </a:lnTo>
                    <a:lnTo>
                      <a:pt x="2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4" name="Rectangle 200">
                <a:extLst>
                  <a:ext uri="{FF2B5EF4-FFF2-40B4-BE49-F238E27FC236}">
                    <a16:creationId xmlns:a16="http://schemas.microsoft.com/office/drawing/2014/main" id="{0B9F3898-13F7-495D-A4AB-E60CF4BF4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6" y="2727"/>
                <a:ext cx="17" cy="2"/>
              </a:xfrm>
              <a:prstGeom prst="rect">
                <a:avLst/>
              </a:prstGeom>
              <a:solidFill>
                <a:srgbClr val="D5DC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75" name="Rectangle 201">
                <a:extLst>
                  <a:ext uri="{FF2B5EF4-FFF2-40B4-BE49-F238E27FC236}">
                    <a16:creationId xmlns:a16="http://schemas.microsoft.com/office/drawing/2014/main" id="{0079BE60-1B04-4AC0-B82D-D55E057A4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6" y="2727"/>
                <a:ext cx="17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976" name="Freeform 202">
                <a:extLst>
                  <a:ext uri="{FF2B5EF4-FFF2-40B4-BE49-F238E27FC236}">
                    <a16:creationId xmlns:a16="http://schemas.microsoft.com/office/drawing/2014/main" id="{D9443044-7F15-4604-935B-8BBEDB162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729"/>
                <a:ext cx="21" cy="180"/>
              </a:xfrm>
              <a:custGeom>
                <a:avLst/>
                <a:gdLst>
                  <a:gd name="T0" fmla="*/ 17 w 21"/>
                  <a:gd name="T1" fmla="*/ 0 h 180"/>
                  <a:gd name="T2" fmla="*/ 0 w 21"/>
                  <a:gd name="T3" fmla="*/ 0 h 180"/>
                  <a:gd name="T4" fmla="*/ 0 w 21"/>
                  <a:gd name="T5" fmla="*/ 180 h 180"/>
                  <a:gd name="T6" fmla="*/ 21 w 21"/>
                  <a:gd name="T7" fmla="*/ 180 h 180"/>
                  <a:gd name="T8" fmla="*/ 17 w 21"/>
                  <a:gd name="T9" fmla="*/ 0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0">
                    <a:moveTo>
                      <a:pt x="17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21" y="1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9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7" name="Freeform 203">
                <a:extLst>
                  <a:ext uri="{FF2B5EF4-FFF2-40B4-BE49-F238E27FC236}">
                    <a16:creationId xmlns:a16="http://schemas.microsoft.com/office/drawing/2014/main" id="{A0382EE3-C6E3-4CF9-8946-F535508A4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729"/>
                <a:ext cx="21" cy="180"/>
              </a:xfrm>
              <a:custGeom>
                <a:avLst/>
                <a:gdLst>
                  <a:gd name="T0" fmla="*/ 17 w 21"/>
                  <a:gd name="T1" fmla="*/ 0 h 180"/>
                  <a:gd name="T2" fmla="*/ 0 w 21"/>
                  <a:gd name="T3" fmla="*/ 0 h 180"/>
                  <a:gd name="T4" fmla="*/ 0 w 21"/>
                  <a:gd name="T5" fmla="*/ 180 h 180"/>
                  <a:gd name="T6" fmla="*/ 21 w 21"/>
                  <a:gd name="T7" fmla="*/ 180 h 180"/>
                  <a:gd name="T8" fmla="*/ 17 w 21"/>
                  <a:gd name="T9" fmla="*/ 0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0">
                    <a:moveTo>
                      <a:pt x="17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21" y="18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8" name="Freeform 204">
                <a:extLst>
                  <a:ext uri="{FF2B5EF4-FFF2-40B4-BE49-F238E27FC236}">
                    <a16:creationId xmlns:a16="http://schemas.microsoft.com/office/drawing/2014/main" id="{80E799B6-8961-4F11-9767-AC37A83DA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914"/>
                <a:ext cx="21" cy="62"/>
              </a:xfrm>
              <a:custGeom>
                <a:avLst/>
                <a:gdLst>
                  <a:gd name="T0" fmla="*/ 21 w 21"/>
                  <a:gd name="T1" fmla="*/ 0 h 62"/>
                  <a:gd name="T2" fmla="*/ 0 w 21"/>
                  <a:gd name="T3" fmla="*/ 0 h 62"/>
                  <a:gd name="T4" fmla="*/ 0 w 21"/>
                  <a:gd name="T5" fmla="*/ 62 h 62"/>
                  <a:gd name="T6" fmla="*/ 21 w 21"/>
                  <a:gd name="T7" fmla="*/ 44 h 62"/>
                  <a:gd name="T8" fmla="*/ 21 w 21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62">
                    <a:moveTo>
                      <a:pt x="21" y="0"/>
                    </a:moveTo>
                    <a:lnTo>
                      <a:pt x="0" y="0"/>
                    </a:lnTo>
                    <a:lnTo>
                      <a:pt x="0" y="62"/>
                    </a:lnTo>
                    <a:lnTo>
                      <a:pt x="21" y="4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C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740" name="Freeform 205">
              <a:extLst>
                <a:ext uri="{FF2B5EF4-FFF2-40B4-BE49-F238E27FC236}">
                  <a16:creationId xmlns:a16="http://schemas.microsoft.com/office/drawing/2014/main" id="{C8A92703-95C2-448C-9CBC-4BD3E298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2914"/>
              <a:ext cx="21" cy="62"/>
            </a:xfrm>
            <a:custGeom>
              <a:avLst/>
              <a:gdLst>
                <a:gd name="T0" fmla="*/ 21 w 21"/>
                <a:gd name="T1" fmla="*/ 0 h 62"/>
                <a:gd name="T2" fmla="*/ 0 w 21"/>
                <a:gd name="T3" fmla="*/ 0 h 62"/>
                <a:gd name="T4" fmla="*/ 0 w 21"/>
                <a:gd name="T5" fmla="*/ 62 h 62"/>
                <a:gd name="T6" fmla="*/ 21 w 21"/>
                <a:gd name="T7" fmla="*/ 44 h 62"/>
                <a:gd name="T8" fmla="*/ 21 w 21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62">
                  <a:moveTo>
                    <a:pt x="21" y="0"/>
                  </a:moveTo>
                  <a:lnTo>
                    <a:pt x="0" y="0"/>
                  </a:lnTo>
                  <a:lnTo>
                    <a:pt x="0" y="62"/>
                  </a:lnTo>
                  <a:lnTo>
                    <a:pt x="21" y="4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Rectangle 206">
              <a:extLst>
                <a:ext uri="{FF2B5EF4-FFF2-40B4-BE49-F238E27FC236}">
                  <a16:creationId xmlns:a16="http://schemas.microsoft.com/office/drawing/2014/main" id="{42A942C4-BF13-4522-8F5E-31A805FC8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909"/>
              <a:ext cx="21" cy="5"/>
            </a:xfrm>
            <a:prstGeom prst="rect">
              <a:avLst/>
            </a:prstGeom>
            <a:solidFill>
              <a:srgbClr val="CAC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42" name="Rectangle 207">
              <a:extLst>
                <a:ext uri="{FF2B5EF4-FFF2-40B4-BE49-F238E27FC236}">
                  <a16:creationId xmlns:a16="http://schemas.microsoft.com/office/drawing/2014/main" id="{F13B53A1-54CC-45F4-9466-02A3E30AA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909"/>
              <a:ext cx="21" cy="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43" name="Freeform 208">
              <a:extLst>
                <a:ext uri="{FF2B5EF4-FFF2-40B4-BE49-F238E27FC236}">
                  <a16:creationId xmlns:a16="http://schemas.microsoft.com/office/drawing/2014/main" id="{55F54641-26BA-449B-A899-8E5FBA6C49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" y="2723"/>
              <a:ext cx="21" cy="256"/>
            </a:xfrm>
            <a:custGeom>
              <a:avLst/>
              <a:gdLst>
                <a:gd name="T0" fmla="*/ 21 w 21"/>
                <a:gd name="T1" fmla="*/ 235 h 256"/>
                <a:gd name="T2" fmla="*/ 0 w 21"/>
                <a:gd name="T3" fmla="*/ 253 h 256"/>
                <a:gd name="T4" fmla="*/ 0 w 21"/>
                <a:gd name="T5" fmla="*/ 256 h 256"/>
                <a:gd name="T6" fmla="*/ 21 w 21"/>
                <a:gd name="T7" fmla="*/ 241 h 256"/>
                <a:gd name="T8" fmla="*/ 21 w 21"/>
                <a:gd name="T9" fmla="*/ 235 h 256"/>
                <a:gd name="T10" fmla="*/ 17 w 21"/>
                <a:gd name="T11" fmla="*/ 0 h 256"/>
                <a:gd name="T12" fmla="*/ 0 w 21"/>
                <a:gd name="T13" fmla="*/ 0 h 256"/>
                <a:gd name="T14" fmla="*/ 0 w 21"/>
                <a:gd name="T15" fmla="*/ 4 h 256"/>
                <a:gd name="T16" fmla="*/ 17 w 21"/>
                <a:gd name="T17" fmla="*/ 4 h 256"/>
                <a:gd name="T18" fmla="*/ 17 w 21"/>
                <a:gd name="T19" fmla="*/ 0 h 2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256">
                  <a:moveTo>
                    <a:pt x="21" y="235"/>
                  </a:moveTo>
                  <a:lnTo>
                    <a:pt x="0" y="253"/>
                  </a:lnTo>
                  <a:lnTo>
                    <a:pt x="0" y="256"/>
                  </a:lnTo>
                  <a:lnTo>
                    <a:pt x="21" y="241"/>
                  </a:lnTo>
                  <a:lnTo>
                    <a:pt x="21" y="235"/>
                  </a:lnTo>
                  <a:close/>
                  <a:moveTo>
                    <a:pt x="1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7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4" name="Freeform 209">
              <a:extLst>
                <a:ext uri="{FF2B5EF4-FFF2-40B4-BE49-F238E27FC236}">
                  <a16:creationId xmlns:a16="http://schemas.microsoft.com/office/drawing/2014/main" id="{E67E5A3A-A911-4DBA-B6CC-9CA29277BD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" y="2723"/>
              <a:ext cx="21" cy="256"/>
            </a:xfrm>
            <a:custGeom>
              <a:avLst/>
              <a:gdLst>
                <a:gd name="T0" fmla="*/ 21 w 21"/>
                <a:gd name="T1" fmla="*/ 235 h 256"/>
                <a:gd name="T2" fmla="*/ 0 w 21"/>
                <a:gd name="T3" fmla="*/ 253 h 256"/>
                <a:gd name="T4" fmla="*/ 0 w 21"/>
                <a:gd name="T5" fmla="*/ 256 h 256"/>
                <a:gd name="T6" fmla="*/ 21 w 21"/>
                <a:gd name="T7" fmla="*/ 241 h 256"/>
                <a:gd name="T8" fmla="*/ 21 w 21"/>
                <a:gd name="T9" fmla="*/ 235 h 256"/>
                <a:gd name="T10" fmla="*/ 17 w 21"/>
                <a:gd name="T11" fmla="*/ 0 h 256"/>
                <a:gd name="T12" fmla="*/ 0 w 21"/>
                <a:gd name="T13" fmla="*/ 0 h 256"/>
                <a:gd name="T14" fmla="*/ 0 w 21"/>
                <a:gd name="T15" fmla="*/ 4 h 256"/>
                <a:gd name="T16" fmla="*/ 17 w 21"/>
                <a:gd name="T17" fmla="*/ 4 h 256"/>
                <a:gd name="T18" fmla="*/ 17 w 21"/>
                <a:gd name="T19" fmla="*/ 0 h 2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256">
                  <a:moveTo>
                    <a:pt x="21" y="235"/>
                  </a:moveTo>
                  <a:lnTo>
                    <a:pt x="0" y="253"/>
                  </a:lnTo>
                  <a:lnTo>
                    <a:pt x="0" y="256"/>
                  </a:lnTo>
                  <a:lnTo>
                    <a:pt x="21" y="241"/>
                  </a:lnTo>
                  <a:lnTo>
                    <a:pt x="21" y="235"/>
                  </a:lnTo>
                  <a:moveTo>
                    <a:pt x="1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7" y="4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5" name="Rectangle 210">
              <a:extLst>
                <a:ext uri="{FF2B5EF4-FFF2-40B4-BE49-F238E27FC236}">
                  <a16:creationId xmlns:a16="http://schemas.microsoft.com/office/drawing/2014/main" id="{E7C595DC-703B-4C5F-A211-230715B11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1750"/>
              <a:ext cx="1" cy="67"/>
            </a:xfrm>
            <a:prstGeom prst="rect">
              <a:avLst/>
            </a:prstGeom>
            <a:solidFill>
              <a:srgbClr val="D5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46" name="Rectangle 211">
              <a:extLst>
                <a:ext uri="{FF2B5EF4-FFF2-40B4-BE49-F238E27FC236}">
                  <a16:creationId xmlns:a16="http://schemas.microsoft.com/office/drawing/2014/main" id="{E47199BD-A571-4636-B213-429D49870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1750"/>
              <a:ext cx="1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47" name="Freeform 212">
              <a:extLst>
                <a:ext uri="{FF2B5EF4-FFF2-40B4-BE49-F238E27FC236}">
                  <a16:creationId xmlns:a16="http://schemas.microsoft.com/office/drawing/2014/main" id="{59FA3E4E-0A62-43FE-A7C1-6CC3B8EEF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" y="1748"/>
              <a:ext cx="1" cy="74"/>
            </a:xfrm>
            <a:custGeom>
              <a:avLst/>
              <a:gdLst>
                <a:gd name="T0" fmla="*/ 0 w 1"/>
                <a:gd name="T1" fmla="*/ 69 h 74"/>
                <a:gd name="T2" fmla="*/ 0 w 1"/>
                <a:gd name="T3" fmla="*/ 69 h 74"/>
                <a:gd name="T4" fmla="*/ 0 w 1"/>
                <a:gd name="T5" fmla="*/ 74 h 74"/>
                <a:gd name="T6" fmla="*/ 0 w 1"/>
                <a:gd name="T7" fmla="*/ 74 h 74"/>
                <a:gd name="T8" fmla="*/ 0 w 1"/>
                <a:gd name="T9" fmla="*/ 69 h 74"/>
                <a:gd name="T10" fmla="*/ 0 w 1"/>
                <a:gd name="T11" fmla="*/ 0 h 74"/>
                <a:gd name="T12" fmla="*/ 0 w 1"/>
                <a:gd name="T13" fmla="*/ 2 h 74"/>
                <a:gd name="T14" fmla="*/ 0 w 1"/>
                <a:gd name="T15" fmla="*/ 2 h 74"/>
                <a:gd name="T16" fmla="*/ 0 w 1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" h="74">
                  <a:moveTo>
                    <a:pt x="0" y="69"/>
                  </a:moveTo>
                  <a:lnTo>
                    <a:pt x="0" y="69"/>
                  </a:lnTo>
                  <a:lnTo>
                    <a:pt x="0" y="74"/>
                  </a:lnTo>
                  <a:lnTo>
                    <a:pt x="0" y="69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Freeform 213">
              <a:extLst>
                <a:ext uri="{FF2B5EF4-FFF2-40B4-BE49-F238E27FC236}">
                  <a16:creationId xmlns:a16="http://schemas.microsoft.com/office/drawing/2014/main" id="{CC8A48E8-9F42-4FEF-851D-B7E90CE828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" y="1748"/>
              <a:ext cx="1" cy="74"/>
            </a:xfrm>
            <a:custGeom>
              <a:avLst/>
              <a:gdLst>
                <a:gd name="T0" fmla="*/ 0 w 1"/>
                <a:gd name="T1" fmla="*/ 69 h 74"/>
                <a:gd name="T2" fmla="*/ 0 w 1"/>
                <a:gd name="T3" fmla="*/ 69 h 74"/>
                <a:gd name="T4" fmla="*/ 0 w 1"/>
                <a:gd name="T5" fmla="*/ 74 h 74"/>
                <a:gd name="T6" fmla="*/ 0 w 1"/>
                <a:gd name="T7" fmla="*/ 74 h 74"/>
                <a:gd name="T8" fmla="*/ 0 w 1"/>
                <a:gd name="T9" fmla="*/ 69 h 74"/>
                <a:gd name="T10" fmla="*/ 0 w 1"/>
                <a:gd name="T11" fmla="*/ 0 h 74"/>
                <a:gd name="T12" fmla="*/ 0 w 1"/>
                <a:gd name="T13" fmla="*/ 2 h 74"/>
                <a:gd name="T14" fmla="*/ 0 w 1"/>
                <a:gd name="T15" fmla="*/ 2 h 74"/>
                <a:gd name="T16" fmla="*/ 0 w 1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" h="74">
                  <a:moveTo>
                    <a:pt x="0" y="69"/>
                  </a:moveTo>
                  <a:lnTo>
                    <a:pt x="0" y="69"/>
                  </a:lnTo>
                  <a:lnTo>
                    <a:pt x="0" y="74"/>
                  </a:lnTo>
                  <a:lnTo>
                    <a:pt x="0" y="69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Freeform 214">
              <a:extLst>
                <a:ext uri="{FF2B5EF4-FFF2-40B4-BE49-F238E27FC236}">
                  <a16:creationId xmlns:a16="http://schemas.microsoft.com/office/drawing/2014/main" id="{65FE25A3-21D6-4D3C-8673-3E2DFE95C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616"/>
              <a:ext cx="109" cy="107"/>
            </a:xfrm>
            <a:custGeom>
              <a:avLst/>
              <a:gdLst>
                <a:gd name="T0" fmla="*/ 0 w 109"/>
                <a:gd name="T1" fmla="*/ 0 h 107"/>
                <a:gd name="T2" fmla="*/ 4 w 109"/>
                <a:gd name="T3" fmla="*/ 61 h 107"/>
                <a:gd name="T4" fmla="*/ 63 w 109"/>
                <a:gd name="T5" fmla="*/ 107 h 107"/>
                <a:gd name="T6" fmla="*/ 109 w 109"/>
                <a:gd name="T7" fmla="*/ 107 h 107"/>
                <a:gd name="T8" fmla="*/ 0 w 109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4" y="61"/>
                  </a:lnTo>
                  <a:lnTo>
                    <a:pt x="63" y="107"/>
                  </a:lnTo>
                  <a:lnTo>
                    <a:pt x="109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0" name="Freeform 215">
              <a:extLst>
                <a:ext uri="{FF2B5EF4-FFF2-40B4-BE49-F238E27FC236}">
                  <a16:creationId xmlns:a16="http://schemas.microsoft.com/office/drawing/2014/main" id="{8B8A9940-C910-4532-9AE6-9B83A2D5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616"/>
              <a:ext cx="109" cy="107"/>
            </a:xfrm>
            <a:custGeom>
              <a:avLst/>
              <a:gdLst>
                <a:gd name="T0" fmla="*/ 0 w 109"/>
                <a:gd name="T1" fmla="*/ 0 h 107"/>
                <a:gd name="T2" fmla="*/ 4 w 109"/>
                <a:gd name="T3" fmla="*/ 61 h 107"/>
                <a:gd name="T4" fmla="*/ 63 w 109"/>
                <a:gd name="T5" fmla="*/ 107 h 107"/>
                <a:gd name="T6" fmla="*/ 109 w 109"/>
                <a:gd name="T7" fmla="*/ 107 h 107"/>
                <a:gd name="T8" fmla="*/ 0 w 109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4" y="61"/>
                  </a:lnTo>
                  <a:lnTo>
                    <a:pt x="63" y="107"/>
                  </a:lnTo>
                  <a:lnTo>
                    <a:pt x="109" y="1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Freeform 216">
              <a:extLst>
                <a:ext uri="{FF2B5EF4-FFF2-40B4-BE49-F238E27FC236}">
                  <a16:creationId xmlns:a16="http://schemas.microsoft.com/office/drawing/2014/main" id="{229BC2F2-6057-429C-A14E-0C5A95A24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805"/>
              <a:ext cx="90" cy="79"/>
            </a:xfrm>
            <a:custGeom>
              <a:avLst/>
              <a:gdLst>
                <a:gd name="T0" fmla="*/ 11 w 90"/>
                <a:gd name="T1" fmla="*/ 0 h 79"/>
                <a:gd name="T2" fmla="*/ 0 w 90"/>
                <a:gd name="T3" fmla="*/ 10 h 79"/>
                <a:gd name="T4" fmla="*/ 90 w 90"/>
                <a:gd name="T5" fmla="*/ 79 h 79"/>
                <a:gd name="T6" fmla="*/ 11 w 90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79">
                  <a:moveTo>
                    <a:pt x="11" y="0"/>
                  </a:moveTo>
                  <a:lnTo>
                    <a:pt x="0" y="10"/>
                  </a:lnTo>
                  <a:lnTo>
                    <a:pt x="90" y="7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7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Freeform 217">
              <a:extLst>
                <a:ext uri="{FF2B5EF4-FFF2-40B4-BE49-F238E27FC236}">
                  <a16:creationId xmlns:a16="http://schemas.microsoft.com/office/drawing/2014/main" id="{810565C9-3651-4BBA-BB03-489D0A331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805"/>
              <a:ext cx="90" cy="79"/>
            </a:xfrm>
            <a:custGeom>
              <a:avLst/>
              <a:gdLst>
                <a:gd name="T0" fmla="*/ 11 w 90"/>
                <a:gd name="T1" fmla="*/ 0 h 79"/>
                <a:gd name="T2" fmla="*/ 0 w 90"/>
                <a:gd name="T3" fmla="*/ 10 h 79"/>
                <a:gd name="T4" fmla="*/ 90 w 90"/>
                <a:gd name="T5" fmla="*/ 79 h 79"/>
                <a:gd name="T6" fmla="*/ 11 w 90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79">
                  <a:moveTo>
                    <a:pt x="11" y="0"/>
                  </a:moveTo>
                  <a:lnTo>
                    <a:pt x="0" y="10"/>
                  </a:lnTo>
                  <a:lnTo>
                    <a:pt x="90" y="79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218">
              <a:extLst>
                <a:ext uri="{FF2B5EF4-FFF2-40B4-BE49-F238E27FC236}">
                  <a16:creationId xmlns:a16="http://schemas.microsoft.com/office/drawing/2014/main" id="{DD3CE91A-FEE1-4F33-9508-86A00AC25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727"/>
              <a:ext cx="46" cy="2"/>
            </a:xfrm>
            <a:custGeom>
              <a:avLst/>
              <a:gdLst>
                <a:gd name="T0" fmla="*/ 44 w 46"/>
                <a:gd name="T1" fmla="*/ 0 h 2"/>
                <a:gd name="T2" fmla="*/ 0 w 46"/>
                <a:gd name="T3" fmla="*/ 0 h 2"/>
                <a:gd name="T4" fmla="*/ 2 w 46"/>
                <a:gd name="T5" fmla="*/ 2 h 2"/>
                <a:gd name="T6" fmla="*/ 46 w 46"/>
                <a:gd name="T7" fmla="*/ 2 h 2"/>
                <a:gd name="T8" fmla="*/ 44 w 4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">
                  <a:moveTo>
                    <a:pt x="44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6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2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219">
              <a:extLst>
                <a:ext uri="{FF2B5EF4-FFF2-40B4-BE49-F238E27FC236}">
                  <a16:creationId xmlns:a16="http://schemas.microsoft.com/office/drawing/2014/main" id="{A0AA0835-32A2-4096-BCDA-9696141AD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727"/>
              <a:ext cx="46" cy="2"/>
            </a:xfrm>
            <a:custGeom>
              <a:avLst/>
              <a:gdLst>
                <a:gd name="T0" fmla="*/ 44 w 46"/>
                <a:gd name="T1" fmla="*/ 0 h 2"/>
                <a:gd name="T2" fmla="*/ 0 w 46"/>
                <a:gd name="T3" fmla="*/ 0 h 2"/>
                <a:gd name="T4" fmla="*/ 2 w 46"/>
                <a:gd name="T5" fmla="*/ 2 h 2"/>
                <a:gd name="T6" fmla="*/ 46 w 46"/>
                <a:gd name="T7" fmla="*/ 2 h 2"/>
                <a:gd name="T8" fmla="*/ 44 w 4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">
                  <a:moveTo>
                    <a:pt x="44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6" y="2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220">
              <a:extLst>
                <a:ext uri="{FF2B5EF4-FFF2-40B4-BE49-F238E27FC236}">
                  <a16:creationId xmlns:a16="http://schemas.microsoft.com/office/drawing/2014/main" id="{49E78120-6E0C-467C-A8AB-AB60E2D55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729"/>
              <a:ext cx="118" cy="82"/>
            </a:xfrm>
            <a:custGeom>
              <a:avLst/>
              <a:gdLst>
                <a:gd name="T0" fmla="*/ 44 w 118"/>
                <a:gd name="T1" fmla="*/ 0 h 82"/>
                <a:gd name="T2" fmla="*/ 0 w 118"/>
                <a:gd name="T3" fmla="*/ 0 h 82"/>
                <a:gd name="T4" fmla="*/ 107 w 118"/>
                <a:gd name="T5" fmla="*/ 82 h 82"/>
                <a:gd name="T6" fmla="*/ 118 w 118"/>
                <a:gd name="T7" fmla="*/ 74 h 82"/>
                <a:gd name="T8" fmla="*/ 44 w 118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2">
                  <a:moveTo>
                    <a:pt x="44" y="0"/>
                  </a:moveTo>
                  <a:lnTo>
                    <a:pt x="0" y="0"/>
                  </a:lnTo>
                  <a:lnTo>
                    <a:pt x="107" y="82"/>
                  </a:lnTo>
                  <a:lnTo>
                    <a:pt x="118" y="7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B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221">
              <a:extLst>
                <a:ext uri="{FF2B5EF4-FFF2-40B4-BE49-F238E27FC236}">
                  <a16:creationId xmlns:a16="http://schemas.microsoft.com/office/drawing/2014/main" id="{0DA6E64B-8EF4-4887-9177-FE51AAA75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729"/>
              <a:ext cx="118" cy="82"/>
            </a:xfrm>
            <a:custGeom>
              <a:avLst/>
              <a:gdLst>
                <a:gd name="T0" fmla="*/ 44 w 118"/>
                <a:gd name="T1" fmla="*/ 0 h 82"/>
                <a:gd name="T2" fmla="*/ 0 w 118"/>
                <a:gd name="T3" fmla="*/ 0 h 82"/>
                <a:gd name="T4" fmla="*/ 107 w 118"/>
                <a:gd name="T5" fmla="*/ 82 h 82"/>
                <a:gd name="T6" fmla="*/ 118 w 118"/>
                <a:gd name="T7" fmla="*/ 74 h 82"/>
                <a:gd name="T8" fmla="*/ 44 w 118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2">
                  <a:moveTo>
                    <a:pt x="44" y="0"/>
                  </a:moveTo>
                  <a:lnTo>
                    <a:pt x="0" y="0"/>
                  </a:lnTo>
                  <a:lnTo>
                    <a:pt x="107" y="82"/>
                  </a:lnTo>
                  <a:lnTo>
                    <a:pt x="118" y="74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222">
              <a:extLst>
                <a:ext uri="{FF2B5EF4-FFF2-40B4-BE49-F238E27FC236}">
                  <a16:creationId xmlns:a16="http://schemas.microsoft.com/office/drawing/2014/main" id="{6D551DC8-7120-4A7F-859C-4C19F36570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3" y="2723"/>
              <a:ext cx="130" cy="92"/>
            </a:xfrm>
            <a:custGeom>
              <a:avLst/>
              <a:gdLst>
                <a:gd name="T0" fmla="*/ 126 w 130"/>
                <a:gd name="T1" fmla="*/ 80 h 92"/>
                <a:gd name="T2" fmla="*/ 115 w 130"/>
                <a:gd name="T3" fmla="*/ 88 h 92"/>
                <a:gd name="T4" fmla="*/ 119 w 130"/>
                <a:gd name="T5" fmla="*/ 92 h 92"/>
                <a:gd name="T6" fmla="*/ 130 w 130"/>
                <a:gd name="T7" fmla="*/ 82 h 92"/>
                <a:gd name="T8" fmla="*/ 126 w 130"/>
                <a:gd name="T9" fmla="*/ 80 h 92"/>
                <a:gd name="T10" fmla="*/ 46 w 130"/>
                <a:gd name="T11" fmla="*/ 0 h 92"/>
                <a:gd name="T12" fmla="*/ 0 w 130"/>
                <a:gd name="T13" fmla="*/ 0 h 92"/>
                <a:gd name="T14" fmla="*/ 6 w 130"/>
                <a:gd name="T15" fmla="*/ 4 h 92"/>
                <a:gd name="T16" fmla="*/ 50 w 130"/>
                <a:gd name="T17" fmla="*/ 4 h 92"/>
                <a:gd name="T18" fmla="*/ 46 w 130"/>
                <a:gd name="T19" fmla="*/ 0 h 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92">
                  <a:moveTo>
                    <a:pt x="126" y="80"/>
                  </a:moveTo>
                  <a:lnTo>
                    <a:pt x="115" y="88"/>
                  </a:lnTo>
                  <a:lnTo>
                    <a:pt x="119" y="92"/>
                  </a:lnTo>
                  <a:lnTo>
                    <a:pt x="130" y="82"/>
                  </a:lnTo>
                  <a:lnTo>
                    <a:pt x="126" y="80"/>
                  </a:lnTo>
                  <a:close/>
                  <a:moveTo>
                    <a:pt x="46" y="0"/>
                  </a:moveTo>
                  <a:lnTo>
                    <a:pt x="0" y="0"/>
                  </a:lnTo>
                  <a:lnTo>
                    <a:pt x="6" y="4"/>
                  </a:lnTo>
                  <a:lnTo>
                    <a:pt x="50" y="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9F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223">
              <a:extLst>
                <a:ext uri="{FF2B5EF4-FFF2-40B4-BE49-F238E27FC236}">
                  <a16:creationId xmlns:a16="http://schemas.microsoft.com/office/drawing/2014/main" id="{683C4675-420F-4738-9A7F-AD9DC47C80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3" y="2723"/>
              <a:ext cx="130" cy="92"/>
            </a:xfrm>
            <a:custGeom>
              <a:avLst/>
              <a:gdLst>
                <a:gd name="T0" fmla="*/ 126 w 130"/>
                <a:gd name="T1" fmla="*/ 80 h 92"/>
                <a:gd name="T2" fmla="*/ 115 w 130"/>
                <a:gd name="T3" fmla="*/ 88 h 92"/>
                <a:gd name="T4" fmla="*/ 119 w 130"/>
                <a:gd name="T5" fmla="*/ 92 h 92"/>
                <a:gd name="T6" fmla="*/ 130 w 130"/>
                <a:gd name="T7" fmla="*/ 82 h 92"/>
                <a:gd name="T8" fmla="*/ 126 w 130"/>
                <a:gd name="T9" fmla="*/ 80 h 92"/>
                <a:gd name="T10" fmla="*/ 46 w 130"/>
                <a:gd name="T11" fmla="*/ 0 h 92"/>
                <a:gd name="T12" fmla="*/ 0 w 130"/>
                <a:gd name="T13" fmla="*/ 0 h 92"/>
                <a:gd name="T14" fmla="*/ 6 w 130"/>
                <a:gd name="T15" fmla="*/ 4 h 92"/>
                <a:gd name="T16" fmla="*/ 50 w 130"/>
                <a:gd name="T17" fmla="*/ 4 h 92"/>
                <a:gd name="T18" fmla="*/ 46 w 130"/>
                <a:gd name="T19" fmla="*/ 0 h 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92">
                  <a:moveTo>
                    <a:pt x="126" y="80"/>
                  </a:moveTo>
                  <a:lnTo>
                    <a:pt x="115" y="88"/>
                  </a:lnTo>
                  <a:lnTo>
                    <a:pt x="119" y="92"/>
                  </a:lnTo>
                  <a:lnTo>
                    <a:pt x="130" y="82"/>
                  </a:lnTo>
                  <a:lnTo>
                    <a:pt x="126" y="80"/>
                  </a:lnTo>
                  <a:moveTo>
                    <a:pt x="46" y="0"/>
                  </a:moveTo>
                  <a:lnTo>
                    <a:pt x="0" y="0"/>
                  </a:lnTo>
                  <a:lnTo>
                    <a:pt x="6" y="4"/>
                  </a:lnTo>
                  <a:lnTo>
                    <a:pt x="50" y="4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224">
              <a:extLst>
                <a:ext uri="{FF2B5EF4-FFF2-40B4-BE49-F238E27FC236}">
                  <a16:creationId xmlns:a16="http://schemas.microsoft.com/office/drawing/2014/main" id="{EF39A6AE-D2BA-4524-A51D-8B1EDF49C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92"/>
              <a:ext cx="218" cy="231"/>
            </a:xfrm>
            <a:custGeom>
              <a:avLst/>
              <a:gdLst>
                <a:gd name="T0" fmla="*/ 0 w 218"/>
                <a:gd name="T1" fmla="*/ 0 h 231"/>
                <a:gd name="T2" fmla="*/ 0 w 218"/>
                <a:gd name="T3" fmla="*/ 53 h 231"/>
                <a:gd name="T4" fmla="*/ 208 w 218"/>
                <a:gd name="T5" fmla="*/ 231 h 231"/>
                <a:gd name="T6" fmla="*/ 218 w 218"/>
                <a:gd name="T7" fmla="*/ 231 h 231"/>
                <a:gd name="T8" fmla="*/ 0 w 218"/>
                <a:gd name="T9" fmla="*/ 0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231">
                  <a:moveTo>
                    <a:pt x="0" y="0"/>
                  </a:moveTo>
                  <a:lnTo>
                    <a:pt x="0" y="53"/>
                  </a:lnTo>
                  <a:lnTo>
                    <a:pt x="208" y="231"/>
                  </a:lnTo>
                  <a:lnTo>
                    <a:pt x="218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225">
              <a:extLst>
                <a:ext uri="{FF2B5EF4-FFF2-40B4-BE49-F238E27FC236}">
                  <a16:creationId xmlns:a16="http://schemas.microsoft.com/office/drawing/2014/main" id="{71FDF8D8-D13C-4649-94E2-8D4ACACDF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92"/>
              <a:ext cx="218" cy="231"/>
            </a:xfrm>
            <a:custGeom>
              <a:avLst/>
              <a:gdLst>
                <a:gd name="T0" fmla="*/ 0 w 218"/>
                <a:gd name="T1" fmla="*/ 0 h 231"/>
                <a:gd name="T2" fmla="*/ 0 w 218"/>
                <a:gd name="T3" fmla="*/ 53 h 231"/>
                <a:gd name="T4" fmla="*/ 208 w 218"/>
                <a:gd name="T5" fmla="*/ 231 h 231"/>
                <a:gd name="T6" fmla="*/ 218 w 218"/>
                <a:gd name="T7" fmla="*/ 231 h 231"/>
                <a:gd name="T8" fmla="*/ 0 w 218"/>
                <a:gd name="T9" fmla="*/ 0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231">
                  <a:moveTo>
                    <a:pt x="0" y="0"/>
                  </a:moveTo>
                  <a:lnTo>
                    <a:pt x="0" y="53"/>
                  </a:lnTo>
                  <a:lnTo>
                    <a:pt x="208" y="231"/>
                  </a:lnTo>
                  <a:lnTo>
                    <a:pt x="218" y="2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226">
              <a:extLst>
                <a:ext uri="{FF2B5EF4-FFF2-40B4-BE49-F238E27FC236}">
                  <a16:creationId xmlns:a16="http://schemas.microsoft.com/office/drawing/2014/main" id="{CD558789-72C7-4730-90EC-B956EE4A4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756"/>
              <a:ext cx="10" cy="9"/>
            </a:xfrm>
            <a:custGeom>
              <a:avLst/>
              <a:gdLst>
                <a:gd name="T0" fmla="*/ 2 w 10"/>
                <a:gd name="T1" fmla="*/ 0 h 9"/>
                <a:gd name="T2" fmla="*/ 0 w 10"/>
                <a:gd name="T3" fmla="*/ 0 h 9"/>
                <a:gd name="T4" fmla="*/ 10 w 10"/>
                <a:gd name="T5" fmla="*/ 9 h 9"/>
                <a:gd name="T6" fmla="*/ 2 w 10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2" y="0"/>
                  </a:moveTo>
                  <a:lnTo>
                    <a:pt x="0" y="0"/>
                  </a:lnTo>
                  <a:lnTo>
                    <a:pt x="1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7C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227">
              <a:extLst>
                <a:ext uri="{FF2B5EF4-FFF2-40B4-BE49-F238E27FC236}">
                  <a16:creationId xmlns:a16="http://schemas.microsoft.com/office/drawing/2014/main" id="{8D473A0B-1186-4BCA-87F5-257F562E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756"/>
              <a:ext cx="10" cy="9"/>
            </a:xfrm>
            <a:custGeom>
              <a:avLst/>
              <a:gdLst>
                <a:gd name="T0" fmla="*/ 2 w 10"/>
                <a:gd name="T1" fmla="*/ 0 h 9"/>
                <a:gd name="T2" fmla="*/ 0 w 10"/>
                <a:gd name="T3" fmla="*/ 0 h 9"/>
                <a:gd name="T4" fmla="*/ 10 w 10"/>
                <a:gd name="T5" fmla="*/ 9 h 9"/>
                <a:gd name="T6" fmla="*/ 2 w 10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2" y="0"/>
                  </a:moveTo>
                  <a:lnTo>
                    <a:pt x="0" y="0"/>
                  </a:lnTo>
                  <a:lnTo>
                    <a:pt x="10" y="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228">
              <a:extLst>
                <a:ext uri="{FF2B5EF4-FFF2-40B4-BE49-F238E27FC236}">
                  <a16:creationId xmlns:a16="http://schemas.microsoft.com/office/drawing/2014/main" id="{DC52D082-04C3-4D94-A7ED-EFF6912F2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727"/>
              <a:ext cx="10" cy="2"/>
            </a:xfrm>
            <a:custGeom>
              <a:avLst/>
              <a:gdLst>
                <a:gd name="T0" fmla="*/ 10 w 10"/>
                <a:gd name="T1" fmla="*/ 0 h 2"/>
                <a:gd name="T2" fmla="*/ 0 w 10"/>
                <a:gd name="T3" fmla="*/ 0 h 2"/>
                <a:gd name="T4" fmla="*/ 2 w 10"/>
                <a:gd name="T5" fmla="*/ 2 h 2"/>
                <a:gd name="T6" fmla="*/ 10 w 10"/>
                <a:gd name="T7" fmla="*/ 2 h 2"/>
                <a:gd name="T8" fmla="*/ 10 w 10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Freeform 229">
              <a:extLst>
                <a:ext uri="{FF2B5EF4-FFF2-40B4-BE49-F238E27FC236}">
                  <a16:creationId xmlns:a16="http://schemas.microsoft.com/office/drawing/2014/main" id="{6F37C1E0-3A29-40D1-9B07-40E80816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727"/>
              <a:ext cx="10" cy="2"/>
            </a:xfrm>
            <a:custGeom>
              <a:avLst/>
              <a:gdLst>
                <a:gd name="T0" fmla="*/ 10 w 10"/>
                <a:gd name="T1" fmla="*/ 0 h 2"/>
                <a:gd name="T2" fmla="*/ 0 w 10"/>
                <a:gd name="T3" fmla="*/ 0 h 2"/>
                <a:gd name="T4" fmla="*/ 2 w 10"/>
                <a:gd name="T5" fmla="*/ 2 h 2"/>
                <a:gd name="T6" fmla="*/ 10 w 10"/>
                <a:gd name="T7" fmla="*/ 2 h 2"/>
                <a:gd name="T8" fmla="*/ 10 w 10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0" y="2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Freeform 230">
              <a:extLst>
                <a:ext uri="{FF2B5EF4-FFF2-40B4-BE49-F238E27FC236}">
                  <a16:creationId xmlns:a16="http://schemas.microsoft.com/office/drawing/2014/main" id="{8BE5DC5C-AB18-4DF9-BC03-82FA9275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729"/>
              <a:ext cx="30" cy="25"/>
            </a:xfrm>
            <a:custGeom>
              <a:avLst/>
              <a:gdLst>
                <a:gd name="T0" fmla="*/ 8 w 30"/>
                <a:gd name="T1" fmla="*/ 0 h 25"/>
                <a:gd name="T2" fmla="*/ 0 w 30"/>
                <a:gd name="T3" fmla="*/ 0 h 25"/>
                <a:gd name="T4" fmla="*/ 30 w 30"/>
                <a:gd name="T5" fmla="*/ 25 h 25"/>
                <a:gd name="T6" fmla="*/ 30 w 30"/>
                <a:gd name="T7" fmla="*/ 25 h 25"/>
                <a:gd name="T8" fmla="*/ 8 w 3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5">
                  <a:moveTo>
                    <a:pt x="8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B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Freeform 231">
              <a:extLst>
                <a:ext uri="{FF2B5EF4-FFF2-40B4-BE49-F238E27FC236}">
                  <a16:creationId xmlns:a16="http://schemas.microsoft.com/office/drawing/2014/main" id="{A2AF2046-6740-4E50-B488-C6A3C4B73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729"/>
              <a:ext cx="30" cy="25"/>
            </a:xfrm>
            <a:custGeom>
              <a:avLst/>
              <a:gdLst>
                <a:gd name="T0" fmla="*/ 8 w 30"/>
                <a:gd name="T1" fmla="*/ 0 h 25"/>
                <a:gd name="T2" fmla="*/ 0 w 30"/>
                <a:gd name="T3" fmla="*/ 0 h 25"/>
                <a:gd name="T4" fmla="*/ 30 w 30"/>
                <a:gd name="T5" fmla="*/ 25 h 25"/>
                <a:gd name="T6" fmla="*/ 30 w 30"/>
                <a:gd name="T7" fmla="*/ 25 h 25"/>
                <a:gd name="T8" fmla="*/ 8 w 3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5">
                  <a:moveTo>
                    <a:pt x="8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7" name="Freeform 232">
              <a:extLst>
                <a:ext uri="{FF2B5EF4-FFF2-40B4-BE49-F238E27FC236}">
                  <a16:creationId xmlns:a16="http://schemas.microsoft.com/office/drawing/2014/main" id="{264004E3-B928-477F-B30E-1700CC842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8" y="2723"/>
              <a:ext cx="40" cy="33"/>
            </a:xfrm>
            <a:custGeom>
              <a:avLst/>
              <a:gdLst>
                <a:gd name="T0" fmla="*/ 36 w 40"/>
                <a:gd name="T1" fmla="*/ 31 h 33"/>
                <a:gd name="T2" fmla="*/ 36 w 40"/>
                <a:gd name="T3" fmla="*/ 31 h 33"/>
                <a:gd name="T4" fmla="*/ 38 w 40"/>
                <a:gd name="T5" fmla="*/ 33 h 33"/>
                <a:gd name="T6" fmla="*/ 40 w 40"/>
                <a:gd name="T7" fmla="*/ 33 h 33"/>
                <a:gd name="T8" fmla="*/ 36 w 40"/>
                <a:gd name="T9" fmla="*/ 31 h 33"/>
                <a:gd name="T10" fmla="*/ 10 w 40"/>
                <a:gd name="T11" fmla="*/ 0 h 33"/>
                <a:gd name="T12" fmla="*/ 0 w 40"/>
                <a:gd name="T13" fmla="*/ 0 h 33"/>
                <a:gd name="T14" fmla="*/ 4 w 40"/>
                <a:gd name="T15" fmla="*/ 4 h 33"/>
                <a:gd name="T16" fmla="*/ 14 w 40"/>
                <a:gd name="T17" fmla="*/ 4 h 33"/>
                <a:gd name="T18" fmla="*/ 10 w 40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33">
                  <a:moveTo>
                    <a:pt x="36" y="31"/>
                  </a:moveTo>
                  <a:lnTo>
                    <a:pt x="36" y="31"/>
                  </a:lnTo>
                  <a:lnTo>
                    <a:pt x="38" y="33"/>
                  </a:lnTo>
                  <a:lnTo>
                    <a:pt x="40" y="33"/>
                  </a:lnTo>
                  <a:lnTo>
                    <a:pt x="36" y="31"/>
                  </a:lnTo>
                  <a:close/>
                  <a:moveTo>
                    <a:pt x="1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14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9F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8" name="Freeform 233">
              <a:extLst>
                <a:ext uri="{FF2B5EF4-FFF2-40B4-BE49-F238E27FC236}">
                  <a16:creationId xmlns:a16="http://schemas.microsoft.com/office/drawing/2014/main" id="{1A7C1F66-88CB-44D9-ACE8-475F558A02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8" y="2723"/>
              <a:ext cx="40" cy="33"/>
            </a:xfrm>
            <a:custGeom>
              <a:avLst/>
              <a:gdLst>
                <a:gd name="T0" fmla="*/ 36 w 40"/>
                <a:gd name="T1" fmla="*/ 31 h 33"/>
                <a:gd name="T2" fmla="*/ 36 w 40"/>
                <a:gd name="T3" fmla="*/ 31 h 33"/>
                <a:gd name="T4" fmla="*/ 38 w 40"/>
                <a:gd name="T5" fmla="*/ 33 h 33"/>
                <a:gd name="T6" fmla="*/ 40 w 40"/>
                <a:gd name="T7" fmla="*/ 33 h 33"/>
                <a:gd name="T8" fmla="*/ 36 w 40"/>
                <a:gd name="T9" fmla="*/ 31 h 33"/>
                <a:gd name="T10" fmla="*/ 10 w 40"/>
                <a:gd name="T11" fmla="*/ 0 h 33"/>
                <a:gd name="T12" fmla="*/ 0 w 40"/>
                <a:gd name="T13" fmla="*/ 0 h 33"/>
                <a:gd name="T14" fmla="*/ 4 w 40"/>
                <a:gd name="T15" fmla="*/ 4 h 33"/>
                <a:gd name="T16" fmla="*/ 14 w 40"/>
                <a:gd name="T17" fmla="*/ 4 h 33"/>
                <a:gd name="T18" fmla="*/ 10 w 40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33">
                  <a:moveTo>
                    <a:pt x="36" y="31"/>
                  </a:moveTo>
                  <a:lnTo>
                    <a:pt x="36" y="31"/>
                  </a:lnTo>
                  <a:lnTo>
                    <a:pt x="38" y="33"/>
                  </a:lnTo>
                  <a:lnTo>
                    <a:pt x="40" y="33"/>
                  </a:lnTo>
                  <a:lnTo>
                    <a:pt x="36" y="31"/>
                  </a:lnTo>
                  <a:moveTo>
                    <a:pt x="1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14" y="4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9" name="Freeform 234">
              <a:extLst>
                <a:ext uri="{FF2B5EF4-FFF2-40B4-BE49-F238E27FC236}">
                  <a16:creationId xmlns:a16="http://schemas.microsoft.com/office/drawing/2014/main" id="{371AED0B-FAB3-46C1-917A-52DC407A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813"/>
              <a:ext cx="257" cy="13"/>
            </a:xfrm>
            <a:custGeom>
              <a:avLst/>
              <a:gdLst>
                <a:gd name="T0" fmla="*/ 401 w 134"/>
                <a:gd name="T1" fmla="*/ 0 h 7"/>
                <a:gd name="T2" fmla="*/ 0 w 134"/>
                <a:gd name="T3" fmla="*/ 45 h 7"/>
                <a:gd name="T4" fmla="*/ 946 w 134"/>
                <a:gd name="T5" fmla="*/ 45 h 7"/>
                <a:gd name="T6" fmla="*/ 401 w 13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4" h="7">
                  <a:moveTo>
                    <a:pt x="57" y="0"/>
                  </a:moveTo>
                  <a:cubicBezTo>
                    <a:pt x="37" y="0"/>
                    <a:pt x="17" y="2"/>
                    <a:pt x="0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7"/>
                    <a:pt x="97" y="0"/>
                    <a:pt x="57" y="0"/>
                  </a:cubicBezTo>
                </a:path>
              </a:pathLst>
            </a:custGeom>
            <a:solidFill>
              <a:srgbClr val="A7A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0" name="Freeform 235">
              <a:extLst>
                <a:ext uri="{FF2B5EF4-FFF2-40B4-BE49-F238E27FC236}">
                  <a16:creationId xmlns:a16="http://schemas.microsoft.com/office/drawing/2014/main" id="{D899A81C-1F6E-4ACD-BEA4-A4F4D22CD6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7" y="1721"/>
              <a:ext cx="314" cy="287"/>
            </a:xfrm>
            <a:custGeom>
              <a:avLst/>
              <a:gdLst>
                <a:gd name="T0" fmla="*/ 498 w 164"/>
                <a:gd name="T1" fmla="*/ 362 h 150"/>
                <a:gd name="T2" fmla="*/ 469 w 164"/>
                <a:gd name="T3" fmla="*/ 369 h 150"/>
                <a:gd name="T4" fmla="*/ 469 w 164"/>
                <a:gd name="T5" fmla="*/ 369 h 150"/>
                <a:gd name="T6" fmla="*/ 337 w 164"/>
                <a:gd name="T7" fmla="*/ 369 h 150"/>
                <a:gd name="T8" fmla="*/ 1151 w 164"/>
                <a:gd name="T9" fmla="*/ 1050 h 150"/>
                <a:gd name="T10" fmla="*/ 498 w 164"/>
                <a:gd name="T11" fmla="*/ 362 h 150"/>
                <a:gd name="T12" fmla="*/ 147 w 164"/>
                <a:gd name="T13" fmla="*/ 0 h 150"/>
                <a:gd name="T14" fmla="*/ 0 w 164"/>
                <a:gd name="T15" fmla="*/ 84 h 150"/>
                <a:gd name="T16" fmla="*/ 8 w 164"/>
                <a:gd name="T17" fmla="*/ 84 h 150"/>
                <a:gd name="T18" fmla="*/ 232 w 164"/>
                <a:gd name="T19" fmla="*/ 84 h 150"/>
                <a:gd name="T20" fmla="*/ 147 w 164"/>
                <a:gd name="T21" fmla="*/ 0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4" h="150">
                  <a:moveTo>
                    <a:pt x="71" y="52"/>
                  </a:moveTo>
                  <a:cubicBezTo>
                    <a:pt x="70" y="53"/>
                    <a:pt x="69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164" y="150"/>
                    <a:pt x="164" y="150"/>
                    <a:pt x="164" y="150"/>
                  </a:cubicBezTo>
                  <a:cubicBezTo>
                    <a:pt x="71" y="52"/>
                    <a:pt x="71" y="52"/>
                    <a:pt x="71" y="52"/>
                  </a:cubicBezTo>
                  <a:moveTo>
                    <a:pt x="2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E0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1" name="Freeform 236">
              <a:extLst>
                <a:ext uri="{FF2B5EF4-FFF2-40B4-BE49-F238E27FC236}">
                  <a16:creationId xmlns:a16="http://schemas.microsoft.com/office/drawing/2014/main" id="{DF7E1660-B200-4EC0-ABFE-EF329AC90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750"/>
              <a:ext cx="120" cy="67"/>
            </a:xfrm>
            <a:custGeom>
              <a:avLst/>
              <a:gdLst>
                <a:gd name="T0" fmla="*/ 221 w 63"/>
                <a:gd name="T1" fmla="*/ 0 h 35"/>
                <a:gd name="T2" fmla="*/ 0 w 63"/>
                <a:gd name="T3" fmla="*/ 0 h 35"/>
                <a:gd name="T4" fmla="*/ 284 w 63"/>
                <a:gd name="T5" fmla="*/ 245 h 35"/>
                <a:gd name="T6" fmla="*/ 436 w 63"/>
                <a:gd name="T7" fmla="*/ 245 h 35"/>
                <a:gd name="T8" fmla="*/ 413 w 63"/>
                <a:gd name="T9" fmla="*/ 216 h 35"/>
                <a:gd name="T10" fmla="*/ 413 w 63"/>
                <a:gd name="T11" fmla="*/ 209 h 35"/>
                <a:gd name="T12" fmla="*/ 221 w 63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5"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2" y="34"/>
                    <a:pt x="61" y="33"/>
                    <a:pt x="60" y="31"/>
                  </a:cubicBezTo>
                  <a:cubicBezTo>
                    <a:pt x="60" y="31"/>
                    <a:pt x="60" y="30"/>
                    <a:pt x="60" y="3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D2D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2" name="Freeform 237">
              <a:extLst>
                <a:ext uri="{FF2B5EF4-FFF2-40B4-BE49-F238E27FC236}">
                  <a16:creationId xmlns:a16="http://schemas.microsoft.com/office/drawing/2014/main" id="{A2EDD017-1D47-4C87-B73A-43E85CD108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9" y="1744"/>
              <a:ext cx="134" cy="78"/>
            </a:xfrm>
            <a:custGeom>
              <a:avLst/>
              <a:gdLst>
                <a:gd name="T0" fmla="*/ 461 w 70"/>
                <a:gd name="T1" fmla="*/ 261 h 41"/>
                <a:gd name="T2" fmla="*/ 308 w 70"/>
                <a:gd name="T3" fmla="*/ 261 h 41"/>
                <a:gd name="T4" fmla="*/ 329 w 70"/>
                <a:gd name="T5" fmla="*/ 282 h 41"/>
                <a:gd name="T6" fmla="*/ 461 w 70"/>
                <a:gd name="T7" fmla="*/ 282 h 41"/>
                <a:gd name="T8" fmla="*/ 461 w 70"/>
                <a:gd name="T9" fmla="*/ 282 h 41"/>
                <a:gd name="T10" fmla="*/ 492 w 70"/>
                <a:gd name="T11" fmla="*/ 276 h 41"/>
                <a:gd name="T12" fmla="*/ 484 w 70"/>
                <a:gd name="T13" fmla="*/ 276 h 41"/>
                <a:gd name="T14" fmla="*/ 469 w 70"/>
                <a:gd name="T15" fmla="*/ 268 h 41"/>
                <a:gd name="T16" fmla="*/ 461 w 70"/>
                <a:gd name="T17" fmla="*/ 261 h 41"/>
                <a:gd name="T18" fmla="*/ 224 w 70"/>
                <a:gd name="T19" fmla="*/ 0 h 41"/>
                <a:gd name="T20" fmla="*/ 0 w 70"/>
                <a:gd name="T21" fmla="*/ 0 h 41"/>
                <a:gd name="T22" fmla="*/ 21 w 70"/>
                <a:gd name="T23" fmla="*/ 21 h 41"/>
                <a:gd name="T24" fmla="*/ 245 w 70"/>
                <a:gd name="T25" fmla="*/ 21 h 41"/>
                <a:gd name="T26" fmla="*/ 224 w 70"/>
                <a:gd name="T27" fmla="*/ 0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41">
                  <a:moveTo>
                    <a:pt x="66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9" y="41"/>
                    <a:pt x="70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8" y="39"/>
                    <a:pt x="67" y="39"/>
                  </a:cubicBezTo>
                  <a:cubicBezTo>
                    <a:pt x="67" y="38"/>
                    <a:pt x="66" y="38"/>
                    <a:pt x="66" y="38"/>
                  </a:cubicBezTo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7E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3" name="Freeform 238">
              <a:extLst>
                <a:ext uri="{FF2B5EF4-FFF2-40B4-BE49-F238E27FC236}">
                  <a16:creationId xmlns:a16="http://schemas.microsoft.com/office/drawing/2014/main" id="{5A01A421-444A-4318-A04C-93D7B9987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1807"/>
              <a:ext cx="11" cy="13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7 h 7"/>
                <a:gd name="T4" fmla="*/ 20 w 6"/>
                <a:gd name="T5" fmla="*/ 32 h 7"/>
                <a:gd name="T6" fmla="*/ 24 w 6"/>
                <a:gd name="T7" fmla="*/ 37 h 7"/>
                <a:gd name="T8" fmla="*/ 37 w 6"/>
                <a:gd name="T9" fmla="*/ 45 h 7"/>
                <a:gd name="T10" fmla="*/ 0 w 6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E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4" name="Freeform 239">
              <a:extLst>
                <a:ext uri="{FF2B5EF4-FFF2-40B4-BE49-F238E27FC236}">
                  <a16:creationId xmlns:a16="http://schemas.microsoft.com/office/drawing/2014/main" id="{41460A19-5A98-4101-AB3C-75FAE5C75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878"/>
              <a:ext cx="746" cy="4"/>
            </a:xfrm>
            <a:custGeom>
              <a:avLst/>
              <a:gdLst>
                <a:gd name="T0" fmla="*/ 8 w 390"/>
                <a:gd name="T1" fmla="*/ 16 h 2"/>
                <a:gd name="T2" fmla="*/ 2722 w 390"/>
                <a:gd name="T3" fmla="*/ 16 h 2"/>
                <a:gd name="T4" fmla="*/ 2730 w 390"/>
                <a:gd name="T5" fmla="*/ 8 h 2"/>
                <a:gd name="T6" fmla="*/ 2722 w 390"/>
                <a:gd name="T7" fmla="*/ 0 h 2"/>
                <a:gd name="T8" fmla="*/ 8 w 390"/>
                <a:gd name="T9" fmla="*/ 0 h 2"/>
                <a:gd name="T10" fmla="*/ 0 w 390"/>
                <a:gd name="T11" fmla="*/ 8 h 2"/>
                <a:gd name="T12" fmla="*/ 8 w 390"/>
                <a:gd name="T13" fmla="*/ 16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0" h="2">
                  <a:moveTo>
                    <a:pt x="1" y="2"/>
                  </a:moveTo>
                  <a:cubicBezTo>
                    <a:pt x="389" y="2"/>
                    <a:pt x="389" y="2"/>
                    <a:pt x="389" y="2"/>
                  </a:cubicBezTo>
                  <a:cubicBezTo>
                    <a:pt x="390" y="2"/>
                    <a:pt x="390" y="1"/>
                    <a:pt x="390" y="1"/>
                  </a:cubicBezTo>
                  <a:cubicBezTo>
                    <a:pt x="390" y="0"/>
                    <a:pt x="390" y="0"/>
                    <a:pt x="38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5" name="Freeform 240">
              <a:extLst>
                <a:ext uri="{FF2B5EF4-FFF2-40B4-BE49-F238E27FC236}">
                  <a16:creationId xmlns:a16="http://schemas.microsoft.com/office/drawing/2014/main" id="{04CF0658-C03D-447A-8D9F-7B68A375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2096"/>
              <a:ext cx="1371" cy="964"/>
            </a:xfrm>
            <a:custGeom>
              <a:avLst/>
              <a:gdLst>
                <a:gd name="T0" fmla="*/ 4998 w 717"/>
                <a:gd name="T1" fmla="*/ 0 h 504"/>
                <a:gd name="T2" fmla="*/ 8 w 717"/>
                <a:gd name="T3" fmla="*/ 3512 h 504"/>
                <a:gd name="T4" fmla="*/ 8 w 717"/>
                <a:gd name="T5" fmla="*/ 3519 h 504"/>
                <a:gd name="T6" fmla="*/ 15 w 717"/>
                <a:gd name="T7" fmla="*/ 3519 h 504"/>
                <a:gd name="T8" fmla="*/ 5006 w 717"/>
                <a:gd name="T9" fmla="*/ 15 h 504"/>
                <a:gd name="T10" fmla="*/ 5006 w 717"/>
                <a:gd name="T11" fmla="*/ 0 h 504"/>
                <a:gd name="T12" fmla="*/ 4998 w 717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7" h="504">
                  <a:moveTo>
                    <a:pt x="715" y="0"/>
                  </a:moveTo>
                  <a:cubicBezTo>
                    <a:pt x="1" y="502"/>
                    <a:pt x="1" y="502"/>
                    <a:pt x="1" y="502"/>
                  </a:cubicBezTo>
                  <a:cubicBezTo>
                    <a:pt x="0" y="502"/>
                    <a:pt x="0" y="503"/>
                    <a:pt x="1" y="503"/>
                  </a:cubicBezTo>
                  <a:cubicBezTo>
                    <a:pt x="1" y="504"/>
                    <a:pt x="2" y="504"/>
                    <a:pt x="2" y="503"/>
                  </a:cubicBezTo>
                  <a:cubicBezTo>
                    <a:pt x="716" y="2"/>
                    <a:pt x="716" y="2"/>
                    <a:pt x="716" y="2"/>
                  </a:cubicBezTo>
                  <a:cubicBezTo>
                    <a:pt x="717" y="1"/>
                    <a:pt x="717" y="1"/>
                    <a:pt x="716" y="0"/>
                  </a:cubicBezTo>
                  <a:cubicBezTo>
                    <a:pt x="716" y="0"/>
                    <a:pt x="715" y="0"/>
                    <a:pt x="7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6" name="Freeform 241">
              <a:extLst>
                <a:ext uri="{FF2B5EF4-FFF2-40B4-BE49-F238E27FC236}">
                  <a16:creationId xmlns:a16="http://schemas.microsoft.com/office/drawing/2014/main" id="{711F96E8-BF08-4FFA-98C5-7069261C2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526"/>
              <a:ext cx="845" cy="585"/>
            </a:xfrm>
            <a:custGeom>
              <a:avLst/>
              <a:gdLst>
                <a:gd name="T0" fmla="*/ 15 w 442"/>
                <a:gd name="T1" fmla="*/ 2132 h 306"/>
                <a:gd name="T2" fmla="*/ 3082 w 442"/>
                <a:gd name="T3" fmla="*/ 15 h 306"/>
                <a:gd name="T4" fmla="*/ 3088 w 442"/>
                <a:gd name="T5" fmla="*/ 8 h 306"/>
                <a:gd name="T6" fmla="*/ 3074 w 442"/>
                <a:gd name="T7" fmla="*/ 8 h 306"/>
                <a:gd name="T8" fmla="*/ 0 w 442"/>
                <a:gd name="T9" fmla="*/ 2124 h 306"/>
                <a:gd name="T10" fmla="*/ 0 w 442"/>
                <a:gd name="T11" fmla="*/ 2132 h 306"/>
                <a:gd name="T12" fmla="*/ 15 w 442"/>
                <a:gd name="T13" fmla="*/ 2132 h 3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2" h="306">
                  <a:moveTo>
                    <a:pt x="2" y="305"/>
                  </a:moveTo>
                  <a:cubicBezTo>
                    <a:pt x="441" y="2"/>
                    <a:pt x="441" y="2"/>
                    <a:pt x="441" y="2"/>
                  </a:cubicBezTo>
                  <a:cubicBezTo>
                    <a:pt x="442" y="2"/>
                    <a:pt x="442" y="1"/>
                    <a:pt x="442" y="1"/>
                  </a:cubicBezTo>
                  <a:cubicBezTo>
                    <a:pt x="441" y="0"/>
                    <a:pt x="441" y="0"/>
                    <a:pt x="440" y="1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1" y="305"/>
                    <a:pt x="1" y="306"/>
                    <a:pt x="2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7" name="Freeform 242">
              <a:extLst>
                <a:ext uri="{FF2B5EF4-FFF2-40B4-BE49-F238E27FC236}">
                  <a16:creationId xmlns:a16="http://schemas.microsoft.com/office/drawing/2014/main" id="{AC6B6E1A-0BB4-4E8C-90C1-283BABD69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570"/>
              <a:ext cx="283" cy="256"/>
            </a:xfrm>
            <a:custGeom>
              <a:avLst/>
              <a:gdLst>
                <a:gd name="T0" fmla="*/ 1027 w 148"/>
                <a:gd name="T1" fmla="*/ 927 h 134"/>
                <a:gd name="T2" fmla="*/ 15 w 148"/>
                <a:gd name="T3" fmla="*/ 8 h 134"/>
                <a:gd name="T4" fmla="*/ 8 w 148"/>
                <a:gd name="T5" fmla="*/ 8 h 134"/>
                <a:gd name="T6" fmla="*/ 8 w 148"/>
                <a:gd name="T7" fmla="*/ 15 h 134"/>
                <a:gd name="T8" fmla="*/ 1019 w 148"/>
                <a:gd name="T9" fmla="*/ 934 h 134"/>
                <a:gd name="T10" fmla="*/ 1027 w 148"/>
                <a:gd name="T11" fmla="*/ 934 h 134"/>
                <a:gd name="T12" fmla="*/ 1027 w 148"/>
                <a:gd name="T13" fmla="*/ 927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134">
                  <a:moveTo>
                    <a:pt x="147" y="133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6" y="134"/>
                    <a:pt x="147" y="134"/>
                    <a:pt x="147" y="134"/>
                  </a:cubicBezTo>
                  <a:cubicBezTo>
                    <a:pt x="148" y="134"/>
                    <a:pt x="147" y="133"/>
                    <a:pt x="147" y="1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8" name="Freeform 243">
              <a:extLst>
                <a:ext uri="{FF2B5EF4-FFF2-40B4-BE49-F238E27FC236}">
                  <a16:creationId xmlns:a16="http://schemas.microsoft.com/office/drawing/2014/main" id="{6462C95A-D34D-4219-90F3-9FFBED21B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677"/>
              <a:ext cx="6" cy="54"/>
            </a:xfrm>
            <a:custGeom>
              <a:avLst/>
              <a:gdLst>
                <a:gd name="T0" fmla="*/ 0 w 3"/>
                <a:gd name="T1" fmla="*/ 8 h 28"/>
                <a:gd name="T2" fmla="*/ 0 w 3"/>
                <a:gd name="T3" fmla="*/ 193 h 28"/>
                <a:gd name="T4" fmla="*/ 16 w 3"/>
                <a:gd name="T5" fmla="*/ 201 h 28"/>
                <a:gd name="T6" fmla="*/ 24 w 3"/>
                <a:gd name="T7" fmla="*/ 193 h 28"/>
                <a:gd name="T8" fmla="*/ 24 w 3"/>
                <a:gd name="T9" fmla="*/ 8 h 28"/>
                <a:gd name="T10" fmla="*/ 16 w 3"/>
                <a:gd name="T11" fmla="*/ 0 h 28"/>
                <a:gd name="T12" fmla="*/ 0 w 3"/>
                <a:gd name="T13" fmla="*/ 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8">
                  <a:moveTo>
                    <a:pt x="0" y="1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1" y="28"/>
                    <a:pt x="2" y="28"/>
                  </a:cubicBezTo>
                  <a:cubicBezTo>
                    <a:pt x="2" y="28"/>
                    <a:pt x="3" y="28"/>
                    <a:pt x="3" y="2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3" name="Group 244">
            <a:extLst>
              <a:ext uri="{FF2B5EF4-FFF2-40B4-BE49-F238E27FC236}">
                <a16:creationId xmlns:a16="http://schemas.microsoft.com/office/drawing/2014/main" id="{1B00EDEE-F73A-4217-BA2E-F1BF70995C58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2206625"/>
            <a:ext cx="3221038" cy="2841625"/>
            <a:chOff x="3024" y="1390"/>
            <a:chExt cx="2029" cy="1790"/>
          </a:xfrm>
        </p:grpSpPr>
        <p:grpSp>
          <p:nvGrpSpPr>
            <p:cNvPr id="20484" name="Group 245">
              <a:extLst>
                <a:ext uri="{FF2B5EF4-FFF2-40B4-BE49-F238E27FC236}">
                  <a16:creationId xmlns:a16="http://schemas.microsoft.com/office/drawing/2014/main" id="{DD0FCF87-0F88-44C0-8C40-1291BEB2B9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1" y="1421"/>
              <a:ext cx="1795" cy="1759"/>
              <a:chOff x="3141" y="1421"/>
              <a:chExt cx="1795" cy="1759"/>
            </a:xfrm>
          </p:grpSpPr>
          <p:sp>
            <p:nvSpPr>
              <p:cNvPr id="20539" name="Freeform 246">
                <a:extLst>
                  <a:ext uri="{FF2B5EF4-FFF2-40B4-BE49-F238E27FC236}">
                    <a16:creationId xmlns:a16="http://schemas.microsoft.com/office/drawing/2014/main" id="{A0A4A203-16E3-4F4B-ADD7-CD23AD73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868"/>
                <a:ext cx="763" cy="239"/>
              </a:xfrm>
              <a:custGeom>
                <a:avLst/>
                <a:gdLst>
                  <a:gd name="T0" fmla="*/ 2790 w 399"/>
                  <a:gd name="T1" fmla="*/ 0 h 125"/>
                  <a:gd name="T2" fmla="*/ 2645 w 399"/>
                  <a:gd name="T3" fmla="*/ 874 h 125"/>
                  <a:gd name="T4" fmla="*/ 0 w 399"/>
                  <a:gd name="T5" fmla="*/ 874 h 125"/>
                  <a:gd name="T6" fmla="*/ 124 w 399"/>
                  <a:gd name="T7" fmla="*/ 8 h 125"/>
                  <a:gd name="T8" fmla="*/ 2790 w 399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9" h="125">
                    <a:moveTo>
                      <a:pt x="399" y="0"/>
                    </a:moveTo>
                    <a:cubicBezTo>
                      <a:pt x="398" y="18"/>
                      <a:pt x="394" y="101"/>
                      <a:pt x="378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19" y="86"/>
                      <a:pt x="18" y="1"/>
                    </a:cubicBezTo>
                    <a:cubicBezTo>
                      <a:pt x="399" y="0"/>
                      <a:pt x="399" y="0"/>
                      <a:pt x="399" y="0"/>
                    </a:cubicBezTo>
                  </a:path>
                </a:pathLst>
              </a:custGeom>
              <a:solidFill>
                <a:srgbClr val="B3B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0" name="Freeform 247">
                <a:extLst>
                  <a:ext uri="{FF2B5EF4-FFF2-40B4-BE49-F238E27FC236}">
                    <a16:creationId xmlns:a16="http://schemas.microsoft.com/office/drawing/2014/main" id="{22228509-EC0F-4C92-8CA8-023EFBD94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5" cy="259"/>
              </a:xfrm>
              <a:custGeom>
                <a:avLst/>
                <a:gdLst>
                  <a:gd name="T0" fmla="*/ 335 w 335"/>
                  <a:gd name="T1" fmla="*/ 0 h 259"/>
                  <a:gd name="T2" fmla="*/ 335 w 335"/>
                  <a:gd name="T3" fmla="*/ 0 h 259"/>
                  <a:gd name="T4" fmla="*/ 0 w 335"/>
                  <a:gd name="T5" fmla="*/ 257 h 259"/>
                  <a:gd name="T6" fmla="*/ 0 w 335"/>
                  <a:gd name="T7" fmla="*/ 259 h 259"/>
                  <a:gd name="T8" fmla="*/ 335 w 335"/>
                  <a:gd name="T9" fmla="*/ 0 h 2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9">
                    <a:moveTo>
                      <a:pt x="335" y="0"/>
                    </a:moveTo>
                    <a:lnTo>
                      <a:pt x="335" y="0"/>
                    </a:lnTo>
                    <a:lnTo>
                      <a:pt x="0" y="257"/>
                    </a:lnTo>
                    <a:lnTo>
                      <a:pt x="0" y="25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5C7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1" name="Freeform 248">
                <a:extLst>
                  <a:ext uri="{FF2B5EF4-FFF2-40B4-BE49-F238E27FC236}">
                    <a16:creationId xmlns:a16="http://schemas.microsoft.com/office/drawing/2014/main" id="{4CE7922B-7D4F-4D1D-9E54-C588F96A7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5" cy="259"/>
              </a:xfrm>
              <a:custGeom>
                <a:avLst/>
                <a:gdLst>
                  <a:gd name="T0" fmla="*/ 335 w 335"/>
                  <a:gd name="T1" fmla="*/ 0 h 259"/>
                  <a:gd name="T2" fmla="*/ 335 w 335"/>
                  <a:gd name="T3" fmla="*/ 0 h 259"/>
                  <a:gd name="T4" fmla="*/ 0 w 335"/>
                  <a:gd name="T5" fmla="*/ 257 h 259"/>
                  <a:gd name="T6" fmla="*/ 0 w 335"/>
                  <a:gd name="T7" fmla="*/ 259 h 259"/>
                  <a:gd name="T8" fmla="*/ 335 w 335"/>
                  <a:gd name="T9" fmla="*/ 0 h 2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9">
                    <a:moveTo>
                      <a:pt x="335" y="0"/>
                    </a:moveTo>
                    <a:lnTo>
                      <a:pt x="335" y="0"/>
                    </a:lnTo>
                    <a:lnTo>
                      <a:pt x="0" y="257"/>
                    </a:lnTo>
                    <a:lnTo>
                      <a:pt x="0" y="259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2" name="Freeform 249">
                <a:extLst>
                  <a:ext uri="{FF2B5EF4-FFF2-40B4-BE49-F238E27FC236}">
                    <a16:creationId xmlns:a16="http://schemas.microsoft.com/office/drawing/2014/main" id="{92EA4675-B030-4854-8386-23536F3ED4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3" y="2907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8 w 8"/>
                  <a:gd name="T7" fmla="*/ 0 h 5"/>
                  <a:gd name="T8" fmla="*/ 8 w 8"/>
                  <a:gd name="T9" fmla="*/ 0 h 5"/>
                  <a:gd name="T10" fmla="*/ 8 w 8"/>
                  <a:gd name="T11" fmla="*/ 0 h 5"/>
                  <a:gd name="T12" fmla="*/ 8 w 8"/>
                  <a:gd name="T13" fmla="*/ 0 h 5"/>
                  <a:gd name="T14" fmla="*/ 8 w 8"/>
                  <a:gd name="T15" fmla="*/ 0 h 5"/>
                  <a:gd name="T16" fmla="*/ 8 w 8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0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3" name="Freeform 250">
                <a:extLst>
                  <a:ext uri="{FF2B5EF4-FFF2-40B4-BE49-F238E27FC236}">
                    <a16:creationId xmlns:a16="http://schemas.microsoft.com/office/drawing/2014/main" id="{0BFA7ABC-0A4B-4ABC-BE88-3D4DD03A3A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3" y="2907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8 w 8"/>
                  <a:gd name="T7" fmla="*/ 0 h 5"/>
                  <a:gd name="T8" fmla="*/ 8 w 8"/>
                  <a:gd name="T9" fmla="*/ 0 h 5"/>
                  <a:gd name="T10" fmla="*/ 8 w 8"/>
                  <a:gd name="T11" fmla="*/ 0 h 5"/>
                  <a:gd name="T12" fmla="*/ 8 w 8"/>
                  <a:gd name="T13" fmla="*/ 0 h 5"/>
                  <a:gd name="T14" fmla="*/ 8 w 8"/>
                  <a:gd name="T15" fmla="*/ 0 h 5"/>
                  <a:gd name="T16" fmla="*/ 8 w 8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moveTo>
                      <a:pt x="8" y="0"/>
                    </a:move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4" name="Freeform 251">
                <a:extLst>
                  <a:ext uri="{FF2B5EF4-FFF2-40B4-BE49-F238E27FC236}">
                    <a16:creationId xmlns:a16="http://schemas.microsoft.com/office/drawing/2014/main" id="{4B5402A7-9BF0-449E-BBE8-3424903F0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5" cy="257"/>
              </a:xfrm>
              <a:custGeom>
                <a:avLst/>
                <a:gdLst>
                  <a:gd name="T0" fmla="*/ 335 w 335"/>
                  <a:gd name="T1" fmla="*/ 0 h 257"/>
                  <a:gd name="T2" fmla="*/ 333 w 335"/>
                  <a:gd name="T3" fmla="*/ 0 h 257"/>
                  <a:gd name="T4" fmla="*/ 0 w 335"/>
                  <a:gd name="T5" fmla="*/ 257 h 257"/>
                  <a:gd name="T6" fmla="*/ 0 w 335"/>
                  <a:gd name="T7" fmla="*/ 257 h 257"/>
                  <a:gd name="T8" fmla="*/ 335 w 335"/>
                  <a:gd name="T9" fmla="*/ 0 h 2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7">
                    <a:moveTo>
                      <a:pt x="335" y="0"/>
                    </a:moveTo>
                    <a:lnTo>
                      <a:pt x="333" y="0"/>
                    </a:lnTo>
                    <a:lnTo>
                      <a:pt x="0" y="257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DAC0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5" name="Freeform 252">
                <a:extLst>
                  <a:ext uri="{FF2B5EF4-FFF2-40B4-BE49-F238E27FC236}">
                    <a16:creationId xmlns:a16="http://schemas.microsoft.com/office/drawing/2014/main" id="{24D40AF6-779E-4A12-9BDF-98B346B37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5" cy="257"/>
              </a:xfrm>
              <a:custGeom>
                <a:avLst/>
                <a:gdLst>
                  <a:gd name="T0" fmla="*/ 335 w 335"/>
                  <a:gd name="T1" fmla="*/ 0 h 257"/>
                  <a:gd name="T2" fmla="*/ 333 w 335"/>
                  <a:gd name="T3" fmla="*/ 0 h 257"/>
                  <a:gd name="T4" fmla="*/ 0 w 335"/>
                  <a:gd name="T5" fmla="*/ 257 h 257"/>
                  <a:gd name="T6" fmla="*/ 0 w 335"/>
                  <a:gd name="T7" fmla="*/ 257 h 257"/>
                  <a:gd name="T8" fmla="*/ 335 w 335"/>
                  <a:gd name="T9" fmla="*/ 0 h 2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57">
                    <a:moveTo>
                      <a:pt x="335" y="0"/>
                    </a:moveTo>
                    <a:lnTo>
                      <a:pt x="333" y="0"/>
                    </a:lnTo>
                    <a:lnTo>
                      <a:pt x="0" y="257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6" name="Freeform 253">
                <a:extLst>
                  <a:ext uri="{FF2B5EF4-FFF2-40B4-BE49-F238E27FC236}">
                    <a16:creationId xmlns:a16="http://schemas.microsoft.com/office/drawing/2014/main" id="{960D5D3B-68CE-4E91-BABE-D239EDA8D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2907"/>
                <a:ext cx="10" cy="5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0 w 10"/>
                  <a:gd name="T5" fmla="*/ 5 h 5"/>
                  <a:gd name="T6" fmla="*/ 2 w 10"/>
                  <a:gd name="T7" fmla="*/ 5 h 5"/>
                  <a:gd name="T8" fmla="*/ 10 w 10"/>
                  <a:gd name="T9" fmla="*/ 0 h 5"/>
                  <a:gd name="T10" fmla="*/ 10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B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7" name="Freeform 254">
                <a:extLst>
                  <a:ext uri="{FF2B5EF4-FFF2-40B4-BE49-F238E27FC236}">
                    <a16:creationId xmlns:a16="http://schemas.microsoft.com/office/drawing/2014/main" id="{4F73B081-7ED5-4D32-A0F1-3E786E838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2907"/>
                <a:ext cx="10" cy="5"/>
              </a:xfrm>
              <a:custGeom>
                <a:avLst/>
                <a:gdLst>
                  <a:gd name="T0" fmla="*/ 10 w 10"/>
                  <a:gd name="T1" fmla="*/ 0 h 5"/>
                  <a:gd name="T2" fmla="*/ 10 w 10"/>
                  <a:gd name="T3" fmla="*/ 0 h 5"/>
                  <a:gd name="T4" fmla="*/ 0 w 10"/>
                  <a:gd name="T5" fmla="*/ 5 h 5"/>
                  <a:gd name="T6" fmla="*/ 2 w 10"/>
                  <a:gd name="T7" fmla="*/ 5 h 5"/>
                  <a:gd name="T8" fmla="*/ 10 w 10"/>
                  <a:gd name="T9" fmla="*/ 0 h 5"/>
                  <a:gd name="T10" fmla="*/ 10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8" name="Freeform 255">
                <a:extLst>
                  <a:ext uri="{FF2B5EF4-FFF2-40B4-BE49-F238E27FC236}">
                    <a16:creationId xmlns:a16="http://schemas.microsoft.com/office/drawing/2014/main" id="{DC9193CE-946F-4BCF-95D5-5C317DD80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721"/>
                <a:ext cx="1795" cy="272"/>
              </a:xfrm>
              <a:custGeom>
                <a:avLst/>
                <a:gdLst>
                  <a:gd name="T0" fmla="*/ 5 w 1795"/>
                  <a:gd name="T1" fmla="*/ 270 h 272"/>
                  <a:gd name="T2" fmla="*/ 7 w 1795"/>
                  <a:gd name="T3" fmla="*/ 272 h 272"/>
                  <a:gd name="T4" fmla="*/ 355 w 1795"/>
                  <a:gd name="T5" fmla="*/ 4 h 272"/>
                  <a:gd name="T6" fmla="*/ 1784 w 1795"/>
                  <a:gd name="T7" fmla="*/ 4 h 272"/>
                  <a:gd name="T8" fmla="*/ 1440 w 1795"/>
                  <a:gd name="T9" fmla="*/ 268 h 272"/>
                  <a:gd name="T10" fmla="*/ 5 w 1795"/>
                  <a:gd name="T11" fmla="*/ 268 h 272"/>
                  <a:gd name="T12" fmla="*/ 5 w 1795"/>
                  <a:gd name="T13" fmla="*/ 270 h 272"/>
                  <a:gd name="T14" fmla="*/ 7 w 1795"/>
                  <a:gd name="T15" fmla="*/ 272 h 272"/>
                  <a:gd name="T16" fmla="*/ 5 w 1795"/>
                  <a:gd name="T17" fmla="*/ 270 h 272"/>
                  <a:gd name="T18" fmla="*/ 5 w 1795"/>
                  <a:gd name="T19" fmla="*/ 272 h 272"/>
                  <a:gd name="T20" fmla="*/ 1442 w 1795"/>
                  <a:gd name="T21" fmla="*/ 272 h 272"/>
                  <a:gd name="T22" fmla="*/ 1795 w 1795"/>
                  <a:gd name="T23" fmla="*/ 0 h 272"/>
                  <a:gd name="T24" fmla="*/ 355 w 1795"/>
                  <a:gd name="T25" fmla="*/ 0 h 272"/>
                  <a:gd name="T26" fmla="*/ 0 w 1795"/>
                  <a:gd name="T27" fmla="*/ 272 h 272"/>
                  <a:gd name="T28" fmla="*/ 5 w 1795"/>
                  <a:gd name="T29" fmla="*/ 272 h 272"/>
                  <a:gd name="T30" fmla="*/ 5 w 1795"/>
                  <a:gd name="T31" fmla="*/ 270 h 2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95" h="272">
                    <a:moveTo>
                      <a:pt x="5" y="270"/>
                    </a:moveTo>
                    <a:lnTo>
                      <a:pt x="7" y="272"/>
                    </a:lnTo>
                    <a:lnTo>
                      <a:pt x="355" y="4"/>
                    </a:lnTo>
                    <a:lnTo>
                      <a:pt x="1784" y="4"/>
                    </a:lnTo>
                    <a:lnTo>
                      <a:pt x="1440" y="268"/>
                    </a:lnTo>
                    <a:lnTo>
                      <a:pt x="5" y="268"/>
                    </a:lnTo>
                    <a:lnTo>
                      <a:pt x="5" y="270"/>
                    </a:lnTo>
                    <a:lnTo>
                      <a:pt x="7" y="272"/>
                    </a:lnTo>
                    <a:lnTo>
                      <a:pt x="5" y="270"/>
                    </a:lnTo>
                    <a:lnTo>
                      <a:pt x="5" y="272"/>
                    </a:lnTo>
                    <a:lnTo>
                      <a:pt x="1442" y="272"/>
                    </a:lnTo>
                    <a:lnTo>
                      <a:pt x="1795" y="0"/>
                    </a:lnTo>
                    <a:lnTo>
                      <a:pt x="355" y="0"/>
                    </a:lnTo>
                    <a:lnTo>
                      <a:pt x="0" y="272"/>
                    </a:lnTo>
                    <a:lnTo>
                      <a:pt x="5" y="272"/>
                    </a:lnTo>
                    <a:lnTo>
                      <a:pt x="5" y="2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9" name="Freeform 256">
                <a:extLst>
                  <a:ext uri="{FF2B5EF4-FFF2-40B4-BE49-F238E27FC236}">
                    <a16:creationId xmlns:a16="http://schemas.microsoft.com/office/drawing/2014/main" id="{454094A1-5B00-4FDC-BC0D-BCEDE1517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721"/>
                <a:ext cx="1795" cy="272"/>
              </a:xfrm>
              <a:custGeom>
                <a:avLst/>
                <a:gdLst>
                  <a:gd name="T0" fmla="*/ 5 w 1795"/>
                  <a:gd name="T1" fmla="*/ 270 h 272"/>
                  <a:gd name="T2" fmla="*/ 7 w 1795"/>
                  <a:gd name="T3" fmla="*/ 272 h 272"/>
                  <a:gd name="T4" fmla="*/ 355 w 1795"/>
                  <a:gd name="T5" fmla="*/ 4 h 272"/>
                  <a:gd name="T6" fmla="*/ 1784 w 1795"/>
                  <a:gd name="T7" fmla="*/ 4 h 272"/>
                  <a:gd name="T8" fmla="*/ 1440 w 1795"/>
                  <a:gd name="T9" fmla="*/ 268 h 272"/>
                  <a:gd name="T10" fmla="*/ 5 w 1795"/>
                  <a:gd name="T11" fmla="*/ 268 h 272"/>
                  <a:gd name="T12" fmla="*/ 5 w 1795"/>
                  <a:gd name="T13" fmla="*/ 270 h 272"/>
                  <a:gd name="T14" fmla="*/ 7 w 1795"/>
                  <a:gd name="T15" fmla="*/ 272 h 272"/>
                  <a:gd name="T16" fmla="*/ 5 w 1795"/>
                  <a:gd name="T17" fmla="*/ 270 h 272"/>
                  <a:gd name="T18" fmla="*/ 5 w 1795"/>
                  <a:gd name="T19" fmla="*/ 272 h 272"/>
                  <a:gd name="T20" fmla="*/ 1442 w 1795"/>
                  <a:gd name="T21" fmla="*/ 272 h 272"/>
                  <a:gd name="T22" fmla="*/ 1795 w 1795"/>
                  <a:gd name="T23" fmla="*/ 0 h 272"/>
                  <a:gd name="T24" fmla="*/ 355 w 1795"/>
                  <a:gd name="T25" fmla="*/ 0 h 272"/>
                  <a:gd name="T26" fmla="*/ 0 w 1795"/>
                  <a:gd name="T27" fmla="*/ 272 h 272"/>
                  <a:gd name="T28" fmla="*/ 5 w 1795"/>
                  <a:gd name="T29" fmla="*/ 272 h 272"/>
                  <a:gd name="T30" fmla="*/ 5 w 1795"/>
                  <a:gd name="T31" fmla="*/ 270 h 2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95" h="272">
                    <a:moveTo>
                      <a:pt x="5" y="270"/>
                    </a:moveTo>
                    <a:lnTo>
                      <a:pt x="7" y="272"/>
                    </a:lnTo>
                    <a:lnTo>
                      <a:pt x="355" y="4"/>
                    </a:lnTo>
                    <a:lnTo>
                      <a:pt x="1784" y="4"/>
                    </a:lnTo>
                    <a:lnTo>
                      <a:pt x="1440" y="268"/>
                    </a:lnTo>
                    <a:lnTo>
                      <a:pt x="5" y="268"/>
                    </a:lnTo>
                    <a:lnTo>
                      <a:pt x="5" y="270"/>
                    </a:lnTo>
                    <a:lnTo>
                      <a:pt x="7" y="272"/>
                    </a:lnTo>
                    <a:lnTo>
                      <a:pt x="5" y="270"/>
                    </a:lnTo>
                    <a:lnTo>
                      <a:pt x="5" y="272"/>
                    </a:lnTo>
                    <a:lnTo>
                      <a:pt x="1442" y="272"/>
                    </a:lnTo>
                    <a:lnTo>
                      <a:pt x="1795" y="0"/>
                    </a:lnTo>
                    <a:lnTo>
                      <a:pt x="355" y="0"/>
                    </a:lnTo>
                    <a:lnTo>
                      <a:pt x="0" y="272"/>
                    </a:lnTo>
                    <a:lnTo>
                      <a:pt x="5" y="272"/>
                    </a:lnTo>
                    <a:lnTo>
                      <a:pt x="5" y="2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0" name="Freeform 257">
                <a:extLst>
                  <a:ext uri="{FF2B5EF4-FFF2-40B4-BE49-F238E27FC236}">
                    <a16:creationId xmlns:a16="http://schemas.microsoft.com/office/drawing/2014/main" id="{6C890ACD-65E9-410E-8E51-AC14A78C8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421"/>
                <a:ext cx="1794" cy="231"/>
              </a:xfrm>
              <a:custGeom>
                <a:avLst/>
                <a:gdLst>
                  <a:gd name="T0" fmla="*/ 5275 w 938"/>
                  <a:gd name="T1" fmla="*/ 827 h 121"/>
                  <a:gd name="T2" fmla="*/ 5275 w 938"/>
                  <a:gd name="T3" fmla="*/ 821 h 121"/>
                  <a:gd name="T4" fmla="*/ 48 w 938"/>
                  <a:gd name="T5" fmla="*/ 821 h 121"/>
                  <a:gd name="T6" fmla="*/ 1295 w 938"/>
                  <a:gd name="T7" fmla="*/ 21 h 121"/>
                  <a:gd name="T8" fmla="*/ 6514 w 938"/>
                  <a:gd name="T9" fmla="*/ 21 h 121"/>
                  <a:gd name="T10" fmla="*/ 5267 w 938"/>
                  <a:gd name="T11" fmla="*/ 821 h 121"/>
                  <a:gd name="T12" fmla="*/ 5275 w 938"/>
                  <a:gd name="T13" fmla="*/ 827 h 121"/>
                  <a:gd name="T14" fmla="*/ 5275 w 938"/>
                  <a:gd name="T15" fmla="*/ 821 h 121"/>
                  <a:gd name="T16" fmla="*/ 5275 w 938"/>
                  <a:gd name="T17" fmla="*/ 827 h 121"/>
                  <a:gd name="T18" fmla="*/ 5283 w 938"/>
                  <a:gd name="T19" fmla="*/ 842 h 121"/>
                  <a:gd name="T20" fmla="*/ 6554 w 938"/>
                  <a:gd name="T21" fmla="*/ 21 h 121"/>
                  <a:gd name="T22" fmla="*/ 6562 w 938"/>
                  <a:gd name="T23" fmla="*/ 8 h 121"/>
                  <a:gd name="T24" fmla="*/ 6549 w 938"/>
                  <a:gd name="T25" fmla="*/ 0 h 121"/>
                  <a:gd name="T26" fmla="*/ 1287 w 938"/>
                  <a:gd name="T27" fmla="*/ 0 h 121"/>
                  <a:gd name="T28" fmla="*/ 1287 w 938"/>
                  <a:gd name="T29" fmla="*/ 0 h 121"/>
                  <a:gd name="T30" fmla="*/ 8 w 938"/>
                  <a:gd name="T31" fmla="*/ 821 h 121"/>
                  <a:gd name="T32" fmla="*/ 8 w 938"/>
                  <a:gd name="T33" fmla="*/ 834 h 121"/>
                  <a:gd name="T34" fmla="*/ 15 w 938"/>
                  <a:gd name="T35" fmla="*/ 842 h 121"/>
                  <a:gd name="T36" fmla="*/ 5275 w 938"/>
                  <a:gd name="T37" fmla="*/ 842 h 121"/>
                  <a:gd name="T38" fmla="*/ 5283 w 938"/>
                  <a:gd name="T39" fmla="*/ 842 h 121"/>
                  <a:gd name="T40" fmla="*/ 5275 w 938"/>
                  <a:gd name="T41" fmla="*/ 827 h 1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38" h="121">
                    <a:moveTo>
                      <a:pt x="754" y="119"/>
                    </a:moveTo>
                    <a:cubicBezTo>
                      <a:pt x="754" y="118"/>
                      <a:pt x="754" y="118"/>
                      <a:pt x="754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931" y="3"/>
                      <a:pt x="931" y="3"/>
                      <a:pt x="931" y="3"/>
                    </a:cubicBezTo>
                    <a:cubicBezTo>
                      <a:pt x="753" y="118"/>
                      <a:pt x="753" y="118"/>
                      <a:pt x="753" y="118"/>
                    </a:cubicBezTo>
                    <a:cubicBezTo>
                      <a:pt x="754" y="119"/>
                      <a:pt x="754" y="119"/>
                      <a:pt x="754" y="119"/>
                    </a:cubicBezTo>
                    <a:cubicBezTo>
                      <a:pt x="754" y="118"/>
                      <a:pt x="754" y="118"/>
                      <a:pt x="754" y="118"/>
                    </a:cubicBezTo>
                    <a:cubicBezTo>
                      <a:pt x="754" y="119"/>
                      <a:pt x="754" y="119"/>
                      <a:pt x="754" y="119"/>
                    </a:cubicBezTo>
                    <a:cubicBezTo>
                      <a:pt x="755" y="121"/>
                      <a:pt x="755" y="121"/>
                      <a:pt x="755" y="121"/>
                    </a:cubicBezTo>
                    <a:cubicBezTo>
                      <a:pt x="937" y="3"/>
                      <a:pt x="937" y="3"/>
                      <a:pt x="937" y="3"/>
                    </a:cubicBezTo>
                    <a:cubicBezTo>
                      <a:pt x="938" y="2"/>
                      <a:pt x="938" y="2"/>
                      <a:pt x="938" y="1"/>
                    </a:cubicBezTo>
                    <a:cubicBezTo>
                      <a:pt x="937" y="0"/>
                      <a:pt x="937" y="0"/>
                      <a:pt x="936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9"/>
                      <a:pt x="0" y="119"/>
                      <a:pt x="1" y="120"/>
                    </a:cubicBezTo>
                    <a:cubicBezTo>
                      <a:pt x="1" y="120"/>
                      <a:pt x="1" y="121"/>
                      <a:pt x="2" y="121"/>
                    </a:cubicBezTo>
                    <a:cubicBezTo>
                      <a:pt x="754" y="121"/>
                      <a:pt x="754" y="121"/>
                      <a:pt x="754" y="121"/>
                    </a:cubicBezTo>
                    <a:cubicBezTo>
                      <a:pt x="755" y="121"/>
                      <a:pt x="755" y="121"/>
                      <a:pt x="755" y="121"/>
                    </a:cubicBezTo>
                    <a:cubicBezTo>
                      <a:pt x="754" y="119"/>
                      <a:pt x="754" y="119"/>
                      <a:pt x="754" y="1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1" name="Freeform 258">
                <a:extLst>
                  <a:ext uri="{FF2B5EF4-FFF2-40B4-BE49-F238E27FC236}">
                    <a16:creationId xmlns:a16="http://schemas.microsoft.com/office/drawing/2014/main" id="{BB6FC022-BF33-4B23-999E-FFEE4E4D0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1746"/>
                <a:ext cx="1438" cy="71"/>
              </a:xfrm>
              <a:custGeom>
                <a:avLst/>
                <a:gdLst>
                  <a:gd name="T0" fmla="*/ 5259 w 752"/>
                  <a:gd name="T1" fmla="*/ 132 h 37"/>
                  <a:gd name="T2" fmla="*/ 5152 w 752"/>
                  <a:gd name="T3" fmla="*/ 261 h 37"/>
                  <a:gd name="T4" fmla="*/ 132 w 752"/>
                  <a:gd name="T5" fmla="*/ 261 h 37"/>
                  <a:gd name="T6" fmla="*/ 0 w 752"/>
                  <a:gd name="T7" fmla="*/ 132 h 37"/>
                  <a:gd name="T8" fmla="*/ 132 w 752"/>
                  <a:gd name="T9" fmla="*/ 0 h 37"/>
                  <a:gd name="T10" fmla="*/ 5152 w 752"/>
                  <a:gd name="T11" fmla="*/ 0 h 37"/>
                  <a:gd name="T12" fmla="*/ 5259 w 752"/>
                  <a:gd name="T13" fmla="*/ 13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2" h="37">
                    <a:moveTo>
                      <a:pt x="752" y="19"/>
                    </a:moveTo>
                    <a:cubicBezTo>
                      <a:pt x="752" y="29"/>
                      <a:pt x="747" y="37"/>
                      <a:pt x="737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8" y="37"/>
                      <a:pt x="0" y="29"/>
                      <a:pt x="0" y="19"/>
                    </a:cubicBezTo>
                    <a:cubicBezTo>
                      <a:pt x="0" y="8"/>
                      <a:pt x="8" y="0"/>
                      <a:pt x="19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47" y="0"/>
                      <a:pt x="752" y="8"/>
                      <a:pt x="752" y="19"/>
                    </a:cubicBezTo>
                  </a:path>
                </a:pathLst>
              </a:custGeom>
              <a:solidFill>
                <a:srgbClr val="DA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2" name="Freeform 259">
                <a:extLst>
                  <a:ext uri="{FF2B5EF4-FFF2-40B4-BE49-F238E27FC236}">
                    <a16:creationId xmlns:a16="http://schemas.microsoft.com/office/drawing/2014/main" id="{011BDAA7-3015-4544-A955-BEE7ED4EB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742"/>
                <a:ext cx="1442" cy="78"/>
              </a:xfrm>
              <a:custGeom>
                <a:avLst/>
                <a:gdLst>
                  <a:gd name="T0" fmla="*/ 5267 w 754"/>
                  <a:gd name="T1" fmla="*/ 145 h 41"/>
                  <a:gd name="T2" fmla="*/ 5252 w 754"/>
                  <a:gd name="T3" fmla="*/ 145 h 41"/>
                  <a:gd name="T4" fmla="*/ 5234 w 754"/>
                  <a:gd name="T5" fmla="*/ 228 h 41"/>
                  <a:gd name="T6" fmla="*/ 5160 w 754"/>
                  <a:gd name="T7" fmla="*/ 261 h 41"/>
                  <a:gd name="T8" fmla="*/ 140 w 754"/>
                  <a:gd name="T9" fmla="*/ 261 h 41"/>
                  <a:gd name="T10" fmla="*/ 55 w 754"/>
                  <a:gd name="T11" fmla="*/ 228 h 41"/>
                  <a:gd name="T12" fmla="*/ 21 w 754"/>
                  <a:gd name="T13" fmla="*/ 145 h 41"/>
                  <a:gd name="T14" fmla="*/ 55 w 754"/>
                  <a:gd name="T15" fmla="*/ 55 h 41"/>
                  <a:gd name="T16" fmla="*/ 140 w 754"/>
                  <a:gd name="T17" fmla="*/ 21 h 41"/>
                  <a:gd name="T18" fmla="*/ 5160 w 754"/>
                  <a:gd name="T19" fmla="*/ 21 h 41"/>
                  <a:gd name="T20" fmla="*/ 5234 w 754"/>
                  <a:gd name="T21" fmla="*/ 55 h 41"/>
                  <a:gd name="T22" fmla="*/ 5252 w 754"/>
                  <a:gd name="T23" fmla="*/ 145 h 41"/>
                  <a:gd name="T24" fmla="*/ 5267 w 754"/>
                  <a:gd name="T25" fmla="*/ 145 h 41"/>
                  <a:gd name="T26" fmla="*/ 5275 w 754"/>
                  <a:gd name="T27" fmla="*/ 145 h 41"/>
                  <a:gd name="T28" fmla="*/ 5252 w 754"/>
                  <a:gd name="T29" fmla="*/ 48 h 41"/>
                  <a:gd name="T30" fmla="*/ 5160 w 754"/>
                  <a:gd name="T31" fmla="*/ 0 h 41"/>
                  <a:gd name="T32" fmla="*/ 140 w 754"/>
                  <a:gd name="T33" fmla="*/ 0 h 41"/>
                  <a:gd name="T34" fmla="*/ 0 w 754"/>
                  <a:gd name="T35" fmla="*/ 145 h 41"/>
                  <a:gd name="T36" fmla="*/ 140 w 754"/>
                  <a:gd name="T37" fmla="*/ 282 h 41"/>
                  <a:gd name="T38" fmla="*/ 5160 w 754"/>
                  <a:gd name="T39" fmla="*/ 282 h 41"/>
                  <a:gd name="T40" fmla="*/ 5252 w 754"/>
                  <a:gd name="T41" fmla="*/ 242 h 41"/>
                  <a:gd name="T42" fmla="*/ 5275 w 754"/>
                  <a:gd name="T43" fmla="*/ 145 h 41"/>
                  <a:gd name="T44" fmla="*/ 5267 w 754"/>
                  <a:gd name="T45" fmla="*/ 145 h 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4" h="41">
                    <a:moveTo>
                      <a:pt x="753" y="21"/>
                    </a:moveTo>
                    <a:cubicBezTo>
                      <a:pt x="751" y="21"/>
                      <a:pt x="751" y="21"/>
                      <a:pt x="751" y="21"/>
                    </a:cubicBezTo>
                    <a:cubicBezTo>
                      <a:pt x="751" y="25"/>
                      <a:pt x="750" y="30"/>
                      <a:pt x="748" y="33"/>
                    </a:cubicBezTo>
                    <a:cubicBezTo>
                      <a:pt x="746" y="36"/>
                      <a:pt x="743" y="38"/>
                      <a:pt x="738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5" y="38"/>
                      <a:pt x="11" y="36"/>
                      <a:pt x="8" y="33"/>
                    </a:cubicBezTo>
                    <a:cubicBezTo>
                      <a:pt x="5" y="30"/>
                      <a:pt x="3" y="25"/>
                      <a:pt x="3" y="21"/>
                    </a:cubicBezTo>
                    <a:cubicBezTo>
                      <a:pt x="3" y="16"/>
                      <a:pt x="5" y="12"/>
                      <a:pt x="8" y="8"/>
                    </a:cubicBezTo>
                    <a:cubicBezTo>
                      <a:pt x="11" y="5"/>
                      <a:pt x="15" y="3"/>
                      <a:pt x="20" y="3"/>
                    </a:cubicBezTo>
                    <a:cubicBezTo>
                      <a:pt x="738" y="3"/>
                      <a:pt x="738" y="3"/>
                      <a:pt x="738" y="3"/>
                    </a:cubicBezTo>
                    <a:cubicBezTo>
                      <a:pt x="743" y="3"/>
                      <a:pt x="746" y="5"/>
                      <a:pt x="748" y="8"/>
                    </a:cubicBezTo>
                    <a:cubicBezTo>
                      <a:pt x="750" y="11"/>
                      <a:pt x="751" y="16"/>
                      <a:pt x="751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4" y="21"/>
                      <a:pt x="754" y="21"/>
                      <a:pt x="754" y="21"/>
                    </a:cubicBezTo>
                    <a:cubicBezTo>
                      <a:pt x="754" y="15"/>
                      <a:pt x="753" y="10"/>
                      <a:pt x="751" y="7"/>
                    </a:cubicBezTo>
                    <a:cubicBezTo>
                      <a:pt x="748" y="3"/>
                      <a:pt x="744" y="0"/>
                      <a:pt x="738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32"/>
                      <a:pt x="9" y="41"/>
                      <a:pt x="20" y="41"/>
                    </a:cubicBezTo>
                    <a:cubicBezTo>
                      <a:pt x="738" y="41"/>
                      <a:pt x="738" y="41"/>
                      <a:pt x="738" y="41"/>
                    </a:cubicBezTo>
                    <a:cubicBezTo>
                      <a:pt x="744" y="41"/>
                      <a:pt x="748" y="38"/>
                      <a:pt x="751" y="35"/>
                    </a:cubicBezTo>
                    <a:cubicBezTo>
                      <a:pt x="753" y="31"/>
                      <a:pt x="754" y="26"/>
                      <a:pt x="754" y="21"/>
                    </a:cubicBezTo>
                    <a:cubicBezTo>
                      <a:pt x="753" y="21"/>
                      <a:pt x="753" y="21"/>
                      <a:pt x="753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3" name="Oval 260">
                <a:extLst>
                  <a:ext uri="{FF2B5EF4-FFF2-40B4-BE49-F238E27FC236}">
                    <a16:creationId xmlns:a16="http://schemas.microsoft.com/office/drawing/2014/main" id="{B92CC767-57BE-4153-AB09-D3B701ABB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4" y="1746"/>
                <a:ext cx="40" cy="71"/>
              </a:xfrm>
              <a:prstGeom prst="ellipse">
                <a:avLst/>
              </a:prstGeom>
              <a:solidFill>
                <a:srgbClr val="D2C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54" name="Freeform 261">
                <a:extLst>
                  <a:ext uri="{FF2B5EF4-FFF2-40B4-BE49-F238E27FC236}">
                    <a16:creationId xmlns:a16="http://schemas.microsoft.com/office/drawing/2014/main" id="{555CBA8E-659F-4D39-A23C-A53C494CD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744"/>
                <a:ext cx="46" cy="74"/>
              </a:xfrm>
              <a:custGeom>
                <a:avLst/>
                <a:gdLst>
                  <a:gd name="T0" fmla="*/ 15 w 24"/>
                  <a:gd name="T1" fmla="*/ 137 h 39"/>
                  <a:gd name="T2" fmla="*/ 23 w 24"/>
                  <a:gd name="T3" fmla="*/ 137 h 39"/>
                  <a:gd name="T4" fmla="*/ 44 w 24"/>
                  <a:gd name="T5" fmla="*/ 47 h 39"/>
                  <a:gd name="T6" fmla="*/ 63 w 24"/>
                  <a:gd name="T7" fmla="*/ 28 h 39"/>
                  <a:gd name="T8" fmla="*/ 84 w 24"/>
                  <a:gd name="T9" fmla="*/ 21 h 39"/>
                  <a:gd name="T10" fmla="*/ 113 w 24"/>
                  <a:gd name="T11" fmla="*/ 28 h 39"/>
                  <a:gd name="T12" fmla="*/ 148 w 24"/>
                  <a:gd name="T13" fmla="*/ 137 h 39"/>
                  <a:gd name="T14" fmla="*/ 132 w 24"/>
                  <a:gd name="T15" fmla="*/ 220 h 39"/>
                  <a:gd name="T16" fmla="*/ 113 w 24"/>
                  <a:gd name="T17" fmla="*/ 237 h 39"/>
                  <a:gd name="T18" fmla="*/ 84 w 24"/>
                  <a:gd name="T19" fmla="*/ 245 h 39"/>
                  <a:gd name="T20" fmla="*/ 63 w 24"/>
                  <a:gd name="T21" fmla="*/ 237 h 39"/>
                  <a:gd name="T22" fmla="*/ 23 w 24"/>
                  <a:gd name="T23" fmla="*/ 137 h 39"/>
                  <a:gd name="T24" fmla="*/ 15 w 24"/>
                  <a:gd name="T25" fmla="*/ 137 h 39"/>
                  <a:gd name="T26" fmla="*/ 0 w 24"/>
                  <a:gd name="T27" fmla="*/ 137 h 39"/>
                  <a:gd name="T28" fmla="*/ 23 w 24"/>
                  <a:gd name="T29" fmla="*/ 228 h 39"/>
                  <a:gd name="T30" fmla="*/ 48 w 24"/>
                  <a:gd name="T31" fmla="*/ 260 h 39"/>
                  <a:gd name="T32" fmla="*/ 84 w 24"/>
                  <a:gd name="T33" fmla="*/ 266 h 39"/>
                  <a:gd name="T34" fmla="*/ 121 w 24"/>
                  <a:gd name="T35" fmla="*/ 260 h 39"/>
                  <a:gd name="T36" fmla="*/ 169 w 24"/>
                  <a:gd name="T37" fmla="*/ 137 h 39"/>
                  <a:gd name="T38" fmla="*/ 148 w 24"/>
                  <a:gd name="T39" fmla="*/ 40 h 39"/>
                  <a:gd name="T40" fmla="*/ 121 w 24"/>
                  <a:gd name="T41" fmla="*/ 8 h 39"/>
                  <a:gd name="T42" fmla="*/ 84 w 24"/>
                  <a:gd name="T43" fmla="*/ 0 h 39"/>
                  <a:gd name="T44" fmla="*/ 48 w 24"/>
                  <a:gd name="T45" fmla="*/ 8 h 39"/>
                  <a:gd name="T46" fmla="*/ 0 w 24"/>
                  <a:gd name="T47" fmla="*/ 137 h 39"/>
                  <a:gd name="T48" fmla="*/ 15 w 24"/>
                  <a:gd name="T49" fmla="*/ 137 h 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4" h="39">
                    <a:moveTo>
                      <a:pt x="2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15"/>
                      <a:pt x="4" y="10"/>
                      <a:pt x="6" y="7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0" y="3"/>
                      <a:pt x="11" y="3"/>
                      <a:pt x="12" y="3"/>
                    </a:cubicBezTo>
                    <a:cubicBezTo>
                      <a:pt x="13" y="3"/>
                      <a:pt x="14" y="3"/>
                      <a:pt x="16" y="4"/>
                    </a:cubicBezTo>
                    <a:cubicBezTo>
                      <a:pt x="19" y="6"/>
                      <a:pt x="22" y="12"/>
                      <a:pt x="21" y="20"/>
                    </a:cubicBezTo>
                    <a:cubicBezTo>
                      <a:pt x="21" y="24"/>
                      <a:pt x="20" y="29"/>
                      <a:pt x="19" y="32"/>
                    </a:cubicBezTo>
                    <a:cubicBezTo>
                      <a:pt x="18" y="33"/>
                      <a:pt x="17" y="34"/>
                      <a:pt x="16" y="35"/>
                    </a:cubicBezTo>
                    <a:cubicBezTo>
                      <a:pt x="14" y="36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6" y="33"/>
                      <a:pt x="3" y="27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5"/>
                      <a:pt x="1" y="30"/>
                      <a:pt x="3" y="33"/>
                    </a:cubicBezTo>
                    <a:cubicBezTo>
                      <a:pt x="4" y="35"/>
                      <a:pt x="6" y="37"/>
                      <a:pt x="7" y="38"/>
                    </a:cubicBezTo>
                    <a:cubicBezTo>
                      <a:pt x="9" y="39"/>
                      <a:pt x="10" y="39"/>
                      <a:pt x="12" y="39"/>
                    </a:cubicBezTo>
                    <a:cubicBezTo>
                      <a:pt x="14" y="39"/>
                      <a:pt x="16" y="39"/>
                      <a:pt x="17" y="38"/>
                    </a:cubicBezTo>
                    <a:cubicBezTo>
                      <a:pt x="22" y="34"/>
                      <a:pt x="24" y="27"/>
                      <a:pt x="24" y="20"/>
                    </a:cubicBezTo>
                    <a:cubicBezTo>
                      <a:pt x="24" y="14"/>
                      <a:pt x="23" y="9"/>
                      <a:pt x="21" y="6"/>
                    </a:cubicBezTo>
                    <a:cubicBezTo>
                      <a:pt x="20" y="4"/>
                      <a:pt x="19" y="2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10" y="0"/>
                      <a:pt x="9" y="0"/>
                      <a:pt x="7" y="1"/>
                    </a:cubicBezTo>
                    <a:cubicBezTo>
                      <a:pt x="3" y="5"/>
                      <a:pt x="0" y="12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5" name="Freeform 262">
                <a:extLst>
                  <a:ext uri="{FF2B5EF4-FFF2-40B4-BE49-F238E27FC236}">
                    <a16:creationId xmlns:a16="http://schemas.microsoft.com/office/drawing/2014/main" id="{383B7B18-A85A-4B88-BE5C-A29345D04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832"/>
                <a:ext cx="243" cy="57"/>
              </a:xfrm>
              <a:custGeom>
                <a:avLst/>
                <a:gdLst>
                  <a:gd name="T0" fmla="*/ 12 w 243"/>
                  <a:gd name="T1" fmla="*/ 2 h 57"/>
                  <a:gd name="T2" fmla="*/ 12 w 243"/>
                  <a:gd name="T3" fmla="*/ 7 h 57"/>
                  <a:gd name="T4" fmla="*/ 222 w 243"/>
                  <a:gd name="T5" fmla="*/ 7 h 57"/>
                  <a:gd name="T6" fmla="*/ 233 w 243"/>
                  <a:gd name="T7" fmla="*/ 50 h 57"/>
                  <a:gd name="T8" fmla="*/ 8 w 243"/>
                  <a:gd name="T9" fmla="*/ 50 h 57"/>
                  <a:gd name="T10" fmla="*/ 15 w 243"/>
                  <a:gd name="T11" fmla="*/ 4 h 57"/>
                  <a:gd name="T12" fmla="*/ 12 w 243"/>
                  <a:gd name="T13" fmla="*/ 2 h 57"/>
                  <a:gd name="T14" fmla="*/ 12 w 243"/>
                  <a:gd name="T15" fmla="*/ 7 h 57"/>
                  <a:gd name="T16" fmla="*/ 12 w 243"/>
                  <a:gd name="T17" fmla="*/ 2 h 57"/>
                  <a:gd name="T18" fmla="*/ 8 w 243"/>
                  <a:gd name="T19" fmla="*/ 2 h 57"/>
                  <a:gd name="T20" fmla="*/ 0 w 243"/>
                  <a:gd name="T21" fmla="*/ 57 h 57"/>
                  <a:gd name="T22" fmla="*/ 243 w 243"/>
                  <a:gd name="T23" fmla="*/ 57 h 57"/>
                  <a:gd name="T24" fmla="*/ 228 w 243"/>
                  <a:gd name="T25" fmla="*/ 0 h 57"/>
                  <a:gd name="T26" fmla="*/ 10 w 243"/>
                  <a:gd name="T27" fmla="*/ 0 h 57"/>
                  <a:gd name="T28" fmla="*/ 8 w 243"/>
                  <a:gd name="T29" fmla="*/ 2 h 57"/>
                  <a:gd name="T30" fmla="*/ 12 w 243"/>
                  <a:gd name="T31" fmla="*/ 2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3" h="57">
                    <a:moveTo>
                      <a:pt x="12" y="2"/>
                    </a:moveTo>
                    <a:lnTo>
                      <a:pt x="12" y="7"/>
                    </a:lnTo>
                    <a:lnTo>
                      <a:pt x="222" y="7"/>
                    </a:lnTo>
                    <a:lnTo>
                      <a:pt x="233" y="50"/>
                    </a:lnTo>
                    <a:lnTo>
                      <a:pt x="8" y="50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12" y="7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0" y="57"/>
                    </a:lnTo>
                    <a:lnTo>
                      <a:pt x="243" y="57"/>
                    </a:lnTo>
                    <a:lnTo>
                      <a:pt x="228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6" name="Freeform 263">
                <a:extLst>
                  <a:ext uri="{FF2B5EF4-FFF2-40B4-BE49-F238E27FC236}">
                    <a16:creationId xmlns:a16="http://schemas.microsoft.com/office/drawing/2014/main" id="{4101DDA6-F2FE-4F07-A754-CCFBD4599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832"/>
                <a:ext cx="243" cy="57"/>
              </a:xfrm>
              <a:custGeom>
                <a:avLst/>
                <a:gdLst>
                  <a:gd name="T0" fmla="*/ 12 w 243"/>
                  <a:gd name="T1" fmla="*/ 2 h 57"/>
                  <a:gd name="T2" fmla="*/ 12 w 243"/>
                  <a:gd name="T3" fmla="*/ 7 h 57"/>
                  <a:gd name="T4" fmla="*/ 222 w 243"/>
                  <a:gd name="T5" fmla="*/ 7 h 57"/>
                  <a:gd name="T6" fmla="*/ 233 w 243"/>
                  <a:gd name="T7" fmla="*/ 50 h 57"/>
                  <a:gd name="T8" fmla="*/ 8 w 243"/>
                  <a:gd name="T9" fmla="*/ 50 h 57"/>
                  <a:gd name="T10" fmla="*/ 15 w 243"/>
                  <a:gd name="T11" fmla="*/ 4 h 57"/>
                  <a:gd name="T12" fmla="*/ 12 w 243"/>
                  <a:gd name="T13" fmla="*/ 2 h 57"/>
                  <a:gd name="T14" fmla="*/ 12 w 243"/>
                  <a:gd name="T15" fmla="*/ 7 h 57"/>
                  <a:gd name="T16" fmla="*/ 12 w 243"/>
                  <a:gd name="T17" fmla="*/ 2 h 57"/>
                  <a:gd name="T18" fmla="*/ 8 w 243"/>
                  <a:gd name="T19" fmla="*/ 2 h 57"/>
                  <a:gd name="T20" fmla="*/ 0 w 243"/>
                  <a:gd name="T21" fmla="*/ 57 h 57"/>
                  <a:gd name="T22" fmla="*/ 243 w 243"/>
                  <a:gd name="T23" fmla="*/ 57 h 57"/>
                  <a:gd name="T24" fmla="*/ 228 w 243"/>
                  <a:gd name="T25" fmla="*/ 0 h 57"/>
                  <a:gd name="T26" fmla="*/ 10 w 243"/>
                  <a:gd name="T27" fmla="*/ 0 h 57"/>
                  <a:gd name="T28" fmla="*/ 8 w 243"/>
                  <a:gd name="T29" fmla="*/ 2 h 57"/>
                  <a:gd name="T30" fmla="*/ 12 w 243"/>
                  <a:gd name="T31" fmla="*/ 2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3" h="57">
                    <a:moveTo>
                      <a:pt x="12" y="2"/>
                    </a:moveTo>
                    <a:lnTo>
                      <a:pt x="12" y="7"/>
                    </a:lnTo>
                    <a:lnTo>
                      <a:pt x="222" y="7"/>
                    </a:lnTo>
                    <a:lnTo>
                      <a:pt x="233" y="50"/>
                    </a:lnTo>
                    <a:lnTo>
                      <a:pt x="8" y="50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12" y="7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0" y="57"/>
                    </a:lnTo>
                    <a:lnTo>
                      <a:pt x="243" y="57"/>
                    </a:lnTo>
                    <a:lnTo>
                      <a:pt x="228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12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7" name="Freeform 264">
                <a:extLst>
                  <a:ext uri="{FF2B5EF4-FFF2-40B4-BE49-F238E27FC236}">
                    <a16:creationId xmlns:a16="http://schemas.microsoft.com/office/drawing/2014/main" id="{6DB00DB7-AD4E-43B6-8B0F-912A876BC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740"/>
                <a:ext cx="781" cy="1130"/>
              </a:xfrm>
              <a:custGeom>
                <a:avLst/>
                <a:gdLst>
                  <a:gd name="T0" fmla="*/ 147 w 408"/>
                  <a:gd name="T1" fmla="*/ 4132 h 591"/>
                  <a:gd name="T2" fmla="*/ 92 w 408"/>
                  <a:gd name="T3" fmla="*/ 314 h 591"/>
                  <a:gd name="T4" fmla="*/ 113 w 408"/>
                  <a:gd name="T5" fmla="*/ 0 h 591"/>
                  <a:gd name="T6" fmla="*/ 2862 w 408"/>
                  <a:gd name="T7" fmla="*/ 0 h 591"/>
                  <a:gd name="T8" fmla="*/ 2814 w 408"/>
                  <a:gd name="T9" fmla="*/ 273 h 591"/>
                  <a:gd name="T10" fmla="*/ 2822 w 408"/>
                  <a:gd name="T11" fmla="*/ 4124 h 591"/>
                  <a:gd name="T12" fmla="*/ 147 w 408"/>
                  <a:gd name="T13" fmla="*/ 4132 h 5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8" h="591">
                    <a:moveTo>
                      <a:pt x="21" y="591"/>
                    </a:moveTo>
                    <a:cubicBezTo>
                      <a:pt x="22" y="558"/>
                      <a:pt x="14" y="89"/>
                      <a:pt x="13" y="45"/>
                    </a:cubicBezTo>
                    <a:cubicBezTo>
                      <a:pt x="13" y="45"/>
                      <a:pt x="0" y="18"/>
                      <a:pt x="16" y="0"/>
                    </a:cubicBezTo>
                    <a:cubicBezTo>
                      <a:pt x="408" y="0"/>
                      <a:pt x="408" y="0"/>
                      <a:pt x="408" y="0"/>
                    </a:cubicBezTo>
                    <a:cubicBezTo>
                      <a:pt x="408" y="0"/>
                      <a:pt x="392" y="12"/>
                      <a:pt x="401" y="39"/>
                    </a:cubicBezTo>
                    <a:cubicBezTo>
                      <a:pt x="401" y="39"/>
                      <a:pt x="404" y="543"/>
                      <a:pt x="402" y="590"/>
                    </a:cubicBezTo>
                    <a:cubicBezTo>
                      <a:pt x="21" y="591"/>
                      <a:pt x="21" y="591"/>
                      <a:pt x="21" y="59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8" name="Freeform 265">
                <a:extLst>
                  <a:ext uri="{FF2B5EF4-FFF2-40B4-BE49-F238E27FC236}">
                    <a16:creationId xmlns:a16="http://schemas.microsoft.com/office/drawing/2014/main" id="{347A9BC9-9955-4228-9539-C1DA12FD8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159"/>
                <a:ext cx="736" cy="711"/>
              </a:xfrm>
              <a:custGeom>
                <a:avLst/>
                <a:gdLst>
                  <a:gd name="T0" fmla="*/ 736 w 736"/>
                  <a:gd name="T1" fmla="*/ 0 h 711"/>
                  <a:gd name="T2" fmla="*/ 0 w 736"/>
                  <a:gd name="T3" fmla="*/ 4 h 711"/>
                  <a:gd name="T4" fmla="*/ 7 w 736"/>
                  <a:gd name="T5" fmla="*/ 711 h 711"/>
                  <a:gd name="T6" fmla="*/ 734 w 736"/>
                  <a:gd name="T7" fmla="*/ 709 h 711"/>
                  <a:gd name="T8" fmla="*/ 736 w 736"/>
                  <a:gd name="T9" fmla="*/ 0 h 7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6" h="711">
                    <a:moveTo>
                      <a:pt x="736" y="0"/>
                    </a:moveTo>
                    <a:lnTo>
                      <a:pt x="0" y="4"/>
                    </a:lnTo>
                    <a:lnTo>
                      <a:pt x="7" y="711"/>
                    </a:lnTo>
                    <a:lnTo>
                      <a:pt x="734" y="709"/>
                    </a:lnTo>
                    <a:lnTo>
                      <a:pt x="736" y="0"/>
                    </a:lnTo>
                    <a:close/>
                  </a:path>
                </a:pathLst>
              </a:custGeom>
              <a:solidFill>
                <a:srgbClr val="CE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9" name="Freeform 266">
                <a:extLst>
                  <a:ext uri="{FF2B5EF4-FFF2-40B4-BE49-F238E27FC236}">
                    <a16:creationId xmlns:a16="http://schemas.microsoft.com/office/drawing/2014/main" id="{976670AD-AA5D-444B-B0E1-3744FEE94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159"/>
                <a:ext cx="736" cy="711"/>
              </a:xfrm>
              <a:custGeom>
                <a:avLst/>
                <a:gdLst>
                  <a:gd name="T0" fmla="*/ 736 w 736"/>
                  <a:gd name="T1" fmla="*/ 0 h 711"/>
                  <a:gd name="T2" fmla="*/ 0 w 736"/>
                  <a:gd name="T3" fmla="*/ 4 h 711"/>
                  <a:gd name="T4" fmla="*/ 7 w 736"/>
                  <a:gd name="T5" fmla="*/ 711 h 711"/>
                  <a:gd name="T6" fmla="*/ 734 w 736"/>
                  <a:gd name="T7" fmla="*/ 709 h 711"/>
                  <a:gd name="T8" fmla="*/ 736 w 736"/>
                  <a:gd name="T9" fmla="*/ 0 h 7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6" h="711">
                    <a:moveTo>
                      <a:pt x="736" y="0"/>
                    </a:moveTo>
                    <a:lnTo>
                      <a:pt x="0" y="4"/>
                    </a:lnTo>
                    <a:lnTo>
                      <a:pt x="7" y="711"/>
                    </a:lnTo>
                    <a:lnTo>
                      <a:pt x="734" y="709"/>
                    </a:lnTo>
                    <a:lnTo>
                      <a:pt x="7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0" name="Freeform 267">
                <a:extLst>
                  <a:ext uri="{FF2B5EF4-FFF2-40B4-BE49-F238E27FC236}">
                    <a16:creationId xmlns:a16="http://schemas.microsoft.com/office/drawing/2014/main" id="{53F83BF6-CCFA-48B4-9562-6477C20959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7" y="1608"/>
                <a:ext cx="331" cy="224"/>
              </a:xfrm>
              <a:custGeom>
                <a:avLst/>
                <a:gdLst>
                  <a:gd name="T0" fmla="*/ 1211 w 173"/>
                  <a:gd name="T1" fmla="*/ 477 h 117"/>
                  <a:gd name="T2" fmla="*/ 798 w 173"/>
                  <a:gd name="T3" fmla="*/ 477 h 117"/>
                  <a:gd name="T4" fmla="*/ 966 w 173"/>
                  <a:gd name="T5" fmla="*/ 253 h 117"/>
                  <a:gd name="T6" fmla="*/ 658 w 173"/>
                  <a:gd name="T7" fmla="*/ 0 h 117"/>
                  <a:gd name="T8" fmla="*/ 360 w 173"/>
                  <a:gd name="T9" fmla="*/ 253 h 117"/>
                  <a:gd name="T10" fmla="*/ 520 w 173"/>
                  <a:gd name="T11" fmla="*/ 477 h 117"/>
                  <a:gd name="T12" fmla="*/ 161 w 173"/>
                  <a:gd name="T13" fmla="*/ 477 h 117"/>
                  <a:gd name="T14" fmla="*/ 168 w 173"/>
                  <a:gd name="T15" fmla="*/ 821 h 117"/>
                  <a:gd name="T16" fmla="*/ 1182 w 173"/>
                  <a:gd name="T17" fmla="*/ 821 h 117"/>
                  <a:gd name="T18" fmla="*/ 1211 w 173"/>
                  <a:gd name="T19" fmla="*/ 477 h 117"/>
                  <a:gd name="T20" fmla="*/ 658 w 173"/>
                  <a:gd name="T21" fmla="*/ 281 h 117"/>
                  <a:gd name="T22" fmla="*/ 538 w 173"/>
                  <a:gd name="T23" fmla="*/ 184 h 117"/>
                  <a:gd name="T24" fmla="*/ 658 w 173"/>
                  <a:gd name="T25" fmla="*/ 84 h 117"/>
                  <a:gd name="T26" fmla="*/ 777 w 173"/>
                  <a:gd name="T27" fmla="*/ 184 h 117"/>
                  <a:gd name="T28" fmla="*/ 658 w 173"/>
                  <a:gd name="T29" fmla="*/ 281 h 1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3" h="117">
                    <a:moveTo>
                      <a:pt x="173" y="68"/>
                    </a:moveTo>
                    <a:cubicBezTo>
                      <a:pt x="114" y="68"/>
                      <a:pt x="114" y="68"/>
                      <a:pt x="114" y="68"/>
                    </a:cubicBezTo>
                    <a:cubicBezTo>
                      <a:pt x="128" y="62"/>
                      <a:pt x="138" y="50"/>
                      <a:pt x="138" y="36"/>
                    </a:cubicBezTo>
                    <a:cubicBezTo>
                      <a:pt x="138" y="16"/>
                      <a:pt x="118" y="0"/>
                      <a:pt x="94" y="0"/>
                    </a:cubicBezTo>
                    <a:cubicBezTo>
                      <a:pt x="70" y="0"/>
                      <a:pt x="51" y="16"/>
                      <a:pt x="51" y="36"/>
                    </a:cubicBezTo>
                    <a:cubicBezTo>
                      <a:pt x="51" y="50"/>
                      <a:pt x="60" y="62"/>
                      <a:pt x="7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0" y="95"/>
                      <a:pt x="24" y="117"/>
                      <a:pt x="24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45" y="83"/>
                      <a:pt x="173" y="68"/>
                      <a:pt x="173" y="68"/>
                    </a:cubicBezTo>
                    <a:moveTo>
                      <a:pt x="94" y="40"/>
                    </a:moveTo>
                    <a:cubicBezTo>
                      <a:pt x="85" y="40"/>
                      <a:pt x="77" y="34"/>
                      <a:pt x="77" y="26"/>
                    </a:cubicBezTo>
                    <a:cubicBezTo>
                      <a:pt x="77" y="18"/>
                      <a:pt x="85" y="12"/>
                      <a:pt x="94" y="12"/>
                    </a:cubicBezTo>
                    <a:cubicBezTo>
                      <a:pt x="103" y="12"/>
                      <a:pt x="111" y="18"/>
                      <a:pt x="111" y="26"/>
                    </a:cubicBezTo>
                    <a:cubicBezTo>
                      <a:pt x="111" y="34"/>
                      <a:pt x="103" y="40"/>
                      <a:pt x="94" y="40"/>
                    </a:cubicBezTo>
                  </a:path>
                </a:pathLst>
              </a:custGeom>
              <a:solidFill>
                <a:srgbClr val="7C7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1" name="Freeform 268">
                <a:extLst>
                  <a:ext uri="{FF2B5EF4-FFF2-40B4-BE49-F238E27FC236}">
                    <a16:creationId xmlns:a16="http://schemas.microsoft.com/office/drawing/2014/main" id="{E3039A1F-0BF2-4EB0-BBCB-8E2359C8A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0" y="1606"/>
                <a:ext cx="310" cy="228"/>
              </a:xfrm>
              <a:custGeom>
                <a:avLst/>
                <a:gdLst>
                  <a:gd name="T0" fmla="*/ 1127 w 162"/>
                  <a:gd name="T1" fmla="*/ 477 h 119"/>
                  <a:gd name="T2" fmla="*/ 714 w 162"/>
                  <a:gd name="T3" fmla="*/ 485 h 119"/>
                  <a:gd name="T4" fmla="*/ 890 w 162"/>
                  <a:gd name="T5" fmla="*/ 261 h 119"/>
                  <a:gd name="T6" fmla="*/ 574 w 162"/>
                  <a:gd name="T7" fmla="*/ 0 h 119"/>
                  <a:gd name="T8" fmla="*/ 268 w 162"/>
                  <a:gd name="T9" fmla="*/ 261 h 119"/>
                  <a:gd name="T10" fmla="*/ 436 w 162"/>
                  <a:gd name="T11" fmla="*/ 485 h 119"/>
                  <a:gd name="T12" fmla="*/ 77 w 162"/>
                  <a:gd name="T13" fmla="*/ 477 h 119"/>
                  <a:gd name="T14" fmla="*/ 0 w 162"/>
                  <a:gd name="T15" fmla="*/ 653 h 119"/>
                  <a:gd name="T16" fmla="*/ 84 w 162"/>
                  <a:gd name="T17" fmla="*/ 837 h 119"/>
                  <a:gd name="T18" fmla="*/ 1106 w 162"/>
                  <a:gd name="T19" fmla="*/ 837 h 119"/>
                  <a:gd name="T20" fmla="*/ 1043 w 162"/>
                  <a:gd name="T21" fmla="*/ 646 h 119"/>
                  <a:gd name="T22" fmla="*/ 1114 w 162"/>
                  <a:gd name="T23" fmla="*/ 500 h 119"/>
                  <a:gd name="T24" fmla="*/ 1127 w 162"/>
                  <a:gd name="T25" fmla="*/ 492 h 119"/>
                  <a:gd name="T26" fmla="*/ 1135 w 162"/>
                  <a:gd name="T27" fmla="*/ 477 h 119"/>
                  <a:gd name="T28" fmla="*/ 1127 w 162"/>
                  <a:gd name="T29" fmla="*/ 485 h 119"/>
                  <a:gd name="T30" fmla="*/ 1074 w 162"/>
                  <a:gd name="T31" fmla="*/ 521 h 119"/>
                  <a:gd name="T32" fmla="*/ 1098 w 162"/>
                  <a:gd name="T33" fmla="*/ 837 h 119"/>
                  <a:gd name="T34" fmla="*/ 1098 w 162"/>
                  <a:gd name="T35" fmla="*/ 822 h 119"/>
                  <a:gd name="T36" fmla="*/ 84 w 162"/>
                  <a:gd name="T37" fmla="*/ 830 h 119"/>
                  <a:gd name="T38" fmla="*/ 92 w 162"/>
                  <a:gd name="T39" fmla="*/ 822 h 119"/>
                  <a:gd name="T40" fmla="*/ 84 w 162"/>
                  <a:gd name="T41" fmla="*/ 485 h 119"/>
                  <a:gd name="T42" fmla="*/ 77 w 162"/>
                  <a:gd name="T43" fmla="*/ 492 h 119"/>
                  <a:gd name="T44" fmla="*/ 444 w 162"/>
                  <a:gd name="T45" fmla="*/ 485 h 119"/>
                  <a:gd name="T46" fmla="*/ 281 w 162"/>
                  <a:gd name="T47" fmla="*/ 261 h 119"/>
                  <a:gd name="T48" fmla="*/ 574 w 162"/>
                  <a:gd name="T49" fmla="*/ 15 h 119"/>
                  <a:gd name="T50" fmla="*/ 875 w 162"/>
                  <a:gd name="T51" fmla="*/ 261 h 119"/>
                  <a:gd name="T52" fmla="*/ 706 w 162"/>
                  <a:gd name="T53" fmla="*/ 485 h 119"/>
                  <a:gd name="T54" fmla="*/ 1127 w 162"/>
                  <a:gd name="T55" fmla="*/ 492 h 119"/>
                  <a:gd name="T56" fmla="*/ 1121 w 162"/>
                  <a:gd name="T57" fmla="*/ 477 h 119"/>
                  <a:gd name="T58" fmla="*/ 574 w 162"/>
                  <a:gd name="T59" fmla="*/ 289 h 119"/>
                  <a:gd name="T60" fmla="*/ 498 w 162"/>
                  <a:gd name="T61" fmla="*/ 253 h 119"/>
                  <a:gd name="T62" fmla="*/ 498 w 162"/>
                  <a:gd name="T63" fmla="*/ 125 h 119"/>
                  <a:gd name="T64" fmla="*/ 653 w 162"/>
                  <a:gd name="T65" fmla="*/ 125 h 119"/>
                  <a:gd name="T66" fmla="*/ 653 w 162"/>
                  <a:gd name="T67" fmla="*/ 253 h 119"/>
                  <a:gd name="T68" fmla="*/ 574 w 162"/>
                  <a:gd name="T69" fmla="*/ 289 h 119"/>
                  <a:gd name="T70" fmla="*/ 666 w 162"/>
                  <a:gd name="T71" fmla="*/ 268 h 119"/>
                  <a:gd name="T72" fmla="*/ 666 w 162"/>
                  <a:gd name="T73" fmla="*/ 121 h 119"/>
                  <a:gd name="T74" fmla="*/ 484 w 162"/>
                  <a:gd name="T75" fmla="*/ 121 h 119"/>
                  <a:gd name="T76" fmla="*/ 484 w 162"/>
                  <a:gd name="T77" fmla="*/ 268 h 119"/>
                  <a:gd name="T78" fmla="*/ 574 w 162"/>
                  <a:gd name="T79" fmla="*/ 289 h 11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2" h="119">
                    <a:moveTo>
                      <a:pt x="161" y="69"/>
                    </a:moveTo>
                    <a:cubicBezTo>
                      <a:pt x="161" y="68"/>
                      <a:pt x="161" y="68"/>
                      <a:pt x="161" y="68"/>
                    </a:cubicBezTo>
                    <a:cubicBezTo>
                      <a:pt x="102" y="68"/>
                      <a:pt x="102" y="68"/>
                      <a:pt x="102" y="68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17" y="63"/>
                      <a:pt x="127" y="51"/>
                      <a:pt x="127" y="37"/>
                    </a:cubicBezTo>
                    <a:cubicBezTo>
                      <a:pt x="127" y="27"/>
                      <a:pt x="122" y="18"/>
                      <a:pt x="114" y="11"/>
                    </a:cubicBezTo>
                    <a:cubicBezTo>
                      <a:pt x="106" y="4"/>
                      <a:pt x="94" y="0"/>
                      <a:pt x="82" y="0"/>
                    </a:cubicBezTo>
                    <a:cubicBezTo>
                      <a:pt x="70" y="0"/>
                      <a:pt x="59" y="4"/>
                      <a:pt x="51" y="11"/>
                    </a:cubicBezTo>
                    <a:cubicBezTo>
                      <a:pt x="43" y="18"/>
                      <a:pt x="38" y="27"/>
                      <a:pt x="38" y="37"/>
                    </a:cubicBezTo>
                    <a:cubicBezTo>
                      <a:pt x="38" y="51"/>
                      <a:pt x="47" y="63"/>
                      <a:pt x="62" y="70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3" y="77"/>
                      <a:pt x="0" y="86"/>
                      <a:pt x="0" y="93"/>
                    </a:cubicBezTo>
                    <a:cubicBezTo>
                      <a:pt x="0" y="109"/>
                      <a:pt x="12" y="119"/>
                      <a:pt x="12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57" y="119"/>
                      <a:pt x="157" y="119"/>
                      <a:pt x="157" y="119"/>
                    </a:cubicBezTo>
                    <a:cubicBezTo>
                      <a:pt x="158" y="119"/>
                      <a:pt x="158" y="119"/>
                      <a:pt x="158" y="119"/>
                    </a:cubicBezTo>
                    <a:cubicBezTo>
                      <a:pt x="158" y="118"/>
                      <a:pt x="158" y="118"/>
                      <a:pt x="158" y="118"/>
                    </a:cubicBezTo>
                    <a:cubicBezTo>
                      <a:pt x="151" y="108"/>
                      <a:pt x="149" y="99"/>
                      <a:pt x="149" y="92"/>
                    </a:cubicBezTo>
                    <a:cubicBezTo>
                      <a:pt x="149" y="85"/>
                      <a:pt x="152" y="79"/>
                      <a:pt x="155" y="75"/>
                    </a:cubicBezTo>
                    <a:cubicBezTo>
                      <a:pt x="157" y="73"/>
                      <a:pt x="158" y="72"/>
                      <a:pt x="159" y="71"/>
                    </a:cubicBezTo>
                    <a:cubicBezTo>
                      <a:pt x="160" y="70"/>
                      <a:pt x="160" y="70"/>
                      <a:pt x="161" y="70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8"/>
                      <a:pt x="161" y="68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0" y="68"/>
                      <a:pt x="160" y="68"/>
                      <a:pt x="160" y="68"/>
                    </a:cubicBezTo>
                    <a:cubicBezTo>
                      <a:pt x="160" y="68"/>
                      <a:pt x="157" y="70"/>
                      <a:pt x="153" y="74"/>
                    </a:cubicBezTo>
                    <a:cubicBezTo>
                      <a:pt x="150" y="78"/>
                      <a:pt x="147" y="84"/>
                      <a:pt x="147" y="92"/>
                    </a:cubicBezTo>
                    <a:cubicBezTo>
                      <a:pt x="147" y="100"/>
                      <a:pt x="149" y="108"/>
                      <a:pt x="157" y="119"/>
                    </a:cubicBezTo>
                    <a:cubicBezTo>
                      <a:pt x="157" y="118"/>
                      <a:pt x="157" y="118"/>
                      <a:pt x="157" y="118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8"/>
                      <a:pt x="12" y="118"/>
                      <a:pt x="12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1" y="115"/>
                      <a:pt x="2" y="106"/>
                      <a:pt x="2" y="93"/>
                    </a:cubicBezTo>
                    <a:cubicBezTo>
                      <a:pt x="2" y="86"/>
                      <a:pt x="5" y="78"/>
                      <a:pt x="12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3" y="69"/>
                      <a:pt x="63" y="69"/>
                    </a:cubicBezTo>
                    <a:cubicBezTo>
                      <a:pt x="63" y="68"/>
                      <a:pt x="63" y="68"/>
                      <a:pt x="62" y="68"/>
                    </a:cubicBezTo>
                    <a:cubicBezTo>
                      <a:pt x="49" y="62"/>
                      <a:pt x="40" y="50"/>
                      <a:pt x="40" y="37"/>
                    </a:cubicBezTo>
                    <a:cubicBezTo>
                      <a:pt x="40" y="28"/>
                      <a:pt x="44" y="19"/>
                      <a:pt x="52" y="13"/>
                    </a:cubicBezTo>
                    <a:cubicBezTo>
                      <a:pt x="60" y="6"/>
                      <a:pt x="70" y="2"/>
                      <a:pt x="82" y="2"/>
                    </a:cubicBezTo>
                    <a:cubicBezTo>
                      <a:pt x="94" y="2"/>
                      <a:pt x="105" y="6"/>
                      <a:pt x="112" y="13"/>
                    </a:cubicBezTo>
                    <a:cubicBezTo>
                      <a:pt x="120" y="19"/>
                      <a:pt x="125" y="28"/>
                      <a:pt x="125" y="37"/>
                    </a:cubicBezTo>
                    <a:cubicBezTo>
                      <a:pt x="125" y="50"/>
                      <a:pt x="116" y="62"/>
                      <a:pt x="102" y="68"/>
                    </a:cubicBezTo>
                    <a:cubicBezTo>
                      <a:pt x="102" y="68"/>
                      <a:pt x="101" y="68"/>
                      <a:pt x="101" y="69"/>
                    </a:cubicBezTo>
                    <a:cubicBezTo>
                      <a:pt x="102" y="69"/>
                      <a:pt x="102" y="70"/>
                      <a:pt x="102" y="70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0" y="68"/>
                      <a:pt x="160" y="68"/>
                      <a:pt x="160" y="68"/>
                    </a:cubicBezTo>
                    <a:cubicBezTo>
                      <a:pt x="161" y="69"/>
                      <a:pt x="161" y="69"/>
                      <a:pt x="161" y="69"/>
                    </a:cubicBezTo>
                    <a:moveTo>
                      <a:pt x="82" y="41"/>
                    </a:moveTo>
                    <a:cubicBezTo>
                      <a:pt x="82" y="40"/>
                      <a:pt x="82" y="40"/>
                      <a:pt x="82" y="40"/>
                    </a:cubicBezTo>
                    <a:cubicBezTo>
                      <a:pt x="77" y="40"/>
                      <a:pt x="73" y="39"/>
                      <a:pt x="71" y="36"/>
                    </a:cubicBezTo>
                    <a:cubicBezTo>
                      <a:pt x="68" y="34"/>
                      <a:pt x="66" y="31"/>
                      <a:pt x="66" y="27"/>
                    </a:cubicBezTo>
                    <a:cubicBezTo>
                      <a:pt x="66" y="24"/>
                      <a:pt x="68" y="20"/>
                      <a:pt x="71" y="18"/>
                    </a:cubicBezTo>
                    <a:cubicBezTo>
                      <a:pt x="73" y="16"/>
                      <a:pt x="77" y="14"/>
                      <a:pt x="82" y="14"/>
                    </a:cubicBezTo>
                    <a:cubicBezTo>
                      <a:pt x="86" y="14"/>
                      <a:pt x="90" y="16"/>
                      <a:pt x="93" y="18"/>
                    </a:cubicBezTo>
                    <a:cubicBezTo>
                      <a:pt x="96" y="20"/>
                      <a:pt x="98" y="24"/>
                      <a:pt x="98" y="27"/>
                    </a:cubicBezTo>
                    <a:cubicBezTo>
                      <a:pt x="98" y="31"/>
                      <a:pt x="96" y="34"/>
                      <a:pt x="93" y="36"/>
                    </a:cubicBezTo>
                    <a:cubicBezTo>
                      <a:pt x="90" y="39"/>
                      <a:pt x="86" y="40"/>
                      <a:pt x="82" y="40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7" y="42"/>
                      <a:pt x="91" y="40"/>
                      <a:pt x="95" y="38"/>
                    </a:cubicBezTo>
                    <a:cubicBezTo>
                      <a:pt x="98" y="35"/>
                      <a:pt x="100" y="31"/>
                      <a:pt x="100" y="27"/>
                    </a:cubicBezTo>
                    <a:cubicBezTo>
                      <a:pt x="100" y="23"/>
                      <a:pt x="98" y="19"/>
                      <a:pt x="95" y="17"/>
                    </a:cubicBezTo>
                    <a:cubicBezTo>
                      <a:pt x="91" y="14"/>
                      <a:pt x="87" y="12"/>
                      <a:pt x="82" y="12"/>
                    </a:cubicBezTo>
                    <a:cubicBezTo>
                      <a:pt x="77" y="12"/>
                      <a:pt x="73" y="14"/>
                      <a:pt x="69" y="17"/>
                    </a:cubicBezTo>
                    <a:cubicBezTo>
                      <a:pt x="66" y="19"/>
                      <a:pt x="64" y="23"/>
                      <a:pt x="64" y="27"/>
                    </a:cubicBezTo>
                    <a:cubicBezTo>
                      <a:pt x="64" y="31"/>
                      <a:pt x="66" y="35"/>
                      <a:pt x="69" y="38"/>
                    </a:cubicBezTo>
                    <a:cubicBezTo>
                      <a:pt x="73" y="40"/>
                      <a:pt x="77" y="42"/>
                      <a:pt x="82" y="42"/>
                    </a:cubicBezTo>
                    <a:cubicBezTo>
                      <a:pt x="82" y="41"/>
                      <a:pt x="82" y="41"/>
                      <a:pt x="82" y="4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2" name="Freeform 269">
                <a:extLst>
                  <a:ext uri="{FF2B5EF4-FFF2-40B4-BE49-F238E27FC236}">
                    <a16:creationId xmlns:a16="http://schemas.microsoft.com/office/drawing/2014/main" id="{24D9942D-9E1F-46A7-B495-303F356F5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1817"/>
                <a:ext cx="69" cy="143"/>
              </a:xfrm>
              <a:custGeom>
                <a:avLst/>
                <a:gdLst>
                  <a:gd name="T0" fmla="*/ 0 w 36"/>
                  <a:gd name="T1" fmla="*/ 0 h 75"/>
                  <a:gd name="T2" fmla="*/ 92 w 36"/>
                  <a:gd name="T3" fmla="*/ 0 h 75"/>
                  <a:gd name="T4" fmla="*/ 253 w 36"/>
                  <a:gd name="T5" fmla="*/ 521 h 75"/>
                  <a:gd name="T6" fmla="*/ 8 w 36"/>
                  <a:gd name="T7" fmla="*/ 521 h 75"/>
                  <a:gd name="T8" fmla="*/ 0 w 36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75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25" y="52"/>
                      <a:pt x="36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5"/>
                      <a:pt x="0" y="36"/>
                      <a:pt x="0" y="0"/>
                    </a:cubicBezTo>
                  </a:path>
                </a:pathLst>
              </a:custGeom>
              <a:solidFill>
                <a:srgbClr val="E2E2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3" name="Freeform 270">
                <a:extLst>
                  <a:ext uri="{FF2B5EF4-FFF2-40B4-BE49-F238E27FC236}">
                    <a16:creationId xmlns:a16="http://schemas.microsoft.com/office/drawing/2014/main" id="{C69DB064-814A-4BDF-BE30-1251CDADC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820"/>
                <a:ext cx="195" cy="4"/>
              </a:xfrm>
              <a:custGeom>
                <a:avLst/>
                <a:gdLst>
                  <a:gd name="T0" fmla="*/ 8 w 102"/>
                  <a:gd name="T1" fmla="*/ 16 h 2"/>
                  <a:gd name="T2" fmla="*/ 705 w 102"/>
                  <a:gd name="T3" fmla="*/ 16 h 2"/>
                  <a:gd name="T4" fmla="*/ 713 w 102"/>
                  <a:gd name="T5" fmla="*/ 8 h 2"/>
                  <a:gd name="T6" fmla="*/ 705 w 102"/>
                  <a:gd name="T7" fmla="*/ 0 h 2"/>
                  <a:gd name="T8" fmla="*/ 8 w 102"/>
                  <a:gd name="T9" fmla="*/ 0 h 2"/>
                  <a:gd name="T10" fmla="*/ 0 w 102"/>
                  <a:gd name="T11" fmla="*/ 8 h 2"/>
                  <a:gd name="T12" fmla="*/ 8 w 102"/>
                  <a:gd name="T13" fmla="*/ 16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">
                    <a:moveTo>
                      <a:pt x="1" y="2"/>
                    </a:moveTo>
                    <a:cubicBezTo>
                      <a:pt x="101" y="2"/>
                      <a:pt x="101" y="2"/>
                      <a:pt x="101" y="2"/>
                    </a:cubicBezTo>
                    <a:cubicBezTo>
                      <a:pt x="102" y="2"/>
                      <a:pt x="102" y="2"/>
                      <a:pt x="102" y="1"/>
                    </a:cubicBezTo>
                    <a:cubicBezTo>
                      <a:pt x="102" y="1"/>
                      <a:pt x="102" y="0"/>
                      <a:pt x="10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AFB5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4" name="Freeform 271">
                <a:extLst>
                  <a:ext uri="{FF2B5EF4-FFF2-40B4-BE49-F238E27FC236}">
                    <a16:creationId xmlns:a16="http://schemas.microsoft.com/office/drawing/2014/main" id="{DBA73720-CEC8-4313-A649-E01635800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824"/>
                <a:ext cx="229" cy="4"/>
              </a:xfrm>
              <a:custGeom>
                <a:avLst/>
                <a:gdLst>
                  <a:gd name="T0" fmla="*/ 8 w 120"/>
                  <a:gd name="T1" fmla="*/ 16 h 2"/>
                  <a:gd name="T2" fmla="*/ 826 w 120"/>
                  <a:gd name="T3" fmla="*/ 16 h 2"/>
                  <a:gd name="T4" fmla="*/ 834 w 120"/>
                  <a:gd name="T5" fmla="*/ 8 h 2"/>
                  <a:gd name="T6" fmla="*/ 826 w 120"/>
                  <a:gd name="T7" fmla="*/ 0 h 2"/>
                  <a:gd name="T8" fmla="*/ 8 w 120"/>
                  <a:gd name="T9" fmla="*/ 0 h 2"/>
                  <a:gd name="T10" fmla="*/ 0 w 120"/>
                  <a:gd name="T11" fmla="*/ 8 h 2"/>
                  <a:gd name="T12" fmla="*/ 8 w 120"/>
                  <a:gd name="T13" fmla="*/ 16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">
                    <a:moveTo>
                      <a:pt x="1" y="2"/>
                    </a:moveTo>
                    <a:cubicBezTo>
                      <a:pt x="119" y="2"/>
                      <a:pt x="119" y="2"/>
                      <a:pt x="119" y="2"/>
                    </a:cubicBezTo>
                    <a:cubicBezTo>
                      <a:pt x="120" y="2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1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solidFill>
                <a:srgbClr val="AFB5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5" name="Oval 272">
                <a:extLst>
                  <a:ext uri="{FF2B5EF4-FFF2-40B4-BE49-F238E27FC236}">
                    <a16:creationId xmlns:a16="http://schemas.microsoft.com/office/drawing/2014/main" id="{2D1C8176-2F22-4E95-9E54-98594019E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" y="2786"/>
                <a:ext cx="61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66" name="Oval 273">
                <a:extLst>
                  <a:ext uri="{FF2B5EF4-FFF2-40B4-BE49-F238E27FC236}">
                    <a16:creationId xmlns:a16="http://schemas.microsoft.com/office/drawing/2014/main" id="{974E5204-422F-4E81-9296-246067EAB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9" y="2786"/>
                <a:ext cx="62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67" name="Oval 274">
                <a:extLst>
                  <a:ext uri="{FF2B5EF4-FFF2-40B4-BE49-F238E27FC236}">
                    <a16:creationId xmlns:a16="http://schemas.microsoft.com/office/drawing/2014/main" id="{1BF2719E-4D17-4620-BDAC-ADA250FD2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2786"/>
                <a:ext cx="63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68" name="Freeform 275">
                <a:extLst>
                  <a:ext uri="{FF2B5EF4-FFF2-40B4-BE49-F238E27FC236}">
                    <a16:creationId xmlns:a16="http://schemas.microsoft.com/office/drawing/2014/main" id="{92375EFC-5047-4F54-9ABE-3B69026E9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675"/>
                <a:ext cx="4" cy="54"/>
              </a:xfrm>
              <a:custGeom>
                <a:avLst/>
                <a:gdLst>
                  <a:gd name="T0" fmla="*/ 0 w 2"/>
                  <a:gd name="T1" fmla="*/ 8 h 28"/>
                  <a:gd name="T2" fmla="*/ 0 w 2"/>
                  <a:gd name="T3" fmla="*/ 193 h 28"/>
                  <a:gd name="T4" fmla="*/ 8 w 2"/>
                  <a:gd name="T5" fmla="*/ 201 h 28"/>
                  <a:gd name="T6" fmla="*/ 16 w 2"/>
                  <a:gd name="T7" fmla="*/ 193 h 28"/>
                  <a:gd name="T8" fmla="*/ 16 w 2"/>
                  <a:gd name="T9" fmla="*/ 8 h 28"/>
                  <a:gd name="T10" fmla="*/ 8 w 2"/>
                  <a:gd name="T11" fmla="*/ 0 h 28"/>
                  <a:gd name="T12" fmla="*/ 0 w 2"/>
                  <a:gd name="T13" fmla="*/ 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8">
                    <a:moveTo>
                      <a:pt x="0" y="1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" y="28"/>
                      <a:pt x="2" y="27"/>
                      <a:pt x="2" y="2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9" name="Freeform 276">
                <a:extLst>
                  <a:ext uri="{FF2B5EF4-FFF2-40B4-BE49-F238E27FC236}">
                    <a16:creationId xmlns:a16="http://schemas.microsoft.com/office/drawing/2014/main" id="{9C847208-6E90-4B50-B4B4-0A7A55C384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1520"/>
                <a:ext cx="343" cy="1207"/>
              </a:xfrm>
              <a:custGeom>
                <a:avLst/>
                <a:gdLst>
                  <a:gd name="T0" fmla="*/ 1259 w 179"/>
                  <a:gd name="T1" fmla="*/ 4417 h 631"/>
                  <a:gd name="T2" fmla="*/ 1259 w 179"/>
                  <a:gd name="T3" fmla="*/ 4417 h 631"/>
                  <a:gd name="T4" fmla="*/ 1259 w 179"/>
                  <a:gd name="T5" fmla="*/ 4417 h 631"/>
                  <a:gd name="T6" fmla="*/ 1259 w 179"/>
                  <a:gd name="T7" fmla="*/ 4417 h 631"/>
                  <a:gd name="T8" fmla="*/ 48 w 179"/>
                  <a:gd name="T9" fmla="*/ 1098 h 631"/>
                  <a:gd name="T10" fmla="*/ 0 w 179"/>
                  <a:gd name="T11" fmla="*/ 1098 h 631"/>
                  <a:gd name="T12" fmla="*/ 0 w 179"/>
                  <a:gd name="T13" fmla="*/ 4394 h 631"/>
                  <a:gd name="T14" fmla="*/ 48 w 179"/>
                  <a:gd name="T15" fmla="*/ 4394 h 631"/>
                  <a:gd name="T16" fmla="*/ 48 w 179"/>
                  <a:gd name="T17" fmla="*/ 1098 h 631"/>
                  <a:gd name="T18" fmla="*/ 1259 w 179"/>
                  <a:gd name="T19" fmla="*/ 0 h 631"/>
                  <a:gd name="T20" fmla="*/ 121 w 179"/>
                  <a:gd name="T21" fmla="*/ 750 h 631"/>
                  <a:gd name="T22" fmla="*/ 121 w 179"/>
                  <a:gd name="T23" fmla="*/ 757 h 631"/>
                  <a:gd name="T24" fmla="*/ 113 w 179"/>
                  <a:gd name="T25" fmla="*/ 761 h 631"/>
                  <a:gd name="T26" fmla="*/ 100 w 179"/>
                  <a:gd name="T27" fmla="*/ 757 h 631"/>
                  <a:gd name="T28" fmla="*/ 100 w 179"/>
                  <a:gd name="T29" fmla="*/ 757 h 631"/>
                  <a:gd name="T30" fmla="*/ 0 w 179"/>
                  <a:gd name="T31" fmla="*/ 757 h 631"/>
                  <a:gd name="T32" fmla="*/ 0 w 179"/>
                  <a:gd name="T33" fmla="*/ 813 h 631"/>
                  <a:gd name="T34" fmla="*/ 100 w 179"/>
                  <a:gd name="T35" fmla="*/ 813 h 631"/>
                  <a:gd name="T36" fmla="*/ 92 w 179"/>
                  <a:gd name="T37" fmla="*/ 813 h 631"/>
                  <a:gd name="T38" fmla="*/ 240 w 179"/>
                  <a:gd name="T39" fmla="*/ 729 h 631"/>
                  <a:gd name="T40" fmla="*/ 324 w 179"/>
                  <a:gd name="T41" fmla="*/ 813 h 631"/>
                  <a:gd name="T42" fmla="*/ 561 w 179"/>
                  <a:gd name="T43" fmla="*/ 813 h 631"/>
                  <a:gd name="T44" fmla="*/ 561 w 179"/>
                  <a:gd name="T45" fmla="*/ 813 h 631"/>
                  <a:gd name="T46" fmla="*/ 592 w 179"/>
                  <a:gd name="T47" fmla="*/ 819 h 631"/>
                  <a:gd name="T48" fmla="*/ 606 w 179"/>
                  <a:gd name="T49" fmla="*/ 819 h 631"/>
                  <a:gd name="T50" fmla="*/ 638 w 179"/>
                  <a:gd name="T51" fmla="*/ 826 h 631"/>
                  <a:gd name="T52" fmla="*/ 669 w 179"/>
                  <a:gd name="T53" fmla="*/ 861 h 631"/>
                  <a:gd name="T54" fmla="*/ 690 w 179"/>
                  <a:gd name="T55" fmla="*/ 958 h 631"/>
                  <a:gd name="T56" fmla="*/ 638 w 179"/>
                  <a:gd name="T57" fmla="*/ 1083 h 631"/>
                  <a:gd name="T58" fmla="*/ 606 w 179"/>
                  <a:gd name="T59" fmla="*/ 1090 h 631"/>
                  <a:gd name="T60" fmla="*/ 592 w 179"/>
                  <a:gd name="T61" fmla="*/ 1090 h 631"/>
                  <a:gd name="T62" fmla="*/ 592 w 179"/>
                  <a:gd name="T63" fmla="*/ 1090 h 631"/>
                  <a:gd name="T64" fmla="*/ 1246 w 179"/>
                  <a:gd name="T65" fmla="*/ 1779 h 631"/>
                  <a:gd name="T66" fmla="*/ 429 w 179"/>
                  <a:gd name="T67" fmla="*/ 1098 h 631"/>
                  <a:gd name="T68" fmla="*/ 48 w 179"/>
                  <a:gd name="T69" fmla="*/ 1098 h 631"/>
                  <a:gd name="T70" fmla="*/ 113 w 179"/>
                  <a:gd name="T71" fmla="*/ 4394 h 631"/>
                  <a:gd name="T72" fmla="*/ 408 w 179"/>
                  <a:gd name="T73" fmla="*/ 4394 h 631"/>
                  <a:gd name="T74" fmla="*/ 192 w 179"/>
                  <a:gd name="T75" fmla="*/ 4225 h 631"/>
                  <a:gd name="T76" fmla="*/ 176 w 179"/>
                  <a:gd name="T77" fmla="*/ 4004 h 631"/>
                  <a:gd name="T78" fmla="*/ 577 w 179"/>
                  <a:gd name="T79" fmla="*/ 4394 h 631"/>
                  <a:gd name="T80" fmla="*/ 977 w 179"/>
                  <a:gd name="T81" fmla="*/ 4394 h 631"/>
                  <a:gd name="T82" fmla="*/ 209 w 179"/>
                  <a:gd name="T83" fmla="*/ 3743 h 631"/>
                  <a:gd name="T84" fmla="*/ 209 w 179"/>
                  <a:gd name="T85" fmla="*/ 3548 h 631"/>
                  <a:gd name="T86" fmla="*/ 1014 w 179"/>
                  <a:gd name="T87" fmla="*/ 4394 h 631"/>
                  <a:gd name="T88" fmla="*/ 1259 w 179"/>
                  <a:gd name="T89" fmla="*/ 4394 h 631"/>
                  <a:gd name="T90" fmla="*/ 1259 w 179"/>
                  <a:gd name="T91" fmla="*/ 0 h 63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79" h="631">
                    <a:moveTo>
                      <a:pt x="179" y="631"/>
                    </a:moveTo>
                    <a:cubicBezTo>
                      <a:pt x="179" y="631"/>
                      <a:pt x="179" y="631"/>
                      <a:pt x="179" y="631"/>
                    </a:cubicBezTo>
                    <a:cubicBezTo>
                      <a:pt x="179" y="631"/>
                      <a:pt x="179" y="631"/>
                      <a:pt x="179" y="631"/>
                    </a:cubicBezTo>
                    <a:cubicBezTo>
                      <a:pt x="179" y="631"/>
                      <a:pt x="179" y="631"/>
                      <a:pt x="179" y="631"/>
                    </a:cubicBezTo>
                    <a:moveTo>
                      <a:pt x="7" y="157"/>
                    </a:moveTo>
                    <a:cubicBezTo>
                      <a:pt x="0" y="157"/>
                      <a:pt x="0" y="157"/>
                      <a:pt x="0" y="157"/>
                    </a:cubicBezTo>
                    <a:cubicBezTo>
                      <a:pt x="0" y="628"/>
                      <a:pt x="0" y="628"/>
                      <a:pt x="0" y="628"/>
                    </a:cubicBezTo>
                    <a:cubicBezTo>
                      <a:pt x="7" y="628"/>
                      <a:pt x="7" y="628"/>
                      <a:pt x="7" y="628"/>
                    </a:cubicBezTo>
                    <a:cubicBezTo>
                      <a:pt x="7" y="157"/>
                      <a:pt x="7" y="157"/>
                      <a:pt x="7" y="157"/>
                    </a:cubicBezTo>
                    <a:moveTo>
                      <a:pt x="179" y="0"/>
                    </a:moveTo>
                    <a:cubicBezTo>
                      <a:pt x="17" y="107"/>
                      <a:pt x="17" y="107"/>
                      <a:pt x="17" y="107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7" y="109"/>
                      <a:pt x="16" y="109"/>
                      <a:pt x="16" y="109"/>
                    </a:cubicBezTo>
                    <a:cubicBezTo>
                      <a:pt x="15" y="109"/>
                      <a:pt x="14" y="109"/>
                      <a:pt x="14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3" y="116"/>
                      <a:pt x="13" y="116"/>
                      <a:pt x="13" y="116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80" y="116"/>
                      <a:pt x="80" y="116"/>
                      <a:pt x="80" y="116"/>
                    </a:cubicBezTo>
                    <a:cubicBezTo>
                      <a:pt x="80" y="116"/>
                      <a:pt x="80" y="116"/>
                      <a:pt x="80" y="116"/>
                    </a:cubicBezTo>
                    <a:cubicBezTo>
                      <a:pt x="82" y="116"/>
                      <a:pt x="83" y="117"/>
                      <a:pt x="84" y="117"/>
                    </a:cubicBezTo>
                    <a:cubicBezTo>
                      <a:pt x="85" y="117"/>
                      <a:pt x="86" y="117"/>
                      <a:pt x="86" y="117"/>
                    </a:cubicBezTo>
                    <a:cubicBezTo>
                      <a:pt x="88" y="117"/>
                      <a:pt x="90" y="117"/>
                      <a:pt x="91" y="118"/>
                    </a:cubicBezTo>
                    <a:cubicBezTo>
                      <a:pt x="93" y="119"/>
                      <a:pt x="94" y="121"/>
                      <a:pt x="95" y="123"/>
                    </a:cubicBezTo>
                    <a:cubicBezTo>
                      <a:pt x="97" y="126"/>
                      <a:pt x="98" y="131"/>
                      <a:pt x="98" y="137"/>
                    </a:cubicBezTo>
                    <a:cubicBezTo>
                      <a:pt x="98" y="144"/>
                      <a:pt x="96" y="151"/>
                      <a:pt x="91" y="155"/>
                    </a:cubicBezTo>
                    <a:cubicBezTo>
                      <a:pt x="90" y="156"/>
                      <a:pt x="88" y="156"/>
                      <a:pt x="86" y="156"/>
                    </a:cubicBezTo>
                    <a:cubicBezTo>
                      <a:pt x="86" y="156"/>
                      <a:pt x="85" y="156"/>
                      <a:pt x="84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177" y="254"/>
                      <a:pt x="177" y="254"/>
                      <a:pt x="177" y="254"/>
                    </a:cubicBezTo>
                    <a:cubicBezTo>
                      <a:pt x="61" y="157"/>
                      <a:pt x="61" y="157"/>
                      <a:pt x="61" y="157"/>
                    </a:cubicBezTo>
                    <a:cubicBezTo>
                      <a:pt x="7" y="157"/>
                      <a:pt x="7" y="157"/>
                      <a:pt x="7" y="157"/>
                    </a:cubicBezTo>
                    <a:cubicBezTo>
                      <a:pt x="16" y="628"/>
                      <a:pt x="16" y="628"/>
                      <a:pt x="16" y="628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27" y="604"/>
                      <a:pt x="27" y="604"/>
                      <a:pt x="27" y="604"/>
                    </a:cubicBezTo>
                    <a:cubicBezTo>
                      <a:pt x="25" y="572"/>
                      <a:pt x="25" y="572"/>
                      <a:pt x="25" y="572"/>
                    </a:cubicBezTo>
                    <a:cubicBezTo>
                      <a:pt x="82" y="628"/>
                      <a:pt x="82" y="628"/>
                      <a:pt x="82" y="628"/>
                    </a:cubicBezTo>
                    <a:cubicBezTo>
                      <a:pt x="139" y="628"/>
                      <a:pt x="139" y="628"/>
                      <a:pt x="139" y="628"/>
                    </a:cubicBezTo>
                    <a:cubicBezTo>
                      <a:pt x="30" y="535"/>
                      <a:pt x="30" y="535"/>
                      <a:pt x="30" y="535"/>
                    </a:cubicBezTo>
                    <a:cubicBezTo>
                      <a:pt x="30" y="507"/>
                      <a:pt x="30" y="507"/>
                      <a:pt x="30" y="507"/>
                    </a:cubicBezTo>
                    <a:cubicBezTo>
                      <a:pt x="144" y="628"/>
                      <a:pt x="144" y="628"/>
                      <a:pt x="144" y="628"/>
                    </a:cubicBezTo>
                    <a:cubicBezTo>
                      <a:pt x="179" y="628"/>
                      <a:pt x="179" y="628"/>
                      <a:pt x="179" y="628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D8E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0" name="Freeform 277">
                <a:extLst>
                  <a:ext uri="{FF2B5EF4-FFF2-40B4-BE49-F238E27FC236}">
                    <a16:creationId xmlns:a16="http://schemas.microsoft.com/office/drawing/2014/main" id="{3C795818-0578-4830-9F0B-498445010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727"/>
                <a:ext cx="236" cy="180"/>
              </a:xfrm>
              <a:custGeom>
                <a:avLst/>
                <a:gdLst>
                  <a:gd name="T0" fmla="*/ 236 w 236"/>
                  <a:gd name="T1" fmla="*/ 0 h 180"/>
                  <a:gd name="T2" fmla="*/ 236 w 236"/>
                  <a:gd name="T3" fmla="*/ 0 h 180"/>
                  <a:gd name="T4" fmla="*/ 199 w 236"/>
                  <a:gd name="T5" fmla="*/ 27 h 180"/>
                  <a:gd name="T6" fmla="*/ 207 w 236"/>
                  <a:gd name="T7" fmla="*/ 36 h 180"/>
                  <a:gd name="T8" fmla="*/ 197 w 236"/>
                  <a:gd name="T9" fmla="*/ 27 h 180"/>
                  <a:gd name="T10" fmla="*/ 134 w 236"/>
                  <a:gd name="T11" fmla="*/ 76 h 180"/>
                  <a:gd name="T12" fmla="*/ 213 w 236"/>
                  <a:gd name="T13" fmla="*/ 155 h 180"/>
                  <a:gd name="T14" fmla="*/ 123 w 236"/>
                  <a:gd name="T15" fmla="*/ 86 h 180"/>
                  <a:gd name="T16" fmla="*/ 0 w 236"/>
                  <a:gd name="T17" fmla="*/ 180 h 180"/>
                  <a:gd name="T18" fmla="*/ 236 w 236"/>
                  <a:gd name="T19" fmla="*/ 180 h 180"/>
                  <a:gd name="T20" fmla="*/ 236 w 236"/>
                  <a:gd name="T21" fmla="*/ 180 h 180"/>
                  <a:gd name="T22" fmla="*/ 236 w 236"/>
                  <a:gd name="T23" fmla="*/ 0 h 1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6" h="180">
                    <a:moveTo>
                      <a:pt x="236" y="0"/>
                    </a:moveTo>
                    <a:lnTo>
                      <a:pt x="236" y="0"/>
                    </a:lnTo>
                    <a:lnTo>
                      <a:pt x="199" y="27"/>
                    </a:lnTo>
                    <a:lnTo>
                      <a:pt x="207" y="36"/>
                    </a:lnTo>
                    <a:lnTo>
                      <a:pt x="197" y="27"/>
                    </a:lnTo>
                    <a:lnTo>
                      <a:pt x="134" y="76"/>
                    </a:lnTo>
                    <a:lnTo>
                      <a:pt x="213" y="155"/>
                    </a:lnTo>
                    <a:lnTo>
                      <a:pt x="123" y="86"/>
                    </a:lnTo>
                    <a:lnTo>
                      <a:pt x="0" y="180"/>
                    </a:lnTo>
                    <a:lnTo>
                      <a:pt x="236" y="18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CBC2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1" name="Freeform 278">
                <a:extLst>
                  <a:ext uri="{FF2B5EF4-FFF2-40B4-BE49-F238E27FC236}">
                    <a16:creationId xmlns:a16="http://schemas.microsoft.com/office/drawing/2014/main" id="{C3186EAA-28E3-4765-9CC8-2A031F726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727"/>
                <a:ext cx="236" cy="180"/>
              </a:xfrm>
              <a:custGeom>
                <a:avLst/>
                <a:gdLst>
                  <a:gd name="T0" fmla="*/ 236 w 236"/>
                  <a:gd name="T1" fmla="*/ 0 h 180"/>
                  <a:gd name="T2" fmla="*/ 236 w 236"/>
                  <a:gd name="T3" fmla="*/ 0 h 180"/>
                  <a:gd name="T4" fmla="*/ 199 w 236"/>
                  <a:gd name="T5" fmla="*/ 27 h 180"/>
                  <a:gd name="T6" fmla="*/ 207 w 236"/>
                  <a:gd name="T7" fmla="*/ 36 h 180"/>
                  <a:gd name="T8" fmla="*/ 197 w 236"/>
                  <a:gd name="T9" fmla="*/ 27 h 180"/>
                  <a:gd name="T10" fmla="*/ 134 w 236"/>
                  <a:gd name="T11" fmla="*/ 76 h 180"/>
                  <a:gd name="T12" fmla="*/ 213 w 236"/>
                  <a:gd name="T13" fmla="*/ 155 h 180"/>
                  <a:gd name="T14" fmla="*/ 123 w 236"/>
                  <a:gd name="T15" fmla="*/ 86 h 180"/>
                  <a:gd name="T16" fmla="*/ 0 w 236"/>
                  <a:gd name="T17" fmla="*/ 180 h 180"/>
                  <a:gd name="T18" fmla="*/ 236 w 236"/>
                  <a:gd name="T19" fmla="*/ 180 h 180"/>
                  <a:gd name="T20" fmla="*/ 236 w 236"/>
                  <a:gd name="T21" fmla="*/ 180 h 180"/>
                  <a:gd name="T22" fmla="*/ 236 w 236"/>
                  <a:gd name="T23" fmla="*/ 0 h 1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6" h="180">
                    <a:moveTo>
                      <a:pt x="236" y="0"/>
                    </a:moveTo>
                    <a:lnTo>
                      <a:pt x="236" y="0"/>
                    </a:lnTo>
                    <a:lnTo>
                      <a:pt x="199" y="27"/>
                    </a:lnTo>
                    <a:lnTo>
                      <a:pt x="207" y="36"/>
                    </a:lnTo>
                    <a:lnTo>
                      <a:pt x="197" y="27"/>
                    </a:lnTo>
                    <a:lnTo>
                      <a:pt x="134" y="76"/>
                    </a:lnTo>
                    <a:lnTo>
                      <a:pt x="213" y="155"/>
                    </a:lnTo>
                    <a:lnTo>
                      <a:pt x="123" y="86"/>
                    </a:lnTo>
                    <a:lnTo>
                      <a:pt x="0" y="180"/>
                    </a:lnTo>
                    <a:lnTo>
                      <a:pt x="236" y="180"/>
                    </a:lnTo>
                    <a:lnTo>
                      <a:pt x="2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2" name="Freeform 279">
                <a:extLst>
                  <a:ext uri="{FF2B5EF4-FFF2-40B4-BE49-F238E27FC236}">
                    <a16:creationId xmlns:a16="http://schemas.microsoft.com/office/drawing/2014/main" id="{56539C2D-0609-4295-8E7E-F1EE3DA99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3" cy="257"/>
              </a:xfrm>
              <a:custGeom>
                <a:avLst/>
                <a:gdLst>
                  <a:gd name="T0" fmla="*/ 333 w 333"/>
                  <a:gd name="T1" fmla="*/ 0 h 257"/>
                  <a:gd name="T2" fmla="*/ 98 w 333"/>
                  <a:gd name="T3" fmla="*/ 0 h 257"/>
                  <a:gd name="T4" fmla="*/ 35 w 333"/>
                  <a:gd name="T5" fmla="*/ 50 h 257"/>
                  <a:gd name="T6" fmla="*/ 37 w 333"/>
                  <a:gd name="T7" fmla="*/ 176 h 257"/>
                  <a:gd name="T8" fmla="*/ 289 w 333"/>
                  <a:gd name="T9" fmla="*/ 19 h 257"/>
                  <a:gd name="T10" fmla="*/ 14 w 333"/>
                  <a:gd name="T11" fmla="*/ 224 h 257"/>
                  <a:gd name="T12" fmla="*/ 14 w 333"/>
                  <a:gd name="T13" fmla="*/ 65 h 257"/>
                  <a:gd name="T14" fmla="*/ 0 w 333"/>
                  <a:gd name="T15" fmla="*/ 77 h 257"/>
                  <a:gd name="T16" fmla="*/ 0 w 333"/>
                  <a:gd name="T17" fmla="*/ 257 h 257"/>
                  <a:gd name="T18" fmla="*/ 333 w 333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3" h="257">
                    <a:moveTo>
                      <a:pt x="333" y="0"/>
                    </a:moveTo>
                    <a:lnTo>
                      <a:pt x="98" y="0"/>
                    </a:lnTo>
                    <a:lnTo>
                      <a:pt x="35" y="50"/>
                    </a:lnTo>
                    <a:lnTo>
                      <a:pt x="37" y="176"/>
                    </a:lnTo>
                    <a:lnTo>
                      <a:pt x="289" y="19"/>
                    </a:lnTo>
                    <a:lnTo>
                      <a:pt x="14" y="224"/>
                    </a:lnTo>
                    <a:lnTo>
                      <a:pt x="14" y="65"/>
                    </a:lnTo>
                    <a:lnTo>
                      <a:pt x="0" y="77"/>
                    </a:lnTo>
                    <a:lnTo>
                      <a:pt x="0" y="257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C6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3" name="Freeform 280">
                <a:extLst>
                  <a:ext uri="{FF2B5EF4-FFF2-40B4-BE49-F238E27FC236}">
                    <a16:creationId xmlns:a16="http://schemas.microsoft.com/office/drawing/2014/main" id="{66D4A74F-3ABF-4F10-834D-146C2A58E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912"/>
                <a:ext cx="333" cy="257"/>
              </a:xfrm>
              <a:custGeom>
                <a:avLst/>
                <a:gdLst>
                  <a:gd name="T0" fmla="*/ 333 w 333"/>
                  <a:gd name="T1" fmla="*/ 0 h 257"/>
                  <a:gd name="T2" fmla="*/ 98 w 333"/>
                  <a:gd name="T3" fmla="*/ 0 h 257"/>
                  <a:gd name="T4" fmla="*/ 35 w 333"/>
                  <a:gd name="T5" fmla="*/ 50 h 257"/>
                  <a:gd name="T6" fmla="*/ 37 w 333"/>
                  <a:gd name="T7" fmla="*/ 176 h 257"/>
                  <a:gd name="T8" fmla="*/ 289 w 333"/>
                  <a:gd name="T9" fmla="*/ 19 h 257"/>
                  <a:gd name="T10" fmla="*/ 14 w 333"/>
                  <a:gd name="T11" fmla="*/ 224 h 257"/>
                  <a:gd name="T12" fmla="*/ 14 w 333"/>
                  <a:gd name="T13" fmla="*/ 65 h 257"/>
                  <a:gd name="T14" fmla="*/ 0 w 333"/>
                  <a:gd name="T15" fmla="*/ 77 h 257"/>
                  <a:gd name="T16" fmla="*/ 0 w 333"/>
                  <a:gd name="T17" fmla="*/ 257 h 257"/>
                  <a:gd name="T18" fmla="*/ 333 w 333"/>
                  <a:gd name="T19" fmla="*/ 0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3" h="257">
                    <a:moveTo>
                      <a:pt x="333" y="0"/>
                    </a:moveTo>
                    <a:lnTo>
                      <a:pt x="98" y="0"/>
                    </a:lnTo>
                    <a:lnTo>
                      <a:pt x="35" y="50"/>
                    </a:lnTo>
                    <a:lnTo>
                      <a:pt x="37" y="176"/>
                    </a:lnTo>
                    <a:lnTo>
                      <a:pt x="289" y="19"/>
                    </a:lnTo>
                    <a:lnTo>
                      <a:pt x="14" y="224"/>
                    </a:lnTo>
                    <a:lnTo>
                      <a:pt x="14" y="65"/>
                    </a:lnTo>
                    <a:lnTo>
                      <a:pt x="0" y="77"/>
                    </a:lnTo>
                    <a:lnTo>
                      <a:pt x="0" y="257"/>
                    </a:lnTo>
                    <a:lnTo>
                      <a:pt x="3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4" name="Freeform 281">
                <a:extLst>
                  <a:ext uri="{FF2B5EF4-FFF2-40B4-BE49-F238E27FC236}">
                    <a16:creationId xmlns:a16="http://schemas.microsoft.com/office/drawing/2014/main" id="{329B23DA-BDBB-4E67-934B-311846AC8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907"/>
                <a:ext cx="245" cy="5"/>
              </a:xfrm>
              <a:custGeom>
                <a:avLst/>
                <a:gdLst>
                  <a:gd name="T0" fmla="*/ 245 w 245"/>
                  <a:gd name="T1" fmla="*/ 0 h 5"/>
                  <a:gd name="T2" fmla="*/ 9 w 245"/>
                  <a:gd name="T3" fmla="*/ 0 h 5"/>
                  <a:gd name="T4" fmla="*/ 0 w 245"/>
                  <a:gd name="T5" fmla="*/ 5 h 5"/>
                  <a:gd name="T6" fmla="*/ 235 w 245"/>
                  <a:gd name="T7" fmla="*/ 5 h 5"/>
                  <a:gd name="T8" fmla="*/ 245 w 24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5">
                    <a:moveTo>
                      <a:pt x="245" y="0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235" y="5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rgbClr val="C4B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5" name="Freeform 282">
                <a:extLst>
                  <a:ext uri="{FF2B5EF4-FFF2-40B4-BE49-F238E27FC236}">
                    <a16:creationId xmlns:a16="http://schemas.microsoft.com/office/drawing/2014/main" id="{5554C0B1-12CD-44E6-85C3-E1F8CD34C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907"/>
                <a:ext cx="245" cy="5"/>
              </a:xfrm>
              <a:custGeom>
                <a:avLst/>
                <a:gdLst>
                  <a:gd name="T0" fmla="*/ 245 w 245"/>
                  <a:gd name="T1" fmla="*/ 0 h 5"/>
                  <a:gd name="T2" fmla="*/ 9 w 245"/>
                  <a:gd name="T3" fmla="*/ 0 h 5"/>
                  <a:gd name="T4" fmla="*/ 0 w 245"/>
                  <a:gd name="T5" fmla="*/ 5 h 5"/>
                  <a:gd name="T6" fmla="*/ 235 w 245"/>
                  <a:gd name="T7" fmla="*/ 5 h 5"/>
                  <a:gd name="T8" fmla="*/ 245 w 24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5">
                    <a:moveTo>
                      <a:pt x="245" y="0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235" y="5"/>
                    </a:lnTo>
                    <a:lnTo>
                      <a:pt x="2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6" name="Freeform 283">
                <a:extLst>
                  <a:ext uri="{FF2B5EF4-FFF2-40B4-BE49-F238E27FC236}">
                    <a16:creationId xmlns:a16="http://schemas.microsoft.com/office/drawing/2014/main" id="{36D80860-31DD-44F2-9092-1CD4B67365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5"/>
                <a:ext cx="337" cy="2"/>
              </a:xfrm>
              <a:custGeom>
                <a:avLst/>
                <a:gdLst>
                  <a:gd name="T0" fmla="*/ 14 w 337"/>
                  <a:gd name="T1" fmla="*/ 0 h 2"/>
                  <a:gd name="T2" fmla="*/ 0 w 337"/>
                  <a:gd name="T3" fmla="*/ 0 h 2"/>
                  <a:gd name="T4" fmla="*/ 0 w 337"/>
                  <a:gd name="T5" fmla="*/ 2 h 2"/>
                  <a:gd name="T6" fmla="*/ 14 w 337"/>
                  <a:gd name="T7" fmla="*/ 2 h 2"/>
                  <a:gd name="T8" fmla="*/ 14 w 337"/>
                  <a:gd name="T9" fmla="*/ 0 h 2"/>
                  <a:gd name="T10" fmla="*/ 117 w 337"/>
                  <a:gd name="T11" fmla="*/ 0 h 2"/>
                  <a:gd name="T12" fmla="*/ 31 w 337"/>
                  <a:gd name="T13" fmla="*/ 0 h 2"/>
                  <a:gd name="T14" fmla="*/ 31 w 337"/>
                  <a:gd name="T15" fmla="*/ 2 h 2"/>
                  <a:gd name="T16" fmla="*/ 119 w 337"/>
                  <a:gd name="T17" fmla="*/ 2 h 2"/>
                  <a:gd name="T18" fmla="*/ 117 w 337"/>
                  <a:gd name="T19" fmla="*/ 0 h 2"/>
                  <a:gd name="T20" fmla="*/ 270 w 337"/>
                  <a:gd name="T21" fmla="*/ 0 h 2"/>
                  <a:gd name="T22" fmla="*/ 161 w 337"/>
                  <a:gd name="T23" fmla="*/ 0 h 2"/>
                  <a:gd name="T24" fmla="*/ 163 w 337"/>
                  <a:gd name="T25" fmla="*/ 2 h 2"/>
                  <a:gd name="T26" fmla="*/ 272 w 337"/>
                  <a:gd name="T27" fmla="*/ 2 h 2"/>
                  <a:gd name="T28" fmla="*/ 270 w 337"/>
                  <a:gd name="T29" fmla="*/ 0 h 2"/>
                  <a:gd name="T30" fmla="*/ 337 w 337"/>
                  <a:gd name="T31" fmla="*/ 0 h 2"/>
                  <a:gd name="T32" fmla="*/ 280 w 337"/>
                  <a:gd name="T33" fmla="*/ 0 h 2"/>
                  <a:gd name="T34" fmla="*/ 280 w 337"/>
                  <a:gd name="T35" fmla="*/ 2 h 2"/>
                  <a:gd name="T36" fmla="*/ 335 w 337"/>
                  <a:gd name="T37" fmla="*/ 2 h 2"/>
                  <a:gd name="T38" fmla="*/ 337 w 337"/>
                  <a:gd name="T39" fmla="*/ 0 h 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7" h="2">
                    <a:moveTo>
                      <a:pt x="1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17" y="0"/>
                    </a:moveTo>
                    <a:lnTo>
                      <a:pt x="31" y="0"/>
                    </a:lnTo>
                    <a:lnTo>
                      <a:pt x="31" y="2"/>
                    </a:lnTo>
                    <a:lnTo>
                      <a:pt x="119" y="2"/>
                    </a:lnTo>
                    <a:lnTo>
                      <a:pt x="117" y="0"/>
                    </a:lnTo>
                    <a:close/>
                    <a:moveTo>
                      <a:pt x="270" y="0"/>
                    </a:moveTo>
                    <a:lnTo>
                      <a:pt x="161" y="0"/>
                    </a:lnTo>
                    <a:lnTo>
                      <a:pt x="163" y="2"/>
                    </a:lnTo>
                    <a:lnTo>
                      <a:pt x="272" y="2"/>
                    </a:lnTo>
                    <a:lnTo>
                      <a:pt x="270" y="0"/>
                    </a:lnTo>
                    <a:close/>
                    <a:moveTo>
                      <a:pt x="337" y="0"/>
                    </a:moveTo>
                    <a:lnTo>
                      <a:pt x="280" y="0"/>
                    </a:lnTo>
                    <a:lnTo>
                      <a:pt x="280" y="2"/>
                    </a:lnTo>
                    <a:lnTo>
                      <a:pt x="335" y="2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C5D0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7" name="Freeform 284">
                <a:extLst>
                  <a:ext uri="{FF2B5EF4-FFF2-40B4-BE49-F238E27FC236}">
                    <a16:creationId xmlns:a16="http://schemas.microsoft.com/office/drawing/2014/main" id="{B123DCFE-4313-4F2E-87FD-F37E4B8157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5"/>
                <a:ext cx="337" cy="2"/>
              </a:xfrm>
              <a:custGeom>
                <a:avLst/>
                <a:gdLst>
                  <a:gd name="T0" fmla="*/ 14 w 337"/>
                  <a:gd name="T1" fmla="*/ 0 h 2"/>
                  <a:gd name="T2" fmla="*/ 0 w 337"/>
                  <a:gd name="T3" fmla="*/ 0 h 2"/>
                  <a:gd name="T4" fmla="*/ 0 w 337"/>
                  <a:gd name="T5" fmla="*/ 2 h 2"/>
                  <a:gd name="T6" fmla="*/ 14 w 337"/>
                  <a:gd name="T7" fmla="*/ 2 h 2"/>
                  <a:gd name="T8" fmla="*/ 14 w 337"/>
                  <a:gd name="T9" fmla="*/ 0 h 2"/>
                  <a:gd name="T10" fmla="*/ 117 w 337"/>
                  <a:gd name="T11" fmla="*/ 0 h 2"/>
                  <a:gd name="T12" fmla="*/ 31 w 337"/>
                  <a:gd name="T13" fmla="*/ 0 h 2"/>
                  <a:gd name="T14" fmla="*/ 31 w 337"/>
                  <a:gd name="T15" fmla="*/ 2 h 2"/>
                  <a:gd name="T16" fmla="*/ 119 w 337"/>
                  <a:gd name="T17" fmla="*/ 2 h 2"/>
                  <a:gd name="T18" fmla="*/ 117 w 337"/>
                  <a:gd name="T19" fmla="*/ 0 h 2"/>
                  <a:gd name="T20" fmla="*/ 270 w 337"/>
                  <a:gd name="T21" fmla="*/ 0 h 2"/>
                  <a:gd name="T22" fmla="*/ 161 w 337"/>
                  <a:gd name="T23" fmla="*/ 0 h 2"/>
                  <a:gd name="T24" fmla="*/ 163 w 337"/>
                  <a:gd name="T25" fmla="*/ 2 h 2"/>
                  <a:gd name="T26" fmla="*/ 272 w 337"/>
                  <a:gd name="T27" fmla="*/ 2 h 2"/>
                  <a:gd name="T28" fmla="*/ 270 w 337"/>
                  <a:gd name="T29" fmla="*/ 0 h 2"/>
                  <a:gd name="T30" fmla="*/ 337 w 337"/>
                  <a:gd name="T31" fmla="*/ 0 h 2"/>
                  <a:gd name="T32" fmla="*/ 280 w 337"/>
                  <a:gd name="T33" fmla="*/ 0 h 2"/>
                  <a:gd name="T34" fmla="*/ 280 w 337"/>
                  <a:gd name="T35" fmla="*/ 2 h 2"/>
                  <a:gd name="T36" fmla="*/ 335 w 337"/>
                  <a:gd name="T37" fmla="*/ 2 h 2"/>
                  <a:gd name="T38" fmla="*/ 337 w 337"/>
                  <a:gd name="T39" fmla="*/ 0 h 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7" h="2">
                    <a:moveTo>
                      <a:pt x="1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14" y="0"/>
                    </a:lnTo>
                    <a:moveTo>
                      <a:pt x="117" y="0"/>
                    </a:moveTo>
                    <a:lnTo>
                      <a:pt x="31" y="0"/>
                    </a:lnTo>
                    <a:lnTo>
                      <a:pt x="31" y="2"/>
                    </a:lnTo>
                    <a:lnTo>
                      <a:pt x="119" y="2"/>
                    </a:lnTo>
                    <a:lnTo>
                      <a:pt x="117" y="0"/>
                    </a:lnTo>
                    <a:moveTo>
                      <a:pt x="270" y="0"/>
                    </a:moveTo>
                    <a:lnTo>
                      <a:pt x="161" y="0"/>
                    </a:lnTo>
                    <a:lnTo>
                      <a:pt x="163" y="2"/>
                    </a:lnTo>
                    <a:lnTo>
                      <a:pt x="272" y="2"/>
                    </a:lnTo>
                    <a:lnTo>
                      <a:pt x="270" y="0"/>
                    </a:lnTo>
                    <a:moveTo>
                      <a:pt x="337" y="0"/>
                    </a:moveTo>
                    <a:lnTo>
                      <a:pt x="280" y="0"/>
                    </a:lnTo>
                    <a:lnTo>
                      <a:pt x="280" y="2"/>
                    </a:lnTo>
                    <a:lnTo>
                      <a:pt x="335" y="2"/>
                    </a:lnTo>
                    <a:lnTo>
                      <a:pt x="3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8" name="Freeform 285">
                <a:extLst>
                  <a:ext uri="{FF2B5EF4-FFF2-40B4-BE49-F238E27FC236}">
                    <a16:creationId xmlns:a16="http://schemas.microsoft.com/office/drawing/2014/main" id="{62A61284-DEC9-4FBD-AFCD-094D7886F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7"/>
                <a:ext cx="335" cy="180"/>
              </a:xfrm>
              <a:custGeom>
                <a:avLst/>
                <a:gdLst>
                  <a:gd name="T0" fmla="*/ 14 w 335"/>
                  <a:gd name="T1" fmla="*/ 0 h 180"/>
                  <a:gd name="T2" fmla="*/ 0 w 335"/>
                  <a:gd name="T3" fmla="*/ 0 h 180"/>
                  <a:gd name="T4" fmla="*/ 0 w 335"/>
                  <a:gd name="T5" fmla="*/ 180 h 180"/>
                  <a:gd name="T6" fmla="*/ 14 w 335"/>
                  <a:gd name="T7" fmla="*/ 180 h 180"/>
                  <a:gd name="T8" fmla="*/ 14 w 335"/>
                  <a:gd name="T9" fmla="*/ 0 h 180"/>
                  <a:gd name="T10" fmla="*/ 119 w 335"/>
                  <a:gd name="T11" fmla="*/ 0 h 180"/>
                  <a:gd name="T12" fmla="*/ 31 w 335"/>
                  <a:gd name="T13" fmla="*/ 0 h 180"/>
                  <a:gd name="T14" fmla="*/ 35 w 335"/>
                  <a:gd name="T15" fmla="*/ 180 h 180"/>
                  <a:gd name="T16" fmla="*/ 100 w 335"/>
                  <a:gd name="T17" fmla="*/ 180 h 180"/>
                  <a:gd name="T18" fmla="*/ 226 w 335"/>
                  <a:gd name="T19" fmla="*/ 82 h 180"/>
                  <a:gd name="T20" fmla="*/ 119 w 335"/>
                  <a:gd name="T21" fmla="*/ 0 h 180"/>
                  <a:gd name="T22" fmla="*/ 272 w 335"/>
                  <a:gd name="T23" fmla="*/ 0 h 180"/>
                  <a:gd name="T24" fmla="*/ 163 w 335"/>
                  <a:gd name="T25" fmla="*/ 0 h 180"/>
                  <a:gd name="T26" fmla="*/ 238 w 335"/>
                  <a:gd name="T27" fmla="*/ 74 h 180"/>
                  <a:gd name="T28" fmla="*/ 303 w 335"/>
                  <a:gd name="T29" fmla="*/ 25 h 180"/>
                  <a:gd name="T30" fmla="*/ 272 w 335"/>
                  <a:gd name="T31" fmla="*/ 0 h 180"/>
                  <a:gd name="T32" fmla="*/ 335 w 335"/>
                  <a:gd name="T33" fmla="*/ 0 h 180"/>
                  <a:gd name="T34" fmla="*/ 280 w 335"/>
                  <a:gd name="T35" fmla="*/ 0 h 180"/>
                  <a:gd name="T36" fmla="*/ 304 w 335"/>
                  <a:gd name="T37" fmla="*/ 25 h 180"/>
                  <a:gd name="T38" fmla="*/ 335 w 335"/>
                  <a:gd name="T39" fmla="*/ 0 h 18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5" h="180">
                    <a:moveTo>
                      <a:pt x="14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14" y="180"/>
                    </a:lnTo>
                    <a:lnTo>
                      <a:pt x="14" y="0"/>
                    </a:lnTo>
                    <a:close/>
                    <a:moveTo>
                      <a:pt x="119" y="0"/>
                    </a:moveTo>
                    <a:lnTo>
                      <a:pt x="31" y="0"/>
                    </a:lnTo>
                    <a:lnTo>
                      <a:pt x="35" y="180"/>
                    </a:lnTo>
                    <a:lnTo>
                      <a:pt x="100" y="180"/>
                    </a:lnTo>
                    <a:lnTo>
                      <a:pt x="226" y="82"/>
                    </a:lnTo>
                    <a:lnTo>
                      <a:pt x="119" y="0"/>
                    </a:lnTo>
                    <a:close/>
                    <a:moveTo>
                      <a:pt x="272" y="0"/>
                    </a:moveTo>
                    <a:lnTo>
                      <a:pt x="163" y="0"/>
                    </a:lnTo>
                    <a:lnTo>
                      <a:pt x="238" y="74"/>
                    </a:lnTo>
                    <a:lnTo>
                      <a:pt x="303" y="25"/>
                    </a:lnTo>
                    <a:lnTo>
                      <a:pt x="272" y="0"/>
                    </a:lnTo>
                    <a:close/>
                    <a:moveTo>
                      <a:pt x="335" y="0"/>
                    </a:moveTo>
                    <a:lnTo>
                      <a:pt x="280" y="0"/>
                    </a:lnTo>
                    <a:lnTo>
                      <a:pt x="304" y="25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BCB5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9" name="Freeform 286">
                <a:extLst>
                  <a:ext uri="{FF2B5EF4-FFF2-40B4-BE49-F238E27FC236}">
                    <a16:creationId xmlns:a16="http://schemas.microsoft.com/office/drawing/2014/main" id="{ED564F7B-F8B3-491F-86E0-4278BDFC9B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7"/>
                <a:ext cx="335" cy="180"/>
              </a:xfrm>
              <a:custGeom>
                <a:avLst/>
                <a:gdLst>
                  <a:gd name="T0" fmla="*/ 14 w 335"/>
                  <a:gd name="T1" fmla="*/ 0 h 180"/>
                  <a:gd name="T2" fmla="*/ 0 w 335"/>
                  <a:gd name="T3" fmla="*/ 0 h 180"/>
                  <a:gd name="T4" fmla="*/ 0 w 335"/>
                  <a:gd name="T5" fmla="*/ 180 h 180"/>
                  <a:gd name="T6" fmla="*/ 14 w 335"/>
                  <a:gd name="T7" fmla="*/ 180 h 180"/>
                  <a:gd name="T8" fmla="*/ 14 w 335"/>
                  <a:gd name="T9" fmla="*/ 0 h 180"/>
                  <a:gd name="T10" fmla="*/ 119 w 335"/>
                  <a:gd name="T11" fmla="*/ 0 h 180"/>
                  <a:gd name="T12" fmla="*/ 31 w 335"/>
                  <a:gd name="T13" fmla="*/ 0 h 180"/>
                  <a:gd name="T14" fmla="*/ 35 w 335"/>
                  <a:gd name="T15" fmla="*/ 180 h 180"/>
                  <a:gd name="T16" fmla="*/ 100 w 335"/>
                  <a:gd name="T17" fmla="*/ 180 h 180"/>
                  <a:gd name="T18" fmla="*/ 226 w 335"/>
                  <a:gd name="T19" fmla="*/ 82 h 180"/>
                  <a:gd name="T20" fmla="*/ 119 w 335"/>
                  <a:gd name="T21" fmla="*/ 0 h 180"/>
                  <a:gd name="T22" fmla="*/ 272 w 335"/>
                  <a:gd name="T23" fmla="*/ 0 h 180"/>
                  <a:gd name="T24" fmla="*/ 163 w 335"/>
                  <a:gd name="T25" fmla="*/ 0 h 180"/>
                  <a:gd name="T26" fmla="*/ 238 w 335"/>
                  <a:gd name="T27" fmla="*/ 74 h 180"/>
                  <a:gd name="T28" fmla="*/ 303 w 335"/>
                  <a:gd name="T29" fmla="*/ 25 h 180"/>
                  <a:gd name="T30" fmla="*/ 272 w 335"/>
                  <a:gd name="T31" fmla="*/ 0 h 180"/>
                  <a:gd name="T32" fmla="*/ 335 w 335"/>
                  <a:gd name="T33" fmla="*/ 0 h 180"/>
                  <a:gd name="T34" fmla="*/ 280 w 335"/>
                  <a:gd name="T35" fmla="*/ 0 h 180"/>
                  <a:gd name="T36" fmla="*/ 304 w 335"/>
                  <a:gd name="T37" fmla="*/ 25 h 180"/>
                  <a:gd name="T38" fmla="*/ 335 w 335"/>
                  <a:gd name="T39" fmla="*/ 0 h 18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5" h="180">
                    <a:moveTo>
                      <a:pt x="14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14" y="180"/>
                    </a:lnTo>
                    <a:lnTo>
                      <a:pt x="14" y="0"/>
                    </a:lnTo>
                    <a:moveTo>
                      <a:pt x="119" y="0"/>
                    </a:moveTo>
                    <a:lnTo>
                      <a:pt x="31" y="0"/>
                    </a:lnTo>
                    <a:lnTo>
                      <a:pt x="35" y="180"/>
                    </a:lnTo>
                    <a:lnTo>
                      <a:pt x="100" y="180"/>
                    </a:lnTo>
                    <a:lnTo>
                      <a:pt x="226" y="82"/>
                    </a:lnTo>
                    <a:lnTo>
                      <a:pt x="119" y="0"/>
                    </a:lnTo>
                    <a:moveTo>
                      <a:pt x="272" y="0"/>
                    </a:moveTo>
                    <a:lnTo>
                      <a:pt x="163" y="0"/>
                    </a:lnTo>
                    <a:lnTo>
                      <a:pt x="238" y="74"/>
                    </a:lnTo>
                    <a:lnTo>
                      <a:pt x="303" y="25"/>
                    </a:lnTo>
                    <a:lnTo>
                      <a:pt x="272" y="0"/>
                    </a:lnTo>
                    <a:moveTo>
                      <a:pt x="335" y="0"/>
                    </a:moveTo>
                    <a:lnTo>
                      <a:pt x="280" y="0"/>
                    </a:lnTo>
                    <a:lnTo>
                      <a:pt x="304" y="25"/>
                    </a:lnTo>
                    <a:lnTo>
                      <a:pt x="3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0" name="Freeform 287">
                <a:extLst>
                  <a:ext uri="{FF2B5EF4-FFF2-40B4-BE49-F238E27FC236}">
                    <a16:creationId xmlns:a16="http://schemas.microsoft.com/office/drawing/2014/main" id="{4B1CBF50-B460-47AA-839B-B6C4D09FC1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912"/>
                <a:ext cx="92" cy="71"/>
              </a:xfrm>
              <a:custGeom>
                <a:avLst/>
                <a:gdLst>
                  <a:gd name="T0" fmla="*/ 14 w 92"/>
                  <a:gd name="T1" fmla="*/ 0 h 71"/>
                  <a:gd name="T2" fmla="*/ 0 w 92"/>
                  <a:gd name="T3" fmla="*/ 0 h 71"/>
                  <a:gd name="T4" fmla="*/ 0 w 92"/>
                  <a:gd name="T5" fmla="*/ 71 h 71"/>
                  <a:gd name="T6" fmla="*/ 14 w 92"/>
                  <a:gd name="T7" fmla="*/ 62 h 71"/>
                  <a:gd name="T8" fmla="*/ 14 w 92"/>
                  <a:gd name="T9" fmla="*/ 0 h 71"/>
                  <a:gd name="T10" fmla="*/ 92 w 92"/>
                  <a:gd name="T11" fmla="*/ 0 h 71"/>
                  <a:gd name="T12" fmla="*/ 35 w 92"/>
                  <a:gd name="T13" fmla="*/ 0 h 71"/>
                  <a:gd name="T14" fmla="*/ 35 w 92"/>
                  <a:gd name="T15" fmla="*/ 44 h 71"/>
                  <a:gd name="T16" fmla="*/ 92 w 92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2" h="71">
                    <a:moveTo>
                      <a:pt x="14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14" y="62"/>
                    </a:lnTo>
                    <a:lnTo>
                      <a:pt x="14" y="0"/>
                    </a:lnTo>
                    <a:close/>
                    <a:moveTo>
                      <a:pt x="92" y="0"/>
                    </a:moveTo>
                    <a:lnTo>
                      <a:pt x="35" y="0"/>
                    </a:lnTo>
                    <a:lnTo>
                      <a:pt x="35" y="44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B9B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1" name="Freeform 288">
                <a:extLst>
                  <a:ext uri="{FF2B5EF4-FFF2-40B4-BE49-F238E27FC236}">
                    <a16:creationId xmlns:a16="http://schemas.microsoft.com/office/drawing/2014/main" id="{75FA08CE-7C2F-4407-8D54-2B8BDEB561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912"/>
                <a:ext cx="92" cy="71"/>
              </a:xfrm>
              <a:custGeom>
                <a:avLst/>
                <a:gdLst>
                  <a:gd name="T0" fmla="*/ 14 w 92"/>
                  <a:gd name="T1" fmla="*/ 0 h 71"/>
                  <a:gd name="T2" fmla="*/ 0 w 92"/>
                  <a:gd name="T3" fmla="*/ 0 h 71"/>
                  <a:gd name="T4" fmla="*/ 0 w 92"/>
                  <a:gd name="T5" fmla="*/ 71 h 71"/>
                  <a:gd name="T6" fmla="*/ 14 w 92"/>
                  <a:gd name="T7" fmla="*/ 62 h 71"/>
                  <a:gd name="T8" fmla="*/ 14 w 92"/>
                  <a:gd name="T9" fmla="*/ 0 h 71"/>
                  <a:gd name="T10" fmla="*/ 92 w 92"/>
                  <a:gd name="T11" fmla="*/ 0 h 71"/>
                  <a:gd name="T12" fmla="*/ 35 w 92"/>
                  <a:gd name="T13" fmla="*/ 0 h 71"/>
                  <a:gd name="T14" fmla="*/ 35 w 92"/>
                  <a:gd name="T15" fmla="*/ 44 h 71"/>
                  <a:gd name="T16" fmla="*/ 92 w 92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2" h="71">
                    <a:moveTo>
                      <a:pt x="14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14" y="62"/>
                    </a:lnTo>
                    <a:lnTo>
                      <a:pt x="14" y="0"/>
                    </a:lnTo>
                    <a:moveTo>
                      <a:pt x="92" y="0"/>
                    </a:moveTo>
                    <a:lnTo>
                      <a:pt x="35" y="0"/>
                    </a:lnTo>
                    <a:lnTo>
                      <a:pt x="35" y="44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2" name="Freeform 289">
                <a:extLst>
                  <a:ext uri="{FF2B5EF4-FFF2-40B4-BE49-F238E27FC236}">
                    <a16:creationId xmlns:a16="http://schemas.microsoft.com/office/drawing/2014/main" id="{1898FF9D-93AB-4FB2-A058-68FE8B5869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907"/>
                <a:ext cx="100" cy="5"/>
              </a:xfrm>
              <a:custGeom>
                <a:avLst/>
                <a:gdLst>
                  <a:gd name="T0" fmla="*/ 14 w 100"/>
                  <a:gd name="T1" fmla="*/ 0 h 5"/>
                  <a:gd name="T2" fmla="*/ 0 w 100"/>
                  <a:gd name="T3" fmla="*/ 0 h 5"/>
                  <a:gd name="T4" fmla="*/ 0 w 100"/>
                  <a:gd name="T5" fmla="*/ 5 h 5"/>
                  <a:gd name="T6" fmla="*/ 14 w 100"/>
                  <a:gd name="T7" fmla="*/ 5 h 5"/>
                  <a:gd name="T8" fmla="*/ 14 w 100"/>
                  <a:gd name="T9" fmla="*/ 0 h 5"/>
                  <a:gd name="T10" fmla="*/ 100 w 100"/>
                  <a:gd name="T11" fmla="*/ 0 h 5"/>
                  <a:gd name="T12" fmla="*/ 35 w 100"/>
                  <a:gd name="T13" fmla="*/ 0 h 5"/>
                  <a:gd name="T14" fmla="*/ 35 w 100"/>
                  <a:gd name="T15" fmla="*/ 5 h 5"/>
                  <a:gd name="T16" fmla="*/ 92 w 100"/>
                  <a:gd name="T17" fmla="*/ 5 h 5"/>
                  <a:gd name="T18" fmla="*/ 100 w 100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0" h="5">
                    <a:moveTo>
                      <a:pt x="1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0"/>
                    </a:lnTo>
                    <a:close/>
                    <a:moveTo>
                      <a:pt x="100" y="0"/>
                    </a:moveTo>
                    <a:lnTo>
                      <a:pt x="35" y="0"/>
                    </a:lnTo>
                    <a:lnTo>
                      <a:pt x="35" y="5"/>
                    </a:lnTo>
                    <a:lnTo>
                      <a:pt x="92" y="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6B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" name="Freeform 290">
                <a:extLst>
                  <a:ext uri="{FF2B5EF4-FFF2-40B4-BE49-F238E27FC236}">
                    <a16:creationId xmlns:a16="http://schemas.microsoft.com/office/drawing/2014/main" id="{7220881C-C757-42DD-AF2F-95E3D8554A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907"/>
                <a:ext cx="100" cy="5"/>
              </a:xfrm>
              <a:custGeom>
                <a:avLst/>
                <a:gdLst>
                  <a:gd name="T0" fmla="*/ 14 w 100"/>
                  <a:gd name="T1" fmla="*/ 0 h 5"/>
                  <a:gd name="T2" fmla="*/ 0 w 100"/>
                  <a:gd name="T3" fmla="*/ 0 h 5"/>
                  <a:gd name="T4" fmla="*/ 0 w 100"/>
                  <a:gd name="T5" fmla="*/ 5 h 5"/>
                  <a:gd name="T6" fmla="*/ 14 w 100"/>
                  <a:gd name="T7" fmla="*/ 5 h 5"/>
                  <a:gd name="T8" fmla="*/ 14 w 100"/>
                  <a:gd name="T9" fmla="*/ 0 h 5"/>
                  <a:gd name="T10" fmla="*/ 100 w 100"/>
                  <a:gd name="T11" fmla="*/ 0 h 5"/>
                  <a:gd name="T12" fmla="*/ 35 w 100"/>
                  <a:gd name="T13" fmla="*/ 0 h 5"/>
                  <a:gd name="T14" fmla="*/ 35 w 100"/>
                  <a:gd name="T15" fmla="*/ 5 h 5"/>
                  <a:gd name="T16" fmla="*/ 92 w 100"/>
                  <a:gd name="T17" fmla="*/ 5 h 5"/>
                  <a:gd name="T18" fmla="*/ 100 w 100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0" h="5">
                    <a:moveTo>
                      <a:pt x="1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0"/>
                    </a:lnTo>
                    <a:moveTo>
                      <a:pt x="100" y="0"/>
                    </a:moveTo>
                    <a:lnTo>
                      <a:pt x="35" y="0"/>
                    </a:lnTo>
                    <a:lnTo>
                      <a:pt x="35" y="5"/>
                    </a:lnTo>
                    <a:lnTo>
                      <a:pt x="92" y="5"/>
                    </a:lnTo>
                    <a:lnTo>
                      <a:pt x="1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4" name="Freeform 291">
                <a:extLst>
                  <a:ext uri="{FF2B5EF4-FFF2-40B4-BE49-F238E27FC236}">
                    <a16:creationId xmlns:a16="http://schemas.microsoft.com/office/drawing/2014/main" id="{9A63A28E-609C-416B-8F40-F7A927C05A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1"/>
                <a:ext cx="343" cy="268"/>
              </a:xfrm>
              <a:custGeom>
                <a:avLst/>
                <a:gdLst>
                  <a:gd name="T0" fmla="*/ 14 w 343"/>
                  <a:gd name="T1" fmla="*/ 253 h 268"/>
                  <a:gd name="T2" fmla="*/ 0 w 343"/>
                  <a:gd name="T3" fmla="*/ 262 h 268"/>
                  <a:gd name="T4" fmla="*/ 0 w 343"/>
                  <a:gd name="T5" fmla="*/ 268 h 268"/>
                  <a:gd name="T6" fmla="*/ 14 w 343"/>
                  <a:gd name="T7" fmla="*/ 256 h 268"/>
                  <a:gd name="T8" fmla="*/ 14 w 343"/>
                  <a:gd name="T9" fmla="*/ 253 h 268"/>
                  <a:gd name="T10" fmla="*/ 226 w 343"/>
                  <a:gd name="T11" fmla="*/ 88 h 268"/>
                  <a:gd name="T12" fmla="*/ 100 w 343"/>
                  <a:gd name="T13" fmla="*/ 186 h 268"/>
                  <a:gd name="T14" fmla="*/ 92 w 343"/>
                  <a:gd name="T15" fmla="*/ 191 h 268"/>
                  <a:gd name="T16" fmla="*/ 35 w 343"/>
                  <a:gd name="T17" fmla="*/ 235 h 268"/>
                  <a:gd name="T18" fmla="*/ 35 w 343"/>
                  <a:gd name="T19" fmla="*/ 241 h 268"/>
                  <a:gd name="T20" fmla="*/ 98 w 343"/>
                  <a:gd name="T21" fmla="*/ 191 h 268"/>
                  <a:gd name="T22" fmla="*/ 107 w 343"/>
                  <a:gd name="T23" fmla="*/ 186 h 268"/>
                  <a:gd name="T24" fmla="*/ 230 w 343"/>
                  <a:gd name="T25" fmla="*/ 92 h 268"/>
                  <a:gd name="T26" fmla="*/ 226 w 343"/>
                  <a:gd name="T27" fmla="*/ 88 h 268"/>
                  <a:gd name="T28" fmla="*/ 303 w 343"/>
                  <a:gd name="T29" fmla="*/ 31 h 268"/>
                  <a:gd name="T30" fmla="*/ 238 w 343"/>
                  <a:gd name="T31" fmla="*/ 80 h 268"/>
                  <a:gd name="T32" fmla="*/ 241 w 343"/>
                  <a:gd name="T33" fmla="*/ 82 h 268"/>
                  <a:gd name="T34" fmla="*/ 304 w 343"/>
                  <a:gd name="T35" fmla="*/ 33 h 268"/>
                  <a:gd name="T36" fmla="*/ 303 w 343"/>
                  <a:gd name="T37" fmla="*/ 31 h 268"/>
                  <a:gd name="T38" fmla="*/ 14 w 343"/>
                  <a:gd name="T39" fmla="*/ 0 h 268"/>
                  <a:gd name="T40" fmla="*/ 0 w 343"/>
                  <a:gd name="T41" fmla="*/ 0 h 268"/>
                  <a:gd name="T42" fmla="*/ 0 w 343"/>
                  <a:gd name="T43" fmla="*/ 4 h 268"/>
                  <a:gd name="T44" fmla="*/ 14 w 343"/>
                  <a:gd name="T45" fmla="*/ 4 h 268"/>
                  <a:gd name="T46" fmla="*/ 14 w 343"/>
                  <a:gd name="T47" fmla="*/ 0 h 268"/>
                  <a:gd name="T48" fmla="*/ 111 w 343"/>
                  <a:gd name="T49" fmla="*/ 0 h 268"/>
                  <a:gd name="T50" fmla="*/ 31 w 343"/>
                  <a:gd name="T51" fmla="*/ 0 h 268"/>
                  <a:gd name="T52" fmla="*/ 31 w 343"/>
                  <a:gd name="T53" fmla="*/ 4 h 268"/>
                  <a:gd name="T54" fmla="*/ 117 w 343"/>
                  <a:gd name="T55" fmla="*/ 4 h 268"/>
                  <a:gd name="T56" fmla="*/ 111 w 343"/>
                  <a:gd name="T57" fmla="*/ 0 h 268"/>
                  <a:gd name="T58" fmla="*/ 266 w 343"/>
                  <a:gd name="T59" fmla="*/ 0 h 268"/>
                  <a:gd name="T60" fmla="*/ 157 w 343"/>
                  <a:gd name="T61" fmla="*/ 0 h 268"/>
                  <a:gd name="T62" fmla="*/ 161 w 343"/>
                  <a:gd name="T63" fmla="*/ 4 h 268"/>
                  <a:gd name="T64" fmla="*/ 270 w 343"/>
                  <a:gd name="T65" fmla="*/ 4 h 268"/>
                  <a:gd name="T66" fmla="*/ 266 w 343"/>
                  <a:gd name="T67" fmla="*/ 0 h 268"/>
                  <a:gd name="T68" fmla="*/ 343 w 343"/>
                  <a:gd name="T69" fmla="*/ 0 h 268"/>
                  <a:gd name="T70" fmla="*/ 276 w 343"/>
                  <a:gd name="T71" fmla="*/ 0 h 268"/>
                  <a:gd name="T72" fmla="*/ 280 w 343"/>
                  <a:gd name="T73" fmla="*/ 4 h 268"/>
                  <a:gd name="T74" fmla="*/ 337 w 343"/>
                  <a:gd name="T75" fmla="*/ 4 h 268"/>
                  <a:gd name="T76" fmla="*/ 335 w 343"/>
                  <a:gd name="T77" fmla="*/ 6 h 268"/>
                  <a:gd name="T78" fmla="*/ 304 w 343"/>
                  <a:gd name="T79" fmla="*/ 31 h 268"/>
                  <a:gd name="T80" fmla="*/ 306 w 343"/>
                  <a:gd name="T81" fmla="*/ 33 h 268"/>
                  <a:gd name="T82" fmla="*/ 343 w 343"/>
                  <a:gd name="T83" fmla="*/ 6 h 268"/>
                  <a:gd name="T84" fmla="*/ 343 w 343"/>
                  <a:gd name="T85" fmla="*/ 6 h 268"/>
                  <a:gd name="T86" fmla="*/ 343 w 343"/>
                  <a:gd name="T87" fmla="*/ 0 h 2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3" h="268">
                    <a:moveTo>
                      <a:pt x="14" y="253"/>
                    </a:moveTo>
                    <a:lnTo>
                      <a:pt x="0" y="262"/>
                    </a:lnTo>
                    <a:lnTo>
                      <a:pt x="0" y="268"/>
                    </a:lnTo>
                    <a:lnTo>
                      <a:pt x="14" y="256"/>
                    </a:lnTo>
                    <a:lnTo>
                      <a:pt x="14" y="253"/>
                    </a:lnTo>
                    <a:close/>
                    <a:moveTo>
                      <a:pt x="226" y="88"/>
                    </a:moveTo>
                    <a:lnTo>
                      <a:pt x="100" y="186"/>
                    </a:lnTo>
                    <a:lnTo>
                      <a:pt x="92" y="191"/>
                    </a:lnTo>
                    <a:lnTo>
                      <a:pt x="35" y="235"/>
                    </a:lnTo>
                    <a:lnTo>
                      <a:pt x="35" y="241"/>
                    </a:lnTo>
                    <a:lnTo>
                      <a:pt x="98" y="191"/>
                    </a:lnTo>
                    <a:lnTo>
                      <a:pt x="107" y="186"/>
                    </a:lnTo>
                    <a:lnTo>
                      <a:pt x="230" y="92"/>
                    </a:lnTo>
                    <a:lnTo>
                      <a:pt x="226" y="88"/>
                    </a:lnTo>
                    <a:close/>
                    <a:moveTo>
                      <a:pt x="303" y="31"/>
                    </a:moveTo>
                    <a:lnTo>
                      <a:pt x="238" y="80"/>
                    </a:lnTo>
                    <a:lnTo>
                      <a:pt x="241" y="82"/>
                    </a:lnTo>
                    <a:lnTo>
                      <a:pt x="304" y="33"/>
                    </a:lnTo>
                    <a:lnTo>
                      <a:pt x="303" y="31"/>
                    </a:lnTo>
                    <a:close/>
                    <a:moveTo>
                      <a:pt x="1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14" y="0"/>
                    </a:lnTo>
                    <a:close/>
                    <a:moveTo>
                      <a:pt x="111" y="0"/>
                    </a:moveTo>
                    <a:lnTo>
                      <a:pt x="31" y="0"/>
                    </a:lnTo>
                    <a:lnTo>
                      <a:pt x="31" y="4"/>
                    </a:lnTo>
                    <a:lnTo>
                      <a:pt x="117" y="4"/>
                    </a:lnTo>
                    <a:lnTo>
                      <a:pt x="111" y="0"/>
                    </a:lnTo>
                    <a:close/>
                    <a:moveTo>
                      <a:pt x="266" y="0"/>
                    </a:moveTo>
                    <a:lnTo>
                      <a:pt x="157" y="0"/>
                    </a:lnTo>
                    <a:lnTo>
                      <a:pt x="161" y="4"/>
                    </a:lnTo>
                    <a:lnTo>
                      <a:pt x="270" y="4"/>
                    </a:lnTo>
                    <a:lnTo>
                      <a:pt x="266" y="0"/>
                    </a:lnTo>
                    <a:close/>
                    <a:moveTo>
                      <a:pt x="343" y="0"/>
                    </a:moveTo>
                    <a:lnTo>
                      <a:pt x="276" y="0"/>
                    </a:lnTo>
                    <a:lnTo>
                      <a:pt x="280" y="4"/>
                    </a:lnTo>
                    <a:lnTo>
                      <a:pt x="337" y="4"/>
                    </a:lnTo>
                    <a:lnTo>
                      <a:pt x="335" y="6"/>
                    </a:lnTo>
                    <a:lnTo>
                      <a:pt x="304" y="31"/>
                    </a:lnTo>
                    <a:lnTo>
                      <a:pt x="306" y="33"/>
                    </a:lnTo>
                    <a:lnTo>
                      <a:pt x="343" y="6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E2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5" name="Freeform 292">
                <a:extLst>
                  <a:ext uri="{FF2B5EF4-FFF2-40B4-BE49-F238E27FC236}">
                    <a16:creationId xmlns:a16="http://schemas.microsoft.com/office/drawing/2014/main" id="{1DCF170F-EA67-4A42-BA0B-5F282A15B2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2721"/>
                <a:ext cx="343" cy="268"/>
              </a:xfrm>
              <a:custGeom>
                <a:avLst/>
                <a:gdLst>
                  <a:gd name="T0" fmla="*/ 14 w 343"/>
                  <a:gd name="T1" fmla="*/ 253 h 268"/>
                  <a:gd name="T2" fmla="*/ 0 w 343"/>
                  <a:gd name="T3" fmla="*/ 262 h 268"/>
                  <a:gd name="T4" fmla="*/ 0 w 343"/>
                  <a:gd name="T5" fmla="*/ 268 h 268"/>
                  <a:gd name="T6" fmla="*/ 14 w 343"/>
                  <a:gd name="T7" fmla="*/ 256 h 268"/>
                  <a:gd name="T8" fmla="*/ 14 w 343"/>
                  <a:gd name="T9" fmla="*/ 253 h 268"/>
                  <a:gd name="T10" fmla="*/ 226 w 343"/>
                  <a:gd name="T11" fmla="*/ 88 h 268"/>
                  <a:gd name="T12" fmla="*/ 100 w 343"/>
                  <a:gd name="T13" fmla="*/ 186 h 268"/>
                  <a:gd name="T14" fmla="*/ 92 w 343"/>
                  <a:gd name="T15" fmla="*/ 191 h 268"/>
                  <a:gd name="T16" fmla="*/ 35 w 343"/>
                  <a:gd name="T17" fmla="*/ 235 h 268"/>
                  <a:gd name="T18" fmla="*/ 35 w 343"/>
                  <a:gd name="T19" fmla="*/ 241 h 268"/>
                  <a:gd name="T20" fmla="*/ 98 w 343"/>
                  <a:gd name="T21" fmla="*/ 191 h 268"/>
                  <a:gd name="T22" fmla="*/ 107 w 343"/>
                  <a:gd name="T23" fmla="*/ 186 h 268"/>
                  <a:gd name="T24" fmla="*/ 230 w 343"/>
                  <a:gd name="T25" fmla="*/ 92 h 268"/>
                  <a:gd name="T26" fmla="*/ 226 w 343"/>
                  <a:gd name="T27" fmla="*/ 88 h 268"/>
                  <a:gd name="T28" fmla="*/ 303 w 343"/>
                  <a:gd name="T29" fmla="*/ 31 h 268"/>
                  <a:gd name="T30" fmla="*/ 238 w 343"/>
                  <a:gd name="T31" fmla="*/ 80 h 268"/>
                  <a:gd name="T32" fmla="*/ 241 w 343"/>
                  <a:gd name="T33" fmla="*/ 82 h 268"/>
                  <a:gd name="T34" fmla="*/ 304 w 343"/>
                  <a:gd name="T35" fmla="*/ 33 h 268"/>
                  <a:gd name="T36" fmla="*/ 303 w 343"/>
                  <a:gd name="T37" fmla="*/ 31 h 268"/>
                  <a:gd name="T38" fmla="*/ 14 w 343"/>
                  <a:gd name="T39" fmla="*/ 0 h 268"/>
                  <a:gd name="T40" fmla="*/ 0 w 343"/>
                  <a:gd name="T41" fmla="*/ 0 h 268"/>
                  <a:gd name="T42" fmla="*/ 0 w 343"/>
                  <a:gd name="T43" fmla="*/ 4 h 268"/>
                  <a:gd name="T44" fmla="*/ 14 w 343"/>
                  <a:gd name="T45" fmla="*/ 4 h 268"/>
                  <a:gd name="T46" fmla="*/ 14 w 343"/>
                  <a:gd name="T47" fmla="*/ 0 h 268"/>
                  <a:gd name="T48" fmla="*/ 111 w 343"/>
                  <a:gd name="T49" fmla="*/ 0 h 268"/>
                  <a:gd name="T50" fmla="*/ 31 w 343"/>
                  <a:gd name="T51" fmla="*/ 0 h 268"/>
                  <a:gd name="T52" fmla="*/ 31 w 343"/>
                  <a:gd name="T53" fmla="*/ 4 h 268"/>
                  <a:gd name="T54" fmla="*/ 117 w 343"/>
                  <a:gd name="T55" fmla="*/ 4 h 268"/>
                  <a:gd name="T56" fmla="*/ 111 w 343"/>
                  <a:gd name="T57" fmla="*/ 0 h 268"/>
                  <a:gd name="T58" fmla="*/ 266 w 343"/>
                  <a:gd name="T59" fmla="*/ 0 h 268"/>
                  <a:gd name="T60" fmla="*/ 157 w 343"/>
                  <a:gd name="T61" fmla="*/ 0 h 268"/>
                  <a:gd name="T62" fmla="*/ 161 w 343"/>
                  <a:gd name="T63" fmla="*/ 4 h 268"/>
                  <a:gd name="T64" fmla="*/ 270 w 343"/>
                  <a:gd name="T65" fmla="*/ 4 h 268"/>
                  <a:gd name="T66" fmla="*/ 266 w 343"/>
                  <a:gd name="T67" fmla="*/ 0 h 268"/>
                  <a:gd name="T68" fmla="*/ 343 w 343"/>
                  <a:gd name="T69" fmla="*/ 0 h 268"/>
                  <a:gd name="T70" fmla="*/ 276 w 343"/>
                  <a:gd name="T71" fmla="*/ 0 h 268"/>
                  <a:gd name="T72" fmla="*/ 280 w 343"/>
                  <a:gd name="T73" fmla="*/ 4 h 268"/>
                  <a:gd name="T74" fmla="*/ 337 w 343"/>
                  <a:gd name="T75" fmla="*/ 4 h 268"/>
                  <a:gd name="T76" fmla="*/ 335 w 343"/>
                  <a:gd name="T77" fmla="*/ 6 h 268"/>
                  <a:gd name="T78" fmla="*/ 304 w 343"/>
                  <a:gd name="T79" fmla="*/ 31 h 268"/>
                  <a:gd name="T80" fmla="*/ 306 w 343"/>
                  <a:gd name="T81" fmla="*/ 33 h 268"/>
                  <a:gd name="T82" fmla="*/ 343 w 343"/>
                  <a:gd name="T83" fmla="*/ 6 h 268"/>
                  <a:gd name="T84" fmla="*/ 343 w 343"/>
                  <a:gd name="T85" fmla="*/ 6 h 268"/>
                  <a:gd name="T86" fmla="*/ 343 w 343"/>
                  <a:gd name="T87" fmla="*/ 0 h 2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3" h="268">
                    <a:moveTo>
                      <a:pt x="14" y="253"/>
                    </a:moveTo>
                    <a:lnTo>
                      <a:pt x="0" y="262"/>
                    </a:lnTo>
                    <a:lnTo>
                      <a:pt x="0" y="268"/>
                    </a:lnTo>
                    <a:lnTo>
                      <a:pt x="14" y="256"/>
                    </a:lnTo>
                    <a:lnTo>
                      <a:pt x="14" y="253"/>
                    </a:lnTo>
                    <a:moveTo>
                      <a:pt x="226" y="88"/>
                    </a:moveTo>
                    <a:lnTo>
                      <a:pt x="100" y="186"/>
                    </a:lnTo>
                    <a:lnTo>
                      <a:pt x="92" y="191"/>
                    </a:lnTo>
                    <a:lnTo>
                      <a:pt x="35" y="235"/>
                    </a:lnTo>
                    <a:lnTo>
                      <a:pt x="35" y="241"/>
                    </a:lnTo>
                    <a:lnTo>
                      <a:pt x="98" y="191"/>
                    </a:lnTo>
                    <a:lnTo>
                      <a:pt x="107" y="186"/>
                    </a:lnTo>
                    <a:lnTo>
                      <a:pt x="230" y="92"/>
                    </a:lnTo>
                    <a:lnTo>
                      <a:pt x="226" y="88"/>
                    </a:lnTo>
                    <a:moveTo>
                      <a:pt x="303" y="31"/>
                    </a:moveTo>
                    <a:lnTo>
                      <a:pt x="238" y="80"/>
                    </a:lnTo>
                    <a:lnTo>
                      <a:pt x="241" y="82"/>
                    </a:lnTo>
                    <a:lnTo>
                      <a:pt x="304" y="33"/>
                    </a:lnTo>
                    <a:lnTo>
                      <a:pt x="303" y="31"/>
                    </a:lnTo>
                    <a:moveTo>
                      <a:pt x="1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14" y="0"/>
                    </a:lnTo>
                    <a:moveTo>
                      <a:pt x="111" y="0"/>
                    </a:moveTo>
                    <a:lnTo>
                      <a:pt x="31" y="0"/>
                    </a:lnTo>
                    <a:lnTo>
                      <a:pt x="31" y="4"/>
                    </a:lnTo>
                    <a:lnTo>
                      <a:pt x="117" y="4"/>
                    </a:lnTo>
                    <a:lnTo>
                      <a:pt x="111" y="0"/>
                    </a:lnTo>
                    <a:moveTo>
                      <a:pt x="266" y="0"/>
                    </a:moveTo>
                    <a:lnTo>
                      <a:pt x="157" y="0"/>
                    </a:lnTo>
                    <a:lnTo>
                      <a:pt x="161" y="4"/>
                    </a:lnTo>
                    <a:lnTo>
                      <a:pt x="270" y="4"/>
                    </a:lnTo>
                    <a:lnTo>
                      <a:pt x="266" y="0"/>
                    </a:lnTo>
                    <a:moveTo>
                      <a:pt x="343" y="0"/>
                    </a:moveTo>
                    <a:lnTo>
                      <a:pt x="276" y="0"/>
                    </a:lnTo>
                    <a:lnTo>
                      <a:pt x="280" y="4"/>
                    </a:lnTo>
                    <a:lnTo>
                      <a:pt x="337" y="4"/>
                    </a:lnTo>
                    <a:lnTo>
                      <a:pt x="335" y="6"/>
                    </a:lnTo>
                    <a:lnTo>
                      <a:pt x="304" y="31"/>
                    </a:lnTo>
                    <a:lnTo>
                      <a:pt x="306" y="33"/>
                    </a:lnTo>
                    <a:lnTo>
                      <a:pt x="343" y="6"/>
                    </a:lnTo>
                    <a:lnTo>
                      <a:pt x="3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6" name="Freeform 293">
                <a:extLst>
                  <a:ext uri="{FF2B5EF4-FFF2-40B4-BE49-F238E27FC236}">
                    <a16:creationId xmlns:a16="http://schemas.microsoft.com/office/drawing/2014/main" id="{EEE2B658-BA10-4F95-9B35-386A9C5483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1748"/>
                <a:ext cx="153" cy="67"/>
              </a:xfrm>
              <a:custGeom>
                <a:avLst/>
                <a:gdLst>
                  <a:gd name="T0" fmla="*/ 48 w 80"/>
                  <a:gd name="T1" fmla="*/ 0 h 35"/>
                  <a:gd name="T2" fmla="*/ 0 w 80"/>
                  <a:gd name="T3" fmla="*/ 0 h 35"/>
                  <a:gd name="T4" fmla="*/ 0 w 80"/>
                  <a:gd name="T5" fmla="*/ 245 h 35"/>
                  <a:gd name="T6" fmla="*/ 48 w 80"/>
                  <a:gd name="T7" fmla="*/ 245 h 35"/>
                  <a:gd name="T8" fmla="*/ 48 w 80"/>
                  <a:gd name="T9" fmla="*/ 0 h 35"/>
                  <a:gd name="T10" fmla="*/ 120 w 80"/>
                  <a:gd name="T11" fmla="*/ 0 h 35"/>
                  <a:gd name="T12" fmla="*/ 48 w 80"/>
                  <a:gd name="T13" fmla="*/ 0 h 35"/>
                  <a:gd name="T14" fmla="*/ 48 w 80"/>
                  <a:gd name="T15" fmla="*/ 245 h 35"/>
                  <a:gd name="T16" fmla="*/ 405 w 80"/>
                  <a:gd name="T17" fmla="*/ 245 h 35"/>
                  <a:gd name="T18" fmla="*/ 120 w 80"/>
                  <a:gd name="T19" fmla="*/ 0 h 35"/>
                  <a:gd name="T20" fmla="*/ 560 w 80"/>
                  <a:gd name="T21" fmla="*/ 0 h 35"/>
                  <a:gd name="T22" fmla="*/ 344 w 80"/>
                  <a:gd name="T23" fmla="*/ 0 h 35"/>
                  <a:gd name="T24" fmla="*/ 530 w 80"/>
                  <a:gd name="T25" fmla="*/ 209 h 35"/>
                  <a:gd name="T26" fmla="*/ 520 w 80"/>
                  <a:gd name="T27" fmla="*/ 124 h 35"/>
                  <a:gd name="T28" fmla="*/ 530 w 80"/>
                  <a:gd name="T29" fmla="*/ 124 h 35"/>
                  <a:gd name="T30" fmla="*/ 530 w 80"/>
                  <a:gd name="T31" fmla="*/ 124 h 35"/>
                  <a:gd name="T32" fmla="*/ 520 w 80"/>
                  <a:gd name="T33" fmla="*/ 124 h 35"/>
                  <a:gd name="T34" fmla="*/ 560 w 80"/>
                  <a:gd name="T35" fmla="*/ 0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0" h="3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80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26"/>
                      <a:pt x="74" y="22"/>
                      <a:pt x="74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0"/>
                      <a:pt x="76" y="4"/>
                      <a:pt x="80" y="0"/>
                    </a:cubicBezTo>
                  </a:path>
                </a:pathLst>
              </a:custGeom>
              <a:solidFill>
                <a:srgbClr val="C6C9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7" name="Freeform 294">
                <a:extLst>
                  <a:ext uri="{FF2B5EF4-FFF2-40B4-BE49-F238E27FC236}">
                    <a16:creationId xmlns:a16="http://schemas.microsoft.com/office/drawing/2014/main" id="{335E1943-F028-4BBE-83CE-139FFA79DE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1742"/>
                <a:ext cx="161" cy="78"/>
              </a:xfrm>
              <a:custGeom>
                <a:avLst/>
                <a:gdLst>
                  <a:gd name="T0" fmla="*/ 585 w 84"/>
                  <a:gd name="T1" fmla="*/ 276 h 41"/>
                  <a:gd name="T2" fmla="*/ 592 w 84"/>
                  <a:gd name="T3" fmla="*/ 276 h 41"/>
                  <a:gd name="T4" fmla="*/ 592 w 84"/>
                  <a:gd name="T5" fmla="*/ 276 h 41"/>
                  <a:gd name="T6" fmla="*/ 585 w 84"/>
                  <a:gd name="T7" fmla="*/ 276 h 41"/>
                  <a:gd name="T8" fmla="*/ 48 w 84"/>
                  <a:gd name="T9" fmla="*/ 261 h 41"/>
                  <a:gd name="T10" fmla="*/ 0 w 84"/>
                  <a:gd name="T11" fmla="*/ 261 h 41"/>
                  <a:gd name="T12" fmla="*/ 0 w 84"/>
                  <a:gd name="T13" fmla="*/ 282 h 41"/>
                  <a:gd name="T14" fmla="*/ 48 w 84"/>
                  <a:gd name="T15" fmla="*/ 282 h 41"/>
                  <a:gd name="T16" fmla="*/ 48 w 84"/>
                  <a:gd name="T17" fmla="*/ 261 h 41"/>
                  <a:gd name="T18" fmla="*/ 408 w 84"/>
                  <a:gd name="T19" fmla="*/ 261 h 41"/>
                  <a:gd name="T20" fmla="*/ 48 w 84"/>
                  <a:gd name="T21" fmla="*/ 261 h 41"/>
                  <a:gd name="T22" fmla="*/ 48 w 84"/>
                  <a:gd name="T23" fmla="*/ 282 h 41"/>
                  <a:gd name="T24" fmla="*/ 429 w 84"/>
                  <a:gd name="T25" fmla="*/ 282 h 41"/>
                  <a:gd name="T26" fmla="*/ 408 w 84"/>
                  <a:gd name="T27" fmla="*/ 261 h 41"/>
                  <a:gd name="T28" fmla="*/ 100 w 84"/>
                  <a:gd name="T29" fmla="*/ 0 h 41"/>
                  <a:gd name="T30" fmla="*/ 0 w 84"/>
                  <a:gd name="T31" fmla="*/ 0 h 41"/>
                  <a:gd name="T32" fmla="*/ 0 w 84"/>
                  <a:gd name="T33" fmla="*/ 21 h 41"/>
                  <a:gd name="T34" fmla="*/ 48 w 84"/>
                  <a:gd name="T35" fmla="*/ 21 h 41"/>
                  <a:gd name="T36" fmla="*/ 48 w 84"/>
                  <a:gd name="T37" fmla="*/ 15 h 41"/>
                  <a:gd name="T38" fmla="*/ 48 w 84"/>
                  <a:gd name="T39" fmla="*/ 21 h 41"/>
                  <a:gd name="T40" fmla="*/ 121 w 84"/>
                  <a:gd name="T41" fmla="*/ 21 h 41"/>
                  <a:gd name="T42" fmla="*/ 100 w 84"/>
                  <a:gd name="T43" fmla="*/ 0 h 41"/>
                  <a:gd name="T44" fmla="*/ 562 w 84"/>
                  <a:gd name="T45" fmla="*/ 0 h 41"/>
                  <a:gd name="T46" fmla="*/ 562 w 84"/>
                  <a:gd name="T47" fmla="*/ 0 h 41"/>
                  <a:gd name="T48" fmla="*/ 324 w 84"/>
                  <a:gd name="T49" fmla="*/ 0 h 41"/>
                  <a:gd name="T50" fmla="*/ 345 w 84"/>
                  <a:gd name="T51" fmla="*/ 21 h 41"/>
                  <a:gd name="T52" fmla="*/ 562 w 84"/>
                  <a:gd name="T53" fmla="*/ 21 h 41"/>
                  <a:gd name="T54" fmla="*/ 569 w 84"/>
                  <a:gd name="T55" fmla="*/ 15 h 41"/>
                  <a:gd name="T56" fmla="*/ 592 w 84"/>
                  <a:gd name="T57" fmla="*/ 8 h 41"/>
                  <a:gd name="T58" fmla="*/ 562 w 84"/>
                  <a:gd name="T59" fmla="*/ 0 h 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4" h="41">
                    <a:moveTo>
                      <a:pt x="83" y="40"/>
                    </a:move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3" y="40"/>
                    </a:cubicBezTo>
                    <a:moveTo>
                      <a:pt x="7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38"/>
                      <a:pt x="7" y="38"/>
                      <a:pt x="7" y="38"/>
                    </a:cubicBezTo>
                    <a:moveTo>
                      <a:pt x="58" y="38"/>
                    </a:moveTo>
                    <a:cubicBezTo>
                      <a:pt x="7" y="38"/>
                      <a:pt x="7" y="38"/>
                      <a:pt x="7" y="38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38"/>
                      <a:pt x="58" y="38"/>
                      <a:pt x="58" y="38"/>
                    </a:cubicBezTo>
                    <a:moveTo>
                      <a:pt x="1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81" y="3"/>
                      <a:pt x="81" y="2"/>
                    </a:cubicBezTo>
                    <a:cubicBezTo>
                      <a:pt x="82" y="2"/>
                      <a:pt x="83" y="1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</a:path>
                </a:pathLst>
              </a:custGeom>
              <a:solidFill>
                <a:srgbClr val="585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8" name="Freeform 295">
                <a:extLst>
                  <a:ext uri="{FF2B5EF4-FFF2-40B4-BE49-F238E27FC236}">
                    <a16:creationId xmlns:a16="http://schemas.microsoft.com/office/drawing/2014/main" id="{A252B2A6-5FEA-4BB5-BE15-9975C8D71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1750"/>
                <a:ext cx="38" cy="63"/>
              </a:xfrm>
              <a:custGeom>
                <a:avLst/>
                <a:gdLst>
                  <a:gd name="T0" fmla="*/ 68 w 20"/>
                  <a:gd name="T1" fmla="*/ 0 h 33"/>
                  <a:gd name="T2" fmla="*/ 48 w 20"/>
                  <a:gd name="T3" fmla="*/ 8 h 33"/>
                  <a:gd name="T4" fmla="*/ 29 w 20"/>
                  <a:gd name="T5" fmla="*/ 29 h 33"/>
                  <a:gd name="T6" fmla="*/ 8 w 20"/>
                  <a:gd name="T7" fmla="*/ 116 h 33"/>
                  <a:gd name="T8" fmla="*/ 0 w 20"/>
                  <a:gd name="T9" fmla="*/ 116 h 33"/>
                  <a:gd name="T10" fmla="*/ 0 w 20"/>
                  <a:gd name="T11" fmla="*/ 116 h 33"/>
                  <a:gd name="T12" fmla="*/ 8 w 20"/>
                  <a:gd name="T13" fmla="*/ 116 h 33"/>
                  <a:gd name="T14" fmla="*/ 48 w 20"/>
                  <a:gd name="T15" fmla="*/ 221 h 33"/>
                  <a:gd name="T16" fmla="*/ 68 w 20"/>
                  <a:gd name="T17" fmla="*/ 229 h 33"/>
                  <a:gd name="T18" fmla="*/ 97 w 20"/>
                  <a:gd name="T19" fmla="*/ 221 h 33"/>
                  <a:gd name="T20" fmla="*/ 116 w 20"/>
                  <a:gd name="T21" fmla="*/ 200 h 33"/>
                  <a:gd name="T22" fmla="*/ 129 w 20"/>
                  <a:gd name="T23" fmla="*/ 116 h 33"/>
                  <a:gd name="T24" fmla="*/ 97 w 20"/>
                  <a:gd name="T25" fmla="*/ 8 h 33"/>
                  <a:gd name="T26" fmla="*/ 68 w 20"/>
                  <a:gd name="T27" fmla="*/ 0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" h="33">
                    <a:moveTo>
                      <a:pt x="10" y="0"/>
                    </a:move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2" y="7"/>
                      <a:pt x="1" y="12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24"/>
                      <a:pt x="4" y="30"/>
                      <a:pt x="7" y="32"/>
                    </a:cubicBezTo>
                    <a:cubicBezTo>
                      <a:pt x="8" y="33"/>
                      <a:pt x="9" y="33"/>
                      <a:pt x="10" y="33"/>
                    </a:cubicBezTo>
                    <a:cubicBezTo>
                      <a:pt x="11" y="33"/>
                      <a:pt x="12" y="33"/>
                      <a:pt x="14" y="32"/>
                    </a:cubicBezTo>
                    <a:cubicBezTo>
                      <a:pt x="15" y="31"/>
                      <a:pt x="16" y="30"/>
                      <a:pt x="17" y="29"/>
                    </a:cubicBezTo>
                    <a:cubicBezTo>
                      <a:pt x="18" y="26"/>
                      <a:pt x="19" y="21"/>
                      <a:pt x="19" y="17"/>
                    </a:cubicBezTo>
                    <a:cubicBezTo>
                      <a:pt x="20" y="9"/>
                      <a:pt x="17" y="3"/>
                      <a:pt x="14" y="1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BFC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9" name="Freeform 296">
                <a:extLst>
                  <a:ext uri="{FF2B5EF4-FFF2-40B4-BE49-F238E27FC236}">
                    <a16:creationId xmlns:a16="http://schemas.microsoft.com/office/drawing/2014/main" id="{09ED1CBE-701A-4C9A-9A7B-C5676B11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744"/>
                <a:ext cx="46" cy="74"/>
              </a:xfrm>
              <a:custGeom>
                <a:avLst/>
                <a:gdLst>
                  <a:gd name="T0" fmla="*/ 84 w 24"/>
                  <a:gd name="T1" fmla="*/ 0 h 39"/>
                  <a:gd name="T2" fmla="*/ 69 w 24"/>
                  <a:gd name="T3" fmla="*/ 0 h 39"/>
                  <a:gd name="T4" fmla="*/ 48 w 24"/>
                  <a:gd name="T5" fmla="*/ 8 h 39"/>
                  <a:gd name="T6" fmla="*/ 44 w 24"/>
                  <a:gd name="T7" fmla="*/ 15 h 39"/>
                  <a:gd name="T8" fmla="*/ 0 w 24"/>
                  <a:gd name="T9" fmla="*/ 137 h 39"/>
                  <a:gd name="T10" fmla="*/ 15 w 24"/>
                  <a:gd name="T11" fmla="*/ 137 h 39"/>
                  <a:gd name="T12" fmla="*/ 23 w 24"/>
                  <a:gd name="T13" fmla="*/ 137 h 39"/>
                  <a:gd name="T14" fmla="*/ 44 w 24"/>
                  <a:gd name="T15" fmla="*/ 47 h 39"/>
                  <a:gd name="T16" fmla="*/ 63 w 24"/>
                  <a:gd name="T17" fmla="*/ 28 h 39"/>
                  <a:gd name="T18" fmla="*/ 84 w 24"/>
                  <a:gd name="T19" fmla="*/ 21 h 39"/>
                  <a:gd name="T20" fmla="*/ 113 w 24"/>
                  <a:gd name="T21" fmla="*/ 28 h 39"/>
                  <a:gd name="T22" fmla="*/ 148 w 24"/>
                  <a:gd name="T23" fmla="*/ 137 h 39"/>
                  <a:gd name="T24" fmla="*/ 132 w 24"/>
                  <a:gd name="T25" fmla="*/ 220 h 39"/>
                  <a:gd name="T26" fmla="*/ 113 w 24"/>
                  <a:gd name="T27" fmla="*/ 237 h 39"/>
                  <a:gd name="T28" fmla="*/ 84 w 24"/>
                  <a:gd name="T29" fmla="*/ 245 h 39"/>
                  <a:gd name="T30" fmla="*/ 63 w 24"/>
                  <a:gd name="T31" fmla="*/ 237 h 39"/>
                  <a:gd name="T32" fmla="*/ 23 w 24"/>
                  <a:gd name="T33" fmla="*/ 137 h 39"/>
                  <a:gd name="T34" fmla="*/ 15 w 24"/>
                  <a:gd name="T35" fmla="*/ 137 h 39"/>
                  <a:gd name="T36" fmla="*/ 0 w 24"/>
                  <a:gd name="T37" fmla="*/ 137 h 39"/>
                  <a:gd name="T38" fmla="*/ 15 w 24"/>
                  <a:gd name="T39" fmla="*/ 220 h 39"/>
                  <a:gd name="T40" fmla="*/ 63 w 24"/>
                  <a:gd name="T41" fmla="*/ 266 h 39"/>
                  <a:gd name="T42" fmla="*/ 69 w 24"/>
                  <a:gd name="T43" fmla="*/ 266 h 39"/>
                  <a:gd name="T44" fmla="*/ 84 w 24"/>
                  <a:gd name="T45" fmla="*/ 266 h 39"/>
                  <a:gd name="T46" fmla="*/ 121 w 24"/>
                  <a:gd name="T47" fmla="*/ 260 h 39"/>
                  <a:gd name="T48" fmla="*/ 169 w 24"/>
                  <a:gd name="T49" fmla="*/ 137 h 39"/>
                  <a:gd name="T50" fmla="*/ 148 w 24"/>
                  <a:gd name="T51" fmla="*/ 40 h 39"/>
                  <a:gd name="T52" fmla="*/ 121 w 24"/>
                  <a:gd name="T53" fmla="*/ 8 h 39"/>
                  <a:gd name="T54" fmla="*/ 84 w 24"/>
                  <a:gd name="T55" fmla="*/ 0 h 3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39">
                    <a:moveTo>
                      <a:pt x="12" y="0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2" y="6"/>
                      <a:pt x="0" y="12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5"/>
                      <a:pt x="4" y="10"/>
                      <a:pt x="6" y="7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0" y="3"/>
                      <a:pt x="11" y="3"/>
                      <a:pt x="12" y="3"/>
                    </a:cubicBezTo>
                    <a:cubicBezTo>
                      <a:pt x="13" y="3"/>
                      <a:pt x="14" y="3"/>
                      <a:pt x="16" y="4"/>
                    </a:cubicBezTo>
                    <a:cubicBezTo>
                      <a:pt x="19" y="6"/>
                      <a:pt x="22" y="12"/>
                      <a:pt x="21" y="20"/>
                    </a:cubicBezTo>
                    <a:cubicBezTo>
                      <a:pt x="21" y="24"/>
                      <a:pt x="20" y="29"/>
                      <a:pt x="19" y="32"/>
                    </a:cubicBezTo>
                    <a:cubicBezTo>
                      <a:pt x="18" y="33"/>
                      <a:pt x="17" y="34"/>
                      <a:pt x="16" y="35"/>
                    </a:cubicBezTo>
                    <a:cubicBezTo>
                      <a:pt x="14" y="36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6" y="33"/>
                      <a:pt x="3" y="27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4"/>
                      <a:pt x="1" y="28"/>
                      <a:pt x="2" y="32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4" y="39"/>
                      <a:pt x="16" y="39"/>
                      <a:pt x="17" y="38"/>
                    </a:cubicBezTo>
                    <a:cubicBezTo>
                      <a:pt x="22" y="34"/>
                      <a:pt x="24" y="27"/>
                      <a:pt x="24" y="20"/>
                    </a:cubicBezTo>
                    <a:cubicBezTo>
                      <a:pt x="24" y="14"/>
                      <a:pt x="23" y="9"/>
                      <a:pt x="21" y="6"/>
                    </a:cubicBezTo>
                    <a:cubicBezTo>
                      <a:pt x="20" y="4"/>
                      <a:pt x="19" y="2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585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0" name="Freeform 297">
                <a:extLst>
                  <a:ext uri="{FF2B5EF4-FFF2-40B4-BE49-F238E27FC236}">
                    <a16:creationId xmlns:a16="http://schemas.microsoft.com/office/drawing/2014/main" id="{4370380C-7ED2-4197-9CD6-4F411DEC0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424"/>
                <a:ext cx="355" cy="1756"/>
              </a:xfrm>
              <a:custGeom>
                <a:avLst/>
                <a:gdLst>
                  <a:gd name="T0" fmla="*/ 1279 w 186"/>
                  <a:gd name="T1" fmla="*/ 5431 h 918"/>
                  <a:gd name="T2" fmla="*/ 1271 w 186"/>
                  <a:gd name="T3" fmla="*/ 5423 h 918"/>
                  <a:gd name="T4" fmla="*/ 21 w 186"/>
                  <a:gd name="T5" fmla="*/ 6397 h 918"/>
                  <a:gd name="T6" fmla="*/ 21 w 186"/>
                  <a:gd name="T7" fmla="*/ 834 h 918"/>
                  <a:gd name="T8" fmla="*/ 1271 w 186"/>
                  <a:gd name="T9" fmla="*/ 29 h 918"/>
                  <a:gd name="T10" fmla="*/ 1271 w 186"/>
                  <a:gd name="T11" fmla="*/ 5431 h 918"/>
                  <a:gd name="T12" fmla="*/ 1279 w 186"/>
                  <a:gd name="T13" fmla="*/ 5431 h 918"/>
                  <a:gd name="T14" fmla="*/ 1271 w 186"/>
                  <a:gd name="T15" fmla="*/ 5423 h 918"/>
                  <a:gd name="T16" fmla="*/ 1279 w 186"/>
                  <a:gd name="T17" fmla="*/ 5431 h 918"/>
                  <a:gd name="T18" fmla="*/ 1294 w 186"/>
                  <a:gd name="T19" fmla="*/ 5431 h 918"/>
                  <a:gd name="T20" fmla="*/ 1294 w 186"/>
                  <a:gd name="T21" fmla="*/ 8 h 918"/>
                  <a:gd name="T22" fmla="*/ 1286 w 186"/>
                  <a:gd name="T23" fmla="*/ 0 h 918"/>
                  <a:gd name="T24" fmla="*/ 1271 w 186"/>
                  <a:gd name="T25" fmla="*/ 0 h 918"/>
                  <a:gd name="T26" fmla="*/ 8 w 186"/>
                  <a:gd name="T27" fmla="*/ 819 h 918"/>
                  <a:gd name="T28" fmla="*/ 0 w 186"/>
                  <a:gd name="T29" fmla="*/ 826 h 918"/>
                  <a:gd name="T30" fmla="*/ 0 w 186"/>
                  <a:gd name="T31" fmla="*/ 6418 h 918"/>
                  <a:gd name="T32" fmla="*/ 8 w 186"/>
                  <a:gd name="T33" fmla="*/ 6425 h 918"/>
                  <a:gd name="T34" fmla="*/ 21 w 186"/>
                  <a:gd name="T35" fmla="*/ 6425 h 918"/>
                  <a:gd name="T36" fmla="*/ 1286 w 186"/>
                  <a:gd name="T37" fmla="*/ 5438 h 918"/>
                  <a:gd name="T38" fmla="*/ 1294 w 186"/>
                  <a:gd name="T39" fmla="*/ 5431 h 918"/>
                  <a:gd name="T40" fmla="*/ 1279 w 186"/>
                  <a:gd name="T41" fmla="*/ 5431 h 9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6" h="918">
                    <a:moveTo>
                      <a:pt x="184" y="776"/>
                    </a:moveTo>
                    <a:cubicBezTo>
                      <a:pt x="183" y="775"/>
                      <a:pt x="183" y="775"/>
                      <a:pt x="183" y="775"/>
                    </a:cubicBezTo>
                    <a:cubicBezTo>
                      <a:pt x="3" y="914"/>
                      <a:pt x="3" y="914"/>
                      <a:pt x="3" y="914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183" y="4"/>
                      <a:pt x="183" y="4"/>
                      <a:pt x="183" y="4"/>
                    </a:cubicBezTo>
                    <a:cubicBezTo>
                      <a:pt x="183" y="776"/>
                      <a:pt x="183" y="776"/>
                      <a:pt x="183" y="776"/>
                    </a:cubicBezTo>
                    <a:cubicBezTo>
                      <a:pt x="184" y="776"/>
                      <a:pt x="184" y="776"/>
                      <a:pt x="184" y="776"/>
                    </a:cubicBezTo>
                    <a:cubicBezTo>
                      <a:pt x="183" y="775"/>
                      <a:pt x="183" y="775"/>
                      <a:pt x="183" y="775"/>
                    </a:cubicBezTo>
                    <a:cubicBezTo>
                      <a:pt x="184" y="776"/>
                      <a:pt x="184" y="776"/>
                      <a:pt x="184" y="776"/>
                    </a:cubicBezTo>
                    <a:cubicBezTo>
                      <a:pt x="186" y="776"/>
                      <a:pt x="186" y="776"/>
                      <a:pt x="186" y="776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6" y="1"/>
                      <a:pt x="185" y="0"/>
                      <a:pt x="185" y="0"/>
                    </a:cubicBezTo>
                    <a:cubicBezTo>
                      <a:pt x="184" y="0"/>
                      <a:pt x="184" y="0"/>
                      <a:pt x="183" y="0"/>
                    </a:cubicBezTo>
                    <a:cubicBezTo>
                      <a:pt x="1" y="117"/>
                      <a:pt x="1" y="117"/>
                      <a:pt x="1" y="117"/>
                    </a:cubicBezTo>
                    <a:cubicBezTo>
                      <a:pt x="0" y="117"/>
                      <a:pt x="0" y="117"/>
                      <a:pt x="0" y="118"/>
                    </a:cubicBezTo>
                    <a:cubicBezTo>
                      <a:pt x="0" y="917"/>
                      <a:pt x="0" y="917"/>
                      <a:pt x="0" y="917"/>
                    </a:cubicBezTo>
                    <a:cubicBezTo>
                      <a:pt x="0" y="917"/>
                      <a:pt x="1" y="918"/>
                      <a:pt x="1" y="918"/>
                    </a:cubicBezTo>
                    <a:cubicBezTo>
                      <a:pt x="2" y="918"/>
                      <a:pt x="2" y="918"/>
                      <a:pt x="3" y="918"/>
                    </a:cubicBezTo>
                    <a:cubicBezTo>
                      <a:pt x="185" y="777"/>
                      <a:pt x="185" y="777"/>
                      <a:pt x="185" y="777"/>
                    </a:cubicBezTo>
                    <a:cubicBezTo>
                      <a:pt x="186" y="777"/>
                      <a:pt x="186" y="777"/>
                      <a:pt x="186" y="776"/>
                    </a:cubicBezTo>
                    <a:cubicBezTo>
                      <a:pt x="184" y="776"/>
                      <a:pt x="184" y="776"/>
                      <a:pt x="184" y="7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1" name="Freeform 298">
                <a:extLst>
                  <a:ext uri="{FF2B5EF4-FFF2-40B4-BE49-F238E27FC236}">
                    <a16:creationId xmlns:a16="http://schemas.microsoft.com/office/drawing/2014/main" id="{CBD2399E-B3E8-42C5-A669-0C07B104A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820"/>
                <a:ext cx="17" cy="901"/>
              </a:xfrm>
              <a:custGeom>
                <a:avLst/>
                <a:gdLst>
                  <a:gd name="T0" fmla="*/ 0 w 17"/>
                  <a:gd name="T1" fmla="*/ 0 h 901"/>
                  <a:gd name="T2" fmla="*/ 0 w 17"/>
                  <a:gd name="T3" fmla="*/ 0 h 901"/>
                  <a:gd name="T4" fmla="*/ 0 w 17"/>
                  <a:gd name="T5" fmla="*/ 901 h 901"/>
                  <a:gd name="T6" fmla="*/ 17 w 17"/>
                  <a:gd name="T7" fmla="*/ 901 h 901"/>
                  <a:gd name="T8" fmla="*/ 0 w 17"/>
                  <a:gd name="T9" fmla="*/ 0 h 9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01">
                    <a:moveTo>
                      <a:pt x="0" y="0"/>
                    </a:moveTo>
                    <a:lnTo>
                      <a:pt x="0" y="0"/>
                    </a:lnTo>
                    <a:lnTo>
                      <a:pt x="0" y="901"/>
                    </a:lnTo>
                    <a:lnTo>
                      <a:pt x="17" y="9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2" name="Freeform 299">
                <a:extLst>
                  <a:ext uri="{FF2B5EF4-FFF2-40B4-BE49-F238E27FC236}">
                    <a16:creationId xmlns:a16="http://schemas.microsoft.com/office/drawing/2014/main" id="{CA56C8C0-C59E-4B7A-820C-CD17F566C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820"/>
                <a:ext cx="17" cy="901"/>
              </a:xfrm>
              <a:custGeom>
                <a:avLst/>
                <a:gdLst>
                  <a:gd name="T0" fmla="*/ 0 w 17"/>
                  <a:gd name="T1" fmla="*/ 0 h 901"/>
                  <a:gd name="T2" fmla="*/ 0 w 17"/>
                  <a:gd name="T3" fmla="*/ 0 h 901"/>
                  <a:gd name="T4" fmla="*/ 0 w 17"/>
                  <a:gd name="T5" fmla="*/ 901 h 901"/>
                  <a:gd name="T6" fmla="*/ 17 w 17"/>
                  <a:gd name="T7" fmla="*/ 901 h 901"/>
                  <a:gd name="T8" fmla="*/ 0 w 17"/>
                  <a:gd name="T9" fmla="*/ 0 h 9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01">
                    <a:moveTo>
                      <a:pt x="0" y="0"/>
                    </a:moveTo>
                    <a:lnTo>
                      <a:pt x="0" y="0"/>
                    </a:lnTo>
                    <a:lnTo>
                      <a:pt x="0" y="901"/>
                    </a:lnTo>
                    <a:lnTo>
                      <a:pt x="17" y="90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3" name="Freeform 300">
                <a:extLst>
                  <a:ext uri="{FF2B5EF4-FFF2-40B4-BE49-F238E27FC236}">
                    <a16:creationId xmlns:a16="http://schemas.microsoft.com/office/drawing/2014/main" id="{14B72ED5-DAF1-4FF0-921B-A04FB1AB5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931"/>
                <a:ext cx="275" cy="205"/>
              </a:xfrm>
              <a:custGeom>
                <a:avLst/>
                <a:gdLst>
                  <a:gd name="T0" fmla="*/ 275 w 275"/>
                  <a:gd name="T1" fmla="*/ 0 h 205"/>
                  <a:gd name="T2" fmla="*/ 23 w 275"/>
                  <a:gd name="T3" fmla="*/ 157 h 205"/>
                  <a:gd name="T4" fmla="*/ 21 w 275"/>
                  <a:gd name="T5" fmla="*/ 31 h 205"/>
                  <a:gd name="T6" fmla="*/ 0 w 275"/>
                  <a:gd name="T7" fmla="*/ 46 h 205"/>
                  <a:gd name="T8" fmla="*/ 0 w 275"/>
                  <a:gd name="T9" fmla="*/ 205 h 205"/>
                  <a:gd name="T10" fmla="*/ 275 w 275"/>
                  <a:gd name="T11" fmla="*/ 0 h 2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5" h="205">
                    <a:moveTo>
                      <a:pt x="275" y="0"/>
                    </a:moveTo>
                    <a:lnTo>
                      <a:pt x="23" y="157"/>
                    </a:lnTo>
                    <a:lnTo>
                      <a:pt x="21" y="31"/>
                    </a:lnTo>
                    <a:lnTo>
                      <a:pt x="0" y="46"/>
                    </a:lnTo>
                    <a:lnTo>
                      <a:pt x="0" y="205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D6D0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4" name="Freeform 301">
                <a:extLst>
                  <a:ext uri="{FF2B5EF4-FFF2-40B4-BE49-F238E27FC236}">
                    <a16:creationId xmlns:a16="http://schemas.microsoft.com/office/drawing/2014/main" id="{1DE883B2-F12C-46E8-A02E-966E568CD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931"/>
                <a:ext cx="275" cy="205"/>
              </a:xfrm>
              <a:custGeom>
                <a:avLst/>
                <a:gdLst>
                  <a:gd name="T0" fmla="*/ 275 w 275"/>
                  <a:gd name="T1" fmla="*/ 0 h 205"/>
                  <a:gd name="T2" fmla="*/ 23 w 275"/>
                  <a:gd name="T3" fmla="*/ 157 h 205"/>
                  <a:gd name="T4" fmla="*/ 21 w 275"/>
                  <a:gd name="T5" fmla="*/ 31 h 205"/>
                  <a:gd name="T6" fmla="*/ 0 w 275"/>
                  <a:gd name="T7" fmla="*/ 46 h 205"/>
                  <a:gd name="T8" fmla="*/ 0 w 275"/>
                  <a:gd name="T9" fmla="*/ 205 h 205"/>
                  <a:gd name="T10" fmla="*/ 275 w 275"/>
                  <a:gd name="T11" fmla="*/ 0 h 2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5" h="205">
                    <a:moveTo>
                      <a:pt x="275" y="0"/>
                    </a:moveTo>
                    <a:lnTo>
                      <a:pt x="23" y="157"/>
                    </a:lnTo>
                    <a:lnTo>
                      <a:pt x="21" y="31"/>
                    </a:lnTo>
                    <a:lnTo>
                      <a:pt x="0" y="46"/>
                    </a:lnTo>
                    <a:lnTo>
                      <a:pt x="0" y="205"/>
                    </a:lnTo>
                    <a:lnTo>
                      <a:pt x="2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5" name="Rectangle 302">
                <a:extLst>
                  <a:ext uri="{FF2B5EF4-FFF2-40B4-BE49-F238E27FC236}">
                    <a16:creationId xmlns:a16="http://schemas.microsoft.com/office/drawing/2014/main" id="{C3E50F4D-83D6-4A50-B4E7-CC34DA06A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2725"/>
                <a:ext cx="17" cy="2"/>
              </a:xfrm>
              <a:prstGeom prst="rect">
                <a:avLst/>
              </a:prstGeom>
              <a:solidFill>
                <a:srgbClr val="D5DC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96" name="Rectangle 303">
                <a:extLst>
                  <a:ext uri="{FF2B5EF4-FFF2-40B4-BE49-F238E27FC236}">
                    <a16:creationId xmlns:a16="http://schemas.microsoft.com/office/drawing/2014/main" id="{7ECEE6EA-D096-4B54-AFDE-BDF4B17B5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2725"/>
                <a:ext cx="17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597" name="Freeform 304">
                <a:extLst>
                  <a:ext uri="{FF2B5EF4-FFF2-40B4-BE49-F238E27FC236}">
                    <a16:creationId xmlns:a16="http://schemas.microsoft.com/office/drawing/2014/main" id="{3296071A-C6FC-4323-BC59-552EBC1D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727"/>
                <a:ext cx="21" cy="180"/>
              </a:xfrm>
              <a:custGeom>
                <a:avLst/>
                <a:gdLst>
                  <a:gd name="T0" fmla="*/ 17 w 21"/>
                  <a:gd name="T1" fmla="*/ 0 h 180"/>
                  <a:gd name="T2" fmla="*/ 0 w 21"/>
                  <a:gd name="T3" fmla="*/ 0 h 180"/>
                  <a:gd name="T4" fmla="*/ 0 w 21"/>
                  <a:gd name="T5" fmla="*/ 180 h 180"/>
                  <a:gd name="T6" fmla="*/ 21 w 21"/>
                  <a:gd name="T7" fmla="*/ 180 h 180"/>
                  <a:gd name="T8" fmla="*/ 17 w 21"/>
                  <a:gd name="T9" fmla="*/ 0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0">
                    <a:moveTo>
                      <a:pt x="17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21" y="18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9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8" name="Freeform 305">
                <a:extLst>
                  <a:ext uri="{FF2B5EF4-FFF2-40B4-BE49-F238E27FC236}">
                    <a16:creationId xmlns:a16="http://schemas.microsoft.com/office/drawing/2014/main" id="{35D5B538-D813-423E-B8E2-55C64DFC4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727"/>
                <a:ext cx="21" cy="180"/>
              </a:xfrm>
              <a:custGeom>
                <a:avLst/>
                <a:gdLst>
                  <a:gd name="T0" fmla="*/ 17 w 21"/>
                  <a:gd name="T1" fmla="*/ 0 h 180"/>
                  <a:gd name="T2" fmla="*/ 0 w 21"/>
                  <a:gd name="T3" fmla="*/ 0 h 180"/>
                  <a:gd name="T4" fmla="*/ 0 w 21"/>
                  <a:gd name="T5" fmla="*/ 180 h 180"/>
                  <a:gd name="T6" fmla="*/ 21 w 21"/>
                  <a:gd name="T7" fmla="*/ 180 h 180"/>
                  <a:gd name="T8" fmla="*/ 17 w 21"/>
                  <a:gd name="T9" fmla="*/ 0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0">
                    <a:moveTo>
                      <a:pt x="17" y="0"/>
                    </a:moveTo>
                    <a:lnTo>
                      <a:pt x="0" y="0"/>
                    </a:lnTo>
                    <a:lnTo>
                      <a:pt x="0" y="180"/>
                    </a:lnTo>
                    <a:lnTo>
                      <a:pt x="21" y="18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9" name="Freeform 306">
                <a:extLst>
                  <a:ext uri="{FF2B5EF4-FFF2-40B4-BE49-F238E27FC236}">
                    <a16:creationId xmlns:a16="http://schemas.microsoft.com/office/drawing/2014/main" id="{80C642FE-A9AF-49D5-9F03-C95A794B4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912"/>
                <a:ext cx="21" cy="62"/>
              </a:xfrm>
              <a:custGeom>
                <a:avLst/>
                <a:gdLst>
                  <a:gd name="T0" fmla="*/ 21 w 21"/>
                  <a:gd name="T1" fmla="*/ 0 h 62"/>
                  <a:gd name="T2" fmla="*/ 0 w 21"/>
                  <a:gd name="T3" fmla="*/ 0 h 62"/>
                  <a:gd name="T4" fmla="*/ 0 w 21"/>
                  <a:gd name="T5" fmla="*/ 62 h 62"/>
                  <a:gd name="T6" fmla="*/ 21 w 21"/>
                  <a:gd name="T7" fmla="*/ 44 h 62"/>
                  <a:gd name="T8" fmla="*/ 21 w 21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62">
                    <a:moveTo>
                      <a:pt x="21" y="0"/>
                    </a:moveTo>
                    <a:lnTo>
                      <a:pt x="0" y="0"/>
                    </a:lnTo>
                    <a:lnTo>
                      <a:pt x="0" y="62"/>
                    </a:lnTo>
                    <a:lnTo>
                      <a:pt x="21" y="4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C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0" name="Freeform 307">
                <a:extLst>
                  <a:ext uri="{FF2B5EF4-FFF2-40B4-BE49-F238E27FC236}">
                    <a16:creationId xmlns:a16="http://schemas.microsoft.com/office/drawing/2014/main" id="{1D777DF3-04F5-4740-B3FF-EC4114657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912"/>
                <a:ext cx="21" cy="62"/>
              </a:xfrm>
              <a:custGeom>
                <a:avLst/>
                <a:gdLst>
                  <a:gd name="T0" fmla="*/ 21 w 21"/>
                  <a:gd name="T1" fmla="*/ 0 h 62"/>
                  <a:gd name="T2" fmla="*/ 0 w 21"/>
                  <a:gd name="T3" fmla="*/ 0 h 62"/>
                  <a:gd name="T4" fmla="*/ 0 w 21"/>
                  <a:gd name="T5" fmla="*/ 62 h 62"/>
                  <a:gd name="T6" fmla="*/ 21 w 21"/>
                  <a:gd name="T7" fmla="*/ 44 h 62"/>
                  <a:gd name="T8" fmla="*/ 21 w 21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62">
                    <a:moveTo>
                      <a:pt x="21" y="0"/>
                    </a:moveTo>
                    <a:lnTo>
                      <a:pt x="0" y="0"/>
                    </a:lnTo>
                    <a:lnTo>
                      <a:pt x="0" y="62"/>
                    </a:lnTo>
                    <a:lnTo>
                      <a:pt x="21" y="44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1" name="Rectangle 308">
                <a:extLst>
                  <a:ext uri="{FF2B5EF4-FFF2-40B4-BE49-F238E27FC236}">
                    <a16:creationId xmlns:a16="http://schemas.microsoft.com/office/drawing/2014/main" id="{AA713D11-6E41-4958-B9E7-E3D0CC52B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2907"/>
                <a:ext cx="21" cy="5"/>
              </a:xfrm>
              <a:prstGeom prst="rect">
                <a:avLst/>
              </a:prstGeom>
              <a:solidFill>
                <a:srgbClr val="CAC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02" name="Rectangle 309">
                <a:extLst>
                  <a:ext uri="{FF2B5EF4-FFF2-40B4-BE49-F238E27FC236}">
                    <a16:creationId xmlns:a16="http://schemas.microsoft.com/office/drawing/2014/main" id="{309806F4-834C-43BE-BA51-2C165B5E6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2907"/>
                <a:ext cx="21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03" name="Freeform 310">
                <a:extLst>
                  <a:ext uri="{FF2B5EF4-FFF2-40B4-BE49-F238E27FC236}">
                    <a16:creationId xmlns:a16="http://schemas.microsoft.com/office/drawing/2014/main" id="{59F8A79D-9B1A-4B86-A616-27764183AE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2" y="2721"/>
                <a:ext cx="21" cy="256"/>
              </a:xfrm>
              <a:custGeom>
                <a:avLst/>
                <a:gdLst>
                  <a:gd name="T0" fmla="*/ 21 w 21"/>
                  <a:gd name="T1" fmla="*/ 235 h 256"/>
                  <a:gd name="T2" fmla="*/ 0 w 21"/>
                  <a:gd name="T3" fmla="*/ 253 h 256"/>
                  <a:gd name="T4" fmla="*/ 0 w 21"/>
                  <a:gd name="T5" fmla="*/ 256 h 256"/>
                  <a:gd name="T6" fmla="*/ 21 w 21"/>
                  <a:gd name="T7" fmla="*/ 241 h 256"/>
                  <a:gd name="T8" fmla="*/ 21 w 21"/>
                  <a:gd name="T9" fmla="*/ 235 h 256"/>
                  <a:gd name="T10" fmla="*/ 17 w 21"/>
                  <a:gd name="T11" fmla="*/ 0 h 256"/>
                  <a:gd name="T12" fmla="*/ 0 w 21"/>
                  <a:gd name="T13" fmla="*/ 0 h 256"/>
                  <a:gd name="T14" fmla="*/ 0 w 21"/>
                  <a:gd name="T15" fmla="*/ 4 h 256"/>
                  <a:gd name="T16" fmla="*/ 17 w 21"/>
                  <a:gd name="T17" fmla="*/ 4 h 256"/>
                  <a:gd name="T18" fmla="*/ 17 w 21"/>
                  <a:gd name="T19" fmla="*/ 0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256">
                    <a:moveTo>
                      <a:pt x="21" y="235"/>
                    </a:moveTo>
                    <a:lnTo>
                      <a:pt x="0" y="253"/>
                    </a:lnTo>
                    <a:lnTo>
                      <a:pt x="0" y="256"/>
                    </a:lnTo>
                    <a:lnTo>
                      <a:pt x="21" y="241"/>
                    </a:lnTo>
                    <a:lnTo>
                      <a:pt x="21" y="235"/>
                    </a:lnTo>
                    <a:close/>
                    <a:moveTo>
                      <a:pt x="1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7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A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4" name="Freeform 311">
                <a:extLst>
                  <a:ext uri="{FF2B5EF4-FFF2-40B4-BE49-F238E27FC236}">
                    <a16:creationId xmlns:a16="http://schemas.microsoft.com/office/drawing/2014/main" id="{A777154A-F32E-4A3C-BBC1-BFAB16AA67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2" y="2721"/>
                <a:ext cx="21" cy="256"/>
              </a:xfrm>
              <a:custGeom>
                <a:avLst/>
                <a:gdLst>
                  <a:gd name="T0" fmla="*/ 21 w 21"/>
                  <a:gd name="T1" fmla="*/ 235 h 256"/>
                  <a:gd name="T2" fmla="*/ 0 w 21"/>
                  <a:gd name="T3" fmla="*/ 253 h 256"/>
                  <a:gd name="T4" fmla="*/ 0 w 21"/>
                  <a:gd name="T5" fmla="*/ 256 h 256"/>
                  <a:gd name="T6" fmla="*/ 21 w 21"/>
                  <a:gd name="T7" fmla="*/ 241 h 256"/>
                  <a:gd name="T8" fmla="*/ 21 w 21"/>
                  <a:gd name="T9" fmla="*/ 235 h 256"/>
                  <a:gd name="T10" fmla="*/ 17 w 21"/>
                  <a:gd name="T11" fmla="*/ 0 h 256"/>
                  <a:gd name="T12" fmla="*/ 0 w 21"/>
                  <a:gd name="T13" fmla="*/ 0 h 256"/>
                  <a:gd name="T14" fmla="*/ 0 w 21"/>
                  <a:gd name="T15" fmla="*/ 4 h 256"/>
                  <a:gd name="T16" fmla="*/ 17 w 21"/>
                  <a:gd name="T17" fmla="*/ 4 h 256"/>
                  <a:gd name="T18" fmla="*/ 17 w 21"/>
                  <a:gd name="T19" fmla="*/ 0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256">
                    <a:moveTo>
                      <a:pt x="21" y="235"/>
                    </a:moveTo>
                    <a:lnTo>
                      <a:pt x="0" y="253"/>
                    </a:lnTo>
                    <a:lnTo>
                      <a:pt x="0" y="256"/>
                    </a:lnTo>
                    <a:lnTo>
                      <a:pt x="21" y="241"/>
                    </a:lnTo>
                    <a:lnTo>
                      <a:pt x="21" y="235"/>
                    </a:lnTo>
                    <a:moveTo>
                      <a:pt x="1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7" y="4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5" name="Rectangle 312">
                <a:extLst>
                  <a:ext uri="{FF2B5EF4-FFF2-40B4-BE49-F238E27FC236}">
                    <a16:creationId xmlns:a16="http://schemas.microsoft.com/office/drawing/2014/main" id="{9C383840-41F7-49C2-AD29-058FCE6E1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1748"/>
                <a:ext cx="1" cy="67"/>
              </a:xfrm>
              <a:prstGeom prst="rect">
                <a:avLst/>
              </a:prstGeom>
              <a:solidFill>
                <a:srgbClr val="D5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06" name="Rectangle 313">
                <a:extLst>
                  <a:ext uri="{FF2B5EF4-FFF2-40B4-BE49-F238E27FC236}">
                    <a16:creationId xmlns:a16="http://schemas.microsoft.com/office/drawing/2014/main" id="{564DB794-65C7-488A-B3FB-42BE795A4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1748"/>
                <a:ext cx="1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07" name="Freeform 314">
                <a:extLst>
                  <a:ext uri="{FF2B5EF4-FFF2-40B4-BE49-F238E27FC236}">
                    <a16:creationId xmlns:a16="http://schemas.microsoft.com/office/drawing/2014/main" id="{1C7A27E4-7EB6-4EAE-A2C2-C7E179BEA9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2" y="1746"/>
                <a:ext cx="1" cy="74"/>
              </a:xfrm>
              <a:custGeom>
                <a:avLst/>
                <a:gdLst>
                  <a:gd name="T0" fmla="*/ 0 w 1"/>
                  <a:gd name="T1" fmla="*/ 69 h 74"/>
                  <a:gd name="T2" fmla="*/ 0 w 1"/>
                  <a:gd name="T3" fmla="*/ 69 h 74"/>
                  <a:gd name="T4" fmla="*/ 0 w 1"/>
                  <a:gd name="T5" fmla="*/ 74 h 74"/>
                  <a:gd name="T6" fmla="*/ 0 w 1"/>
                  <a:gd name="T7" fmla="*/ 74 h 74"/>
                  <a:gd name="T8" fmla="*/ 0 w 1"/>
                  <a:gd name="T9" fmla="*/ 69 h 74"/>
                  <a:gd name="T10" fmla="*/ 0 w 1"/>
                  <a:gd name="T11" fmla="*/ 0 h 74"/>
                  <a:gd name="T12" fmla="*/ 0 w 1"/>
                  <a:gd name="T13" fmla="*/ 2 h 74"/>
                  <a:gd name="T14" fmla="*/ 0 w 1"/>
                  <a:gd name="T15" fmla="*/ 2 h 74"/>
                  <a:gd name="T16" fmla="*/ 0 w 1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74">
                    <a:moveTo>
                      <a:pt x="0" y="69"/>
                    </a:moveTo>
                    <a:lnTo>
                      <a:pt x="0" y="69"/>
                    </a:lnTo>
                    <a:lnTo>
                      <a:pt x="0" y="74"/>
                    </a:lnTo>
                    <a:lnTo>
                      <a:pt x="0" y="69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8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8" name="Freeform 315">
                <a:extLst>
                  <a:ext uri="{FF2B5EF4-FFF2-40B4-BE49-F238E27FC236}">
                    <a16:creationId xmlns:a16="http://schemas.microsoft.com/office/drawing/2014/main" id="{0F0F01EA-5D7A-48EA-B33D-FE69B7F5E0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2" y="1746"/>
                <a:ext cx="1" cy="74"/>
              </a:xfrm>
              <a:custGeom>
                <a:avLst/>
                <a:gdLst>
                  <a:gd name="T0" fmla="*/ 0 w 1"/>
                  <a:gd name="T1" fmla="*/ 69 h 74"/>
                  <a:gd name="T2" fmla="*/ 0 w 1"/>
                  <a:gd name="T3" fmla="*/ 69 h 74"/>
                  <a:gd name="T4" fmla="*/ 0 w 1"/>
                  <a:gd name="T5" fmla="*/ 74 h 74"/>
                  <a:gd name="T6" fmla="*/ 0 w 1"/>
                  <a:gd name="T7" fmla="*/ 74 h 74"/>
                  <a:gd name="T8" fmla="*/ 0 w 1"/>
                  <a:gd name="T9" fmla="*/ 69 h 74"/>
                  <a:gd name="T10" fmla="*/ 0 w 1"/>
                  <a:gd name="T11" fmla="*/ 0 h 74"/>
                  <a:gd name="T12" fmla="*/ 0 w 1"/>
                  <a:gd name="T13" fmla="*/ 2 h 74"/>
                  <a:gd name="T14" fmla="*/ 0 w 1"/>
                  <a:gd name="T15" fmla="*/ 2 h 74"/>
                  <a:gd name="T16" fmla="*/ 0 w 1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74">
                    <a:moveTo>
                      <a:pt x="0" y="69"/>
                    </a:moveTo>
                    <a:lnTo>
                      <a:pt x="0" y="69"/>
                    </a:lnTo>
                    <a:lnTo>
                      <a:pt x="0" y="74"/>
                    </a:lnTo>
                    <a:lnTo>
                      <a:pt x="0" y="69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9" name="Freeform 316">
                <a:extLst>
                  <a:ext uri="{FF2B5EF4-FFF2-40B4-BE49-F238E27FC236}">
                    <a16:creationId xmlns:a16="http://schemas.microsoft.com/office/drawing/2014/main" id="{F2D5FDD7-93FB-46F7-994D-B3075A85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614"/>
                <a:ext cx="109" cy="107"/>
              </a:xfrm>
              <a:custGeom>
                <a:avLst/>
                <a:gdLst>
                  <a:gd name="T0" fmla="*/ 0 w 109"/>
                  <a:gd name="T1" fmla="*/ 0 h 107"/>
                  <a:gd name="T2" fmla="*/ 4 w 109"/>
                  <a:gd name="T3" fmla="*/ 61 h 107"/>
                  <a:gd name="T4" fmla="*/ 63 w 109"/>
                  <a:gd name="T5" fmla="*/ 107 h 107"/>
                  <a:gd name="T6" fmla="*/ 109 w 109"/>
                  <a:gd name="T7" fmla="*/ 107 h 107"/>
                  <a:gd name="T8" fmla="*/ 0 w 109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4" y="61"/>
                    </a:lnTo>
                    <a:lnTo>
                      <a:pt x="63" y="107"/>
                    </a:lnTo>
                    <a:lnTo>
                      <a:pt x="109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0" name="Freeform 317">
                <a:extLst>
                  <a:ext uri="{FF2B5EF4-FFF2-40B4-BE49-F238E27FC236}">
                    <a16:creationId xmlns:a16="http://schemas.microsoft.com/office/drawing/2014/main" id="{854E4217-9A7C-4840-97FB-4983B09E9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614"/>
                <a:ext cx="109" cy="107"/>
              </a:xfrm>
              <a:custGeom>
                <a:avLst/>
                <a:gdLst>
                  <a:gd name="T0" fmla="*/ 0 w 109"/>
                  <a:gd name="T1" fmla="*/ 0 h 107"/>
                  <a:gd name="T2" fmla="*/ 4 w 109"/>
                  <a:gd name="T3" fmla="*/ 61 h 107"/>
                  <a:gd name="T4" fmla="*/ 63 w 109"/>
                  <a:gd name="T5" fmla="*/ 107 h 107"/>
                  <a:gd name="T6" fmla="*/ 109 w 109"/>
                  <a:gd name="T7" fmla="*/ 107 h 107"/>
                  <a:gd name="T8" fmla="*/ 0 w 109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07">
                    <a:moveTo>
                      <a:pt x="0" y="0"/>
                    </a:moveTo>
                    <a:lnTo>
                      <a:pt x="4" y="61"/>
                    </a:lnTo>
                    <a:lnTo>
                      <a:pt x="63" y="107"/>
                    </a:lnTo>
                    <a:lnTo>
                      <a:pt x="109" y="10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1" name="Freeform 318">
                <a:extLst>
                  <a:ext uri="{FF2B5EF4-FFF2-40B4-BE49-F238E27FC236}">
                    <a16:creationId xmlns:a16="http://schemas.microsoft.com/office/drawing/2014/main" id="{E4C03EA4-A7B8-440A-80EB-FB2DADBEE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803"/>
                <a:ext cx="90" cy="79"/>
              </a:xfrm>
              <a:custGeom>
                <a:avLst/>
                <a:gdLst>
                  <a:gd name="T0" fmla="*/ 11 w 90"/>
                  <a:gd name="T1" fmla="*/ 0 h 79"/>
                  <a:gd name="T2" fmla="*/ 0 w 90"/>
                  <a:gd name="T3" fmla="*/ 10 h 79"/>
                  <a:gd name="T4" fmla="*/ 90 w 90"/>
                  <a:gd name="T5" fmla="*/ 79 h 79"/>
                  <a:gd name="T6" fmla="*/ 11 w 90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79">
                    <a:moveTo>
                      <a:pt x="11" y="0"/>
                    </a:moveTo>
                    <a:lnTo>
                      <a:pt x="0" y="10"/>
                    </a:lnTo>
                    <a:lnTo>
                      <a:pt x="90" y="7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7C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2" name="Freeform 319">
                <a:extLst>
                  <a:ext uri="{FF2B5EF4-FFF2-40B4-BE49-F238E27FC236}">
                    <a16:creationId xmlns:a16="http://schemas.microsoft.com/office/drawing/2014/main" id="{27CBFDB4-3800-40CF-939A-2889DA132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803"/>
                <a:ext cx="90" cy="79"/>
              </a:xfrm>
              <a:custGeom>
                <a:avLst/>
                <a:gdLst>
                  <a:gd name="T0" fmla="*/ 11 w 90"/>
                  <a:gd name="T1" fmla="*/ 0 h 79"/>
                  <a:gd name="T2" fmla="*/ 0 w 90"/>
                  <a:gd name="T3" fmla="*/ 10 h 79"/>
                  <a:gd name="T4" fmla="*/ 90 w 90"/>
                  <a:gd name="T5" fmla="*/ 79 h 79"/>
                  <a:gd name="T6" fmla="*/ 11 w 90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79">
                    <a:moveTo>
                      <a:pt x="11" y="0"/>
                    </a:moveTo>
                    <a:lnTo>
                      <a:pt x="0" y="10"/>
                    </a:lnTo>
                    <a:lnTo>
                      <a:pt x="90" y="79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3" name="Freeform 320">
                <a:extLst>
                  <a:ext uri="{FF2B5EF4-FFF2-40B4-BE49-F238E27FC236}">
                    <a16:creationId xmlns:a16="http://schemas.microsoft.com/office/drawing/2014/main" id="{90A8601F-52A9-43C5-B5FC-A867AA245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725"/>
                <a:ext cx="46" cy="2"/>
              </a:xfrm>
              <a:custGeom>
                <a:avLst/>
                <a:gdLst>
                  <a:gd name="T0" fmla="*/ 44 w 46"/>
                  <a:gd name="T1" fmla="*/ 0 h 2"/>
                  <a:gd name="T2" fmla="*/ 0 w 46"/>
                  <a:gd name="T3" fmla="*/ 0 h 2"/>
                  <a:gd name="T4" fmla="*/ 2 w 46"/>
                  <a:gd name="T5" fmla="*/ 2 h 2"/>
                  <a:gd name="T6" fmla="*/ 46 w 46"/>
                  <a:gd name="T7" fmla="*/ 2 h 2"/>
                  <a:gd name="T8" fmla="*/ 44 w 4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2">
                    <a:moveTo>
                      <a:pt x="44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6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2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4" name="Freeform 321">
                <a:extLst>
                  <a:ext uri="{FF2B5EF4-FFF2-40B4-BE49-F238E27FC236}">
                    <a16:creationId xmlns:a16="http://schemas.microsoft.com/office/drawing/2014/main" id="{0465F278-0F5A-437D-9D4D-CAB677906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725"/>
                <a:ext cx="46" cy="2"/>
              </a:xfrm>
              <a:custGeom>
                <a:avLst/>
                <a:gdLst>
                  <a:gd name="T0" fmla="*/ 44 w 46"/>
                  <a:gd name="T1" fmla="*/ 0 h 2"/>
                  <a:gd name="T2" fmla="*/ 0 w 46"/>
                  <a:gd name="T3" fmla="*/ 0 h 2"/>
                  <a:gd name="T4" fmla="*/ 2 w 46"/>
                  <a:gd name="T5" fmla="*/ 2 h 2"/>
                  <a:gd name="T6" fmla="*/ 46 w 46"/>
                  <a:gd name="T7" fmla="*/ 2 h 2"/>
                  <a:gd name="T8" fmla="*/ 44 w 4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2">
                    <a:moveTo>
                      <a:pt x="44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6" y="2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5" name="Freeform 322">
                <a:extLst>
                  <a:ext uri="{FF2B5EF4-FFF2-40B4-BE49-F238E27FC236}">
                    <a16:creationId xmlns:a16="http://schemas.microsoft.com/office/drawing/2014/main" id="{5AB86ECD-A1D7-40AC-BB2A-D66BE548C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727"/>
                <a:ext cx="119" cy="82"/>
              </a:xfrm>
              <a:custGeom>
                <a:avLst/>
                <a:gdLst>
                  <a:gd name="T0" fmla="*/ 44 w 119"/>
                  <a:gd name="T1" fmla="*/ 0 h 82"/>
                  <a:gd name="T2" fmla="*/ 0 w 119"/>
                  <a:gd name="T3" fmla="*/ 0 h 82"/>
                  <a:gd name="T4" fmla="*/ 107 w 119"/>
                  <a:gd name="T5" fmla="*/ 82 h 82"/>
                  <a:gd name="T6" fmla="*/ 119 w 119"/>
                  <a:gd name="T7" fmla="*/ 74 h 82"/>
                  <a:gd name="T8" fmla="*/ 44 w 11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82">
                    <a:moveTo>
                      <a:pt x="44" y="0"/>
                    </a:moveTo>
                    <a:lnTo>
                      <a:pt x="0" y="0"/>
                    </a:lnTo>
                    <a:lnTo>
                      <a:pt x="107" y="82"/>
                    </a:lnTo>
                    <a:lnTo>
                      <a:pt x="119" y="74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CBC5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6" name="Freeform 323">
                <a:extLst>
                  <a:ext uri="{FF2B5EF4-FFF2-40B4-BE49-F238E27FC236}">
                    <a16:creationId xmlns:a16="http://schemas.microsoft.com/office/drawing/2014/main" id="{ADD73291-B1AA-4C83-B6AA-25B6E1E44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727"/>
                <a:ext cx="119" cy="82"/>
              </a:xfrm>
              <a:custGeom>
                <a:avLst/>
                <a:gdLst>
                  <a:gd name="T0" fmla="*/ 44 w 119"/>
                  <a:gd name="T1" fmla="*/ 0 h 82"/>
                  <a:gd name="T2" fmla="*/ 0 w 119"/>
                  <a:gd name="T3" fmla="*/ 0 h 82"/>
                  <a:gd name="T4" fmla="*/ 107 w 119"/>
                  <a:gd name="T5" fmla="*/ 82 h 82"/>
                  <a:gd name="T6" fmla="*/ 119 w 119"/>
                  <a:gd name="T7" fmla="*/ 74 h 82"/>
                  <a:gd name="T8" fmla="*/ 44 w 11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82">
                    <a:moveTo>
                      <a:pt x="44" y="0"/>
                    </a:moveTo>
                    <a:lnTo>
                      <a:pt x="0" y="0"/>
                    </a:lnTo>
                    <a:lnTo>
                      <a:pt x="107" y="82"/>
                    </a:lnTo>
                    <a:lnTo>
                      <a:pt x="119" y="74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7" name="Freeform 324">
                <a:extLst>
                  <a:ext uri="{FF2B5EF4-FFF2-40B4-BE49-F238E27FC236}">
                    <a16:creationId xmlns:a16="http://schemas.microsoft.com/office/drawing/2014/main" id="{B39A69AF-D2D3-4A9D-A92B-44CAF04083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9" y="2721"/>
                <a:ext cx="130" cy="92"/>
              </a:xfrm>
              <a:custGeom>
                <a:avLst/>
                <a:gdLst>
                  <a:gd name="T0" fmla="*/ 127 w 130"/>
                  <a:gd name="T1" fmla="*/ 80 h 92"/>
                  <a:gd name="T2" fmla="*/ 115 w 130"/>
                  <a:gd name="T3" fmla="*/ 88 h 92"/>
                  <a:gd name="T4" fmla="*/ 119 w 130"/>
                  <a:gd name="T5" fmla="*/ 92 h 92"/>
                  <a:gd name="T6" fmla="*/ 130 w 130"/>
                  <a:gd name="T7" fmla="*/ 82 h 92"/>
                  <a:gd name="T8" fmla="*/ 127 w 130"/>
                  <a:gd name="T9" fmla="*/ 80 h 92"/>
                  <a:gd name="T10" fmla="*/ 46 w 130"/>
                  <a:gd name="T11" fmla="*/ 0 h 92"/>
                  <a:gd name="T12" fmla="*/ 0 w 130"/>
                  <a:gd name="T13" fmla="*/ 0 h 92"/>
                  <a:gd name="T14" fmla="*/ 6 w 130"/>
                  <a:gd name="T15" fmla="*/ 4 h 92"/>
                  <a:gd name="T16" fmla="*/ 50 w 130"/>
                  <a:gd name="T17" fmla="*/ 4 h 92"/>
                  <a:gd name="T18" fmla="*/ 46 w 130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0" h="92">
                    <a:moveTo>
                      <a:pt x="127" y="80"/>
                    </a:moveTo>
                    <a:lnTo>
                      <a:pt x="115" y="88"/>
                    </a:lnTo>
                    <a:lnTo>
                      <a:pt x="119" y="92"/>
                    </a:lnTo>
                    <a:lnTo>
                      <a:pt x="130" y="82"/>
                    </a:lnTo>
                    <a:lnTo>
                      <a:pt x="127" y="80"/>
                    </a:lnTo>
                    <a:close/>
                    <a:moveTo>
                      <a:pt x="46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50" y="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9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8" name="Freeform 325">
                <a:extLst>
                  <a:ext uri="{FF2B5EF4-FFF2-40B4-BE49-F238E27FC236}">
                    <a16:creationId xmlns:a16="http://schemas.microsoft.com/office/drawing/2014/main" id="{F5EE0EC2-66A7-42E8-80AD-B5C39612B8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9" y="2721"/>
                <a:ext cx="130" cy="92"/>
              </a:xfrm>
              <a:custGeom>
                <a:avLst/>
                <a:gdLst>
                  <a:gd name="T0" fmla="*/ 127 w 130"/>
                  <a:gd name="T1" fmla="*/ 80 h 92"/>
                  <a:gd name="T2" fmla="*/ 115 w 130"/>
                  <a:gd name="T3" fmla="*/ 88 h 92"/>
                  <a:gd name="T4" fmla="*/ 119 w 130"/>
                  <a:gd name="T5" fmla="*/ 92 h 92"/>
                  <a:gd name="T6" fmla="*/ 130 w 130"/>
                  <a:gd name="T7" fmla="*/ 82 h 92"/>
                  <a:gd name="T8" fmla="*/ 127 w 130"/>
                  <a:gd name="T9" fmla="*/ 80 h 92"/>
                  <a:gd name="T10" fmla="*/ 46 w 130"/>
                  <a:gd name="T11" fmla="*/ 0 h 92"/>
                  <a:gd name="T12" fmla="*/ 0 w 130"/>
                  <a:gd name="T13" fmla="*/ 0 h 92"/>
                  <a:gd name="T14" fmla="*/ 6 w 130"/>
                  <a:gd name="T15" fmla="*/ 4 h 92"/>
                  <a:gd name="T16" fmla="*/ 50 w 130"/>
                  <a:gd name="T17" fmla="*/ 4 h 92"/>
                  <a:gd name="T18" fmla="*/ 46 w 130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0" h="92">
                    <a:moveTo>
                      <a:pt x="127" y="80"/>
                    </a:moveTo>
                    <a:lnTo>
                      <a:pt x="115" y="88"/>
                    </a:lnTo>
                    <a:lnTo>
                      <a:pt x="119" y="92"/>
                    </a:lnTo>
                    <a:lnTo>
                      <a:pt x="130" y="82"/>
                    </a:lnTo>
                    <a:lnTo>
                      <a:pt x="127" y="80"/>
                    </a:lnTo>
                    <a:moveTo>
                      <a:pt x="46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50" y="4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9" name="Freeform 326">
                <a:extLst>
                  <a:ext uri="{FF2B5EF4-FFF2-40B4-BE49-F238E27FC236}">
                    <a16:creationId xmlns:a16="http://schemas.microsoft.com/office/drawing/2014/main" id="{AC9FC464-414E-4923-B243-30F6B00C5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490"/>
                <a:ext cx="218" cy="231"/>
              </a:xfrm>
              <a:custGeom>
                <a:avLst/>
                <a:gdLst>
                  <a:gd name="T0" fmla="*/ 0 w 218"/>
                  <a:gd name="T1" fmla="*/ 0 h 231"/>
                  <a:gd name="T2" fmla="*/ 0 w 218"/>
                  <a:gd name="T3" fmla="*/ 53 h 231"/>
                  <a:gd name="T4" fmla="*/ 208 w 218"/>
                  <a:gd name="T5" fmla="*/ 231 h 231"/>
                  <a:gd name="T6" fmla="*/ 218 w 218"/>
                  <a:gd name="T7" fmla="*/ 231 h 231"/>
                  <a:gd name="T8" fmla="*/ 0 w 218"/>
                  <a:gd name="T9" fmla="*/ 0 h 2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8" h="231">
                    <a:moveTo>
                      <a:pt x="0" y="0"/>
                    </a:moveTo>
                    <a:lnTo>
                      <a:pt x="0" y="53"/>
                    </a:lnTo>
                    <a:lnTo>
                      <a:pt x="208" y="231"/>
                    </a:lnTo>
                    <a:lnTo>
                      <a:pt x="218" y="2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0" name="Freeform 327">
                <a:extLst>
                  <a:ext uri="{FF2B5EF4-FFF2-40B4-BE49-F238E27FC236}">
                    <a16:creationId xmlns:a16="http://schemas.microsoft.com/office/drawing/2014/main" id="{FD85743C-73E1-4402-8445-07DBF3FA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490"/>
                <a:ext cx="218" cy="231"/>
              </a:xfrm>
              <a:custGeom>
                <a:avLst/>
                <a:gdLst>
                  <a:gd name="T0" fmla="*/ 0 w 218"/>
                  <a:gd name="T1" fmla="*/ 0 h 231"/>
                  <a:gd name="T2" fmla="*/ 0 w 218"/>
                  <a:gd name="T3" fmla="*/ 53 h 231"/>
                  <a:gd name="T4" fmla="*/ 208 w 218"/>
                  <a:gd name="T5" fmla="*/ 231 h 231"/>
                  <a:gd name="T6" fmla="*/ 218 w 218"/>
                  <a:gd name="T7" fmla="*/ 231 h 231"/>
                  <a:gd name="T8" fmla="*/ 0 w 218"/>
                  <a:gd name="T9" fmla="*/ 0 h 2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8" h="231">
                    <a:moveTo>
                      <a:pt x="0" y="0"/>
                    </a:moveTo>
                    <a:lnTo>
                      <a:pt x="0" y="53"/>
                    </a:lnTo>
                    <a:lnTo>
                      <a:pt x="208" y="231"/>
                    </a:lnTo>
                    <a:lnTo>
                      <a:pt x="218" y="23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1" name="Freeform 328">
                <a:extLst>
                  <a:ext uri="{FF2B5EF4-FFF2-40B4-BE49-F238E27FC236}">
                    <a16:creationId xmlns:a16="http://schemas.microsoft.com/office/drawing/2014/main" id="{96C9B7FD-E403-4D46-8A64-372AAEF1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754"/>
                <a:ext cx="10" cy="9"/>
              </a:xfrm>
              <a:custGeom>
                <a:avLst/>
                <a:gdLst>
                  <a:gd name="T0" fmla="*/ 2 w 10"/>
                  <a:gd name="T1" fmla="*/ 0 h 9"/>
                  <a:gd name="T2" fmla="*/ 0 w 10"/>
                  <a:gd name="T3" fmla="*/ 0 h 9"/>
                  <a:gd name="T4" fmla="*/ 10 w 10"/>
                  <a:gd name="T5" fmla="*/ 9 h 9"/>
                  <a:gd name="T6" fmla="*/ 2 w 1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lnTo>
                      <a:pt x="0" y="0"/>
                    </a:lnTo>
                    <a:lnTo>
                      <a:pt x="10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7C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2" name="Freeform 329">
                <a:extLst>
                  <a:ext uri="{FF2B5EF4-FFF2-40B4-BE49-F238E27FC236}">
                    <a16:creationId xmlns:a16="http://schemas.microsoft.com/office/drawing/2014/main" id="{371E0021-8B07-4D1E-AC0E-E7AB333FD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754"/>
                <a:ext cx="10" cy="9"/>
              </a:xfrm>
              <a:custGeom>
                <a:avLst/>
                <a:gdLst>
                  <a:gd name="T0" fmla="*/ 2 w 10"/>
                  <a:gd name="T1" fmla="*/ 0 h 9"/>
                  <a:gd name="T2" fmla="*/ 0 w 10"/>
                  <a:gd name="T3" fmla="*/ 0 h 9"/>
                  <a:gd name="T4" fmla="*/ 10 w 10"/>
                  <a:gd name="T5" fmla="*/ 9 h 9"/>
                  <a:gd name="T6" fmla="*/ 2 w 1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lnTo>
                      <a:pt x="0" y="0"/>
                    </a:lnTo>
                    <a:lnTo>
                      <a:pt x="10" y="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3" name="Freeform 330">
                <a:extLst>
                  <a:ext uri="{FF2B5EF4-FFF2-40B4-BE49-F238E27FC236}">
                    <a16:creationId xmlns:a16="http://schemas.microsoft.com/office/drawing/2014/main" id="{F0B35D88-E79A-432A-AC06-91BCC7510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725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0 w 10"/>
                  <a:gd name="T3" fmla="*/ 0 h 2"/>
                  <a:gd name="T4" fmla="*/ 2 w 10"/>
                  <a:gd name="T5" fmla="*/ 2 h 2"/>
                  <a:gd name="T6" fmla="*/ 10 w 10"/>
                  <a:gd name="T7" fmla="*/ 2 h 2"/>
                  <a:gd name="T8" fmla="*/ 10 w 10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2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4" name="Freeform 331">
                <a:extLst>
                  <a:ext uri="{FF2B5EF4-FFF2-40B4-BE49-F238E27FC236}">
                    <a16:creationId xmlns:a16="http://schemas.microsoft.com/office/drawing/2014/main" id="{E3D6AA7D-E704-4351-A238-3BDCBD790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725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0 w 10"/>
                  <a:gd name="T3" fmla="*/ 0 h 2"/>
                  <a:gd name="T4" fmla="*/ 2 w 10"/>
                  <a:gd name="T5" fmla="*/ 2 h 2"/>
                  <a:gd name="T6" fmla="*/ 10 w 10"/>
                  <a:gd name="T7" fmla="*/ 2 h 2"/>
                  <a:gd name="T8" fmla="*/ 10 w 10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5" name="Freeform 332">
                <a:extLst>
                  <a:ext uri="{FF2B5EF4-FFF2-40B4-BE49-F238E27FC236}">
                    <a16:creationId xmlns:a16="http://schemas.microsoft.com/office/drawing/2014/main" id="{95B13EE3-39D6-4825-8E6B-B878314D8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2727"/>
                <a:ext cx="32" cy="25"/>
              </a:xfrm>
              <a:custGeom>
                <a:avLst/>
                <a:gdLst>
                  <a:gd name="T0" fmla="*/ 8 w 32"/>
                  <a:gd name="T1" fmla="*/ 0 h 25"/>
                  <a:gd name="T2" fmla="*/ 0 w 32"/>
                  <a:gd name="T3" fmla="*/ 0 h 25"/>
                  <a:gd name="T4" fmla="*/ 31 w 32"/>
                  <a:gd name="T5" fmla="*/ 25 h 25"/>
                  <a:gd name="T6" fmla="*/ 32 w 32"/>
                  <a:gd name="T7" fmla="*/ 25 h 25"/>
                  <a:gd name="T8" fmla="*/ 8 w 32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8" y="0"/>
                    </a:moveTo>
                    <a:lnTo>
                      <a:pt x="0" y="0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BC5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6" name="Freeform 333">
                <a:extLst>
                  <a:ext uri="{FF2B5EF4-FFF2-40B4-BE49-F238E27FC236}">
                    <a16:creationId xmlns:a16="http://schemas.microsoft.com/office/drawing/2014/main" id="{9FF099FE-E3F1-4D4E-B96F-1A4B79AEF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2727"/>
                <a:ext cx="32" cy="25"/>
              </a:xfrm>
              <a:custGeom>
                <a:avLst/>
                <a:gdLst>
                  <a:gd name="T0" fmla="*/ 8 w 32"/>
                  <a:gd name="T1" fmla="*/ 0 h 25"/>
                  <a:gd name="T2" fmla="*/ 0 w 32"/>
                  <a:gd name="T3" fmla="*/ 0 h 25"/>
                  <a:gd name="T4" fmla="*/ 31 w 32"/>
                  <a:gd name="T5" fmla="*/ 25 h 25"/>
                  <a:gd name="T6" fmla="*/ 32 w 32"/>
                  <a:gd name="T7" fmla="*/ 25 h 25"/>
                  <a:gd name="T8" fmla="*/ 8 w 32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8" y="0"/>
                    </a:moveTo>
                    <a:lnTo>
                      <a:pt x="0" y="0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7" name="Freeform 334">
                <a:extLst>
                  <a:ext uri="{FF2B5EF4-FFF2-40B4-BE49-F238E27FC236}">
                    <a16:creationId xmlns:a16="http://schemas.microsoft.com/office/drawing/2014/main" id="{2422A1BE-0CA3-4E1F-BCDA-39668AE59B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4" y="2721"/>
                <a:ext cx="40" cy="33"/>
              </a:xfrm>
              <a:custGeom>
                <a:avLst/>
                <a:gdLst>
                  <a:gd name="T0" fmla="*/ 38 w 40"/>
                  <a:gd name="T1" fmla="*/ 31 h 33"/>
                  <a:gd name="T2" fmla="*/ 37 w 40"/>
                  <a:gd name="T3" fmla="*/ 31 h 33"/>
                  <a:gd name="T4" fmla="*/ 38 w 40"/>
                  <a:gd name="T5" fmla="*/ 33 h 33"/>
                  <a:gd name="T6" fmla="*/ 40 w 40"/>
                  <a:gd name="T7" fmla="*/ 33 h 33"/>
                  <a:gd name="T8" fmla="*/ 38 w 40"/>
                  <a:gd name="T9" fmla="*/ 31 h 33"/>
                  <a:gd name="T10" fmla="*/ 10 w 40"/>
                  <a:gd name="T11" fmla="*/ 0 h 33"/>
                  <a:gd name="T12" fmla="*/ 0 w 40"/>
                  <a:gd name="T13" fmla="*/ 0 h 33"/>
                  <a:gd name="T14" fmla="*/ 4 w 40"/>
                  <a:gd name="T15" fmla="*/ 4 h 33"/>
                  <a:gd name="T16" fmla="*/ 14 w 40"/>
                  <a:gd name="T17" fmla="*/ 4 h 33"/>
                  <a:gd name="T18" fmla="*/ 10 w 40"/>
                  <a:gd name="T19" fmla="*/ 0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33">
                    <a:moveTo>
                      <a:pt x="38" y="31"/>
                    </a:moveTo>
                    <a:lnTo>
                      <a:pt x="37" y="31"/>
                    </a:lnTo>
                    <a:lnTo>
                      <a:pt x="38" y="33"/>
                    </a:lnTo>
                    <a:lnTo>
                      <a:pt x="40" y="33"/>
                    </a:lnTo>
                    <a:lnTo>
                      <a:pt x="38" y="31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4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9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8" name="Freeform 335">
                <a:extLst>
                  <a:ext uri="{FF2B5EF4-FFF2-40B4-BE49-F238E27FC236}">
                    <a16:creationId xmlns:a16="http://schemas.microsoft.com/office/drawing/2014/main" id="{919B0594-D6FA-4EED-A678-820BFDE35A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4" y="2721"/>
                <a:ext cx="40" cy="33"/>
              </a:xfrm>
              <a:custGeom>
                <a:avLst/>
                <a:gdLst>
                  <a:gd name="T0" fmla="*/ 38 w 40"/>
                  <a:gd name="T1" fmla="*/ 31 h 33"/>
                  <a:gd name="T2" fmla="*/ 37 w 40"/>
                  <a:gd name="T3" fmla="*/ 31 h 33"/>
                  <a:gd name="T4" fmla="*/ 38 w 40"/>
                  <a:gd name="T5" fmla="*/ 33 h 33"/>
                  <a:gd name="T6" fmla="*/ 40 w 40"/>
                  <a:gd name="T7" fmla="*/ 33 h 33"/>
                  <a:gd name="T8" fmla="*/ 38 w 40"/>
                  <a:gd name="T9" fmla="*/ 31 h 33"/>
                  <a:gd name="T10" fmla="*/ 10 w 40"/>
                  <a:gd name="T11" fmla="*/ 0 h 33"/>
                  <a:gd name="T12" fmla="*/ 0 w 40"/>
                  <a:gd name="T13" fmla="*/ 0 h 33"/>
                  <a:gd name="T14" fmla="*/ 4 w 40"/>
                  <a:gd name="T15" fmla="*/ 4 h 33"/>
                  <a:gd name="T16" fmla="*/ 14 w 40"/>
                  <a:gd name="T17" fmla="*/ 4 h 33"/>
                  <a:gd name="T18" fmla="*/ 10 w 40"/>
                  <a:gd name="T19" fmla="*/ 0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33">
                    <a:moveTo>
                      <a:pt x="38" y="31"/>
                    </a:moveTo>
                    <a:lnTo>
                      <a:pt x="37" y="31"/>
                    </a:lnTo>
                    <a:lnTo>
                      <a:pt x="38" y="33"/>
                    </a:lnTo>
                    <a:lnTo>
                      <a:pt x="40" y="33"/>
                    </a:lnTo>
                    <a:lnTo>
                      <a:pt x="38" y="31"/>
                    </a:lnTo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4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9" name="Freeform 336">
                <a:extLst>
                  <a:ext uri="{FF2B5EF4-FFF2-40B4-BE49-F238E27FC236}">
                    <a16:creationId xmlns:a16="http://schemas.microsoft.com/office/drawing/2014/main" id="{65441A6F-1C8D-462D-AA43-0DBAEA54B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3" y="1719"/>
                <a:ext cx="314" cy="287"/>
              </a:xfrm>
              <a:custGeom>
                <a:avLst/>
                <a:gdLst>
                  <a:gd name="T0" fmla="*/ 498 w 164"/>
                  <a:gd name="T1" fmla="*/ 362 h 150"/>
                  <a:gd name="T2" fmla="*/ 469 w 164"/>
                  <a:gd name="T3" fmla="*/ 369 h 150"/>
                  <a:gd name="T4" fmla="*/ 469 w 164"/>
                  <a:gd name="T5" fmla="*/ 369 h 150"/>
                  <a:gd name="T6" fmla="*/ 337 w 164"/>
                  <a:gd name="T7" fmla="*/ 369 h 150"/>
                  <a:gd name="T8" fmla="*/ 1151 w 164"/>
                  <a:gd name="T9" fmla="*/ 1050 h 150"/>
                  <a:gd name="T10" fmla="*/ 498 w 164"/>
                  <a:gd name="T11" fmla="*/ 362 h 150"/>
                  <a:gd name="T12" fmla="*/ 147 w 164"/>
                  <a:gd name="T13" fmla="*/ 0 h 150"/>
                  <a:gd name="T14" fmla="*/ 0 w 164"/>
                  <a:gd name="T15" fmla="*/ 84 h 150"/>
                  <a:gd name="T16" fmla="*/ 8 w 164"/>
                  <a:gd name="T17" fmla="*/ 84 h 150"/>
                  <a:gd name="T18" fmla="*/ 232 w 164"/>
                  <a:gd name="T19" fmla="*/ 84 h 150"/>
                  <a:gd name="T20" fmla="*/ 147 w 164"/>
                  <a:gd name="T21" fmla="*/ 0 h 1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4" h="150">
                    <a:moveTo>
                      <a:pt x="71" y="52"/>
                    </a:moveTo>
                    <a:cubicBezTo>
                      <a:pt x="70" y="53"/>
                      <a:pt x="69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164" y="150"/>
                      <a:pt x="164" y="150"/>
                      <a:pt x="164" y="150"/>
                    </a:cubicBezTo>
                    <a:cubicBezTo>
                      <a:pt x="71" y="52"/>
                      <a:pt x="71" y="52"/>
                      <a:pt x="71" y="52"/>
                    </a:cubicBezTo>
                    <a:moveTo>
                      <a:pt x="21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0" name="Freeform 337">
                <a:extLst>
                  <a:ext uri="{FF2B5EF4-FFF2-40B4-BE49-F238E27FC236}">
                    <a16:creationId xmlns:a16="http://schemas.microsoft.com/office/drawing/2014/main" id="{68F8FEA2-E21F-4A7A-A906-85A4D741F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1748"/>
                <a:ext cx="120" cy="67"/>
              </a:xfrm>
              <a:custGeom>
                <a:avLst/>
                <a:gdLst>
                  <a:gd name="T0" fmla="*/ 221 w 63"/>
                  <a:gd name="T1" fmla="*/ 0 h 35"/>
                  <a:gd name="T2" fmla="*/ 0 w 63"/>
                  <a:gd name="T3" fmla="*/ 0 h 35"/>
                  <a:gd name="T4" fmla="*/ 284 w 63"/>
                  <a:gd name="T5" fmla="*/ 245 h 35"/>
                  <a:gd name="T6" fmla="*/ 436 w 63"/>
                  <a:gd name="T7" fmla="*/ 245 h 35"/>
                  <a:gd name="T8" fmla="*/ 413 w 63"/>
                  <a:gd name="T9" fmla="*/ 216 h 35"/>
                  <a:gd name="T10" fmla="*/ 406 w 63"/>
                  <a:gd name="T11" fmla="*/ 209 h 35"/>
                  <a:gd name="T12" fmla="*/ 221 w 6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35"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2" y="34"/>
                      <a:pt x="61" y="33"/>
                      <a:pt x="60" y="31"/>
                    </a:cubicBezTo>
                    <a:cubicBezTo>
                      <a:pt x="60" y="31"/>
                      <a:pt x="60" y="30"/>
                      <a:pt x="59" y="3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D2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1" name="Freeform 338">
                <a:extLst>
                  <a:ext uri="{FF2B5EF4-FFF2-40B4-BE49-F238E27FC236}">
                    <a16:creationId xmlns:a16="http://schemas.microsoft.com/office/drawing/2014/main" id="{BDE195C3-8305-474A-9242-D1584D768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5" y="1742"/>
                <a:ext cx="134" cy="78"/>
              </a:xfrm>
              <a:custGeom>
                <a:avLst/>
                <a:gdLst>
                  <a:gd name="T0" fmla="*/ 461 w 70"/>
                  <a:gd name="T1" fmla="*/ 261 h 41"/>
                  <a:gd name="T2" fmla="*/ 308 w 70"/>
                  <a:gd name="T3" fmla="*/ 261 h 41"/>
                  <a:gd name="T4" fmla="*/ 329 w 70"/>
                  <a:gd name="T5" fmla="*/ 282 h 41"/>
                  <a:gd name="T6" fmla="*/ 461 w 70"/>
                  <a:gd name="T7" fmla="*/ 282 h 41"/>
                  <a:gd name="T8" fmla="*/ 461 w 70"/>
                  <a:gd name="T9" fmla="*/ 282 h 41"/>
                  <a:gd name="T10" fmla="*/ 492 w 70"/>
                  <a:gd name="T11" fmla="*/ 276 h 41"/>
                  <a:gd name="T12" fmla="*/ 484 w 70"/>
                  <a:gd name="T13" fmla="*/ 276 h 41"/>
                  <a:gd name="T14" fmla="*/ 469 w 70"/>
                  <a:gd name="T15" fmla="*/ 268 h 41"/>
                  <a:gd name="T16" fmla="*/ 461 w 70"/>
                  <a:gd name="T17" fmla="*/ 261 h 41"/>
                  <a:gd name="T18" fmla="*/ 224 w 70"/>
                  <a:gd name="T19" fmla="*/ 0 h 41"/>
                  <a:gd name="T20" fmla="*/ 0 w 70"/>
                  <a:gd name="T21" fmla="*/ 0 h 41"/>
                  <a:gd name="T22" fmla="*/ 21 w 70"/>
                  <a:gd name="T23" fmla="*/ 21 h 41"/>
                  <a:gd name="T24" fmla="*/ 245 w 70"/>
                  <a:gd name="T25" fmla="*/ 21 h 41"/>
                  <a:gd name="T26" fmla="*/ 224 w 70"/>
                  <a:gd name="T27" fmla="*/ 0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0" h="41">
                    <a:moveTo>
                      <a:pt x="66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8" y="41"/>
                      <a:pt x="69" y="41"/>
                      <a:pt x="70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8" y="39"/>
                      <a:pt x="67" y="39"/>
                    </a:cubicBezTo>
                    <a:cubicBezTo>
                      <a:pt x="67" y="38"/>
                      <a:pt x="66" y="38"/>
                      <a:pt x="66" y="38"/>
                    </a:cubicBezTo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7E8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2" name="Freeform 339">
                <a:extLst>
                  <a:ext uri="{FF2B5EF4-FFF2-40B4-BE49-F238E27FC236}">
                    <a16:creationId xmlns:a16="http://schemas.microsoft.com/office/drawing/2014/main" id="{6DE1FF5B-DF9E-4F63-8C9E-358A923DC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1805"/>
                <a:ext cx="13" cy="13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7 h 7"/>
                  <a:gd name="T4" fmla="*/ 24 w 7"/>
                  <a:gd name="T5" fmla="*/ 32 h 7"/>
                  <a:gd name="T6" fmla="*/ 32 w 7"/>
                  <a:gd name="T7" fmla="*/ 37 h 7"/>
                  <a:gd name="T8" fmla="*/ 45 w 7"/>
                  <a:gd name="T9" fmla="*/ 45 h 7"/>
                  <a:gd name="T10" fmla="*/ 0 w 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4" y="5"/>
                      <a:pt x="5" y="5"/>
                      <a:pt x="5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E8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3" name="Freeform 340">
                <a:extLst>
                  <a:ext uri="{FF2B5EF4-FFF2-40B4-BE49-F238E27FC236}">
                    <a16:creationId xmlns:a16="http://schemas.microsoft.com/office/drawing/2014/main" id="{86F067BF-9458-4631-ACF0-3E524985B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876"/>
                <a:ext cx="746" cy="4"/>
              </a:xfrm>
              <a:custGeom>
                <a:avLst/>
                <a:gdLst>
                  <a:gd name="T0" fmla="*/ 8 w 390"/>
                  <a:gd name="T1" fmla="*/ 16 h 2"/>
                  <a:gd name="T2" fmla="*/ 2722 w 390"/>
                  <a:gd name="T3" fmla="*/ 16 h 2"/>
                  <a:gd name="T4" fmla="*/ 2730 w 390"/>
                  <a:gd name="T5" fmla="*/ 8 h 2"/>
                  <a:gd name="T6" fmla="*/ 2722 w 390"/>
                  <a:gd name="T7" fmla="*/ 0 h 2"/>
                  <a:gd name="T8" fmla="*/ 8 w 390"/>
                  <a:gd name="T9" fmla="*/ 0 h 2"/>
                  <a:gd name="T10" fmla="*/ 0 w 390"/>
                  <a:gd name="T11" fmla="*/ 8 h 2"/>
                  <a:gd name="T12" fmla="*/ 8 w 390"/>
                  <a:gd name="T13" fmla="*/ 16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0" h="2">
                    <a:moveTo>
                      <a:pt x="1" y="2"/>
                    </a:moveTo>
                    <a:cubicBezTo>
                      <a:pt x="389" y="2"/>
                      <a:pt x="389" y="2"/>
                      <a:pt x="389" y="2"/>
                    </a:cubicBezTo>
                    <a:cubicBezTo>
                      <a:pt x="390" y="2"/>
                      <a:pt x="390" y="1"/>
                      <a:pt x="390" y="1"/>
                    </a:cubicBezTo>
                    <a:cubicBezTo>
                      <a:pt x="390" y="0"/>
                      <a:pt x="390" y="0"/>
                      <a:pt x="38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4" name="Freeform 341">
                <a:extLst>
                  <a:ext uri="{FF2B5EF4-FFF2-40B4-BE49-F238E27FC236}">
                    <a16:creationId xmlns:a16="http://schemas.microsoft.com/office/drawing/2014/main" id="{619FD301-8A64-4C73-B4C9-71730B1D1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2568"/>
                <a:ext cx="283" cy="256"/>
              </a:xfrm>
              <a:custGeom>
                <a:avLst/>
                <a:gdLst>
                  <a:gd name="T0" fmla="*/ 1027 w 148"/>
                  <a:gd name="T1" fmla="*/ 927 h 134"/>
                  <a:gd name="T2" fmla="*/ 15 w 148"/>
                  <a:gd name="T3" fmla="*/ 8 h 134"/>
                  <a:gd name="T4" fmla="*/ 8 w 148"/>
                  <a:gd name="T5" fmla="*/ 8 h 134"/>
                  <a:gd name="T6" fmla="*/ 8 w 148"/>
                  <a:gd name="T7" fmla="*/ 15 h 134"/>
                  <a:gd name="T8" fmla="*/ 1019 w 148"/>
                  <a:gd name="T9" fmla="*/ 934 h 134"/>
                  <a:gd name="T10" fmla="*/ 1027 w 148"/>
                  <a:gd name="T11" fmla="*/ 934 h 134"/>
                  <a:gd name="T12" fmla="*/ 1027 w 148"/>
                  <a:gd name="T13" fmla="*/ 927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134">
                    <a:moveTo>
                      <a:pt x="147" y="13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46" y="134"/>
                      <a:pt x="146" y="134"/>
                      <a:pt x="146" y="134"/>
                    </a:cubicBezTo>
                    <a:cubicBezTo>
                      <a:pt x="146" y="134"/>
                      <a:pt x="147" y="134"/>
                      <a:pt x="147" y="134"/>
                    </a:cubicBezTo>
                    <a:cubicBezTo>
                      <a:pt x="148" y="134"/>
                      <a:pt x="147" y="133"/>
                      <a:pt x="147" y="1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5" name="Freeform 342">
                <a:extLst>
                  <a:ext uri="{FF2B5EF4-FFF2-40B4-BE49-F238E27FC236}">
                    <a16:creationId xmlns:a16="http://schemas.microsoft.com/office/drawing/2014/main" id="{84E18769-8677-4BF9-8BD3-721F6A347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75"/>
                <a:ext cx="6" cy="54"/>
              </a:xfrm>
              <a:custGeom>
                <a:avLst/>
                <a:gdLst>
                  <a:gd name="T0" fmla="*/ 0 w 3"/>
                  <a:gd name="T1" fmla="*/ 8 h 28"/>
                  <a:gd name="T2" fmla="*/ 0 w 3"/>
                  <a:gd name="T3" fmla="*/ 193 h 28"/>
                  <a:gd name="T4" fmla="*/ 16 w 3"/>
                  <a:gd name="T5" fmla="*/ 201 h 28"/>
                  <a:gd name="T6" fmla="*/ 24 w 3"/>
                  <a:gd name="T7" fmla="*/ 193 h 28"/>
                  <a:gd name="T8" fmla="*/ 24 w 3"/>
                  <a:gd name="T9" fmla="*/ 8 h 28"/>
                  <a:gd name="T10" fmla="*/ 16 w 3"/>
                  <a:gd name="T11" fmla="*/ 0 h 28"/>
                  <a:gd name="T12" fmla="*/ 0 w 3"/>
                  <a:gd name="T13" fmla="*/ 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8">
                    <a:moveTo>
                      <a:pt x="0" y="1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1" y="28"/>
                      <a:pt x="2" y="28"/>
                    </a:cubicBezTo>
                    <a:cubicBezTo>
                      <a:pt x="2" y="28"/>
                      <a:pt x="3" y="28"/>
                      <a:pt x="3" y="2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6" name="Oval 343">
                <a:extLst>
                  <a:ext uri="{FF2B5EF4-FFF2-40B4-BE49-F238E27FC236}">
                    <a16:creationId xmlns:a16="http://schemas.microsoft.com/office/drawing/2014/main" id="{A6624EC6-C869-4254-8246-C8ACA3DA7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0" y="2601"/>
                <a:ext cx="63" cy="82"/>
              </a:xfrm>
              <a:prstGeom prst="ellipse">
                <a:avLst/>
              </a:prstGeom>
              <a:solidFill>
                <a:srgbClr val="2D2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37" name="Oval 344">
                <a:extLst>
                  <a:ext uri="{FF2B5EF4-FFF2-40B4-BE49-F238E27FC236}">
                    <a16:creationId xmlns:a16="http://schemas.microsoft.com/office/drawing/2014/main" id="{21FC8A3F-A09F-480A-B28C-3665934C9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" y="2618"/>
                <a:ext cx="61" cy="84"/>
              </a:xfrm>
              <a:prstGeom prst="ellipse">
                <a:avLst/>
              </a:prstGeom>
              <a:solidFill>
                <a:srgbClr val="2D2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38" name="Oval 345">
                <a:extLst>
                  <a:ext uri="{FF2B5EF4-FFF2-40B4-BE49-F238E27FC236}">
                    <a16:creationId xmlns:a16="http://schemas.microsoft.com/office/drawing/2014/main" id="{B6A25516-8423-4F27-972C-F58E7843F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0" y="2379"/>
                <a:ext cx="62" cy="97"/>
              </a:xfrm>
              <a:prstGeom prst="ellipse">
                <a:avLst/>
              </a:prstGeom>
              <a:solidFill>
                <a:srgbClr val="CD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39" name="Oval 346">
                <a:extLst>
                  <a:ext uri="{FF2B5EF4-FFF2-40B4-BE49-F238E27FC236}">
                    <a16:creationId xmlns:a16="http://schemas.microsoft.com/office/drawing/2014/main" id="{782AD12D-7054-49B1-A614-975E90E74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2383"/>
                <a:ext cx="61" cy="95"/>
              </a:xfrm>
              <a:prstGeom prst="ellipse">
                <a:avLst/>
              </a:prstGeom>
              <a:solidFill>
                <a:srgbClr val="CD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40" name="Oval 347">
                <a:extLst>
                  <a:ext uri="{FF2B5EF4-FFF2-40B4-BE49-F238E27FC236}">
                    <a16:creationId xmlns:a16="http://schemas.microsoft.com/office/drawing/2014/main" id="{0C1FA6CA-9B78-4C0C-BD65-A158FE17E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7" y="2220"/>
                <a:ext cx="62" cy="96"/>
              </a:xfrm>
              <a:prstGeom prst="ellipse">
                <a:avLst/>
              </a:prstGeom>
              <a:solidFill>
                <a:srgbClr val="009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41" name="Oval 348">
                <a:extLst>
                  <a:ext uri="{FF2B5EF4-FFF2-40B4-BE49-F238E27FC236}">
                    <a16:creationId xmlns:a16="http://schemas.microsoft.com/office/drawing/2014/main" id="{723A2537-8041-4BE2-8818-0F30D86CE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2394"/>
                <a:ext cx="61" cy="82"/>
              </a:xfrm>
              <a:prstGeom prst="ellipse">
                <a:avLst/>
              </a:prstGeom>
              <a:solidFill>
                <a:srgbClr val="CD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42" name="Oval 349">
                <a:extLst>
                  <a:ext uri="{FF2B5EF4-FFF2-40B4-BE49-F238E27FC236}">
                    <a16:creationId xmlns:a16="http://schemas.microsoft.com/office/drawing/2014/main" id="{9036A772-C6C0-47AC-84F9-BB13376DE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" y="2235"/>
                <a:ext cx="61" cy="75"/>
              </a:xfrm>
              <a:prstGeom prst="ellipse">
                <a:avLst/>
              </a:prstGeom>
              <a:solidFill>
                <a:srgbClr val="009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43" name="Freeform 350">
                <a:extLst>
                  <a:ext uri="{FF2B5EF4-FFF2-40B4-BE49-F238E27FC236}">
                    <a16:creationId xmlns:a16="http://schemas.microsoft.com/office/drawing/2014/main" id="{B3800ADE-2881-410B-A890-7D112FCF25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6" y="1727"/>
                <a:ext cx="1085" cy="994"/>
              </a:xfrm>
              <a:custGeom>
                <a:avLst/>
                <a:gdLst>
                  <a:gd name="T0" fmla="*/ 630 w 567"/>
                  <a:gd name="T1" fmla="*/ 3326 h 520"/>
                  <a:gd name="T2" fmla="*/ 176 w 567"/>
                  <a:gd name="T3" fmla="*/ 3632 h 520"/>
                  <a:gd name="T4" fmla="*/ 630 w 567"/>
                  <a:gd name="T5" fmla="*/ 3632 h 520"/>
                  <a:gd name="T6" fmla="*/ 630 w 567"/>
                  <a:gd name="T7" fmla="*/ 3326 h 520"/>
                  <a:gd name="T8" fmla="*/ 568 w 567"/>
                  <a:gd name="T9" fmla="*/ 344 h 520"/>
                  <a:gd name="T10" fmla="*/ 0 w 567"/>
                  <a:gd name="T11" fmla="*/ 344 h 520"/>
                  <a:gd name="T12" fmla="*/ 0 w 567"/>
                  <a:gd name="T13" fmla="*/ 3632 h 520"/>
                  <a:gd name="T14" fmla="*/ 132 w 567"/>
                  <a:gd name="T15" fmla="*/ 3632 h 520"/>
                  <a:gd name="T16" fmla="*/ 630 w 567"/>
                  <a:gd name="T17" fmla="*/ 3278 h 520"/>
                  <a:gd name="T18" fmla="*/ 622 w 567"/>
                  <a:gd name="T19" fmla="*/ 3118 h 520"/>
                  <a:gd name="T20" fmla="*/ 582 w 567"/>
                  <a:gd name="T21" fmla="*/ 361 h 520"/>
                  <a:gd name="T22" fmla="*/ 568 w 567"/>
                  <a:gd name="T23" fmla="*/ 344 h 520"/>
                  <a:gd name="T24" fmla="*/ 3973 w 567"/>
                  <a:gd name="T25" fmla="*/ 344 h 520"/>
                  <a:gd name="T26" fmla="*/ 3391 w 567"/>
                  <a:gd name="T27" fmla="*/ 344 h 520"/>
                  <a:gd name="T28" fmla="*/ 3552 w 567"/>
                  <a:gd name="T29" fmla="*/ 851 h 520"/>
                  <a:gd name="T30" fmla="*/ 3307 w 567"/>
                  <a:gd name="T31" fmla="*/ 851 h 520"/>
                  <a:gd name="T32" fmla="*/ 3299 w 567"/>
                  <a:gd name="T33" fmla="*/ 665 h 520"/>
                  <a:gd name="T34" fmla="*/ 3307 w 567"/>
                  <a:gd name="T35" fmla="*/ 1355 h 520"/>
                  <a:gd name="T36" fmla="*/ 3835 w 567"/>
                  <a:gd name="T37" fmla="*/ 971 h 520"/>
                  <a:gd name="T38" fmla="*/ 3835 w 567"/>
                  <a:gd name="T39" fmla="*/ 1151 h 520"/>
                  <a:gd name="T40" fmla="*/ 3307 w 567"/>
                  <a:gd name="T41" fmla="*/ 1508 h 520"/>
                  <a:gd name="T42" fmla="*/ 3307 w 567"/>
                  <a:gd name="T43" fmla="*/ 1856 h 520"/>
                  <a:gd name="T44" fmla="*/ 3852 w 567"/>
                  <a:gd name="T45" fmla="*/ 1466 h 520"/>
                  <a:gd name="T46" fmla="*/ 3848 w 567"/>
                  <a:gd name="T47" fmla="*/ 1615 h 520"/>
                  <a:gd name="T48" fmla="*/ 3307 w 567"/>
                  <a:gd name="T49" fmla="*/ 1977 h 520"/>
                  <a:gd name="T50" fmla="*/ 3307 w 567"/>
                  <a:gd name="T51" fmla="*/ 3632 h 520"/>
                  <a:gd name="T52" fmla="*/ 3973 w 567"/>
                  <a:gd name="T53" fmla="*/ 3632 h 520"/>
                  <a:gd name="T54" fmla="*/ 3973 w 567"/>
                  <a:gd name="T55" fmla="*/ 344 h 520"/>
                  <a:gd name="T56" fmla="*/ 1680 w 567"/>
                  <a:gd name="T57" fmla="*/ 0 h 520"/>
                  <a:gd name="T58" fmla="*/ 0 w 567"/>
                  <a:gd name="T59" fmla="*/ 0 h 520"/>
                  <a:gd name="T60" fmla="*/ 0 w 567"/>
                  <a:gd name="T61" fmla="*/ 55 h 520"/>
                  <a:gd name="T62" fmla="*/ 597 w 567"/>
                  <a:gd name="T63" fmla="*/ 55 h 520"/>
                  <a:gd name="T64" fmla="*/ 605 w 567"/>
                  <a:gd name="T65" fmla="*/ 48 h 520"/>
                  <a:gd name="T66" fmla="*/ 1395 w 567"/>
                  <a:gd name="T67" fmla="*/ 48 h 520"/>
                  <a:gd name="T68" fmla="*/ 1403 w 567"/>
                  <a:gd name="T69" fmla="*/ 36 h 520"/>
                  <a:gd name="T70" fmla="*/ 1410 w 567"/>
                  <a:gd name="T71" fmla="*/ 36 h 520"/>
                  <a:gd name="T72" fmla="*/ 1739 w 567"/>
                  <a:gd name="T73" fmla="*/ 36 h 520"/>
                  <a:gd name="T74" fmla="*/ 1680 w 567"/>
                  <a:gd name="T75" fmla="*/ 0 h 520"/>
                  <a:gd name="T76" fmla="*/ 3973 w 567"/>
                  <a:gd name="T77" fmla="*/ 0 h 520"/>
                  <a:gd name="T78" fmla="*/ 2132 w 567"/>
                  <a:gd name="T79" fmla="*/ 0 h 520"/>
                  <a:gd name="T80" fmla="*/ 2080 w 567"/>
                  <a:gd name="T81" fmla="*/ 36 h 520"/>
                  <a:gd name="T82" fmla="*/ 2461 w 567"/>
                  <a:gd name="T83" fmla="*/ 36 h 520"/>
                  <a:gd name="T84" fmla="*/ 2461 w 567"/>
                  <a:gd name="T85" fmla="*/ 40 h 520"/>
                  <a:gd name="T86" fmla="*/ 2461 w 567"/>
                  <a:gd name="T87" fmla="*/ 36 h 520"/>
                  <a:gd name="T88" fmla="*/ 2469 w 567"/>
                  <a:gd name="T89" fmla="*/ 36 h 520"/>
                  <a:gd name="T90" fmla="*/ 2461 w 567"/>
                  <a:gd name="T91" fmla="*/ 40 h 520"/>
                  <a:gd name="T92" fmla="*/ 2461 w 567"/>
                  <a:gd name="T93" fmla="*/ 48 h 520"/>
                  <a:gd name="T94" fmla="*/ 2461 w 567"/>
                  <a:gd name="T95" fmla="*/ 48 h 520"/>
                  <a:gd name="T96" fmla="*/ 3351 w 567"/>
                  <a:gd name="T97" fmla="*/ 48 h 520"/>
                  <a:gd name="T98" fmla="*/ 3335 w 567"/>
                  <a:gd name="T99" fmla="*/ 55 h 520"/>
                  <a:gd name="T100" fmla="*/ 3973 w 567"/>
                  <a:gd name="T101" fmla="*/ 55 h 520"/>
                  <a:gd name="T102" fmla="*/ 3973 w 567"/>
                  <a:gd name="T103" fmla="*/ 0 h 5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7" h="520">
                    <a:moveTo>
                      <a:pt x="90" y="476"/>
                    </a:moveTo>
                    <a:cubicBezTo>
                      <a:pt x="25" y="520"/>
                      <a:pt x="25" y="520"/>
                      <a:pt x="25" y="520"/>
                    </a:cubicBezTo>
                    <a:cubicBezTo>
                      <a:pt x="90" y="520"/>
                      <a:pt x="90" y="520"/>
                      <a:pt x="90" y="520"/>
                    </a:cubicBezTo>
                    <a:cubicBezTo>
                      <a:pt x="90" y="476"/>
                      <a:pt x="90" y="476"/>
                      <a:pt x="90" y="476"/>
                    </a:cubicBezTo>
                    <a:moveTo>
                      <a:pt x="81" y="49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520"/>
                      <a:pt x="0" y="520"/>
                      <a:pt x="0" y="520"/>
                    </a:cubicBezTo>
                    <a:cubicBezTo>
                      <a:pt x="19" y="520"/>
                      <a:pt x="19" y="520"/>
                      <a:pt x="19" y="520"/>
                    </a:cubicBezTo>
                    <a:cubicBezTo>
                      <a:pt x="90" y="469"/>
                      <a:pt x="90" y="469"/>
                      <a:pt x="90" y="469"/>
                    </a:cubicBezTo>
                    <a:cubicBezTo>
                      <a:pt x="89" y="446"/>
                      <a:pt x="89" y="446"/>
                      <a:pt x="89" y="446"/>
                    </a:cubicBezTo>
                    <a:cubicBezTo>
                      <a:pt x="87" y="294"/>
                      <a:pt x="84" y="81"/>
                      <a:pt x="83" y="52"/>
                    </a:cubicBezTo>
                    <a:cubicBezTo>
                      <a:pt x="83" y="52"/>
                      <a:pt x="82" y="51"/>
                      <a:pt x="81" y="49"/>
                    </a:cubicBezTo>
                    <a:moveTo>
                      <a:pt x="567" y="49"/>
                    </a:moveTo>
                    <a:cubicBezTo>
                      <a:pt x="484" y="49"/>
                      <a:pt x="484" y="49"/>
                      <a:pt x="484" y="49"/>
                    </a:cubicBezTo>
                    <a:cubicBezTo>
                      <a:pt x="487" y="58"/>
                      <a:pt x="497" y="102"/>
                      <a:pt x="507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22"/>
                      <a:pt x="472" y="111"/>
                      <a:pt x="471" y="95"/>
                    </a:cubicBezTo>
                    <a:cubicBezTo>
                      <a:pt x="472" y="121"/>
                      <a:pt x="472" y="155"/>
                      <a:pt x="472" y="194"/>
                    </a:cubicBezTo>
                    <a:cubicBezTo>
                      <a:pt x="547" y="139"/>
                      <a:pt x="547" y="139"/>
                      <a:pt x="547" y="139"/>
                    </a:cubicBezTo>
                    <a:cubicBezTo>
                      <a:pt x="547" y="165"/>
                      <a:pt x="547" y="165"/>
                      <a:pt x="547" y="165"/>
                    </a:cubicBezTo>
                    <a:cubicBezTo>
                      <a:pt x="472" y="216"/>
                      <a:pt x="472" y="216"/>
                      <a:pt x="472" y="216"/>
                    </a:cubicBezTo>
                    <a:cubicBezTo>
                      <a:pt x="472" y="232"/>
                      <a:pt x="472" y="249"/>
                      <a:pt x="472" y="266"/>
                    </a:cubicBezTo>
                    <a:cubicBezTo>
                      <a:pt x="550" y="210"/>
                      <a:pt x="550" y="210"/>
                      <a:pt x="550" y="210"/>
                    </a:cubicBezTo>
                    <a:cubicBezTo>
                      <a:pt x="549" y="231"/>
                      <a:pt x="549" y="231"/>
                      <a:pt x="549" y="231"/>
                    </a:cubicBezTo>
                    <a:cubicBezTo>
                      <a:pt x="472" y="283"/>
                      <a:pt x="472" y="283"/>
                      <a:pt x="472" y="283"/>
                    </a:cubicBezTo>
                    <a:cubicBezTo>
                      <a:pt x="472" y="368"/>
                      <a:pt x="473" y="457"/>
                      <a:pt x="472" y="520"/>
                    </a:cubicBezTo>
                    <a:cubicBezTo>
                      <a:pt x="567" y="520"/>
                      <a:pt x="567" y="520"/>
                      <a:pt x="567" y="520"/>
                    </a:cubicBezTo>
                    <a:cubicBezTo>
                      <a:pt x="567" y="49"/>
                      <a:pt x="567" y="49"/>
                      <a:pt x="567" y="49"/>
                    </a:cubicBezTo>
                    <a:moveTo>
                      <a:pt x="24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6" y="7"/>
                      <a:pt x="86" y="7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199" y="6"/>
                      <a:pt x="200" y="6"/>
                      <a:pt x="200" y="5"/>
                    </a:cubicBezTo>
                    <a:cubicBezTo>
                      <a:pt x="201" y="5"/>
                      <a:pt x="201" y="5"/>
                      <a:pt x="201" y="5"/>
                    </a:cubicBezTo>
                    <a:cubicBezTo>
                      <a:pt x="248" y="5"/>
                      <a:pt x="248" y="5"/>
                      <a:pt x="248" y="5"/>
                    </a:cubicBezTo>
                    <a:cubicBezTo>
                      <a:pt x="245" y="3"/>
                      <a:pt x="243" y="2"/>
                      <a:pt x="240" y="0"/>
                    </a:cubicBezTo>
                    <a:moveTo>
                      <a:pt x="567" y="0"/>
                    </a:moveTo>
                    <a:cubicBezTo>
                      <a:pt x="304" y="0"/>
                      <a:pt x="304" y="0"/>
                      <a:pt x="304" y="0"/>
                    </a:cubicBezTo>
                    <a:cubicBezTo>
                      <a:pt x="302" y="2"/>
                      <a:pt x="299" y="3"/>
                      <a:pt x="297" y="5"/>
                    </a:cubicBezTo>
                    <a:cubicBezTo>
                      <a:pt x="351" y="5"/>
                      <a:pt x="351" y="5"/>
                      <a:pt x="351" y="5"/>
                    </a:cubicBezTo>
                    <a:cubicBezTo>
                      <a:pt x="351" y="6"/>
                      <a:pt x="351" y="6"/>
                      <a:pt x="351" y="6"/>
                    </a:cubicBezTo>
                    <a:cubicBezTo>
                      <a:pt x="351" y="5"/>
                      <a:pt x="351" y="5"/>
                      <a:pt x="351" y="5"/>
                    </a:cubicBezTo>
                    <a:cubicBezTo>
                      <a:pt x="351" y="5"/>
                      <a:pt x="352" y="5"/>
                      <a:pt x="352" y="5"/>
                    </a:cubicBezTo>
                    <a:cubicBezTo>
                      <a:pt x="352" y="6"/>
                      <a:pt x="352" y="6"/>
                      <a:pt x="351" y="6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478" y="7"/>
                      <a:pt x="478" y="7"/>
                      <a:pt x="478" y="7"/>
                    </a:cubicBezTo>
                    <a:cubicBezTo>
                      <a:pt x="478" y="7"/>
                      <a:pt x="478" y="7"/>
                      <a:pt x="476" y="8"/>
                    </a:cubicBezTo>
                    <a:cubicBezTo>
                      <a:pt x="567" y="8"/>
                      <a:pt x="567" y="8"/>
                      <a:pt x="567" y="8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E9F1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4" name="Freeform 351">
                <a:extLst>
                  <a:ext uri="{FF2B5EF4-FFF2-40B4-BE49-F238E27FC236}">
                    <a16:creationId xmlns:a16="http://schemas.microsoft.com/office/drawing/2014/main" id="{CA2ACFA3-018F-43BC-BDF8-11241F01D8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1727"/>
                <a:ext cx="343" cy="1268"/>
              </a:xfrm>
              <a:custGeom>
                <a:avLst/>
                <a:gdLst>
                  <a:gd name="T0" fmla="*/ 8 w 179"/>
                  <a:gd name="T1" fmla="*/ 4630 h 663"/>
                  <a:gd name="T2" fmla="*/ 0 w 179"/>
                  <a:gd name="T3" fmla="*/ 4630 h 663"/>
                  <a:gd name="T4" fmla="*/ 0 w 179"/>
                  <a:gd name="T5" fmla="*/ 4638 h 663"/>
                  <a:gd name="T6" fmla="*/ 8 w 179"/>
                  <a:gd name="T7" fmla="*/ 4630 h 663"/>
                  <a:gd name="T8" fmla="*/ 84 w 179"/>
                  <a:gd name="T9" fmla="*/ 0 h 663"/>
                  <a:gd name="T10" fmla="*/ 0 w 179"/>
                  <a:gd name="T11" fmla="*/ 0 h 663"/>
                  <a:gd name="T12" fmla="*/ 0 w 179"/>
                  <a:gd name="T13" fmla="*/ 4609 h 663"/>
                  <a:gd name="T14" fmla="*/ 84 w 179"/>
                  <a:gd name="T15" fmla="*/ 4546 h 663"/>
                  <a:gd name="T16" fmla="*/ 84 w 179"/>
                  <a:gd name="T17" fmla="*/ 0 h 663"/>
                  <a:gd name="T18" fmla="*/ 1259 w 179"/>
                  <a:gd name="T19" fmla="*/ 0 h 663"/>
                  <a:gd name="T20" fmla="*/ 84 w 179"/>
                  <a:gd name="T21" fmla="*/ 0 h 663"/>
                  <a:gd name="T22" fmla="*/ 161 w 179"/>
                  <a:gd name="T23" fmla="*/ 4485 h 663"/>
                  <a:gd name="T24" fmla="*/ 1259 w 179"/>
                  <a:gd name="T25" fmla="*/ 3643 h 663"/>
                  <a:gd name="T26" fmla="*/ 1259 w 179"/>
                  <a:gd name="T27" fmla="*/ 344 h 663"/>
                  <a:gd name="T28" fmla="*/ 801 w 179"/>
                  <a:gd name="T29" fmla="*/ 344 h 663"/>
                  <a:gd name="T30" fmla="*/ 661 w 179"/>
                  <a:gd name="T31" fmla="*/ 201 h 663"/>
                  <a:gd name="T32" fmla="*/ 801 w 179"/>
                  <a:gd name="T33" fmla="*/ 55 h 663"/>
                  <a:gd name="T34" fmla="*/ 1259 w 179"/>
                  <a:gd name="T35" fmla="*/ 55 h 663"/>
                  <a:gd name="T36" fmla="*/ 1259 w 179"/>
                  <a:gd name="T37" fmla="*/ 0 h 6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9" h="663">
                    <a:moveTo>
                      <a:pt x="1" y="662"/>
                    </a:moveTo>
                    <a:cubicBezTo>
                      <a:pt x="0" y="662"/>
                      <a:pt x="0" y="662"/>
                      <a:pt x="0" y="662"/>
                    </a:cubicBezTo>
                    <a:cubicBezTo>
                      <a:pt x="0" y="663"/>
                      <a:pt x="0" y="663"/>
                      <a:pt x="0" y="663"/>
                    </a:cubicBezTo>
                    <a:cubicBezTo>
                      <a:pt x="1" y="662"/>
                      <a:pt x="1" y="662"/>
                      <a:pt x="1" y="662"/>
                    </a:cubicBezTo>
                    <a:moveTo>
                      <a:pt x="1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59"/>
                      <a:pt x="0" y="659"/>
                      <a:pt x="0" y="659"/>
                    </a:cubicBezTo>
                    <a:cubicBezTo>
                      <a:pt x="12" y="650"/>
                      <a:pt x="12" y="650"/>
                      <a:pt x="12" y="650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79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23" y="641"/>
                      <a:pt x="23" y="641"/>
                      <a:pt x="23" y="641"/>
                    </a:cubicBezTo>
                    <a:cubicBezTo>
                      <a:pt x="179" y="521"/>
                      <a:pt x="179" y="521"/>
                      <a:pt x="179" y="521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114" y="49"/>
                      <a:pt x="114" y="49"/>
                      <a:pt x="114" y="49"/>
                    </a:cubicBezTo>
                    <a:cubicBezTo>
                      <a:pt x="103" y="49"/>
                      <a:pt x="94" y="40"/>
                      <a:pt x="94" y="29"/>
                    </a:cubicBezTo>
                    <a:cubicBezTo>
                      <a:pt x="94" y="17"/>
                      <a:pt x="103" y="8"/>
                      <a:pt x="114" y="8"/>
                    </a:cubicBezTo>
                    <a:cubicBezTo>
                      <a:pt x="179" y="8"/>
                      <a:pt x="179" y="8"/>
                      <a:pt x="179" y="8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CB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5" name="Freeform 352">
                <a:extLst>
                  <a:ext uri="{FF2B5EF4-FFF2-40B4-BE49-F238E27FC236}">
                    <a16:creationId xmlns:a16="http://schemas.microsoft.com/office/drawing/2014/main" id="{5908B623-3A26-4C62-B59A-A50893062B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3" y="1727"/>
                <a:ext cx="3" cy="996"/>
              </a:xfrm>
              <a:custGeom>
                <a:avLst/>
                <a:gdLst>
                  <a:gd name="T0" fmla="*/ 3 w 3"/>
                  <a:gd name="T1" fmla="*/ 93 h 996"/>
                  <a:gd name="T2" fmla="*/ 0 w 3"/>
                  <a:gd name="T3" fmla="*/ 93 h 996"/>
                  <a:gd name="T4" fmla="*/ 0 w 3"/>
                  <a:gd name="T5" fmla="*/ 996 h 996"/>
                  <a:gd name="T6" fmla="*/ 3 w 3"/>
                  <a:gd name="T7" fmla="*/ 994 h 996"/>
                  <a:gd name="T8" fmla="*/ 3 w 3"/>
                  <a:gd name="T9" fmla="*/ 994 h 996"/>
                  <a:gd name="T10" fmla="*/ 3 w 3"/>
                  <a:gd name="T11" fmla="*/ 93 h 996"/>
                  <a:gd name="T12" fmla="*/ 3 w 3"/>
                  <a:gd name="T13" fmla="*/ 0 h 996"/>
                  <a:gd name="T14" fmla="*/ 0 w 3"/>
                  <a:gd name="T15" fmla="*/ 0 h 996"/>
                  <a:gd name="T16" fmla="*/ 0 w 3"/>
                  <a:gd name="T17" fmla="*/ 15 h 996"/>
                  <a:gd name="T18" fmla="*/ 3 w 3"/>
                  <a:gd name="T19" fmla="*/ 15 h 996"/>
                  <a:gd name="T20" fmla="*/ 3 w 3"/>
                  <a:gd name="T21" fmla="*/ 0 h 9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996">
                    <a:moveTo>
                      <a:pt x="3" y="93"/>
                    </a:moveTo>
                    <a:lnTo>
                      <a:pt x="0" y="93"/>
                    </a:lnTo>
                    <a:lnTo>
                      <a:pt x="0" y="996"/>
                    </a:lnTo>
                    <a:lnTo>
                      <a:pt x="3" y="994"/>
                    </a:lnTo>
                    <a:lnTo>
                      <a:pt x="3" y="93"/>
                    </a:lnTo>
                    <a:close/>
                    <a:moveTo>
                      <a:pt x="3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4D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6" name="Freeform 353">
                <a:extLst>
                  <a:ext uri="{FF2B5EF4-FFF2-40B4-BE49-F238E27FC236}">
                    <a16:creationId xmlns:a16="http://schemas.microsoft.com/office/drawing/2014/main" id="{55AF4235-83CB-48B3-82A7-BAB2D299C3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3" y="1727"/>
                <a:ext cx="3" cy="996"/>
              </a:xfrm>
              <a:custGeom>
                <a:avLst/>
                <a:gdLst>
                  <a:gd name="T0" fmla="*/ 3 w 3"/>
                  <a:gd name="T1" fmla="*/ 93 h 996"/>
                  <a:gd name="T2" fmla="*/ 0 w 3"/>
                  <a:gd name="T3" fmla="*/ 93 h 996"/>
                  <a:gd name="T4" fmla="*/ 0 w 3"/>
                  <a:gd name="T5" fmla="*/ 996 h 996"/>
                  <a:gd name="T6" fmla="*/ 3 w 3"/>
                  <a:gd name="T7" fmla="*/ 994 h 996"/>
                  <a:gd name="T8" fmla="*/ 3 w 3"/>
                  <a:gd name="T9" fmla="*/ 994 h 996"/>
                  <a:gd name="T10" fmla="*/ 3 w 3"/>
                  <a:gd name="T11" fmla="*/ 93 h 996"/>
                  <a:gd name="T12" fmla="*/ 3 w 3"/>
                  <a:gd name="T13" fmla="*/ 0 h 996"/>
                  <a:gd name="T14" fmla="*/ 0 w 3"/>
                  <a:gd name="T15" fmla="*/ 0 h 996"/>
                  <a:gd name="T16" fmla="*/ 0 w 3"/>
                  <a:gd name="T17" fmla="*/ 15 h 996"/>
                  <a:gd name="T18" fmla="*/ 3 w 3"/>
                  <a:gd name="T19" fmla="*/ 15 h 996"/>
                  <a:gd name="T20" fmla="*/ 3 w 3"/>
                  <a:gd name="T21" fmla="*/ 0 h 9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996">
                    <a:moveTo>
                      <a:pt x="3" y="93"/>
                    </a:moveTo>
                    <a:lnTo>
                      <a:pt x="0" y="93"/>
                    </a:lnTo>
                    <a:lnTo>
                      <a:pt x="0" y="996"/>
                    </a:lnTo>
                    <a:lnTo>
                      <a:pt x="3" y="994"/>
                    </a:lnTo>
                    <a:lnTo>
                      <a:pt x="3" y="93"/>
                    </a:lnTo>
                    <a:moveTo>
                      <a:pt x="3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7" name="Freeform 354">
                <a:extLst>
                  <a:ext uri="{FF2B5EF4-FFF2-40B4-BE49-F238E27FC236}">
                    <a16:creationId xmlns:a16="http://schemas.microsoft.com/office/drawing/2014/main" id="{6409345E-BD77-4780-8143-CC3B0BC33A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2993"/>
                <a:ext cx="234" cy="179"/>
              </a:xfrm>
              <a:custGeom>
                <a:avLst/>
                <a:gdLst>
                  <a:gd name="T0" fmla="*/ 23 w 234"/>
                  <a:gd name="T1" fmla="*/ 0 h 179"/>
                  <a:gd name="T2" fmla="*/ 2 w 234"/>
                  <a:gd name="T3" fmla="*/ 0 h 179"/>
                  <a:gd name="T4" fmla="*/ 0 w 234"/>
                  <a:gd name="T5" fmla="*/ 2 h 179"/>
                  <a:gd name="T6" fmla="*/ 0 w 234"/>
                  <a:gd name="T7" fmla="*/ 179 h 179"/>
                  <a:gd name="T8" fmla="*/ 23 w 234"/>
                  <a:gd name="T9" fmla="*/ 162 h 179"/>
                  <a:gd name="T10" fmla="*/ 23 w 234"/>
                  <a:gd name="T11" fmla="*/ 162 h 179"/>
                  <a:gd name="T12" fmla="*/ 23 w 234"/>
                  <a:gd name="T13" fmla="*/ 0 h 179"/>
                  <a:gd name="T14" fmla="*/ 234 w 234"/>
                  <a:gd name="T15" fmla="*/ 0 h 179"/>
                  <a:gd name="T16" fmla="*/ 193 w 234"/>
                  <a:gd name="T17" fmla="*/ 0 h 179"/>
                  <a:gd name="T18" fmla="*/ 148 w 234"/>
                  <a:gd name="T19" fmla="*/ 30 h 179"/>
                  <a:gd name="T20" fmla="*/ 192 w 234"/>
                  <a:gd name="T21" fmla="*/ 0 h 179"/>
                  <a:gd name="T22" fmla="*/ 44 w 234"/>
                  <a:gd name="T23" fmla="*/ 0 h 179"/>
                  <a:gd name="T24" fmla="*/ 48 w 234"/>
                  <a:gd name="T25" fmla="*/ 135 h 179"/>
                  <a:gd name="T26" fmla="*/ 58 w 234"/>
                  <a:gd name="T27" fmla="*/ 135 h 179"/>
                  <a:gd name="T28" fmla="*/ 234 w 234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4" h="179">
                    <a:moveTo>
                      <a:pt x="2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79"/>
                    </a:lnTo>
                    <a:lnTo>
                      <a:pt x="23" y="162"/>
                    </a:lnTo>
                    <a:lnTo>
                      <a:pt x="23" y="0"/>
                    </a:lnTo>
                    <a:close/>
                    <a:moveTo>
                      <a:pt x="234" y="0"/>
                    </a:moveTo>
                    <a:lnTo>
                      <a:pt x="193" y="0"/>
                    </a:lnTo>
                    <a:lnTo>
                      <a:pt x="148" y="30"/>
                    </a:lnTo>
                    <a:lnTo>
                      <a:pt x="192" y="0"/>
                    </a:lnTo>
                    <a:lnTo>
                      <a:pt x="44" y="0"/>
                    </a:lnTo>
                    <a:lnTo>
                      <a:pt x="48" y="135"/>
                    </a:lnTo>
                    <a:lnTo>
                      <a:pt x="58" y="135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D1C6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8" name="Freeform 355">
                <a:extLst>
                  <a:ext uri="{FF2B5EF4-FFF2-40B4-BE49-F238E27FC236}">
                    <a16:creationId xmlns:a16="http://schemas.microsoft.com/office/drawing/2014/main" id="{F0EA1058-0982-4A69-8119-A63DB62E3B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2993"/>
                <a:ext cx="234" cy="179"/>
              </a:xfrm>
              <a:custGeom>
                <a:avLst/>
                <a:gdLst>
                  <a:gd name="T0" fmla="*/ 23 w 234"/>
                  <a:gd name="T1" fmla="*/ 0 h 179"/>
                  <a:gd name="T2" fmla="*/ 2 w 234"/>
                  <a:gd name="T3" fmla="*/ 0 h 179"/>
                  <a:gd name="T4" fmla="*/ 0 w 234"/>
                  <a:gd name="T5" fmla="*/ 2 h 179"/>
                  <a:gd name="T6" fmla="*/ 0 w 234"/>
                  <a:gd name="T7" fmla="*/ 179 h 179"/>
                  <a:gd name="T8" fmla="*/ 23 w 234"/>
                  <a:gd name="T9" fmla="*/ 162 h 179"/>
                  <a:gd name="T10" fmla="*/ 23 w 234"/>
                  <a:gd name="T11" fmla="*/ 162 h 179"/>
                  <a:gd name="T12" fmla="*/ 23 w 234"/>
                  <a:gd name="T13" fmla="*/ 0 h 179"/>
                  <a:gd name="T14" fmla="*/ 234 w 234"/>
                  <a:gd name="T15" fmla="*/ 0 h 179"/>
                  <a:gd name="T16" fmla="*/ 193 w 234"/>
                  <a:gd name="T17" fmla="*/ 0 h 179"/>
                  <a:gd name="T18" fmla="*/ 148 w 234"/>
                  <a:gd name="T19" fmla="*/ 30 h 179"/>
                  <a:gd name="T20" fmla="*/ 192 w 234"/>
                  <a:gd name="T21" fmla="*/ 0 h 179"/>
                  <a:gd name="T22" fmla="*/ 44 w 234"/>
                  <a:gd name="T23" fmla="*/ 0 h 179"/>
                  <a:gd name="T24" fmla="*/ 48 w 234"/>
                  <a:gd name="T25" fmla="*/ 135 h 179"/>
                  <a:gd name="T26" fmla="*/ 58 w 234"/>
                  <a:gd name="T27" fmla="*/ 135 h 179"/>
                  <a:gd name="T28" fmla="*/ 234 w 234"/>
                  <a:gd name="T29" fmla="*/ 0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4" h="179">
                    <a:moveTo>
                      <a:pt x="2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179"/>
                    </a:lnTo>
                    <a:lnTo>
                      <a:pt x="23" y="162"/>
                    </a:lnTo>
                    <a:lnTo>
                      <a:pt x="23" y="0"/>
                    </a:lnTo>
                    <a:moveTo>
                      <a:pt x="234" y="0"/>
                    </a:moveTo>
                    <a:lnTo>
                      <a:pt x="193" y="0"/>
                    </a:lnTo>
                    <a:lnTo>
                      <a:pt x="148" y="30"/>
                    </a:lnTo>
                    <a:lnTo>
                      <a:pt x="192" y="0"/>
                    </a:lnTo>
                    <a:lnTo>
                      <a:pt x="44" y="0"/>
                    </a:lnTo>
                    <a:lnTo>
                      <a:pt x="48" y="135"/>
                    </a:lnTo>
                    <a:lnTo>
                      <a:pt x="58" y="135"/>
                    </a:lnTo>
                    <a:lnTo>
                      <a:pt x="2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9" name="Freeform 356">
                <a:extLst>
                  <a:ext uri="{FF2B5EF4-FFF2-40B4-BE49-F238E27FC236}">
                    <a16:creationId xmlns:a16="http://schemas.microsoft.com/office/drawing/2014/main" id="{A4C56DEA-E5E2-4125-95ED-173D97F3D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993"/>
                <a:ext cx="1431" cy="181"/>
              </a:xfrm>
              <a:custGeom>
                <a:avLst/>
                <a:gdLst>
                  <a:gd name="T0" fmla="*/ 5238 w 748"/>
                  <a:gd name="T1" fmla="*/ 0 h 95"/>
                  <a:gd name="T2" fmla="*/ 4538 w 748"/>
                  <a:gd name="T3" fmla="*/ 0 h 95"/>
                  <a:gd name="T4" fmla="*/ 4425 w 748"/>
                  <a:gd name="T5" fmla="*/ 413 h 95"/>
                  <a:gd name="T6" fmla="*/ 1779 w 748"/>
                  <a:gd name="T7" fmla="*/ 413 h 95"/>
                  <a:gd name="T8" fmla="*/ 1884 w 748"/>
                  <a:gd name="T9" fmla="*/ 0 h 95"/>
                  <a:gd name="T10" fmla="*/ 853 w 748"/>
                  <a:gd name="T11" fmla="*/ 0 h 95"/>
                  <a:gd name="T12" fmla="*/ 209 w 748"/>
                  <a:gd name="T13" fmla="*/ 490 h 95"/>
                  <a:gd name="T14" fmla="*/ 1787 w 748"/>
                  <a:gd name="T15" fmla="*/ 589 h 95"/>
                  <a:gd name="T16" fmla="*/ 84 w 748"/>
                  <a:gd name="T17" fmla="*/ 589 h 95"/>
                  <a:gd name="T18" fmla="*/ 0 w 748"/>
                  <a:gd name="T19" fmla="*/ 650 h 95"/>
                  <a:gd name="T20" fmla="*/ 0 w 748"/>
                  <a:gd name="T21" fmla="*/ 657 h 95"/>
                  <a:gd name="T22" fmla="*/ 5238 w 748"/>
                  <a:gd name="T23" fmla="*/ 657 h 95"/>
                  <a:gd name="T24" fmla="*/ 5238 w 748"/>
                  <a:gd name="T25" fmla="*/ 0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48" h="95">
                    <a:moveTo>
                      <a:pt x="748" y="0"/>
                    </a:moveTo>
                    <a:cubicBezTo>
                      <a:pt x="648" y="0"/>
                      <a:pt x="648" y="0"/>
                      <a:pt x="648" y="0"/>
                    </a:cubicBezTo>
                    <a:cubicBezTo>
                      <a:pt x="645" y="24"/>
                      <a:pt x="640" y="49"/>
                      <a:pt x="632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63" y="41"/>
                      <a:pt x="269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55" y="85"/>
                      <a:pt x="255" y="85"/>
                      <a:pt x="255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748" y="95"/>
                      <a:pt x="748" y="95"/>
                      <a:pt x="748" y="95"/>
                    </a:cubicBezTo>
                    <a:cubicBezTo>
                      <a:pt x="748" y="0"/>
                      <a:pt x="748" y="0"/>
                      <a:pt x="748" y="0"/>
                    </a:cubicBezTo>
                  </a:path>
                </a:pathLst>
              </a:custGeom>
              <a:solidFill>
                <a:srgbClr val="D7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0" name="Freeform 357">
                <a:extLst>
                  <a:ext uri="{FF2B5EF4-FFF2-40B4-BE49-F238E27FC236}">
                    <a16:creationId xmlns:a16="http://schemas.microsoft.com/office/drawing/2014/main" id="{3B4EF5FB-7CF4-4F80-89A6-773F35366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993"/>
                <a:ext cx="753" cy="114"/>
              </a:xfrm>
              <a:custGeom>
                <a:avLst/>
                <a:gdLst>
                  <a:gd name="T0" fmla="*/ 2750 w 394"/>
                  <a:gd name="T1" fmla="*/ 0 h 60"/>
                  <a:gd name="T2" fmla="*/ 105 w 394"/>
                  <a:gd name="T3" fmla="*/ 0 h 60"/>
                  <a:gd name="T4" fmla="*/ 0 w 394"/>
                  <a:gd name="T5" fmla="*/ 412 h 60"/>
                  <a:gd name="T6" fmla="*/ 2637 w 394"/>
                  <a:gd name="T7" fmla="*/ 412 h 60"/>
                  <a:gd name="T8" fmla="*/ 2750 w 39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60">
                    <a:moveTo>
                      <a:pt x="394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41"/>
                      <a:pt x="0" y="60"/>
                      <a:pt x="0" y="60"/>
                    </a:cubicBezTo>
                    <a:cubicBezTo>
                      <a:pt x="378" y="60"/>
                      <a:pt x="378" y="60"/>
                      <a:pt x="378" y="60"/>
                    </a:cubicBezTo>
                    <a:cubicBezTo>
                      <a:pt x="386" y="49"/>
                      <a:pt x="391" y="24"/>
                      <a:pt x="394" y="0"/>
                    </a:cubicBezTo>
                  </a:path>
                </a:pathLst>
              </a:custGeom>
              <a:solidFill>
                <a:srgbClr val="C8B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1" name="Freeform 358">
                <a:extLst>
                  <a:ext uri="{FF2B5EF4-FFF2-40B4-BE49-F238E27FC236}">
                    <a16:creationId xmlns:a16="http://schemas.microsoft.com/office/drawing/2014/main" id="{783AC2EA-543A-424E-A7E3-83B404E0E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2993"/>
                <a:ext cx="234" cy="179"/>
              </a:xfrm>
              <a:custGeom>
                <a:avLst/>
                <a:gdLst>
                  <a:gd name="T0" fmla="*/ 23 w 234"/>
                  <a:gd name="T1" fmla="*/ 162 h 179"/>
                  <a:gd name="T2" fmla="*/ 23 w 234"/>
                  <a:gd name="T3" fmla="*/ 162 h 179"/>
                  <a:gd name="T4" fmla="*/ 0 w 234"/>
                  <a:gd name="T5" fmla="*/ 179 h 179"/>
                  <a:gd name="T6" fmla="*/ 23 w 234"/>
                  <a:gd name="T7" fmla="*/ 162 h 179"/>
                  <a:gd name="T8" fmla="*/ 234 w 234"/>
                  <a:gd name="T9" fmla="*/ 0 h 179"/>
                  <a:gd name="T10" fmla="*/ 234 w 234"/>
                  <a:gd name="T11" fmla="*/ 0 h 179"/>
                  <a:gd name="T12" fmla="*/ 58 w 234"/>
                  <a:gd name="T13" fmla="*/ 135 h 179"/>
                  <a:gd name="T14" fmla="*/ 234 w 234"/>
                  <a:gd name="T15" fmla="*/ 0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4" h="179">
                    <a:moveTo>
                      <a:pt x="23" y="162"/>
                    </a:moveTo>
                    <a:lnTo>
                      <a:pt x="23" y="162"/>
                    </a:lnTo>
                    <a:lnTo>
                      <a:pt x="0" y="179"/>
                    </a:lnTo>
                    <a:lnTo>
                      <a:pt x="23" y="162"/>
                    </a:lnTo>
                    <a:close/>
                    <a:moveTo>
                      <a:pt x="234" y="0"/>
                    </a:moveTo>
                    <a:lnTo>
                      <a:pt x="234" y="0"/>
                    </a:lnTo>
                    <a:lnTo>
                      <a:pt x="58" y="135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CCC2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2" name="Freeform 359">
                <a:extLst>
                  <a:ext uri="{FF2B5EF4-FFF2-40B4-BE49-F238E27FC236}">
                    <a16:creationId xmlns:a16="http://schemas.microsoft.com/office/drawing/2014/main" id="{273AE619-3D40-4EEF-BB1E-79F737F77A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2993"/>
                <a:ext cx="234" cy="179"/>
              </a:xfrm>
              <a:custGeom>
                <a:avLst/>
                <a:gdLst>
                  <a:gd name="T0" fmla="*/ 23 w 234"/>
                  <a:gd name="T1" fmla="*/ 162 h 179"/>
                  <a:gd name="T2" fmla="*/ 23 w 234"/>
                  <a:gd name="T3" fmla="*/ 162 h 179"/>
                  <a:gd name="T4" fmla="*/ 0 w 234"/>
                  <a:gd name="T5" fmla="*/ 179 h 179"/>
                  <a:gd name="T6" fmla="*/ 23 w 234"/>
                  <a:gd name="T7" fmla="*/ 162 h 179"/>
                  <a:gd name="T8" fmla="*/ 234 w 234"/>
                  <a:gd name="T9" fmla="*/ 0 h 179"/>
                  <a:gd name="T10" fmla="*/ 234 w 234"/>
                  <a:gd name="T11" fmla="*/ 0 h 179"/>
                  <a:gd name="T12" fmla="*/ 58 w 234"/>
                  <a:gd name="T13" fmla="*/ 135 h 179"/>
                  <a:gd name="T14" fmla="*/ 234 w 234"/>
                  <a:gd name="T15" fmla="*/ 0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4" h="179">
                    <a:moveTo>
                      <a:pt x="23" y="162"/>
                    </a:moveTo>
                    <a:lnTo>
                      <a:pt x="23" y="162"/>
                    </a:lnTo>
                    <a:lnTo>
                      <a:pt x="0" y="179"/>
                    </a:lnTo>
                    <a:lnTo>
                      <a:pt x="23" y="162"/>
                    </a:lnTo>
                    <a:moveTo>
                      <a:pt x="234" y="0"/>
                    </a:moveTo>
                    <a:lnTo>
                      <a:pt x="234" y="0"/>
                    </a:lnTo>
                    <a:lnTo>
                      <a:pt x="58" y="135"/>
                    </a:lnTo>
                    <a:lnTo>
                      <a:pt x="2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3" name="Freeform 360">
                <a:extLst>
                  <a:ext uri="{FF2B5EF4-FFF2-40B4-BE49-F238E27FC236}">
                    <a16:creationId xmlns:a16="http://schemas.microsoft.com/office/drawing/2014/main" id="{C07A1B01-09FB-4338-91CC-68D2134BC5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6" y="2725"/>
                <a:ext cx="1085" cy="4"/>
              </a:xfrm>
              <a:custGeom>
                <a:avLst/>
                <a:gdLst>
                  <a:gd name="T0" fmla="*/ 113 w 567"/>
                  <a:gd name="T1" fmla="*/ 0 h 2"/>
                  <a:gd name="T2" fmla="*/ 0 w 567"/>
                  <a:gd name="T3" fmla="*/ 0 h 2"/>
                  <a:gd name="T4" fmla="*/ 0 w 567"/>
                  <a:gd name="T5" fmla="*/ 0 h 2"/>
                  <a:gd name="T6" fmla="*/ 0 w 567"/>
                  <a:gd name="T7" fmla="*/ 16 h 2"/>
                  <a:gd name="T8" fmla="*/ 8 w 567"/>
                  <a:gd name="T9" fmla="*/ 8 h 2"/>
                  <a:gd name="T10" fmla="*/ 105 w 567"/>
                  <a:gd name="T11" fmla="*/ 8 h 2"/>
                  <a:gd name="T12" fmla="*/ 113 w 567"/>
                  <a:gd name="T13" fmla="*/ 0 h 2"/>
                  <a:gd name="T14" fmla="*/ 630 w 567"/>
                  <a:gd name="T15" fmla="*/ 0 h 2"/>
                  <a:gd name="T16" fmla="*/ 153 w 567"/>
                  <a:gd name="T17" fmla="*/ 0 h 2"/>
                  <a:gd name="T18" fmla="*/ 140 w 567"/>
                  <a:gd name="T19" fmla="*/ 8 h 2"/>
                  <a:gd name="T20" fmla="*/ 630 w 567"/>
                  <a:gd name="T21" fmla="*/ 8 h 2"/>
                  <a:gd name="T22" fmla="*/ 630 w 567"/>
                  <a:gd name="T23" fmla="*/ 0 h 2"/>
                  <a:gd name="T24" fmla="*/ 3973 w 567"/>
                  <a:gd name="T25" fmla="*/ 0 h 2"/>
                  <a:gd name="T26" fmla="*/ 3307 w 567"/>
                  <a:gd name="T27" fmla="*/ 0 h 2"/>
                  <a:gd name="T28" fmla="*/ 3307 w 567"/>
                  <a:gd name="T29" fmla="*/ 8 h 2"/>
                  <a:gd name="T30" fmla="*/ 3973 w 567"/>
                  <a:gd name="T31" fmla="*/ 8 h 2"/>
                  <a:gd name="T32" fmla="*/ 3973 w 567"/>
                  <a:gd name="T33" fmla="*/ 0 h 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7" h="2">
                    <a:moveTo>
                      <a:pt x="1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90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0"/>
                      <a:pt x="90" y="0"/>
                      <a:pt x="90" y="0"/>
                    </a:cubicBezTo>
                    <a:moveTo>
                      <a:pt x="567" y="0"/>
                    </a:moveTo>
                    <a:cubicBezTo>
                      <a:pt x="472" y="0"/>
                      <a:pt x="472" y="0"/>
                      <a:pt x="472" y="0"/>
                    </a:cubicBezTo>
                    <a:cubicBezTo>
                      <a:pt x="472" y="0"/>
                      <a:pt x="472" y="0"/>
                      <a:pt x="472" y="1"/>
                    </a:cubicBezTo>
                    <a:cubicBezTo>
                      <a:pt x="567" y="1"/>
                      <a:pt x="567" y="1"/>
                      <a:pt x="567" y="1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D7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4" name="Freeform 361">
                <a:extLst>
                  <a:ext uri="{FF2B5EF4-FFF2-40B4-BE49-F238E27FC236}">
                    <a16:creationId xmlns:a16="http://schemas.microsoft.com/office/drawing/2014/main" id="{81667FC0-9F33-4BCE-8C58-D1F1245D20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2" y="2727"/>
                <a:ext cx="341" cy="262"/>
              </a:xfrm>
              <a:custGeom>
                <a:avLst/>
                <a:gdLst>
                  <a:gd name="T0" fmla="*/ 21 w 341"/>
                  <a:gd name="T1" fmla="*/ 247 h 262"/>
                  <a:gd name="T2" fmla="*/ 0 w 341"/>
                  <a:gd name="T3" fmla="*/ 262 h 262"/>
                  <a:gd name="T4" fmla="*/ 4 w 341"/>
                  <a:gd name="T5" fmla="*/ 262 h 262"/>
                  <a:gd name="T6" fmla="*/ 21 w 341"/>
                  <a:gd name="T7" fmla="*/ 250 h 262"/>
                  <a:gd name="T8" fmla="*/ 21 w 341"/>
                  <a:gd name="T9" fmla="*/ 247 h 262"/>
                  <a:gd name="T10" fmla="*/ 341 w 341"/>
                  <a:gd name="T11" fmla="*/ 0 h 262"/>
                  <a:gd name="T12" fmla="*/ 42 w 341"/>
                  <a:gd name="T13" fmla="*/ 231 h 262"/>
                  <a:gd name="T14" fmla="*/ 42 w 341"/>
                  <a:gd name="T15" fmla="*/ 233 h 262"/>
                  <a:gd name="T16" fmla="*/ 341 w 341"/>
                  <a:gd name="T17" fmla="*/ 4 h 262"/>
                  <a:gd name="T18" fmla="*/ 341 w 341"/>
                  <a:gd name="T19" fmla="*/ 0 h 2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1" h="262">
                    <a:moveTo>
                      <a:pt x="21" y="247"/>
                    </a:moveTo>
                    <a:lnTo>
                      <a:pt x="0" y="262"/>
                    </a:lnTo>
                    <a:lnTo>
                      <a:pt x="4" y="262"/>
                    </a:lnTo>
                    <a:lnTo>
                      <a:pt x="21" y="250"/>
                    </a:lnTo>
                    <a:lnTo>
                      <a:pt x="21" y="247"/>
                    </a:lnTo>
                    <a:close/>
                    <a:moveTo>
                      <a:pt x="341" y="0"/>
                    </a:moveTo>
                    <a:lnTo>
                      <a:pt x="42" y="231"/>
                    </a:lnTo>
                    <a:lnTo>
                      <a:pt x="42" y="233"/>
                    </a:lnTo>
                    <a:lnTo>
                      <a:pt x="341" y="4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C0C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5" name="Freeform 362">
                <a:extLst>
                  <a:ext uri="{FF2B5EF4-FFF2-40B4-BE49-F238E27FC236}">
                    <a16:creationId xmlns:a16="http://schemas.microsoft.com/office/drawing/2014/main" id="{4B33D3C8-0F16-420F-9D1A-D027C8645C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2" y="2727"/>
                <a:ext cx="341" cy="262"/>
              </a:xfrm>
              <a:custGeom>
                <a:avLst/>
                <a:gdLst>
                  <a:gd name="T0" fmla="*/ 21 w 341"/>
                  <a:gd name="T1" fmla="*/ 247 h 262"/>
                  <a:gd name="T2" fmla="*/ 0 w 341"/>
                  <a:gd name="T3" fmla="*/ 262 h 262"/>
                  <a:gd name="T4" fmla="*/ 4 w 341"/>
                  <a:gd name="T5" fmla="*/ 262 h 262"/>
                  <a:gd name="T6" fmla="*/ 21 w 341"/>
                  <a:gd name="T7" fmla="*/ 250 h 262"/>
                  <a:gd name="T8" fmla="*/ 21 w 341"/>
                  <a:gd name="T9" fmla="*/ 247 h 262"/>
                  <a:gd name="T10" fmla="*/ 341 w 341"/>
                  <a:gd name="T11" fmla="*/ 0 h 262"/>
                  <a:gd name="T12" fmla="*/ 42 w 341"/>
                  <a:gd name="T13" fmla="*/ 231 h 262"/>
                  <a:gd name="T14" fmla="*/ 42 w 341"/>
                  <a:gd name="T15" fmla="*/ 233 h 262"/>
                  <a:gd name="T16" fmla="*/ 341 w 341"/>
                  <a:gd name="T17" fmla="*/ 4 h 262"/>
                  <a:gd name="T18" fmla="*/ 341 w 341"/>
                  <a:gd name="T19" fmla="*/ 0 h 2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1" h="262">
                    <a:moveTo>
                      <a:pt x="21" y="247"/>
                    </a:moveTo>
                    <a:lnTo>
                      <a:pt x="0" y="262"/>
                    </a:lnTo>
                    <a:lnTo>
                      <a:pt x="4" y="262"/>
                    </a:lnTo>
                    <a:lnTo>
                      <a:pt x="21" y="250"/>
                    </a:lnTo>
                    <a:lnTo>
                      <a:pt x="21" y="247"/>
                    </a:lnTo>
                    <a:moveTo>
                      <a:pt x="341" y="0"/>
                    </a:moveTo>
                    <a:lnTo>
                      <a:pt x="42" y="231"/>
                    </a:lnTo>
                    <a:lnTo>
                      <a:pt x="42" y="233"/>
                    </a:lnTo>
                    <a:lnTo>
                      <a:pt x="341" y="4"/>
                    </a:lnTo>
                    <a:lnTo>
                      <a:pt x="3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6" name="Freeform 363">
                <a:extLst>
                  <a:ext uri="{FF2B5EF4-FFF2-40B4-BE49-F238E27FC236}">
                    <a16:creationId xmlns:a16="http://schemas.microsoft.com/office/drawing/2014/main" id="{1FB48923-B25C-4FFF-9ACE-133A51E43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725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2 h 6"/>
                  <a:gd name="T4" fmla="*/ 0 w 3"/>
                  <a:gd name="T5" fmla="*/ 6 h 6"/>
                  <a:gd name="T6" fmla="*/ 3 w 3"/>
                  <a:gd name="T7" fmla="*/ 4 h 6"/>
                  <a:gd name="T8" fmla="*/ 3 w 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CC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7" name="Freeform 364">
                <a:extLst>
                  <a:ext uri="{FF2B5EF4-FFF2-40B4-BE49-F238E27FC236}">
                    <a16:creationId xmlns:a16="http://schemas.microsoft.com/office/drawing/2014/main" id="{1DFF4693-45C8-413F-8811-B473BDDC3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725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2 h 6"/>
                  <a:gd name="T4" fmla="*/ 0 w 3"/>
                  <a:gd name="T5" fmla="*/ 6 h 6"/>
                  <a:gd name="T6" fmla="*/ 3 w 3"/>
                  <a:gd name="T7" fmla="*/ 4 h 6"/>
                  <a:gd name="T8" fmla="*/ 3 w 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8" name="Freeform 365">
                <a:extLst>
                  <a:ext uri="{FF2B5EF4-FFF2-40B4-BE49-F238E27FC236}">
                    <a16:creationId xmlns:a16="http://schemas.microsoft.com/office/drawing/2014/main" id="{E02633B4-64BD-48D9-B62D-4A3A1AB898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6" y="2727"/>
                <a:ext cx="1085" cy="180"/>
              </a:xfrm>
              <a:custGeom>
                <a:avLst/>
                <a:gdLst>
                  <a:gd name="T0" fmla="*/ 105 w 567"/>
                  <a:gd name="T1" fmla="*/ 0 h 94"/>
                  <a:gd name="T2" fmla="*/ 8 w 567"/>
                  <a:gd name="T3" fmla="*/ 0 h 94"/>
                  <a:gd name="T4" fmla="*/ 0 w 567"/>
                  <a:gd name="T5" fmla="*/ 8 h 94"/>
                  <a:gd name="T6" fmla="*/ 0 w 567"/>
                  <a:gd name="T7" fmla="*/ 69 h 94"/>
                  <a:gd name="T8" fmla="*/ 105 w 567"/>
                  <a:gd name="T9" fmla="*/ 0 h 94"/>
                  <a:gd name="T10" fmla="*/ 630 w 567"/>
                  <a:gd name="T11" fmla="*/ 0 h 94"/>
                  <a:gd name="T12" fmla="*/ 140 w 567"/>
                  <a:gd name="T13" fmla="*/ 0 h 94"/>
                  <a:gd name="T14" fmla="*/ 0 w 567"/>
                  <a:gd name="T15" fmla="*/ 92 h 94"/>
                  <a:gd name="T16" fmla="*/ 0 w 567"/>
                  <a:gd name="T17" fmla="*/ 569 h 94"/>
                  <a:gd name="T18" fmla="*/ 637 w 567"/>
                  <a:gd name="T19" fmla="*/ 113 h 94"/>
                  <a:gd name="T20" fmla="*/ 630 w 567"/>
                  <a:gd name="T21" fmla="*/ 0 h 94"/>
                  <a:gd name="T22" fmla="*/ 3973 w 567"/>
                  <a:gd name="T23" fmla="*/ 0 h 94"/>
                  <a:gd name="T24" fmla="*/ 3307 w 567"/>
                  <a:gd name="T25" fmla="*/ 0 h 94"/>
                  <a:gd name="T26" fmla="*/ 3307 w 567"/>
                  <a:gd name="T27" fmla="*/ 521 h 94"/>
                  <a:gd name="T28" fmla="*/ 637 w 567"/>
                  <a:gd name="T29" fmla="*/ 529 h 94"/>
                  <a:gd name="T30" fmla="*/ 637 w 567"/>
                  <a:gd name="T31" fmla="*/ 529 h 94"/>
                  <a:gd name="T32" fmla="*/ 637 w 567"/>
                  <a:gd name="T33" fmla="*/ 529 h 94"/>
                  <a:gd name="T34" fmla="*/ 637 w 567"/>
                  <a:gd name="T35" fmla="*/ 153 h 94"/>
                  <a:gd name="T36" fmla="*/ 0 w 567"/>
                  <a:gd name="T37" fmla="*/ 590 h 94"/>
                  <a:gd name="T38" fmla="*/ 0 w 567"/>
                  <a:gd name="T39" fmla="*/ 661 h 94"/>
                  <a:gd name="T40" fmla="*/ 637 w 567"/>
                  <a:gd name="T41" fmla="*/ 661 h 94"/>
                  <a:gd name="T42" fmla="*/ 637 w 567"/>
                  <a:gd name="T43" fmla="*/ 561 h 94"/>
                  <a:gd name="T44" fmla="*/ 609 w 567"/>
                  <a:gd name="T45" fmla="*/ 561 h 94"/>
                  <a:gd name="T46" fmla="*/ 605 w 567"/>
                  <a:gd name="T47" fmla="*/ 553 h 94"/>
                  <a:gd name="T48" fmla="*/ 609 w 567"/>
                  <a:gd name="T49" fmla="*/ 546 h 94"/>
                  <a:gd name="T50" fmla="*/ 637 w 567"/>
                  <a:gd name="T51" fmla="*/ 546 h 94"/>
                  <a:gd name="T52" fmla="*/ 637 w 567"/>
                  <a:gd name="T53" fmla="*/ 529 h 94"/>
                  <a:gd name="T54" fmla="*/ 3307 w 567"/>
                  <a:gd name="T55" fmla="*/ 521 h 94"/>
                  <a:gd name="T56" fmla="*/ 3299 w 567"/>
                  <a:gd name="T57" fmla="*/ 546 h 94"/>
                  <a:gd name="T58" fmla="*/ 3328 w 567"/>
                  <a:gd name="T59" fmla="*/ 546 h 94"/>
                  <a:gd name="T60" fmla="*/ 3335 w 567"/>
                  <a:gd name="T61" fmla="*/ 553 h 94"/>
                  <a:gd name="T62" fmla="*/ 3328 w 567"/>
                  <a:gd name="T63" fmla="*/ 561 h 94"/>
                  <a:gd name="T64" fmla="*/ 3299 w 567"/>
                  <a:gd name="T65" fmla="*/ 561 h 94"/>
                  <a:gd name="T66" fmla="*/ 3299 w 567"/>
                  <a:gd name="T67" fmla="*/ 661 h 94"/>
                  <a:gd name="T68" fmla="*/ 3973 w 567"/>
                  <a:gd name="T69" fmla="*/ 661 h 94"/>
                  <a:gd name="T70" fmla="*/ 3973 w 567"/>
                  <a:gd name="T71" fmla="*/ 0 h 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67" h="94">
                    <a:moveTo>
                      <a:pt x="1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9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0" y="0"/>
                      <a:pt x="90" y="0"/>
                      <a:pt x="90" y="0"/>
                    </a:cubicBezTo>
                    <a:moveTo>
                      <a:pt x="567" y="0"/>
                    </a:moveTo>
                    <a:cubicBezTo>
                      <a:pt x="472" y="0"/>
                      <a:pt x="472" y="0"/>
                      <a:pt x="472" y="0"/>
                    </a:cubicBezTo>
                    <a:cubicBezTo>
                      <a:pt x="472" y="37"/>
                      <a:pt x="472" y="65"/>
                      <a:pt x="472" y="74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89"/>
                      <a:pt x="91" y="85"/>
                      <a:pt x="91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6" y="80"/>
                      <a:pt x="86" y="79"/>
                      <a:pt x="86" y="79"/>
                    </a:cubicBezTo>
                    <a:cubicBezTo>
                      <a:pt x="86" y="78"/>
                      <a:pt x="86" y="78"/>
                      <a:pt x="87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7"/>
                      <a:pt x="91" y="76"/>
                      <a:pt x="91" y="75"/>
                    </a:cubicBezTo>
                    <a:cubicBezTo>
                      <a:pt x="472" y="74"/>
                      <a:pt x="472" y="74"/>
                      <a:pt x="472" y="74"/>
                    </a:cubicBezTo>
                    <a:cubicBezTo>
                      <a:pt x="471" y="75"/>
                      <a:pt x="471" y="76"/>
                      <a:pt x="471" y="78"/>
                    </a:cubicBezTo>
                    <a:cubicBezTo>
                      <a:pt x="475" y="78"/>
                      <a:pt x="475" y="78"/>
                      <a:pt x="475" y="78"/>
                    </a:cubicBezTo>
                    <a:cubicBezTo>
                      <a:pt x="476" y="78"/>
                      <a:pt x="476" y="78"/>
                      <a:pt x="476" y="79"/>
                    </a:cubicBezTo>
                    <a:cubicBezTo>
                      <a:pt x="476" y="79"/>
                      <a:pt x="476" y="80"/>
                      <a:pt x="475" y="80"/>
                    </a:cubicBezTo>
                    <a:cubicBezTo>
                      <a:pt x="471" y="80"/>
                      <a:pt x="471" y="80"/>
                      <a:pt x="471" y="80"/>
                    </a:cubicBezTo>
                    <a:cubicBezTo>
                      <a:pt x="471" y="84"/>
                      <a:pt x="471" y="88"/>
                      <a:pt x="471" y="94"/>
                    </a:cubicBezTo>
                    <a:cubicBezTo>
                      <a:pt x="567" y="94"/>
                      <a:pt x="567" y="94"/>
                      <a:pt x="567" y="94"/>
                    </a:cubicBezTo>
                    <a:cubicBezTo>
                      <a:pt x="567" y="0"/>
                      <a:pt x="567" y="0"/>
                      <a:pt x="567" y="0"/>
                    </a:cubicBezTo>
                  </a:path>
                </a:pathLst>
              </a:custGeom>
              <a:solidFill>
                <a:srgbClr val="CDB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9" name="Freeform 366">
                <a:extLst>
                  <a:ext uri="{FF2B5EF4-FFF2-40B4-BE49-F238E27FC236}">
                    <a16:creationId xmlns:a16="http://schemas.microsoft.com/office/drawing/2014/main" id="{EF3D8206-A36F-4E9B-91AA-D2B8E6444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0" y="2868"/>
                <a:ext cx="729" cy="39"/>
              </a:xfrm>
              <a:custGeom>
                <a:avLst/>
                <a:gdLst>
                  <a:gd name="T0" fmla="*/ 2662 w 381"/>
                  <a:gd name="T1" fmla="*/ 45 h 20"/>
                  <a:gd name="T2" fmla="*/ 0 w 381"/>
                  <a:gd name="T3" fmla="*/ 45 h 20"/>
                  <a:gd name="T4" fmla="*/ 0 w 381"/>
                  <a:gd name="T5" fmla="*/ 148 h 20"/>
                  <a:gd name="T6" fmla="*/ 2662 w 381"/>
                  <a:gd name="T7" fmla="*/ 148 h 20"/>
                  <a:gd name="T8" fmla="*/ 2662 w 381"/>
                  <a:gd name="T9" fmla="*/ 45 h 20"/>
                  <a:gd name="T10" fmla="*/ 2669 w 381"/>
                  <a:gd name="T11" fmla="*/ 0 h 20"/>
                  <a:gd name="T12" fmla="*/ 0 w 381"/>
                  <a:gd name="T13" fmla="*/ 8 h 20"/>
                  <a:gd name="T14" fmla="*/ 0 w 381"/>
                  <a:gd name="T15" fmla="*/ 31 h 20"/>
                  <a:gd name="T16" fmla="*/ 2662 w 381"/>
                  <a:gd name="T17" fmla="*/ 31 h 20"/>
                  <a:gd name="T18" fmla="*/ 2669 w 381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1" h="20">
                    <a:moveTo>
                      <a:pt x="38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11"/>
                      <a:pt x="0" y="15"/>
                      <a:pt x="0" y="20"/>
                    </a:cubicBezTo>
                    <a:cubicBezTo>
                      <a:pt x="380" y="20"/>
                      <a:pt x="380" y="20"/>
                      <a:pt x="380" y="20"/>
                    </a:cubicBezTo>
                    <a:cubicBezTo>
                      <a:pt x="380" y="14"/>
                      <a:pt x="380" y="10"/>
                      <a:pt x="380" y="6"/>
                    </a:cubicBezTo>
                    <a:moveTo>
                      <a:pt x="38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380" y="4"/>
                      <a:pt x="380" y="4"/>
                      <a:pt x="380" y="4"/>
                    </a:cubicBezTo>
                    <a:cubicBezTo>
                      <a:pt x="380" y="2"/>
                      <a:pt x="380" y="1"/>
                      <a:pt x="381" y="0"/>
                    </a:cubicBezTo>
                  </a:path>
                </a:pathLst>
              </a:custGeom>
              <a:solidFill>
                <a:srgbClr val="C2B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0" name="Freeform 367">
                <a:extLst>
                  <a:ext uri="{FF2B5EF4-FFF2-40B4-BE49-F238E27FC236}">
                    <a16:creationId xmlns:a16="http://schemas.microsoft.com/office/drawing/2014/main" id="{27F70722-148B-4886-A186-493892647D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6" y="2731"/>
                <a:ext cx="337" cy="258"/>
              </a:xfrm>
              <a:custGeom>
                <a:avLst/>
                <a:gdLst>
                  <a:gd name="T0" fmla="*/ 17 w 337"/>
                  <a:gd name="T1" fmla="*/ 246 h 258"/>
                  <a:gd name="T2" fmla="*/ 0 w 337"/>
                  <a:gd name="T3" fmla="*/ 258 h 258"/>
                  <a:gd name="T4" fmla="*/ 17 w 337"/>
                  <a:gd name="T5" fmla="*/ 258 h 258"/>
                  <a:gd name="T6" fmla="*/ 17 w 337"/>
                  <a:gd name="T7" fmla="*/ 246 h 258"/>
                  <a:gd name="T8" fmla="*/ 337 w 337"/>
                  <a:gd name="T9" fmla="*/ 158 h 258"/>
                  <a:gd name="T10" fmla="*/ 193 w 337"/>
                  <a:gd name="T11" fmla="*/ 258 h 258"/>
                  <a:gd name="T12" fmla="*/ 233 w 337"/>
                  <a:gd name="T13" fmla="*/ 258 h 258"/>
                  <a:gd name="T14" fmla="*/ 337 w 337"/>
                  <a:gd name="T15" fmla="*/ 178 h 258"/>
                  <a:gd name="T16" fmla="*/ 337 w 337"/>
                  <a:gd name="T17" fmla="*/ 158 h 258"/>
                  <a:gd name="T18" fmla="*/ 337 w 337"/>
                  <a:gd name="T19" fmla="*/ 0 h 258"/>
                  <a:gd name="T20" fmla="*/ 38 w 337"/>
                  <a:gd name="T21" fmla="*/ 229 h 258"/>
                  <a:gd name="T22" fmla="*/ 38 w 337"/>
                  <a:gd name="T23" fmla="*/ 258 h 258"/>
                  <a:gd name="T24" fmla="*/ 191 w 337"/>
                  <a:gd name="T25" fmla="*/ 258 h 258"/>
                  <a:gd name="T26" fmla="*/ 337 w 337"/>
                  <a:gd name="T27" fmla="*/ 153 h 258"/>
                  <a:gd name="T28" fmla="*/ 337 w 337"/>
                  <a:gd name="T29" fmla="*/ 25 h 258"/>
                  <a:gd name="T30" fmla="*/ 195 w 337"/>
                  <a:gd name="T31" fmla="*/ 120 h 258"/>
                  <a:gd name="T32" fmla="*/ 337 w 337"/>
                  <a:gd name="T33" fmla="*/ 19 h 258"/>
                  <a:gd name="T34" fmla="*/ 337 w 337"/>
                  <a:gd name="T35" fmla="*/ 0 h 2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7" h="258">
                    <a:moveTo>
                      <a:pt x="17" y="246"/>
                    </a:moveTo>
                    <a:lnTo>
                      <a:pt x="0" y="258"/>
                    </a:lnTo>
                    <a:lnTo>
                      <a:pt x="17" y="258"/>
                    </a:lnTo>
                    <a:lnTo>
                      <a:pt x="17" y="246"/>
                    </a:lnTo>
                    <a:close/>
                    <a:moveTo>
                      <a:pt x="337" y="158"/>
                    </a:moveTo>
                    <a:lnTo>
                      <a:pt x="193" y="258"/>
                    </a:lnTo>
                    <a:lnTo>
                      <a:pt x="233" y="258"/>
                    </a:lnTo>
                    <a:lnTo>
                      <a:pt x="337" y="178"/>
                    </a:lnTo>
                    <a:lnTo>
                      <a:pt x="337" y="158"/>
                    </a:lnTo>
                    <a:close/>
                    <a:moveTo>
                      <a:pt x="337" y="0"/>
                    </a:moveTo>
                    <a:lnTo>
                      <a:pt x="38" y="229"/>
                    </a:lnTo>
                    <a:lnTo>
                      <a:pt x="38" y="258"/>
                    </a:lnTo>
                    <a:lnTo>
                      <a:pt x="191" y="258"/>
                    </a:lnTo>
                    <a:lnTo>
                      <a:pt x="337" y="153"/>
                    </a:lnTo>
                    <a:lnTo>
                      <a:pt x="337" y="25"/>
                    </a:lnTo>
                    <a:lnTo>
                      <a:pt x="195" y="120"/>
                    </a:lnTo>
                    <a:lnTo>
                      <a:pt x="337" y="19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C5BB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1" name="Freeform 368">
                <a:extLst>
                  <a:ext uri="{FF2B5EF4-FFF2-40B4-BE49-F238E27FC236}">
                    <a16:creationId xmlns:a16="http://schemas.microsoft.com/office/drawing/2014/main" id="{25589DD9-3279-4601-B580-D7F4B0C57F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6" y="2731"/>
                <a:ext cx="337" cy="258"/>
              </a:xfrm>
              <a:custGeom>
                <a:avLst/>
                <a:gdLst>
                  <a:gd name="T0" fmla="*/ 17 w 337"/>
                  <a:gd name="T1" fmla="*/ 246 h 258"/>
                  <a:gd name="T2" fmla="*/ 0 w 337"/>
                  <a:gd name="T3" fmla="*/ 258 h 258"/>
                  <a:gd name="T4" fmla="*/ 17 w 337"/>
                  <a:gd name="T5" fmla="*/ 258 h 258"/>
                  <a:gd name="T6" fmla="*/ 17 w 337"/>
                  <a:gd name="T7" fmla="*/ 246 h 258"/>
                  <a:gd name="T8" fmla="*/ 337 w 337"/>
                  <a:gd name="T9" fmla="*/ 158 h 258"/>
                  <a:gd name="T10" fmla="*/ 193 w 337"/>
                  <a:gd name="T11" fmla="*/ 258 h 258"/>
                  <a:gd name="T12" fmla="*/ 233 w 337"/>
                  <a:gd name="T13" fmla="*/ 258 h 258"/>
                  <a:gd name="T14" fmla="*/ 337 w 337"/>
                  <a:gd name="T15" fmla="*/ 178 h 258"/>
                  <a:gd name="T16" fmla="*/ 337 w 337"/>
                  <a:gd name="T17" fmla="*/ 158 h 258"/>
                  <a:gd name="T18" fmla="*/ 337 w 337"/>
                  <a:gd name="T19" fmla="*/ 0 h 258"/>
                  <a:gd name="T20" fmla="*/ 38 w 337"/>
                  <a:gd name="T21" fmla="*/ 229 h 258"/>
                  <a:gd name="T22" fmla="*/ 38 w 337"/>
                  <a:gd name="T23" fmla="*/ 258 h 258"/>
                  <a:gd name="T24" fmla="*/ 191 w 337"/>
                  <a:gd name="T25" fmla="*/ 258 h 258"/>
                  <a:gd name="T26" fmla="*/ 337 w 337"/>
                  <a:gd name="T27" fmla="*/ 153 h 258"/>
                  <a:gd name="T28" fmla="*/ 337 w 337"/>
                  <a:gd name="T29" fmla="*/ 25 h 258"/>
                  <a:gd name="T30" fmla="*/ 195 w 337"/>
                  <a:gd name="T31" fmla="*/ 120 h 258"/>
                  <a:gd name="T32" fmla="*/ 337 w 337"/>
                  <a:gd name="T33" fmla="*/ 19 h 258"/>
                  <a:gd name="T34" fmla="*/ 337 w 337"/>
                  <a:gd name="T35" fmla="*/ 0 h 2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7" h="258">
                    <a:moveTo>
                      <a:pt x="17" y="246"/>
                    </a:moveTo>
                    <a:lnTo>
                      <a:pt x="0" y="258"/>
                    </a:lnTo>
                    <a:lnTo>
                      <a:pt x="17" y="258"/>
                    </a:lnTo>
                    <a:lnTo>
                      <a:pt x="17" y="246"/>
                    </a:lnTo>
                    <a:moveTo>
                      <a:pt x="337" y="158"/>
                    </a:moveTo>
                    <a:lnTo>
                      <a:pt x="193" y="258"/>
                    </a:lnTo>
                    <a:lnTo>
                      <a:pt x="233" y="258"/>
                    </a:lnTo>
                    <a:lnTo>
                      <a:pt x="337" y="178"/>
                    </a:lnTo>
                    <a:lnTo>
                      <a:pt x="337" y="158"/>
                    </a:lnTo>
                    <a:moveTo>
                      <a:pt x="337" y="0"/>
                    </a:moveTo>
                    <a:lnTo>
                      <a:pt x="38" y="229"/>
                    </a:lnTo>
                    <a:lnTo>
                      <a:pt x="38" y="258"/>
                    </a:lnTo>
                    <a:lnTo>
                      <a:pt x="191" y="258"/>
                    </a:lnTo>
                    <a:lnTo>
                      <a:pt x="337" y="153"/>
                    </a:lnTo>
                    <a:lnTo>
                      <a:pt x="337" y="25"/>
                    </a:lnTo>
                    <a:lnTo>
                      <a:pt x="195" y="120"/>
                    </a:lnTo>
                    <a:lnTo>
                      <a:pt x="337" y="19"/>
                    </a:lnTo>
                    <a:lnTo>
                      <a:pt x="3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2" name="Freeform 369">
                <a:extLst>
                  <a:ext uri="{FF2B5EF4-FFF2-40B4-BE49-F238E27FC236}">
                    <a16:creationId xmlns:a16="http://schemas.microsoft.com/office/drawing/2014/main" id="{D71071F4-99B6-4CF4-9872-2E6F2572FE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3" y="2729"/>
                <a:ext cx="3" cy="180"/>
              </a:xfrm>
              <a:custGeom>
                <a:avLst/>
                <a:gdLst>
                  <a:gd name="T0" fmla="*/ 3 w 3"/>
                  <a:gd name="T1" fmla="*/ 158 h 180"/>
                  <a:gd name="T2" fmla="*/ 0 w 3"/>
                  <a:gd name="T3" fmla="*/ 160 h 180"/>
                  <a:gd name="T4" fmla="*/ 0 w 3"/>
                  <a:gd name="T5" fmla="*/ 180 h 180"/>
                  <a:gd name="T6" fmla="*/ 3 w 3"/>
                  <a:gd name="T7" fmla="*/ 178 h 180"/>
                  <a:gd name="T8" fmla="*/ 3 w 3"/>
                  <a:gd name="T9" fmla="*/ 158 h 180"/>
                  <a:gd name="T10" fmla="*/ 3 w 3"/>
                  <a:gd name="T11" fmla="*/ 23 h 180"/>
                  <a:gd name="T12" fmla="*/ 0 w 3"/>
                  <a:gd name="T13" fmla="*/ 27 h 180"/>
                  <a:gd name="T14" fmla="*/ 0 w 3"/>
                  <a:gd name="T15" fmla="*/ 155 h 180"/>
                  <a:gd name="T16" fmla="*/ 3 w 3"/>
                  <a:gd name="T17" fmla="*/ 153 h 180"/>
                  <a:gd name="T18" fmla="*/ 3 w 3"/>
                  <a:gd name="T19" fmla="*/ 23 h 180"/>
                  <a:gd name="T20" fmla="*/ 3 w 3"/>
                  <a:gd name="T21" fmla="*/ 0 h 180"/>
                  <a:gd name="T22" fmla="*/ 0 w 3"/>
                  <a:gd name="T23" fmla="*/ 2 h 180"/>
                  <a:gd name="T24" fmla="*/ 0 w 3"/>
                  <a:gd name="T25" fmla="*/ 21 h 180"/>
                  <a:gd name="T26" fmla="*/ 3 w 3"/>
                  <a:gd name="T27" fmla="*/ 17 h 180"/>
                  <a:gd name="T28" fmla="*/ 3 w 3"/>
                  <a:gd name="T29" fmla="*/ 0 h 1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" h="180">
                    <a:moveTo>
                      <a:pt x="3" y="158"/>
                    </a:moveTo>
                    <a:lnTo>
                      <a:pt x="0" y="160"/>
                    </a:lnTo>
                    <a:lnTo>
                      <a:pt x="0" y="180"/>
                    </a:lnTo>
                    <a:lnTo>
                      <a:pt x="3" y="178"/>
                    </a:lnTo>
                    <a:lnTo>
                      <a:pt x="3" y="158"/>
                    </a:lnTo>
                    <a:close/>
                    <a:moveTo>
                      <a:pt x="3" y="23"/>
                    </a:moveTo>
                    <a:lnTo>
                      <a:pt x="0" y="27"/>
                    </a:lnTo>
                    <a:lnTo>
                      <a:pt x="0" y="155"/>
                    </a:lnTo>
                    <a:lnTo>
                      <a:pt x="3" y="153"/>
                    </a:lnTo>
                    <a:lnTo>
                      <a:pt x="3" y="23"/>
                    </a:lnTo>
                    <a:close/>
                    <a:moveTo>
                      <a:pt x="3" y="0"/>
                    </a:moveTo>
                    <a:lnTo>
                      <a:pt x="0" y="2"/>
                    </a:lnTo>
                    <a:lnTo>
                      <a:pt x="0" y="21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BA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3" name="Freeform 370">
                <a:extLst>
                  <a:ext uri="{FF2B5EF4-FFF2-40B4-BE49-F238E27FC236}">
                    <a16:creationId xmlns:a16="http://schemas.microsoft.com/office/drawing/2014/main" id="{EA5FD473-1323-4623-81B1-B0F5E6BD36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3" y="2729"/>
                <a:ext cx="3" cy="180"/>
              </a:xfrm>
              <a:custGeom>
                <a:avLst/>
                <a:gdLst>
                  <a:gd name="T0" fmla="*/ 3 w 3"/>
                  <a:gd name="T1" fmla="*/ 158 h 180"/>
                  <a:gd name="T2" fmla="*/ 0 w 3"/>
                  <a:gd name="T3" fmla="*/ 160 h 180"/>
                  <a:gd name="T4" fmla="*/ 0 w 3"/>
                  <a:gd name="T5" fmla="*/ 180 h 180"/>
                  <a:gd name="T6" fmla="*/ 3 w 3"/>
                  <a:gd name="T7" fmla="*/ 178 h 180"/>
                  <a:gd name="T8" fmla="*/ 3 w 3"/>
                  <a:gd name="T9" fmla="*/ 158 h 180"/>
                  <a:gd name="T10" fmla="*/ 3 w 3"/>
                  <a:gd name="T11" fmla="*/ 23 h 180"/>
                  <a:gd name="T12" fmla="*/ 0 w 3"/>
                  <a:gd name="T13" fmla="*/ 27 h 180"/>
                  <a:gd name="T14" fmla="*/ 0 w 3"/>
                  <a:gd name="T15" fmla="*/ 155 h 180"/>
                  <a:gd name="T16" fmla="*/ 3 w 3"/>
                  <a:gd name="T17" fmla="*/ 153 h 180"/>
                  <a:gd name="T18" fmla="*/ 3 w 3"/>
                  <a:gd name="T19" fmla="*/ 23 h 180"/>
                  <a:gd name="T20" fmla="*/ 3 w 3"/>
                  <a:gd name="T21" fmla="*/ 0 h 180"/>
                  <a:gd name="T22" fmla="*/ 0 w 3"/>
                  <a:gd name="T23" fmla="*/ 2 h 180"/>
                  <a:gd name="T24" fmla="*/ 0 w 3"/>
                  <a:gd name="T25" fmla="*/ 21 h 180"/>
                  <a:gd name="T26" fmla="*/ 3 w 3"/>
                  <a:gd name="T27" fmla="*/ 17 h 180"/>
                  <a:gd name="T28" fmla="*/ 3 w 3"/>
                  <a:gd name="T29" fmla="*/ 0 h 1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" h="180">
                    <a:moveTo>
                      <a:pt x="3" y="158"/>
                    </a:moveTo>
                    <a:lnTo>
                      <a:pt x="0" y="160"/>
                    </a:lnTo>
                    <a:lnTo>
                      <a:pt x="0" y="180"/>
                    </a:lnTo>
                    <a:lnTo>
                      <a:pt x="3" y="178"/>
                    </a:lnTo>
                    <a:lnTo>
                      <a:pt x="3" y="158"/>
                    </a:lnTo>
                    <a:moveTo>
                      <a:pt x="3" y="23"/>
                    </a:moveTo>
                    <a:lnTo>
                      <a:pt x="0" y="27"/>
                    </a:lnTo>
                    <a:lnTo>
                      <a:pt x="0" y="155"/>
                    </a:lnTo>
                    <a:lnTo>
                      <a:pt x="3" y="153"/>
                    </a:lnTo>
                    <a:lnTo>
                      <a:pt x="3" y="23"/>
                    </a:lnTo>
                    <a:moveTo>
                      <a:pt x="3" y="0"/>
                    </a:moveTo>
                    <a:lnTo>
                      <a:pt x="0" y="2"/>
                    </a:lnTo>
                    <a:lnTo>
                      <a:pt x="0" y="21"/>
                    </a:lnTo>
                    <a:lnTo>
                      <a:pt x="3" y="1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4" name="Freeform 371">
                <a:extLst>
                  <a:ext uri="{FF2B5EF4-FFF2-40B4-BE49-F238E27FC236}">
                    <a16:creationId xmlns:a16="http://schemas.microsoft.com/office/drawing/2014/main" id="{809CD954-CA00-47C7-959A-4A67580D56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89" y="2909"/>
                <a:ext cx="1192" cy="80"/>
              </a:xfrm>
              <a:custGeom>
                <a:avLst/>
                <a:gdLst>
                  <a:gd name="T0" fmla="*/ 4364 w 623"/>
                  <a:gd name="T1" fmla="*/ 15 h 42"/>
                  <a:gd name="T2" fmla="*/ 3683 w 623"/>
                  <a:gd name="T3" fmla="*/ 15 h 42"/>
                  <a:gd name="T4" fmla="*/ 3664 w 623"/>
                  <a:gd name="T5" fmla="*/ 290 h 42"/>
                  <a:gd name="T6" fmla="*/ 4364 w 623"/>
                  <a:gd name="T7" fmla="*/ 290 h 42"/>
                  <a:gd name="T8" fmla="*/ 4364 w 623"/>
                  <a:gd name="T9" fmla="*/ 15 h 42"/>
                  <a:gd name="T10" fmla="*/ 377 w 623"/>
                  <a:gd name="T11" fmla="*/ 0 h 42"/>
                  <a:gd name="T12" fmla="*/ 0 w 623"/>
                  <a:gd name="T13" fmla="*/ 290 h 42"/>
                  <a:gd name="T14" fmla="*/ 1010 w 623"/>
                  <a:gd name="T15" fmla="*/ 290 h 42"/>
                  <a:gd name="T16" fmla="*/ 1029 w 623"/>
                  <a:gd name="T17" fmla="*/ 15 h 42"/>
                  <a:gd name="T18" fmla="*/ 377 w 623"/>
                  <a:gd name="T19" fmla="*/ 15 h 42"/>
                  <a:gd name="T20" fmla="*/ 377 w 623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3" h="42">
                    <a:moveTo>
                      <a:pt x="623" y="2"/>
                    </a:moveTo>
                    <a:cubicBezTo>
                      <a:pt x="526" y="2"/>
                      <a:pt x="526" y="2"/>
                      <a:pt x="526" y="2"/>
                    </a:cubicBezTo>
                    <a:cubicBezTo>
                      <a:pt x="526" y="14"/>
                      <a:pt x="525" y="28"/>
                      <a:pt x="523" y="42"/>
                    </a:cubicBezTo>
                    <a:cubicBezTo>
                      <a:pt x="623" y="42"/>
                      <a:pt x="623" y="42"/>
                      <a:pt x="623" y="42"/>
                    </a:cubicBezTo>
                    <a:cubicBezTo>
                      <a:pt x="623" y="2"/>
                      <a:pt x="623" y="2"/>
                      <a:pt x="623" y="2"/>
                    </a:cubicBezTo>
                    <a:moveTo>
                      <a:pt x="54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144" y="42"/>
                      <a:pt x="144" y="42"/>
                      <a:pt x="144" y="42"/>
                    </a:cubicBezTo>
                    <a:cubicBezTo>
                      <a:pt x="146" y="31"/>
                      <a:pt x="147" y="17"/>
                      <a:pt x="147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CABD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5" name="Freeform 372">
                <a:extLst>
                  <a:ext uri="{FF2B5EF4-FFF2-40B4-BE49-F238E27FC236}">
                    <a16:creationId xmlns:a16="http://schemas.microsoft.com/office/drawing/2014/main" id="{0E01657A-3FEB-4E14-839B-48F51B9EB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912"/>
                <a:ext cx="730" cy="77"/>
              </a:xfrm>
              <a:custGeom>
                <a:avLst/>
                <a:gdLst>
                  <a:gd name="T0" fmla="*/ 2666 w 382"/>
                  <a:gd name="T1" fmla="*/ 0 h 40"/>
                  <a:gd name="T2" fmla="*/ 21 w 382"/>
                  <a:gd name="T3" fmla="*/ 0 h 40"/>
                  <a:gd name="T4" fmla="*/ 0 w 382"/>
                  <a:gd name="T5" fmla="*/ 285 h 40"/>
                  <a:gd name="T6" fmla="*/ 2645 w 382"/>
                  <a:gd name="T7" fmla="*/ 285 h 40"/>
                  <a:gd name="T8" fmla="*/ 2666 w 38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2" h="40">
                    <a:moveTo>
                      <a:pt x="38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5"/>
                      <a:pt x="2" y="29"/>
                      <a:pt x="0" y="40"/>
                    </a:cubicBezTo>
                    <a:cubicBezTo>
                      <a:pt x="379" y="40"/>
                      <a:pt x="379" y="40"/>
                      <a:pt x="379" y="40"/>
                    </a:cubicBezTo>
                    <a:cubicBezTo>
                      <a:pt x="381" y="26"/>
                      <a:pt x="382" y="12"/>
                      <a:pt x="382" y="0"/>
                    </a:cubicBezTo>
                  </a:path>
                </a:pathLst>
              </a:custGeom>
              <a:solidFill>
                <a:srgbClr val="BFB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6" name="Freeform 373">
                <a:extLst>
                  <a:ext uri="{FF2B5EF4-FFF2-40B4-BE49-F238E27FC236}">
                    <a16:creationId xmlns:a16="http://schemas.microsoft.com/office/drawing/2014/main" id="{04DDB92C-4C54-4A36-9D78-00E86D0279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3" y="2907"/>
                <a:ext cx="1088" cy="5"/>
              </a:xfrm>
              <a:custGeom>
                <a:avLst/>
                <a:gdLst>
                  <a:gd name="T0" fmla="*/ 650 w 569"/>
                  <a:gd name="T1" fmla="*/ 0 h 3"/>
                  <a:gd name="T2" fmla="*/ 15 w 569"/>
                  <a:gd name="T3" fmla="*/ 0 h 3"/>
                  <a:gd name="T4" fmla="*/ 0 w 569"/>
                  <a:gd name="T5" fmla="*/ 5 h 3"/>
                  <a:gd name="T6" fmla="*/ 0 w 569"/>
                  <a:gd name="T7" fmla="*/ 13 h 3"/>
                  <a:gd name="T8" fmla="*/ 650 w 569"/>
                  <a:gd name="T9" fmla="*/ 13 h 3"/>
                  <a:gd name="T10" fmla="*/ 650 w 569"/>
                  <a:gd name="T11" fmla="*/ 0 h 3"/>
                  <a:gd name="T12" fmla="*/ 3977 w 569"/>
                  <a:gd name="T13" fmla="*/ 0 h 3"/>
                  <a:gd name="T14" fmla="*/ 3306 w 569"/>
                  <a:gd name="T15" fmla="*/ 0 h 3"/>
                  <a:gd name="T16" fmla="*/ 3302 w 569"/>
                  <a:gd name="T17" fmla="*/ 13 h 3"/>
                  <a:gd name="T18" fmla="*/ 3977 w 569"/>
                  <a:gd name="T19" fmla="*/ 13 h 3"/>
                  <a:gd name="T20" fmla="*/ 3977 w 56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9" h="3">
                    <a:moveTo>
                      <a:pt x="9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3" y="2"/>
                      <a:pt x="93" y="1"/>
                      <a:pt x="93" y="0"/>
                    </a:cubicBezTo>
                    <a:moveTo>
                      <a:pt x="569" y="0"/>
                    </a:moveTo>
                    <a:cubicBezTo>
                      <a:pt x="473" y="0"/>
                      <a:pt x="473" y="0"/>
                      <a:pt x="473" y="0"/>
                    </a:cubicBezTo>
                    <a:cubicBezTo>
                      <a:pt x="472" y="1"/>
                      <a:pt x="472" y="2"/>
                      <a:pt x="472" y="3"/>
                    </a:cubicBezTo>
                    <a:cubicBezTo>
                      <a:pt x="569" y="3"/>
                      <a:pt x="569" y="3"/>
                      <a:pt x="569" y="3"/>
                    </a:cubicBezTo>
                    <a:cubicBezTo>
                      <a:pt x="569" y="0"/>
                      <a:pt x="569" y="0"/>
                      <a:pt x="569" y="0"/>
                    </a:cubicBezTo>
                  </a:path>
                </a:pathLst>
              </a:custGeom>
              <a:solidFill>
                <a:srgbClr val="C7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7" name="Freeform 374">
                <a:extLst>
                  <a:ext uri="{FF2B5EF4-FFF2-40B4-BE49-F238E27FC236}">
                    <a16:creationId xmlns:a16="http://schemas.microsoft.com/office/drawing/2014/main" id="{62B513E3-844C-4AD2-9B9A-F51972C84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907"/>
                <a:ext cx="727" cy="5"/>
              </a:xfrm>
              <a:custGeom>
                <a:avLst/>
                <a:gdLst>
                  <a:gd name="T0" fmla="*/ 2661 w 380"/>
                  <a:gd name="T1" fmla="*/ 0 h 3"/>
                  <a:gd name="T2" fmla="*/ 0 w 380"/>
                  <a:gd name="T3" fmla="*/ 0 h 3"/>
                  <a:gd name="T4" fmla="*/ 0 w 380"/>
                  <a:gd name="T5" fmla="*/ 13 h 3"/>
                  <a:gd name="T6" fmla="*/ 2654 w 380"/>
                  <a:gd name="T7" fmla="*/ 13 h 3"/>
                  <a:gd name="T8" fmla="*/ 2661 w 38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0" h="3">
                    <a:moveTo>
                      <a:pt x="38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379" y="3"/>
                      <a:pt x="379" y="3"/>
                      <a:pt x="379" y="3"/>
                    </a:cubicBezTo>
                    <a:cubicBezTo>
                      <a:pt x="379" y="2"/>
                      <a:pt x="379" y="1"/>
                      <a:pt x="380" y="0"/>
                    </a:cubicBezTo>
                  </a:path>
                </a:pathLst>
              </a:custGeom>
              <a:solidFill>
                <a:srgbClr val="BFB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8" name="Freeform 375">
                <a:extLst>
                  <a:ext uri="{FF2B5EF4-FFF2-40B4-BE49-F238E27FC236}">
                    <a16:creationId xmlns:a16="http://schemas.microsoft.com/office/drawing/2014/main" id="{86104CFE-33A7-4D41-87B7-BD4D7A9CA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909"/>
                <a:ext cx="104" cy="80"/>
              </a:xfrm>
              <a:custGeom>
                <a:avLst/>
                <a:gdLst>
                  <a:gd name="T0" fmla="*/ 104 w 104"/>
                  <a:gd name="T1" fmla="*/ 0 h 80"/>
                  <a:gd name="T2" fmla="*/ 0 w 104"/>
                  <a:gd name="T3" fmla="*/ 80 h 80"/>
                  <a:gd name="T4" fmla="*/ 104 w 104"/>
                  <a:gd name="T5" fmla="*/ 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80">
                    <a:moveTo>
                      <a:pt x="104" y="0"/>
                    </a:moveTo>
                    <a:lnTo>
                      <a:pt x="0" y="8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C2B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9" name="Freeform 376">
                <a:extLst>
                  <a:ext uri="{FF2B5EF4-FFF2-40B4-BE49-F238E27FC236}">
                    <a16:creationId xmlns:a16="http://schemas.microsoft.com/office/drawing/2014/main" id="{754A9939-C280-4897-BAC4-F3922B0D1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909"/>
                <a:ext cx="104" cy="80"/>
              </a:xfrm>
              <a:custGeom>
                <a:avLst/>
                <a:gdLst>
                  <a:gd name="T0" fmla="*/ 104 w 104"/>
                  <a:gd name="T1" fmla="*/ 0 h 80"/>
                  <a:gd name="T2" fmla="*/ 0 w 104"/>
                  <a:gd name="T3" fmla="*/ 80 h 80"/>
                  <a:gd name="T4" fmla="*/ 104 w 104"/>
                  <a:gd name="T5" fmla="*/ 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80">
                    <a:moveTo>
                      <a:pt x="104" y="0"/>
                    </a:moveTo>
                    <a:lnTo>
                      <a:pt x="0" y="80"/>
                    </a:lnTo>
                    <a:lnTo>
                      <a:pt x="1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0" name="Freeform 377">
                <a:extLst>
                  <a:ext uri="{FF2B5EF4-FFF2-40B4-BE49-F238E27FC236}">
                    <a16:creationId xmlns:a16="http://schemas.microsoft.com/office/drawing/2014/main" id="{CEA104C4-A994-4907-8A81-D53098C7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90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0B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1" name="Freeform 378">
                <a:extLst>
                  <a:ext uri="{FF2B5EF4-FFF2-40B4-BE49-F238E27FC236}">
                    <a16:creationId xmlns:a16="http://schemas.microsoft.com/office/drawing/2014/main" id="{F8544937-6F64-43CB-9DD4-156B6CC2C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90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2" name="Freeform 379">
                <a:extLst>
                  <a:ext uri="{FF2B5EF4-FFF2-40B4-BE49-F238E27FC236}">
                    <a16:creationId xmlns:a16="http://schemas.microsoft.com/office/drawing/2014/main" id="{74AE1893-1034-403A-9AED-F08EBE2E9A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0" y="2721"/>
                <a:ext cx="1431" cy="272"/>
              </a:xfrm>
              <a:custGeom>
                <a:avLst/>
                <a:gdLst>
                  <a:gd name="T0" fmla="*/ 721 w 748"/>
                  <a:gd name="T1" fmla="*/ 983 h 142"/>
                  <a:gd name="T2" fmla="*/ 161 w 748"/>
                  <a:gd name="T3" fmla="*/ 983 h 142"/>
                  <a:gd name="T4" fmla="*/ 161 w 748"/>
                  <a:gd name="T5" fmla="*/ 998 h 142"/>
                  <a:gd name="T6" fmla="*/ 698 w 748"/>
                  <a:gd name="T7" fmla="*/ 998 h 142"/>
                  <a:gd name="T8" fmla="*/ 721 w 748"/>
                  <a:gd name="T9" fmla="*/ 983 h 142"/>
                  <a:gd name="T10" fmla="*/ 5238 w 748"/>
                  <a:gd name="T11" fmla="*/ 983 h 142"/>
                  <a:gd name="T12" fmla="*/ 4538 w 748"/>
                  <a:gd name="T13" fmla="*/ 983 h 142"/>
                  <a:gd name="T14" fmla="*/ 1884 w 748"/>
                  <a:gd name="T15" fmla="*/ 983 h 142"/>
                  <a:gd name="T16" fmla="*/ 874 w 748"/>
                  <a:gd name="T17" fmla="*/ 983 h 142"/>
                  <a:gd name="T18" fmla="*/ 729 w 748"/>
                  <a:gd name="T19" fmla="*/ 983 h 142"/>
                  <a:gd name="T20" fmla="*/ 706 w 748"/>
                  <a:gd name="T21" fmla="*/ 998 h 142"/>
                  <a:gd name="T22" fmla="*/ 853 w 748"/>
                  <a:gd name="T23" fmla="*/ 998 h 142"/>
                  <a:gd name="T24" fmla="*/ 1884 w 748"/>
                  <a:gd name="T25" fmla="*/ 998 h 142"/>
                  <a:gd name="T26" fmla="*/ 4538 w 748"/>
                  <a:gd name="T27" fmla="*/ 998 h 142"/>
                  <a:gd name="T28" fmla="*/ 5238 w 748"/>
                  <a:gd name="T29" fmla="*/ 998 h 142"/>
                  <a:gd name="T30" fmla="*/ 5238 w 748"/>
                  <a:gd name="T31" fmla="*/ 983 h 142"/>
                  <a:gd name="T32" fmla="*/ 84 w 748"/>
                  <a:gd name="T33" fmla="*/ 914 h 142"/>
                  <a:gd name="T34" fmla="*/ 0 w 748"/>
                  <a:gd name="T35" fmla="*/ 977 h 142"/>
                  <a:gd name="T36" fmla="*/ 0 w 748"/>
                  <a:gd name="T37" fmla="*/ 998 h 142"/>
                  <a:gd name="T38" fmla="*/ 8 w 748"/>
                  <a:gd name="T39" fmla="*/ 998 h 142"/>
                  <a:gd name="T40" fmla="*/ 84 w 748"/>
                  <a:gd name="T41" fmla="*/ 998 h 142"/>
                  <a:gd name="T42" fmla="*/ 84 w 748"/>
                  <a:gd name="T43" fmla="*/ 983 h 142"/>
                  <a:gd name="T44" fmla="*/ 21 w 748"/>
                  <a:gd name="T45" fmla="*/ 983 h 142"/>
                  <a:gd name="T46" fmla="*/ 8 w 748"/>
                  <a:gd name="T47" fmla="*/ 983 h 142"/>
                  <a:gd name="T48" fmla="*/ 84 w 748"/>
                  <a:gd name="T49" fmla="*/ 929 h 142"/>
                  <a:gd name="T50" fmla="*/ 84 w 748"/>
                  <a:gd name="T51" fmla="*/ 914 h 142"/>
                  <a:gd name="T52" fmla="*/ 1402 w 748"/>
                  <a:gd name="T53" fmla="*/ 0 h 142"/>
                  <a:gd name="T54" fmla="*/ 1266 w 748"/>
                  <a:gd name="T55" fmla="*/ 0 h 142"/>
                  <a:gd name="T56" fmla="*/ 1266 w 748"/>
                  <a:gd name="T57" fmla="*/ 0 h 142"/>
                  <a:gd name="T58" fmla="*/ 1251 w 748"/>
                  <a:gd name="T59" fmla="*/ 8 h 142"/>
                  <a:gd name="T60" fmla="*/ 161 w 748"/>
                  <a:gd name="T61" fmla="*/ 850 h 142"/>
                  <a:gd name="T62" fmla="*/ 161 w 748"/>
                  <a:gd name="T63" fmla="*/ 873 h 142"/>
                  <a:gd name="T64" fmla="*/ 1251 w 748"/>
                  <a:gd name="T65" fmla="*/ 21 h 142"/>
                  <a:gd name="T66" fmla="*/ 1266 w 748"/>
                  <a:gd name="T67" fmla="*/ 15 h 142"/>
                  <a:gd name="T68" fmla="*/ 1266 w 748"/>
                  <a:gd name="T69" fmla="*/ 15 h 142"/>
                  <a:gd name="T70" fmla="*/ 1379 w 748"/>
                  <a:gd name="T71" fmla="*/ 15 h 142"/>
                  <a:gd name="T72" fmla="*/ 1402 w 748"/>
                  <a:gd name="T73" fmla="*/ 0 h 142"/>
                  <a:gd name="T74" fmla="*/ 1896 w 748"/>
                  <a:gd name="T75" fmla="*/ 0 h 142"/>
                  <a:gd name="T76" fmla="*/ 1442 w 748"/>
                  <a:gd name="T77" fmla="*/ 0 h 142"/>
                  <a:gd name="T78" fmla="*/ 1420 w 748"/>
                  <a:gd name="T79" fmla="*/ 15 h 142"/>
                  <a:gd name="T80" fmla="*/ 1896 w 748"/>
                  <a:gd name="T81" fmla="*/ 15 h 142"/>
                  <a:gd name="T82" fmla="*/ 1896 w 748"/>
                  <a:gd name="T83" fmla="*/ 0 h 142"/>
                  <a:gd name="T84" fmla="*/ 5238 w 748"/>
                  <a:gd name="T85" fmla="*/ 0 h 142"/>
                  <a:gd name="T86" fmla="*/ 4570 w 748"/>
                  <a:gd name="T87" fmla="*/ 0 h 142"/>
                  <a:gd name="T88" fmla="*/ 4570 w 748"/>
                  <a:gd name="T89" fmla="*/ 15 h 142"/>
                  <a:gd name="T90" fmla="*/ 5238 w 748"/>
                  <a:gd name="T91" fmla="*/ 15 h 142"/>
                  <a:gd name="T92" fmla="*/ 5238 w 748"/>
                  <a:gd name="T93" fmla="*/ 0 h 14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8" h="142">
                    <a:moveTo>
                      <a:pt x="103" y="140"/>
                    </a:moveTo>
                    <a:cubicBezTo>
                      <a:pt x="23" y="140"/>
                      <a:pt x="23" y="140"/>
                      <a:pt x="23" y="140"/>
                    </a:cubicBezTo>
                    <a:cubicBezTo>
                      <a:pt x="23" y="142"/>
                      <a:pt x="23" y="142"/>
                      <a:pt x="23" y="142"/>
                    </a:cubicBezTo>
                    <a:cubicBezTo>
                      <a:pt x="100" y="142"/>
                      <a:pt x="100" y="142"/>
                      <a:pt x="100" y="142"/>
                    </a:cubicBezTo>
                    <a:cubicBezTo>
                      <a:pt x="103" y="140"/>
                      <a:pt x="103" y="140"/>
                      <a:pt x="103" y="140"/>
                    </a:cubicBezTo>
                    <a:moveTo>
                      <a:pt x="748" y="140"/>
                    </a:moveTo>
                    <a:cubicBezTo>
                      <a:pt x="648" y="140"/>
                      <a:pt x="648" y="140"/>
                      <a:pt x="648" y="140"/>
                    </a:cubicBezTo>
                    <a:cubicBezTo>
                      <a:pt x="269" y="140"/>
                      <a:pt x="269" y="140"/>
                      <a:pt x="269" y="140"/>
                    </a:cubicBezTo>
                    <a:cubicBezTo>
                      <a:pt x="125" y="140"/>
                      <a:pt x="125" y="140"/>
                      <a:pt x="125" y="140"/>
                    </a:cubicBezTo>
                    <a:cubicBezTo>
                      <a:pt x="104" y="140"/>
                      <a:pt x="104" y="140"/>
                      <a:pt x="104" y="140"/>
                    </a:cubicBezTo>
                    <a:cubicBezTo>
                      <a:pt x="101" y="142"/>
                      <a:pt x="101" y="142"/>
                      <a:pt x="101" y="142"/>
                    </a:cubicBezTo>
                    <a:cubicBezTo>
                      <a:pt x="122" y="142"/>
                      <a:pt x="122" y="142"/>
                      <a:pt x="122" y="142"/>
                    </a:cubicBezTo>
                    <a:cubicBezTo>
                      <a:pt x="269" y="142"/>
                      <a:pt x="269" y="142"/>
                      <a:pt x="269" y="142"/>
                    </a:cubicBezTo>
                    <a:cubicBezTo>
                      <a:pt x="648" y="142"/>
                      <a:pt x="648" y="142"/>
                      <a:pt x="648" y="142"/>
                    </a:cubicBezTo>
                    <a:cubicBezTo>
                      <a:pt x="748" y="142"/>
                      <a:pt x="748" y="142"/>
                      <a:pt x="748" y="142"/>
                    </a:cubicBezTo>
                    <a:cubicBezTo>
                      <a:pt x="748" y="140"/>
                      <a:pt x="748" y="140"/>
                      <a:pt x="748" y="140"/>
                    </a:cubicBezTo>
                    <a:moveTo>
                      <a:pt x="12" y="130"/>
                    </a:move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" y="142"/>
                      <a:pt x="1" y="142"/>
                      <a:pt x="1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3" y="140"/>
                      <a:pt x="3" y="140"/>
                      <a:pt x="3" y="140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0"/>
                      <a:pt x="12" y="130"/>
                      <a:pt x="12" y="130"/>
                    </a:cubicBezTo>
                    <a:moveTo>
                      <a:pt x="200" y="0"/>
                    </a:move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200" y="0"/>
                      <a:pt x="200" y="0"/>
                      <a:pt x="200" y="0"/>
                    </a:cubicBezTo>
                    <a:moveTo>
                      <a:pt x="271" y="0"/>
                    </a:moveTo>
                    <a:cubicBezTo>
                      <a:pt x="206" y="0"/>
                      <a:pt x="206" y="0"/>
                      <a:pt x="206" y="0"/>
                    </a:cubicBezTo>
                    <a:cubicBezTo>
                      <a:pt x="203" y="2"/>
                      <a:pt x="203" y="2"/>
                      <a:pt x="203" y="2"/>
                    </a:cubicBezTo>
                    <a:cubicBezTo>
                      <a:pt x="271" y="2"/>
                      <a:pt x="271" y="2"/>
                      <a:pt x="271" y="2"/>
                    </a:cubicBezTo>
                    <a:cubicBezTo>
                      <a:pt x="271" y="0"/>
                      <a:pt x="271" y="0"/>
                      <a:pt x="271" y="0"/>
                    </a:cubicBezTo>
                    <a:moveTo>
                      <a:pt x="748" y="0"/>
                    </a:moveTo>
                    <a:cubicBezTo>
                      <a:pt x="653" y="0"/>
                      <a:pt x="653" y="0"/>
                      <a:pt x="653" y="0"/>
                    </a:cubicBezTo>
                    <a:cubicBezTo>
                      <a:pt x="653" y="1"/>
                      <a:pt x="653" y="1"/>
                      <a:pt x="653" y="2"/>
                    </a:cubicBezTo>
                    <a:cubicBezTo>
                      <a:pt x="748" y="2"/>
                      <a:pt x="748" y="2"/>
                      <a:pt x="748" y="2"/>
                    </a:cubicBezTo>
                    <a:cubicBezTo>
                      <a:pt x="748" y="0"/>
                      <a:pt x="748" y="0"/>
                      <a:pt x="748" y="0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3" name="Freeform 380">
                <a:extLst>
                  <a:ext uri="{FF2B5EF4-FFF2-40B4-BE49-F238E27FC236}">
                    <a16:creationId xmlns:a16="http://schemas.microsoft.com/office/drawing/2014/main" id="{D73D598E-90EA-44B7-92B3-0F1EF487C0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36" y="1748"/>
                <a:ext cx="1245" cy="67"/>
              </a:xfrm>
              <a:custGeom>
                <a:avLst/>
                <a:gdLst>
                  <a:gd name="T0" fmla="*/ 1167 w 651"/>
                  <a:gd name="T1" fmla="*/ 0 h 35"/>
                  <a:gd name="T2" fmla="*/ 120 w 651"/>
                  <a:gd name="T3" fmla="*/ 0 h 35"/>
                  <a:gd name="T4" fmla="*/ 36 w 651"/>
                  <a:gd name="T5" fmla="*/ 36 h 35"/>
                  <a:gd name="T6" fmla="*/ 0 w 651"/>
                  <a:gd name="T7" fmla="*/ 124 h 35"/>
                  <a:gd name="T8" fmla="*/ 36 w 651"/>
                  <a:gd name="T9" fmla="*/ 209 h 35"/>
                  <a:gd name="T10" fmla="*/ 120 w 651"/>
                  <a:gd name="T11" fmla="*/ 245 h 35"/>
                  <a:gd name="T12" fmla="*/ 1149 w 651"/>
                  <a:gd name="T13" fmla="*/ 245 h 35"/>
                  <a:gd name="T14" fmla="*/ 1167 w 651"/>
                  <a:gd name="T15" fmla="*/ 0 h 35"/>
                  <a:gd name="T16" fmla="*/ 4554 w 651"/>
                  <a:gd name="T17" fmla="*/ 0 h 35"/>
                  <a:gd name="T18" fmla="*/ 3903 w 651"/>
                  <a:gd name="T19" fmla="*/ 0 h 35"/>
                  <a:gd name="T20" fmla="*/ 3880 w 651"/>
                  <a:gd name="T21" fmla="*/ 245 h 35"/>
                  <a:gd name="T22" fmla="*/ 4554 w 651"/>
                  <a:gd name="T23" fmla="*/ 245 h 35"/>
                  <a:gd name="T24" fmla="*/ 4554 w 651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51" h="35">
                    <a:moveTo>
                      <a:pt x="16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2"/>
                      <a:pt x="5" y="5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0" y="22"/>
                      <a:pt x="2" y="27"/>
                      <a:pt x="5" y="30"/>
                    </a:cubicBezTo>
                    <a:cubicBezTo>
                      <a:pt x="8" y="33"/>
                      <a:pt x="12" y="35"/>
                      <a:pt x="17" y="35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2" y="27"/>
                      <a:pt x="160" y="12"/>
                      <a:pt x="167" y="0"/>
                    </a:cubicBezTo>
                    <a:moveTo>
                      <a:pt x="651" y="0"/>
                    </a:moveTo>
                    <a:cubicBezTo>
                      <a:pt x="558" y="0"/>
                      <a:pt x="558" y="0"/>
                      <a:pt x="558" y="0"/>
                    </a:cubicBezTo>
                    <a:cubicBezTo>
                      <a:pt x="554" y="6"/>
                      <a:pt x="549" y="17"/>
                      <a:pt x="555" y="35"/>
                    </a:cubicBezTo>
                    <a:cubicBezTo>
                      <a:pt x="651" y="35"/>
                      <a:pt x="651" y="35"/>
                      <a:pt x="651" y="35"/>
                    </a:cubicBezTo>
                    <a:cubicBezTo>
                      <a:pt x="651" y="0"/>
                      <a:pt x="651" y="0"/>
                      <a:pt x="651" y="0"/>
                    </a:cubicBezTo>
                  </a:path>
                </a:pathLst>
              </a:custGeom>
              <a:solidFill>
                <a:srgbClr val="D7D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4" name="Freeform 381">
                <a:extLst>
                  <a:ext uri="{FF2B5EF4-FFF2-40B4-BE49-F238E27FC236}">
                    <a16:creationId xmlns:a16="http://schemas.microsoft.com/office/drawing/2014/main" id="{FF306A6C-6864-479B-814E-F9A6EB4909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30" y="1742"/>
                <a:ext cx="1251" cy="78"/>
              </a:xfrm>
              <a:custGeom>
                <a:avLst/>
                <a:gdLst>
                  <a:gd name="T0" fmla="*/ 4577 w 654"/>
                  <a:gd name="T1" fmla="*/ 261 h 41"/>
                  <a:gd name="T2" fmla="*/ 3904 w 654"/>
                  <a:gd name="T3" fmla="*/ 261 h 41"/>
                  <a:gd name="T4" fmla="*/ 3904 w 654"/>
                  <a:gd name="T5" fmla="*/ 261 h 41"/>
                  <a:gd name="T6" fmla="*/ 3904 w 654"/>
                  <a:gd name="T7" fmla="*/ 268 h 41"/>
                  <a:gd name="T8" fmla="*/ 3996 w 654"/>
                  <a:gd name="T9" fmla="*/ 268 h 41"/>
                  <a:gd name="T10" fmla="*/ 3996 w 654"/>
                  <a:gd name="T11" fmla="*/ 282 h 41"/>
                  <a:gd name="T12" fmla="*/ 4577 w 654"/>
                  <a:gd name="T13" fmla="*/ 282 h 41"/>
                  <a:gd name="T14" fmla="*/ 4577 w 654"/>
                  <a:gd name="T15" fmla="*/ 261 h 41"/>
                  <a:gd name="T16" fmla="*/ 1203 w 654"/>
                  <a:gd name="T17" fmla="*/ 0 h 41"/>
                  <a:gd name="T18" fmla="*/ 608 w 654"/>
                  <a:gd name="T19" fmla="*/ 0 h 41"/>
                  <a:gd name="T20" fmla="*/ 597 w 654"/>
                  <a:gd name="T21" fmla="*/ 0 h 41"/>
                  <a:gd name="T22" fmla="*/ 140 w 654"/>
                  <a:gd name="T23" fmla="*/ 0 h 41"/>
                  <a:gd name="T24" fmla="*/ 0 w 654"/>
                  <a:gd name="T25" fmla="*/ 145 h 41"/>
                  <a:gd name="T26" fmla="*/ 140 w 654"/>
                  <a:gd name="T27" fmla="*/ 282 h 41"/>
                  <a:gd name="T28" fmla="*/ 597 w 654"/>
                  <a:gd name="T29" fmla="*/ 282 h 41"/>
                  <a:gd name="T30" fmla="*/ 608 w 654"/>
                  <a:gd name="T31" fmla="*/ 282 h 41"/>
                  <a:gd name="T32" fmla="*/ 1174 w 654"/>
                  <a:gd name="T33" fmla="*/ 282 h 41"/>
                  <a:gd name="T34" fmla="*/ 1167 w 654"/>
                  <a:gd name="T35" fmla="*/ 261 h 41"/>
                  <a:gd name="T36" fmla="*/ 140 w 654"/>
                  <a:gd name="T37" fmla="*/ 261 h 41"/>
                  <a:gd name="T38" fmla="*/ 55 w 654"/>
                  <a:gd name="T39" fmla="*/ 228 h 41"/>
                  <a:gd name="T40" fmla="*/ 21 w 654"/>
                  <a:gd name="T41" fmla="*/ 145 h 41"/>
                  <a:gd name="T42" fmla="*/ 55 w 654"/>
                  <a:gd name="T43" fmla="*/ 55 h 41"/>
                  <a:gd name="T44" fmla="*/ 140 w 654"/>
                  <a:gd name="T45" fmla="*/ 21 h 41"/>
                  <a:gd name="T46" fmla="*/ 1190 w 654"/>
                  <a:gd name="T47" fmla="*/ 21 h 41"/>
                  <a:gd name="T48" fmla="*/ 1203 w 654"/>
                  <a:gd name="T49" fmla="*/ 0 h 41"/>
                  <a:gd name="T50" fmla="*/ 4577 w 654"/>
                  <a:gd name="T51" fmla="*/ 0 h 41"/>
                  <a:gd name="T52" fmla="*/ 3940 w 654"/>
                  <a:gd name="T53" fmla="*/ 0 h 41"/>
                  <a:gd name="T54" fmla="*/ 3925 w 654"/>
                  <a:gd name="T55" fmla="*/ 21 h 41"/>
                  <a:gd name="T56" fmla="*/ 4577 w 654"/>
                  <a:gd name="T57" fmla="*/ 21 h 41"/>
                  <a:gd name="T58" fmla="*/ 4577 w 654"/>
                  <a:gd name="T59" fmla="*/ 0 h 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54" h="41">
                    <a:moveTo>
                      <a:pt x="654" y="38"/>
                    </a:moveTo>
                    <a:cubicBezTo>
                      <a:pt x="558" y="38"/>
                      <a:pt x="558" y="38"/>
                      <a:pt x="558" y="38"/>
                    </a:cubicBezTo>
                    <a:cubicBezTo>
                      <a:pt x="558" y="38"/>
                      <a:pt x="558" y="38"/>
                      <a:pt x="558" y="38"/>
                    </a:cubicBezTo>
                    <a:cubicBezTo>
                      <a:pt x="558" y="38"/>
                      <a:pt x="558" y="39"/>
                      <a:pt x="558" y="39"/>
                    </a:cubicBezTo>
                    <a:cubicBezTo>
                      <a:pt x="571" y="39"/>
                      <a:pt x="571" y="39"/>
                      <a:pt x="571" y="39"/>
                    </a:cubicBezTo>
                    <a:cubicBezTo>
                      <a:pt x="571" y="39"/>
                      <a:pt x="571" y="40"/>
                      <a:pt x="571" y="41"/>
                    </a:cubicBezTo>
                    <a:cubicBezTo>
                      <a:pt x="654" y="41"/>
                      <a:pt x="654" y="41"/>
                      <a:pt x="654" y="41"/>
                    </a:cubicBezTo>
                    <a:cubicBezTo>
                      <a:pt x="654" y="38"/>
                      <a:pt x="654" y="38"/>
                      <a:pt x="654" y="38"/>
                    </a:cubicBezTo>
                    <a:moveTo>
                      <a:pt x="172" y="0"/>
                    </a:moveTo>
                    <a:cubicBezTo>
                      <a:pt x="87" y="0"/>
                      <a:pt x="87" y="0"/>
                      <a:pt x="87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32"/>
                      <a:pt x="9" y="41"/>
                      <a:pt x="20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168" y="41"/>
                      <a:pt x="168" y="41"/>
                      <a:pt x="168" y="41"/>
                    </a:cubicBezTo>
                    <a:cubicBezTo>
                      <a:pt x="168" y="40"/>
                      <a:pt x="168" y="39"/>
                      <a:pt x="167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5" y="38"/>
                      <a:pt x="11" y="36"/>
                      <a:pt x="8" y="33"/>
                    </a:cubicBezTo>
                    <a:cubicBezTo>
                      <a:pt x="5" y="30"/>
                      <a:pt x="3" y="25"/>
                      <a:pt x="3" y="21"/>
                    </a:cubicBezTo>
                    <a:cubicBezTo>
                      <a:pt x="3" y="16"/>
                      <a:pt x="5" y="12"/>
                      <a:pt x="8" y="8"/>
                    </a:cubicBezTo>
                    <a:cubicBezTo>
                      <a:pt x="11" y="5"/>
                      <a:pt x="15" y="3"/>
                      <a:pt x="20" y="3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1" y="2"/>
                      <a:pt x="171" y="1"/>
                      <a:pt x="172" y="0"/>
                    </a:cubicBezTo>
                    <a:moveTo>
                      <a:pt x="654" y="0"/>
                    </a:moveTo>
                    <a:cubicBezTo>
                      <a:pt x="563" y="0"/>
                      <a:pt x="563" y="0"/>
                      <a:pt x="563" y="0"/>
                    </a:cubicBezTo>
                    <a:cubicBezTo>
                      <a:pt x="563" y="1"/>
                      <a:pt x="562" y="2"/>
                      <a:pt x="561" y="3"/>
                    </a:cubicBezTo>
                    <a:cubicBezTo>
                      <a:pt x="654" y="3"/>
                      <a:pt x="654" y="3"/>
                      <a:pt x="654" y="3"/>
                    </a:cubicBezTo>
                    <a:cubicBezTo>
                      <a:pt x="654" y="0"/>
                      <a:pt x="654" y="0"/>
                      <a:pt x="654" y="0"/>
                    </a:cubicBezTo>
                  </a:path>
                </a:pathLst>
              </a:cu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5" name="Freeform 382">
                <a:extLst>
                  <a:ext uri="{FF2B5EF4-FFF2-40B4-BE49-F238E27FC236}">
                    <a16:creationId xmlns:a16="http://schemas.microsoft.com/office/drawing/2014/main" id="{8E5F1F98-B641-4DCA-8ECF-E8A75B5DB8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2" y="1740"/>
                <a:ext cx="769" cy="1130"/>
              </a:xfrm>
              <a:custGeom>
                <a:avLst/>
                <a:gdLst>
                  <a:gd name="T0" fmla="*/ 2774 w 402"/>
                  <a:gd name="T1" fmla="*/ 1931 h 591"/>
                  <a:gd name="T2" fmla="*/ 2774 w 402"/>
                  <a:gd name="T3" fmla="*/ 1931 h 591"/>
                  <a:gd name="T4" fmla="*/ 2766 w 402"/>
                  <a:gd name="T5" fmla="*/ 4124 h 591"/>
                  <a:gd name="T6" fmla="*/ 105 w 402"/>
                  <a:gd name="T7" fmla="*/ 4132 h 591"/>
                  <a:gd name="T8" fmla="*/ 105 w 402"/>
                  <a:gd name="T9" fmla="*/ 4132 h 591"/>
                  <a:gd name="T10" fmla="*/ 2774 w 402"/>
                  <a:gd name="T11" fmla="*/ 4124 h 591"/>
                  <a:gd name="T12" fmla="*/ 2774 w 402"/>
                  <a:gd name="T13" fmla="*/ 3608 h 591"/>
                  <a:gd name="T14" fmla="*/ 2774 w 402"/>
                  <a:gd name="T15" fmla="*/ 3600 h 591"/>
                  <a:gd name="T16" fmla="*/ 2774 w 402"/>
                  <a:gd name="T17" fmla="*/ 3587 h 591"/>
                  <a:gd name="T18" fmla="*/ 2774 w 402"/>
                  <a:gd name="T19" fmla="*/ 1931 h 591"/>
                  <a:gd name="T20" fmla="*/ 2774 w 402"/>
                  <a:gd name="T21" fmla="*/ 1463 h 591"/>
                  <a:gd name="T22" fmla="*/ 2669 w 402"/>
                  <a:gd name="T23" fmla="*/ 1532 h 591"/>
                  <a:gd name="T24" fmla="*/ 2774 w 402"/>
                  <a:gd name="T25" fmla="*/ 1532 h 591"/>
                  <a:gd name="T26" fmla="*/ 2774 w 402"/>
                  <a:gd name="T27" fmla="*/ 1809 h 591"/>
                  <a:gd name="T28" fmla="*/ 2774 w 402"/>
                  <a:gd name="T29" fmla="*/ 1809 h 591"/>
                  <a:gd name="T30" fmla="*/ 2774 w 402"/>
                  <a:gd name="T31" fmla="*/ 1463 h 591"/>
                  <a:gd name="T32" fmla="*/ 1917 w 402"/>
                  <a:gd name="T33" fmla="*/ 321 h 591"/>
                  <a:gd name="T34" fmla="*/ 1911 w 402"/>
                  <a:gd name="T35" fmla="*/ 314 h 591"/>
                  <a:gd name="T36" fmla="*/ 1917 w 402"/>
                  <a:gd name="T37" fmla="*/ 308 h 591"/>
                  <a:gd name="T38" fmla="*/ 2745 w 402"/>
                  <a:gd name="T39" fmla="*/ 308 h 591"/>
                  <a:gd name="T40" fmla="*/ 2753 w 402"/>
                  <a:gd name="T41" fmla="*/ 314 h 591"/>
                  <a:gd name="T42" fmla="*/ 2745 w 402"/>
                  <a:gd name="T43" fmla="*/ 321 h 591"/>
                  <a:gd name="T44" fmla="*/ 1917 w 402"/>
                  <a:gd name="T45" fmla="*/ 321 h 591"/>
                  <a:gd name="T46" fmla="*/ 124 w 402"/>
                  <a:gd name="T47" fmla="*/ 308 h 591"/>
                  <a:gd name="T48" fmla="*/ 121 w 402"/>
                  <a:gd name="T49" fmla="*/ 300 h 591"/>
                  <a:gd name="T50" fmla="*/ 124 w 402"/>
                  <a:gd name="T51" fmla="*/ 293 h 591"/>
                  <a:gd name="T52" fmla="*/ 826 w 402"/>
                  <a:gd name="T53" fmla="*/ 293 h 591"/>
                  <a:gd name="T54" fmla="*/ 834 w 402"/>
                  <a:gd name="T55" fmla="*/ 300 h 591"/>
                  <a:gd name="T56" fmla="*/ 826 w 402"/>
                  <a:gd name="T57" fmla="*/ 308 h 591"/>
                  <a:gd name="T58" fmla="*/ 124 w 402"/>
                  <a:gd name="T59" fmla="*/ 308 h 591"/>
                  <a:gd name="T60" fmla="*/ 2814 w 402"/>
                  <a:gd name="T61" fmla="*/ 0 h 591"/>
                  <a:gd name="T62" fmla="*/ 1924 w 402"/>
                  <a:gd name="T63" fmla="*/ 0 h 591"/>
                  <a:gd name="T64" fmla="*/ 1924 w 402"/>
                  <a:gd name="T65" fmla="*/ 0 h 591"/>
                  <a:gd name="T66" fmla="*/ 1911 w 402"/>
                  <a:gd name="T67" fmla="*/ 8 h 591"/>
                  <a:gd name="T68" fmla="*/ 1884 w 402"/>
                  <a:gd name="T69" fmla="*/ 36 h 591"/>
                  <a:gd name="T70" fmla="*/ 1840 w 402"/>
                  <a:gd name="T71" fmla="*/ 153 h 591"/>
                  <a:gd name="T72" fmla="*/ 1903 w 402"/>
                  <a:gd name="T73" fmla="*/ 337 h 591"/>
                  <a:gd name="T74" fmla="*/ 1903 w 402"/>
                  <a:gd name="T75" fmla="*/ 344 h 591"/>
                  <a:gd name="T76" fmla="*/ 1896 w 402"/>
                  <a:gd name="T77" fmla="*/ 344 h 591"/>
                  <a:gd name="T78" fmla="*/ 882 w 402"/>
                  <a:gd name="T79" fmla="*/ 344 h 591"/>
                  <a:gd name="T80" fmla="*/ 882 w 402"/>
                  <a:gd name="T81" fmla="*/ 344 h 591"/>
                  <a:gd name="T82" fmla="*/ 798 w 402"/>
                  <a:gd name="T83" fmla="*/ 161 h 591"/>
                  <a:gd name="T84" fmla="*/ 861 w 402"/>
                  <a:gd name="T85" fmla="*/ 0 h 591"/>
                  <a:gd name="T86" fmla="*/ 69 w 402"/>
                  <a:gd name="T87" fmla="*/ 0 h 591"/>
                  <a:gd name="T88" fmla="*/ 63 w 402"/>
                  <a:gd name="T89" fmla="*/ 8 h 591"/>
                  <a:gd name="T90" fmla="*/ 48 w 402"/>
                  <a:gd name="T91" fmla="*/ 29 h 591"/>
                  <a:gd name="T92" fmla="*/ 29 w 402"/>
                  <a:gd name="T93" fmla="*/ 273 h 591"/>
                  <a:gd name="T94" fmla="*/ 36 w 402"/>
                  <a:gd name="T95" fmla="*/ 293 h 591"/>
                  <a:gd name="T96" fmla="*/ 48 w 402"/>
                  <a:gd name="T97" fmla="*/ 314 h 591"/>
                  <a:gd name="T98" fmla="*/ 92 w 402"/>
                  <a:gd name="T99" fmla="*/ 3067 h 591"/>
                  <a:gd name="T100" fmla="*/ 77 w 402"/>
                  <a:gd name="T101" fmla="*/ 1547 h 591"/>
                  <a:gd name="T102" fmla="*/ 2452 w 402"/>
                  <a:gd name="T103" fmla="*/ 1532 h 591"/>
                  <a:gd name="T104" fmla="*/ 2774 w 402"/>
                  <a:gd name="T105" fmla="*/ 1310 h 591"/>
                  <a:gd name="T106" fmla="*/ 2766 w 402"/>
                  <a:gd name="T107" fmla="*/ 614 h 591"/>
                  <a:gd name="T108" fmla="*/ 2766 w 402"/>
                  <a:gd name="T109" fmla="*/ 277 h 591"/>
                  <a:gd name="T110" fmla="*/ 2766 w 402"/>
                  <a:gd name="T111" fmla="*/ 277 h 591"/>
                  <a:gd name="T112" fmla="*/ 2766 w 402"/>
                  <a:gd name="T113" fmla="*/ 273 h 591"/>
                  <a:gd name="T114" fmla="*/ 2766 w 402"/>
                  <a:gd name="T115" fmla="*/ 273 h 591"/>
                  <a:gd name="T116" fmla="*/ 2785 w 402"/>
                  <a:gd name="T117" fmla="*/ 29 h 591"/>
                  <a:gd name="T118" fmla="*/ 2799 w 402"/>
                  <a:gd name="T119" fmla="*/ 8 h 591"/>
                  <a:gd name="T120" fmla="*/ 2814 w 402"/>
                  <a:gd name="T121" fmla="*/ 0 h 5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02" h="591">
                    <a:moveTo>
                      <a:pt x="396" y="276"/>
                    </a:moveTo>
                    <a:cubicBezTo>
                      <a:pt x="396" y="276"/>
                      <a:pt x="396" y="276"/>
                      <a:pt x="396" y="276"/>
                    </a:cubicBezTo>
                    <a:cubicBezTo>
                      <a:pt x="395" y="590"/>
                      <a:pt x="395" y="590"/>
                      <a:pt x="395" y="590"/>
                    </a:cubicBezTo>
                    <a:cubicBezTo>
                      <a:pt x="15" y="591"/>
                      <a:pt x="15" y="591"/>
                      <a:pt x="15" y="591"/>
                    </a:cubicBezTo>
                    <a:cubicBezTo>
                      <a:pt x="15" y="591"/>
                      <a:pt x="15" y="591"/>
                      <a:pt x="15" y="591"/>
                    </a:cubicBezTo>
                    <a:cubicBezTo>
                      <a:pt x="396" y="590"/>
                      <a:pt x="396" y="590"/>
                      <a:pt x="396" y="590"/>
                    </a:cubicBezTo>
                    <a:cubicBezTo>
                      <a:pt x="396" y="581"/>
                      <a:pt x="396" y="553"/>
                      <a:pt x="396" y="516"/>
                    </a:cubicBezTo>
                    <a:cubicBezTo>
                      <a:pt x="396" y="515"/>
                      <a:pt x="396" y="515"/>
                      <a:pt x="396" y="515"/>
                    </a:cubicBezTo>
                    <a:cubicBezTo>
                      <a:pt x="396" y="514"/>
                      <a:pt x="396" y="514"/>
                      <a:pt x="396" y="513"/>
                    </a:cubicBezTo>
                    <a:cubicBezTo>
                      <a:pt x="397" y="450"/>
                      <a:pt x="396" y="361"/>
                      <a:pt x="396" y="276"/>
                    </a:cubicBezTo>
                    <a:moveTo>
                      <a:pt x="396" y="209"/>
                    </a:moveTo>
                    <a:cubicBezTo>
                      <a:pt x="381" y="219"/>
                      <a:pt x="381" y="219"/>
                      <a:pt x="381" y="219"/>
                    </a:cubicBezTo>
                    <a:cubicBezTo>
                      <a:pt x="396" y="219"/>
                      <a:pt x="396" y="219"/>
                      <a:pt x="396" y="219"/>
                    </a:cubicBezTo>
                    <a:cubicBezTo>
                      <a:pt x="396" y="259"/>
                      <a:pt x="396" y="259"/>
                      <a:pt x="396" y="259"/>
                    </a:cubicBezTo>
                    <a:cubicBezTo>
                      <a:pt x="396" y="259"/>
                      <a:pt x="396" y="259"/>
                      <a:pt x="396" y="259"/>
                    </a:cubicBezTo>
                    <a:cubicBezTo>
                      <a:pt x="396" y="242"/>
                      <a:pt x="396" y="225"/>
                      <a:pt x="396" y="209"/>
                    </a:cubicBezTo>
                    <a:moveTo>
                      <a:pt x="274" y="46"/>
                    </a:moveTo>
                    <a:cubicBezTo>
                      <a:pt x="274" y="46"/>
                      <a:pt x="273" y="45"/>
                      <a:pt x="273" y="45"/>
                    </a:cubicBezTo>
                    <a:cubicBezTo>
                      <a:pt x="273" y="44"/>
                      <a:pt x="274" y="44"/>
                      <a:pt x="274" y="44"/>
                    </a:cubicBezTo>
                    <a:cubicBezTo>
                      <a:pt x="392" y="44"/>
                      <a:pt x="392" y="44"/>
                      <a:pt x="392" y="44"/>
                    </a:cubicBezTo>
                    <a:cubicBezTo>
                      <a:pt x="393" y="44"/>
                      <a:pt x="393" y="44"/>
                      <a:pt x="393" y="45"/>
                    </a:cubicBezTo>
                    <a:cubicBezTo>
                      <a:pt x="393" y="45"/>
                      <a:pt x="393" y="46"/>
                      <a:pt x="392" y="46"/>
                    </a:cubicBezTo>
                    <a:cubicBezTo>
                      <a:pt x="274" y="46"/>
                      <a:pt x="274" y="46"/>
                      <a:pt x="274" y="46"/>
                    </a:cubicBezTo>
                    <a:moveTo>
                      <a:pt x="18" y="44"/>
                    </a:moveTo>
                    <a:cubicBezTo>
                      <a:pt x="18" y="44"/>
                      <a:pt x="17" y="44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119" y="42"/>
                      <a:pt x="119" y="43"/>
                      <a:pt x="119" y="43"/>
                    </a:cubicBezTo>
                    <a:cubicBezTo>
                      <a:pt x="119" y="44"/>
                      <a:pt x="119" y="44"/>
                      <a:pt x="118" y="44"/>
                    </a:cubicBezTo>
                    <a:cubicBezTo>
                      <a:pt x="18" y="44"/>
                      <a:pt x="18" y="44"/>
                      <a:pt x="18" y="44"/>
                    </a:cubicBezTo>
                    <a:moveTo>
                      <a:pt x="402" y="0"/>
                    </a:moveTo>
                    <a:cubicBezTo>
                      <a:pt x="275" y="0"/>
                      <a:pt x="275" y="0"/>
                      <a:pt x="275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74" y="0"/>
                      <a:pt x="274" y="0"/>
                      <a:pt x="273" y="1"/>
                    </a:cubicBezTo>
                    <a:cubicBezTo>
                      <a:pt x="272" y="2"/>
                      <a:pt x="271" y="3"/>
                      <a:pt x="269" y="5"/>
                    </a:cubicBezTo>
                    <a:cubicBezTo>
                      <a:pt x="266" y="9"/>
                      <a:pt x="263" y="15"/>
                      <a:pt x="263" y="22"/>
                    </a:cubicBezTo>
                    <a:cubicBezTo>
                      <a:pt x="263" y="29"/>
                      <a:pt x="265" y="38"/>
                      <a:pt x="272" y="48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2" y="49"/>
                      <a:pt x="272" y="49"/>
                      <a:pt x="271" y="49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26" y="49"/>
                      <a:pt x="114" y="39"/>
                      <a:pt x="114" y="23"/>
                    </a:cubicBezTo>
                    <a:cubicBezTo>
                      <a:pt x="114" y="16"/>
                      <a:pt x="117" y="8"/>
                      <a:pt x="12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0" y="16"/>
                      <a:pt x="2" y="31"/>
                      <a:pt x="4" y="39"/>
                    </a:cubicBezTo>
                    <a:cubicBezTo>
                      <a:pt x="5" y="40"/>
                      <a:pt x="5" y="41"/>
                      <a:pt x="5" y="42"/>
                    </a:cubicBezTo>
                    <a:cubicBezTo>
                      <a:pt x="6" y="44"/>
                      <a:pt x="7" y="45"/>
                      <a:pt x="7" y="45"/>
                    </a:cubicBezTo>
                    <a:cubicBezTo>
                      <a:pt x="8" y="74"/>
                      <a:pt x="11" y="287"/>
                      <a:pt x="13" y="439"/>
                    </a:cubicBezTo>
                    <a:cubicBezTo>
                      <a:pt x="11" y="221"/>
                      <a:pt x="11" y="221"/>
                      <a:pt x="11" y="221"/>
                    </a:cubicBezTo>
                    <a:cubicBezTo>
                      <a:pt x="350" y="219"/>
                      <a:pt x="350" y="219"/>
                      <a:pt x="350" y="219"/>
                    </a:cubicBezTo>
                    <a:cubicBezTo>
                      <a:pt x="396" y="187"/>
                      <a:pt x="396" y="187"/>
                      <a:pt x="396" y="187"/>
                    </a:cubicBezTo>
                    <a:cubicBezTo>
                      <a:pt x="396" y="148"/>
                      <a:pt x="396" y="114"/>
                      <a:pt x="395" y="88"/>
                    </a:cubicBezTo>
                    <a:cubicBezTo>
                      <a:pt x="395" y="74"/>
                      <a:pt x="395" y="57"/>
                      <a:pt x="395" y="40"/>
                    </a:cubicBezTo>
                    <a:cubicBezTo>
                      <a:pt x="395" y="40"/>
                      <a:pt x="395" y="40"/>
                      <a:pt x="395" y="40"/>
                    </a:cubicBezTo>
                    <a:cubicBezTo>
                      <a:pt x="395" y="40"/>
                      <a:pt x="395" y="39"/>
                      <a:pt x="395" y="39"/>
                    </a:cubicBezTo>
                    <a:cubicBezTo>
                      <a:pt x="395" y="39"/>
                      <a:pt x="395" y="39"/>
                      <a:pt x="395" y="39"/>
                    </a:cubicBezTo>
                    <a:cubicBezTo>
                      <a:pt x="389" y="21"/>
                      <a:pt x="394" y="10"/>
                      <a:pt x="398" y="4"/>
                    </a:cubicBezTo>
                    <a:cubicBezTo>
                      <a:pt x="399" y="3"/>
                      <a:pt x="400" y="2"/>
                      <a:pt x="400" y="1"/>
                    </a:cubicBezTo>
                    <a:cubicBezTo>
                      <a:pt x="402" y="0"/>
                      <a:pt x="402" y="0"/>
                      <a:pt x="402" y="0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6" name="Freeform 383">
                <a:extLst>
                  <a:ext uri="{FF2B5EF4-FFF2-40B4-BE49-F238E27FC236}">
                    <a16:creationId xmlns:a16="http://schemas.microsoft.com/office/drawing/2014/main" id="{B65DA2EC-8D79-4669-A3AD-C88C6F4B01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3" y="2159"/>
                <a:ext cx="736" cy="711"/>
              </a:xfrm>
              <a:custGeom>
                <a:avLst/>
                <a:gdLst>
                  <a:gd name="T0" fmla="*/ 344 w 385"/>
                  <a:gd name="T1" fmla="*/ 2401 h 372"/>
                  <a:gd name="T2" fmla="*/ 566 w 385"/>
                  <a:gd name="T3" fmla="*/ 2401 h 372"/>
                  <a:gd name="T4" fmla="*/ 1342 w 385"/>
                  <a:gd name="T5" fmla="*/ 2513 h 372"/>
                  <a:gd name="T6" fmla="*/ 1342 w 385"/>
                  <a:gd name="T7" fmla="*/ 2290 h 372"/>
                  <a:gd name="T8" fmla="*/ 1342 w 385"/>
                  <a:gd name="T9" fmla="*/ 2513 h 372"/>
                  <a:gd name="T10" fmla="*/ 2116 w 385"/>
                  <a:gd name="T11" fmla="*/ 2401 h 372"/>
                  <a:gd name="T12" fmla="*/ 2346 w 385"/>
                  <a:gd name="T13" fmla="*/ 2401 h 372"/>
                  <a:gd name="T14" fmla="*/ 2244 w 385"/>
                  <a:gd name="T15" fmla="*/ 1984 h 372"/>
                  <a:gd name="T16" fmla="*/ 2244 w 385"/>
                  <a:gd name="T17" fmla="*/ 1676 h 372"/>
                  <a:gd name="T18" fmla="*/ 2244 w 385"/>
                  <a:gd name="T19" fmla="*/ 1984 h 372"/>
                  <a:gd name="T20" fmla="*/ 2145 w 385"/>
                  <a:gd name="T21" fmla="*/ 1005 h 372"/>
                  <a:gd name="T22" fmla="*/ 2369 w 385"/>
                  <a:gd name="T23" fmla="*/ 1005 h 372"/>
                  <a:gd name="T24" fmla="*/ 2690 w 385"/>
                  <a:gd name="T25" fmla="*/ 398 h 372"/>
                  <a:gd name="T26" fmla="*/ 482 w 385"/>
                  <a:gd name="T27" fmla="*/ 1915 h 372"/>
                  <a:gd name="T28" fmla="*/ 29 w 385"/>
                  <a:gd name="T29" fmla="*/ 2597 h 372"/>
                  <a:gd name="T30" fmla="*/ 2682 w 385"/>
                  <a:gd name="T31" fmla="*/ 2590 h 372"/>
                  <a:gd name="T32" fmla="*/ 468 w 385"/>
                  <a:gd name="T33" fmla="*/ 1158 h 372"/>
                  <a:gd name="T34" fmla="*/ 468 w 385"/>
                  <a:gd name="T35" fmla="*/ 803 h 372"/>
                  <a:gd name="T36" fmla="*/ 468 w 385"/>
                  <a:gd name="T37" fmla="*/ 1158 h 372"/>
                  <a:gd name="T38" fmla="*/ 1223 w 385"/>
                  <a:gd name="T39" fmla="*/ 398 h 372"/>
                  <a:gd name="T40" fmla="*/ 1447 w 385"/>
                  <a:gd name="T41" fmla="*/ 398 h 372"/>
                  <a:gd name="T42" fmla="*/ 2369 w 385"/>
                  <a:gd name="T43" fmla="*/ 0 h 372"/>
                  <a:gd name="T44" fmla="*/ 15 w 385"/>
                  <a:gd name="T45" fmla="*/ 1535 h 372"/>
                  <a:gd name="T46" fmla="*/ 2369 w 385"/>
                  <a:gd name="T47" fmla="*/ 0 h 372"/>
                  <a:gd name="T48" fmla="*/ 2132 w 385"/>
                  <a:gd name="T49" fmla="*/ 413 h 372"/>
                  <a:gd name="T50" fmla="*/ 2353 w 385"/>
                  <a:gd name="T51" fmla="*/ 413 h 372"/>
                  <a:gd name="T52" fmla="*/ 2690 w 385"/>
                  <a:gd name="T53" fmla="*/ 0 h 372"/>
                  <a:gd name="T54" fmla="*/ 1371 w 385"/>
                  <a:gd name="T55" fmla="*/ 826 h 372"/>
                  <a:gd name="T56" fmla="*/ 1327 w 385"/>
                  <a:gd name="T57" fmla="*/ 1166 h 372"/>
                  <a:gd name="T58" fmla="*/ 1223 w 385"/>
                  <a:gd name="T59" fmla="*/ 927 h 372"/>
                  <a:gd name="T60" fmla="*/ 21 w 385"/>
                  <a:gd name="T61" fmla="*/ 2053 h 372"/>
                  <a:gd name="T62" fmla="*/ 21 w 385"/>
                  <a:gd name="T63" fmla="*/ 2076 h 372"/>
                  <a:gd name="T64" fmla="*/ 428 w 385"/>
                  <a:gd name="T65" fmla="*/ 1900 h 372"/>
                  <a:gd name="T66" fmla="*/ 468 w 385"/>
                  <a:gd name="T67" fmla="*/ 1615 h 372"/>
                  <a:gd name="T68" fmla="*/ 581 w 385"/>
                  <a:gd name="T69" fmla="*/ 1787 h 372"/>
                  <a:gd name="T70" fmla="*/ 2690 w 385"/>
                  <a:gd name="T71" fmla="*/ 0 h 37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85" h="372">
                    <a:moveTo>
                      <a:pt x="65" y="360"/>
                    </a:moveTo>
                    <a:cubicBezTo>
                      <a:pt x="56" y="360"/>
                      <a:pt x="49" y="353"/>
                      <a:pt x="49" y="344"/>
                    </a:cubicBezTo>
                    <a:cubicBezTo>
                      <a:pt x="49" y="335"/>
                      <a:pt x="56" y="328"/>
                      <a:pt x="65" y="328"/>
                    </a:cubicBezTo>
                    <a:cubicBezTo>
                      <a:pt x="74" y="328"/>
                      <a:pt x="81" y="335"/>
                      <a:pt x="81" y="344"/>
                    </a:cubicBezTo>
                    <a:cubicBezTo>
                      <a:pt x="81" y="353"/>
                      <a:pt x="74" y="360"/>
                      <a:pt x="65" y="360"/>
                    </a:cubicBezTo>
                    <a:moveTo>
                      <a:pt x="192" y="360"/>
                    </a:moveTo>
                    <a:cubicBezTo>
                      <a:pt x="183" y="360"/>
                      <a:pt x="176" y="353"/>
                      <a:pt x="176" y="344"/>
                    </a:cubicBezTo>
                    <a:cubicBezTo>
                      <a:pt x="176" y="335"/>
                      <a:pt x="183" y="328"/>
                      <a:pt x="192" y="328"/>
                    </a:cubicBezTo>
                    <a:cubicBezTo>
                      <a:pt x="201" y="328"/>
                      <a:pt x="208" y="335"/>
                      <a:pt x="208" y="344"/>
                    </a:cubicBezTo>
                    <a:cubicBezTo>
                      <a:pt x="208" y="353"/>
                      <a:pt x="201" y="360"/>
                      <a:pt x="192" y="360"/>
                    </a:cubicBezTo>
                    <a:moveTo>
                      <a:pt x="320" y="360"/>
                    </a:moveTo>
                    <a:cubicBezTo>
                      <a:pt x="311" y="360"/>
                      <a:pt x="303" y="353"/>
                      <a:pt x="303" y="344"/>
                    </a:cubicBezTo>
                    <a:cubicBezTo>
                      <a:pt x="303" y="335"/>
                      <a:pt x="311" y="328"/>
                      <a:pt x="320" y="328"/>
                    </a:cubicBezTo>
                    <a:cubicBezTo>
                      <a:pt x="328" y="328"/>
                      <a:pt x="336" y="335"/>
                      <a:pt x="336" y="344"/>
                    </a:cubicBezTo>
                    <a:cubicBezTo>
                      <a:pt x="336" y="353"/>
                      <a:pt x="328" y="360"/>
                      <a:pt x="320" y="360"/>
                    </a:cubicBezTo>
                    <a:moveTo>
                      <a:pt x="321" y="284"/>
                    </a:moveTo>
                    <a:cubicBezTo>
                      <a:pt x="312" y="284"/>
                      <a:pt x="305" y="274"/>
                      <a:pt x="305" y="262"/>
                    </a:cubicBezTo>
                    <a:cubicBezTo>
                      <a:pt x="305" y="250"/>
                      <a:pt x="312" y="240"/>
                      <a:pt x="321" y="240"/>
                    </a:cubicBezTo>
                    <a:cubicBezTo>
                      <a:pt x="330" y="240"/>
                      <a:pt x="337" y="250"/>
                      <a:pt x="337" y="262"/>
                    </a:cubicBezTo>
                    <a:cubicBezTo>
                      <a:pt x="337" y="274"/>
                      <a:pt x="330" y="284"/>
                      <a:pt x="321" y="284"/>
                    </a:cubicBezTo>
                    <a:moveTo>
                      <a:pt x="323" y="166"/>
                    </a:moveTo>
                    <a:cubicBezTo>
                      <a:pt x="314" y="166"/>
                      <a:pt x="307" y="156"/>
                      <a:pt x="307" y="144"/>
                    </a:cubicBezTo>
                    <a:cubicBezTo>
                      <a:pt x="307" y="132"/>
                      <a:pt x="314" y="123"/>
                      <a:pt x="323" y="123"/>
                    </a:cubicBezTo>
                    <a:cubicBezTo>
                      <a:pt x="332" y="123"/>
                      <a:pt x="339" y="132"/>
                      <a:pt x="339" y="144"/>
                    </a:cubicBezTo>
                    <a:cubicBezTo>
                      <a:pt x="339" y="156"/>
                      <a:pt x="332" y="166"/>
                      <a:pt x="323" y="166"/>
                    </a:cubicBezTo>
                    <a:moveTo>
                      <a:pt x="385" y="57"/>
                    </a:moveTo>
                    <a:cubicBezTo>
                      <a:pt x="80" y="267"/>
                      <a:pt x="80" y="267"/>
                      <a:pt x="80" y="267"/>
                    </a:cubicBezTo>
                    <a:cubicBezTo>
                      <a:pt x="77" y="271"/>
                      <a:pt x="73" y="274"/>
                      <a:pt x="69" y="274"/>
                    </a:cubicBezTo>
                    <a:cubicBezTo>
                      <a:pt x="4" y="319"/>
                      <a:pt x="4" y="319"/>
                      <a:pt x="4" y="319"/>
                    </a:cubicBezTo>
                    <a:cubicBezTo>
                      <a:pt x="4" y="372"/>
                      <a:pt x="4" y="372"/>
                      <a:pt x="4" y="372"/>
                    </a:cubicBezTo>
                    <a:cubicBezTo>
                      <a:pt x="4" y="372"/>
                      <a:pt x="4" y="372"/>
                      <a:pt x="4" y="372"/>
                    </a:cubicBezTo>
                    <a:cubicBezTo>
                      <a:pt x="384" y="371"/>
                      <a:pt x="384" y="371"/>
                      <a:pt x="384" y="371"/>
                    </a:cubicBezTo>
                    <a:cubicBezTo>
                      <a:pt x="385" y="57"/>
                      <a:pt x="385" y="57"/>
                      <a:pt x="385" y="57"/>
                    </a:cubicBezTo>
                    <a:moveTo>
                      <a:pt x="67" y="166"/>
                    </a:moveTo>
                    <a:cubicBezTo>
                      <a:pt x="58" y="166"/>
                      <a:pt x="51" y="154"/>
                      <a:pt x="51" y="140"/>
                    </a:cubicBezTo>
                    <a:cubicBezTo>
                      <a:pt x="51" y="126"/>
                      <a:pt x="58" y="115"/>
                      <a:pt x="67" y="115"/>
                    </a:cubicBezTo>
                    <a:cubicBezTo>
                      <a:pt x="76" y="115"/>
                      <a:pt x="83" y="126"/>
                      <a:pt x="83" y="140"/>
                    </a:cubicBezTo>
                    <a:cubicBezTo>
                      <a:pt x="83" y="154"/>
                      <a:pt x="76" y="166"/>
                      <a:pt x="67" y="166"/>
                    </a:cubicBezTo>
                    <a:moveTo>
                      <a:pt x="191" y="82"/>
                    </a:moveTo>
                    <a:cubicBezTo>
                      <a:pt x="182" y="82"/>
                      <a:pt x="175" y="70"/>
                      <a:pt x="175" y="57"/>
                    </a:cubicBezTo>
                    <a:cubicBezTo>
                      <a:pt x="175" y="43"/>
                      <a:pt x="182" y="32"/>
                      <a:pt x="191" y="32"/>
                    </a:cubicBezTo>
                    <a:cubicBezTo>
                      <a:pt x="200" y="32"/>
                      <a:pt x="207" y="43"/>
                      <a:pt x="207" y="57"/>
                    </a:cubicBezTo>
                    <a:cubicBezTo>
                      <a:pt x="207" y="70"/>
                      <a:pt x="200" y="82"/>
                      <a:pt x="191" y="82"/>
                    </a:cubicBezTo>
                    <a:moveTo>
                      <a:pt x="339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20"/>
                      <a:pt x="2" y="220"/>
                      <a:pt x="2" y="220"/>
                    </a:cubicBezTo>
                    <a:cubicBezTo>
                      <a:pt x="3" y="243"/>
                      <a:pt x="3" y="243"/>
                      <a:pt x="3" y="243"/>
                    </a:cubicBezTo>
                    <a:cubicBezTo>
                      <a:pt x="339" y="0"/>
                      <a:pt x="339" y="0"/>
                      <a:pt x="339" y="0"/>
                    </a:cubicBezTo>
                    <a:moveTo>
                      <a:pt x="321" y="79"/>
                    </a:moveTo>
                    <a:cubicBezTo>
                      <a:pt x="312" y="79"/>
                      <a:pt x="305" y="70"/>
                      <a:pt x="305" y="59"/>
                    </a:cubicBezTo>
                    <a:cubicBezTo>
                      <a:pt x="305" y="48"/>
                      <a:pt x="312" y="40"/>
                      <a:pt x="321" y="40"/>
                    </a:cubicBezTo>
                    <a:cubicBezTo>
                      <a:pt x="330" y="40"/>
                      <a:pt x="337" y="48"/>
                      <a:pt x="337" y="59"/>
                    </a:cubicBezTo>
                    <a:cubicBezTo>
                      <a:pt x="337" y="70"/>
                      <a:pt x="330" y="79"/>
                      <a:pt x="321" y="79"/>
                    </a:cubicBezTo>
                    <a:moveTo>
                      <a:pt x="385" y="0"/>
                    </a:moveTo>
                    <a:cubicBezTo>
                      <a:pt x="370" y="0"/>
                      <a:pt x="370" y="0"/>
                      <a:pt x="370" y="0"/>
                    </a:cubicBezTo>
                    <a:cubicBezTo>
                      <a:pt x="196" y="118"/>
                      <a:pt x="196" y="118"/>
                      <a:pt x="196" y="118"/>
                    </a:cubicBezTo>
                    <a:cubicBezTo>
                      <a:pt x="202" y="122"/>
                      <a:pt x="206" y="131"/>
                      <a:pt x="206" y="142"/>
                    </a:cubicBezTo>
                    <a:cubicBezTo>
                      <a:pt x="206" y="155"/>
                      <a:pt x="199" y="167"/>
                      <a:pt x="190" y="167"/>
                    </a:cubicBezTo>
                    <a:cubicBezTo>
                      <a:pt x="181" y="167"/>
                      <a:pt x="174" y="155"/>
                      <a:pt x="174" y="142"/>
                    </a:cubicBezTo>
                    <a:cubicBezTo>
                      <a:pt x="174" y="138"/>
                      <a:pt x="174" y="135"/>
                      <a:pt x="175" y="133"/>
                    </a:cubicBezTo>
                    <a:cubicBezTo>
                      <a:pt x="3" y="250"/>
                      <a:pt x="3" y="250"/>
                      <a:pt x="3" y="250"/>
                    </a:cubicBezTo>
                    <a:cubicBezTo>
                      <a:pt x="3" y="294"/>
                      <a:pt x="3" y="294"/>
                      <a:pt x="3" y="294"/>
                    </a:cubicBezTo>
                    <a:cubicBezTo>
                      <a:pt x="3" y="296"/>
                      <a:pt x="3" y="296"/>
                      <a:pt x="3" y="296"/>
                    </a:cubicBezTo>
                    <a:cubicBezTo>
                      <a:pt x="3" y="297"/>
                      <a:pt x="3" y="297"/>
                      <a:pt x="3" y="297"/>
                    </a:cubicBezTo>
                    <a:cubicBezTo>
                      <a:pt x="4" y="313"/>
                      <a:pt x="4" y="313"/>
                      <a:pt x="4" y="313"/>
                    </a:cubicBezTo>
                    <a:cubicBezTo>
                      <a:pt x="61" y="272"/>
                      <a:pt x="61" y="272"/>
                      <a:pt x="61" y="272"/>
                    </a:cubicBezTo>
                    <a:cubicBezTo>
                      <a:pt x="55" y="269"/>
                      <a:pt x="51" y="261"/>
                      <a:pt x="51" y="253"/>
                    </a:cubicBezTo>
                    <a:cubicBezTo>
                      <a:pt x="51" y="240"/>
                      <a:pt x="59" y="231"/>
                      <a:pt x="67" y="231"/>
                    </a:cubicBezTo>
                    <a:cubicBezTo>
                      <a:pt x="76" y="231"/>
                      <a:pt x="84" y="240"/>
                      <a:pt x="84" y="253"/>
                    </a:cubicBezTo>
                    <a:cubicBezTo>
                      <a:pt x="84" y="254"/>
                      <a:pt x="83" y="255"/>
                      <a:pt x="83" y="256"/>
                    </a:cubicBezTo>
                    <a:cubicBezTo>
                      <a:pt x="385" y="40"/>
                      <a:pt x="385" y="40"/>
                      <a:pt x="385" y="40"/>
                    </a:cubicBezTo>
                    <a:cubicBezTo>
                      <a:pt x="385" y="0"/>
                      <a:pt x="385" y="0"/>
                      <a:pt x="385" y="0"/>
                    </a:cubicBezTo>
                  </a:path>
                </a:pathLst>
              </a:custGeom>
              <a:solidFill>
                <a:srgbClr val="CED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7" name="Freeform 384">
                <a:extLst>
                  <a:ext uri="{FF2B5EF4-FFF2-40B4-BE49-F238E27FC236}">
                    <a16:creationId xmlns:a16="http://schemas.microsoft.com/office/drawing/2014/main" id="{9478EC37-A869-4DA8-94B6-6F563A549D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4" y="1727"/>
                <a:ext cx="298" cy="103"/>
              </a:xfrm>
              <a:custGeom>
                <a:avLst/>
                <a:gdLst>
                  <a:gd name="T0" fmla="*/ 92 w 156"/>
                  <a:gd name="T1" fmla="*/ 353 h 54"/>
                  <a:gd name="T2" fmla="*/ 489 w 156"/>
                  <a:gd name="T3" fmla="*/ 305 h 54"/>
                  <a:gd name="T4" fmla="*/ 1026 w 156"/>
                  <a:gd name="T5" fmla="*/ 353 h 54"/>
                  <a:gd name="T6" fmla="*/ 92 w 156"/>
                  <a:gd name="T7" fmla="*/ 353 h 54"/>
                  <a:gd name="T8" fmla="*/ 758 w 156"/>
                  <a:gd name="T9" fmla="*/ 0 h 54"/>
                  <a:gd name="T10" fmla="*/ 361 w 156"/>
                  <a:gd name="T11" fmla="*/ 0 h 54"/>
                  <a:gd name="T12" fmla="*/ 420 w 156"/>
                  <a:gd name="T13" fmla="*/ 36 h 54"/>
                  <a:gd name="T14" fmla="*/ 428 w 156"/>
                  <a:gd name="T15" fmla="*/ 40 h 54"/>
                  <a:gd name="T16" fmla="*/ 420 w 156"/>
                  <a:gd name="T17" fmla="*/ 48 h 54"/>
                  <a:gd name="T18" fmla="*/ 69 w 156"/>
                  <a:gd name="T19" fmla="*/ 48 h 54"/>
                  <a:gd name="T20" fmla="*/ 0 w 156"/>
                  <a:gd name="T21" fmla="*/ 208 h 54"/>
                  <a:gd name="T22" fmla="*/ 76 w 156"/>
                  <a:gd name="T23" fmla="*/ 374 h 54"/>
                  <a:gd name="T24" fmla="*/ 76 w 156"/>
                  <a:gd name="T25" fmla="*/ 374 h 54"/>
                  <a:gd name="T26" fmla="*/ 1066 w 156"/>
                  <a:gd name="T27" fmla="*/ 374 h 54"/>
                  <a:gd name="T28" fmla="*/ 1011 w 156"/>
                  <a:gd name="T29" fmla="*/ 200 h 54"/>
                  <a:gd name="T30" fmla="*/ 1051 w 156"/>
                  <a:gd name="T31" fmla="*/ 76 h 54"/>
                  <a:gd name="T32" fmla="*/ 1087 w 156"/>
                  <a:gd name="T33" fmla="*/ 48 h 54"/>
                  <a:gd name="T34" fmla="*/ 697 w 156"/>
                  <a:gd name="T35" fmla="*/ 48 h 54"/>
                  <a:gd name="T36" fmla="*/ 690 w 156"/>
                  <a:gd name="T37" fmla="*/ 40 h 54"/>
                  <a:gd name="T38" fmla="*/ 697 w 156"/>
                  <a:gd name="T39" fmla="*/ 36 h 54"/>
                  <a:gd name="T40" fmla="*/ 758 w 156"/>
                  <a:gd name="T41" fmla="*/ 0 h 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6" h="54">
                    <a:moveTo>
                      <a:pt x="13" y="51"/>
                    </a:moveTo>
                    <a:cubicBezTo>
                      <a:pt x="30" y="46"/>
                      <a:pt x="51" y="44"/>
                      <a:pt x="70" y="44"/>
                    </a:cubicBezTo>
                    <a:cubicBezTo>
                      <a:pt x="110" y="44"/>
                      <a:pt x="147" y="51"/>
                      <a:pt x="147" y="51"/>
                    </a:cubicBezTo>
                    <a:cubicBezTo>
                      <a:pt x="13" y="51"/>
                      <a:pt x="13" y="51"/>
                      <a:pt x="13" y="51"/>
                    </a:cubicBezTo>
                    <a:moveTo>
                      <a:pt x="109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54" y="2"/>
                      <a:pt x="57" y="3"/>
                      <a:pt x="60" y="5"/>
                    </a:cubicBezTo>
                    <a:cubicBezTo>
                      <a:pt x="61" y="5"/>
                      <a:pt x="61" y="5"/>
                      <a:pt x="61" y="6"/>
                    </a:cubicBezTo>
                    <a:cubicBezTo>
                      <a:pt x="61" y="6"/>
                      <a:pt x="60" y="7"/>
                      <a:pt x="6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3" y="15"/>
                      <a:pt x="0" y="23"/>
                      <a:pt x="0" y="30"/>
                    </a:cubicBezTo>
                    <a:cubicBezTo>
                      <a:pt x="0" y="43"/>
                      <a:pt x="9" y="52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47" y="45"/>
                      <a:pt x="145" y="36"/>
                      <a:pt x="145" y="29"/>
                    </a:cubicBezTo>
                    <a:cubicBezTo>
                      <a:pt x="145" y="21"/>
                      <a:pt x="148" y="15"/>
                      <a:pt x="151" y="11"/>
                    </a:cubicBezTo>
                    <a:cubicBezTo>
                      <a:pt x="153" y="9"/>
                      <a:pt x="155" y="8"/>
                      <a:pt x="156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6"/>
                      <a:pt x="99" y="6"/>
                    </a:cubicBezTo>
                    <a:cubicBezTo>
                      <a:pt x="99" y="5"/>
                      <a:pt x="100" y="5"/>
                      <a:pt x="100" y="5"/>
                    </a:cubicBezTo>
                    <a:cubicBezTo>
                      <a:pt x="103" y="3"/>
                      <a:pt x="106" y="2"/>
                      <a:pt x="109" y="0"/>
                    </a:cubicBezTo>
                  </a:path>
                </a:pathLst>
              </a:custGeom>
              <a:solidFill>
                <a:srgbClr val="8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8" name="Freeform 385">
                <a:extLst>
                  <a:ext uri="{FF2B5EF4-FFF2-40B4-BE49-F238E27FC236}">
                    <a16:creationId xmlns:a16="http://schemas.microsoft.com/office/drawing/2014/main" id="{DFDA6374-81AE-4016-B309-E79D8E632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1727"/>
                <a:ext cx="310" cy="107"/>
              </a:xfrm>
              <a:custGeom>
                <a:avLst/>
                <a:gdLst>
                  <a:gd name="T0" fmla="*/ 798 w 162"/>
                  <a:gd name="T1" fmla="*/ 0 h 56"/>
                  <a:gd name="T2" fmla="*/ 777 w 162"/>
                  <a:gd name="T3" fmla="*/ 0 h 56"/>
                  <a:gd name="T4" fmla="*/ 714 w 162"/>
                  <a:gd name="T5" fmla="*/ 36 h 56"/>
                  <a:gd name="T6" fmla="*/ 706 w 162"/>
                  <a:gd name="T7" fmla="*/ 40 h 56"/>
                  <a:gd name="T8" fmla="*/ 714 w 162"/>
                  <a:gd name="T9" fmla="*/ 48 h 56"/>
                  <a:gd name="T10" fmla="*/ 1106 w 162"/>
                  <a:gd name="T11" fmla="*/ 48 h 56"/>
                  <a:gd name="T12" fmla="*/ 1074 w 162"/>
                  <a:gd name="T13" fmla="*/ 76 h 56"/>
                  <a:gd name="T14" fmla="*/ 1030 w 162"/>
                  <a:gd name="T15" fmla="*/ 201 h 56"/>
                  <a:gd name="T16" fmla="*/ 1087 w 162"/>
                  <a:gd name="T17" fmla="*/ 376 h 56"/>
                  <a:gd name="T18" fmla="*/ 92 w 162"/>
                  <a:gd name="T19" fmla="*/ 376 h 56"/>
                  <a:gd name="T20" fmla="*/ 92 w 162"/>
                  <a:gd name="T21" fmla="*/ 376 h 56"/>
                  <a:gd name="T22" fmla="*/ 15 w 162"/>
                  <a:gd name="T23" fmla="*/ 208 h 56"/>
                  <a:gd name="T24" fmla="*/ 84 w 162"/>
                  <a:gd name="T25" fmla="*/ 48 h 56"/>
                  <a:gd name="T26" fmla="*/ 436 w 162"/>
                  <a:gd name="T27" fmla="*/ 48 h 56"/>
                  <a:gd name="T28" fmla="*/ 444 w 162"/>
                  <a:gd name="T29" fmla="*/ 40 h 56"/>
                  <a:gd name="T30" fmla="*/ 436 w 162"/>
                  <a:gd name="T31" fmla="*/ 36 h 56"/>
                  <a:gd name="T32" fmla="*/ 377 w 162"/>
                  <a:gd name="T33" fmla="*/ 0 h 56"/>
                  <a:gd name="T34" fmla="*/ 352 w 162"/>
                  <a:gd name="T35" fmla="*/ 0 h 56"/>
                  <a:gd name="T36" fmla="*/ 406 w 162"/>
                  <a:gd name="T37" fmla="*/ 36 h 56"/>
                  <a:gd name="T38" fmla="*/ 77 w 162"/>
                  <a:gd name="T39" fmla="*/ 36 h 56"/>
                  <a:gd name="T40" fmla="*/ 69 w 162"/>
                  <a:gd name="T41" fmla="*/ 36 h 56"/>
                  <a:gd name="T42" fmla="*/ 63 w 162"/>
                  <a:gd name="T43" fmla="*/ 48 h 56"/>
                  <a:gd name="T44" fmla="*/ 0 w 162"/>
                  <a:gd name="T45" fmla="*/ 208 h 56"/>
                  <a:gd name="T46" fmla="*/ 84 w 162"/>
                  <a:gd name="T47" fmla="*/ 390 h 56"/>
                  <a:gd name="T48" fmla="*/ 84 w 162"/>
                  <a:gd name="T49" fmla="*/ 390 h 56"/>
                  <a:gd name="T50" fmla="*/ 1098 w 162"/>
                  <a:gd name="T51" fmla="*/ 390 h 56"/>
                  <a:gd name="T52" fmla="*/ 1106 w 162"/>
                  <a:gd name="T53" fmla="*/ 390 h 56"/>
                  <a:gd name="T54" fmla="*/ 1106 w 162"/>
                  <a:gd name="T55" fmla="*/ 384 h 56"/>
                  <a:gd name="T56" fmla="*/ 1043 w 162"/>
                  <a:gd name="T57" fmla="*/ 201 h 56"/>
                  <a:gd name="T58" fmla="*/ 1087 w 162"/>
                  <a:gd name="T59" fmla="*/ 84 h 56"/>
                  <a:gd name="T60" fmla="*/ 1114 w 162"/>
                  <a:gd name="T61" fmla="*/ 55 h 56"/>
                  <a:gd name="T62" fmla="*/ 1127 w 162"/>
                  <a:gd name="T63" fmla="*/ 48 h 56"/>
                  <a:gd name="T64" fmla="*/ 1127 w 162"/>
                  <a:gd name="T65" fmla="*/ 48 h 56"/>
                  <a:gd name="T66" fmla="*/ 1127 w 162"/>
                  <a:gd name="T67" fmla="*/ 48 h 56"/>
                  <a:gd name="T68" fmla="*/ 1127 w 162"/>
                  <a:gd name="T69" fmla="*/ 40 h 56"/>
                  <a:gd name="T70" fmla="*/ 1135 w 162"/>
                  <a:gd name="T71" fmla="*/ 36 h 56"/>
                  <a:gd name="T72" fmla="*/ 1127 w 162"/>
                  <a:gd name="T73" fmla="*/ 36 h 56"/>
                  <a:gd name="T74" fmla="*/ 1127 w 162"/>
                  <a:gd name="T75" fmla="*/ 40 h 56"/>
                  <a:gd name="T76" fmla="*/ 1127 w 162"/>
                  <a:gd name="T77" fmla="*/ 36 h 56"/>
                  <a:gd name="T78" fmla="*/ 750 w 162"/>
                  <a:gd name="T79" fmla="*/ 36 h 56"/>
                  <a:gd name="T80" fmla="*/ 798 w 162"/>
                  <a:gd name="T81" fmla="*/ 0 h 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2" h="56">
                    <a:moveTo>
                      <a:pt x="114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08" y="2"/>
                      <a:pt x="105" y="3"/>
                      <a:pt x="102" y="5"/>
                    </a:cubicBezTo>
                    <a:cubicBezTo>
                      <a:pt x="102" y="5"/>
                      <a:pt x="101" y="5"/>
                      <a:pt x="101" y="6"/>
                    </a:cubicBezTo>
                    <a:cubicBezTo>
                      <a:pt x="102" y="6"/>
                      <a:pt x="102" y="7"/>
                      <a:pt x="102" y="7"/>
                    </a:cubicBezTo>
                    <a:cubicBezTo>
                      <a:pt x="158" y="7"/>
                      <a:pt x="158" y="7"/>
                      <a:pt x="158" y="7"/>
                    </a:cubicBezTo>
                    <a:cubicBezTo>
                      <a:pt x="157" y="8"/>
                      <a:pt x="155" y="9"/>
                      <a:pt x="153" y="11"/>
                    </a:cubicBezTo>
                    <a:cubicBezTo>
                      <a:pt x="150" y="15"/>
                      <a:pt x="147" y="21"/>
                      <a:pt x="147" y="29"/>
                    </a:cubicBezTo>
                    <a:cubicBezTo>
                      <a:pt x="147" y="36"/>
                      <a:pt x="149" y="45"/>
                      <a:pt x="155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1" y="52"/>
                      <a:pt x="2" y="43"/>
                      <a:pt x="2" y="30"/>
                    </a:cubicBezTo>
                    <a:cubicBezTo>
                      <a:pt x="2" y="23"/>
                      <a:pt x="5" y="15"/>
                      <a:pt x="1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3" y="6"/>
                      <a:pt x="63" y="6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59" y="3"/>
                      <a:pt x="56" y="2"/>
                      <a:pt x="54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3" y="2"/>
                      <a:pt x="55" y="3"/>
                      <a:pt x="5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9" y="6"/>
                      <a:pt x="9" y="7"/>
                    </a:cubicBezTo>
                    <a:cubicBezTo>
                      <a:pt x="3" y="15"/>
                      <a:pt x="0" y="23"/>
                      <a:pt x="0" y="30"/>
                    </a:cubicBezTo>
                    <a:cubicBezTo>
                      <a:pt x="0" y="46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58" y="56"/>
                      <a:pt x="158" y="56"/>
                      <a:pt x="158" y="56"/>
                    </a:cubicBezTo>
                    <a:cubicBezTo>
                      <a:pt x="158" y="55"/>
                      <a:pt x="158" y="55"/>
                      <a:pt x="158" y="55"/>
                    </a:cubicBezTo>
                    <a:cubicBezTo>
                      <a:pt x="151" y="45"/>
                      <a:pt x="149" y="36"/>
                      <a:pt x="149" y="29"/>
                    </a:cubicBezTo>
                    <a:cubicBezTo>
                      <a:pt x="149" y="22"/>
                      <a:pt x="152" y="16"/>
                      <a:pt x="155" y="12"/>
                    </a:cubicBezTo>
                    <a:cubicBezTo>
                      <a:pt x="157" y="10"/>
                      <a:pt x="158" y="9"/>
                      <a:pt x="159" y="8"/>
                    </a:cubicBezTo>
                    <a:cubicBezTo>
                      <a:pt x="160" y="7"/>
                      <a:pt x="160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2" y="6"/>
                      <a:pt x="162" y="6"/>
                      <a:pt x="162" y="5"/>
                    </a:cubicBezTo>
                    <a:cubicBezTo>
                      <a:pt x="162" y="5"/>
                      <a:pt x="161" y="5"/>
                      <a:pt x="161" y="5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9" y="3"/>
                      <a:pt x="112" y="2"/>
                      <a:pt x="114" y="0"/>
                    </a:cubicBezTo>
                  </a:path>
                </a:pathLst>
              </a:custGeom>
              <a:solidFill>
                <a:srgbClr val="666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9" name="Freeform 386">
                <a:extLst>
                  <a:ext uri="{FF2B5EF4-FFF2-40B4-BE49-F238E27FC236}">
                    <a16:creationId xmlns:a16="http://schemas.microsoft.com/office/drawing/2014/main" id="{B2F00214-762C-4FEF-81D4-8E5FA8559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1817"/>
                <a:ext cx="69" cy="143"/>
              </a:xfrm>
              <a:custGeom>
                <a:avLst/>
                <a:gdLst>
                  <a:gd name="T0" fmla="*/ 92 w 36"/>
                  <a:gd name="T1" fmla="*/ 0 h 75"/>
                  <a:gd name="T2" fmla="*/ 0 w 36"/>
                  <a:gd name="T3" fmla="*/ 0 h 75"/>
                  <a:gd name="T4" fmla="*/ 0 w 36"/>
                  <a:gd name="T5" fmla="*/ 0 h 75"/>
                  <a:gd name="T6" fmla="*/ 0 w 36"/>
                  <a:gd name="T7" fmla="*/ 334 h 75"/>
                  <a:gd name="T8" fmla="*/ 8 w 36"/>
                  <a:gd name="T9" fmla="*/ 521 h 75"/>
                  <a:gd name="T10" fmla="*/ 253 w 36"/>
                  <a:gd name="T11" fmla="*/ 521 h 75"/>
                  <a:gd name="T12" fmla="*/ 92 w 36"/>
                  <a:gd name="T13" fmla="*/ 15 h 75"/>
                  <a:gd name="T14" fmla="*/ 92 w 36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75">
                    <a:moveTo>
                      <a:pt x="1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34"/>
                      <a:pt x="0" y="48"/>
                    </a:cubicBezTo>
                    <a:cubicBezTo>
                      <a:pt x="1" y="64"/>
                      <a:pt x="1" y="75"/>
                      <a:pt x="1" y="7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26" y="55"/>
                      <a:pt x="16" y="11"/>
                      <a:pt x="13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DC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0" name="Freeform 387">
                <a:extLst>
                  <a:ext uri="{FF2B5EF4-FFF2-40B4-BE49-F238E27FC236}">
                    <a16:creationId xmlns:a16="http://schemas.microsoft.com/office/drawing/2014/main" id="{6E1E76BE-2903-4021-8E83-DC13F591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820"/>
                <a:ext cx="195" cy="4"/>
              </a:xfrm>
              <a:custGeom>
                <a:avLst/>
                <a:gdLst>
                  <a:gd name="T0" fmla="*/ 705 w 102"/>
                  <a:gd name="T1" fmla="*/ 0 h 2"/>
                  <a:gd name="T2" fmla="*/ 8 w 102"/>
                  <a:gd name="T3" fmla="*/ 0 h 2"/>
                  <a:gd name="T4" fmla="*/ 0 w 102"/>
                  <a:gd name="T5" fmla="*/ 8 h 2"/>
                  <a:gd name="T6" fmla="*/ 8 w 102"/>
                  <a:gd name="T7" fmla="*/ 16 h 2"/>
                  <a:gd name="T8" fmla="*/ 705 w 102"/>
                  <a:gd name="T9" fmla="*/ 16 h 2"/>
                  <a:gd name="T10" fmla="*/ 713 w 102"/>
                  <a:gd name="T11" fmla="*/ 8 h 2"/>
                  <a:gd name="T12" fmla="*/ 705 w 10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2">
                    <a:moveTo>
                      <a:pt x="10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2" y="2"/>
                      <a:pt x="102" y="2"/>
                      <a:pt x="102" y="1"/>
                    </a:cubicBezTo>
                    <a:cubicBezTo>
                      <a:pt x="102" y="1"/>
                      <a:pt x="102" y="0"/>
                      <a:pt x="101" y="0"/>
                    </a:cubicBezTo>
                  </a:path>
                </a:pathLst>
              </a:custGeom>
              <a:solidFill>
                <a:srgbClr val="B6C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1" name="Freeform 388">
                <a:extLst>
                  <a:ext uri="{FF2B5EF4-FFF2-40B4-BE49-F238E27FC236}">
                    <a16:creationId xmlns:a16="http://schemas.microsoft.com/office/drawing/2014/main" id="{AC603C10-370F-48CB-BB70-732E4C871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824"/>
                <a:ext cx="229" cy="4"/>
              </a:xfrm>
              <a:custGeom>
                <a:avLst/>
                <a:gdLst>
                  <a:gd name="T0" fmla="*/ 826 w 120"/>
                  <a:gd name="T1" fmla="*/ 0 h 2"/>
                  <a:gd name="T2" fmla="*/ 8 w 120"/>
                  <a:gd name="T3" fmla="*/ 0 h 2"/>
                  <a:gd name="T4" fmla="*/ 0 w 120"/>
                  <a:gd name="T5" fmla="*/ 8 h 2"/>
                  <a:gd name="T6" fmla="*/ 8 w 120"/>
                  <a:gd name="T7" fmla="*/ 16 h 2"/>
                  <a:gd name="T8" fmla="*/ 826 w 120"/>
                  <a:gd name="T9" fmla="*/ 16 h 2"/>
                  <a:gd name="T10" fmla="*/ 834 w 120"/>
                  <a:gd name="T11" fmla="*/ 8 h 2"/>
                  <a:gd name="T12" fmla="*/ 826 w 120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">
                    <a:moveTo>
                      <a:pt x="119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20" y="2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19" y="0"/>
                    </a:cubicBezTo>
                  </a:path>
                </a:pathLst>
              </a:custGeom>
              <a:solidFill>
                <a:srgbClr val="B6C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2" name="Oval 389">
                <a:extLst>
                  <a:ext uri="{FF2B5EF4-FFF2-40B4-BE49-F238E27FC236}">
                    <a16:creationId xmlns:a16="http://schemas.microsoft.com/office/drawing/2014/main" id="{D423BEE1-42EA-45BF-9EEA-82957212B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" y="2786"/>
                <a:ext cx="61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83" name="Oval 390">
                <a:extLst>
                  <a:ext uri="{FF2B5EF4-FFF2-40B4-BE49-F238E27FC236}">
                    <a16:creationId xmlns:a16="http://schemas.microsoft.com/office/drawing/2014/main" id="{88EEB0F8-181E-4606-89B3-E609679BE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9" y="2786"/>
                <a:ext cx="62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84" name="Oval 391">
                <a:extLst>
                  <a:ext uri="{FF2B5EF4-FFF2-40B4-BE49-F238E27FC236}">
                    <a16:creationId xmlns:a16="http://schemas.microsoft.com/office/drawing/2014/main" id="{EF0E2DC2-11D6-4374-91E3-211E6C3B4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2786"/>
                <a:ext cx="63" cy="61"/>
              </a:xfrm>
              <a:prstGeom prst="ellipse">
                <a:avLst/>
              </a:prstGeom>
              <a:solidFill>
                <a:srgbClr val="616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85" name="Freeform 392">
                <a:extLst>
                  <a:ext uri="{FF2B5EF4-FFF2-40B4-BE49-F238E27FC236}">
                    <a16:creationId xmlns:a16="http://schemas.microsoft.com/office/drawing/2014/main" id="{E9D71221-DA01-42EC-B0FF-0A7792D88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727"/>
                <a:ext cx="2" cy="1447"/>
              </a:xfrm>
              <a:custGeom>
                <a:avLst/>
                <a:gdLst>
                  <a:gd name="T0" fmla="*/ 2 w 2"/>
                  <a:gd name="T1" fmla="*/ 0 h 1447"/>
                  <a:gd name="T2" fmla="*/ 0 w 2"/>
                  <a:gd name="T3" fmla="*/ 0 h 1447"/>
                  <a:gd name="T4" fmla="*/ 0 w 2"/>
                  <a:gd name="T5" fmla="*/ 15 h 1447"/>
                  <a:gd name="T6" fmla="*/ 0 w 2"/>
                  <a:gd name="T7" fmla="*/ 21 h 1447"/>
                  <a:gd name="T8" fmla="*/ 0 w 2"/>
                  <a:gd name="T9" fmla="*/ 88 h 1447"/>
                  <a:gd name="T10" fmla="*/ 0 w 2"/>
                  <a:gd name="T11" fmla="*/ 93 h 1447"/>
                  <a:gd name="T12" fmla="*/ 0 w 2"/>
                  <a:gd name="T13" fmla="*/ 994 h 1447"/>
                  <a:gd name="T14" fmla="*/ 0 w 2"/>
                  <a:gd name="T15" fmla="*/ 998 h 1447"/>
                  <a:gd name="T16" fmla="*/ 0 w 2"/>
                  <a:gd name="T17" fmla="*/ 1000 h 1447"/>
                  <a:gd name="T18" fmla="*/ 0 w 2"/>
                  <a:gd name="T19" fmla="*/ 1180 h 1447"/>
                  <a:gd name="T20" fmla="*/ 0 w 2"/>
                  <a:gd name="T21" fmla="*/ 1185 h 1447"/>
                  <a:gd name="T22" fmla="*/ 0 w 2"/>
                  <a:gd name="T23" fmla="*/ 1262 h 1447"/>
                  <a:gd name="T24" fmla="*/ 0 w 2"/>
                  <a:gd name="T25" fmla="*/ 1266 h 1447"/>
                  <a:gd name="T26" fmla="*/ 0 w 2"/>
                  <a:gd name="T27" fmla="*/ 1447 h 1447"/>
                  <a:gd name="T28" fmla="*/ 2 w 2"/>
                  <a:gd name="T29" fmla="*/ 1447 h 1447"/>
                  <a:gd name="T30" fmla="*/ 2 w 2"/>
                  <a:gd name="T31" fmla="*/ 0 h 14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" h="1447">
                    <a:moveTo>
                      <a:pt x="2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88"/>
                    </a:lnTo>
                    <a:lnTo>
                      <a:pt x="0" y="93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0" y="1000"/>
                    </a:lnTo>
                    <a:lnTo>
                      <a:pt x="0" y="1180"/>
                    </a:lnTo>
                    <a:lnTo>
                      <a:pt x="0" y="1185"/>
                    </a:lnTo>
                    <a:lnTo>
                      <a:pt x="0" y="1262"/>
                    </a:lnTo>
                    <a:lnTo>
                      <a:pt x="0" y="1266"/>
                    </a:lnTo>
                    <a:lnTo>
                      <a:pt x="0" y="1447"/>
                    </a:lnTo>
                    <a:lnTo>
                      <a:pt x="2" y="144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" name="Freeform 393">
                <a:extLst>
                  <a:ext uri="{FF2B5EF4-FFF2-40B4-BE49-F238E27FC236}">
                    <a16:creationId xmlns:a16="http://schemas.microsoft.com/office/drawing/2014/main" id="{C8412109-0242-4768-9E39-AC8457D30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727"/>
                <a:ext cx="2" cy="1447"/>
              </a:xfrm>
              <a:custGeom>
                <a:avLst/>
                <a:gdLst>
                  <a:gd name="T0" fmla="*/ 2 w 2"/>
                  <a:gd name="T1" fmla="*/ 0 h 1447"/>
                  <a:gd name="T2" fmla="*/ 0 w 2"/>
                  <a:gd name="T3" fmla="*/ 0 h 1447"/>
                  <a:gd name="T4" fmla="*/ 0 w 2"/>
                  <a:gd name="T5" fmla="*/ 15 h 1447"/>
                  <a:gd name="T6" fmla="*/ 0 w 2"/>
                  <a:gd name="T7" fmla="*/ 21 h 1447"/>
                  <a:gd name="T8" fmla="*/ 0 w 2"/>
                  <a:gd name="T9" fmla="*/ 88 h 1447"/>
                  <a:gd name="T10" fmla="*/ 0 w 2"/>
                  <a:gd name="T11" fmla="*/ 93 h 1447"/>
                  <a:gd name="T12" fmla="*/ 0 w 2"/>
                  <a:gd name="T13" fmla="*/ 994 h 1447"/>
                  <a:gd name="T14" fmla="*/ 0 w 2"/>
                  <a:gd name="T15" fmla="*/ 998 h 1447"/>
                  <a:gd name="T16" fmla="*/ 0 w 2"/>
                  <a:gd name="T17" fmla="*/ 1000 h 1447"/>
                  <a:gd name="T18" fmla="*/ 0 w 2"/>
                  <a:gd name="T19" fmla="*/ 1180 h 1447"/>
                  <a:gd name="T20" fmla="*/ 0 w 2"/>
                  <a:gd name="T21" fmla="*/ 1185 h 1447"/>
                  <a:gd name="T22" fmla="*/ 0 w 2"/>
                  <a:gd name="T23" fmla="*/ 1262 h 1447"/>
                  <a:gd name="T24" fmla="*/ 0 w 2"/>
                  <a:gd name="T25" fmla="*/ 1266 h 1447"/>
                  <a:gd name="T26" fmla="*/ 0 w 2"/>
                  <a:gd name="T27" fmla="*/ 1447 h 1447"/>
                  <a:gd name="T28" fmla="*/ 2 w 2"/>
                  <a:gd name="T29" fmla="*/ 1447 h 1447"/>
                  <a:gd name="T30" fmla="*/ 2 w 2"/>
                  <a:gd name="T31" fmla="*/ 0 h 14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" h="1447">
                    <a:moveTo>
                      <a:pt x="2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88"/>
                    </a:lnTo>
                    <a:lnTo>
                      <a:pt x="0" y="93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0" y="1000"/>
                    </a:lnTo>
                    <a:lnTo>
                      <a:pt x="0" y="1180"/>
                    </a:lnTo>
                    <a:lnTo>
                      <a:pt x="0" y="1185"/>
                    </a:lnTo>
                    <a:lnTo>
                      <a:pt x="0" y="1262"/>
                    </a:lnTo>
                    <a:lnTo>
                      <a:pt x="0" y="1266"/>
                    </a:lnTo>
                    <a:lnTo>
                      <a:pt x="0" y="1447"/>
                    </a:lnTo>
                    <a:lnTo>
                      <a:pt x="2" y="144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7" name="Freeform 394">
                <a:extLst>
                  <a:ext uri="{FF2B5EF4-FFF2-40B4-BE49-F238E27FC236}">
                    <a16:creationId xmlns:a16="http://schemas.microsoft.com/office/drawing/2014/main" id="{4AC92CB6-0BE5-4C26-AD5A-A92B73D63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811"/>
                <a:ext cx="257" cy="13"/>
              </a:xfrm>
              <a:custGeom>
                <a:avLst/>
                <a:gdLst>
                  <a:gd name="T0" fmla="*/ 401 w 134"/>
                  <a:gd name="T1" fmla="*/ 0 h 7"/>
                  <a:gd name="T2" fmla="*/ 0 w 134"/>
                  <a:gd name="T3" fmla="*/ 45 h 7"/>
                  <a:gd name="T4" fmla="*/ 946 w 134"/>
                  <a:gd name="T5" fmla="*/ 45 h 7"/>
                  <a:gd name="T6" fmla="*/ 401 w 13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7">
                    <a:moveTo>
                      <a:pt x="57" y="0"/>
                    </a:moveTo>
                    <a:cubicBezTo>
                      <a:pt x="38" y="0"/>
                      <a:pt x="17" y="2"/>
                      <a:pt x="0" y="7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34" y="7"/>
                      <a:pt x="97" y="0"/>
                      <a:pt x="57" y="0"/>
                    </a:cubicBezTo>
                  </a:path>
                </a:pathLst>
              </a:custGeom>
              <a:solidFill>
                <a:srgbClr val="A5AA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8" name="Freeform 395">
                <a:extLst>
                  <a:ext uri="{FF2B5EF4-FFF2-40B4-BE49-F238E27FC236}">
                    <a16:creationId xmlns:a16="http://schemas.microsoft.com/office/drawing/2014/main" id="{E71FD527-BACC-4A36-BB8D-FE80A1215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876"/>
                <a:ext cx="746" cy="4"/>
              </a:xfrm>
              <a:custGeom>
                <a:avLst/>
                <a:gdLst>
                  <a:gd name="T0" fmla="*/ 2722 w 390"/>
                  <a:gd name="T1" fmla="*/ 0 h 2"/>
                  <a:gd name="T2" fmla="*/ 2693 w 390"/>
                  <a:gd name="T3" fmla="*/ 0 h 2"/>
                  <a:gd name="T4" fmla="*/ 36 w 390"/>
                  <a:gd name="T5" fmla="*/ 0 h 2"/>
                  <a:gd name="T6" fmla="*/ 8 w 390"/>
                  <a:gd name="T7" fmla="*/ 0 h 2"/>
                  <a:gd name="T8" fmla="*/ 0 w 390"/>
                  <a:gd name="T9" fmla="*/ 8 h 2"/>
                  <a:gd name="T10" fmla="*/ 8 w 390"/>
                  <a:gd name="T11" fmla="*/ 16 h 2"/>
                  <a:gd name="T12" fmla="*/ 36 w 390"/>
                  <a:gd name="T13" fmla="*/ 16 h 2"/>
                  <a:gd name="T14" fmla="*/ 2693 w 390"/>
                  <a:gd name="T15" fmla="*/ 16 h 2"/>
                  <a:gd name="T16" fmla="*/ 2722 w 390"/>
                  <a:gd name="T17" fmla="*/ 16 h 2"/>
                  <a:gd name="T18" fmla="*/ 2730 w 390"/>
                  <a:gd name="T19" fmla="*/ 8 h 2"/>
                  <a:gd name="T20" fmla="*/ 2722 w 390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0" h="2">
                    <a:moveTo>
                      <a:pt x="389" y="0"/>
                    </a:moveTo>
                    <a:cubicBezTo>
                      <a:pt x="385" y="0"/>
                      <a:pt x="385" y="0"/>
                      <a:pt x="38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85" y="2"/>
                      <a:pt x="385" y="2"/>
                      <a:pt x="385" y="2"/>
                    </a:cubicBezTo>
                    <a:cubicBezTo>
                      <a:pt x="389" y="2"/>
                      <a:pt x="389" y="2"/>
                      <a:pt x="389" y="2"/>
                    </a:cubicBezTo>
                    <a:cubicBezTo>
                      <a:pt x="390" y="2"/>
                      <a:pt x="390" y="1"/>
                      <a:pt x="390" y="1"/>
                    </a:cubicBezTo>
                    <a:cubicBezTo>
                      <a:pt x="390" y="0"/>
                      <a:pt x="390" y="0"/>
                      <a:pt x="389" y="0"/>
                    </a:cubicBezTo>
                  </a:path>
                </a:pathLst>
              </a:custGeom>
              <a:solidFill>
                <a:srgbClr val="F2F7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9" name="Freeform 396">
                <a:extLst>
                  <a:ext uri="{FF2B5EF4-FFF2-40B4-BE49-F238E27FC236}">
                    <a16:creationId xmlns:a16="http://schemas.microsoft.com/office/drawing/2014/main" id="{6E1715FC-E297-4C24-A1D6-41E67D3585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0" y="2601"/>
                <a:ext cx="63" cy="82"/>
              </a:xfrm>
              <a:custGeom>
                <a:avLst/>
                <a:gdLst>
                  <a:gd name="T0" fmla="*/ 200 w 33"/>
                  <a:gd name="T1" fmla="*/ 252 h 43"/>
                  <a:gd name="T2" fmla="*/ 124 w 33"/>
                  <a:gd name="T3" fmla="*/ 297 h 43"/>
                  <a:gd name="T4" fmla="*/ 200 w 33"/>
                  <a:gd name="T5" fmla="*/ 252 h 43"/>
                  <a:gd name="T6" fmla="*/ 113 w 33"/>
                  <a:gd name="T7" fmla="*/ 0 h 43"/>
                  <a:gd name="T8" fmla="*/ 0 w 33"/>
                  <a:gd name="T9" fmla="*/ 153 h 43"/>
                  <a:gd name="T10" fmla="*/ 69 w 33"/>
                  <a:gd name="T11" fmla="*/ 284 h 43"/>
                  <a:gd name="T12" fmla="*/ 221 w 33"/>
                  <a:gd name="T13" fmla="*/ 175 h 43"/>
                  <a:gd name="T14" fmla="*/ 229 w 33"/>
                  <a:gd name="T15" fmla="*/ 153 h 43"/>
                  <a:gd name="T16" fmla="*/ 113 w 33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43">
                    <a:moveTo>
                      <a:pt x="29" y="36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22" y="43"/>
                      <a:pt x="26" y="40"/>
                      <a:pt x="29" y="36"/>
                    </a:cubicBezTo>
                    <a:moveTo>
                      <a:pt x="16" y="0"/>
                    </a:moveTo>
                    <a:cubicBezTo>
                      <a:pt x="8" y="0"/>
                      <a:pt x="0" y="9"/>
                      <a:pt x="0" y="22"/>
                    </a:cubicBezTo>
                    <a:cubicBezTo>
                      <a:pt x="0" y="30"/>
                      <a:pt x="4" y="38"/>
                      <a:pt x="10" y="41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3" y="9"/>
                      <a:pt x="25" y="0"/>
                      <a:pt x="16" y="0"/>
                    </a:cubicBezTo>
                  </a:path>
                </a:pathLst>
              </a:custGeom>
              <a:solidFill>
                <a:srgbClr val="565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0" name="Oval 397">
                <a:extLst>
                  <a:ext uri="{FF2B5EF4-FFF2-40B4-BE49-F238E27FC236}">
                    <a16:creationId xmlns:a16="http://schemas.microsoft.com/office/drawing/2014/main" id="{6520F033-8D0F-4C8D-8304-CE152C123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" y="2618"/>
                <a:ext cx="61" cy="84"/>
              </a:xfrm>
              <a:prstGeom prst="ellipse">
                <a:avLst/>
              </a:prstGeom>
              <a:solidFill>
                <a:srgbClr val="565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91" name="Oval 398">
                <a:extLst>
                  <a:ext uri="{FF2B5EF4-FFF2-40B4-BE49-F238E27FC236}">
                    <a16:creationId xmlns:a16="http://schemas.microsoft.com/office/drawing/2014/main" id="{4F76B373-B1C8-4281-A865-E0FEB3D0B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0" y="2379"/>
                <a:ext cx="62" cy="97"/>
              </a:xfrm>
              <a:prstGeom prst="ellipse">
                <a:avLst/>
              </a:prstGeom>
              <a:solidFill>
                <a:srgbClr val="D06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92" name="Freeform 399">
                <a:extLst>
                  <a:ext uri="{FF2B5EF4-FFF2-40B4-BE49-F238E27FC236}">
                    <a16:creationId xmlns:a16="http://schemas.microsoft.com/office/drawing/2014/main" id="{EC0FDAD2-B603-4345-AFE6-646027D12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85"/>
                <a:ext cx="61" cy="93"/>
              </a:xfrm>
              <a:custGeom>
                <a:avLst/>
                <a:gdLst>
                  <a:gd name="T0" fmla="*/ 153 w 32"/>
                  <a:gd name="T1" fmla="*/ 0 h 49"/>
                  <a:gd name="T2" fmla="*/ 8 w 32"/>
                  <a:gd name="T3" fmla="*/ 101 h 49"/>
                  <a:gd name="T4" fmla="*/ 0 w 32"/>
                  <a:gd name="T5" fmla="*/ 165 h 49"/>
                  <a:gd name="T6" fmla="*/ 112 w 32"/>
                  <a:gd name="T7" fmla="*/ 336 h 49"/>
                  <a:gd name="T8" fmla="*/ 221 w 32"/>
                  <a:gd name="T9" fmla="*/ 165 h 49"/>
                  <a:gd name="T10" fmla="*/ 153 w 32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49">
                    <a:moveTo>
                      <a:pt x="22" y="0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7"/>
                      <a:pt x="0" y="20"/>
                      <a:pt x="0" y="24"/>
                    </a:cubicBezTo>
                    <a:cubicBezTo>
                      <a:pt x="0" y="37"/>
                      <a:pt x="7" y="49"/>
                      <a:pt x="16" y="49"/>
                    </a:cubicBezTo>
                    <a:cubicBezTo>
                      <a:pt x="25" y="49"/>
                      <a:pt x="32" y="37"/>
                      <a:pt x="32" y="24"/>
                    </a:cubicBezTo>
                    <a:cubicBezTo>
                      <a:pt x="32" y="13"/>
                      <a:pt x="28" y="4"/>
                      <a:pt x="22" y="0"/>
                    </a:cubicBezTo>
                  </a:path>
                </a:pathLst>
              </a:custGeom>
              <a:solidFill>
                <a:srgbClr val="D06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3" name="Oval 400">
                <a:extLst>
                  <a:ext uri="{FF2B5EF4-FFF2-40B4-BE49-F238E27FC236}">
                    <a16:creationId xmlns:a16="http://schemas.microsoft.com/office/drawing/2014/main" id="{7DA4153B-4E62-41CD-A46C-3E0ED337C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7" y="2220"/>
                <a:ext cx="62" cy="96"/>
              </a:xfrm>
              <a:prstGeom prst="ellipse">
                <a:avLst/>
              </a:prstGeom>
              <a:solidFill>
                <a:srgbClr val="42A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94" name="Oval 401">
                <a:extLst>
                  <a:ext uri="{FF2B5EF4-FFF2-40B4-BE49-F238E27FC236}">
                    <a16:creationId xmlns:a16="http://schemas.microsoft.com/office/drawing/2014/main" id="{1CC4027D-768A-45EB-8224-29205BE20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2394"/>
                <a:ext cx="61" cy="82"/>
              </a:xfrm>
              <a:prstGeom prst="ellipse">
                <a:avLst/>
              </a:prstGeom>
              <a:solidFill>
                <a:srgbClr val="D06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95" name="Oval 402">
                <a:extLst>
                  <a:ext uri="{FF2B5EF4-FFF2-40B4-BE49-F238E27FC236}">
                    <a16:creationId xmlns:a16="http://schemas.microsoft.com/office/drawing/2014/main" id="{0B49E958-C6C7-4DCC-B85B-A9AC69315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" y="2235"/>
                <a:ext cx="61" cy="75"/>
              </a:xfrm>
              <a:prstGeom prst="ellipse">
                <a:avLst/>
              </a:prstGeom>
              <a:solidFill>
                <a:srgbClr val="42A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696" name="Freeform 403">
                <a:extLst>
                  <a:ext uri="{FF2B5EF4-FFF2-40B4-BE49-F238E27FC236}">
                    <a16:creationId xmlns:a16="http://schemas.microsoft.com/office/drawing/2014/main" id="{826A7400-241B-4F77-B70B-7AD783D3E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1646"/>
                <a:ext cx="1443" cy="1534"/>
              </a:xfrm>
              <a:custGeom>
                <a:avLst/>
                <a:gdLst>
                  <a:gd name="T0" fmla="*/ 5256 w 755"/>
                  <a:gd name="T1" fmla="*/ 5597 h 802"/>
                  <a:gd name="T2" fmla="*/ 5256 w 755"/>
                  <a:gd name="T3" fmla="*/ 5591 h 802"/>
                  <a:gd name="T4" fmla="*/ 21 w 755"/>
                  <a:gd name="T5" fmla="*/ 5591 h 802"/>
                  <a:gd name="T6" fmla="*/ 21 w 755"/>
                  <a:gd name="T7" fmla="*/ 21 h 802"/>
                  <a:gd name="T8" fmla="*/ 5248 w 755"/>
                  <a:gd name="T9" fmla="*/ 21 h 802"/>
                  <a:gd name="T10" fmla="*/ 5248 w 755"/>
                  <a:gd name="T11" fmla="*/ 5597 h 802"/>
                  <a:gd name="T12" fmla="*/ 5256 w 755"/>
                  <a:gd name="T13" fmla="*/ 5597 h 802"/>
                  <a:gd name="T14" fmla="*/ 5256 w 755"/>
                  <a:gd name="T15" fmla="*/ 5591 h 802"/>
                  <a:gd name="T16" fmla="*/ 5256 w 755"/>
                  <a:gd name="T17" fmla="*/ 5597 h 802"/>
                  <a:gd name="T18" fmla="*/ 5271 w 755"/>
                  <a:gd name="T19" fmla="*/ 5597 h 802"/>
                  <a:gd name="T20" fmla="*/ 5271 w 755"/>
                  <a:gd name="T21" fmla="*/ 8 h 802"/>
                  <a:gd name="T22" fmla="*/ 5264 w 755"/>
                  <a:gd name="T23" fmla="*/ 0 h 802"/>
                  <a:gd name="T24" fmla="*/ 5256 w 755"/>
                  <a:gd name="T25" fmla="*/ 0 h 802"/>
                  <a:gd name="T26" fmla="*/ 8 w 755"/>
                  <a:gd name="T27" fmla="*/ 0 h 802"/>
                  <a:gd name="T28" fmla="*/ 0 w 755"/>
                  <a:gd name="T29" fmla="*/ 0 h 802"/>
                  <a:gd name="T30" fmla="*/ 0 w 755"/>
                  <a:gd name="T31" fmla="*/ 8 h 802"/>
                  <a:gd name="T32" fmla="*/ 0 w 755"/>
                  <a:gd name="T33" fmla="*/ 5597 h 802"/>
                  <a:gd name="T34" fmla="*/ 0 w 755"/>
                  <a:gd name="T35" fmla="*/ 5604 h 802"/>
                  <a:gd name="T36" fmla="*/ 8 w 755"/>
                  <a:gd name="T37" fmla="*/ 5612 h 802"/>
                  <a:gd name="T38" fmla="*/ 5256 w 755"/>
                  <a:gd name="T39" fmla="*/ 5612 h 802"/>
                  <a:gd name="T40" fmla="*/ 5264 w 755"/>
                  <a:gd name="T41" fmla="*/ 5604 h 802"/>
                  <a:gd name="T42" fmla="*/ 5271 w 755"/>
                  <a:gd name="T43" fmla="*/ 5597 h 802"/>
                  <a:gd name="T44" fmla="*/ 5256 w 755"/>
                  <a:gd name="T45" fmla="*/ 5597 h 80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5" h="802">
                    <a:moveTo>
                      <a:pt x="753" y="800"/>
                    </a:moveTo>
                    <a:cubicBezTo>
                      <a:pt x="753" y="799"/>
                      <a:pt x="753" y="799"/>
                      <a:pt x="753" y="799"/>
                    </a:cubicBezTo>
                    <a:cubicBezTo>
                      <a:pt x="3" y="799"/>
                      <a:pt x="3" y="799"/>
                      <a:pt x="3" y="79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52" y="3"/>
                      <a:pt x="752" y="3"/>
                      <a:pt x="752" y="3"/>
                    </a:cubicBezTo>
                    <a:cubicBezTo>
                      <a:pt x="752" y="800"/>
                      <a:pt x="752" y="800"/>
                      <a:pt x="752" y="800"/>
                    </a:cubicBezTo>
                    <a:cubicBezTo>
                      <a:pt x="753" y="800"/>
                      <a:pt x="753" y="800"/>
                      <a:pt x="753" y="800"/>
                    </a:cubicBezTo>
                    <a:cubicBezTo>
                      <a:pt x="753" y="799"/>
                      <a:pt x="753" y="799"/>
                      <a:pt x="753" y="799"/>
                    </a:cubicBezTo>
                    <a:cubicBezTo>
                      <a:pt x="753" y="800"/>
                      <a:pt x="753" y="800"/>
                      <a:pt x="753" y="800"/>
                    </a:cubicBezTo>
                    <a:cubicBezTo>
                      <a:pt x="755" y="800"/>
                      <a:pt x="755" y="800"/>
                      <a:pt x="755" y="800"/>
                    </a:cubicBezTo>
                    <a:cubicBezTo>
                      <a:pt x="755" y="1"/>
                      <a:pt x="755" y="1"/>
                      <a:pt x="755" y="1"/>
                    </a:cubicBezTo>
                    <a:cubicBezTo>
                      <a:pt x="755" y="1"/>
                      <a:pt x="755" y="0"/>
                      <a:pt x="754" y="0"/>
                    </a:cubicBezTo>
                    <a:cubicBezTo>
                      <a:pt x="754" y="0"/>
                      <a:pt x="754" y="0"/>
                      <a:pt x="75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800"/>
                      <a:pt x="0" y="800"/>
                      <a:pt x="0" y="800"/>
                    </a:cubicBezTo>
                    <a:cubicBezTo>
                      <a:pt x="0" y="800"/>
                      <a:pt x="0" y="801"/>
                      <a:pt x="0" y="801"/>
                    </a:cubicBezTo>
                    <a:cubicBezTo>
                      <a:pt x="1" y="801"/>
                      <a:pt x="1" y="802"/>
                      <a:pt x="1" y="802"/>
                    </a:cubicBezTo>
                    <a:cubicBezTo>
                      <a:pt x="753" y="802"/>
                      <a:pt x="753" y="802"/>
                      <a:pt x="753" y="802"/>
                    </a:cubicBezTo>
                    <a:cubicBezTo>
                      <a:pt x="754" y="802"/>
                      <a:pt x="754" y="801"/>
                      <a:pt x="754" y="801"/>
                    </a:cubicBezTo>
                    <a:cubicBezTo>
                      <a:pt x="755" y="801"/>
                      <a:pt x="755" y="800"/>
                      <a:pt x="755" y="800"/>
                    </a:cubicBezTo>
                    <a:cubicBezTo>
                      <a:pt x="753" y="800"/>
                      <a:pt x="753" y="800"/>
                      <a:pt x="753" y="8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7" name="Freeform 404">
                <a:extLst>
                  <a:ext uri="{FF2B5EF4-FFF2-40B4-BE49-F238E27FC236}">
                    <a16:creationId xmlns:a16="http://schemas.microsoft.com/office/drawing/2014/main" id="{5CF4C189-0394-4FA3-88A2-E9EDF763C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727"/>
                <a:ext cx="21" cy="1243"/>
              </a:xfrm>
              <a:custGeom>
                <a:avLst/>
                <a:gdLst>
                  <a:gd name="T0" fmla="*/ 0 w 21"/>
                  <a:gd name="T1" fmla="*/ 0 h 1243"/>
                  <a:gd name="T2" fmla="*/ 0 w 21"/>
                  <a:gd name="T3" fmla="*/ 0 h 1243"/>
                  <a:gd name="T4" fmla="*/ 0 w 21"/>
                  <a:gd name="T5" fmla="*/ 1243 h 1243"/>
                  <a:gd name="T6" fmla="*/ 21 w 21"/>
                  <a:gd name="T7" fmla="*/ 1225 h 1243"/>
                  <a:gd name="T8" fmla="*/ 0 w 21"/>
                  <a:gd name="T9" fmla="*/ 0 h 1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43">
                    <a:moveTo>
                      <a:pt x="0" y="0"/>
                    </a:moveTo>
                    <a:lnTo>
                      <a:pt x="0" y="0"/>
                    </a:lnTo>
                    <a:lnTo>
                      <a:pt x="0" y="1243"/>
                    </a:lnTo>
                    <a:lnTo>
                      <a:pt x="21" y="12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8" name="Freeform 405">
                <a:extLst>
                  <a:ext uri="{FF2B5EF4-FFF2-40B4-BE49-F238E27FC236}">
                    <a16:creationId xmlns:a16="http://schemas.microsoft.com/office/drawing/2014/main" id="{9AEA4742-9381-4050-AF6D-6B3AF5990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727"/>
                <a:ext cx="21" cy="1243"/>
              </a:xfrm>
              <a:custGeom>
                <a:avLst/>
                <a:gdLst>
                  <a:gd name="T0" fmla="*/ 0 w 21"/>
                  <a:gd name="T1" fmla="*/ 0 h 1243"/>
                  <a:gd name="T2" fmla="*/ 0 w 21"/>
                  <a:gd name="T3" fmla="*/ 0 h 1243"/>
                  <a:gd name="T4" fmla="*/ 0 w 21"/>
                  <a:gd name="T5" fmla="*/ 1243 h 1243"/>
                  <a:gd name="T6" fmla="*/ 21 w 21"/>
                  <a:gd name="T7" fmla="*/ 1225 h 1243"/>
                  <a:gd name="T8" fmla="*/ 0 w 21"/>
                  <a:gd name="T9" fmla="*/ 0 h 1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43">
                    <a:moveTo>
                      <a:pt x="0" y="0"/>
                    </a:moveTo>
                    <a:lnTo>
                      <a:pt x="0" y="0"/>
                    </a:lnTo>
                    <a:lnTo>
                      <a:pt x="0" y="1243"/>
                    </a:lnTo>
                    <a:lnTo>
                      <a:pt x="21" y="122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9" name="Freeform 406">
                <a:extLst>
                  <a:ext uri="{FF2B5EF4-FFF2-40B4-BE49-F238E27FC236}">
                    <a16:creationId xmlns:a16="http://schemas.microsoft.com/office/drawing/2014/main" id="{3930280F-396D-42FB-A997-B4090D8C0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93"/>
                <a:ext cx="35" cy="162"/>
              </a:xfrm>
              <a:custGeom>
                <a:avLst/>
                <a:gdLst>
                  <a:gd name="T0" fmla="*/ 21 w 35"/>
                  <a:gd name="T1" fmla="*/ 0 h 162"/>
                  <a:gd name="T2" fmla="*/ 0 w 35"/>
                  <a:gd name="T3" fmla="*/ 0 h 162"/>
                  <a:gd name="T4" fmla="*/ 0 w 35"/>
                  <a:gd name="T5" fmla="*/ 162 h 162"/>
                  <a:gd name="T6" fmla="*/ 0 w 35"/>
                  <a:gd name="T7" fmla="*/ 162 h 162"/>
                  <a:gd name="T8" fmla="*/ 35 w 35"/>
                  <a:gd name="T9" fmla="*/ 135 h 162"/>
                  <a:gd name="T10" fmla="*/ 25 w 35"/>
                  <a:gd name="T11" fmla="*/ 135 h 162"/>
                  <a:gd name="T12" fmla="*/ 21 w 35"/>
                  <a:gd name="T13" fmla="*/ 0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62">
                    <a:moveTo>
                      <a:pt x="21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35" y="135"/>
                    </a:lnTo>
                    <a:lnTo>
                      <a:pt x="25" y="13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A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0" name="Freeform 407">
                <a:extLst>
                  <a:ext uri="{FF2B5EF4-FFF2-40B4-BE49-F238E27FC236}">
                    <a16:creationId xmlns:a16="http://schemas.microsoft.com/office/drawing/2014/main" id="{1A697FF8-9995-4706-8D56-FB6423518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93"/>
                <a:ext cx="35" cy="162"/>
              </a:xfrm>
              <a:custGeom>
                <a:avLst/>
                <a:gdLst>
                  <a:gd name="T0" fmla="*/ 21 w 35"/>
                  <a:gd name="T1" fmla="*/ 0 h 162"/>
                  <a:gd name="T2" fmla="*/ 0 w 35"/>
                  <a:gd name="T3" fmla="*/ 0 h 162"/>
                  <a:gd name="T4" fmla="*/ 0 w 35"/>
                  <a:gd name="T5" fmla="*/ 162 h 162"/>
                  <a:gd name="T6" fmla="*/ 0 w 35"/>
                  <a:gd name="T7" fmla="*/ 162 h 162"/>
                  <a:gd name="T8" fmla="*/ 35 w 35"/>
                  <a:gd name="T9" fmla="*/ 135 h 162"/>
                  <a:gd name="T10" fmla="*/ 25 w 35"/>
                  <a:gd name="T11" fmla="*/ 135 h 162"/>
                  <a:gd name="T12" fmla="*/ 21 w 35"/>
                  <a:gd name="T13" fmla="*/ 0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62">
                    <a:moveTo>
                      <a:pt x="21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35" y="135"/>
                    </a:lnTo>
                    <a:lnTo>
                      <a:pt x="25" y="135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1" name="Freeform 408">
                <a:extLst>
                  <a:ext uri="{FF2B5EF4-FFF2-40B4-BE49-F238E27FC236}">
                    <a16:creationId xmlns:a16="http://schemas.microsoft.com/office/drawing/2014/main" id="{A0C91141-E886-47F0-9BA6-86761FC22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3128"/>
                <a:ext cx="465" cy="27"/>
              </a:xfrm>
              <a:custGeom>
                <a:avLst/>
                <a:gdLst>
                  <a:gd name="T0" fmla="*/ 35 w 465"/>
                  <a:gd name="T1" fmla="*/ 0 h 27"/>
                  <a:gd name="T2" fmla="*/ 0 w 465"/>
                  <a:gd name="T3" fmla="*/ 27 h 27"/>
                  <a:gd name="T4" fmla="*/ 465 w 465"/>
                  <a:gd name="T5" fmla="*/ 27 h 27"/>
                  <a:gd name="T6" fmla="*/ 35 w 46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5" h="27">
                    <a:moveTo>
                      <a:pt x="35" y="0"/>
                    </a:moveTo>
                    <a:lnTo>
                      <a:pt x="0" y="27"/>
                    </a:lnTo>
                    <a:lnTo>
                      <a:pt x="465" y="2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F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2" name="Freeform 409">
                <a:extLst>
                  <a:ext uri="{FF2B5EF4-FFF2-40B4-BE49-F238E27FC236}">
                    <a16:creationId xmlns:a16="http://schemas.microsoft.com/office/drawing/2014/main" id="{63ACE596-4D74-46AE-A3DE-337788D59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3128"/>
                <a:ext cx="465" cy="27"/>
              </a:xfrm>
              <a:custGeom>
                <a:avLst/>
                <a:gdLst>
                  <a:gd name="T0" fmla="*/ 35 w 465"/>
                  <a:gd name="T1" fmla="*/ 0 h 27"/>
                  <a:gd name="T2" fmla="*/ 0 w 465"/>
                  <a:gd name="T3" fmla="*/ 27 h 27"/>
                  <a:gd name="T4" fmla="*/ 465 w 465"/>
                  <a:gd name="T5" fmla="*/ 27 h 27"/>
                  <a:gd name="T6" fmla="*/ 35 w 46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5" h="27">
                    <a:moveTo>
                      <a:pt x="35" y="0"/>
                    </a:moveTo>
                    <a:lnTo>
                      <a:pt x="0" y="27"/>
                    </a:lnTo>
                    <a:lnTo>
                      <a:pt x="465" y="27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3" name="Freeform 410">
                <a:extLst>
                  <a:ext uri="{FF2B5EF4-FFF2-40B4-BE49-F238E27FC236}">
                    <a16:creationId xmlns:a16="http://schemas.microsoft.com/office/drawing/2014/main" id="{A49C9A76-927E-48B8-9BBC-77E0E767F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3128"/>
                <a:ext cx="35" cy="27"/>
              </a:xfrm>
              <a:custGeom>
                <a:avLst/>
                <a:gdLst>
                  <a:gd name="T0" fmla="*/ 35 w 35"/>
                  <a:gd name="T1" fmla="*/ 0 h 27"/>
                  <a:gd name="T2" fmla="*/ 0 w 35"/>
                  <a:gd name="T3" fmla="*/ 27 h 27"/>
                  <a:gd name="T4" fmla="*/ 35 w 35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7">
                    <a:moveTo>
                      <a:pt x="35" y="0"/>
                    </a:moveTo>
                    <a:lnTo>
                      <a:pt x="0" y="2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6C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4" name="Freeform 411">
                <a:extLst>
                  <a:ext uri="{FF2B5EF4-FFF2-40B4-BE49-F238E27FC236}">
                    <a16:creationId xmlns:a16="http://schemas.microsoft.com/office/drawing/2014/main" id="{EF08B11B-B9A2-4312-B6FF-12C83262B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3128"/>
                <a:ext cx="35" cy="27"/>
              </a:xfrm>
              <a:custGeom>
                <a:avLst/>
                <a:gdLst>
                  <a:gd name="T0" fmla="*/ 35 w 35"/>
                  <a:gd name="T1" fmla="*/ 0 h 27"/>
                  <a:gd name="T2" fmla="*/ 0 w 35"/>
                  <a:gd name="T3" fmla="*/ 27 h 27"/>
                  <a:gd name="T4" fmla="*/ 35 w 35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7">
                    <a:moveTo>
                      <a:pt x="35" y="0"/>
                    </a:moveTo>
                    <a:lnTo>
                      <a:pt x="0" y="27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5" name="Freeform 412">
                <a:extLst>
                  <a:ext uri="{FF2B5EF4-FFF2-40B4-BE49-F238E27FC236}">
                    <a16:creationId xmlns:a16="http://schemas.microsoft.com/office/drawing/2014/main" id="{34DC16D3-1B64-4D78-B935-B23133757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58"/>
                <a:ext cx="21" cy="19"/>
              </a:xfrm>
              <a:custGeom>
                <a:avLst/>
                <a:gdLst>
                  <a:gd name="T0" fmla="*/ 21 w 21"/>
                  <a:gd name="T1" fmla="*/ 0 h 19"/>
                  <a:gd name="T2" fmla="*/ 0 w 21"/>
                  <a:gd name="T3" fmla="*/ 16 h 19"/>
                  <a:gd name="T4" fmla="*/ 0 w 21"/>
                  <a:gd name="T5" fmla="*/ 19 h 19"/>
                  <a:gd name="T6" fmla="*/ 21 w 21"/>
                  <a:gd name="T7" fmla="*/ 2 h 19"/>
                  <a:gd name="T8" fmla="*/ 21 w 2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1" y="0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DD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6" name="Freeform 413">
                <a:extLst>
                  <a:ext uri="{FF2B5EF4-FFF2-40B4-BE49-F238E27FC236}">
                    <a16:creationId xmlns:a16="http://schemas.microsoft.com/office/drawing/2014/main" id="{74153971-26A9-468B-B8DE-D29D67B66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58"/>
                <a:ext cx="21" cy="19"/>
              </a:xfrm>
              <a:custGeom>
                <a:avLst/>
                <a:gdLst>
                  <a:gd name="T0" fmla="*/ 21 w 21"/>
                  <a:gd name="T1" fmla="*/ 0 h 19"/>
                  <a:gd name="T2" fmla="*/ 0 w 21"/>
                  <a:gd name="T3" fmla="*/ 16 h 19"/>
                  <a:gd name="T4" fmla="*/ 0 w 21"/>
                  <a:gd name="T5" fmla="*/ 19 h 19"/>
                  <a:gd name="T6" fmla="*/ 21 w 21"/>
                  <a:gd name="T7" fmla="*/ 2 h 19"/>
                  <a:gd name="T8" fmla="*/ 21 w 2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1" y="0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1" y="2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7" name="Freeform 414">
                <a:extLst>
                  <a:ext uri="{FF2B5EF4-FFF2-40B4-BE49-F238E27FC236}">
                    <a16:creationId xmlns:a16="http://schemas.microsoft.com/office/drawing/2014/main" id="{03F3352C-5D94-469A-B9F2-76B2DD8CC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60"/>
                <a:ext cx="21" cy="29"/>
              </a:xfrm>
              <a:custGeom>
                <a:avLst/>
                <a:gdLst>
                  <a:gd name="T0" fmla="*/ 21 w 21"/>
                  <a:gd name="T1" fmla="*/ 0 h 29"/>
                  <a:gd name="T2" fmla="*/ 0 w 21"/>
                  <a:gd name="T3" fmla="*/ 17 h 29"/>
                  <a:gd name="T4" fmla="*/ 0 w 21"/>
                  <a:gd name="T5" fmla="*/ 29 h 29"/>
                  <a:gd name="T6" fmla="*/ 21 w 21"/>
                  <a:gd name="T7" fmla="*/ 29 h 29"/>
                  <a:gd name="T8" fmla="*/ 21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1" y="0"/>
                    </a:moveTo>
                    <a:lnTo>
                      <a:pt x="0" y="17"/>
                    </a:lnTo>
                    <a:lnTo>
                      <a:pt x="0" y="29"/>
                    </a:lnTo>
                    <a:lnTo>
                      <a:pt x="21" y="2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0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8" name="Freeform 415">
                <a:extLst>
                  <a:ext uri="{FF2B5EF4-FFF2-40B4-BE49-F238E27FC236}">
                    <a16:creationId xmlns:a16="http://schemas.microsoft.com/office/drawing/2014/main" id="{392926FB-60C5-41F0-8E54-A64872DBC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960"/>
                <a:ext cx="21" cy="29"/>
              </a:xfrm>
              <a:custGeom>
                <a:avLst/>
                <a:gdLst>
                  <a:gd name="T0" fmla="*/ 21 w 21"/>
                  <a:gd name="T1" fmla="*/ 0 h 29"/>
                  <a:gd name="T2" fmla="*/ 0 w 21"/>
                  <a:gd name="T3" fmla="*/ 17 h 29"/>
                  <a:gd name="T4" fmla="*/ 0 w 21"/>
                  <a:gd name="T5" fmla="*/ 29 h 29"/>
                  <a:gd name="T6" fmla="*/ 21 w 21"/>
                  <a:gd name="T7" fmla="*/ 29 h 29"/>
                  <a:gd name="T8" fmla="*/ 21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1" y="0"/>
                    </a:moveTo>
                    <a:lnTo>
                      <a:pt x="0" y="17"/>
                    </a:lnTo>
                    <a:lnTo>
                      <a:pt x="0" y="29"/>
                    </a:lnTo>
                    <a:lnTo>
                      <a:pt x="21" y="29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9" name="Freeform 416">
                <a:extLst>
                  <a:ext uri="{FF2B5EF4-FFF2-40B4-BE49-F238E27FC236}">
                    <a16:creationId xmlns:a16="http://schemas.microsoft.com/office/drawing/2014/main" id="{B5870E18-19F6-4F9D-B19B-7EA83B9BFD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3" y="2952"/>
                <a:ext cx="21" cy="41"/>
              </a:xfrm>
              <a:custGeom>
                <a:avLst/>
                <a:gdLst>
                  <a:gd name="T0" fmla="*/ 21 w 21"/>
                  <a:gd name="T1" fmla="*/ 37 h 41"/>
                  <a:gd name="T2" fmla="*/ 0 w 21"/>
                  <a:gd name="T3" fmla="*/ 37 h 41"/>
                  <a:gd name="T4" fmla="*/ 0 w 21"/>
                  <a:gd name="T5" fmla="*/ 41 h 41"/>
                  <a:gd name="T6" fmla="*/ 21 w 21"/>
                  <a:gd name="T7" fmla="*/ 41 h 41"/>
                  <a:gd name="T8" fmla="*/ 21 w 21"/>
                  <a:gd name="T9" fmla="*/ 37 h 41"/>
                  <a:gd name="T10" fmla="*/ 21 w 21"/>
                  <a:gd name="T11" fmla="*/ 0 h 41"/>
                  <a:gd name="T12" fmla="*/ 0 w 21"/>
                  <a:gd name="T13" fmla="*/ 18 h 41"/>
                  <a:gd name="T14" fmla="*/ 0 w 21"/>
                  <a:gd name="T15" fmla="*/ 22 h 41"/>
                  <a:gd name="T16" fmla="*/ 21 w 21"/>
                  <a:gd name="T17" fmla="*/ 6 h 41"/>
                  <a:gd name="T18" fmla="*/ 21 w 21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41">
                    <a:moveTo>
                      <a:pt x="21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1" y="41"/>
                    </a:lnTo>
                    <a:lnTo>
                      <a:pt x="21" y="37"/>
                    </a:lnTo>
                    <a:close/>
                    <a:moveTo>
                      <a:pt x="21" y="0"/>
                    </a:moveTo>
                    <a:lnTo>
                      <a:pt x="0" y="18"/>
                    </a:lnTo>
                    <a:lnTo>
                      <a:pt x="0" y="22"/>
                    </a:lnTo>
                    <a:lnTo>
                      <a:pt x="21" y="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4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0" name="Freeform 417">
                <a:extLst>
                  <a:ext uri="{FF2B5EF4-FFF2-40B4-BE49-F238E27FC236}">
                    <a16:creationId xmlns:a16="http://schemas.microsoft.com/office/drawing/2014/main" id="{A7F75F04-BFAE-4DA6-9605-8B17BE563A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3" y="2952"/>
                <a:ext cx="21" cy="41"/>
              </a:xfrm>
              <a:custGeom>
                <a:avLst/>
                <a:gdLst>
                  <a:gd name="T0" fmla="*/ 21 w 21"/>
                  <a:gd name="T1" fmla="*/ 37 h 41"/>
                  <a:gd name="T2" fmla="*/ 0 w 21"/>
                  <a:gd name="T3" fmla="*/ 37 h 41"/>
                  <a:gd name="T4" fmla="*/ 0 w 21"/>
                  <a:gd name="T5" fmla="*/ 41 h 41"/>
                  <a:gd name="T6" fmla="*/ 21 w 21"/>
                  <a:gd name="T7" fmla="*/ 41 h 41"/>
                  <a:gd name="T8" fmla="*/ 21 w 21"/>
                  <a:gd name="T9" fmla="*/ 37 h 41"/>
                  <a:gd name="T10" fmla="*/ 21 w 21"/>
                  <a:gd name="T11" fmla="*/ 0 h 41"/>
                  <a:gd name="T12" fmla="*/ 0 w 21"/>
                  <a:gd name="T13" fmla="*/ 18 h 41"/>
                  <a:gd name="T14" fmla="*/ 0 w 21"/>
                  <a:gd name="T15" fmla="*/ 22 h 41"/>
                  <a:gd name="T16" fmla="*/ 21 w 21"/>
                  <a:gd name="T17" fmla="*/ 6 h 41"/>
                  <a:gd name="T18" fmla="*/ 21 w 21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41">
                    <a:moveTo>
                      <a:pt x="21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1" y="41"/>
                    </a:lnTo>
                    <a:lnTo>
                      <a:pt x="21" y="37"/>
                    </a:lnTo>
                    <a:moveTo>
                      <a:pt x="21" y="0"/>
                    </a:moveTo>
                    <a:lnTo>
                      <a:pt x="0" y="18"/>
                    </a:lnTo>
                    <a:lnTo>
                      <a:pt x="0" y="22"/>
                    </a:lnTo>
                    <a:lnTo>
                      <a:pt x="21" y="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1" name="Freeform 418">
                <a:extLst>
                  <a:ext uri="{FF2B5EF4-FFF2-40B4-BE49-F238E27FC236}">
                    <a16:creationId xmlns:a16="http://schemas.microsoft.com/office/drawing/2014/main" id="{0D989663-B31F-4BE0-9F7B-310D57BF3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128"/>
                <a:ext cx="149" cy="140"/>
              </a:xfrm>
              <a:custGeom>
                <a:avLst/>
                <a:gdLst>
                  <a:gd name="T0" fmla="*/ 544 w 78"/>
                  <a:gd name="T1" fmla="*/ 0 h 73"/>
                  <a:gd name="T2" fmla="*/ 0 w 78"/>
                  <a:gd name="T3" fmla="*/ 393 h 73"/>
                  <a:gd name="T4" fmla="*/ 0 w 78"/>
                  <a:gd name="T5" fmla="*/ 514 h 73"/>
                  <a:gd name="T6" fmla="*/ 537 w 78"/>
                  <a:gd name="T7" fmla="*/ 148 h 73"/>
                  <a:gd name="T8" fmla="*/ 544 w 78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73">
                    <a:moveTo>
                      <a:pt x="78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62"/>
                      <a:pt x="0" y="67"/>
                      <a:pt x="0" y="73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F0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2" name="Freeform 419">
                <a:extLst>
                  <a:ext uri="{FF2B5EF4-FFF2-40B4-BE49-F238E27FC236}">
                    <a16:creationId xmlns:a16="http://schemas.microsoft.com/office/drawing/2014/main" id="{999C3537-2AED-4F35-A830-3E48B7B2C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993"/>
                <a:ext cx="45" cy="30"/>
              </a:xfrm>
              <a:custGeom>
                <a:avLst/>
                <a:gdLst>
                  <a:gd name="T0" fmla="*/ 45 w 45"/>
                  <a:gd name="T1" fmla="*/ 0 h 30"/>
                  <a:gd name="T2" fmla="*/ 44 w 45"/>
                  <a:gd name="T3" fmla="*/ 0 h 30"/>
                  <a:gd name="T4" fmla="*/ 0 w 45"/>
                  <a:gd name="T5" fmla="*/ 30 h 30"/>
                  <a:gd name="T6" fmla="*/ 45 w 45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30">
                    <a:moveTo>
                      <a:pt x="45" y="0"/>
                    </a:moveTo>
                    <a:lnTo>
                      <a:pt x="44" y="0"/>
                    </a:lnTo>
                    <a:lnTo>
                      <a:pt x="0" y="3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DD5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3" name="Freeform 420">
                <a:extLst>
                  <a:ext uri="{FF2B5EF4-FFF2-40B4-BE49-F238E27FC236}">
                    <a16:creationId xmlns:a16="http://schemas.microsoft.com/office/drawing/2014/main" id="{F8F85C3E-3D07-4CC6-9C46-B1A7D7BA0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993"/>
                <a:ext cx="45" cy="30"/>
              </a:xfrm>
              <a:custGeom>
                <a:avLst/>
                <a:gdLst>
                  <a:gd name="T0" fmla="*/ 45 w 45"/>
                  <a:gd name="T1" fmla="*/ 0 h 30"/>
                  <a:gd name="T2" fmla="*/ 44 w 45"/>
                  <a:gd name="T3" fmla="*/ 0 h 30"/>
                  <a:gd name="T4" fmla="*/ 0 w 45"/>
                  <a:gd name="T5" fmla="*/ 30 h 30"/>
                  <a:gd name="T6" fmla="*/ 45 w 45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30">
                    <a:moveTo>
                      <a:pt x="45" y="0"/>
                    </a:moveTo>
                    <a:lnTo>
                      <a:pt x="44" y="0"/>
                    </a:lnTo>
                    <a:lnTo>
                      <a:pt x="0" y="3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4" name="Freeform 421">
                <a:extLst>
                  <a:ext uri="{FF2B5EF4-FFF2-40B4-BE49-F238E27FC236}">
                    <a16:creationId xmlns:a16="http://schemas.microsoft.com/office/drawing/2014/main" id="{008134E0-AC80-4A6D-B54E-F8233840F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757"/>
                <a:ext cx="174" cy="130"/>
              </a:xfrm>
              <a:custGeom>
                <a:avLst/>
                <a:gdLst>
                  <a:gd name="T0" fmla="*/ 174 w 174"/>
                  <a:gd name="T1" fmla="*/ 0 h 130"/>
                  <a:gd name="T2" fmla="*/ 0 w 174"/>
                  <a:gd name="T3" fmla="*/ 125 h 130"/>
                  <a:gd name="T4" fmla="*/ 0 w 174"/>
                  <a:gd name="T5" fmla="*/ 130 h 130"/>
                  <a:gd name="T6" fmla="*/ 174 w 174"/>
                  <a:gd name="T7" fmla="*/ 12 h 130"/>
                  <a:gd name="T8" fmla="*/ 174 w 174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0">
                    <a:moveTo>
                      <a:pt x="174" y="0"/>
                    </a:moveTo>
                    <a:lnTo>
                      <a:pt x="0" y="125"/>
                    </a:lnTo>
                    <a:lnTo>
                      <a:pt x="0" y="130"/>
                    </a:lnTo>
                    <a:lnTo>
                      <a:pt x="174" y="12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DBD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5" name="Freeform 422">
                <a:extLst>
                  <a:ext uri="{FF2B5EF4-FFF2-40B4-BE49-F238E27FC236}">
                    <a16:creationId xmlns:a16="http://schemas.microsoft.com/office/drawing/2014/main" id="{12355222-8806-41FF-B130-5981E3EF5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757"/>
                <a:ext cx="174" cy="130"/>
              </a:xfrm>
              <a:custGeom>
                <a:avLst/>
                <a:gdLst>
                  <a:gd name="T0" fmla="*/ 174 w 174"/>
                  <a:gd name="T1" fmla="*/ 0 h 130"/>
                  <a:gd name="T2" fmla="*/ 0 w 174"/>
                  <a:gd name="T3" fmla="*/ 125 h 130"/>
                  <a:gd name="T4" fmla="*/ 0 w 174"/>
                  <a:gd name="T5" fmla="*/ 130 h 130"/>
                  <a:gd name="T6" fmla="*/ 174 w 174"/>
                  <a:gd name="T7" fmla="*/ 12 h 130"/>
                  <a:gd name="T8" fmla="*/ 174 w 174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0">
                    <a:moveTo>
                      <a:pt x="174" y="0"/>
                    </a:moveTo>
                    <a:lnTo>
                      <a:pt x="0" y="125"/>
                    </a:lnTo>
                    <a:lnTo>
                      <a:pt x="0" y="130"/>
                    </a:lnTo>
                    <a:lnTo>
                      <a:pt x="174" y="12"/>
                    </a:lnTo>
                    <a:lnTo>
                      <a:pt x="1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6" name="Freeform 423">
                <a:extLst>
                  <a:ext uri="{FF2B5EF4-FFF2-40B4-BE49-F238E27FC236}">
                    <a16:creationId xmlns:a16="http://schemas.microsoft.com/office/drawing/2014/main" id="{EF935D83-60B5-40CF-9911-9202FFEE6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884"/>
                <a:ext cx="146" cy="105"/>
              </a:xfrm>
              <a:custGeom>
                <a:avLst/>
                <a:gdLst>
                  <a:gd name="T0" fmla="*/ 146 w 146"/>
                  <a:gd name="T1" fmla="*/ 0 h 105"/>
                  <a:gd name="T2" fmla="*/ 0 w 146"/>
                  <a:gd name="T3" fmla="*/ 105 h 105"/>
                  <a:gd name="T4" fmla="*/ 2 w 146"/>
                  <a:gd name="T5" fmla="*/ 105 h 105"/>
                  <a:gd name="T6" fmla="*/ 146 w 146"/>
                  <a:gd name="T7" fmla="*/ 5 h 105"/>
                  <a:gd name="T8" fmla="*/ 146 w 146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105">
                    <a:moveTo>
                      <a:pt x="146" y="0"/>
                    </a:moveTo>
                    <a:lnTo>
                      <a:pt x="0" y="105"/>
                    </a:lnTo>
                    <a:lnTo>
                      <a:pt x="2" y="105"/>
                    </a:lnTo>
                    <a:lnTo>
                      <a:pt x="146" y="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D5C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7" name="Freeform 424">
                <a:extLst>
                  <a:ext uri="{FF2B5EF4-FFF2-40B4-BE49-F238E27FC236}">
                    <a16:creationId xmlns:a16="http://schemas.microsoft.com/office/drawing/2014/main" id="{06CA16E9-8EFB-4DE1-AE65-DCBCBD655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884"/>
                <a:ext cx="146" cy="105"/>
              </a:xfrm>
              <a:custGeom>
                <a:avLst/>
                <a:gdLst>
                  <a:gd name="T0" fmla="*/ 146 w 146"/>
                  <a:gd name="T1" fmla="*/ 0 h 105"/>
                  <a:gd name="T2" fmla="*/ 0 w 146"/>
                  <a:gd name="T3" fmla="*/ 105 h 105"/>
                  <a:gd name="T4" fmla="*/ 2 w 146"/>
                  <a:gd name="T5" fmla="*/ 105 h 105"/>
                  <a:gd name="T6" fmla="*/ 146 w 146"/>
                  <a:gd name="T7" fmla="*/ 5 h 105"/>
                  <a:gd name="T8" fmla="*/ 146 w 146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105">
                    <a:moveTo>
                      <a:pt x="146" y="0"/>
                    </a:moveTo>
                    <a:lnTo>
                      <a:pt x="0" y="105"/>
                    </a:lnTo>
                    <a:lnTo>
                      <a:pt x="2" y="105"/>
                    </a:lnTo>
                    <a:lnTo>
                      <a:pt x="146" y="5"/>
                    </a:lnTo>
                    <a:lnTo>
                      <a:pt x="1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8" name="Freeform 425">
                <a:extLst>
                  <a:ext uri="{FF2B5EF4-FFF2-40B4-BE49-F238E27FC236}">
                    <a16:creationId xmlns:a16="http://schemas.microsoft.com/office/drawing/2014/main" id="{6A54CA98-36ED-4A1C-A0D1-5FC49A6F2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882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0 w 3"/>
                  <a:gd name="T5" fmla="*/ 7 h 7"/>
                  <a:gd name="T6" fmla="*/ 3 w 3"/>
                  <a:gd name="T7" fmla="*/ 5 h 7"/>
                  <a:gd name="T8" fmla="*/ 3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3C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9" name="Freeform 426">
                <a:extLst>
                  <a:ext uri="{FF2B5EF4-FFF2-40B4-BE49-F238E27FC236}">
                    <a16:creationId xmlns:a16="http://schemas.microsoft.com/office/drawing/2014/main" id="{D1021D3C-2342-450D-8DC7-66FA5ECB5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882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0 w 3"/>
                  <a:gd name="T5" fmla="*/ 7 h 7"/>
                  <a:gd name="T6" fmla="*/ 3 w 3"/>
                  <a:gd name="T7" fmla="*/ 5 h 7"/>
                  <a:gd name="T8" fmla="*/ 3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0" name="Freeform 427">
                <a:extLst>
                  <a:ext uri="{FF2B5EF4-FFF2-40B4-BE49-F238E27FC236}">
                    <a16:creationId xmlns:a16="http://schemas.microsoft.com/office/drawing/2014/main" id="{237D3D89-ACDF-4130-89DF-E5DAAC0C5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989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0 h 4"/>
                  <a:gd name="T4" fmla="*/ 0 w 7"/>
                  <a:gd name="T5" fmla="*/ 4 h 4"/>
                  <a:gd name="T6" fmla="*/ 1 w 7"/>
                  <a:gd name="T7" fmla="*/ 4 h 4"/>
                  <a:gd name="T8" fmla="*/ 7 w 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1" name="Freeform 428">
                <a:extLst>
                  <a:ext uri="{FF2B5EF4-FFF2-40B4-BE49-F238E27FC236}">
                    <a16:creationId xmlns:a16="http://schemas.microsoft.com/office/drawing/2014/main" id="{0E5A03EA-1F60-4236-9275-20E5D8B8B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989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0 h 4"/>
                  <a:gd name="T4" fmla="*/ 0 w 7"/>
                  <a:gd name="T5" fmla="*/ 4 h 4"/>
                  <a:gd name="T6" fmla="*/ 1 w 7"/>
                  <a:gd name="T7" fmla="*/ 4 h 4"/>
                  <a:gd name="T8" fmla="*/ 7 w 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2" name="Freeform 429">
                <a:extLst>
                  <a:ext uri="{FF2B5EF4-FFF2-40B4-BE49-F238E27FC236}">
                    <a16:creationId xmlns:a16="http://schemas.microsoft.com/office/drawing/2014/main" id="{4C3B95EE-1EBF-4ABB-9AB2-BBA78A429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235"/>
                <a:ext cx="1" cy="33"/>
              </a:xfrm>
              <a:custGeom>
                <a:avLst/>
                <a:gdLst>
                  <a:gd name="T0" fmla="*/ 0 w 1"/>
                  <a:gd name="T1" fmla="*/ 0 h 17"/>
                  <a:gd name="T2" fmla="*/ 0 w 1"/>
                  <a:gd name="T3" fmla="*/ 0 h 17"/>
                  <a:gd name="T4" fmla="*/ 0 w 1"/>
                  <a:gd name="T5" fmla="*/ 124 h 17"/>
                  <a:gd name="T6" fmla="*/ 0 w 1"/>
                  <a:gd name="T7" fmla="*/ 124 h 17"/>
                  <a:gd name="T8" fmla="*/ 0 w 1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1"/>
                      <a:pt x="0" y="6"/>
                      <a:pt x="0" y="0"/>
                    </a:cubicBezTo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3" name="Freeform 430">
                <a:extLst>
                  <a:ext uri="{FF2B5EF4-FFF2-40B4-BE49-F238E27FC236}">
                    <a16:creationId xmlns:a16="http://schemas.microsoft.com/office/drawing/2014/main" id="{2F23157F-A0E4-4452-8695-4BC29FFED4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0" y="2235"/>
                <a:ext cx="729" cy="534"/>
              </a:xfrm>
              <a:custGeom>
                <a:avLst/>
                <a:gdLst>
                  <a:gd name="T0" fmla="*/ 400 w 381"/>
                  <a:gd name="T1" fmla="*/ 1627 h 279"/>
                  <a:gd name="T2" fmla="*/ 0 w 381"/>
                  <a:gd name="T3" fmla="*/ 1916 h 279"/>
                  <a:gd name="T4" fmla="*/ 0 w 381"/>
                  <a:gd name="T5" fmla="*/ 1956 h 279"/>
                  <a:gd name="T6" fmla="*/ 453 w 381"/>
                  <a:gd name="T7" fmla="*/ 1640 h 279"/>
                  <a:gd name="T8" fmla="*/ 444 w 381"/>
                  <a:gd name="T9" fmla="*/ 1640 h 279"/>
                  <a:gd name="T10" fmla="*/ 400 w 381"/>
                  <a:gd name="T11" fmla="*/ 1627 h 279"/>
                  <a:gd name="T12" fmla="*/ 2669 w 381"/>
                  <a:gd name="T13" fmla="*/ 0 h 279"/>
                  <a:gd name="T14" fmla="*/ 553 w 381"/>
                  <a:gd name="T15" fmla="*/ 1512 h 279"/>
                  <a:gd name="T16" fmla="*/ 530 w 381"/>
                  <a:gd name="T17" fmla="*/ 1591 h 279"/>
                  <a:gd name="T18" fmla="*/ 2669 w 381"/>
                  <a:gd name="T19" fmla="*/ 121 h 279"/>
                  <a:gd name="T20" fmla="*/ 2669 w 381"/>
                  <a:gd name="T21" fmla="*/ 0 h 2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1" h="279">
                    <a:moveTo>
                      <a:pt x="57" y="232"/>
                    </a:move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65" y="234"/>
                      <a:pt x="65" y="234"/>
                      <a:pt x="65" y="234"/>
                    </a:cubicBezTo>
                    <a:cubicBezTo>
                      <a:pt x="64" y="234"/>
                      <a:pt x="64" y="234"/>
                      <a:pt x="63" y="234"/>
                    </a:cubicBezTo>
                    <a:cubicBezTo>
                      <a:pt x="61" y="234"/>
                      <a:pt x="59" y="234"/>
                      <a:pt x="57" y="232"/>
                    </a:cubicBezTo>
                    <a:moveTo>
                      <a:pt x="381" y="0"/>
                    </a:moveTo>
                    <a:cubicBezTo>
                      <a:pt x="79" y="216"/>
                      <a:pt x="79" y="216"/>
                      <a:pt x="79" y="216"/>
                    </a:cubicBezTo>
                    <a:cubicBezTo>
                      <a:pt x="79" y="220"/>
                      <a:pt x="78" y="224"/>
                      <a:pt x="76" y="22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81" y="0"/>
                      <a:pt x="381" y="0"/>
                      <a:pt x="381" y="0"/>
                    </a:cubicBezTo>
                  </a:path>
                </a:pathLst>
              </a:custGeom>
              <a:solidFill>
                <a:srgbClr val="DCE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4" name="Freeform 431">
                <a:extLst>
                  <a:ext uri="{FF2B5EF4-FFF2-40B4-BE49-F238E27FC236}">
                    <a16:creationId xmlns:a16="http://schemas.microsoft.com/office/drawing/2014/main" id="{1EC1BA98-9504-402A-8BDE-3A765FE6B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648"/>
                <a:ext cx="43" cy="35"/>
              </a:xfrm>
              <a:custGeom>
                <a:avLst/>
                <a:gdLst>
                  <a:gd name="T0" fmla="*/ 164 w 22"/>
                  <a:gd name="T1" fmla="*/ 0 h 18"/>
                  <a:gd name="T2" fmla="*/ 0 w 22"/>
                  <a:gd name="T3" fmla="*/ 117 h 18"/>
                  <a:gd name="T4" fmla="*/ 45 w 22"/>
                  <a:gd name="T5" fmla="*/ 132 h 18"/>
                  <a:gd name="T6" fmla="*/ 61 w 22"/>
                  <a:gd name="T7" fmla="*/ 132 h 18"/>
                  <a:gd name="T8" fmla="*/ 141 w 22"/>
                  <a:gd name="T9" fmla="*/ 80 h 18"/>
                  <a:gd name="T10" fmla="*/ 164 w 22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22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4" y="18"/>
                      <a:pt x="6" y="18"/>
                    </a:cubicBezTo>
                    <a:cubicBezTo>
                      <a:pt x="7" y="18"/>
                      <a:pt x="7" y="18"/>
                      <a:pt x="8" y="18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1" y="8"/>
                      <a:pt x="22" y="4"/>
                      <a:pt x="22" y="0"/>
                    </a:cubicBezTo>
                  </a:path>
                </a:pathLst>
              </a:custGeom>
              <a:solidFill>
                <a:srgbClr val="857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5" name="Freeform 432">
                <a:extLst>
                  <a:ext uri="{FF2B5EF4-FFF2-40B4-BE49-F238E27FC236}">
                    <a16:creationId xmlns:a16="http://schemas.microsoft.com/office/drawing/2014/main" id="{09D537C7-1C64-448F-A906-98CDFE801D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3" y="1992"/>
                <a:ext cx="1009" cy="729"/>
              </a:xfrm>
              <a:custGeom>
                <a:avLst/>
                <a:gdLst>
                  <a:gd name="T0" fmla="*/ 497 w 528"/>
                  <a:gd name="T1" fmla="*/ 2309 h 381"/>
                  <a:gd name="T2" fmla="*/ 0 w 528"/>
                  <a:gd name="T3" fmla="*/ 2669 h 381"/>
                  <a:gd name="T4" fmla="*/ 40 w 528"/>
                  <a:gd name="T5" fmla="*/ 2669 h 381"/>
                  <a:gd name="T6" fmla="*/ 497 w 528"/>
                  <a:gd name="T7" fmla="*/ 2361 h 381"/>
                  <a:gd name="T8" fmla="*/ 497 w 528"/>
                  <a:gd name="T9" fmla="*/ 2309 h 381"/>
                  <a:gd name="T10" fmla="*/ 3684 w 528"/>
                  <a:gd name="T11" fmla="*/ 0 h 381"/>
                  <a:gd name="T12" fmla="*/ 3163 w 528"/>
                  <a:gd name="T13" fmla="*/ 385 h 381"/>
                  <a:gd name="T14" fmla="*/ 3163 w 528"/>
                  <a:gd name="T15" fmla="*/ 538 h 381"/>
                  <a:gd name="T16" fmla="*/ 3684 w 528"/>
                  <a:gd name="T17" fmla="*/ 184 h 381"/>
                  <a:gd name="T18" fmla="*/ 3684 w 528"/>
                  <a:gd name="T19" fmla="*/ 0 h 3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8" h="381">
                    <a:moveTo>
                      <a:pt x="71" y="330"/>
                    </a:moveTo>
                    <a:cubicBezTo>
                      <a:pt x="0" y="381"/>
                      <a:pt x="0" y="381"/>
                      <a:pt x="0" y="381"/>
                    </a:cubicBezTo>
                    <a:cubicBezTo>
                      <a:pt x="6" y="381"/>
                      <a:pt x="6" y="381"/>
                      <a:pt x="6" y="381"/>
                    </a:cubicBezTo>
                    <a:cubicBezTo>
                      <a:pt x="71" y="337"/>
                      <a:pt x="71" y="337"/>
                      <a:pt x="71" y="337"/>
                    </a:cubicBezTo>
                    <a:cubicBezTo>
                      <a:pt x="71" y="330"/>
                      <a:pt x="71" y="330"/>
                      <a:pt x="71" y="330"/>
                    </a:cubicBezTo>
                    <a:moveTo>
                      <a:pt x="528" y="0"/>
                    </a:moveTo>
                    <a:cubicBezTo>
                      <a:pt x="453" y="55"/>
                      <a:pt x="453" y="55"/>
                      <a:pt x="453" y="55"/>
                    </a:cubicBezTo>
                    <a:cubicBezTo>
                      <a:pt x="453" y="62"/>
                      <a:pt x="453" y="70"/>
                      <a:pt x="453" y="77"/>
                    </a:cubicBezTo>
                    <a:cubicBezTo>
                      <a:pt x="528" y="26"/>
                      <a:pt x="528" y="26"/>
                      <a:pt x="528" y="26"/>
                    </a:cubicBezTo>
                    <a:cubicBezTo>
                      <a:pt x="528" y="0"/>
                      <a:pt x="528" y="0"/>
                      <a:pt x="528" y="0"/>
                    </a:cubicBezTo>
                  </a:path>
                </a:pathLst>
              </a:custGeom>
              <a:solidFill>
                <a:srgbClr val="F0F5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6" name="Freeform 433">
                <a:extLst>
                  <a:ext uri="{FF2B5EF4-FFF2-40B4-BE49-F238E27FC236}">
                    <a16:creationId xmlns:a16="http://schemas.microsoft.com/office/drawing/2014/main" id="{BE0B5175-FE35-452E-A4A6-40D87837A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2725"/>
                <a:ext cx="13" cy="2"/>
              </a:xfrm>
              <a:custGeom>
                <a:avLst/>
                <a:gdLst>
                  <a:gd name="T0" fmla="*/ 13 w 13"/>
                  <a:gd name="T1" fmla="*/ 0 h 2"/>
                  <a:gd name="T2" fmla="*/ 2 w 13"/>
                  <a:gd name="T3" fmla="*/ 0 h 2"/>
                  <a:gd name="T4" fmla="*/ 0 w 13"/>
                  <a:gd name="T5" fmla="*/ 2 h 2"/>
                  <a:gd name="T6" fmla="*/ 10 w 13"/>
                  <a:gd name="T7" fmla="*/ 2 h 2"/>
                  <a:gd name="T8" fmla="*/ 13 w 1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2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7" name="Freeform 434">
                <a:extLst>
                  <a:ext uri="{FF2B5EF4-FFF2-40B4-BE49-F238E27FC236}">
                    <a16:creationId xmlns:a16="http://schemas.microsoft.com/office/drawing/2014/main" id="{71A98A85-1373-4E8D-9636-6586DB53E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2725"/>
                <a:ext cx="13" cy="2"/>
              </a:xfrm>
              <a:custGeom>
                <a:avLst/>
                <a:gdLst>
                  <a:gd name="T0" fmla="*/ 13 w 13"/>
                  <a:gd name="T1" fmla="*/ 0 h 2"/>
                  <a:gd name="T2" fmla="*/ 2 w 13"/>
                  <a:gd name="T3" fmla="*/ 0 h 2"/>
                  <a:gd name="T4" fmla="*/ 0 w 13"/>
                  <a:gd name="T5" fmla="*/ 2 h 2"/>
                  <a:gd name="T6" fmla="*/ 10 w 13"/>
                  <a:gd name="T7" fmla="*/ 2 h 2"/>
                  <a:gd name="T8" fmla="*/ 13 w 1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8" name="Freeform 435">
                <a:extLst>
                  <a:ext uri="{FF2B5EF4-FFF2-40B4-BE49-F238E27FC236}">
                    <a16:creationId xmlns:a16="http://schemas.microsoft.com/office/drawing/2014/main" id="{7106720F-D135-4B9F-93E5-A3DF301F5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727"/>
                <a:ext cx="39" cy="25"/>
              </a:xfrm>
              <a:custGeom>
                <a:avLst/>
                <a:gdLst>
                  <a:gd name="T0" fmla="*/ 39 w 39"/>
                  <a:gd name="T1" fmla="*/ 0 h 25"/>
                  <a:gd name="T2" fmla="*/ 29 w 39"/>
                  <a:gd name="T3" fmla="*/ 0 h 25"/>
                  <a:gd name="T4" fmla="*/ 0 w 39"/>
                  <a:gd name="T5" fmla="*/ 19 h 25"/>
                  <a:gd name="T6" fmla="*/ 0 w 39"/>
                  <a:gd name="T7" fmla="*/ 25 h 25"/>
                  <a:gd name="T8" fmla="*/ 39 w 3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39" y="0"/>
                    </a:moveTo>
                    <a:lnTo>
                      <a:pt x="29" y="0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BD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9" name="Freeform 436">
                <a:extLst>
                  <a:ext uri="{FF2B5EF4-FFF2-40B4-BE49-F238E27FC236}">
                    <a16:creationId xmlns:a16="http://schemas.microsoft.com/office/drawing/2014/main" id="{377B406C-7D19-4A74-9945-4B520CC4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727"/>
                <a:ext cx="39" cy="25"/>
              </a:xfrm>
              <a:custGeom>
                <a:avLst/>
                <a:gdLst>
                  <a:gd name="T0" fmla="*/ 39 w 39"/>
                  <a:gd name="T1" fmla="*/ 0 h 25"/>
                  <a:gd name="T2" fmla="*/ 29 w 39"/>
                  <a:gd name="T3" fmla="*/ 0 h 25"/>
                  <a:gd name="T4" fmla="*/ 0 w 39"/>
                  <a:gd name="T5" fmla="*/ 19 h 25"/>
                  <a:gd name="T6" fmla="*/ 0 w 39"/>
                  <a:gd name="T7" fmla="*/ 25 h 25"/>
                  <a:gd name="T8" fmla="*/ 39 w 3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39" y="0"/>
                    </a:moveTo>
                    <a:lnTo>
                      <a:pt x="29" y="0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0" name="Freeform 437">
                <a:extLst>
                  <a:ext uri="{FF2B5EF4-FFF2-40B4-BE49-F238E27FC236}">
                    <a16:creationId xmlns:a16="http://schemas.microsoft.com/office/drawing/2014/main" id="{836E84BE-7FC5-493B-A057-E5AE81252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2750"/>
                <a:ext cx="142" cy="101"/>
              </a:xfrm>
              <a:custGeom>
                <a:avLst/>
                <a:gdLst>
                  <a:gd name="T0" fmla="*/ 142 w 142"/>
                  <a:gd name="T1" fmla="*/ 0 h 101"/>
                  <a:gd name="T2" fmla="*/ 0 w 142"/>
                  <a:gd name="T3" fmla="*/ 101 h 101"/>
                  <a:gd name="T4" fmla="*/ 142 w 142"/>
                  <a:gd name="T5" fmla="*/ 6 h 101"/>
                  <a:gd name="T6" fmla="*/ 142 w 142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2" h="101">
                    <a:moveTo>
                      <a:pt x="142" y="0"/>
                    </a:moveTo>
                    <a:lnTo>
                      <a:pt x="0" y="101"/>
                    </a:lnTo>
                    <a:lnTo>
                      <a:pt x="142" y="6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D5C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1" name="Freeform 438">
                <a:extLst>
                  <a:ext uri="{FF2B5EF4-FFF2-40B4-BE49-F238E27FC236}">
                    <a16:creationId xmlns:a16="http://schemas.microsoft.com/office/drawing/2014/main" id="{B011351B-59C2-41DE-B34B-C697015C4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2750"/>
                <a:ext cx="142" cy="101"/>
              </a:xfrm>
              <a:custGeom>
                <a:avLst/>
                <a:gdLst>
                  <a:gd name="T0" fmla="*/ 142 w 142"/>
                  <a:gd name="T1" fmla="*/ 0 h 101"/>
                  <a:gd name="T2" fmla="*/ 0 w 142"/>
                  <a:gd name="T3" fmla="*/ 101 h 101"/>
                  <a:gd name="T4" fmla="*/ 142 w 142"/>
                  <a:gd name="T5" fmla="*/ 6 h 101"/>
                  <a:gd name="T6" fmla="*/ 142 w 142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2" h="101">
                    <a:moveTo>
                      <a:pt x="142" y="0"/>
                    </a:moveTo>
                    <a:lnTo>
                      <a:pt x="0" y="101"/>
                    </a:lnTo>
                    <a:lnTo>
                      <a:pt x="142" y="6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2" name="Freeform 439">
                <a:extLst>
                  <a:ext uri="{FF2B5EF4-FFF2-40B4-BE49-F238E27FC236}">
                    <a16:creationId xmlns:a16="http://schemas.microsoft.com/office/drawing/2014/main" id="{8612EED0-951E-44FA-977D-3A69C04A0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746"/>
                <a:ext cx="3" cy="10"/>
              </a:xfrm>
              <a:custGeom>
                <a:avLst/>
                <a:gdLst>
                  <a:gd name="T0" fmla="*/ 3 w 3"/>
                  <a:gd name="T1" fmla="*/ 0 h 10"/>
                  <a:gd name="T2" fmla="*/ 0 w 3"/>
                  <a:gd name="T3" fmla="*/ 4 h 10"/>
                  <a:gd name="T4" fmla="*/ 0 w 3"/>
                  <a:gd name="T5" fmla="*/ 10 h 10"/>
                  <a:gd name="T6" fmla="*/ 3 w 3"/>
                  <a:gd name="T7" fmla="*/ 6 h 10"/>
                  <a:gd name="T8" fmla="*/ 3 w 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3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3C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3" name="Freeform 440">
                <a:extLst>
                  <a:ext uri="{FF2B5EF4-FFF2-40B4-BE49-F238E27FC236}">
                    <a16:creationId xmlns:a16="http://schemas.microsoft.com/office/drawing/2014/main" id="{70116591-7CE4-4A76-8D8C-DB471A0B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746"/>
                <a:ext cx="3" cy="10"/>
              </a:xfrm>
              <a:custGeom>
                <a:avLst/>
                <a:gdLst>
                  <a:gd name="T0" fmla="*/ 3 w 3"/>
                  <a:gd name="T1" fmla="*/ 0 h 10"/>
                  <a:gd name="T2" fmla="*/ 0 w 3"/>
                  <a:gd name="T3" fmla="*/ 4 h 10"/>
                  <a:gd name="T4" fmla="*/ 0 w 3"/>
                  <a:gd name="T5" fmla="*/ 10 h 10"/>
                  <a:gd name="T6" fmla="*/ 3 w 3"/>
                  <a:gd name="T7" fmla="*/ 6 h 10"/>
                  <a:gd name="T8" fmla="*/ 3 w 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3" y="6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4" name="Freeform 441">
                <a:extLst>
                  <a:ext uri="{FF2B5EF4-FFF2-40B4-BE49-F238E27FC236}">
                    <a16:creationId xmlns:a16="http://schemas.microsoft.com/office/drawing/2014/main" id="{F796FF10-8C2B-48AF-80A9-28B57570D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721"/>
                <a:ext cx="17" cy="4"/>
              </a:xfrm>
              <a:custGeom>
                <a:avLst/>
                <a:gdLst>
                  <a:gd name="T0" fmla="*/ 17 w 17"/>
                  <a:gd name="T1" fmla="*/ 0 h 4"/>
                  <a:gd name="T2" fmla="*/ 6 w 17"/>
                  <a:gd name="T3" fmla="*/ 0 h 4"/>
                  <a:gd name="T4" fmla="*/ 0 w 17"/>
                  <a:gd name="T5" fmla="*/ 4 h 4"/>
                  <a:gd name="T6" fmla="*/ 11 w 17"/>
                  <a:gd name="T7" fmla="*/ 4 h 4"/>
                  <a:gd name="T8" fmla="*/ 17 w 1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1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5" name="Freeform 442">
                <a:extLst>
                  <a:ext uri="{FF2B5EF4-FFF2-40B4-BE49-F238E27FC236}">
                    <a16:creationId xmlns:a16="http://schemas.microsoft.com/office/drawing/2014/main" id="{1353BC5D-2300-4276-B865-90A452CA7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721"/>
                <a:ext cx="17" cy="4"/>
              </a:xfrm>
              <a:custGeom>
                <a:avLst/>
                <a:gdLst>
                  <a:gd name="T0" fmla="*/ 17 w 17"/>
                  <a:gd name="T1" fmla="*/ 0 h 4"/>
                  <a:gd name="T2" fmla="*/ 6 w 17"/>
                  <a:gd name="T3" fmla="*/ 0 h 4"/>
                  <a:gd name="T4" fmla="*/ 0 w 17"/>
                  <a:gd name="T5" fmla="*/ 4 h 4"/>
                  <a:gd name="T6" fmla="*/ 11 w 17"/>
                  <a:gd name="T7" fmla="*/ 4 h 4"/>
                  <a:gd name="T8" fmla="*/ 17 w 1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1" y="4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6" name="Freeform 443">
                <a:extLst>
                  <a:ext uri="{FF2B5EF4-FFF2-40B4-BE49-F238E27FC236}">
                    <a16:creationId xmlns:a16="http://schemas.microsoft.com/office/drawing/2014/main" id="{EF22BD41-8213-4EAD-8AFD-EA76F7A23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2098"/>
                <a:ext cx="88" cy="61"/>
              </a:xfrm>
              <a:custGeom>
                <a:avLst/>
                <a:gdLst>
                  <a:gd name="T0" fmla="*/ 321 w 46"/>
                  <a:gd name="T1" fmla="*/ 0 h 32"/>
                  <a:gd name="T2" fmla="*/ 0 w 46"/>
                  <a:gd name="T3" fmla="*/ 221 h 32"/>
                  <a:gd name="T4" fmla="*/ 216 w 46"/>
                  <a:gd name="T5" fmla="*/ 221 h 32"/>
                  <a:gd name="T6" fmla="*/ 321 w 46"/>
                  <a:gd name="T7" fmla="*/ 153 h 32"/>
                  <a:gd name="T8" fmla="*/ 321 w 4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2">
                    <a:moveTo>
                      <a:pt x="46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15"/>
                      <a:pt x="46" y="7"/>
                      <a:pt x="46" y="0"/>
                    </a:cubicBezTo>
                  </a:path>
                </a:pathLst>
              </a:custGeom>
              <a:solidFill>
                <a:srgbClr val="F5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7" name="Freeform 444">
                <a:extLst>
                  <a:ext uri="{FF2B5EF4-FFF2-40B4-BE49-F238E27FC236}">
                    <a16:creationId xmlns:a16="http://schemas.microsoft.com/office/drawing/2014/main" id="{CCED762B-953C-40CD-8752-15A4050F0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159"/>
                <a:ext cx="701" cy="478"/>
              </a:xfrm>
              <a:custGeom>
                <a:avLst/>
                <a:gdLst>
                  <a:gd name="T0" fmla="*/ 2558 w 367"/>
                  <a:gd name="T1" fmla="*/ 0 h 250"/>
                  <a:gd name="T2" fmla="*/ 2342 w 367"/>
                  <a:gd name="T3" fmla="*/ 0 h 250"/>
                  <a:gd name="T4" fmla="*/ 0 w 367"/>
                  <a:gd name="T5" fmla="*/ 1700 h 250"/>
                  <a:gd name="T6" fmla="*/ 0 w 367"/>
                  <a:gd name="T7" fmla="*/ 1748 h 250"/>
                  <a:gd name="T8" fmla="*/ 1200 w 367"/>
                  <a:gd name="T9" fmla="*/ 929 h 250"/>
                  <a:gd name="T10" fmla="*/ 1303 w 367"/>
                  <a:gd name="T11" fmla="*/ 818 h 250"/>
                  <a:gd name="T12" fmla="*/ 1347 w 367"/>
                  <a:gd name="T13" fmla="*/ 826 h 250"/>
                  <a:gd name="T14" fmla="*/ 2558 w 367"/>
                  <a:gd name="T15" fmla="*/ 0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7" h="250">
                    <a:moveTo>
                      <a:pt x="367" y="0"/>
                    </a:moveTo>
                    <a:cubicBezTo>
                      <a:pt x="336" y="0"/>
                      <a:pt x="336" y="0"/>
                      <a:pt x="336" y="0"/>
                    </a:cubicBezTo>
                    <a:cubicBezTo>
                      <a:pt x="0" y="243"/>
                      <a:pt x="0" y="243"/>
                      <a:pt x="0" y="243"/>
                    </a:cubicBezTo>
                    <a:cubicBezTo>
                      <a:pt x="0" y="250"/>
                      <a:pt x="0" y="250"/>
                      <a:pt x="0" y="250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4" y="123"/>
                      <a:pt x="180" y="117"/>
                      <a:pt x="187" y="117"/>
                    </a:cubicBezTo>
                    <a:cubicBezTo>
                      <a:pt x="189" y="117"/>
                      <a:pt x="191" y="117"/>
                      <a:pt x="193" y="118"/>
                    </a:cubicBezTo>
                    <a:cubicBezTo>
                      <a:pt x="367" y="0"/>
                      <a:pt x="367" y="0"/>
                      <a:pt x="367" y="0"/>
                    </a:cubicBezTo>
                  </a:path>
                </a:pathLst>
              </a:custGeom>
              <a:solidFill>
                <a:srgbClr val="DCE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8" name="Freeform 445">
                <a:extLst>
                  <a:ext uri="{FF2B5EF4-FFF2-40B4-BE49-F238E27FC236}">
                    <a16:creationId xmlns:a16="http://schemas.microsoft.com/office/drawing/2014/main" id="{2673CE83-ED74-4CD7-9EFD-3321037CF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83"/>
                <a:ext cx="41" cy="30"/>
              </a:xfrm>
              <a:custGeom>
                <a:avLst/>
                <a:gdLst>
                  <a:gd name="T0" fmla="*/ 111 w 21"/>
                  <a:gd name="T1" fmla="*/ 0 h 16"/>
                  <a:gd name="T2" fmla="*/ 0 w 21"/>
                  <a:gd name="T3" fmla="*/ 105 h 16"/>
                  <a:gd name="T4" fmla="*/ 156 w 21"/>
                  <a:gd name="T5" fmla="*/ 8 h 16"/>
                  <a:gd name="T6" fmla="*/ 111 w 21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15" y="0"/>
                    </a:moveTo>
                    <a:cubicBezTo>
                      <a:pt x="8" y="0"/>
                      <a:pt x="2" y="6"/>
                      <a:pt x="0" y="16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DD9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485" name="Freeform 446">
              <a:extLst>
                <a:ext uri="{FF2B5EF4-FFF2-40B4-BE49-F238E27FC236}">
                  <a16:creationId xmlns:a16="http://schemas.microsoft.com/office/drawing/2014/main" id="{F34B2535-BACD-4EA2-8684-D5A3D6152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8" y="1394"/>
              <a:ext cx="2021" cy="333"/>
            </a:xfrm>
            <a:custGeom>
              <a:avLst/>
              <a:gdLst>
                <a:gd name="T0" fmla="*/ 2021 w 2021"/>
                <a:gd name="T1" fmla="*/ 0 h 333"/>
                <a:gd name="T2" fmla="*/ 1908 w 2021"/>
                <a:gd name="T3" fmla="*/ 74 h 333"/>
                <a:gd name="T4" fmla="*/ 1908 w 2021"/>
                <a:gd name="T5" fmla="*/ 122 h 333"/>
                <a:gd name="T6" fmla="*/ 2021 w 2021"/>
                <a:gd name="T7" fmla="*/ 48 h 333"/>
                <a:gd name="T8" fmla="*/ 2021 w 2021"/>
                <a:gd name="T9" fmla="*/ 0 h 333"/>
                <a:gd name="T10" fmla="*/ 447 w 2021"/>
                <a:gd name="T11" fmla="*/ 0 h 333"/>
                <a:gd name="T12" fmla="*/ 445 w 2021"/>
                <a:gd name="T13" fmla="*/ 0 h 333"/>
                <a:gd name="T14" fmla="*/ 0 w 2021"/>
                <a:gd name="T15" fmla="*/ 285 h 333"/>
                <a:gd name="T16" fmla="*/ 0 w 2021"/>
                <a:gd name="T17" fmla="*/ 333 h 333"/>
                <a:gd name="T18" fmla="*/ 117 w 2021"/>
                <a:gd name="T19" fmla="*/ 333 h 333"/>
                <a:gd name="T20" fmla="*/ 117 w 2021"/>
                <a:gd name="T21" fmla="*/ 283 h 333"/>
                <a:gd name="T22" fmla="*/ 0 w 2021"/>
                <a:gd name="T23" fmla="*/ 283 h 333"/>
                <a:gd name="T24" fmla="*/ 447 w 2021"/>
                <a:gd name="T25" fmla="*/ 0 h 3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1" h="333">
                  <a:moveTo>
                    <a:pt x="2021" y="0"/>
                  </a:moveTo>
                  <a:lnTo>
                    <a:pt x="1908" y="74"/>
                  </a:lnTo>
                  <a:lnTo>
                    <a:pt x="1908" y="122"/>
                  </a:lnTo>
                  <a:lnTo>
                    <a:pt x="2021" y="48"/>
                  </a:lnTo>
                  <a:lnTo>
                    <a:pt x="2021" y="0"/>
                  </a:lnTo>
                  <a:close/>
                  <a:moveTo>
                    <a:pt x="447" y="0"/>
                  </a:moveTo>
                  <a:lnTo>
                    <a:pt x="445" y="0"/>
                  </a:lnTo>
                  <a:lnTo>
                    <a:pt x="0" y="285"/>
                  </a:lnTo>
                  <a:lnTo>
                    <a:pt x="0" y="333"/>
                  </a:lnTo>
                  <a:lnTo>
                    <a:pt x="117" y="333"/>
                  </a:lnTo>
                  <a:lnTo>
                    <a:pt x="117" y="283"/>
                  </a:lnTo>
                  <a:lnTo>
                    <a:pt x="0" y="283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" name="Freeform 447">
              <a:extLst>
                <a:ext uri="{FF2B5EF4-FFF2-40B4-BE49-F238E27FC236}">
                  <a16:creationId xmlns:a16="http://schemas.microsoft.com/office/drawing/2014/main" id="{6B550758-478B-4F40-8170-0C6EECD05B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8" y="1394"/>
              <a:ext cx="2021" cy="333"/>
            </a:xfrm>
            <a:custGeom>
              <a:avLst/>
              <a:gdLst>
                <a:gd name="T0" fmla="*/ 2021 w 2021"/>
                <a:gd name="T1" fmla="*/ 0 h 333"/>
                <a:gd name="T2" fmla="*/ 1908 w 2021"/>
                <a:gd name="T3" fmla="*/ 74 h 333"/>
                <a:gd name="T4" fmla="*/ 1908 w 2021"/>
                <a:gd name="T5" fmla="*/ 122 h 333"/>
                <a:gd name="T6" fmla="*/ 2021 w 2021"/>
                <a:gd name="T7" fmla="*/ 48 h 333"/>
                <a:gd name="T8" fmla="*/ 2021 w 2021"/>
                <a:gd name="T9" fmla="*/ 0 h 333"/>
                <a:gd name="T10" fmla="*/ 447 w 2021"/>
                <a:gd name="T11" fmla="*/ 0 h 333"/>
                <a:gd name="T12" fmla="*/ 445 w 2021"/>
                <a:gd name="T13" fmla="*/ 0 h 333"/>
                <a:gd name="T14" fmla="*/ 0 w 2021"/>
                <a:gd name="T15" fmla="*/ 285 h 333"/>
                <a:gd name="T16" fmla="*/ 0 w 2021"/>
                <a:gd name="T17" fmla="*/ 333 h 333"/>
                <a:gd name="T18" fmla="*/ 117 w 2021"/>
                <a:gd name="T19" fmla="*/ 333 h 333"/>
                <a:gd name="T20" fmla="*/ 117 w 2021"/>
                <a:gd name="T21" fmla="*/ 283 h 333"/>
                <a:gd name="T22" fmla="*/ 0 w 2021"/>
                <a:gd name="T23" fmla="*/ 283 h 333"/>
                <a:gd name="T24" fmla="*/ 447 w 2021"/>
                <a:gd name="T25" fmla="*/ 0 h 3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1" h="333">
                  <a:moveTo>
                    <a:pt x="2021" y="0"/>
                  </a:moveTo>
                  <a:lnTo>
                    <a:pt x="1908" y="74"/>
                  </a:lnTo>
                  <a:lnTo>
                    <a:pt x="1908" y="122"/>
                  </a:lnTo>
                  <a:lnTo>
                    <a:pt x="2021" y="48"/>
                  </a:lnTo>
                  <a:lnTo>
                    <a:pt x="2021" y="0"/>
                  </a:lnTo>
                  <a:moveTo>
                    <a:pt x="447" y="0"/>
                  </a:moveTo>
                  <a:lnTo>
                    <a:pt x="445" y="0"/>
                  </a:lnTo>
                  <a:lnTo>
                    <a:pt x="0" y="285"/>
                  </a:lnTo>
                  <a:lnTo>
                    <a:pt x="0" y="333"/>
                  </a:lnTo>
                  <a:lnTo>
                    <a:pt x="117" y="333"/>
                  </a:lnTo>
                  <a:lnTo>
                    <a:pt x="117" y="283"/>
                  </a:lnTo>
                  <a:lnTo>
                    <a:pt x="0" y="283"/>
                  </a:lnTo>
                  <a:lnTo>
                    <a:pt x="4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" name="Freeform 448">
              <a:extLst>
                <a:ext uri="{FF2B5EF4-FFF2-40B4-BE49-F238E27FC236}">
                  <a16:creationId xmlns:a16="http://schemas.microsoft.com/office/drawing/2014/main" id="{DDA3943D-3FC8-48DC-9AAB-ED91478235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8" y="1472"/>
              <a:ext cx="343" cy="255"/>
            </a:xfrm>
            <a:custGeom>
              <a:avLst/>
              <a:gdLst>
                <a:gd name="T0" fmla="*/ 100 w 179"/>
                <a:gd name="T1" fmla="*/ 753 h 133"/>
                <a:gd name="T2" fmla="*/ 0 w 179"/>
                <a:gd name="T3" fmla="*/ 753 h 133"/>
                <a:gd name="T4" fmla="*/ 0 w 179"/>
                <a:gd name="T5" fmla="*/ 938 h 133"/>
                <a:gd name="T6" fmla="*/ 100 w 179"/>
                <a:gd name="T7" fmla="*/ 938 h 133"/>
                <a:gd name="T8" fmla="*/ 100 w 179"/>
                <a:gd name="T9" fmla="*/ 753 h 133"/>
                <a:gd name="T10" fmla="*/ 100 w 179"/>
                <a:gd name="T11" fmla="*/ 753 h 133"/>
                <a:gd name="T12" fmla="*/ 1259 w 179"/>
                <a:gd name="T13" fmla="*/ 0 h 133"/>
                <a:gd name="T14" fmla="*/ 121 w 179"/>
                <a:gd name="T15" fmla="*/ 753 h 133"/>
                <a:gd name="T16" fmla="*/ 121 w 179"/>
                <a:gd name="T17" fmla="*/ 753 h 133"/>
                <a:gd name="T18" fmla="*/ 121 w 179"/>
                <a:gd name="T19" fmla="*/ 930 h 133"/>
                <a:gd name="T20" fmla="*/ 1259 w 179"/>
                <a:gd name="T21" fmla="*/ 176 h 133"/>
                <a:gd name="T22" fmla="*/ 1259 w 179"/>
                <a:gd name="T23" fmla="*/ 0 h 1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9" h="133">
                  <a:moveTo>
                    <a:pt x="14" y="10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moveTo>
                    <a:pt x="179" y="0"/>
                  </a:moveTo>
                  <a:cubicBezTo>
                    <a:pt x="17" y="107"/>
                    <a:pt x="17" y="107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0"/>
                    <a:pt x="179" y="0"/>
                    <a:pt x="179" y="0"/>
                  </a:cubicBezTo>
                </a:path>
              </a:pathLst>
            </a:custGeom>
            <a:solidFill>
              <a:srgbClr val="D4E3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" name="Freeform 449">
              <a:extLst>
                <a:ext uri="{FF2B5EF4-FFF2-40B4-BE49-F238E27FC236}">
                  <a16:creationId xmlns:a16="http://schemas.microsoft.com/office/drawing/2014/main" id="{4D7E26C5-6494-48BA-A09D-DB4656A2B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1468"/>
              <a:ext cx="5" cy="52"/>
            </a:xfrm>
            <a:custGeom>
              <a:avLst/>
              <a:gdLst>
                <a:gd name="T0" fmla="*/ 5 w 5"/>
                <a:gd name="T1" fmla="*/ 0 h 52"/>
                <a:gd name="T2" fmla="*/ 0 w 5"/>
                <a:gd name="T3" fmla="*/ 4 h 52"/>
                <a:gd name="T4" fmla="*/ 0 w 5"/>
                <a:gd name="T5" fmla="*/ 52 h 52"/>
                <a:gd name="T6" fmla="*/ 5 w 5"/>
                <a:gd name="T7" fmla="*/ 48 h 52"/>
                <a:gd name="T8" fmla="*/ 5 w 5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2">
                  <a:moveTo>
                    <a:pt x="5" y="0"/>
                  </a:moveTo>
                  <a:lnTo>
                    <a:pt x="0" y="4"/>
                  </a:lnTo>
                  <a:lnTo>
                    <a:pt x="0" y="52"/>
                  </a:lnTo>
                  <a:lnTo>
                    <a:pt x="5" y="4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" name="Freeform 450">
              <a:extLst>
                <a:ext uri="{FF2B5EF4-FFF2-40B4-BE49-F238E27FC236}">
                  <a16:creationId xmlns:a16="http://schemas.microsoft.com/office/drawing/2014/main" id="{E369E0DD-3455-45A2-A2BA-E4054E070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1468"/>
              <a:ext cx="5" cy="52"/>
            </a:xfrm>
            <a:custGeom>
              <a:avLst/>
              <a:gdLst>
                <a:gd name="T0" fmla="*/ 5 w 5"/>
                <a:gd name="T1" fmla="*/ 0 h 52"/>
                <a:gd name="T2" fmla="*/ 0 w 5"/>
                <a:gd name="T3" fmla="*/ 4 h 52"/>
                <a:gd name="T4" fmla="*/ 0 w 5"/>
                <a:gd name="T5" fmla="*/ 52 h 52"/>
                <a:gd name="T6" fmla="*/ 5 w 5"/>
                <a:gd name="T7" fmla="*/ 48 h 52"/>
                <a:gd name="T8" fmla="*/ 5 w 5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2">
                  <a:moveTo>
                    <a:pt x="5" y="0"/>
                  </a:moveTo>
                  <a:lnTo>
                    <a:pt x="0" y="4"/>
                  </a:lnTo>
                  <a:lnTo>
                    <a:pt x="0" y="52"/>
                  </a:lnTo>
                  <a:lnTo>
                    <a:pt x="5" y="48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" name="Freeform 451">
              <a:extLst>
                <a:ext uri="{FF2B5EF4-FFF2-40B4-BE49-F238E27FC236}">
                  <a16:creationId xmlns:a16="http://schemas.microsoft.com/office/drawing/2014/main" id="{55F129FF-386F-4038-81B1-1C8675FF3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1677"/>
              <a:ext cx="6" cy="50"/>
            </a:xfrm>
            <a:custGeom>
              <a:avLst/>
              <a:gdLst>
                <a:gd name="T0" fmla="*/ 24 w 3"/>
                <a:gd name="T1" fmla="*/ 0 h 26"/>
                <a:gd name="T2" fmla="*/ 16 w 3"/>
                <a:gd name="T3" fmla="*/ 0 h 26"/>
                <a:gd name="T4" fmla="*/ 0 w 3"/>
                <a:gd name="T5" fmla="*/ 0 h 26"/>
                <a:gd name="T6" fmla="*/ 0 w 3"/>
                <a:gd name="T7" fmla="*/ 0 h 26"/>
                <a:gd name="T8" fmla="*/ 0 w 3"/>
                <a:gd name="T9" fmla="*/ 185 h 26"/>
                <a:gd name="T10" fmla="*/ 8 w 3"/>
                <a:gd name="T11" fmla="*/ 185 h 26"/>
                <a:gd name="T12" fmla="*/ 24 w 3"/>
                <a:gd name="T13" fmla="*/ 177 h 26"/>
                <a:gd name="T14" fmla="*/ 24 w 3"/>
                <a:gd name="T15" fmla="*/ 0 h 26"/>
                <a:gd name="T16" fmla="*/ 24 w 3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2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" name="Freeform 452">
              <a:extLst>
                <a:ext uri="{FF2B5EF4-FFF2-40B4-BE49-F238E27FC236}">
                  <a16:creationId xmlns:a16="http://schemas.microsoft.com/office/drawing/2014/main" id="{481CFFBE-48AE-4F73-8D23-F9A9933E6F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6" y="1677"/>
              <a:ext cx="1085" cy="50"/>
            </a:xfrm>
            <a:custGeom>
              <a:avLst/>
              <a:gdLst>
                <a:gd name="T0" fmla="*/ 1596 w 567"/>
                <a:gd name="T1" fmla="*/ 0 h 26"/>
                <a:gd name="T2" fmla="*/ 0 w 567"/>
                <a:gd name="T3" fmla="*/ 0 h 26"/>
                <a:gd name="T4" fmla="*/ 0 w 567"/>
                <a:gd name="T5" fmla="*/ 185 h 26"/>
                <a:gd name="T6" fmla="*/ 1680 w 567"/>
                <a:gd name="T7" fmla="*/ 185 h 26"/>
                <a:gd name="T8" fmla="*/ 1596 w 567"/>
                <a:gd name="T9" fmla="*/ 0 h 26"/>
                <a:gd name="T10" fmla="*/ 3973 w 567"/>
                <a:gd name="T11" fmla="*/ 0 h 26"/>
                <a:gd name="T12" fmla="*/ 2224 w 567"/>
                <a:gd name="T13" fmla="*/ 0 h 26"/>
                <a:gd name="T14" fmla="*/ 2132 w 567"/>
                <a:gd name="T15" fmla="*/ 185 h 26"/>
                <a:gd name="T16" fmla="*/ 3973 w 567"/>
                <a:gd name="T17" fmla="*/ 185 h 26"/>
                <a:gd name="T18" fmla="*/ 3973 w 567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7" h="26">
                  <a:moveTo>
                    <a:pt x="2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40" y="26"/>
                    <a:pt x="240" y="26"/>
                    <a:pt x="240" y="26"/>
                  </a:cubicBezTo>
                  <a:cubicBezTo>
                    <a:pt x="233" y="19"/>
                    <a:pt x="228" y="10"/>
                    <a:pt x="228" y="0"/>
                  </a:cubicBezTo>
                  <a:moveTo>
                    <a:pt x="567" y="0"/>
                  </a:moveTo>
                  <a:cubicBezTo>
                    <a:pt x="317" y="0"/>
                    <a:pt x="317" y="0"/>
                    <a:pt x="317" y="0"/>
                  </a:cubicBezTo>
                  <a:cubicBezTo>
                    <a:pt x="317" y="10"/>
                    <a:pt x="312" y="19"/>
                    <a:pt x="304" y="26"/>
                  </a:cubicBezTo>
                  <a:cubicBezTo>
                    <a:pt x="567" y="26"/>
                    <a:pt x="567" y="26"/>
                    <a:pt x="567" y="26"/>
                  </a:cubicBezTo>
                  <a:cubicBezTo>
                    <a:pt x="567" y="0"/>
                    <a:pt x="567" y="0"/>
                    <a:pt x="567" y="0"/>
                  </a:cubicBezTo>
                </a:path>
              </a:pathLst>
            </a:custGeom>
            <a:solidFill>
              <a:srgbClr val="E1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" name="Freeform 453">
              <a:extLst>
                <a:ext uri="{FF2B5EF4-FFF2-40B4-BE49-F238E27FC236}">
                  <a16:creationId xmlns:a16="http://schemas.microsoft.com/office/drawing/2014/main" id="{B7B1CA50-A3FF-48A8-B01E-A842AD58D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77"/>
              <a:ext cx="343" cy="50"/>
            </a:xfrm>
            <a:custGeom>
              <a:avLst/>
              <a:gdLst>
                <a:gd name="T0" fmla="*/ 343 w 343"/>
                <a:gd name="T1" fmla="*/ 0 h 50"/>
                <a:gd name="T2" fmla="*/ 0 w 343"/>
                <a:gd name="T3" fmla="*/ 0 h 50"/>
                <a:gd name="T4" fmla="*/ 0 w 343"/>
                <a:gd name="T5" fmla="*/ 50 h 50"/>
                <a:gd name="T6" fmla="*/ 23 w 343"/>
                <a:gd name="T7" fmla="*/ 50 h 50"/>
                <a:gd name="T8" fmla="*/ 23 w 343"/>
                <a:gd name="T9" fmla="*/ 29 h 50"/>
                <a:gd name="T10" fmla="*/ 23 w 343"/>
                <a:gd name="T11" fmla="*/ 50 h 50"/>
                <a:gd name="T12" fmla="*/ 343 w 343"/>
                <a:gd name="T13" fmla="*/ 50 h 50"/>
                <a:gd name="T14" fmla="*/ 343 w 343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3" h="50">
                  <a:moveTo>
                    <a:pt x="343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23" y="50"/>
                  </a:lnTo>
                  <a:lnTo>
                    <a:pt x="23" y="29"/>
                  </a:lnTo>
                  <a:lnTo>
                    <a:pt x="23" y="50"/>
                  </a:lnTo>
                  <a:lnTo>
                    <a:pt x="343" y="5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CBD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" name="Freeform 454">
              <a:extLst>
                <a:ext uri="{FF2B5EF4-FFF2-40B4-BE49-F238E27FC236}">
                  <a16:creationId xmlns:a16="http://schemas.microsoft.com/office/drawing/2014/main" id="{854F94E7-2B30-4395-845B-8939FD7B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77"/>
              <a:ext cx="343" cy="50"/>
            </a:xfrm>
            <a:custGeom>
              <a:avLst/>
              <a:gdLst>
                <a:gd name="T0" fmla="*/ 343 w 343"/>
                <a:gd name="T1" fmla="*/ 0 h 50"/>
                <a:gd name="T2" fmla="*/ 0 w 343"/>
                <a:gd name="T3" fmla="*/ 0 h 50"/>
                <a:gd name="T4" fmla="*/ 0 w 343"/>
                <a:gd name="T5" fmla="*/ 50 h 50"/>
                <a:gd name="T6" fmla="*/ 23 w 343"/>
                <a:gd name="T7" fmla="*/ 50 h 50"/>
                <a:gd name="T8" fmla="*/ 23 w 343"/>
                <a:gd name="T9" fmla="*/ 29 h 50"/>
                <a:gd name="T10" fmla="*/ 23 w 343"/>
                <a:gd name="T11" fmla="*/ 50 h 50"/>
                <a:gd name="T12" fmla="*/ 343 w 343"/>
                <a:gd name="T13" fmla="*/ 50 h 50"/>
                <a:gd name="T14" fmla="*/ 343 w 343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3" h="50">
                  <a:moveTo>
                    <a:pt x="343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23" y="50"/>
                  </a:lnTo>
                  <a:lnTo>
                    <a:pt x="23" y="29"/>
                  </a:lnTo>
                  <a:lnTo>
                    <a:pt x="23" y="50"/>
                  </a:lnTo>
                  <a:lnTo>
                    <a:pt x="343" y="50"/>
                  </a:lnTo>
                  <a:lnTo>
                    <a:pt x="3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Rectangle 455">
              <a:extLst>
                <a:ext uri="{FF2B5EF4-FFF2-40B4-BE49-F238E27FC236}">
                  <a16:creationId xmlns:a16="http://schemas.microsoft.com/office/drawing/2014/main" id="{32464D2B-A036-4FEF-B08A-108A8257C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677"/>
              <a:ext cx="3" cy="50"/>
            </a:xfrm>
            <a:prstGeom prst="rect">
              <a:avLst/>
            </a:prstGeom>
            <a:solidFill>
              <a:srgbClr val="C7D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495" name="Rectangle 456">
              <a:extLst>
                <a:ext uri="{FF2B5EF4-FFF2-40B4-BE49-F238E27FC236}">
                  <a16:creationId xmlns:a16="http://schemas.microsoft.com/office/drawing/2014/main" id="{C3E3E433-8949-4C56-87A2-39E6C7585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677"/>
              <a:ext cx="3" cy="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496" name="Freeform 457">
              <a:extLst>
                <a:ext uri="{FF2B5EF4-FFF2-40B4-BE49-F238E27FC236}">
                  <a16:creationId xmlns:a16="http://schemas.microsoft.com/office/drawing/2014/main" id="{081AA17B-B44E-46F8-88F3-EC3E5B6E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677"/>
              <a:ext cx="163" cy="50"/>
            </a:xfrm>
            <a:custGeom>
              <a:avLst/>
              <a:gdLst>
                <a:gd name="T0" fmla="*/ 600 w 85"/>
                <a:gd name="T1" fmla="*/ 0 h 26"/>
                <a:gd name="T2" fmla="*/ 385 w 85"/>
                <a:gd name="T3" fmla="*/ 0 h 26"/>
                <a:gd name="T4" fmla="*/ 385 w 85"/>
                <a:gd name="T5" fmla="*/ 8 h 26"/>
                <a:gd name="T6" fmla="*/ 297 w 85"/>
                <a:gd name="T7" fmla="*/ 37 h 26"/>
                <a:gd name="T8" fmla="*/ 297 w 85"/>
                <a:gd name="T9" fmla="*/ 37 h 26"/>
                <a:gd name="T10" fmla="*/ 205 w 85"/>
                <a:gd name="T11" fmla="*/ 8 h 26"/>
                <a:gd name="T12" fmla="*/ 205 w 85"/>
                <a:gd name="T13" fmla="*/ 0 h 26"/>
                <a:gd name="T14" fmla="*/ 0 w 85"/>
                <a:gd name="T15" fmla="*/ 0 h 26"/>
                <a:gd name="T16" fmla="*/ 100 w 85"/>
                <a:gd name="T17" fmla="*/ 185 h 26"/>
                <a:gd name="T18" fmla="*/ 501 w 85"/>
                <a:gd name="T19" fmla="*/ 185 h 26"/>
                <a:gd name="T20" fmla="*/ 600 w 85"/>
                <a:gd name="T21" fmla="*/ 0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5" h="26">
                  <a:moveTo>
                    <a:pt x="85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1"/>
                    <a:pt x="55" y="1"/>
                  </a:cubicBezTo>
                  <a:cubicBezTo>
                    <a:pt x="51" y="3"/>
                    <a:pt x="47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7" y="5"/>
                    <a:pt x="33" y="3"/>
                    <a:pt x="29" y="1"/>
                  </a:cubicBezTo>
                  <a:cubicBezTo>
                    <a:pt x="29" y="1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5" y="19"/>
                    <a:pt x="14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9" y="19"/>
                    <a:pt x="85" y="10"/>
                    <a:pt x="85" y="0"/>
                  </a:cubicBezTo>
                </a:path>
              </a:pathLst>
            </a:custGeom>
            <a:solidFill>
              <a:srgbClr val="9EA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Freeform 458">
              <a:extLst>
                <a:ext uri="{FF2B5EF4-FFF2-40B4-BE49-F238E27FC236}">
                  <a16:creationId xmlns:a16="http://schemas.microsoft.com/office/drawing/2014/main" id="{5F557722-E073-4C97-9446-DB172A50B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677"/>
              <a:ext cx="39" cy="6"/>
            </a:xfrm>
            <a:custGeom>
              <a:avLst/>
              <a:gdLst>
                <a:gd name="T0" fmla="*/ 148 w 20"/>
                <a:gd name="T1" fmla="*/ 0 h 3"/>
                <a:gd name="T2" fmla="*/ 0 w 20"/>
                <a:gd name="T3" fmla="*/ 0 h 3"/>
                <a:gd name="T4" fmla="*/ 76 w 20"/>
                <a:gd name="T5" fmla="*/ 24 h 3"/>
                <a:gd name="T6" fmla="*/ 76 w 20"/>
                <a:gd name="T7" fmla="*/ 24 h 3"/>
                <a:gd name="T8" fmla="*/ 148 w 2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">
                  <a:moveTo>
                    <a:pt x="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7" y="2"/>
                    <a:pt x="20" y="0"/>
                  </a:cubicBezTo>
                </a:path>
              </a:pathLst>
            </a:custGeom>
            <a:solidFill>
              <a:srgbClr val="E1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Freeform 459">
              <a:extLst>
                <a:ext uri="{FF2B5EF4-FFF2-40B4-BE49-F238E27FC236}">
                  <a16:creationId xmlns:a16="http://schemas.microsoft.com/office/drawing/2014/main" id="{CA135A1B-9793-43FF-9D58-8F5F5703B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1677"/>
              <a:ext cx="171" cy="50"/>
            </a:xfrm>
            <a:custGeom>
              <a:avLst/>
              <a:gdLst>
                <a:gd name="T0" fmla="*/ 15 w 89"/>
                <a:gd name="T1" fmla="*/ 0 h 26"/>
                <a:gd name="T2" fmla="*/ 0 w 89"/>
                <a:gd name="T3" fmla="*/ 0 h 26"/>
                <a:gd name="T4" fmla="*/ 85 w 89"/>
                <a:gd name="T5" fmla="*/ 185 h 26"/>
                <a:gd name="T6" fmla="*/ 115 w 89"/>
                <a:gd name="T7" fmla="*/ 185 h 26"/>
                <a:gd name="T8" fmla="*/ 15 w 89"/>
                <a:gd name="T9" fmla="*/ 0 h 26"/>
                <a:gd name="T10" fmla="*/ 405 w 89"/>
                <a:gd name="T11" fmla="*/ 0 h 26"/>
                <a:gd name="T12" fmla="*/ 384 w 89"/>
                <a:gd name="T13" fmla="*/ 0 h 26"/>
                <a:gd name="T14" fmla="*/ 313 w 89"/>
                <a:gd name="T15" fmla="*/ 23 h 26"/>
                <a:gd name="T16" fmla="*/ 313 w 89"/>
                <a:gd name="T17" fmla="*/ 23 h 26"/>
                <a:gd name="T18" fmla="*/ 240 w 89"/>
                <a:gd name="T19" fmla="*/ 0 h 26"/>
                <a:gd name="T20" fmla="*/ 221 w 89"/>
                <a:gd name="T21" fmla="*/ 0 h 26"/>
                <a:gd name="T22" fmla="*/ 221 w 89"/>
                <a:gd name="T23" fmla="*/ 8 h 26"/>
                <a:gd name="T24" fmla="*/ 313 w 89"/>
                <a:gd name="T25" fmla="*/ 37 h 26"/>
                <a:gd name="T26" fmla="*/ 313 w 89"/>
                <a:gd name="T27" fmla="*/ 37 h 26"/>
                <a:gd name="T28" fmla="*/ 405 w 89"/>
                <a:gd name="T29" fmla="*/ 8 h 26"/>
                <a:gd name="T30" fmla="*/ 405 w 89"/>
                <a:gd name="T31" fmla="*/ 0 h 26"/>
                <a:gd name="T32" fmla="*/ 632 w 89"/>
                <a:gd name="T33" fmla="*/ 0 h 26"/>
                <a:gd name="T34" fmla="*/ 617 w 89"/>
                <a:gd name="T35" fmla="*/ 0 h 26"/>
                <a:gd name="T36" fmla="*/ 517 w 89"/>
                <a:gd name="T37" fmla="*/ 185 h 26"/>
                <a:gd name="T38" fmla="*/ 540 w 89"/>
                <a:gd name="T39" fmla="*/ 185 h 26"/>
                <a:gd name="T40" fmla="*/ 632 w 89"/>
                <a:gd name="T41" fmla="*/ 0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9" h="26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5" y="19"/>
                    <a:pt x="12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19"/>
                    <a:pt x="2" y="10"/>
                    <a:pt x="2" y="0"/>
                  </a:cubicBezTo>
                  <a:moveTo>
                    <a:pt x="57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1" y="2"/>
                    <a:pt x="48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0" y="3"/>
                    <a:pt x="37" y="2"/>
                    <a:pt x="3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1"/>
                    <a:pt x="31" y="1"/>
                  </a:cubicBezTo>
                  <a:cubicBezTo>
                    <a:pt x="35" y="3"/>
                    <a:pt x="39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9" y="5"/>
                    <a:pt x="53" y="3"/>
                    <a:pt x="57" y="1"/>
                  </a:cubicBezTo>
                  <a:cubicBezTo>
                    <a:pt x="57" y="1"/>
                    <a:pt x="57" y="0"/>
                    <a:pt x="57" y="0"/>
                  </a:cubicBezTo>
                  <a:moveTo>
                    <a:pt x="89" y="0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87" y="10"/>
                    <a:pt x="81" y="19"/>
                    <a:pt x="73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84" y="19"/>
                    <a:pt x="89" y="10"/>
                    <a:pt x="89" y="0"/>
                  </a:cubicBezTo>
                </a:path>
              </a:pathLst>
            </a:custGeom>
            <a:solidFill>
              <a:srgbClr val="7E8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Rectangle 460">
              <a:extLst>
                <a:ext uri="{FF2B5EF4-FFF2-40B4-BE49-F238E27FC236}">
                  <a16:creationId xmlns:a16="http://schemas.microsoft.com/office/drawing/2014/main" id="{CB4CA75E-4BA3-4C9A-826D-B1689EFC8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" y="1677"/>
              <a:ext cx="2" cy="50"/>
            </a:xfrm>
            <a:prstGeom prst="rect">
              <a:avLst/>
            </a:prstGeom>
            <a:solidFill>
              <a:srgbClr val="E9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0" name="Rectangle 461">
              <a:extLst>
                <a:ext uri="{FF2B5EF4-FFF2-40B4-BE49-F238E27FC236}">
                  <a16:creationId xmlns:a16="http://schemas.microsoft.com/office/drawing/2014/main" id="{318B434B-3D66-4FE3-B873-93F0DB357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" y="1677"/>
              <a:ext cx="2" cy="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1" name="Freeform 462">
              <a:extLst>
                <a:ext uri="{FF2B5EF4-FFF2-40B4-BE49-F238E27FC236}">
                  <a16:creationId xmlns:a16="http://schemas.microsoft.com/office/drawing/2014/main" id="{880BEC5D-0D33-4338-A008-0DFE69C010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5" y="1677"/>
              <a:ext cx="1443" cy="50"/>
            </a:xfrm>
            <a:custGeom>
              <a:avLst/>
              <a:gdLst>
                <a:gd name="T0" fmla="*/ 5 w 1443"/>
                <a:gd name="T1" fmla="*/ 0 h 50"/>
                <a:gd name="T2" fmla="*/ 0 w 1443"/>
                <a:gd name="T3" fmla="*/ 0 h 50"/>
                <a:gd name="T4" fmla="*/ 0 w 1443"/>
                <a:gd name="T5" fmla="*/ 50 h 50"/>
                <a:gd name="T6" fmla="*/ 5 w 1443"/>
                <a:gd name="T7" fmla="*/ 50 h 50"/>
                <a:gd name="T8" fmla="*/ 5 w 1443"/>
                <a:gd name="T9" fmla="*/ 0 h 50"/>
                <a:gd name="T10" fmla="*/ 1443 w 1443"/>
                <a:gd name="T11" fmla="*/ 0 h 50"/>
                <a:gd name="T12" fmla="*/ 1438 w 1443"/>
                <a:gd name="T13" fmla="*/ 0 h 50"/>
                <a:gd name="T14" fmla="*/ 1438 w 1443"/>
                <a:gd name="T15" fmla="*/ 50 h 50"/>
                <a:gd name="T16" fmla="*/ 1443 w 1443"/>
                <a:gd name="T17" fmla="*/ 50 h 50"/>
                <a:gd name="T18" fmla="*/ 1443 w 1443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3" h="50">
                  <a:moveTo>
                    <a:pt x="5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5" y="50"/>
                  </a:lnTo>
                  <a:lnTo>
                    <a:pt x="5" y="0"/>
                  </a:lnTo>
                  <a:close/>
                  <a:moveTo>
                    <a:pt x="1443" y="0"/>
                  </a:moveTo>
                  <a:lnTo>
                    <a:pt x="1438" y="0"/>
                  </a:lnTo>
                  <a:lnTo>
                    <a:pt x="1438" y="50"/>
                  </a:lnTo>
                  <a:lnTo>
                    <a:pt x="1443" y="50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Freeform 463">
              <a:extLst>
                <a:ext uri="{FF2B5EF4-FFF2-40B4-BE49-F238E27FC236}">
                  <a16:creationId xmlns:a16="http://schemas.microsoft.com/office/drawing/2014/main" id="{98855469-2D20-4AE9-816E-4E073743E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5" y="1677"/>
              <a:ext cx="1443" cy="50"/>
            </a:xfrm>
            <a:custGeom>
              <a:avLst/>
              <a:gdLst>
                <a:gd name="T0" fmla="*/ 5 w 1443"/>
                <a:gd name="T1" fmla="*/ 0 h 50"/>
                <a:gd name="T2" fmla="*/ 0 w 1443"/>
                <a:gd name="T3" fmla="*/ 0 h 50"/>
                <a:gd name="T4" fmla="*/ 0 w 1443"/>
                <a:gd name="T5" fmla="*/ 50 h 50"/>
                <a:gd name="T6" fmla="*/ 5 w 1443"/>
                <a:gd name="T7" fmla="*/ 50 h 50"/>
                <a:gd name="T8" fmla="*/ 5 w 1443"/>
                <a:gd name="T9" fmla="*/ 0 h 50"/>
                <a:gd name="T10" fmla="*/ 1443 w 1443"/>
                <a:gd name="T11" fmla="*/ 0 h 50"/>
                <a:gd name="T12" fmla="*/ 1438 w 1443"/>
                <a:gd name="T13" fmla="*/ 0 h 50"/>
                <a:gd name="T14" fmla="*/ 1438 w 1443"/>
                <a:gd name="T15" fmla="*/ 50 h 50"/>
                <a:gd name="T16" fmla="*/ 1443 w 1443"/>
                <a:gd name="T17" fmla="*/ 50 h 50"/>
                <a:gd name="T18" fmla="*/ 1443 w 1443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3" h="50">
                  <a:moveTo>
                    <a:pt x="5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5" y="50"/>
                  </a:lnTo>
                  <a:lnTo>
                    <a:pt x="5" y="0"/>
                  </a:lnTo>
                  <a:moveTo>
                    <a:pt x="1443" y="0"/>
                  </a:moveTo>
                  <a:lnTo>
                    <a:pt x="1438" y="0"/>
                  </a:lnTo>
                  <a:lnTo>
                    <a:pt x="1438" y="50"/>
                  </a:lnTo>
                  <a:lnTo>
                    <a:pt x="1443" y="50"/>
                  </a:lnTo>
                  <a:lnTo>
                    <a:pt x="14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Rectangle 464">
              <a:extLst>
                <a:ext uri="{FF2B5EF4-FFF2-40B4-BE49-F238E27FC236}">
                  <a16:creationId xmlns:a16="http://schemas.microsoft.com/office/drawing/2014/main" id="{3A0C1F01-4AEE-4649-B8B3-A7FA15A77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706"/>
              <a:ext cx="1" cy="21"/>
            </a:xfrm>
            <a:prstGeom prst="rect">
              <a:avLst/>
            </a:prstGeom>
            <a:solidFill>
              <a:srgbClr val="D3E3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4" name="Freeform 465">
              <a:extLst>
                <a:ext uri="{FF2B5EF4-FFF2-40B4-BE49-F238E27FC236}">
                  <a16:creationId xmlns:a16="http://schemas.microsoft.com/office/drawing/2014/main" id="{D3E71D4B-5380-4A4F-9CDD-FE2F53915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706"/>
              <a:ext cx="1" cy="21"/>
            </a:xfrm>
            <a:custGeom>
              <a:avLst/>
              <a:gdLst>
                <a:gd name="T0" fmla="*/ 0 w 1"/>
                <a:gd name="T1" fmla="*/ 0 h 21"/>
                <a:gd name="T2" fmla="*/ 0 w 1"/>
                <a:gd name="T3" fmla="*/ 21 h 21"/>
                <a:gd name="T4" fmla="*/ 0 w 1"/>
                <a:gd name="T5" fmla="*/ 21 h 21"/>
                <a:gd name="T6" fmla="*/ 0 w 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1">
                  <a:moveTo>
                    <a:pt x="0" y="0"/>
                  </a:moveTo>
                  <a:lnTo>
                    <a:pt x="0" y="2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Freeform 466">
              <a:extLst>
                <a:ext uri="{FF2B5EF4-FFF2-40B4-BE49-F238E27FC236}">
                  <a16:creationId xmlns:a16="http://schemas.microsoft.com/office/drawing/2014/main" id="{0F7C03A7-1D9A-47D5-B731-59B6C857E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392"/>
              <a:ext cx="1576" cy="2"/>
            </a:xfrm>
            <a:custGeom>
              <a:avLst/>
              <a:gdLst>
                <a:gd name="T0" fmla="*/ 1576 w 1576"/>
                <a:gd name="T1" fmla="*/ 0 h 2"/>
                <a:gd name="T2" fmla="*/ 0 w 1576"/>
                <a:gd name="T3" fmla="*/ 0 h 2"/>
                <a:gd name="T4" fmla="*/ 0 w 1576"/>
                <a:gd name="T5" fmla="*/ 2 h 2"/>
                <a:gd name="T6" fmla="*/ 1574 w 1576"/>
                <a:gd name="T7" fmla="*/ 2 h 2"/>
                <a:gd name="T8" fmla="*/ 1574 w 1576"/>
                <a:gd name="T9" fmla="*/ 2 h 2"/>
                <a:gd name="T10" fmla="*/ 1576 w 1576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6" h="2">
                  <a:moveTo>
                    <a:pt x="157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574" y="2"/>
                  </a:lnTo>
                  <a:lnTo>
                    <a:pt x="1576" y="0"/>
                  </a:lnTo>
                  <a:close/>
                </a:path>
              </a:pathLst>
            </a:custGeom>
            <a:solidFill>
              <a:srgbClr val="E2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467">
              <a:extLst>
                <a:ext uri="{FF2B5EF4-FFF2-40B4-BE49-F238E27FC236}">
                  <a16:creationId xmlns:a16="http://schemas.microsoft.com/office/drawing/2014/main" id="{5F958086-EB41-46A1-AF76-182EB363D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392"/>
              <a:ext cx="1576" cy="2"/>
            </a:xfrm>
            <a:custGeom>
              <a:avLst/>
              <a:gdLst>
                <a:gd name="T0" fmla="*/ 1576 w 1576"/>
                <a:gd name="T1" fmla="*/ 0 h 2"/>
                <a:gd name="T2" fmla="*/ 0 w 1576"/>
                <a:gd name="T3" fmla="*/ 0 h 2"/>
                <a:gd name="T4" fmla="*/ 0 w 1576"/>
                <a:gd name="T5" fmla="*/ 2 h 2"/>
                <a:gd name="T6" fmla="*/ 1574 w 1576"/>
                <a:gd name="T7" fmla="*/ 2 h 2"/>
                <a:gd name="T8" fmla="*/ 1574 w 1576"/>
                <a:gd name="T9" fmla="*/ 2 h 2"/>
                <a:gd name="T10" fmla="*/ 1576 w 1576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6" h="2">
                  <a:moveTo>
                    <a:pt x="157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574" y="2"/>
                  </a:lnTo>
                  <a:lnTo>
                    <a:pt x="15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Freeform 468">
              <a:extLst>
                <a:ext uri="{FF2B5EF4-FFF2-40B4-BE49-F238E27FC236}">
                  <a16:creationId xmlns:a16="http://schemas.microsoft.com/office/drawing/2014/main" id="{8693D776-95E5-484B-B5DD-D1C5021B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394"/>
              <a:ext cx="2021" cy="283"/>
            </a:xfrm>
            <a:custGeom>
              <a:avLst/>
              <a:gdLst>
                <a:gd name="T0" fmla="*/ 7388 w 1057"/>
                <a:gd name="T1" fmla="*/ 0 h 148"/>
                <a:gd name="T2" fmla="*/ 1635 w 1057"/>
                <a:gd name="T3" fmla="*/ 0 h 148"/>
                <a:gd name="T4" fmla="*/ 0 w 1057"/>
                <a:gd name="T5" fmla="*/ 1034 h 148"/>
                <a:gd name="T6" fmla="*/ 428 w 1057"/>
                <a:gd name="T7" fmla="*/ 1034 h 148"/>
                <a:gd name="T8" fmla="*/ 428 w 1057"/>
                <a:gd name="T9" fmla="*/ 943 h 148"/>
                <a:gd name="T10" fmla="*/ 421 w 1057"/>
                <a:gd name="T11" fmla="*/ 937 h 148"/>
                <a:gd name="T12" fmla="*/ 421 w 1057"/>
                <a:gd name="T13" fmla="*/ 922 h 148"/>
                <a:gd name="T14" fmla="*/ 1700 w 1057"/>
                <a:gd name="T15" fmla="*/ 99 h 148"/>
                <a:gd name="T16" fmla="*/ 1700 w 1057"/>
                <a:gd name="T17" fmla="*/ 99 h 148"/>
                <a:gd name="T18" fmla="*/ 6954 w 1057"/>
                <a:gd name="T19" fmla="*/ 99 h 148"/>
                <a:gd name="T20" fmla="*/ 6967 w 1057"/>
                <a:gd name="T21" fmla="*/ 105 h 148"/>
                <a:gd name="T22" fmla="*/ 6967 w 1057"/>
                <a:gd name="T23" fmla="*/ 113 h 148"/>
                <a:gd name="T24" fmla="*/ 6967 w 1057"/>
                <a:gd name="T25" fmla="*/ 113 h 148"/>
                <a:gd name="T26" fmla="*/ 6975 w 1057"/>
                <a:gd name="T27" fmla="*/ 120 h 148"/>
                <a:gd name="T28" fmla="*/ 6975 w 1057"/>
                <a:gd name="T29" fmla="*/ 273 h 148"/>
                <a:gd name="T30" fmla="*/ 7388 w 1057"/>
                <a:gd name="T31" fmla="*/ 0 h 148"/>
                <a:gd name="T32" fmla="*/ 7388 w 1057"/>
                <a:gd name="T33" fmla="*/ 0 h 1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7" h="148">
                  <a:moveTo>
                    <a:pt x="1057" y="0"/>
                  </a:moveTo>
                  <a:cubicBezTo>
                    <a:pt x="234" y="0"/>
                    <a:pt x="234" y="0"/>
                    <a:pt x="234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35"/>
                    <a:pt x="61" y="135"/>
                    <a:pt x="61" y="135"/>
                  </a:cubicBezTo>
                  <a:cubicBezTo>
                    <a:pt x="60" y="135"/>
                    <a:pt x="60" y="134"/>
                    <a:pt x="60" y="134"/>
                  </a:cubicBezTo>
                  <a:cubicBezTo>
                    <a:pt x="59" y="133"/>
                    <a:pt x="60" y="133"/>
                    <a:pt x="60" y="132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995" y="14"/>
                    <a:pt x="995" y="14"/>
                    <a:pt x="995" y="14"/>
                  </a:cubicBezTo>
                  <a:cubicBezTo>
                    <a:pt x="996" y="14"/>
                    <a:pt x="996" y="14"/>
                    <a:pt x="997" y="15"/>
                  </a:cubicBezTo>
                  <a:cubicBezTo>
                    <a:pt x="997" y="15"/>
                    <a:pt x="997" y="16"/>
                    <a:pt x="997" y="16"/>
                  </a:cubicBezTo>
                  <a:cubicBezTo>
                    <a:pt x="997" y="16"/>
                    <a:pt x="997" y="16"/>
                    <a:pt x="997" y="16"/>
                  </a:cubicBezTo>
                  <a:cubicBezTo>
                    <a:pt x="997" y="16"/>
                    <a:pt x="998" y="17"/>
                    <a:pt x="998" y="17"/>
                  </a:cubicBezTo>
                  <a:cubicBezTo>
                    <a:pt x="998" y="39"/>
                    <a:pt x="998" y="39"/>
                    <a:pt x="998" y="39"/>
                  </a:cubicBezTo>
                  <a:cubicBezTo>
                    <a:pt x="1057" y="0"/>
                    <a:pt x="1057" y="0"/>
                    <a:pt x="1057" y="0"/>
                  </a:cubicBezTo>
                  <a:cubicBezTo>
                    <a:pt x="1057" y="0"/>
                    <a:pt x="1057" y="0"/>
                    <a:pt x="1057" y="0"/>
                  </a:cubicBezTo>
                </a:path>
              </a:pathLst>
            </a:custGeom>
            <a:solidFill>
              <a:srgbClr val="D8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469">
              <a:extLst>
                <a:ext uri="{FF2B5EF4-FFF2-40B4-BE49-F238E27FC236}">
                  <a16:creationId xmlns:a16="http://schemas.microsoft.com/office/drawing/2014/main" id="{062AAAEB-6344-48EF-8135-A281F1D37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1426"/>
              <a:ext cx="1425" cy="220"/>
            </a:xfrm>
            <a:custGeom>
              <a:avLst/>
              <a:gdLst>
                <a:gd name="T0" fmla="*/ 5214 w 745"/>
                <a:gd name="T1" fmla="*/ 0 h 115"/>
                <a:gd name="T2" fmla="*/ 0 w 745"/>
                <a:gd name="T3" fmla="*/ 0 h 115"/>
                <a:gd name="T4" fmla="*/ 0 w 745"/>
                <a:gd name="T5" fmla="*/ 805 h 115"/>
                <a:gd name="T6" fmla="*/ 1624 w 745"/>
                <a:gd name="T7" fmla="*/ 805 h 115"/>
                <a:gd name="T8" fmla="*/ 1687 w 745"/>
                <a:gd name="T9" fmla="*/ 737 h 115"/>
                <a:gd name="T10" fmla="*/ 1903 w 745"/>
                <a:gd name="T11" fmla="*/ 658 h 115"/>
                <a:gd name="T12" fmla="*/ 2125 w 745"/>
                <a:gd name="T13" fmla="*/ 737 h 115"/>
                <a:gd name="T14" fmla="*/ 2184 w 745"/>
                <a:gd name="T15" fmla="*/ 805 h 115"/>
                <a:gd name="T16" fmla="*/ 3973 w 745"/>
                <a:gd name="T17" fmla="*/ 805 h 115"/>
                <a:gd name="T18" fmla="*/ 5214 w 745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5" h="115">
                  <a:moveTo>
                    <a:pt x="74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2" y="115"/>
                    <a:pt x="232" y="115"/>
                    <a:pt x="232" y="115"/>
                  </a:cubicBezTo>
                  <a:cubicBezTo>
                    <a:pt x="234" y="111"/>
                    <a:pt x="237" y="108"/>
                    <a:pt x="241" y="105"/>
                  </a:cubicBezTo>
                  <a:cubicBezTo>
                    <a:pt x="249" y="98"/>
                    <a:pt x="260" y="94"/>
                    <a:pt x="272" y="94"/>
                  </a:cubicBezTo>
                  <a:cubicBezTo>
                    <a:pt x="284" y="94"/>
                    <a:pt x="296" y="98"/>
                    <a:pt x="304" y="105"/>
                  </a:cubicBezTo>
                  <a:cubicBezTo>
                    <a:pt x="307" y="108"/>
                    <a:pt x="310" y="111"/>
                    <a:pt x="312" y="115"/>
                  </a:cubicBezTo>
                  <a:cubicBezTo>
                    <a:pt x="568" y="115"/>
                    <a:pt x="568" y="115"/>
                    <a:pt x="568" y="115"/>
                  </a:cubicBezTo>
                  <a:cubicBezTo>
                    <a:pt x="745" y="0"/>
                    <a:pt x="745" y="0"/>
                    <a:pt x="745" y="0"/>
                  </a:cubicBezTo>
                </a:path>
              </a:pathLst>
            </a:custGeom>
            <a:solidFill>
              <a:srgbClr val="C0D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Freeform 470">
              <a:extLst>
                <a:ext uri="{FF2B5EF4-FFF2-40B4-BE49-F238E27FC236}">
                  <a16:creationId xmlns:a16="http://schemas.microsoft.com/office/drawing/2014/main" id="{9953D506-2ED1-4EF8-8351-73A137AFE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1426"/>
              <a:ext cx="339" cy="220"/>
            </a:xfrm>
            <a:custGeom>
              <a:avLst/>
              <a:gdLst>
                <a:gd name="T0" fmla="*/ 339 w 339"/>
                <a:gd name="T1" fmla="*/ 0 h 220"/>
                <a:gd name="T2" fmla="*/ 0 w 339"/>
                <a:gd name="T3" fmla="*/ 220 h 220"/>
                <a:gd name="T4" fmla="*/ 339 w 339"/>
                <a:gd name="T5" fmla="*/ 220 h 220"/>
                <a:gd name="T6" fmla="*/ 339 w 339"/>
                <a:gd name="T7" fmla="*/ 0 h 2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9" h="220">
                  <a:moveTo>
                    <a:pt x="339" y="0"/>
                  </a:moveTo>
                  <a:lnTo>
                    <a:pt x="0" y="220"/>
                  </a:lnTo>
                  <a:lnTo>
                    <a:pt x="339" y="22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ADCD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Freeform 471">
              <a:extLst>
                <a:ext uri="{FF2B5EF4-FFF2-40B4-BE49-F238E27FC236}">
                  <a16:creationId xmlns:a16="http://schemas.microsoft.com/office/drawing/2014/main" id="{87817342-68D3-483D-8DA7-057A3D0B8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1426"/>
              <a:ext cx="339" cy="220"/>
            </a:xfrm>
            <a:custGeom>
              <a:avLst/>
              <a:gdLst>
                <a:gd name="T0" fmla="*/ 339 w 339"/>
                <a:gd name="T1" fmla="*/ 0 h 220"/>
                <a:gd name="T2" fmla="*/ 0 w 339"/>
                <a:gd name="T3" fmla="*/ 220 h 220"/>
                <a:gd name="T4" fmla="*/ 339 w 339"/>
                <a:gd name="T5" fmla="*/ 220 h 220"/>
                <a:gd name="T6" fmla="*/ 339 w 339"/>
                <a:gd name="T7" fmla="*/ 0 h 2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9" h="220">
                  <a:moveTo>
                    <a:pt x="339" y="0"/>
                  </a:moveTo>
                  <a:lnTo>
                    <a:pt x="0" y="220"/>
                  </a:lnTo>
                  <a:lnTo>
                    <a:pt x="339" y="220"/>
                  </a:lnTo>
                  <a:lnTo>
                    <a:pt x="3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472">
              <a:extLst>
                <a:ext uri="{FF2B5EF4-FFF2-40B4-BE49-F238E27FC236}">
                  <a16:creationId xmlns:a16="http://schemas.microsoft.com/office/drawing/2014/main" id="{50E84566-B561-4435-8D57-562FB10CA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426"/>
              <a:ext cx="3" cy="220"/>
            </a:xfrm>
            <a:custGeom>
              <a:avLst/>
              <a:gdLst>
                <a:gd name="T0" fmla="*/ 3 w 3"/>
                <a:gd name="T1" fmla="*/ 0 h 220"/>
                <a:gd name="T2" fmla="*/ 2 w 3"/>
                <a:gd name="T3" fmla="*/ 0 h 220"/>
                <a:gd name="T4" fmla="*/ 0 w 3"/>
                <a:gd name="T5" fmla="*/ 0 h 220"/>
                <a:gd name="T6" fmla="*/ 0 w 3"/>
                <a:gd name="T7" fmla="*/ 220 h 220"/>
                <a:gd name="T8" fmla="*/ 3 w 3"/>
                <a:gd name="T9" fmla="*/ 220 h 220"/>
                <a:gd name="T10" fmla="*/ 3 w 3"/>
                <a:gd name="T11" fmla="*/ 0 h 2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20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20"/>
                  </a:lnTo>
                  <a:lnTo>
                    <a:pt x="3" y="22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A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473">
              <a:extLst>
                <a:ext uri="{FF2B5EF4-FFF2-40B4-BE49-F238E27FC236}">
                  <a16:creationId xmlns:a16="http://schemas.microsoft.com/office/drawing/2014/main" id="{AF7BE963-BC4E-4556-8939-5DE9BA7CC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426"/>
              <a:ext cx="3" cy="220"/>
            </a:xfrm>
            <a:custGeom>
              <a:avLst/>
              <a:gdLst>
                <a:gd name="T0" fmla="*/ 3 w 3"/>
                <a:gd name="T1" fmla="*/ 0 h 220"/>
                <a:gd name="T2" fmla="*/ 2 w 3"/>
                <a:gd name="T3" fmla="*/ 0 h 220"/>
                <a:gd name="T4" fmla="*/ 0 w 3"/>
                <a:gd name="T5" fmla="*/ 0 h 220"/>
                <a:gd name="T6" fmla="*/ 0 w 3"/>
                <a:gd name="T7" fmla="*/ 220 h 220"/>
                <a:gd name="T8" fmla="*/ 3 w 3"/>
                <a:gd name="T9" fmla="*/ 220 h 220"/>
                <a:gd name="T10" fmla="*/ 3 w 3"/>
                <a:gd name="T11" fmla="*/ 0 h 2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20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20"/>
                  </a:lnTo>
                  <a:lnTo>
                    <a:pt x="3" y="220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474">
              <a:extLst>
                <a:ext uri="{FF2B5EF4-FFF2-40B4-BE49-F238E27FC236}">
                  <a16:creationId xmlns:a16="http://schemas.microsoft.com/office/drawing/2014/main" id="{F17170BF-8E78-42E7-A22E-22627715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633"/>
              <a:ext cx="53" cy="13"/>
            </a:xfrm>
            <a:custGeom>
              <a:avLst/>
              <a:gdLst>
                <a:gd name="T0" fmla="*/ 97 w 28"/>
                <a:gd name="T1" fmla="*/ 0 h 7"/>
                <a:gd name="T2" fmla="*/ 21 w 28"/>
                <a:gd name="T3" fmla="*/ 24 h 7"/>
                <a:gd name="T4" fmla="*/ 0 w 28"/>
                <a:gd name="T5" fmla="*/ 45 h 7"/>
                <a:gd name="T6" fmla="*/ 189 w 28"/>
                <a:gd name="T7" fmla="*/ 45 h 7"/>
                <a:gd name="T8" fmla="*/ 168 w 28"/>
                <a:gd name="T9" fmla="*/ 24 h 7"/>
                <a:gd name="T10" fmla="*/ 97 w 28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14" y="0"/>
                  </a:moveTo>
                  <a:cubicBezTo>
                    <a:pt x="9" y="0"/>
                    <a:pt x="5" y="2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6"/>
                    <a:pt x="26" y="5"/>
                    <a:pt x="25" y="4"/>
                  </a:cubicBezTo>
                  <a:cubicBezTo>
                    <a:pt x="22" y="2"/>
                    <a:pt x="18" y="0"/>
                    <a:pt x="14" y="0"/>
                  </a:cubicBezTo>
                </a:path>
              </a:pathLst>
            </a:custGeom>
            <a:solidFill>
              <a:srgbClr val="C0D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475">
              <a:extLst>
                <a:ext uri="{FF2B5EF4-FFF2-40B4-BE49-F238E27FC236}">
                  <a16:creationId xmlns:a16="http://schemas.microsoft.com/office/drawing/2014/main" id="{E29A3476-11ED-44DD-A8A5-9B60B8CA2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421"/>
              <a:ext cx="1794" cy="231"/>
            </a:xfrm>
            <a:custGeom>
              <a:avLst/>
              <a:gdLst>
                <a:gd name="T0" fmla="*/ 6549 w 938"/>
                <a:gd name="T1" fmla="*/ 0 h 121"/>
                <a:gd name="T2" fmla="*/ 1287 w 938"/>
                <a:gd name="T3" fmla="*/ 0 h 121"/>
                <a:gd name="T4" fmla="*/ 1287 w 938"/>
                <a:gd name="T5" fmla="*/ 0 h 121"/>
                <a:gd name="T6" fmla="*/ 8 w 938"/>
                <a:gd name="T7" fmla="*/ 821 h 121"/>
                <a:gd name="T8" fmla="*/ 8 w 938"/>
                <a:gd name="T9" fmla="*/ 834 h 121"/>
                <a:gd name="T10" fmla="*/ 15 w 938"/>
                <a:gd name="T11" fmla="*/ 842 h 121"/>
                <a:gd name="T12" fmla="*/ 15 w 938"/>
                <a:gd name="T13" fmla="*/ 827 h 121"/>
                <a:gd name="T14" fmla="*/ 15 w 938"/>
                <a:gd name="T15" fmla="*/ 821 h 121"/>
                <a:gd name="T16" fmla="*/ 21 w 938"/>
                <a:gd name="T17" fmla="*/ 821 h 121"/>
                <a:gd name="T18" fmla="*/ 48 w 938"/>
                <a:gd name="T19" fmla="*/ 821 h 121"/>
                <a:gd name="T20" fmla="*/ 1287 w 938"/>
                <a:gd name="T21" fmla="*/ 21 h 121"/>
                <a:gd name="T22" fmla="*/ 1295 w 938"/>
                <a:gd name="T23" fmla="*/ 21 h 121"/>
                <a:gd name="T24" fmla="*/ 1302 w 938"/>
                <a:gd name="T25" fmla="*/ 21 h 121"/>
                <a:gd name="T26" fmla="*/ 6514 w 938"/>
                <a:gd name="T27" fmla="*/ 21 h 121"/>
                <a:gd name="T28" fmla="*/ 5275 w 938"/>
                <a:gd name="T29" fmla="*/ 821 h 121"/>
                <a:gd name="T30" fmla="*/ 5275 w 938"/>
                <a:gd name="T31" fmla="*/ 821 h 121"/>
                <a:gd name="T32" fmla="*/ 6549 w 938"/>
                <a:gd name="T33" fmla="*/ 8 h 121"/>
                <a:gd name="T34" fmla="*/ 6549 w 938"/>
                <a:gd name="T35" fmla="*/ 15 h 121"/>
                <a:gd name="T36" fmla="*/ 6549 w 938"/>
                <a:gd name="T37" fmla="*/ 15 h 121"/>
                <a:gd name="T38" fmla="*/ 6554 w 938"/>
                <a:gd name="T39" fmla="*/ 15 h 121"/>
                <a:gd name="T40" fmla="*/ 6562 w 938"/>
                <a:gd name="T41" fmla="*/ 15 h 121"/>
                <a:gd name="T42" fmla="*/ 6562 w 938"/>
                <a:gd name="T43" fmla="*/ 8 h 121"/>
                <a:gd name="T44" fmla="*/ 6549 w 938"/>
                <a:gd name="T45" fmla="*/ 0 h 12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38" h="121">
                  <a:moveTo>
                    <a:pt x="936" y="0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9"/>
                    <a:pt x="0" y="119"/>
                    <a:pt x="1" y="120"/>
                  </a:cubicBezTo>
                  <a:cubicBezTo>
                    <a:pt x="1" y="120"/>
                    <a:pt x="1" y="121"/>
                    <a:pt x="2" y="121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" y="118"/>
                    <a:pt x="2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931" y="3"/>
                    <a:pt x="931" y="3"/>
                    <a:pt x="931" y="3"/>
                  </a:cubicBezTo>
                  <a:cubicBezTo>
                    <a:pt x="754" y="118"/>
                    <a:pt x="754" y="118"/>
                    <a:pt x="754" y="118"/>
                  </a:cubicBezTo>
                  <a:cubicBezTo>
                    <a:pt x="754" y="118"/>
                    <a:pt x="754" y="118"/>
                    <a:pt x="754" y="118"/>
                  </a:cubicBezTo>
                  <a:cubicBezTo>
                    <a:pt x="936" y="1"/>
                    <a:pt x="936" y="1"/>
                    <a:pt x="936" y="1"/>
                  </a:cubicBezTo>
                  <a:cubicBezTo>
                    <a:pt x="936" y="2"/>
                    <a:pt x="936" y="2"/>
                    <a:pt x="936" y="2"/>
                  </a:cubicBezTo>
                  <a:cubicBezTo>
                    <a:pt x="936" y="2"/>
                    <a:pt x="936" y="2"/>
                    <a:pt x="936" y="2"/>
                  </a:cubicBezTo>
                  <a:cubicBezTo>
                    <a:pt x="937" y="2"/>
                    <a:pt x="937" y="2"/>
                    <a:pt x="937" y="2"/>
                  </a:cubicBezTo>
                  <a:cubicBezTo>
                    <a:pt x="937" y="2"/>
                    <a:pt x="938" y="2"/>
                    <a:pt x="938" y="2"/>
                  </a:cubicBezTo>
                  <a:cubicBezTo>
                    <a:pt x="938" y="2"/>
                    <a:pt x="938" y="1"/>
                    <a:pt x="938" y="1"/>
                  </a:cubicBezTo>
                  <a:cubicBezTo>
                    <a:pt x="937" y="0"/>
                    <a:pt x="937" y="0"/>
                    <a:pt x="936" y="0"/>
                  </a:cubicBezTo>
                </a:path>
              </a:pathLst>
            </a:custGeom>
            <a:solidFill>
              <a:srgbClr val="D8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476">
              <a:extLst>
                <a:ext uri="{FF2B5EF4-FFF2-40B4-BE49-F238E27FC236}">
                  <a16:creationId xmlns:a16="http://schemas.microsoft.com/office/drawing/2014/main" id="{B02F862C-5607-4197-8C7F-B0ECABCF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610"/>
              <a:ext cx="143" cy="36"/>
            </a:xfrm>
            <a:custGeom>
              <a:avLst/>
              <a:gdLst>
                <a:gd name="T0" fmla="*/ 257 w 75"/>
                <a:gd name="T1" fmla="*/ 0 h 19"/>
                <a:gd name="T2" fmla="*/ 257 w 75"/>
                <a:gd name="T3" fmla="*/ 0 h 19"/>
                <a:gd name="T4" fmla="*/ 257 w 75"/>
                <a:gd name="T5" fmla="*/ 0 h 19"/>
                <a:gd name="T6" fmla="*/ 48 w 75"/>
                <a:gd name="T7" fmla="*/ 76 h 19"/>
                <a:gd name="T8" fmla="*/ 0 w 75"/>
                <a:gd name="T9" fmla="*/ 129 h 19"/>
                <a:gd name="T10" fmla="*/ 145 w 75"/>
                <a:gd name="T11" fmla="*/ 129 h 19"/>
                <a:gd name="T12" fmla="*/ 168 w 75"/>
                <a:gd name="T13" fmla="*/ 100 h 19"/>
                <a:gd name="T14" fmla="*/ 257 w 75"/>
                <a:gd name="T15" fmla="*/ 68 h 19"/>
                <a:gd name="T16" fmla="*/ 345 w 75"/>
                <a:gd name="T17" fmla="*/ 100 h 19"/>
                <a:gd name="T18" fmla="*/ 368 w 75"/>
                <a:gd name="T19" fmla="*/ 129 h 19"/>
                <a:gd name="T20" fmla="*/ 521 w 75"/>
                <a:gd name="T21" fmla="*/ 129 h 19"/>
                <a:gd name="T22" fmla="*/ 465 w 75"/>
                <a:gd name="T23" fmla="*/ 76 h 19"/>
                <a:gd name="T24" fmla="*/ 257 w 75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19"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0"/>
                    <a:pt x="15" y="4"/>
                    <a:pt x="7" y="11"/>
                  </a:cubicBezTo>
                  <a:cubicBezTo>
                    <a:pt x="4" y="13"/>
                    <a:pt x="2" y="16"/>
                    <a:pt x="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7"/>
                    <a:pt x="23" y="16"/>
                    <a:pt x="24" y="15"/>
                  </a:cubicBezTo>
                  <a:cubicBezTo>
                    <a:pt x="28" y="12"/>
                    <a:pt x="32" y="10"/>
                    <a:pt x="37" y="10"/>
                  </a:cubicBezTo>
                  <a:cubicBezTo>
                    <a:pt x="42" y="10"/>
                    <a:pt x="46" y="12"/>
                    <a:pt x="50" y="15"/>
                  </a:cubicBezTo>
                  <a:cubicBezTo>
                    <a:pt x="51" y="16"/>
                    <a:pt x="52" y="17"/>
                    <a:pt x="53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6"/>
                    <a:pt x="70" y="13"/>
                    <a:pt x="67" y="11"/>
                  </a:cubicBezTo>
                  <a:cubicBezTo>
                    <a:pt x="60" y="4"/>
                    <a:pt x="49" y="0"/>
                    <a:pt x="37" y="0"/>
                  </a:cubicBezTo>
                </a:path>
              </a:pathLst>
            </a:custGeom>
            <a:solidFill>
              <a:srgbClr val="8C9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477">
              <a:extLst>
                <a:ext uri="{FF2B5EF4-FFF2-40B4-BE49-F238E27FC236}">
                  <a16:creationId xmlns:a16="http://schemas.microsoft.com/office/drawing/2014/main" id="{B092E0E4-4563-4710-B2C8-7A4E4FE103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1606"/>
              <a:ext cx="153" cy="40"/>
            </a:xfrm>
            <a:custGeom>
              <a:avLst/>
              <a:gdLst>
                <a:gd name="T0" fmla="*/ 281 w 80"/>
                <a:gd name="T1" fmla="*/ 84 h 21"/>
                <a:gd name="T2" fmla="*/ 189 w 80"/>
                <a:gd name="T3" fmla="*/ 116 h 21"/>
                <a:gd name="T4" fmla="*/ 168 w 80"/>
                <a:gd name="T5" fmla="*/ 145 h 21"/>
                <a:gd name="T6" fmla="*/ 184 w 80"/>
                <a:gd name="T7" fmla="*/ 145 h 21"/>
                <a:gd name="T8" fmla="*/ 201 w 80"/>
                <a:gd name="T9" fmla="*/ 124 h 21"/>
                <a:gd name="T10" fmla="*/ 281 w 80"/>
                <a:gd name="T11" fmla="*/ 97 h 21"/>
                <a:gd name="T12" fmla="*/ 358 w 80"/>
                <a:gd name="T13" fmla="*/ 124 h 21"/>
                <a:gd name="T14" fmla="*/ 377 w 80"/>
                <a:gd name="T15" fmla="*/ 145 h 21"/>
                <a:gd name="T16" fmla="*/ 392 w 80"/>
                <a:gd name="T17" fmla="*/ 145 h 21"/>
                <a:gd name="T18" fmla="*/ 369 w 80"/>
                <a:gd name="T19" fmla="*/ 116 h 21"/>
                <a:gd name="T20" fmla="*/ 281 w 80"/>
                <a:gd name="T21" fmla="*/ 84 h 21"/>
                <a:gd name="T22" fmla="*/ 281 w 80"/>
                <a:gd name="T23" fmla="*/ 0 h 21"/>
                <a:gd name="T24" fmla="*/ 63 w 80"/>
                <a:gd name="T25" fmla="*/ 76 h 21"/>
                <a:gd name="T26" fmla="*/ 0 w 80"/>
                <a:gd name="T27" fmla="*/ 145 h 21"/>
                <a:gd name="T28" fmla="*/ 21 w 80"/>
                <a:gd name="T29" fmla="*/ 145 h 21"/>
                <a:gd name="T30" fmla="*/ 69 w 80"/>
                <a:gd name="T31" fmla="*/ 91 h 21"/>
                <a:gd name="T32" fmla="*/ 281 w 80"/>
                <a:gd name="T33" fmla="*/ 15 h 21"/>
                <a:gd name="T34" fmla="*/ 281 w 80"/>
                <a:gd name="T35" fmla="*/ 15 h 21"/>
                <a:gd name="T36" fmla="*/ 281 w 80"/>
                <a:gd name="T37" fmla="*/ 15 h 21"/>
                <a:gd name="T38" fmla="*/ 490 w 80"/>
                <a:gd name="T39" fmla="*/ 91 h 21"/>
                <a:gd name="T40" fmla="*/ 545 w 80"/>
                <a:gd name="T41" fmla="*/ 145 h 21"/>
                <a:gd name="T42" fmla="*/ 560 w 80"/>
                <a:gd name="T43" fmla="*/ 145 h 21"/>
                <a:gd name="T44" fmla="*/ 505 w 80"/>
                <a:gd name="T45" fmla="*/ 76 h 21"/>
                <a:gd name="T46" fmla="*/ 281 w 80"/>
                <a:gd name="T47" fmla="*/ 0 h 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0" h="21">
                  <a:moveTo>
                    <a:pt x="40" y="12"/>
                  </a:moveTo>
                  <a:cubicBezTo>
                    <a:pt x="35" y="12"/>
                    <a:pt x="31" y="14"/>
                    <a:pt x="27" y="17"/>
                  </a:cubicBezTo>
                  <a:cubicBezTo>
                    <a:pt x="26" y="18"/>
                    <a:pt x="25" y="19"/>
                    <a:pt x="24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0"/>
                    <a:pt x="28" y="19"/>
                    <a:pt x="29" y="18"/>
                  </a:cubicBezTo>
                  <a:cubicBezTo>
                    <a:pt x="31" y="16"/>
                    <a:pt x="35" y="14"/>
                    <a:pt x="40" y="14"/>
                  </a:cubicBezTo>
                  <a:cubicBezTo>
                    <a:pt x="44" y="14"/>
                    <a:pt x="48" y="16"/>
                    <a:pt x="51" y="18"/>
                  </a:cubicBezTo>
                  <a:cubicBezTo>
                    <a:pt x="52" y="19"/>
                    <a:pt x="53" y="20"/>
                    <a:pt x="54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19"/>
                    <a:pt x="54" y="18"/>
                    <a:pt x="53" y="17"/>
                  </a:cubicBezTo>
                  <a:cubicBezTo>
                    <a:pt x="49" y="14"/>
                    <a:pt x="45" y="12"/>
                    <a:pt x="40" y="12"/>
                  </a:cubicBezTo>
                  <a:moveTo>
                    <a:pt x="40" y="0"/>
                  </a:moveTo>
                  <a:cubicBezTo>
                    <a:pt x="28" y="0"/>
                    <a:pt x="17" y="4"/>
                    <a:pt x="9" y="11"/>
                  </a:cubicBezTo>
                  <a:cubicBezTo>
                    <a:pt x="5" y="14"/>
                    <a:pt x="2" y="17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18"/>
                    <a:pt x="7" y="15"/>
                    <a:pt x="10" y="13"/>
                  </a:cubicBezTo>
                  <a:cubicBezTo>
                    <a:pt x="18" y="6"/>
                    <a:pt x="28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52" y="2"/>
                    <a:pt x="63" y="6"/>
                    <a:pt x="70" y="13"/>
                  </a:cubicBezTo>
                  <a:cubicBezTo>
                    <a:pt x="73" y="15"/>
                    <a:pt x="76" y="18"/>
                    <a:pt x="78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8" y="17"/>
                    <a:pt x="75" y="14"/>
                    <a:pt x="72" y="11"/>
                  </a:cubicBezTo>
                  <a:cubicBezTo>
                    <a:pt x="64" y="4"/>
                    <a:pt x="52" y="0"/>
                    <a:pt x="40" y="0"/>
                  </a:cubicBezTo>
                </a:path>
              </a:pathLst>
            </a:custGeom>
            <a:solidFill>
              <a:srgbClr val="6D7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478">
              <a:extLst>
                <a:ext uri="{FF2B5EF4-FFF2-40B4-BE49-F238E27FC236}">
                  <a16:creationId xmlns:a16="http://schemas.microsoft.com/office/drawing/2014/main" id="{2BB08D67-5D16-4BA4-94D6-D422737E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1423"/>
              <a:ext cx="348" cy="223"/>
            </a:xfrm>
            <a:custGeom>
              <a:avLst/>
              <a:gdLst>
                <a:gd name="T0" fmla="*/ 348 w 348"/>
                <a:gd name="T1" fmla="*/ 0 h 223"/>
                <a:gd name="T2" fmla="*/ 0 w 348"/>
                <a:gd name="T3" fmla="*/ 223 h 223"/>
                <a:gd name="T4" fmla="*/ 2 w 348"/>
                <a:gd name="T5" fmla="*/ 223 h 223"/>
                <a:gd name="T6" fmla="*/ 348 w 348"/>
                <a:gd name="T7" fmla="*/ 1 h 223"/>
                <a:gd name="T8" fmla="*/ 348 w 34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8" h="223">
                  <a:moveTo>
                    <a:pt x="348" y="0"/>
                  </a:moveTo>
                  <a:lnTo>
                    <a:pt x="0" y="223"/>
                  </a:lnTo>
                  <a:lnTo>
                    <a:pt x="2" y="223"/>
                  </a:lnTo>
                  <a:lnTo>
                    <a:pt x="348" y="1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C7D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479">
              <a:extLst>
                <a:ext uri="{FF2B5EF4-FFF2-40B4-BE49-F238E27FC236}">
                  <a16:creationId xmlns:a16="http://schemas.microsoft.com/office/drawing/2014/main" id="{1C79396A-7B32-42A4-BE84-41D8040A1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1423"/>
              <a:ext cx="348" cy="223"/>
            </a:xfrm>
            <a:custGeom>
              <a:avLst/>
              <a:gdLst>
                <a:gd name="T0" fmla="*/ 348 w 348"/>
                <a:gd name="T1" fmla="*/ 0 h 223"/>
                <a:gd name="T2" fmla="*/ 0 w 348"/>
                <a:gd name="T3" fmla="*/ 223 h 223"/>
                <a:gd name="T4" fmla="*/ 2 w 348"/>
                <a:gd name="T5" fmla="*/ 223 h 223"/>
                <a:gd name="T6" fmla="*/ 348 w 348"/>
                <a:gd name="T7" fmla="*/ 1 h 223"/>
                <a:gd name="T8" fmla="*/ 348 w 34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8" h="223">
                  <a:moveTo>
                    <a:pt x="348" y="0"/>
                  </a:moveTo>
                  <a:lnTo>
                    <a:pt x="0" y="223"/>
                  </a:lnTo>
                  <a:lnTo>
                    <a:pt x="2" y="223"/>
                  </a:lnTo>
                  <a:lnTo>
                    <a:pt x="348" y="1"/>
                  </a:lnTo>
                  <a:lnTo>
                    <a:pt x="3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480">
              <a:extLst>
                <a:ext uri="{FF2B5EF4-FFF2-40B4-BE49-F238E27FC236}">
                  <a16:creationId xmlns:a16="http://schemas.microsoft.com/office/drawing/2014/main" id="{99EF6DCE-1D10-4E07-B733-A9EA1A34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1432"/>
              <a:ext cx="343" cy="245"/>
            </a:xfrm>
            <a:custGeom>
              <a:avLst/>
              <a:gdLst>
                <a:gd name="T0" fmla="*/ 1259 w 179"/>
                <a:gd name="T1" fmla="*/ 0 h 128"/>
                <a:gd name="T2" fmla="*/ 0 w 179"/>
                <a:gd name="T3" fmla="*/ 798 h 128"/>
                <a:gd name="T4" fmla="*/ 0 w 179"/>
                <a:gd name="T5" fmla="*/ 898 h 128"/>
                <a:gd name="T6" fmla="*/ 100 w 179"/>
                <a:gd name="T7" fmla="*/ 898 h 128"/>
                <a:gd name="T8" fmla="*/ 113 w 179"/>
                <a:gd name="T9" fmla="*/ 890 h 128"/>
                <a:gd name="T10" fmla="*/ 121 w 179"/>
                <a:gd name="T11" fmla="*/ 898 h 128"/>
                <a:gd name="T12" fmla="*/ 1259 w 179"/>
                <a:gd name="T13" fmla="*/ 147 h 128"/>
                <a:gd name="T14" fmla="*/ 1259 w 179"/>
                <a:gd name="T15" fmla="*/ 0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9" h="128">
                  <a:moveTo>
                    <a:pt x="179" y="0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28"/>
                    <a:pt x="15" y="127"/>
                    <a:pt x="16" y="127"/>
                  </a:cubicBezTo>
                  <a:cubicBezTo>
                    <a:pt x="16" y="127"/>
                    <a:pt x="17" y="127"/>
                    <a:pt x="17" y="128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0"/>
                    <a:pt x="179" y="0"/>
                    <a:pt x="179" y="0"/>
                  </a:cubicBezTo>
                </a:path>
              </a:pathLst>
            </a:custGeom>
            <a:solidFill>
              <a:srgbClr val="C0D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481">
              <a:extLst>
                <a:ext uri="{FF2B5EF4-FFF2-40B4-BE49-F238E27FC236}">
                  <a16:creationId xmlns:a16="http://schemas.microsoft.com/office/drawing/2014/main" id="{AD157256-40CA-4159-913A-BC8FF3DA0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1424"/>
              <a:ext cx="351" cy="226"/>
            </a:xfrm>
            <a:custGeom>
              <a:avLst/>
              <a:gdLst>
                <a:gd name="T0" fmla="*/ 1263 w 184"/>
                <a:gd name="T1" fmla="*/ 0 h 118"/>
                <a:gd name="T2" fmla="*/ 1255 w 184"/>
                <a:gd name="T3" fmla="*/ 0 h 118"/>
                <a:gd name="T4" fmla="*/ 1255 w 184"/>
                <a:gd name="T5" fmla="*/ 0 h 118"/>
                <a:gd name="T6" fmla="*/ 0 w 184"/>
                <a:gd name="T7" fmla="*/ 814 h 118"/>
                <a:gd name="T8" fmla="*/ 0 w 184"/>
                <a:gd name="T9" fmla="*/ 814 h 118"/>
                <a:gd name="T10" fmla="*/ 8 w 184"/>
                <a:gd name="T11" fmla="*/ 814 h 118"/>
                <a:gd name="T12" fmla="*/ 15 w 184"/>
                <a:gd name="T13" fmla="*/ 822 h 118"/>
                <a:gd name="T14" fmla="*/ 15 w 184"/>
                <a:gd name="T15" fmla="*/ 829 h 118"/>
                <a:gd name="T16" fmla="*/ 1255 w 184"/>
                <a:gd name="T17" fmla="*/ 29 h 118"/>
                <a:gd name="T18" fmla="*/ 1255 w 184"/>
                <a:gd name="T19" fmla="*/ 176 h 118"/>
                <a:gd name="T20" fmla="*/ 1278 w 184"/>
                <a:gd name="T21" fmla="*/ 161 h 118"/>
                <a:gd name="T22" fmla="*/ 1278 w 184"/>
                <a:gd name="T23" fmla="*/ 8 h 118"/>
                <a:gd name="T24" fmla="*/ 1270 w 184"/>
                <a:gd name="T25" fmla="*/ 0 h 118"/>
                <a:gd name="T26" fmla="*/ 1270 w 184"/>
                <a:gd name="T27" fmla="*/ 0 h 118"/>
                <a:gd name="T28" fmla="*/ 1263 w 184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4" h="118">
                  <a:moveTo>
                    <a:pt x="182" y="0"/>
                  </a:moveTo>
                  <a:cubicBezTo>
                    <a:pt x="182" y="0"/>
                    <a:pt x="182" y="0"/>
                    <a:pt x="181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2" y="116"/>
                    <a:pt x="2" y="117"/>
                    <a:pt x="2" y="117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4" y="23"/>
                    <a:pt x="184" y="23"/>
                    <a:pt x="184" y="23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1"/>
                    <a:pt x="183" y="0"/>
                    <a:pt x="183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3" y="0"/>
                    <a:pt x="182" y="0"/>
                    <a:pt x="182" y="0"/>
                  </a:cubicBezTo>
                </a:path>
              </a:pathLst>
            </a:custGeom>
            <a:solidFill>
              <a:srgbClr val="D8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482">
              <a:extLst>
                <a:ext uri="{FF2B5EF4-FFF2-40B4-BE49-F238E27FC236}">
                  <a16:creationId xmlns:a16="http://schemas.microsoft.com/office/drawing/2014/main" id="{F69BD6A9-C7CE-46A5-A89D-4F132A001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1675"/>
              <a:ext cx="6" cy="2"/>
            </a:xfrm>
            <a:custGeom>
              <a:avLst/>
              <a:gdLst>
                <a:gd name="T0" fmla="*/ 16 w 3"/>
                <a:gd name="T1" fmla="*/ 0 h 1"/>
                <a:gd name="T2" fmla="*/ 0 w 3"/>
                <a:gd name="T3" fmla="*/ 8 h 1"/>
                <a:gd name="T4" fmla="*/ 16 w 3"/>
                <a:gd name="T5" fmla="*/ 8 h 1"/>
                <a:gd name="T6" fmla="*/ 24 w 3"/>
                <a:gd name="T7" fmla="*/ 8 h 1"/>
                <a:gd name="T8" fmla="*/ 16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8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483">
              <a:extLst>
                <a:ext uri="{FF2B5EF4-FFF2-40B4-BE49-F238E27FC236}">
                  <a16:creationId xmlns:a16="http://schemas.microsoft.com/office/drawing/2014/main" id="{166F75CE-DD7A-4208-832B-9F63780DCC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6" y="1652"/>
              <a:ext cx="1085" cy="25"/>
            </a:xfrm>
            <a:custGeom>
              <a:avLst/>
              <a:gdLst>
                <a:gd name="T0" fmla="*/ 1619 w 567"/>
                <a:gd name="T1" fmla="*/ 0 h 13"/>
                <a:gd name="T2" fmla="*/ 0 w 567"/>
                <a:gd name="T3" fmla="*/ 0 h 13"/>
                <a:gd name="T4" fmla="*/ 0 w 567"/>
                <a:gd name="T5" fmla="*/ 92 h 13"/>
                <a:gd name="T6" fmla="*/ 1596 w 567"/>
                <a:gd name="T7" fmla="*/ 92 h 13"/>
                <a:gd name="T8" fmla="*/ 1596 w 567"/>
                <a:gd name="T9" fmla="*/ 92 h 13"/>
                <a:gd name="T10" fmla="*/ 1619 w 567"/>
                <a:gd name="T11" fmla="*/ 0 h 13"/>
                <a:gd name="T12" fmla="*/ 3973 w 567"/>
                <a:gd name="T13" fmla="*/ 0 h 13"/>
                <a:gd name="T14" fmla="*/ 2201 w 567"/>
                <a:gd name="T15" fmla="*/ 0 h 13"/>
                <a:gd name="T16" fmla="*/ 2224 w 567"/>
                <a:gd name="T17" fmla="*/ 92 h 13"/>
                <a:gd name="T18" fmla="*/ 2224 w 567"/>
                <a:gd name="T19" fmla="*/ 92 h 13"/>
                <a:gd name="T20" fmla="*/ 3973 w 567"/>
                <a:gd name="T21" fmla="*/ 92 h 13"/>
                <a:gd name="T22" fmla="*/ 3973 w 567"/>
                <a:gd name="T23" fmla="*/ 0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7" h="13">
                  <a:moveTo>
                    <a:pt x="2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8" y="8"/>
                    <a:pt x="229" y="4"/>
                    <a:pt x="231" y="0"/>
                  </a:cubicBezTo>
                  <a:moveTo>
                    <a:pt x="567" y="0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316" y="4"/>
                    <a:pt x="317" y="8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567" y="13"/>
                    <a:pt x="567" y="13"/>
                    <a:pt x="567" y="13"/>
                  </a:cubicBezTo>
                  <a:cubicBezTo>
                    <a:pt x="567" y="0"/>
                    <a:pt x="567" y="0"/>
                    <a:pt x="567" y="0"/>
                  </a:cubicBezTo>
                </a:path>
              </a:pathLst>
            </a:custGeom>
            <a:solidFill>
              <a:srgbClr val="CAD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Rectangle 484">
              <a:extLst>
                <a:ext uri="{FF2B5EF4-FFF2-40B4-BE49-F238E27FC236}">
                  <a16:creationId xmlns:a16="http://schemas.microsoft.com/office/drawing/2014/main" id="{C61C43B4-23AD-41CB-AD73-6734C048A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652"/>
              <a:ext cx="343" cy="25"/>
            </a:xfrm>
            <a:prstGeom prst="rect">
              <a:avLst/>
            </a:prstGeom>
            <a:solidFill>
              <a:srgbClr val="B8D3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4" name="Rectangle 485">
              <a:extLst>
                <a:ext uri="{FF2B5EF4-FFF2-40B4-BE49-F238E27FC236}">
                  <a16:creationId xmlns:a16="http://schemas.microsoft.com/office/drawing/2014/main" id="{25BD9DD7-9411-4121-B13A-B4DDC112A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652"/>
              <a:ext cx="343" cy="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5" name="Rectangle 486">
              <a:extLst>
                <a:ext uri="{FF2B5EF4-FFF2-40B4-BE49-F238E27FC236}">
                  <a16:creationId xmlns:a16="http://schemas.microsoft.com/office/drawing/2014/main" id="{728E80EC-409D-465B-B925-4077D931E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652"/>
              <a:ext cx="3" cy="25"/>
            </a:xfrm>
            <a:prstGeom prst="rect">
              <a:avLst/>
            </a:prstGeom>
            <a:solidFill>
              <a:srgbClr val="B5D2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6" name="Rectangle 487">
              <a:extLst>
                <a:ext uri="{FF2B5EF4-FFF2-40B4-BE49-F238E27FC236}">
                  <a16:creationId xmlns:a16="http://schemas.microsoft.com/office/drawing/2014/main" id="{4B16FD1C-7F69-4B8D-9C08-F0DFEA393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652"/>
              <a:ext cx="3" cy="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7" name="Freeform 488">
              <a:extLst>
                <a:ext uri="{FF2B5EF4-FFF2-40B4-BE49-F238E27FC236}">
                  <a16:creationId xmlns:a16="http://schemas.microsoft.com/office/drawing/2014/main" id="{1CC4A411-0B24-4F0F-9189-3981D564A3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0" y="1652"/>
              <a:ext cx="1431" cy="1"/>
            </a:xfrm>
            <a:custGeom>
              <a:avLst/>
              <a:gdLst>
                <a:gd name="T0" fmla="*/ 2885 w 748"/>
                <a:gd name="T1" fmla="*/ 0 h 1"/>
                <a:gd name="T2" fmla="*/ 0 w 748"/>
                <a:gd name="T3" fmla="*/ 0 h 1"/>
                <a:gd name="T4" fmla="*/ 0 w 748"/>
                <a:gd name="T5" fmla="*/ 0 h 1"/>
                <a:gd name="T6" fmla="*/ 1251 w 748"/>
                <a:gd name="T7" fmla="*/ 0 h 1"/>
                <a:gd name="T8" fmla="*/ 1266 w 748"/>
                <a:gd name="T9" fmla="*/ 0 h 1"/>
                <a:gd name="T10" fmla="*/ 2885 w 748"/>
                <a:gd name="T11" fmla="*/ 0 h 1"/>
                <a:gd name="T12" fmla="*/ 2885 w 748"/>
                <a:gd name="T13" fmla="*/ 0 h 1"/>
                <a:gd name="T14" fmla="*/ 5238 w 748"/>
                <a:gd name="T15" fmla="*/ 0 h 1"/>
                <a:gd name="T16" fmla="*/ 3467 w 748"/>
                <a:gd name="T17" fmla="*/ 0 h 1"/>
                <a:gd name="T18" fmla="*/ 3467 w 748"/>
                <a:gd name="T19" fmla="*/ 0 h 1"/>
                <a:gd name="T20" fmla="*/ 5238 w 748"/>
                <a:gd name="T21" fmla="*/ 0 h 1"/>
                <a:gd name="T22" fmla="*/ 5238 w 748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8" h="1">
                  <a:moveTo>
                    <a:pt x="4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412" y="0"/>
                    <a:pt x="412" y="0"/>
                    <a:pt x="412" y="0"/>
                  </a:cubicBezTo>
                  <a:cubicBezTo>
                    <a:pt x="412" y="0"/>
                    <a:pt x="412" y="0"/>
                    <a:pt x="412" y="0"/>
                  </a:cubicBezTo>
                  <a:moveTo>
                    <a:pt x="748" y="0"/>
                  </a:moveTo>
                  <a:cubicBezTo>
                    <a:pt x="495" y="0"/>
                    <a:pt x="495" y="0"/>
                    <a:pt x="495" y="0"/>
                  </a:cubicBezTo>
                  <a:cubicBezTo>
                    <a:pt x="495" y="0"/>
                    <a:pt x="495" y="0"/>
                    <a:pt x="495" y="0"/>
                  </a:cubicBezTo>
                  <a:cubicBezTo>
                    <a:pt x="748" y="0"/>
                    <a:pt x="748" y="0"/>
                    <a:pt x="748" y="0"/>
                  </a:cubicBezTo>
                  <a:cubicBezTo>
                    <a:pt x="748" y="0"/>
                    <a:pt x="748" y="0"/>
                    <a:pt x="748" y="0"/>
                  </a:cubicBezTo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489">
              <a:extLst>
                <a:ext uri="{FF2B5EF4-FFF2-40B4-BE49-F238E27FC236}">
                  <a16:creationId xmlns:a16="http://schemas.microsoft.com/office/drawing/2014/main" id="{F1FF6A03-6127-47F9-8902-99BCD24538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1652"/>
              <a:ext cx="163" cy="25"/>
            </a:xfrm>
            <a:custGeom>
              <a:avLst/>
              <a:gdLst>
                <a:gd name="T0" fmla="*/ 169 w 85"/>
                <a:gd name="T1" fmla="*/ 0 h 13"/>
                <a:gd name="T2" fmla="*/ 23 w 85"/>
                <a:gd name="T3" fmla="*/ 0 h 13"/>
                <a:gd name="T4" fmla="*/ 0 w 85"/>
                <a:gd name="T5" fmla="*/ 92 h 13"/>
                <a:gd name="T6" fmla="*/ 0 w 85"/>
                <a:gd name="T7" fmla="*/ 92 h 13"/>
                <a:gd name="T8" fmla="*/ 205 w 85"/>
                <a:gd name="T9" fmla="*/ 92 h 13"/>
                <a:gd name="T10" fmla="*/ 169 w 85"/>
                <a:gd name="T11" fmla="*/ 23 h 13"/>
                <a:gd name="T12" fmla="*/ 169 w 85"/>
                <a:gd name="T13" fmla="*/ 0 h 13"/>
                <a:gd name="T14" fmla="*/ 577 w 85"/>
                <a:gd name="T15" fmla="*/ 0 h 13"/>
                <a:gd name="T16" fmla="*/ 416 w 85"/>
                <a:gd name="T17" fmla="*/ 0 h 13"/>
                <a:gd name="T18" fmla="*/ 424 w 85"/>
                <a:gd name="T19" fmla="*/ 23 h 13"/>
                <a:gd name="T20" fmla="*/ 385 w 85"/>
                <a:gd name="T21" fmla="*/ 92 h 13"/>
                <a:gd name="T22" fmla="*/ 600 w 85"/>
                <a:gd name="T23" fmla="*/ 92 h 13"/>
                <a:gd name="T24" fmla="*/ 600 w 85"/>
                <a:gd name="T25" fmla="*/ 92 h 13"/>
                <a:gd name="T26" fmla="*/ 577 w 85"/>
                <a:gd name="T27" fmla="*/ 0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5" h="13">
                  <a:moveTo>
                    <a:pt x="2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4"/>
                    <a:pt x="0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6" y="11"/>
                    <a:pt x="24" y="7"/>
                    <a:pt x="24" y="3"/>
                  </a:cubicBezTo>
                  <a:cubicBezTo>
                    <a:pt x="24" y="2"/>
                    <a:pt x="24" y="1"/>
                    <a:pt x="24" y="0"/>
                  </a:cubicBezTo>
                  <a:moveTo>
                    <a:pt x="82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60" y="7"/>
                    <a:pt x="58" y="11"/>
                    <a:pt x="5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8"/>
                    <a:pt x="84" y="4"/>
                    <a:pt x="82" y="0"/>
                  </a:cubicBezTo>
                </a:path>
              </a:pathLst>
            </a:custGeom>
            <a:solidFill>
              <a:srgbClr val="9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490">
              <a:extLst>
                <a:ext uri="{FF2B5EF4-FFF2-40B4-BE49-F238E27FC236}">
                  <a16:creationId xmlns:a16="http://schemas.microsoft.com/office/drawing/2014/main" id="{BEBC4A5E-E275-4012-8981-4A5C2E9AD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652"/>
              <a:ext cx="61" cy="25"/>
            </a:xfrm>
            <a:custGeom>
              <a:avLst/>
              <a:gdLst>
                <a:gd name="T0" fmla="*/ 214 w 32"/>
                <a:gd name="T1" fmla="*/ 0 h 13"/>
                <a:gd name="T2" fmla="*/ 0 w 32"/>
                <a:gd name="T3" fmla="*/ 0 h 13"/>
                <a:gd name="T4" fmla="*/ 0 w 32"/>
                <a:gd name="T5" fmla="*/ 23 h 13"/>
                <a:gd name="T6" fmla="*/ 36 w 32"/>
                <a:gd name="T7" fmla="*/ 85 h 13"/>
                <a:gd name="T8" fmla="*/ 40 w 32"/>
                <a:gd name="T9" fmla="*/ 92 h 13"/>
                <a:gd name="T10" fmla="*/ 181 w 32"/>
                <a:gd name="T11" fmla="*/ 92 h 13"/>
                <a:gd name="T12" fmla="*/ 185 w 32"/>
                <a:gd name="T13" fmla="*/ 85 h 13"/>
                <a:gd name="T14" fmla="*/ 221 w 32"/>
                <a:gd name="T15" fmla="*/ 23 h 13"/>
                <a:gd name="T16" fmla="*/ 214 w 32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3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2" y="10"/>
                    <a:pt x="5" y="12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30" y="10"/>
                    <a:pt x="32" y="7"/>
                    <a:pt x="32" y="3"/>
                  </a:cubicBezTo>
                  <a:cubicBezTo>
                    <a:pt x="32" y="2"/>
                    <a:pt x="32" y="1"/>
                    <a:pt x="31" y="0"/>
                  </a:cubicBezTo>
                </a:path>
              </a:pathLst>
            </a:custGeom>
            <a:solidFill>
              <a:srgbClr val="CAD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491">
              <a:extLst>
                <a:ext uri="{FF2B5EF4-FFF2-40B4-BE49-F238E27FC236}">
                  <a16:creationId xmlns:a16="http://schemas.microsoft.com/office/drawing/2014/main" id="{B345DEC9-664D-4D17-B16B-039C355F0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652"/>
              <a:ext cx="59" cy="1"/>
            </a:xfrm>
            <a:custGeom>
              <a:avLst/>
              <a:gdLst>
                <a:gd name="T0" fmla="*/ 213 w 31"/>
                <a:gd name="T1" fmla="*/ 0 h 1"/>
                <a:gd name="T2" fmla="*/ 8 w 31"/>
                <a:gd name="T3" fmla="*/ 0 h 1"/>
                <a:gd name="T4" fmla="*/ 0 w 31"/>
                <a:gd name="T5" fmla="*/ 0 h 1"/>
                <a:gd name="T6" fmla="*/ 213 w 31"/>
                <a:gd name="T7" fmla="*/ 0 h 1"/>
                <a:gd name="T8" fmla="*/ 213 w 3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">
                  <a:moveTo>
                    <a:pt x="3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492">
              <a:extLst>
                <a:ext uri="{FF2B5EF4-FFF2-40B4-BE49-F238E27FC236}">
                  <a16:creationId xmlns:a16="http://schemas.microsoft.com/office/drawing/2014/main" id="{95DD5BFF-5641-4CF5-B448-4CDF98F86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1652"/>
              <a:ext cx="171" cy="25"/>
            </a:xfrm>
            <a:custGeom>
              <a:avLst/>
              <a:gdLst>
                <a:gd name="T0" fmla="*/ 37 w 89"/>
                <a:gd name="T1" fmla="*/ 0 h 13"/>
                <a:gd name="T2" fmla="*/ 23 w 89"/>
                <a:gd name="T3" fmla="*/ 0 h 13"/>
                <a:gd name="T4" fmla="*/ 23 w 89"/>
                <a:gd name="T5" fmla="*/ 0 h 13"/>
                <a:gd name="T6" fmla="*/ 0 w 89"/>
                <a:gd name="T7" fmla="*/ 92 h 13"/>
                <a:gd name="T8" fmla="*/ 0 w 89"/>
                <a:gd name="T9" fmla="*/ 92 h 13"/>
                <a:gd name="T10" fmla="*/ 15 w 89"/>
                <a:gd name="T11" fmla="*/ 92 h 13"/>
                <a:gd name="T12" fmla="*/ 15 w 89"/>
                <a:gd name="T13" fmla="*/ 92 h 13"/>
                <a:gd name="T14" fmla="*/ 37 w 89"/>
                <a:gd name="T15" fmla="*/ 0 h 13"/>
                <a:gd name="T16" fmla="*/ 208 w 89"/>
                <a:gd name="T17" fmla="*/ 0 h 13"/>
                <a:gd name="T18" fmla="*/ 184 w 89"/>
                <a:gd name="T19" fmla="*/ 0 h 13"/>
                <a:gd name="T20" fmla="*/ 184 w 89"/>
                <a:gd name="T21" fmla="*/ 23 h 13"/>
                <a:gd name="T22" fmla="*/ 221 w 89"/>
                <a:gd name="T23" fmla="*/ 92 h 13"/>
                <a:gd name="T24" fmla="*/ 240 w 89"/>
                <a:gd name="T25" fmla="*/ 92 h 13"/>
                <a:gd name="T26" fmla="*/ 232 w 89"/>
                <a:gd name="T27" fmla="*/ 85 h 13"/>
                <a:gd name="T28" fmla="*/ 200 w 89"/>
                <a:gd name="T29" fmla="*/ 23 h 13"/>
                <a:gd name="T30" fmla="*/ 200 w 89"/>
                <a:gd name="T31" fmla="*/ 0 h 13"/>
                <a:gd name="T32" fmla="*/ 208 w 89"/>
                <a:gd name="T33" fmla="*/ 0 h 13"/>
                <a:gd name="T34" fmla="*/ 432 w 89"/>
                <a:gd name="T35" fmla="*/ 0 h 13"/>
                <a:gd name="T36" fmla="*/ 417 w 89"/>
                <a:gd name="T37" fmla="*/ 0 h 13"/>
                <a:gd name="T38" fmla="*/ 417 w 89"/>
                <a:gd name="T39" fmla="*/ 0 h 13"/>
                <a:gd name="T40" fmla="*/ 425 w 89"/>
                <a:gd name="T41" fmla="*/ 23 h 13"/>
                <a:gd name="T42" fmla="*/ 392 w 89"/>
                <a:gd name="T43" fmla="*/ 85 h 13"/>
                <a:gd name="T44" fmla="*/ 384 w 89"/>
                <a:gd name="T45" fmla="*/ 92 h 13"/>
                <a:gd name="T46" fmla="*/ 405 w 89"/>
                <a:gd name="T47" fmla="*/ 92 h 13"/>
                <a:gd name="T48" fmla="*/ 440 w 89"/>
                <a:gd name="T49" fmla="*/ 23 h 13"/>
                <a:gd name="T50" fmla="*/ 432 w 89"/>
                <a:gd name="T51" fmla="*/ 0 h 13"/>
                <a:gd name="T52" fmla="*/ 609 w 89"/>
                <a:gd name="T53" fmla="*/ 0 h 13"/>
                <a:gd name="T54" fmla="*/ 594 w 89"/>
                <a:gd name="T55" fmla="*/ 0 h 13"/>
                <a:gd name="T56" fmla="*/ 617 w 89"/>
                <a:gd name="T57" fmla="*/ 92 h 13"/>
                <a:gd name="T58" fmla="*/ 617 w 89"/>
                <a:gd name="T59" fmla="*/ 92 h 13"/>
                <a:gd name="T60" fmla="*/ 632 w 89"/>
                <a:gd name="T61" fmla="*/ 92 h 13"/>
                <a:gd name="T62" fmla="*/ 632 w 89"/>
                <a:gd name="T63" fmla="*/ 92 h 13"/>
                <a:gd name="T64" fmla="*/ 609 w 89"/>
                <a:gd name="T65" fmla="*/ 0 h 13"/>
                <a:gd name="T66" fmla="*/ 609 w 89"/>
                <a:gd name="T67" fmla="*/ 0 h 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9" h="13">
                  <a:moveTo>
                    <a:pt x="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4"/>
                    <a:pt x="0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8"/>
                    <a:pt x="3" y="4"/>
                    <a:pt x="5" y="0"/>
                  </a:cubicBezTo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2"/>
                    <a:pt x="26" y="3"/>
                  </a:cubicBezTo>
                  <a:cubicBezTo>
                    <a:pt x="26" y="7"/>
                    <a:pt x="28" y="11"/>
                    <a:pt x="31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3" y="13"/>
                    <a:pt x="33" y="12"/>
                  </a:cubicBezTo>
                  <a:cubicBezTo>
                    <a:pt x="30" y="10"/>
                    <a:pt x="28" y="7"/>
                    <a:pt x="28" y="3"/>
                  </a:cubicBezTo>
                  <a:cubicBezTo>
                    <a:pt x="28" y="2"/>
                    <a:pt x="28" y="1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moveTo>
                    <a:pt x="61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60" y="7"/>
                    <a:pt x="58" y="10"/>
                    <a:pt x="55" y="12"/>
                  </a:cubicBezTo>
                  <a:cubicBezTo>
                    <a:pt x="55" y="13"/>
                    <a:pt x="54" y="13"/>
                    <a:pt x="54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60" y="11"/>
                    <a:pt x="62" y="7"/>
                    <a:pt x="62" y="3"/>
                  </a:cubicBezTo>
                  <a:cubicBezTo>
                    <a:pt x="62" y="2"/>
                    <a:pt x="62" y="1"/>
                    <a:pt x="61" y="0"/>
                  </a:cubicBezTo>
                  <a:moveTo>
                    <a:pt x="86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6" y="4"/>
                    <a:pt x="87" y="8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8"/>
                    <a:pt x="88" y="4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rgbClr val="7F9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493">
              <a:extLst>
                <a:ext uri="{FF2B5EF4-FFF2-40B4-BE49-F238E27FC236}">
                  <a16:creationId xmlns:a16="http://schemas.microsoft.com/office/drawing/2014/main" id="{02C06589-3D6D-42F4-9194-6829D2E27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652"/>
              <a:ext cx="2" cy="25"/>
            </a:xfrm>
            <a:custGeom>
              <a:avLst/>
              <a:gdLst>
                <a:gd name="T0" fmla="*/ 2 w 2"/>
                <a:gd name="T1" fmla="*/ 0 h 25"/>
                <a:gd name="T2" fmla="*/ 0 w 2"/>
                <a:gd name="T3" fmla="*/ 0 h 25"/>
                <a:gd name="T4" fmla="*/ 0 w 2"/>
                <a:gd name="T5" fmla="*/ 0 h 25"/>
                <a:gd name="T6" fmla="*/ 0 w 2"/>
                <a:gd name="T7" fmla="*/ 25 h 25"/>
                <a:gd name="T8" fmla="*/ 2 w 2"/>
                <a:gd name="T9" fmla="*/ 25 h 25"/>
                <a:gd name="T10" fmla="*/ 2 w 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5">
                  <a:moveTo>
                    <a:pt x="2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494">
              <a:extLst>
                <a:ext uri="{FF2B5EF4-FFF2-40B4-BE49-F238E27FC236}">
                  <a16:creationId xmlns:a16="http://schemas.microsoft.com/office/drawing/2014/main" id="{B598686A-A899-4845-ADA2-A40AFCC67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652"/>
              <a:ext cx="2" cy="25"/>
            </a:xfrm>
            <a:custGeom>
              <a:avLst/>
              <a:gdLst>
                <a:gd name="T0" fmla="*/ 2 w 2"/>
                <a:gd name="T1" fmla="*/ 0 h 25"/>
                <a:gd name="T2" fmla="*/ 0 w 2"/>
                <a:gd name="T3" fmla="*/ 0 h 25"/>
                <a:gd name="T4" fmla="*/ 0 w 2"/>
                <a:gd name="T5" fmla="*/ 0 h 25"/>
                <a:gd name="T6" fmla="*/ 0 w 2"/>
                <a:gd name="T7" fmla="*/ 25 h 25"/>
                <a:gd name="T8" fmla="*/ 2 w 2"/>
                <a:gd name="T9" fmla="*/ 25 h 25"/>
                <a:gd name="T10" fmla="*/ 2 w 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5">
                  <a:moveTo>
                    <a:pt x="2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495">
              <a:extLst>
                <a:ext uri="{FF2B5EF4-FFF2-40B4-BE49-F238E27FC236}">
                  <a16:creationId xmlns:a16="http://schemas.microsoft.com/office/drawing/2014/main" id="{9796F9F6-5B48-4BAE-B21E-35064C42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646"/>
              <a:ext cx="1443" cy="31"/>
            </a:xfrm>
            <a:custGeom>
              <a:avLst/>
              <a:gdLst>
                <a:gd name="T0" fmla="*/ 5256 w 755"/>
                <a:gd name="T1" fmla="*/ 0 h 16"/>
                <a:gd name="T2" fmla="*/ 5256 w 755"/>
                <a:gd name="T3" fmla="*/ 0 h 16"/>
                <a:gd name="T4" fmla="*/ 5248 w 755"/>
                <a:gd name="T5" fmla="*/ 0 h 16"/>
                <a:gd name="T6" fmla="*/ 5248 w 755"/>
                <a:gd name="T7" fmla="*/ 0 h 16"/>
                <a:gd name="T8" fmla="*/ 3463 w 755"/>
                <a:gd name="T9" fmla="*/ 0 h 16"/>
                <a:gd name="T10" fmla="*/ 3448 w 755"/>
                <a:gd name="T11" fmla="*/ 0 h 16"/>
                <a:gd name="T12" fmla="*/ 3295 w 755"/>
                <a:gd name="T13" fmla="*/ 0 h 16"/>
                <a:gd name="T14" fmla="*/ 3280 w 755"/>
                <a:gd name="T15" fmla="*/ 0 h 16"/>
                <a:gd name="T16" fmla="*/ 3087 w 755"/>
                <a:gd name="T17" fmla="*/ 0 h 16"/>
                <a:gd name="T18" fmla="*/ 3071 w 755"/>
                <a:gd name="T19" fmla="*/ 0 h 16"/>
                <a:gd name="T20" fmla="*/ 2926 w 755"/>
                <a:gd name="T21" fmla="*/ 0 h 16"/>
                <a:gd name="T22" fmla="*/ 2903 w 755"/>
                <a:gd name="T23" fmla="*/ 0 h 16"/>
                <a:gd name="T24" fmla="*/ 1286 w 755"/>
                <a:gd name="T25" fmla="*/ 0 h 16"/>
                <a:gd name="T26" fmla="*/ 1271 w 755"/>
                <a:gd name="T27" fmla="*/ 0 h 16"/>
                <a:gd name="T28" fmla="*/ 36 w 755"/>
                <a:gd name="T29" fmla="*/ 0 h 16"/>
                <a:gd name="T30" fmla="*/ 8 w 755"/>
                <a:gd name="T31" fmla="*/ 0 h 16"/>
                <a:gd name="T32" fmla="*/ 0 w 755"/>
                <a:gd name="T33" fmla="*/ 0 h 16"/>
                <a:gd name="T34" fmla="*/ 0 w 755"/>
                <a:gd name="T35" fmla="*/ 8 h 16"/>
                <a:gd name="T36" fmla="*/ 0 w 755"/>
                <a:gd name="T37" fmla="*/ 23 h 16"/>
                <a:gd name="T38" fmla="*/ 0 w 755"/>
                <a:gd name="T39" fmla="*/ 116 h 16"/>
                <a:gd name="T40" fmla="*/ 21 w 755"/>
                <a:gd name="T41" fmla="*/ 116 h 16"/>
                <a:gd name="T42" fmla="*/ 21 w 755"/>
                <a:gd name="T43" fmla="*/ 23 h 16"/>
                <a:gd name="T44" fmla="*/ 21 w 755"/>
                <a:gd name="T45" fmla="*/ 23 h 16"/>
                <a:gd name="T46" fmla="*/ 2897 w 755"/>
                <a:gd name="T47" fmla="*/ 23 h 16"/>
                <a:gd name="T48" fmla="*/ 2911 w 755"/>
                <a:gd name="T49" fmla="*/ 23 h 16"/>
                <a:gd name="T50" fmla="*/ 3058 w 755"/>
                <a:gd name="T51" fmla="*/ 23 h 16"/>
                <a:gd name="T52" fmla="*/ 3079 w 755"/>
                <a:gd name="T53" fmla="*/ 23 h 16"/>
                <a:gd name="T54" fmla="*/ 3287 w 755"/>
                <a:gd name="T55" fmla="*/ 23 h 16"/>
                <a:gd name="T56" fmla="*/ 3303 w 755"/>
                <a:gd name="T57" fmla="*/ 23 h 16"/>
                <a:gd name="T58" fmla="*/ 3463 w 755"/>
                <a:gd name="T59" fmla="*/ 23 h 16"/>
                <a:gd name="T60" fmla="*/ 3478 w 755"/>
                <a:gd name="T61" fmla="*/ 23 h 16"/>
                <a:gd name="T62" fmla="*/ 5243 w 755"/>
                <a:gd name="T63" fmla="*/ 23 h 16"/>
                <a:gd name="T64" fmla="*/ 5248 w 755"/>
                <a:gd name="T65" fmla="*/ 23 h 16"/>
                <a:gd name="T66" fmla="*/ 5248 w 755"/>
                <a:gd name="T67" fmla="*/ 116 h 16"/>
                <a:gd name="T68" fmla="*/ 5271 w 755"/>
                <a:gd name="T69" fmla="*/ 116 h 16"/>
                <a:gd name="T70" fmla="*/ 5271 w 755"/>
                <a:gd name="T71" fmla="*/ 16 h 16"/>
                <a:gd name="T72" fmla="*/ 5271 w 755"/>
                <a:gd name="T73" fmla="*/ 8 h 16"/>
                <a:gd name="T74" fmla="*/ 5264 w 755"/>
                <a:gd name="T75" fmla="*/ 0 h 16"/>
                <a:gd name="T76" fmla="*/ 5256 w 755"/>
                <a:gd name="T77" fmla="*/ 0 h 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5" h="16">
                  <a:moveTo>
                    <a:pt x="753" y="0"/>
                  </a:moveTo>
                  <a:cubicBezTo>
                    <a:pt x="753" y="0"/>
                    <a:pt x="753" y="0"/>
                    <a:pt x="753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496" y="0"/>
                    <a:pt x="496" y="0"/>
                    <a:pt x="496" y="0"/>
                  </a:cubicBezTo>
                  <a:cubicBezTo>
                    <a:pt x="494" y="0"/>
                    <a:pt x="494" y="0"/>
                    <a:pt x="494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0" y="0"/>
                    <a:pt x="470" y="0"/>
                    <a:pt x="470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0" y="0"/>
                    <a:pt x="440" y="0"/>
                    <a:pt x="440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15" y="3"/>
                    <a:pt x="415" y="3"/>
                    <a:pt x="415" y="3"/>
                  </a:cubicBezTo>
                  <a:cubicBezTo>
                    <a:pt x="417" y="3"/>
                    <a:pt x="417" y="3"/>
                    <a:pt x="417" y="3"/>
                  </a:cubicBezTo>
                  <a:cubicBezTo>
                    <a:pt x="438" y="3"/>
                    <a:pt x="438" y="3"/>
                    <a:pt x="438" y="3"/>
                  </a:cubicBezTo>
                  <a:cubicBezTo>
                    <a:pt x="441" y="3"/>
                    <a:pt x="441" y="3"/>
                    <a:pt x="441" y="3"/>
                  </a:cubicBezTo>
                  <a:cubicBezTo>
                    <a:pt x="471" y="3"/>
                    <a:pt x="471" y="3"/>
                    <a:pt x="471" y="3"/>
                  </a:cubicBezTo>
                  <a:cubicBezTo>
                    <a:pt x="473" y="3"/>
                    <a:pt x="473" y="3"/>
                    <a:pt x="473" y="3"/>
                  </a:cubicBezTo>
                  <a:cubicBezTo>
                    <a:pt x="496" y="3"/>
                    <a:pt x="496" y="3"/>
                    <a:pt x="496" y="3"/>
                  </a:cubicBezTo>
                  <a:cubicBezTo>
                    <a:pt x="498" y="3"/>
                    <a:pt x="498" y="3"/>
                    <a:pt x="498" y="3"/>
                  </a:cubicBezTo>
                  <a:cubicBezTo>
                    <a:pt x="751" y="3"/>
                    <a:pt x="751" y="3"/>
                    <a:pt x="751" y="3"/>
                  </a:cubicBezTo>
                  <a:cubicBezTo>
                    <a:pt x="752" y="3"/>
                    <a:pt x="752" y="3"/>
                    <a:pt x="752" y="3"/>
                  </a:cubicBezTo>
                  <a:cubicBezTo>
                    <a:pt x="752" y="16"/>
                    <a:pt x="752" y="16"/>
                    <a:pt x="752" y="16"/>
                  </a:cubicBezTo>
                  <a:cubicBezTo>
                    <a:pt x="755" y="16"/>
                    <a:pt x="755" y="16"/>
                    <a:pt x="755" y="16"/>
                  </a:cubicBezTo>
                  <a:cubicBezTo>
                    <a:pt x="755" y="2"/>
                    <a:pt x="755" y="2"/>
                    <a:pt x="755" y="2"/>
                  </a:cubicBezTo>
                  <a:cubicBezTo>
                    <a:pt x="755" y="1"/>
                    <a:pt x="755" y="1"/>
                    <a:pt x="755" y="1"/>
                  </a:cubicBezTo>
                  <a:cubicBezTo>
                    <a:pt x="755" y="1"/>
                    <a:pt x="755" y="0"/>
                    <a:pt x="754" y="0"/>
                  </a:cubicBezTo>
                  <a:cubicBezTo>
                    <a:pt x="754" y="0"/>
                    <a:pt x="754" y="0"/>
                    <a:pt x="753" y="0"/>
                  </a:cubicBezTo>
                </a:path>
              </a:pathLst>
            </a:custGeom>
            <a:solidFill>
              <a:srgbClr val="D8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496">
              <a:extLst>
                <a:ext uri="{FF2B5EF4-FFF2-40B4-BE49-F238E27FC236}">
                  <a16:creationId xmlns:a16="http://schemas.microsoft.com/office/drawing/2014/main" id="{78AB3CB4-4E35-4734-A94B-AB6B5452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390"/>
              <a:ext cx="2029" cy="339"/>
            </a:xfrm>
            <a:custGeom>
              <a:avLst/>
              <a:gdLst>
                <a:gd name="T0" fmla="*/ 15 w 1061"/>
                <a:gd name="T1" fmla="*/ 1061 h 177"/>
                <a:gd name="T2" fmla="*/ 15 w 1061"/>
                <a:gd name="T3" fmla="*/ 1067 h 177"/>
                <a:gd name="T4" fmla="*/ 1648 w 1061"/>
                <a:gd name="T5" fmla="*/ 21 h 177"/>
                <a:gd name="T6" fmla="*/ 7399 w 1061"/>
                <a:gd name="T7" fmla="*/ 21 h 177"/>
                <a:gd name="T8" fmla="*/ 7399 w 1061"/>
                <a:gd name="T9" fmla="*/ 184 h 177"/>
                <a:gd name="T10" fmla="*/ 5825 w 1061"/>
                <a:gd name="T11" fmla="*/ 1222 h 177"/>
                <a:gd name="T12" fmla="*/ 21 w 1061"/>
                <a:gd name="T13" fmla="*/ 1222 h 177"/>
                <a:gd name="T14" fmla="*/ 21 w 1061"/>
                <a:gd name="T15" fmla="*/ 1061 h 177"/>
                <a:gd name="T16" fmla="*/ 15 w 1061"/>
                <a:gd name="T17" fmla="*/ 1061 h 177"/>
                <a:gd name="T18" fmla="*/ 15 w 1061"/>
                <a:gd name="T19" fmla="*/ 1067 h 177"/>
                <a:gd name="T20" fmla="*/ 15 w 1061"/>
                <a:gd name="T21" fmla="*/ 1061 h 177"/>
                <a:gd name="T22" fmla="*/ 0 w 1061"/>
                <a:gd name="T23" fmla="*/ 1061 h 177"/>
                <a:gd name="T24" fmla="*/ 0 w 1061"/>
                <a:gd name="T25" fmla="*/ 1235 h 177"/>
                <a:gd name="T26" fmla="*/ 8 w 1061"/>
                <a:gd name="T27" fmla="*/ 1243 h 177"/>
                <a:gd name="T28" fmla="*/ 15 w 1061"/>
                <a:gd name="T29" fmla="*/ 1243 h 177"/>
                <a:gd name="T30" fmla="*/ 5825 w 1061"/>
                <a:gd name="T31" fmla="*/ 1243 h 177"/>
                <a:gd name="T32" fmla="*/ 5833 w 1061"/>
                <a:gd name="T33" fmla="*/ 1243 h 177"/>
                <a:gd name="T34" fmla="*/ 7412 w 1061"/>
                <a:gd name="T35" fmla="*/ 197 h 177"/>
                <a:gd name="T36" fmla="*/ 7420 w 1061"/>
                <a:gd name="T37" fmla="*/ 192 h 177"/>
                <a:gd name="T38" fmla="*/ 7420 w 1061"/>
                <a:gd name="T39" fmla="*/ 15 h 177"/>
                <a:gd name="T40" fmla="*/ 7412 w 1061"/>
                <a:gd name="T41" fmla="*/ 8 h 177"/>
                <a:gd name="T42" fmla="*/ 7407 w 1061"/>
                <a:gd name="T43" fmla="*/ 0 h 177"/>
                <a:gd name="T44" fmla="*/ 1643 w 1061"/>
                <a:gd name="T45" fmla="*/ 0 h 177"/>
                <a:gd name="T46" fmla="*/ 1643 w 1061"/>
                <a:gd name="T47" fmla="*/ 0 h 177"/>
                <a:gd name="T48" fmla="*/ 8 w 1061"/>
                <a:gd name="T49" fmla="*/ 1046 h 177"/>
                <a:gd name="T50" fmla="*/ 0 w 1061"/>
                <a:gd name="T51" fmla="*/ 1061 h 177"/>
                <a:gd name="T52" fmla="*/ 15 w 1061"/>
                <a:gd name="T53" fmla="*/ 1061 h 1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61" h="177">
                  <a:moveTo>
                    <a:pt x="2" y="151"/>
                  </a:moveTo>
                  <a:cubicBezTo>
                    <a:pt x="2" y="152"/>
                    <a:pt x="2" y="152"/>
                    <a:pt x="2" y="152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1058" y="3"/>
                    <a:pt x="1058" y="3"/>
                    <a:pt x="1058" y="3"/>
                  </a:cubicBezTo>
                  <a:cubicBezTo>
                    <a:pt x="1058" y="26"/>
                    <a:pt x="1058" y="26"/>
                    <a:pt x="1058" y="26"/>
                  </a:cubicBezTo>
                  <a:cubicBezTo>
                    <a:pt x="833" y="174"/>
                    <a:pt x="833" y="174"/>
                    <a:pt x="83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0" y="177"/>
                    <a:pt x="1" y="177"/>
                  </a:cubicBezTo>
                  <a:cubicBezTo>
                    <a:pt x="1" y="177"/>
                    <a:pt x="1" y="177"/>
                    <a:pt x="2" y="177"/>
                  </a:cubicBezTo>
                  <a:cubicBezTo>
                    <a:pt x="833" y="177"/>
                    <a:pt x="833" y="177"/>
                    <a:pt x="833" y="177"/>
                  </a:cubicBezTo>
                  <a:cubicBezTo>
                    <a:pt x="834" y="177"/>
                    <a:pt x="834" y="177"/>
                    <a:pt x="834" y="177"/>
                  </a:cubicBezTo>
                  <a:cubicBezTo>
                    <a:pt x="1060" y="28"/>
                    <a:pt x="1060" y="28"/>
                    <a:pt x="1060" y="28"/>
                  </a:cubicBezTo>
                  <a:cubicBezTo>
                    <a:pt x="1060" y="28"/>
                    <a:pt x="1061" y="27"/>
                    <a:pt x="1061" y="27"/>
                  </a:cubicBezTo>
                  <a:cubicBezTo>
                    <a:pt x="1061" y="2"/>
                    <a:pt x="1061" y="2"/>
                    <a:pt x="1061" y="2"/>
                  </a:cubicBezTo>
                  <a:cubicBezTo>
                    <a:pt x="1061" y="1"/>
                    <a:pt x="1060" y="1"/>
                    <a:pt x="1060" y="1"/>
                  </a:cubicBezTo>
                  <a:cubicBezTo>
                    <a:pt x="1060" y="0"/>
                    <a:pt x="1059" y="0"/>
                    <a:pt x="1059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1" y="149"/>
                    <a:pt x="1" y="149"/>
                    <a:pt x="1" y="149"/>
                  </a:cubicBezTo>
                  <a:cubicBezTo>
                    <a:pt x="0" y="150"/>
                    <a:pt x="0" y="150"/>
                    <a:pt x="0" y="151"/>
                  </a:cubicBezTo>
                  <a:lnTo>
                    <a:pt x="2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Freeform 497">
              <a:extLst>
                <a:ext uri="{FF2B5EF4-FFF2-40B4-BE49-F238E27FC236}">
                  <a16:creationId xmlns:a16="http://schemas.microsoft.com/office/drawing/2014/main" id="{34B1FD77-7CEA-470C-B534-0C7E259C4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390"/>
              <a:ext cx="2029" cy="291"/>
            </a:xfrm>
            <a:custGeom>
              <a:avLst/>
              <a:gdLst>
                <a:gd name="T0" fmla="*/ 5833 w 1061"/>
                <a:gd name="T1" fmla="*/ 1051 h 152"/>
                <a:gd name="T2" fmla="*/ 5833 w 1061"/>
                <a:gd name="T3" fmla="*/ 1045 h 152"/>
                <a:gd name="T4" fmla="*/ 48 w 1061"/>
                <a:gd name="T5" fmla="*/ 1045 h 152"/>
                <a:gd name="T6" fmla="*/ 1648 w 1061"/>
                <a:gd name="T7" fmla="*/ 21 h 152"/>
                <a:gd name="T8" fmla="*/ 7372 w 1061"/>
                <a:gd name="T9" fmla="*/ 21 h 152"/>
                <a:gd name="T10" fmla="*/ 5825 w 1061"/>
                <a:gd name="T11" fmla="*/ 1045 h 152"/>
                <a:gd name="T12" fmla="*/ 5833 w 1061"/>
                <a:gd name="T13" fmla="*/ 1051 h 152"/>
                <a:gd name="T14" fmla="*/ 5833 w 1061"/>
                <a:gd name="T15" fmla="*/ 1045 h 152"/>
                <a:gd name="T16" fmla="*/ 5833 w 1061"/>
                <a:gd name="T17" fmla="*/ 1051 h 152"/>
                <a:gd name="T18" fmla="*/ 5833 w 1061"/>
                <a:gd name="T19" fmla="*/ 1066 h 152"/>
                <a:gd name="T20" fmla="*/ 7412 w 1061"/>
                <a:gd name="T21" fmla="*/ 21 h 152"/>
                <a:gd name="T22" fmla="*/ 7420 w 1061"/>
                <a:gd name="T23" fmla="*/ 8 h 152"/>
                <a:gd name="T24" fmla="*/ 7407 w 1061"/>
                <a:gd name="T25" fmla="*/ 0 h 152"/>
                <a:gd name="T26" fmla="*/ 1648 w 1061"/>
                <a:gd name="T27" fmla="*/ 0 h 152"/>
                <a:gd name="T28" fmla="*/ 1643 w 1061"/>
                <a:gd name="T29" fmla="*/ 0 h 152"/>
                <a:gd name="T30" fmla="*/ 8 w 1061"/>
                <a:gd name="T31" fmla="*/ 1045 h 152"/>
                <a:gd name="T32" fmla="*/ 8 w 1061"/>
                <a:gd name="T33" fmla="*/ 1059 h 152"/>
                <a:gd name="T34" fmla="*/ 15 w 1061"/>
                <a:gd name="T35" fmla="*/ 1066 h 152"/>
                <a:gd name="T36" fmla="*/ 5833 w 1061"/>
                <a:gd name="T37" fmla="*/ 1066 h 152"/>
                <a:gd name="T38" fmla="*/ 5833 w 1061"/>
                <a:gd name="T39" fmla="*/ 1066 h 152"/>
                <a:gd name="T40" fmla="*/ 5833 w 1061"/>
                <a:gd name="T41" fmla="*/ 1051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61" h="152">
                  <a:moveTo>
                    <a:pt x="834" y="150"/>
                  </a:moveTo>
                  <a:cubicBezTo>
                    <a:pt x="834" y="149"/>
                    <a:pt x="834" y="149"/>
                    <a:pt x="834" y="149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1054" y="3"/>
                    <a:pt x="1054" y="3"/>
                    <a:pt x="1054" y="3"/>
                  </a:cubicBezTo>
                  <a:cubicBezTo>
                    <a:pt x="833" y="149"/>
                    <a:pt x="833" y="149"/>
                    <a:pt x="833" y="149"/>
                  </a:cubicBezTo>
                  <a:cubicBezTo>
                    <a:pt x="834" y="150"/>
                    <a:pt x="834" y="150"/>
                    <a:pt x="834" y="150"/>
                  </a:cubicBezTo>
                  <a:cubicBezTo>
                    <a:pt x="834" y="149"/>
                    <a:pt x="834" y="149"/>
                    <a:pt x="834" y="149"/>
                  </a:cubicBezTo>
                  <a:cubicBezTo>
                    <a:pt x="834" y="150"/>
                    <a:pt x="834" y="150"/>
                    <a:pt x="834" y="150"/>
                  </a:cubicBezTo>
                  <a:cubicBezTo>
                    <a:pt x="834" y="152"/>
                    <a:pt x="834" y="152"/>
                    <a:pt x="834" y="152"/>
                  </a:cubicBezTo>
                  <a:cubicBezTo>
                    <a:pt x="1060" y="3"/>
                    <a:pt x="1060" y="3"/>
                    <a:pt x="1060" y="3"/>
                  </a:cubicBezTo>
                  <a:cubicBezTo>
                    <a:pt x="1061" y="2"/>
                    <a:pt x="1061" y="2"/>
                    <a:pt x="1061" y="1"/>
                  </a:cubicBezTo>
                  <a:cubicBezTo>
                    <a:pt x="1061" y="0"/>
                    <a:pt x="1060" y="0"/>
                    <a:pt x="1059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1" y="149"/>
                    <a:pt x="1" y="149"/>
                    <a:pt x="1" y="149"/>
                  </a:cubicBezTo>
                  <a:cubicBezTo>
                    <a:pt x="1" y="149"/>
                    <a:pt x="0" y="150"/>
                    <a:pt x="1" y="151"/>
                  </a:cubicBezTo>
                  <a:cubicBezTo>
                    <a:pt x="1" y="151"/>
                    <a:pt x="1" y="152"/>
                    <a:pt x="2" y="152"/>
                  </a:cubicBezTo>
                  <a:cubicBezTo>
                    <a:pt x="834" y="152"/>
                    <a:pt x="834" y="152"/>
                    <a:pt x="834" y="152"/>
                  </a:cubicBezTo>
                  <a:cubicBezTo>
                    <a:pt x="834" y="152"/>
                    <a:pt x="834" y="152"/>
                    <a:pt x="834" y="152"/>
                  </a:cubicBezTo>
                  <a:lnTo>
                    <a:pt x="834" y="1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498">
              <a:extLst>
                <a:ext uri="{FF2B5EF4-FFF2-40B4-BE49-F238E27FC236}">
                  <a16:creationId xmlns:a16="http://schemas.microsoft.com/office/drawing/2014/main" id="{3CAA3F5B-123C-4124-A629-3E7CC824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094"/>
              <a:ext cx="1371" cy="964"/>
            </a:xfrm>
            <a:custGeom>
              <a:avLst/>
              <a:gdLst>
                <a:gd name="T0" fmla="*/ 4998 w 717"/>
                <a:gd name="T1" fmla="*/ 0 h 504"/>
                <a:gd name="T2" fmla="*/ 8 w 717"/>
                <a:gd name="T3" fmla="*/ 3512 h 504"/>
                <a:gd name="T4" fmla="*/ 8 w 717"/>
                <a:gd name="T5" fmla="*/ 3519 h 504"/>
                <a:gd name="T6" fmla="*/ 15 w 717"/>
                <a:gd name="T7" fmla="*/ 3519 h 504"/>
                <a:gd name="T8" fmla="*/ 5006 w 717"/>
                <a:gd name="T9" fmla="*/ 15 h 504"/>
                <a:gd name="T10" fmla="*/ 5006 w 717"/>
                <a:gd name="T11" fmla="*/ 0 h 504"/>
                <a:gd name="T12" fmla="*/ 4998 w 717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7" h="504">
                  <a:moveTo>
                    <a:pt x="715" y="0"/>
                  </a:moveTo>
                  <a:cubicBezTo>
                    <a:pt x="1" y="502"/>
                    <a:pt x="1" y="502"/>
                    <a:pt x="1" y="502"/>
                  </a:cubicBezTo>
                  <a:cubicBezTo>
                    <a:pt x="0" y="502"/>
                    <a:pt x="0" y="503"/>
                    <a:pt x="1" y="503"/>
                  </a:cubicBezTo>
                  <a:cubicBezTo>
                    <a:pt x="1" y="504"/>
                    <a:pt x="2" y="504"/>
                    <a:pt x="2" y="503"/>
                  </a:cubicBezTo>
                  <a:cubicBezTo>
                    <a:pt x="716" y="2"/>
                    <a:pt x="716" y="2"/>
                    <a:pt x="716" y="2"/>
                  </a:cubicBezTo>
                  <a:cubicBezTo>
                    <a:pt x="717" y="1"/>
                    <a:pt x="717" y="1"/>
                    <a:pt x="716" y="0"/>
                  </a:cubicBezTo>
                  <a:cubicBezTo>
                    <a:pt x="716" y="0"/>
                    <a:pt x="715" y="0"/>
                    <a:pt x="7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499">
              <a:extLst>
                <a:ext uri="{FF2B5EF4-FFF2-40B4-BE49-F238E27FC236}">
                  <a16:creationId xmlns:a16="http://schemas.microsoft.com/office/drawing/2014/main" id="{AF50FEB5-9B31-4D8B-8CF3-05B3947F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524"/>
              <a:ext cx="845" cy="585"/>
            </a:xfrm>
            <a:custGeom>
              <a:avLst/>
              <a:gdLst>
                <a:gd name="T0" fmla="*/ 15 w 442"/>
                <a:gd name="T1" fmla="*/ 2132 h 306"/>
                <a:gd name="T2" fmla="*/ 3082 w 442"/>
                <a:gd name="T3" fmla="*/ 15 h 306"/>
                <a:gd name="T4" fmla="*/ 3088 w 442"/>
                <a:gd name="T5" fmla="*/ 8 h 306"/>
                <a:gd name="T6" fmla="*/ 3074 w 442"/>
                <a:gd name="T7" fmla="*/ 8 h 306"/>
                <a:gd name="T8" fmla="*/ 0 w 442"/>
                <a:gd name="T9" fmla="*/ 2124 h 306"/>
                <a:gd name="T10" fmla="*/ 0 w 442"/>
                <a:gd name="T11" fmla="*/ 2132 h 306"/>
                <a:gd name="T12" fmla="*/ 15 w 442"/>
                <a:gd name="T13" fmla="*/ 2132 h 3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2" h="306">
                  <a:moveTo>
                    <a:pt x="2" y="305"/>
                  </a:moveTo>
                  <a:cubicBezTo>
                    <a:pt x="441" y="2"/>
                    <a:pt x="441" y="2"/>
                    <a:pt x="441" y="2"/>
                  </a:cubicBezTo>
                  <a:cubicBezTo>
                    <a:pt x="442" y="2"/>
                    <a:pt x="442" y="1"/>
                    <a:pt x="442" y="1"/>
                  </a:cubicBezTo>
                  <a:cubicBezTo>
                    <a:pt x="441" y="0"/>
                    <a:pt x="441" y="0"/>
                    <a:pt x="440" y="1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1" y="305"/>
                    <a:pt x="1" y="306"/>
                    <a:pt x="2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C50CA1FC-33D5-4B62-836F-0B0FF8E6C28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Gel electrophoresis</a:t>
            </a:r>
          </a:p>
        </p:txBody>
      </p:sp>
      <p:sp>
        <p:nvSpPr>
          <p:cNvPr id="21506" name="Rectangle 3">
            <a:extLst>
              <a:ext uri="{FF2B5EF4-FFF2-40B4-BE49-F238E27FC236}">
                <a16:creationId xmlns:a16="http://schemas.microsoft.com/office/drawing/2014/main" id="{C94FF452-468D-4FB3-870E-92C0A597B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13013"/>
            <a:ext cx="1587" cy="46037"/>
          </a:xfrm>
          <a:prstGeom prst="rect">
            <a:avLst/>
          </a:prstGeom>
          <a:solidFill>
            <a:srgbClr val="B8E2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07" name="Rectangle 4">
            <a:extLst>
              <a:ext uri="{FF2B5EF4-FFF2-40B4-BE49-F238E27FC236}">
                <a16:creationId xmlns:a16="http://schemas.microsoft.com/office/drawing/2014/main" id="{454F848F-E709-468C-BF99-AC4F06A5D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13013"/>
            <a:ext cx="1587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08" name="Freeform 5">
            <a:extLst>
              <a:ext uri="{FF2B5EF4-FFF2-40B4-BE49-F238E27FC236}">
                <a16:creationId xmlns:a16="http://schemas.microsoft.com/office/drawing/2014/main" id="{37E1F844-1EB8-4602-B6CB-EC1E6FA8CE53}"/>
              </a:ext>
            </a:extLst>
          </p:cNvPr>
          <p:cNvSpPr>
            <a:spLocks/>
          </p:cNvSpPr>
          <p:nvPr/>
        </p:nvSpPr>
        <p:spPr bwMode="auto">
          <a:xfrm>
            <a:off x="7710488" y="4876800"/>
            <a:ext cx="1587" cy="161925"/>
          </a:xfrm>
          <a:custGeom>
            <a:avLst/>
            <a:gdLst>
              <a:gd name="T0" fmla="*/ 0 w 1587"/>
              <a:gd name="T1" fmla="*/ 0 h 102"/>
              <a:gd name="T2" fmla="*/ 0 w 1587"/>
              <a:gd name="T3" fmla="*/ 2147483646 h 102"/>
              <a:gd name="T4" fmla="*/ 0 w 1587"/>
              <a:gd name="T5" fmla="*/ 0 h 102"/>
              <a:gd name="T6" fmla="*/ 0 w 1587"/>
              <a:gd name="T7" fmla="*/ 0 h 10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102">
                <a:moveTo>
                  <a:pt x="0" y="0"/>
                </a:moveTo>
                <a:lnTo>
                  <a:pt x="0" y="10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9" name="Freeform 6">
            <a:extLst>
              <a:ext uri="{FF2B5EF4-FFF2-40B4-BE49-F238E27FC236}">
                <a16:creationId xmlns:a16="http://schemas.microsoft.com/office/drawing/2014/main" id="{344E94A2-F060-4CE0-8AAD-C87A93FFE3BF}"/>
              </a:ext>
            </a:extLst>
          </p:cNvPr>
          <p:cNvSpPr>
            <a:spLocks noEditPoints="1"/>
          </p:cNvSpPr>
          <p:nvPr/>
        </p:nvSpPr>
        <p:spPr bwMode="auto">
          <a:xfrm>
            <a:off x="4643438" y="2559050"/>
            <a:ext cx="1587" cy="6350"/>
          </a:xfrm>
          <a:custGeom>
            <a:avLst/>
            <a:gdLst>
              <a:gd name="T0" fmla="*/ 0 w 1587"/>
              <a:gd name="T1" fmla="*/ 2147483646 h 4"/>
              <a:gd name="T2" fmla="*/ 0 w 1587"/>
              <a:gd name="T3" fmla="*/ 2147483646 h 4"/>
              <a:gd name="T4" fmla="*/ 0 w 1587"/>
              <a:gd name="T5" fmla="*/ 2147483646 h 4"/>
              <a:gd name="T6" fmla="*/ 0 w 1587"/>
              <a:gd name="T7" fmla="*/ 2147483646 h 4"/>
              <a:gd name="T8" fmla="*/ 0 w 1587"/>
              <a:gd name="T9" fmla="*/ 2147483646 h 4"/>
              <a:gd name="T10" fmla="*/ 0 w 1587"/>
              <a:gd name="T11" fmla="*/ 0 h 4"/>
              <a:gd name="T12" fmla="*/ 0 w 1587"/>
              <a:gd name="T13" fmla="*/ 2147483646 h 4"/>
              <a:gd name="T14" fmla="*/ 0 w 1587"/>
              <a:gd name="T15" fmla="*/ 2147483646 h 4"/>
              <a:gd name="T16" fmla="*/ 0 w 1587"/>
              <a:gd name="T17" fmla="*/ 0 h 4"/>
              <a:gd name="T18" fmla="*/ 0 w 1587"/>
              <a:gd name="T19" fmla="*/ 0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7" h="4">
                <a:moveTo>
                  <a:pt x="0" y="4"/>
                </a:moveTo>
                <a:lnTo>
                  <a:pt x="0" y="4"/>
                </a:lnTo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0" name="Freeform 7">
            <a:extLst>
              <a:ext uri="{FF2B5EF4-FFF2-40B4-BE49-F238E27FC236}">
                <a16:creationId xmlns:a16="http://schemas.microsoft.com/office/drawing/2014/main" id="{C9275CC1-67DC-4C15-8501-F1EE781BC090}"/>
              </a:ext>
            </a:extLst>
          </p:cNvPr>
          <p:cNvSpPr>
            <a:spLocks/>
          </p:cNvSpPr>
          <p:nvPr/>
        </p:nvSpPr>
        <p:spPr bwMode="auto">
          <a:xfrm>
            <a:off x="4643438" y="2565400"/>
            <a:ext cx="1587" cy="3175"/>
          </a:xfrm>
          <a:custGeom>
            <a:avLst/>
            <a:gdLst>
              <a:gd name="T0" fmla="*/ 0 w 1587"/>
              <a:gd name="T1" fmla="*/ 0 h 2"/>
              <a:gd name="T2" fmla="*/ 0 w 1587"/>
              <a:gd name="T3" fmla="*/ 0 h 2"/>
              <a:gd name="T4" fmla="*/ 0 w 1587"/>
              <a:gd name="T5" fmla="*/ 2147483646 h 2"/>
              <a:gd name="T6" fmla="*/ 0 w 1587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1" name="Freeform 8">
            <a:extLst>
              <a:ext uri="{FF2B5EF4-FFF2-40B4-BE49-F238E27FC236}">
                <a16:creationId xmlns:a16="http://schemas.microsoft.com/office/drawing/2014/main" id="{31E1B0A9-3E2A-4BF7-98AC-B47DA3269051}"/>
              </a:ext>
            </a:extLst>
          </p:cNvPr>
          <p:cNvSpPr>
            <a:spLocks/>
          </p:cNvSpPr>
          <p:nvPr/>
        </p:nvSpPr>
        <p:spPr bwMode="auto">
          <a:xfrm>
            <a:off x="4649788" y="2562225"/>
            <a:ext cx="1587" cy="23813"/>
          </a:xfrm>
          <a:custGeom>
            <a:avLst/>
            <a:gdLst>
              <a:gd name="T0" fmla="*/ 0 w 1587"/>
              <a:gd name="T1" fmla="*/ 0 h 15"/>
              <a:gd name="T2" fmla="*/ 0 w 1587"/>
              <a:gd name="T3" fmla="*/ 0 h 15"/>
              <a:gd name="T4" fmla="*/ 0 w 1587"/>
              <a:gd name="T5" fmla="*/ 0 h 15"/>
              <a:gd name="T6" fmla="*/ 0 w 1587"/>
              <a:gd name="T7" fmla="*/ 2147483646 h 15"/>
              <a:gd name="T8" fmla="*/ 0 w 1587"/>
              <a:gd name="T9" fmla="*/ 2147483646 h 15"/>
              <a:gd name="T10" fmla="*/ 0 w 1587"/>
              <a:gd name="T11" fmla="*/ 0 h 15"/>
              <a:gd name="T12" fmla="*/ 0 w 1587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87" h="15">
                <a:moveTo>
                  <a:pt x="0" y="0"/>
                </a:moveTo>
                <a:lnTo>
                  <a:pt x="0" y="0"/>
                </a:lnTo>
                <a:lnTo>
                  <a:pt x="0" y="1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2" name="Rectangle 9">
            <a:extLst>
              <a:ext uri="{FF2B5EF4-FFF2-40B4-BE49-F238E27FC236}">
                <a16:creationId xmlns:a16="http://schemas.microsoft.com/office/drawing/2014/main" id="{8A710864-8714-436E-9F5B-2575EB0B8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62225"/>
            <a:ext cx="1587" cy="23813"/>
          </a:xfrm>
          <a:prstGeom prst="rect">
            <a:avLst/>
          </a:prstGeom>
          <a:solidFill>
            <a:srgbClr val="6E9C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13" name="Rectangle 10">
            <a:extLst>
              <a:ext uri="{FF2B5EF4-FFF2-40B4-BE49-F238E27FC236}">
                <a16:creationId xmlns:a16="http://schemas.microsoft.com/office/drawing/2014/main" id="{B338DC9A-B0FD-433F-9D12-499F5134F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62225"/>
            <a:ext cx="1587" cy="2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14" name="Freeform 11">
            <a:extLst>
              <a:ext uri="{FF2B5EF4-FFF2-40B4-BE49-F238E27FC236}">
                <a16:creationId xmlns:a16="http://schemas.microsoft.com/office/drawing/2014/main" id="{7CFE5821-EFAC-4CEF-806C-5F8816105EA4}"/>
              </a:ext>
            </a:extLst>
          </p:cNvPr>
          <p:cNvSpPr>
            <a:spLocks/>
          </p:cNvSpPr>
          <p:nvPr/>
        </p:nvSpPr>
        <p:spPr bwMode="auto">
          <a:xfrm>
            <a:off x="4497388" y="2586038"/>
            <a:ext cx="1587" cy="22225"/>
          </a:xfrm>
          <a:custGeom>
            <a:avLst/>
            <a:gdLst>
              <a:gd name="T0" fmla="*/ 0 w 1587"/>
              <a:gd name="T1" fmla="*/ 0 h 14"/>
              <a:gd name="T2" fmla="*/ 0 w 1587"/>
              <a:gd name="T3" fmla="*/ 0 h 14"/>
              <a:gd name="T4" fmla="*/ 0 w 1587"/>
              <a:gd name="T5" fmla="*/ 2147483646 h 14"/>
              <a:gd name="T6" fmla="*/ 0 w 1587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14">
                <a:moveTo>
                  <a:pt x="0" y="0"/>
                </a:moveTo>
                <a:lnTo>
                  <a:pt x="0" y="0"/>
                </a:lnTo>
                <a:lnTo>
                  <a:pt x="0" y="1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5" name="Freeform 12">
            <a:extLst>
              <a:ext uri="{FF2B5EF4-FFF2-40B4-BE49-F238E27FC236}">
                <a16:creationId xmlns:a16="http://schemas.microsoft.com/office/drawing/2014/main" id="{0DFEEE96-0135-42EC-8849-D01E9D1FB80A}"/>
              </a:ext>
            </a:extLst>
          </p:cNvPr>
          <p:cNvSpPr>
            <a:spLocks/>
          </p:cNvSpPr>
          <p:nvPr/>
        </p:nvSpPr>
        <p:spPr bwMode="auto">
          <a:xfrm>
            <a:off x="4619625" y="2614613"/>
            <a:ext cx="6350" cy="6350"/>
          </a:xfrm>
          <a:custGeom>
            <a:avLst/>
            <a:gdLst>
              <a:gd name="T0" fmla="*/ 2147483646 w 4"/>
              <a:gd name="T1" fmla="*/ 0 h 4"/>
              <a:gd name="T2" fmla="*/ 0 w 4"/>
              <a:gd name="T3" fmla="*/ 2147483646 h 4"/>
              <a:gd name="T4" fmla="*/ 2147483646 w 4"/>
              <a:gd name="T5" fmla="*/ 2147483646 h 4"/>
              <a:gd name="T6" fmla="*/ 2147483646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0" y="2"/>
                </a:lnTo>
                <a:lnTo>
                  <a:pt x="4" y="4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6" name="Rectangle 13">
            <a:extLst>
              <a:ext uri="{FF2B5EF4-FFF2-40B4-BE49-F238E27FC236}">
                <a16:creationId xmlns:a16="http://schemas.microsoft.com/office/drawing/2014/main" id="{E64D2D76-858A-40C9-B7E3-C294A2005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93975"/>
            <a:ext cx="1587" cy="26988"/>
          </a:xfrm>
          <a:prstGeom prst="rect">
            <a:avLst/>
          </a:prstGeom>
          <a:solidFill>
            <a:srgbClr val="78B7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17" name="Rectangle 14">
            <a:extLst>
              <a:ext uri="{FF2B5EF4-FFF2-40B4-BE49-F238E27FC236}">
                <a16:creationId xmlns:a16="http://schemas.microsoft.com/office/drawing/2014/main" id="{E1B0195D-543C-4CEC-B70A-5A751FA13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93975"/>
            <a:ext cx="1587" cy="2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18" name="Rectangle 15">
            <a:extLst>
              <a:ext uri="{FF2B5EF4-FFF2-40B4-BE49-F238E27FC236}">
                <a16:creationId xmlns:a16="http://schemas.microsoft.com/office/drawing/2014/main" id="{B9502A2A-F83E-445A-A104-85470F9BC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93975"/>
            <a:ext cx="1587" cy="26988"/>
          </a:xfrm>
          <a:prstGeom prst="rect">
            <a:avLst/>
          </a:prstGeom>
          <a:solidFill>
            <a:srgbClr val="63AA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19" name="Rectangle 16">
            <a:extLst>
              <a:ext uri="{FF2B5EF4-FFF2-40B4-BE49-F238E27FC236}">
                <a16:creationId xmlns:a16="http://schemas.microsoft.com/office/drawing/2014/main" id="{9840E26E-40F7-4769-9999-CC075CC7F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93975"/>
            <a:ext cx="1587" cy="2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0" name="Rectangle 17">
            <a:extLst>
              <a:ext uri="{FF2B5EF4-FFF2-40B4-BE49-F238E27FC236}">
                <a16:creationId xmlns:a16="http://schemas.microsoft.com/office/drawing/2014/main" id="{6CF59037-A78C-456D-8C45-2074E0A58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28900"/>
            <a:ext cx="1587" cy="17463"/>
          </a:xfrm>
          <a:prstGeom prst="rect">
            <a:avLst/>
          </a:prstGeom>
          <a:solidFill>
            <a:srgbClr val="78B7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1" name="Rectangle 18">
            <a:extLst>
              <a:ext uri="{FF2B5EF4-FFF2-40B4-BE49-F238E27FC236}">
                <a16:creationId xmlns:a16="http://schemas.microsoft.com/office/drawing/2014/main" id="{DE2486F3-9527-4455-AD19-640885FA6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28900"/>
            <a:ext cx="1587" cy="17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2" name="Rectangle 19">
            <a:extLst>
              <a:ext uri="{FF2B5EF4-FFF2-40B4-BE49-F238E27FC236}">
                <a16:creationId xmlns:a16="http://schemas.microsoft.com/office/drawing/2014/main" id="{E5D4B3DE-06BD-4245-8C27-2F61DC38F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28900"/>
            <a:ext cx="1587" cy="17463"/>
          </a:xfrm>
          <a:prstGeom prst="rect">
            <a:avLst/>
          </a:prstGeom>
          <a:solidFill>
            <a:srgbClr val="63AA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3" name="Rectangle 20">
            <a:extLst>
              <a:ext uri="{FF2B5EF4-FFF2-40B4-BE49-F238E27FC236}">
                <a16:creationId xmlns:a16="http://schemas.microsoft.com/office/drawing/2014/main" id="{63010A8C-98EC-4CB8-A1AB-D864C251E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28900"/>
            <a:ext cx="1587" cy="17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4" name="Rectangle 21">
            <a:extLst>
              <a:ext uri="{FF2B5EF4-FFF2-40B4-BE49-F238E27FC236}">
                <a16:creationId xmlns:a16="http://schemas.microsoft.com/office/drawing/2014/main" id="{B4A28DB2-441D-467E-9537-601B17294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608263"/>
            <a:ext cx="1587" cy="6350"/>
          </a:xfrm>
          <a:prstGeom prst="rect">
            <a:avLst/>
          </a:prstGeom>
          <a:solidFill>
            <a:srgbClr val="CCEAF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5" name="Freeform 22">
            <a:extLst>
              <a:ext uri="{FF2B5EF4-FFF2-40B4-BE49-F238E27FC236}">
                <a16:creationId xmlns:a16="http://schemas.microsoft.com/office/drawing/2014/main" id="{8E7929A0-41FD-4AB8-97E4-50932F4D5329}"/>
              </a:ext>
            </a:extLst>
          </p:cNvPr>
          <p:cNvSpPr>
            <a:spLocks/>
          </p:cNvSpPr>
          <p:nvPr/>
        </p:nvSpPr>
        <p:spPr bwMode="auto">
          <a:xfrm>
            <a:off x="4497388" y="2608263"/>
            <a:ext cx="1587" cy="6350"/>
          </a:xfrm>
          <a:custGeom>
            <a:avLst/>
            <a:gdLst>
              <a:gd name="T0" fmla="*/ 0 w 1587"/>
              <a:gd name="T1" fmla="*/ 0 h 4"/>
              <a:gd name="T2" fmla="*/ 0 w 1587"/>
              <a:gd name="T3" fmla="*/ 2147483646 h 4"/>
              <a:gd name="T4" fmla="*/ 0 w 1587"/>
              <a:gd name="T5" fmla="*/ 2147483646 h 4"/>
              <a:gd name="T6" fmla="*/ 0 w 1587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6" name="Rectangle 23">
            <a:extLst>
              <a:ext uri="{FF2B5EF4-FFF2-40B4-BE49-F238E27FC236}">
                <a16:creationId xmlns:a16="http://schemas.microsoft.com/office/drawing/2014/main" id="{F7CEFCDD-71DE-4330-AFD3-2D2CCBA78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620963"/>
            <a:ext cx="1587" cy="17462"/>
          </a:xfrm>
          <a:prstGeom prst="rect">
            <a:avLst/>
          </a:prstGeom>
          <a:solidFill>
            <a:srgbClr val="CCEAF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7" name="Rectangle 24">
            <a:extLst>
              <a:ext uri="{FF2B5EF4-FFF2-40B4-BE49-F238E27FC236}">
                <a16:creationId xmlns:a16="http://schemas.microsoft.com/office/drawing/2014/main" id="{220FBE47-DD76-49B4-A92E-432CBA284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620963"/>
            <a:ext cx="1587" cy="17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8" name="Oval 25">
            <a:extLst>
              <a:ext uri="{FF2B5EF4-FFF2-40B4-BE49-F238E27FC236}">
                <a16:creationId xmlns:a16="http://schemas.microsoft.com/office/drawing/2014/main" id="{CC569429-0931-4BAA-B82F-47D014D92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914650"/>
            <a:ext cx="3175" cy="1588"/>
          </a:xfrm>
          <a:prstGeom prst="ellipse">
            <a:avLst/>
          </a:prstGeom>
          <a:solidFill>
            <a:srgbClr val="415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29" name="Freeform 26">
            <a:extLst>
              <a:ext uri="{FF2B5EF4-FFF2-40B4-BE49-F238E27FC236}">
                <a16:creationId xmlns:a16="http://schemas.microsoft.com/office/drawing/2014/main" id="{740F2006-AC81-42E9-9882-196BFA350219}"/>
              </a:ext>
            </a:extLst>
          </p:cNvPr>
          <p:cNvSpPr>
            <a:spLocks/>
          </p:cNvSpPr>
          <p:nvPr/>
        </p:nvSpPr>
        <p:spPr bwMode="auto">
          <a:xfrm>
            <a:off x="7507288" y="2771775"/>
            <a:ext cx="49212" cy="3175"/>
          </a:xfrm>
          <a:custGeom>
            <a:avLst/>
            <a:gdLst>
              <a:gd name="T0" fmla="*/ 0 w 31"/>
              <a:gd name="T1" fmla="*/ 0 h 2"/>
              <a:gd name="T2" fmla="*/ 0 w 31"/>
              <a:gd name="T3" fmla="*/ 2147483646 h 2"/>
              <a:gd name="T4" fmla="*/ 2147483646 w 31"/>
              <a:gd name="T5" fmla="*/ 2147483646 h 2"/>
              <a:gd name="T6" fmla="*/ 2147483646 w 31"/>
              <a:gd name="T7" fmla="*/ 2147483646 h 2"/>
              <a:gd name="T8" fmla="*/ 0 w 31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2">
                <a:moveTo>
                  <a:pt x="0" y="0"/>
                </a:moveTo>
                <a:lnTo>
                  <a:pt x="0" y="2"/>
                </a:lnTo>
                <a:lnTo>
                  <a:pt x="31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0" name="Freeform 27">
            <a:extLst>
              <a:ext uri="{FF2B5EF4-FFF2-40B4-BE49-F238E27FC236}">
                <a16:creationId xmlns:a16="http://schemas.microsoft.com/office/drawing/2014/main" id="{35983860-C11F-474C-8BBF-082B0144C802}"/>
              </a:ext>
            </a:extLst>
          </p:cNvPr>
          <p:cNvSpPr>
            <a:spLocks noEditPoints="1"/>
          </p:cNvSpPr>
          <p:nvPr/>
        </p:nvSpPr>
        <p:spPr bwMode="auto">
          <a:xfrm>
            <a:off x="4576763" y="2643188"/>
            <a:ext cx="49212" cy="3175"/>
          </a:xfrm>
          <a:custGeom>
            <a:avLst/>
            <a:gdLst>
              <a:gd name="T0" fmla="*/ 2147483646 w 31"/>
              <a:gd name="T1" fmla="*/ 0 h 2"/>
              <a:gd name="T2" fmla="*/ 2147483646 w 31"/>
              <a:gd name="T3" fmla="*/ 0 h 2"/>
              <a:gd name="T4" fmla="*/ 2147483646 w 31"/>
              <a:gd name="T5" fmla="*/ 2147483646 h 2"/>
              <a:gd name="T6" fmla="*/ 2147483646 w 31"/>
              <a:gd name="T7" fmla="*/ 0 h 2"/>
              <a:gd name="T8" fmla="*/ 2147483646 w 31"/>
              <a:gd name="T9" fmla="*/ 0 h 2"/>
              <a:gd name="T10" fmla="*/ 0 w 31"/>
              <a:gd name="T11" fmla="*/ 0 h 2"/>
              <a:gd name="T12" fmla="*/ 0 w 31"/>
              <a:gd name="T13" fmla="*/ 0 h 2"/>
              <a:gd name="T14" fmla="*/ 2147483646 w 31"/>
              <a:gd name="T15" fmla="*/ 0 h 2"/>
              <a:gd name="T16" fmla="*/ 2147483646 w 31"/>
              <a:gd name="T17" fmla="*/ 0 h 2"/>
              <a:gd name="T18" fmla="*/ 0 w 31"/>
              <a:gd name="T19" fmla="*/ 0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1" h="2">
                <a:moveTo>
                  <a:pt x="27" y="0"/>
                </a:moveTo>
                <a:lnTo>
                  <a:pt x="27" y="0"/>
                </a:lnTo>
                <a:lnTo>
                  <a:pt x="31" y="2"/>
                </a:lnTo>
                <a:lnTo>
                  <a:pt x="31" y="0"/>
                </a:lnTo>
                <a:lnTo>
                  <a:pt x="27" y="0"/>
                </a:lnTo>
                <a:moveTo>
                  <a:pt x="0" y="0"/>
                </a:moveTo>
                <a:lnTo>
                  <a:pt x="0" y="0"/>
                </a:lnTo>
                <a:lnTo>
                  <a:pt x="7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1" name="Rectangle 28">
            <a:extLst>
              <a:ext uri="{FF2B5EF4-FFF2-40B4-BE49-F238E27FC236}">
                <a16:creationId xmlns:a16="http://schemas.microsoft.com/office/drawing/2014/main" id="{2071F8A9-2568-40BB-8694-F0351DF48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1587"/>
          </a:xfrm>
          <a:prstGeom prst="rect">
            <a:avLst/>
          </a:prstGeom>
          <a:solidFill>
            <a:srgbClr val="619F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2" name="Rectangle 29">
            <a:extLst>
              <a:ext uri="{FF2B5EF4-FFF2-40B4-BE49-F238E27FC236}">
                <a16:creationId xmlns:a16="http://schemas.microsoft.com/office/drawing/2014/main" id="{E1B7E38C-3FD7-4FF2-BF42-5C29BA8FF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3" name="Rectangle 30">
            <a:extLst>
              <a:ext uri="{FF2B5EF4-FFF2-40B4-BE49-F238E27FC236}">
                <a16:creationId xmlns:a16="http://schemas.microsoft.com/office/drawing/2014/main" id="{2BFE436C-FD05-40C8-9D64-BF208BF92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1587"/>
          </a:xfrm>
          <a:prstGeom prst="rect">
            <a:avLst/>
          </a:prstGeom>
          <a:solidFill>
            <a:srgbClr val="5598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4" name="Rectangle 31">
            <a:extLst>
              <a:ext uri="{FF2B5EF4-FFF2-40B4-BE49-F238E27FC236}">
                <a16:creationId xmlns:a16="http://schemas.microsoft.com/office/drawing/2014/main" id="{42BEEDB3-E886-40F4-9C99-AA228367F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5" name="Rectangle 32">
            <a:extLst>
              <a:ext uri="{FF2B5EF4-FFF2-40B4-BE49-F238E27FC236}">
                <a16:creationId xmlns:a16="http://schemas.microsoft.com/office/drawing/2014/main" id="{E88FF2DC-BE6B-4279-AB8E-DB5CB0200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646363"/>
            <a:ext cx="6350" cy="1587"/>
          </a:xfrm>
          <a:prstGeom prst="rect">
            <a:avLst/>
          </a:prstGeom>
          <a:solidFill>
            <a:srgbClr val="9ABD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6" name="Rectangle 33">
            <a:extLst>
              <a:ext uri="{FF2B5EF4-FFF2-40B4-BE49-F238E27FC236}">
                <a16:creationId xmlns:a16="http://schemas.microsoft.com/office/drawing/2014/main" id="{264CB2A6-6B66-43D1-8E9C-560378C26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646363"/>
            <a:ext cx="6350" cy="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7" name="Rectangle 34">
            <a:extLst>
              <a:ext uri="{FF2B5EF4-FFF2-40B4-BE49-F238E27FC236}">
                <a16:creationId xmlns:a16="http://schemas.microsoft.com/office/drawing/2014/main" id="{E5F18123-0F44-4BC7-9EDC-72A3C1390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638425"/>
            <a:ext cx="1587" cy="1588"/>
          </a:xfrm>
          <a:prstGeom prst="rect">
            <a:avLst/>
          </a:prstGeom>
          <a:solidFill>
            <a:srgbClr val="8CB9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38" name="Freeform 35">
            <a:extLst>
              <a:ext uri="{FF2B5EF4-FFF2-40B4-BE49-F238E27FC236}">
                <a16:creationId xmlns:a16="http://schemas.microsoft.com/office/drawing/2014/main" id="{D2DCE38C-6FFD-46E3-9689-F872DDEE7FBC}"/>
              </a:ext>
            </a:extLst>
          </p:cNvPr>
          <p:cNvSpPr>
            <a:spLocks/>
          </p:cNvSpPr>
          <p:nvPr/>
        </p:nvSpPr>
        <p:spPr bwMode="auto">
          <a:xfrm>
            <a:off x="4500563" y="2638425"/>
            <a:ext cx="1587" cy="1588"/>
          </a:xfrm>
          <a:custGeom>
            <a:avLst/>
            <a:gdLst>
              <a:gd name="T0" fmla="*/ 0 w 1587"/>
              <a:gd name="T1" fmla="*/ 0 h 1588"/>
              <a:gd name="T2" fmla="*/ 0 w 1587"/>
              <a:gd name="T3" fmla="*/ 0 h 1588"/>
              <a:gd name="T4" fmla="*/ 0 w 1587"/>
              <a:gd name="T5" fmla="*/ 0 h 1588"/>
              <a:gd name="T6" fmla="*/ 0 w 1587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1588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9" name="Rectangle 36">
            <a:extLst>
              <a:ext uri="{FF2B5EF4-FFF2-40B4-BE49-F238E27FC236}">
                <a16:creationId xmlns:a16="http://schemas.microsoft.com/office/drawing/2014/main" id="{281ACFF5-6427-4234-BDF9-98DABD777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638425"/>
            <a:ext cx="1587" cy="1588"/>
          </a:xfrm>
          <a:prstGeom prst="rect">
            <a:avLst/>
          </a:prstGeom>
          <a:solidFill>
            <a:srgbClr val="70A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0" name="Rectangle 37">
            <a:extLst>
              <a:ext uri="{FF2B5EF4-FFF2-40B4-BE49-F238E27FC236}">
                <a16:creationId xmlns:a16="http://schemas.microsoft.com/office/drawing/2014/main" id="{B57C8048-D379-447F-9FFD-D4B16A7D0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638425"/>
            <a:ext cx="1587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1" name="Freeform 38">
            <a:extLst>
              <a:ext uri="{FF2B5EF4-FFF2-40B4-BE49-F238E27FC236}">
                <a16:creationId xmlns:a16="http://schemas.microsoft.com/office/drawing/2014/main" id="{8C9EFC55-4199-4162-8246-1297707E625B}"/>
              </a:ext>
            </a:extLst>
          </p:cNvPr>
          <p:cNvSpPr>
            <a:spLocks/>
          </p:cNvSpPr>
          <p:nvPr/>
        </p:nvSpPr>
        <p:spPr bwMode="auto">
          <a:xfrm>
            <a:off x="4500563" y="2859088"/>
            <a:ext cx="1587" cy="46037"/>
          </a:xfrm>
          <a:custGeom>
            <a:avLst/>
            <a:gdLst>
              <a:gd name="T0" fmla="*/ 0 w 1587"/>
              <a:gd name="T1" fmla="*/ 0 h 29"/>
              <a:gd name="T2" fmla="*/ 0 w 1587"/>
              <a:gd name="T3" fmla="*/ 2147483646 h 29"/>
              <a:gd name="T4" fmla="*/ 0 w 1587"/>
              <a:gd name="T5" fmla="*/ 2147483646 h 29"/>
              <a:gd name="T6" fmla="*/ 0 w 1587"/>
              <a:gd name="T7" fmla="*/ 2147483646 h 29"/>
              <a:gd name="T8" fmla="*/ 0 w 1587"/>
              <a:gd name="T9" fmla="*/ 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7" h="29">
                <a:moveTo>
                  <a:pt x="0" y="0"/>
                </a:moveTo>
                <a:lnTo>
                  <a:pt x="0" y="29"/>
                </a:lnTo>
                <a:lnTo>
                  <a:pt x="0" y="7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2" name="Freeform 39">
            <a:extLst>
              <a:ext uri="{FF2B5EF4-FFF2-40B4-BE49-F238E27FC236}">
                <a16:creationId xmlns:a16="http://schemas.microsoft.com/office/drawing/2014/main" id="{CFA7F47A-7C03-426A-B676-A3D3F6B37093}"/>
              </a:ext>
            </a:extLst>
          </p:cNvPr>
          <p:cNvSpPr>
            <a:spLocks/>
          </p:cNvSpPr>
          <p:nvPr/>
        </p:nvSpPr>
        <p:spPr bwMode="auto">
          <a:xfrm>
            <a:off x="4500563" y="2643188"/>
            <a:ext cx="1587" cy="227012"/>
          </a:xfrm>
          <a:custGeom>
            <a:avLst/>
            <a:gdLst>
              <a:gd name="T0" fmla="*/ 0 w 1587"/>
              <a:gd name="T1" fmla="*/ 0 h 143"/>
              <a:gd name="T2" fmla="*/ 0 w 1587"/>
              <a:gd name="T3" fmla="*/ 2147483646 h 143"/>
              <a:gd name="T4" fmla="*/ 0 w 1587"/>
              <a:gd name="T5" fmla="*/ 2147483646 h 143"/>
              <a:gd name="T6" fmla="*/ 0 w 1587"/>
              <a:gd name="T7" fmla="*/ 0 h 143"/>
              <a:gd name="T8" fmla="*/ 0 w 1587"/>
              <a:gd name="T9" fmla="*/ 0 h 1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7" h="143">
                <a:moveTo>
                  <a:pt x="0" y="0"/>
                </a:moveTo>
                <a:lnTo>
                  <a:pt x="0" y="136"/>
                </a:lnTo>
                <a:lnTo>
                  <a:pt x="0" y="14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3" name="Freeform 40">
            <a:extLst>
              <a:ext uri="{FF2B5EF4-FFF2-40B4-BE49-F238E27FC236}">
                <a16:creationId xmlns:a16="http://schemas.microsoft.com/office/drawing/2014/main" id="{7B4BDF88-0803-46C0-BCEF-5B4868797965}"/>
              </a:ext>
            </a:extLst>
          </p:cNvPr>
          <p:cNvSpPr>
            <a:spLocks/>
          </p:cNvSpPr>
          <p:nvPr/>
        </p:nvSpPr>
        <p:spPr bwMode="auto">
          <a:xfrm>
            <a:off x="4500563" y="2870200"/>
            <a:ext cx="1587" cy="34925"/>
          </a:xfrm>
          <a:custGeom>
            <a:avLst/>
            <a:gdLst>
              <a:gd name="T0" fmla="*/ 0 w 1587"/>
              <a:gd name="T1" fmla="*/ 0 h 22"/>
              <a:gd name="T2" fmla="*/ 0 w 1587"/>
              <a:gd name="T3" fmla="*/ 2147483646 h 22"/>
              <a:gd name="T4" fmla="*/ 0 w 1587"/>
              <a:gd name="T5" fmla="*/ 2147483646 h 22"/>
              <a:gd name="T6" fmla="*/ 0 w 1587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22">
                <a:moveTo>
                  <a:pt x="0" y="0"/>
                </a:moveTo>
                <a:lnTo>
                  <a:pt x="0" y="2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4" name="Freeform 41">
            <a:extLst>
              <a:ext uri="{FF2B5EF4-FFF2-40B4-BE49-F238E27FC236}">
                <a16:creationId xmlns:a16="http://schemas.microsoft.com/office/drawing/2014/main" id="{008AAB1A-61ED-474F-A5EC-BDC54B46E494}"/>
              </a:ext>
            </a:extLst>
          </p:cNvPr>
          <p:cNvSpPr>
            <a:spLocks/>
          </p:cNvSpPr>
          <p:nvPr/>
        </p:nvSpPr>
        <p:spPr bwMode="auto">
          <a:xfrm>
            <a:off x="4646613" y="2649538"/>
            <a:ext cx="3175" cy="185737"/>
          </a:xfrm>
          <a:custGeom>
            <a:avLst/>
            <a:gdLst>
              <a:gd name="T0" fmla="*/ 2147483646 w 2"/>
              <a:gd name="T1" fmla="*/ 0 h 117"/>
              <a:gd name="T2" fmla="*/ 0 w 2"/>
              <a:gd name="T3" fmla="*/ 2147483646 h 117"/>
              <a:gd name="T4" fmla="*/ 2147483646 w 2"/>
              <a:gd name="T5" fmla="*/ 2147483646 h 117"/>
              <a:gd name="T6" fmla="*/ 2147483646 w 2"/>
              <a:gd name="T7" fmla="*/ 2147483646 h 117"/>
              <a:gd name="T8" fmla="*/ 2147483646 w 2"/>
              <a:gd name="T9" fmla="*/ 0 h 117"/>
              <a:gd name="T10" fmla="*/ 2147483646 w 2"/>
              <a:gd name="T11" fmla="*/ 0 h 1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" h="117">
                <a:moveTo>
                  <a:pt x="2" y="0"/>
                </a:moveTo>
                <a:lnTo>
                  <a:pt x="0" y="117"/>
                </a:lnTo>
                <a:lnTo>
                  <a:pt x="2" y="115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5" name="Rectangle 42">
            <a:extLst>
              <a:ext uri="{FF2B5EF4-FFF2-40B4-BE49-F238E27FC236}">
                <a16:creationId xmlns:a16="http://schemas.microsoft.com/office/drawing/2014/main" id="{6ED6A9DE-E4FF-4775-9AB6-CA8823D78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911475"/>
            <a:ext cx="1587" cy="3175"/>
          </a:xfrm>
          <a:prstGeom prst="rect">
            <a:avLst/>
          </a:prstGeom>
          <a:solidFill>
            <a:srgbClr val="9ABD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6" name="Rectangle 43">
            <a:extLst>
              <a:ext uri="{FF2B5EF4-FFF2-40B4-BE49-F238E27FC236}">
                <a16:creationId xmlns:a16="http://schemas.microsoft.com/office/drawing/2014/main" id="{627E2DAA-FFD5-4A6B-818B-2062DAC85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911475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7" name="Rectangle 44">
            <a:extLst>
              <a:ext uri="{FF2B5EF4-FFF2-40B4-BE49-F238E27FC236}">
                <a16:creationId xmlns:a16="http://schemas.microsoft.com/office/drawing/2014/main" id="{2292A174-5D7B-4B06-A9BB-AEFEDAC5C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911475"/>
            <a:ext cx="1587" cy="3175"/>
          </a:xfrm>
          <a:prstGeom prst="rect">
            <a:avLst/>
          </a:prstGeom>
          <a:solidFill>
            <a:srgbClr val="7AA6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8" name="Rectangle 45">
            <a:extLst>
              <a:ext uri="{FF2B5EF4-FFF2-40B4-BE49-F238E27FC236}">
                <a16:creationId xmlns:a16="http://schemas.microsoft.com/office/drawing/2014/main" id="{2AA45B50-070F-4962-90AF-2D7EADEF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911475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49" name="Freeform 46">
            <a:extLst>
              <a:ext uri="{FF2B5EF4-FFF2-40B4-BE49-F238E27FC236}">
                <a16:creationId xmlns:a16="http://schemas.microsoft.com/office/drawing/2014/main" id="{3ACA3E19-3777-47FA-8EE1-0D8962D8873A}"/>
              </a:ext>
            </a:extLst>
          </p:cNvPr>
          <p:cNvSpPr>
            <a:spLocks/>
          </p:cNvSpPr>
          <p:nvPr/>
        </p:nvSpPr>
        <p:spPr bwMode="auto">
          <a:xfrm>
            <a:off x="4500563" y="2911475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2147483646 h 2"/>
              <a:gd name="T4" fmla="*/ 2147483646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0" name="Rectangle 47">
            <a:extLst>
              <a:ext uri="{FF2B5EF4-FFF2-40B4-BE49-F238E27FC236}">
                <a16:creationId xmlns:a16="http://schemas.microsoft.com/office/drawing/2014/main" id="{F48F0F3D-C0B2-41CA-9355-F6799B1CC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3355975"/>
            <a:ext cx="1587" cy="1588"/>
          </a:xfrm>
          <a:prstGeom prst="rect">
            <a:avLst/>
          </a:prstGeom>
          <a:solidFill>
            <a:srgbClr val="5575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51" name="Freeform 48">
            <a:extLst>
              <a:ext uri="{FF2B5EF4-FFF2-40B4-BE49-F238E27FC236}">
                <a16:creationId xmlns:a16="http://schemas.microsoft.com/office/drawing/2014/main" id="{2039C2A3-4AE4-4476-9202-674556045C5A}"/>
              </a:ext>
            </a:extLst>
          </p:cNvPr>
          <p:cNvSpPr>
            <a:spLocks/>
          </p:cNvSpPr>
          <p:nvPr/>
        </p:nvSpPr>
        <p:spPr bwMode="auto">
          <a:xfrm>
            <a:off x="6154738" y="3355975"/>
            <a:ext cx="1587" cy="1588"/>
          </a:xfrm>
          <a:custGeom>
            <a:avLst/>
            <a:gdLst>
              <a:gd name="T0" fmla="*/ 0 w 1587"/>
              <a:gd name="T1" fmla="*/ 0 h 1588"/>
              <a:gd name="T2" fmla="*/ 0 w 1587"/>
              <a:gd name="T3" fmla="*/ 0 h 1588"/>
              <a:gd name="T4" fmla="*/ 0 w 1587"/>
              <a:gd name="T5" fmla="*/ 0 h 1588"/>
              <a:gd name="T6" fmla="*/ 0 w 1587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1588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2" name="Oval 49">
            <a:extLst>
              <a:ext uri="{FF2B5EF4-FFF2-40B4-BE49-F238E27FC236}">
                <a16:creationId xmlns:a16="http://schemas.microsoft.com/office/drawing/2014/main" id="{CC79C473-B751-4A7A-B52E-9E2ED6993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3370263"/>
            <a:ext cx="1588" cy="1587"/>
          </a:xfrm>
          <a:prstGeom prst="ellipse">
            <a:avLst/>
          </a:prstGeom>
          <a:solidFill>
            <a:srgbClr val="436B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53" name="Freeform 50">
            <a:extLst>
              <a:ext uri="{FF2B5EF4-FFF2-40B4-BE49-F238E27FC236}">
                <a16:creationId xmlns:a16="http://schemas.microsoft.com/office/drawing/2014/main" id="{6C72CE8B-5C5D-4E01-95FC-AE81DDD1CA6A}"/>
              </a:ext>
            </a:extLst>
          </p:cNvPr>
          <p:cNvSpPr>
            <a:spLocks/>
          </p:cNvSpPr>
          <p:nvPr/>
        </p:nvSpPr>
        <p:spPr bwMode="auto">
          <a:xfrm>
            <a:off x="7105650" y="3044825"/>
            <a:ext cx="3175" cy="247650"/>
          </a:xfrm>
          <a:custGeom>
            <a:avLst/>
            <a:gdLst>
              <a:gd name="T0" fmla="*/ 2147483646 w 2"/>
              <a:gd name="T1" fmla="*/ 0 h 156"/>
              <a:gd name="T2" fmla="*/ 0 w 2"/>
              <a:gd name="T3" fmla="*/ 2147483646 h 156"/>
              <a:gd name="T4" fmla="*/ 0 w 2"/>
              <a:gd name="T5" fmla="*/ 2147483646 h 156"/>
              <a:gd name="T6" fmla="*/ 2147483646 w 2"/>
              <a:gd name="T7" fmla="*/ 2147483646 h 156"/>
              <a:gd name="T8" fmla="*/ 2147483646 w 2"/>
              <a:gd name="T9" fmla="*/ 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56">
                <a:moveTo>
                  <a:pt x="2" y="0"/>
                </a:moveTo>
                <a:lnTo>
                  <a:pt x="0" y="2"/>
                </a:lnTo>
                <a:lnTo>
                  <a:pt x="0" y="156"/>
                </a:lnTo>
                <a:lnTo>
                  <a:pt x="2" y="154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4" name="Freeform 51">
            <a:extLst>
              <a:ext uri="{FF2B5EF4-FFF2-40B4-BE49-F238E27FC236}">
                <a16:creationId xmlns:a16="http://schemas.microsoft.com/office/drawing/2014/main" id="{4572B159-3E6A-4D88-A734-DA7E97C87CB9}"/>
              </a:ext>
            </a:extLst>
          </p:cNvPr>
          <p:cNvSpPr>
            <a:spLocks/>
          </p:cNvSpPr>
          <p:nvPr/>
        </p:nvSpPr>
        <p:spPr bwMode="auto">
          <a:xfrm>
            <a:off x="7105650" y="3041650"/>
            <a:ext cx="3175" cy="6350"/>
          </a:xfrm>
          <a:custGeom>
            <a:avLst/>
            <a:gdLst>
              <a:gd name="T0" fmla="*/ 2147483646 w 2"/>
              <a:gd name="T1" fmla="*/ 0 h 4"/>
              <a:gd name="T2" fmla="*/ 0 w 2"/>
              <a:gd name="T3" fmla="*/ 0 h 4"/>
              <a:gd name="T4" fmla="*/ 0 w 2"/>
              <a:gd name="T5" fmla="*/ 2147483646 h 4"/>
              <a:gd name="T6" fmla="*/ 2147483646 w 2"/>
              <a:gd name="T7" fmla="*/ 2147483646 h 4"/>
              <a:gd name="T8" fmla="*/ 2147483646 w 2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0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5" name="Freeform 52">
            <a:extLst>
              <a:ext uri="{FF2B5EF4-FFF2-40B4-BE49-F238E27FC236}">
                <a16:creationId xmlns:a16="http://schemas.microsoft.com/office/drawing/2014/main" id="{52BFC167-3E2D-47BF-B97D-9E26B1318357}"/>
              </a:ext>
            </a:extLst>
          </p:cNvPr>
          <p:cNvSpPr>
            <a:spLocks/>
          </p:cNvSpPr>
          <p:nvPr/>
        </p:nvSpPr>
        <p:spPr bwMode="auto">
          <a:xfrm>
            <a:off x="7105650" y="3297238"/>
            <a:ext cx="3175" cy="100012"/>
          </a:xfrm>
          <a:custGeom>
            <a:avLst/>
            <a:gdLst>
              <a:gd name="T0" fmla="*/ 2147483646 w 2"/>
              <a:gd name="T1" fmla="*/ 0 h 63"/>
              <a:gd name="T2" fmla="*/ 0 w 2"/>
              <a:gd name="T3" fmla="*/ 2147483646 h 63"/>
              <a:gd name="T4" fmla="*/ 0 w 2"/>
              <a:gd name="T5" fmla="*/ 2147483646 h 63"/>
              <a:gd name="T6" fmla="*/ 2147483646 w 2"/>
              <a:gd name="T7" fmla="*/ 2147483646 h 63"/>
              <a:gd name="T8" fmla="*/ 2147483646 w 2"/>
              <a:gd name="T9" fmla="*/ 0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63">
                <a:moveTo>
                  <a:pt x="2" y="0"/>
                </a:moveTo>
                <a:lnTo>
                  <a:pt x="0" y="2"/>
                </a:lnTo>
                <a:lnTo>
                  <a:pt x="0" y="63"/>
                </a:lnTo>
                <a:lnTo>
                  <a:pt x="2" y="61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6" name="Freeform 53">
            <a:extLst>
              <a:ext uri="{FF2B5EF4-FFF2-40B4-BE49-F238E27FC236}">
                <a16:creationId xmlns:a16="http://schemas.microsoft.com/office/drawing/2014/main" id="{75584E65-1E19-4FD6-8062-E457A5A3CEF7}"/>
              </a:ext>
            </a:extLst>
          </p:cNvPr>
          <p:cNvSpPr>
            <a:spLocks/>
          </p:cNvSpPr>
          <p:nvPr/>
        </p:nvSpPr>
        <p:spPr bwMode="auto">
          <a:xfrm>
            <a:off x="7105650" y="3394075"/>
            <a:ext cx="3175" cy="3175"/>
          </a:xfrm>
          <a:custGeom>
            <a:avLst/>
            <a:gdLst>
              <a:gd name="T0" fmla="*/ 2147483646 w 2"/>
              <a:gd name="T1" fmla="*/ 0 h 2"/>
              <a:gd name="T2" fmla="*/ 0 w 2"/>
              <a:gd name="T3" fmla="*/ 2147483646 h 2"/>
              <a:gd name="T4" fmla="*/ 2147483646 w 2"/>
              <a:gd name="T5" fmla="*/ 0 h 2"/>
              <a:gd name="T6" fmla="*/ 2147483646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7" name="Freeform 54">
            <a:extLst>
              <a:ext uri="{FF2B5EF4-FFF2-40B4-BE49-F238E27FC236}">
                <a16:creationId xmlns:a16="http://schemas.microsoft.com/office/drawing/2014/main" id="{6FFB9F17-2085-4A1E-BA31-82D623B14056}"/>
              </a:ext>
            </a:extLst>
          </p:cNvPr>
          <p:cNvSpPr>
            <a:spLocks/>
          </p:cNvSpPr>
          <p:nvPr/>
        </p:nvSpPr>
        <p:spPr bwMode="auto">
          <a:xfrm>
            <a:off x="5203825" y="3205163"/>
            <a:ext cx="3175" cy="1587"/>
          </a:xfrm>
          <a:custGeom>
            <a:avLst/>
            <a:gdLst>
              <a:gd name="T0" fmla="*/ 2147483646 w 2"/>
              <a:gd name="T1" fmla="*/ 0 h 1587"/>
              <a:gd name="T2" fmla="*/ 0 w 2"/>
              <a:gd name="T3" fmla="*/ 0 h 1587"/>
              <a:gd name="T4" fmla="*/ 2147483646 w 2"/>
              <a:gd name="T5" fmla="*/ 0 h 1587"/>
              <a:gd name="T6" fmla="*/ 2147483646 w 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587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8" name="Freeform 55">
            <a:extLst>
              <a:ext uri="{FF2B5EF4-FFF2-40B4-BE49-F238E27FC236}">
                <a16:creationId xmlns:a16="http://schemas.microsoft.com/office/drawing/2014/main" id="{138CCE9C-3344-479F-94B6-CF2D6AF5A58E}"/>
              </a:ext>
            </a:extLst>
          </p:cNvPr>
          <p:cNvSpPr>
            <a:spLocks/>
          </p:cNvSpPr>
          <p:nvPr/>
        </p:nvSpPr>
        <p:spPr bwMode="auto">
          <a:xfrm>
            <a:off x="7702550" y="5126038"/>
            <a:ext cx="4763" cy="215900"/>
          </a:xfrm>
          <a:custGeom>
            <a:avLst/>
            <a:gdLst>
              <a:gd name="T0" fmla="*/ 2147483646 w 3"/>
              <a:gd name="T1" fmla="*/ 0 h 136"/>
              <a:gd name="T2" fmla="*/ 0 w 3"/>
              <a:gd name="T3" fmla="*/ 2147483646 h 136"/>
              <a:gd name="T4" fmla="*/ 2147483646 w 3"/>
              <a:gd name="T5" fmla="*/ 2147483646 h 136"/>
              <a:gd name="T6" fmla="*/ 2147483646 w 3"/>
              <a:gd name="T7" fmla="*/ 0 h 136"/>
              <a:gd name="T8" fmla="*/ 2147483646 w 3"/>
              <a:gd name="T9" fmla="*/ 0 h 1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36">
                <a:moveTo>
                  <a:pt x="3" y="0"/>
                </a:moveTo>
                <a:lnTo>
                  <a:pt x="0" y="136"/>
                </a:lnTo>
                <a:lnTo>
                  <a:pt x="3" y="134"/>
                </a:lnTo>
                <a:lnTo>
                  <a:pt x="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9" name="Freeform 56">
            <a:extLst>
              <a:ext uri="{FF2B5EF4-FFF2-40B4-BE49-F238E27FC236}">
                <a16:creationId xmlns:a16="http://schemas.microsoft.com/office/drawing/2014/main" id="{AC49FD61-AD3F-4A7B-9ED7-540274742211}"/>
              </a:ext>
            </a:extLst>
          </p:cNvPr>
          <p:cNvSpPr>
            <a:spLocks/>
          </p:cNvSpPr>
          <p:nvPr/>
        </p:nvSpPr>
        <p:spPr bwMode="auto">
          <a:xfrm>
            <a:off x="8024813" y="5138738"/>
            <a:ext cx="3175" cy="4762"/>
          </a:xfrm>
          <a:custGeom>
            <a:avLst/>
            <a:gdLst>
              <a:gd name="T0" fmla="*/ 0 w 2"/>
              <a:gd name="T1" fmla="*/ 0 h 3"/>
              <a:gd name="T2" fmla="*/ 0 w 2"/>
              <a:gd name="T3" fmla="*/ 2147483646 h 3"/>
              <a:gd name="T4" fmla="*/ 2147483646 w 2"/>
              <a:gd name="T5" fmla="*/ 0 h 3"/>
              <a:gd name="T6" fmla="*/ 0 w 2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0" name="Freeform 57">
            <a:extLst>
              <a:ext uri="{FF2B5EF4-FFF2-40B4-BE49-F238E27FC236}">
                <a16:creationId xmlns:a16="http://schemas.microsoft.com/office/drawing/2014/main" id="{4B014606-4A3E-4C2D-9B12-33F5F2AA7B65}"/>
              </a:ext>
            </a:extLst>
          </p:cNvPr>
          <p:cNvSpPr>
            <a:spLocks noEditPoints="1"/>
          </p:cNvSpPr>
          <p:nvPr/>
        </p:nvSpPr>
        <p:spPr bwMode="auto">
          <a:xfrm>
            <a:off x="4262438" y="5230813"/>
            <a:ext cx="6350" cy="334962"/>
          </a:xfrm>
          <a:custGeom>
            <a:avLst/>
            <a:gdLst>
              <a:gd name="T0" fmla="*/ 0 w 4"/>
              <a:gd name="T1" fmla="*/ 2147483646 h 211"/>
              <a:gd name="T2" fmla="*/ 0 w 4"/>
              <a:gd name="T3" fmla="*/ 2147483646 h 211"/>
              <a:gd name="T4" fmla="*/ 0 w 4"/>
              <a:gd name="T5" fmla="*/ 2147483646 h 211"/>
              <a:gd name="T6" fmla="*/ 2147483646 w 4"/>
              <a:gd name="T7" fmla="*/ 2147483646 h 211"/>
              <a:gd name="T8" fmla="*/ 2147483646 w 4"/>
              <a:gd name="T9" fmla="*/ 2147483646 h 211"/>
              <a:gd name="T10" fmla="*/ 2147483646 w 4"/>
              <a:gd name="T11" fmla="*/ 2147483646 h 211"/>
              <a:gd name="T12" fmla="*/ 2147483646 w 4"/>
              <a:gd name="T13" fmla="*/ 2147483646 h 211"/>
              <a:gd name="T14" fmla="*/ 2147483646 w 4"/>
              <a:gd name="T15" fmla="*/ 2147483646 h 211"/>
              <a:gd name="T16" fmla="*/ 0 w 4"/>
              <a:gd name="T17" fmla="*/ 2147483646 h 211"/>
              <a:gd name="T18" fmla="*/ 0 w 4"/>
              <a:gd name="T19" fmla="*/ 0 h 211"/>
              <a:gd name="T20" fmla="*/ 0 w 4"/>
              <a:gd name="T21" fmla="*/ 2147483646 h 211"/>
              <a:gd name="T22" fmla="*/ 2147483646 w 4"/>
              <a:gd name="T23" fmla="*/ 2147483646 h 211"/>
              <a:gd name="T24" fmla="*/ 2147483646 w 4"/>
              <a:gd name="T25" fmla="*/ 0 h 211"/>
              <a:gd name="T26" fmla="*/ 0 w 4"/>
              <a:gd name="T27" fmla="*/ 0 h 2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" h="211">
                <a:moveTo>
                  <a:pt x="0" y="156"/>
                </a:moveTo>
                <a:lnTo>
                  <a:pt x="0" y="209"/>
                </a:lnTo>
                <a:lnTo>
                  <a:pt x="0" y="211"/>
                </a:lnTo>
                <a:lnTo>
                  <a:pt x="4" y="211"/>
                </a:lnTo>
                <a:lnTo>
                  <a:pt x="4" y="207"/>
                </a:lnTo>
                <a:lnTo>
                  <a:pt x="4" y="156"/>
                </a:lnTo>
                <a:lnTo>
                  <a:pt x="0" y="156"/>
                </a:lnTo>
                <a:moveTo>
                  <a:pt x="0" y="0"/>
                </a:moveTo>
                <a:lnTo>
                  <a:pt x="0" y="99"/>
                </a:lnTo>
                <a:lnTo>
                  <a:pt x="4" y="97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1" name="Freeform 58">
            <a:extLst>
              <a:ext uri="{FF2B5EF4-FFF2-40B4-BE49-F238E27FC236}">
                <a16:creationId xmlns:a16="http://schemas.microsoft.com/office/drawing/2014/main" id="{CA8FD715-7D3C-4726-AC91-C75B1EAAE26E}"/>
              </a:ext>
            </a:extLst>
          </p:cNvPr>
          <p:cNvSpPr>
            <a:spLocks/>
          </p:cNvSpPr>
          <p:nvPr/>
        </p:nvSpPr>
        <p:spPr bwMode="auto">
          <a:xfrm>
            <a:off x="4262438" y="5384800"/>
            <a:ext cx="6350" cy="93663"/>
          </a:xfrm>
          <a:custGeom>
            <a:avLst/>
            <a:gdLst>
              <a:gd name="T0" fmla="*/ 2147483646 w 4"/>
              <a:gd name="T1" fmla="*/ 0 h 59"/>
              <a:gd name="T2" fmla="*/ 0 w 4"/>
              <a:gd name="T3" fmla="*/ 2147483646 h 59"/>
              <a:gd name="T4" fmla="*/ 0 w 4"/>
              <a:gd name="T5" fmla="*/ 2147483646 h 59"/>
              <a:gd name="T6" fmla="*/ 2147483646 w 4"/>
              <a:gd name="T7" fmla="*/ 2147483646 h 59"/>
              <a:gd name="T8" fmla="*/ 2147483646 w 4"/>
              <a:gd name="T9" fmla="*/ 0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59">
                <a:moveTo>
                  <a:pt x="4" y="0"/>
                </a:moveTo>
                <a:lnTo>
                  <a:pt x="0" y="2"/>
                </a:lnTo>
                <a:lnTo>
                  <a:pt x="0" y="59"/>
                </a:lnTo>
                <a:lnTo>
                  <a:pt x="4" y="59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2" name="Freeform 59">
            <a:extLst>
              <a:ext uri="{FF2B5EF4-FFF2-40B4-BE49-F238E27FC236}">
                <a16:creationId xmlns:a16="http://schemas.microsoft.com/office/drawing/2014/main" id="{74C2A8A2-2A92-46B8-A587-013143B7B4F6}"/>
              </a:ext>
            </a:extLst>
          </p:cNvPr>
          <p:cNvSpPr>
            <a:spLocks/>
          </p:cNvSpPr>
          <p:nvPr/>
        </p:nvSpPr>
        <p:spPr bwMode="auto">
          <a:xfrm>
            <a:off x="4094163" y="5468938"/>
            <a:ext cx="3175" cy="1587"/>
          </a:xfrm>
          <a:custGeom>
            <a:avLst/>
            <a:gdLst>
              <a:gd name="T0" fmla="*/ 2147483646 w 2"/>
              <a:gd name="T1" fmla="*/ 0 h 1587"/>
              <a:gd name="T2" fmla="*/ 0 w 2"/>
              <a:gd name="T3" fmla="*/ 0 h 1587"/>
              <a:gd name="T4" fmla="*/ 2147483646 w 2"/>
              <a:gd name="T5" fmla="*/ 0 h 1587"/>
              <a:gd name="T6" fmla="*/ 2147483646 w 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587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3" name="Rectangle 60">
            <a:extLst>
              <a:ext uri="{FF2B5EF4-FFF2-40B4-BE49-F238E27FC236}">
                <a16:creationId xmlns:a16="http://schemas.microsoft.com/office/drawing/2014/main" id="{DA71D4B9-1F91-48F6-8AAA-E9DE3EC07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0" y="5969000"/>
            <a:ext cx="30163" cy="6350"/>
          </a:xfrm>
          <a:prstGeom prst="rect">
            <a:avLst/>
          </a:prstGeom>
          <a:solidFill>
            <a:srgbClr val="CACF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64" name="Rectangle 61">
            <a:extLst>
              <a:ext uri="{FF2B5EF4-FFF2-40B4-BE49-F238E27FC236}">
                <a16:creationId xmlns:a16="http://schemas.microsoft.com/office/drawing/2014/main" id="{248BEC69-5F9D-491A-847E-A9C23A2A0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0" y="5969000"/>
            <a:ext cx="30163" cy="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65" name="Freeform 62">
            <a:extLst>
              <a:ext uri="{FF2B5EF4-FFF2-40B4-BE49-F238E27FC236}">
                <a16:creationId xmlns:a16="http://schemas.microsoft.com/office/drawing/2014/main" id="{0E636FED-1785-4E4F-8047-C603EB02B82B}"/>
              </a:ext>
            </a:extLst>
          </p:cNvPr>
          <p:cNvSpPr>
            <a:spLocks/>
          </p:cNvSpPr>
          <p:nvPr/>
        </p:nvSpPr>
        <p:spPr bwMode="auto">
          <a:xfrm>
            <a:off x="7993063" y="5646738"/>
            <a:ext cx="3175" cy="3175"/>
          </a:xfrm>
          <a:custGeom>
            <a:avLst/>
            <a:gdLst>
              <a:gd name="T0" fmla="*/ 2147483646 w 2"/>
              <a:gd name="T1" fmla="*/ 0 h 2"/>
              <a:gd name="T2" fmla="*/ 0 w 2"/>
              <a:gd name="T3" fmla="*/ 2147483646 h 2"/>
              <a:gd name="T4" fmla="*/ 0 w 2"/>
              <a:gd name="T5" fmla="*/ 2147483646 h 2"/>
              <a:gd name="T6" fmla="*/ 2147483646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6" name="Freeform 63">
            <a:extLst>
              <a:ext uri="{FF2B5EF4-FFF2-40B4-BE49-F238E27FC236}">
                <a16:creationId xmlns:a16="http://schemas.microsoft.com/office/drawing/2014/main" id="{BEB44856-D727-42F6-B05C-C92A69674622}"/>
              </a:ext>
            </a:extLst>
          </p:cNvPr>
          <p:cNvSpPr>
            <a:spLocks/>
          </p:cNvSpPr>
          <p:nvPr/>
        </p:nvSpPr>
        <p:spPr bwMode="auto">
          <a:xfrm>
            <a:off x="7707313" y="5807075"/>
            <a:ext cx="3175" cy="1588"/>
          </a:xfrm>
          <a:custGeom>
            <a:avLst/>
            <a:gdLst>
              <a:gd name="T0" fmla="*/ 2147483646 w 2"/>
              <a:gd name="T1" fmla="*/ 0 h 1588"/>
              <a:gd name="T2" fmla="*/ 0 w 2"/>
              <a:gd name="T3" fmla="*/ 0 h 1588"/>
              <a:gd name="T4" fmla="*/ 2147483646 w 2"/>
              <a:gd name="T5" fmla="*/ 0 h 1588"/>
              <a:gd name="T6" fmla="*/ 2147483646 w 2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588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7" name="Freeform 64">
            <a:extLst>
              <a:ext uri="{FF2B5EF4-FFF2-40B4-BE49-F238E27FC236}">
                <a16:creationId xmlns:a16="http://schemas.microsoft.com/office/drawing/2014/main" id="{3624C6F6-A656-435C-A74D-AA597FA38A29}"/>
              </a:ext>
            </a:extLst>
          </p:cNvPr>
          <p:cNvSpPr>
            <a:spLocks/>
          </p:cNvSpPr>
          <p:nvPr/>
        </p:nvSpPr>
        <p:spPr bwMode="auto">
          <a:xfrm>
            <a:off x="7500938" y="5951538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2147483646 h 2"/>
              <a:gd name="T4" fmla="*/ 2147483646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8" name="Freeform 65">
            <a:extLst>
              <a:ext uri="{FF2B5EF4-FFF2-40B4-BE49-F238E27FC236}">
                <a16:creationId xmlns:a16="http://schemas.microsoft.com/office/drawing/2014/main" id="{B636A45B-9399-4DE1-AAE4-540FA6DE636D}"/>
              </a:ext>
            </a:extLst>
          </p:cNvPr>
          <p:cNvSpPr>
            <a:spLocks/>
          </p:cNvSpPr>
          <p:nvPr/>
        </p:nvSpPr>
        <p:spPr bwMode="auto">
          <a:xfrm>
            <a:off x="7710488" y="5038725"/>
            <a:ext cx="1587" cy="41275"/>
          </a:xfrm>
          <a:custGeom>
            <a:avLst/>
            <a:gdLst>
              <a:gd name="T0" fmla="*/ 0 w 1587"/>
              <a:gd name="T1" fmla="*/ 0 h 26"/>
              <a:gd name="T2" fmla="*/ 0 w 1587"/>
              <a:gd name="T3" fmla="*/ 2147483646 h 26"/>
              <a:gd name="T4" fmla="*/ 0 w 1587"/>
              <a:gd name="T5" fmla="*/ 2147483646 h 26"/>
              <a:gd name="T6" fmla="*/ 0 w 1587"/>
              <a:gd name="T7" fmla="*/ 0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7" h="26">
                <a:moveTo>
                  <a:pt x="0" y="0"/>
                </a:moveTo>
                <a:lnTo>
                  <a:pt x="0" y="2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9" name="Freeform 66">
            <a:extLst>
              <a:ext uri="{FF2B5EF4-FFF2-40B4-BE49-F238E27FC236}">
                <a16:creationId xmlns:a16="http://schemas.microsoft.com/office/drawing/2014/main" id="{0FBF6ED1-3AB5-4B51-BB84-49C5A12EB6E9}"/>
              </a:ext>
            </a:extLst>
          </p:cNvPr>
          <p:cNvSpPr>
            <a:spLocks/>
          </p:cNvSpPr>
          <p:nvPr/>
        </p:nvSpPr>
        <p:spPr bwMode="auto">
          <a:xfrm>
            <a:off x="7707313" y="4048125"/>
            <a:ext cx="3175" cy="814388"/>
          </a:xfrm>
          <a:custGeom>
            <a:avLst/>
            <a:gdLst>
              <a:gd name="T0" fmla="*/ 0 w 2"/>
              <a:gd name="T1" fmla="*/ 0 h 513"/>
              <a:gd name="T2" fmla="*/ 0 w 2"/>
              <a:gd name="T3" fmla="*/ 2147483646 h 513"/>
              <a:gd name="T4" fmla="*/ 2147483646 w 2"/>
              <a:gd name="T5" fmla="*/ 2147483646 h 513"/>
              <a:gd name="T6" fmla="*/ 0 w 2"/>
              <a:gd name="T7" fmla="*/ 0 h 5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513">
                <a:moveTo>
                  <a:pt x="0" y="0"/>
                </a:moveTo>
                <a:lnTo>
                  <a:pt x="0" y="513"/>
                </a:lnTo>
                <a:lnTo>
                  <a:pt x="2" y="513"/>
                </a:lnTo>
                <a:lnTo>
                  <a:pt x="0" y="0"/>
                </a:lnTo>
                <a:close/>
              </a:path>
            </a:pathLst>
          </a:custGeom>
          <a:solidFill>
            <a:srgbClr val="B8E2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0" name="Rectangle 67">
            <a:extLst>
              <a:ext uri="{FF2B5EF4-FFF2-40B4-BE49-F238E27FC236}">
                <a16:creationId xmlns:a16="http://schemas.microsoft.com/office/drawing/2014/main" id="{D8F420FC-3BDD-4072-AC9C-2098C9930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3051175"/>
            <a:ext cx="1588" cy="4763"/>
          </a:xfrm>
          <a:prstGeom prst="rect">
            <a:avLst/>
          </a:prstGeom>
          <a:solidFill>
            <a:srgbClr val="AB99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71" name="Rectangle 68">
            <a:extLst>
              <a:ext uri="{FF2B5EF4-FFF2-40B4-BE49-F238E27FC236}">
                <a16:creationId xmlns:a16="http://schemas.microsoft.com/office/drawing/2014/main" id="{AACA5753-1A38-417F-AEC6-570ABDD2E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3051175"/>
            <a:ext cx="1588" cy="4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72" name="Freeform 69">
            <a:extLst>
              <a:ext uri="{FF2B5EF4-FFF2-40B4-BE49-F238E27FC236}">
                <a16:creationId xmlns:a16="http://schemas.microsoft.com/office/drawing/2014/main" id="{EF3465C0-CCCF-46C3-BF2B-2FABB824E350}"/>
              </a:ext>
            </a:extLst>
          </p:cNvPr>
          <p:cNvSpPr>
            <a:spLocks/>
          </p:cNvSpPr>
          <p:nvPr/>
        </p:nvSpPr>
        <p:spPr bwMode="auto">
          <a:xfrm>
            <a:off x="7500938" y="3562350"/>
            <a:ext cx="3175" cy="11113"/>
          </a:xfrm>
          <a:custGeom>
            <a:avLst/>
            <a:gdLst>
              <a:gd name="T0" fmla="*/ 0 w 2"/>
              <a:gd name="T1" fmla="*/ 0 h 7"/>
              <a:gd name="T2" fmla="*/ 0 w 2"/>
              <a:gd name="T3" fmla="*/ 0 h 7"/>
              <a:gd name="T4" fmla="*/ 0 w 2"/>
              <a:gd name="T5" fmla="*/ 2147483646 h 7"/>
              <a:gd name="T6" fmla="*/ 2147483646 w 2"/>
              <a:gd name="T7" fmla="*/ 2147483646 h 7"/>
              <a:gd name="T8" fmla="*/ 0 w 2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7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3" name="Freeform 70">
            <a:extLst>
              <a:ext uri="{FF2B5EF4-FFF2-40B4-BE49-F238E27FC236}">
                <a16:creationId xmlns:a16="http://schemas.microsoft.com/office/drawing/2014/main" id="{11AE28EA-E67D-4122-B5F1-C49D750288C2}"/>
              </a:ext>
            </a:extLst>
          </p:cNvPr>
          <p:cNvSpPr>
            <a:spLocks/>
          </p:cNvSpPr>
          <p:nvPr/>
        </p:nvSpPr>
        <p:spPr bwMode="auto">
          <a:xfrm>
            <a:off x="7399338" y="3044825"/>
            <a:ext cx="14287" cy="3175"/>
          </a:xfrm>
          <a:custGeom>
            <a:avLst/>
            <a:gdLst>
              <a:gd name="T0" fmla="*/ 2147483646 w 9"/>
              <a:gd name="T1" fmla="*/ 0 h 2"/>
              <a:gd name="T2" fmla="*/ 0 w 9"/>
              <a:gd name="T3" fmla="*/ 2147483646 h 2"/>
              <a:gd name="T4" fmla="*/ 2147483646 w 9"/>
              <a:gd name="T5" fmla="*/ 2147483646 h 2"/>
              <a:gd name="T6" fmla="*/ 2147483646 w 9"/>
              <a:gd name="T7" fmla="*/ 0 h 2"/>
              <a:gd name="T8" fmla="*/ 2147483646 w 9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2">
                <a:moveTo>
                  <a:pt x="2" y="0"/>
                </a:moveTo>
                <a:lnTo>
                  <a:pt x="0" y="2"/>
                </a:lnTo>
                <a:lnTo>
                  <a:pt x="6" y="2"/>
                </a:lnTo>
                <a:lnTo>
                  <a:pt x="9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4" name="Rectangle 71">
            <a:extLst>
              <a:ext uri="{FF2B5EF4-FFF2-40B4-BE49-F238E27FC236}">
                <a16:creationId xmlns:a16="http://schemas.microsoft.com/office/drawing/2014/main" id="{6AAA8D08-31B6-4BF9-9A27-4A776D02B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3048000"/>
            <a:ext cx="9525" cy="1588"/>
          </a:xfrm>
          <a:prstGeom prst="rect">
            <a:avLst/>
          </a:prstGeom>
          <a:solidFill>
            <a:srgbClr val="B3BC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75" name="Rectangle 72">
            <a:extLst>
              <a:ext uri="{FF2B5EF4-FFF2-40B4-BE49-F238E27FC236}">
                <a16:creationId xmlns:a16="http://schemas.microsoft.com/office/drawing/2014/main" id="{3BE8CA8F-A326-4812-8EF8-0A35A2868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3048000"/>
            <a:ext cx="9525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76" name="Freeform 73">
            <a:extLst>
              <a:ext uri="{FF2B5EF4-FFF2-40B4-BE49-F238E27FC236}">
                <a16:creationId xmlns:a16="http://schemas.microsoft.com/office/drawing/2014/main" id="{0B4753AB-6BB3-49B7-8BD4-EFA2FCBFEC14}"/>
              </a:ext>
            </a:extLst>
          </p:cNvPr>
          <p:cNvSpPr>
            <a:spLocks/>
          </p:cNvSpPr>
          <p:nvPr/>
        </p:nvSpPr>
        <p:spPr bwMode="auto">
          <a:xfrm>
            <a:off x="7105650" y="3289300"/>
            <a:ext cx="3175" cy="11113"/>
          </a:xfrm>
          <a:custGeom>
            <a:avLst/>
            <a:gdLst>
              <a:gd name="T0" fmla="*/ 2147483646 w 2"/>
              <a:gd name="T1" fmla="*/ 0 h 7"/>
              <a:gd name="T2" fmla="*/ 0 w 2"/>
              <a:gd name="T3" fmla="*/ 2147483646 h 7"/>
              <a:gd name="T4" fmla="*/ 0 w 2"/>
              <a:gd name="T5" fmla="*/ 2147483646 h 7"/>
              <a:gd name="T6" fmla="*/ 2147483646 w 2"/>
              <a:gd name="T7" fmla="*/ 2147483646 h 7"/>
              <a:gd name="T8" fmla="*/ 2147483646 w 2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7">
                <a:moveTo>
                  <a:pt x="2" y="0"/>
                </a:moveTo>
                <a:lnTo>
                  <a:pt x="0" y="2"/>
                </a:lnTo>
                <a:lnTo>
                  <a:pt x="0" y="7"/>
                </a:lnTo>
                <a:lnTo>
                  <a:pt x="2" y="5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7" name="Freeform 74">
            <a:extLst>
              <a:ext uri="{FF2B5EF4-FFF2-40B4-BE49-F238E27FC236}">
                <a16:creationId xmlns:a16="http://schemas.microsoft.com/office/drawing/2014/main" id="{56C1CB62-BADC-41F4-B5B2-984DFB028660}"/>
              </a:ext>
            </a:extLst>
          </p:cNvPr>
          <p:cNvSpPr>
            <a:spLocks/>
          </p:cNvSpPr>
          <p:nvPr/>
        </p:nvSpPr>
        <p:spPr bwMode="auto">
          <a:xfrm>
            <a:off x="7500938" y="2967038"/>
            <a:ext cx="3175" cy="4762"/>
          </a:xfrm>
          <a:custGeom>
            <a:avLst/>
            <a:gdLst>
              <a:gd name="T0" fmla="*/ 0 w 2"/>
              <a:gd name="T1" fmla="*/ 0 h 3"/>
              <a:gd name="T2" fmla="*/ 0 w 2"/>
              <a:gd name="T3" fmla="*/ 2147483646 h 3"/>
              <a:gd name="T4" fmla="*/ 2147483646 w 2"/>
              <a:gd name="T5" fmla="*/ 2147483646 h 3"/>
              <a:gd name="T6" fmla="*/ 0 w 2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8" name="Freeform 75">
            <a:extLst>
              <a:ext uri="{FF2B5EF4-FFF2-40B4-BE49-F238E27FC236}">
                <a16:creationId xmlns:a16="http://schemas.microsoft.com/office/drawing/2014/main" id="{29CB4A69-501E-405C-8D3D-3B36812AC910}"/>
              </a:ext>
            </a:extLst>
          </p:cNvPr>
          <p:cNvSpPr>
            <a:spLocks/>
          </p:cNvSpPr>
          <p:nvPr/>
        </p:nvSpPr>
        <p:spPr bwMode="auto">
          <a:xfrm>
            <a:off x="7702550" y="2698750"/>
            <a:ext cx="4763" cy="273050"/>
          </a:xfrm>
          <a:custGeom>
            <a:avLst/>
            <a:gdLst>
              <a:gd name="T0" fmla="*/ 2147483646 w 3"/>
              <a:gd name="T1" fmla="*/ 0 h 172"/>
              <a:gd name="T2" fmla="*/ 0 w 3"/>
              <a:gd name="T3" fmla="*/ 2147483646 h 172"/>
              <a:gd name="T4" fmla="*/ 0 w 3"/>
              <a:gd name="T5" fmla="*/ 2147483646 h 172"/>
              <a:gd name="T6" fmla="*/ 2147483646 w 3"/>
              <a:gd name="T7" fmla="*/ 2147483646 h 172"/>
              <a:gd name="T8" fmla="*/ 2147483646 w 3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72">
                <a:moveTo>
                  <a:pt x="3" y="0"/>
                </a:moveTo>
                <a:lnTo>
                  <a:pt x="0" y="2"/>
                </a:lnTo>
                <a:lnTo>
                  <a:pt x="0" y="172"/>
                </a:lnTo>
                <a:lnTo>
                  <a:pt x="3" y="169"/>
                </a:lnTo>
                <a:lnTo>
                  <a:pt x="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9" name="Freeform 76">
            <a:extLst>
              <a:ext uri="{FF2B5EF4-FFF2-40B4-BE49-F238E27FC236}">
                <a16:creationId xmlns:a16="http://schemas.microsoft.com/office/drawing/2014/main" id="{FD38C755-38C1-424F-B1F4-8F49B690A6BC}"/>
              </a:ext>
            </a:extLst>
          </p:cNvPr>
          <p:cNvSpPr>
            <a:spLocks/>
          </p:cNvSpPr>
          <p:nvPr/>
        </p:nvSpPr>
        <p:spPr bwMode="auto">
          <a:xfrm>
            <a:off x="7702550" y="2967038"/>
            <a:ext cx="7938" cy="7937"/>
          </a:xfrm>
          <a:custGeom>
            <a:avLst/>
            <a:gdLst>
              <a:gd name="T0" fmla="*/ 2147483646 w 5"/>
              <a:gd name="T1" fmla="*/ 0 h 5"/>
              <a:gd name="T2" fmla="*/ 2147483646 w 5"/>
              <a:gd name="T3" fmla="*/ 0 h 5"/>
              <a:gd name="T4" fmla="*/ 0 w 5"/>
              <a:gd name="T5" fmla="*/ 2147483646 h 5"/>
              <a:gd name="T6" fmla="*/ 0 w 5"/>
              <a:gd name="T7" fmla="*/ 2147483646 h 5"/>
              <a:gd name="T8" fmla="*/ 2147483646 w 5"/>
              <a:gd name="T9" fmla="*/ 2147483646 h 5"/>
              <a:gd name="T10" fmla="*/ 2147483646 w 5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" h="5">
                <a:moveTo>
                  <a:pt x="5" y="0"/>
                </a:moveTo>
                <a:lnTo>
                  <a:pt x="3" y="0"/>
                </a:lnTo>
                <a:lnTo>
                  <a:pt x="0" y="3"/>
                </a:lnTo>
                <a:lnTo>
                  <a:pt x="0" y="5"/>
                </a:lnTo>
                <a:lnTo>
                  <a:pt x="5" y="3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0" name="Rectangle 77">
            <a:extLst>
              <a:ext uri="{FF2B5EF4-FFF2-40B4-BE49-F238E27FC236}">
                <a16:creationId xmlns:a16="http://schemas.microsoft.com/office/drawing/2014/main" id="{42D2FAAD-21AD-4695-AEFD-D8F3CEC04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774950"/>
            <a:ext cx="1588" cy="174625"/>
          </a:xfrm>
          <a:prstGeom prst="rect">
            <a:avLst/>
          </a:prstGeom>
          <a:solidFill>
            <a:srgbClr val="7796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1" name="Rectangle 78">
            <a:extLst>
              <a:ext uri="{FF2B5EF4-FFF2-40B4-BE49-F238E27FC236}">
                <a16:creationId xmlns:a16="http://schemas.microsoft.com/office/drawing/2014/main" id="{56963ED5-1A5C-44E9-BF38-E52597380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774950"/>
            <a:ext cx="1588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2" name="Freeform 79">
            <a:extLst>
              <a:ext uri="{FF2B5EF4-FFF2-40B4-BE49-F238E27FC236}">
                <a16:creationId xmlns:a16="http://schemas.microsoft.com/office/drawing/2014/main" id="{FC87C617-7834-457D-BE24-2D7B7F616851}"/>
              </a:ext>
            </a:extLst>
          </p:cNvPr>
          <p:cNvSpPr>
            <a:spLocks/>
          </p:cNvSpPr>
          <p:nvPr/>
        </p:nvSpPr>
        <p:spPr bwMode="auto">
          <a:xfrm>
            <a:off x="7559675" y="2774950"/>
            <a:ext cx="3175" cy="174625"/>
          </a:xfrm>
          <a:custGeom>
            <a:avLst/>
            <a:gdLst>
              <a:gd name="T0" fmla="*/ 2147483646 w 2"/>
              <a:gd name="T1" fmla="*/ 0 h 110"/>
              <a:gd name="T2" fmla="*/ 0 w 2"/>
              <a:gd name="T3" fmla="*/ 2147483646 h 110"/>
              <a:gd name="T4" fmla="*/ 0 w 2"/>
              <a:gd name="T5" fmla="*/ 2147483646 h 110"/>
              <a:gd name="T6" fmla="*/ 2147483646 w 2"/>
              <a:gd name="T7" fmla="*/ 2147483646 h 110"/>
              <a:gd name="T8" fmla="*/ 2147483646 w 2"/>
              <a:gd name="T9" fmla="*/ 0 h 1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110">
                <a:moveTo>
                  <a:pt x="2" y="0"/>
                </a:moveTo>
                <a:lnTo>
                  <a:pt x="0" y="3"/>
                </a:lnTo>
                <a:lnTo>
                  <a:pt x="0" y="110"/>
                </a:lnTo>
                <a:lnTo>
                  <a:pt x="2" y="11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3" name="Rectangle 80">
            <a:extLst>
              <a:ext uri="{FF2B5EF4-FFF2-40B4-BE49-F238E27FC236}">
                <a16:creationId xmlns:a16="http://schemas.microsoft.com/office/drawing/2014/main" id="{C1B477A5-D2EC-4042-AAB8-9BCCCCA1E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957513"/>
            <a:ext cx="1588" cy="6350"/>
          </a:xfrm>
          <a:prstGeom prst="rect">
            <a:avLst/>
          </a:prstGeom>
          <a:solidFill>
            <a:srgbClr val="7796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4" name="Rectangle 81">
            <a:extLst>
              <a:ext uri="{FF2B5EF4-FFF2-40B4-BE49-F238E27FC236}">
                <a16:creationId xmlns:a16="http://schemas.microsoft.com/office/drawing/2014/main" id="{D3C2E96A-0CE2-4141-848A-1174EFE22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957513"/>
            <a:ext cx="1588" cy="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5" name="Freeform 82">
            <a:extLst>
              <a:ext uri="{FF2B5EF4-FFF2-40B4-BE49-F238E27FC236}">
                <a16:creationId xmlns:a16="http://schemas.microsoft.com/office/drawing/2014/main" id="{CE077F4C-0C03-4890-A0E1-2241BDBBEB13}"/>
              </a:ext>
            </a:extLst>
          </p:cNvPr>
          <p:cNvSpPr>
            <a:spLocks/>
          </p:cNvSpPr>
          <p:nvPr/>
        </p:nvSpPr>
        <p:spPr bwMode="auto">
          <a:xfrm>
            <a:off x="7562850" y="2974975"/>
            <a:ext cx="1588" cy="69850"/>
          </a:xfrm>
          <a:custGeom>
            <a:avLst/>
            <a:gdLst>
              <a:gd name="T0" fmla="*/ 0 w 1588"/>
              <a:gd name="T1" fmla="*/ 0 h 44"/>
              <a:gd name="T2" fmla="*/ 0 w 1588"/>
              <a:gd name="T3" fmla="*/ 2147483646 h 44"/>
              <a:gd name="T4" fmla="*/ 0 w 1588"/>
              <a:gd name="T5" fmla="*/ 2147483646 h 44"/>
              <a:gd name="T6" fmla="*/ 0 w 1588"/>
              <a:gd name="T7" fmla="*/ 2147483646 h 44"/>
              <a:gd name="T8" fmla="*/ 0 w 1588"/>
              <a:gd name="T9" fmla="*/ 0 h 44"/>
              <a:gd name="T10" fmla="*/ 0 w 1588"/>
              <a:gd name="T11" fmla="*/ 0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88" h="44">
                <a:moveTo>
                  <a:pt x="0" y="0"/>
                </a:moveTo>
                <a:lnTo>
                  <a:pt x="0" y="35"/>
                </a:lnTo>
                <a:lnTo>
                  <a:pt x="0" y="4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6" name="Rectangle 83">
            <a:extLst>
              <a:ext uri="{FF2B5EF4-FFF2-40B4-BE49-F238E27FC236}">
                <a16:creationId xmlns:a16="http://schemas.microsoft.com/office/drawing/2014/main" id="{C63AF677-DEB1-4E40-A433-710C6FA7B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963863"/>
            <a:ext cx="1588" cy="11112"/>
          </a:xfrm>
          <a:prstGeom prst="rect">
            <a:avLst/>
          </a:prstGeom>
          <a:solidFill>
            <a:srgbClr val="3E47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7" name="Rectangle 84">
            <a:extLst>
              <a:ext uri="{FF2B5EF4-FFF2-40B4-BE49-F238E27FC236}">
                <a16:creationId xmlns:a16="http://schemas.microsoft.com/office/drawing/2014/main" id="{1EE2A0EC-295B-4119-8DC0-357256653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963863"/>
            <a:ext cx="1588" cy="11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88" name="Freeform 85">
            <a:extLst>
              <a:ext uri="{FF2B5EF4-FFF2-40B4-BE49-F238E27FC236}">
                <a16:creationId xmlns:a16="http://schemas.microsoft.com/office/drawing/2014/main" id="{35F439A4-5F69-40CC-9340-7FB61BDA7F8C}"/>
              </a:ext>
            </a:extLst>
          </p:cNvPr>
          <p:cNvSpPr>
            <a:spLocks/>
          </p:cNvSpPr>
          <p:nvPr/>
        </p:nvSpPr>
        <p:spPr bwMode="auto">
          <a:xfrm>
            <a:off x="7562850" y="2957513"/>
            <a:ext cx="1588" cy="73025"/>
          </a:xfrm>
          <a:custGeom>
            <a:avLst/>
            <a:gdLst>
              <a:gd name="T0" fmla="*/ 0 w 1588"/>
              <a:gd name="T1" fmla="*/ 0 h 46"/>
              <a:gd name="T2" fmla="*/ 0 w 1588"/>
              <a:gd name="T3" fmla="*/ 2147483646 h 46"/>
              <a:gd name="T4" fmla="*/ 0 w 1588"/>
              <a:gd name="T5" fmla="*/ 2147483646 h 46"/>
              <a:gd name="T6" fmla="*/ 0 w 1588"/>
              <a:gd name="T7" fmla="*/ 2147483646 h 46"/>
              <a:gd name="T8" fmla="*/ 0 w 1588"/>
              <a:gd name="T9" fmla="*/ 0 h 46"/>
              <a:gd name="T10" fmla="*/ 0 w 1588"/>
              <a:gd name="T11" fmla="*/ 0 h 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88" h="46">
                <a:moveTo>
                  <a:pt x="0" y="0"/>
                </a:moveTo>
                <a:lnTo>
                  <a:pt x="0" y="46"/>
                </a:lnTo>
                <a:lnTo>
                  <a:pt x="0" y="11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9" name="Freeform 86">
            <a:extLst>
              <a:ext uri="{FF2B5EF4-FFF2-40B4-BE49-F238E27FC236}">
                <a16:creationId xmlns:a16="http://schemas.microsoft.com/office/drawing/2014/main" id="{A712A0EC-0A60-4443-B3E3-472A7C090466}"/>
              </a:ext>
            </a:extLst>
          </p:cNvPr>
          <p:cNvSpPr>
            <a:spLocks/>
          </p:cNvSpPr>
          <p:nvPr/>
        </p:nvSpPr>
        <p:spPr bwMode="auto">
          <a:xfrm>
            <a:off x="7562850" y="3044825"/>
            <a:ext cx="1588" cy="3175"/>
          </a:xfrm>
          <a:custGeom>
            <a:avLst/>
            <a:gdLst>
              <a:gd name="T0" fmla="*/ 0 w 1588"/>
              <a:gd name="T1" fmla="*/ 0 h 2"/>
              <a:gd name="T2" fmla="*/ 0 w 1588"/>
              <a:gd name="T3" fmla="*/ 2147483646 h 2"/>
              <a:gd name="T4" fmla="*/ 0 w 1588"/>
              <a:gd name="T5" fmla="*/ 0 h 2"/>
              <a:gd name="T6" fmla="*/ 0 w 1588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8"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0" name="Freeform 87">
            <a:extLst>
              <a:ext uri="{FF2B5EF4-FFF2-40B4-BE49-F238E27FC236}">
                <a16:creationId xmlns:a16="http://schemas.microsoft.com/office/drawing/2014/main" id="{EDC17EE7-E220-40D5-AEDF-48639EB505B5}"/>
              </a:ext>
            </a:extLst>
          </p:cNvPr>
          <p:cNvSpPr>
            <a:spLocks/>
          </p:cNvSpPr>
          <p:nvPr/>
        </p:nvSpPr>
        <p:spPr bwMode="auto">
          <a:xfrm>
            <a:off x="7559675" y="2949575"/>
            <a:ext cx="3175" cy="7938"/>
          </a:xfrm>
          <a:custGeom>
            <a:avLst/>
            <a:gdLst>
              <a:gd name="T0" fmla="*/ 0 w 2"/>
              <a:gd name="T1" fmla="*/ 0 h 5"/>
              <a:gd name="T2" fmla="*/ 2147483646 w 2"/>
              <a:gd name="T3" fmla="*/ 2147483646 h 5"/>
              <a:gd name="T4" fmla="*/ 2147483646 w 2"/>
              <a:gd name="T5" fmla="*/ 2147483646 h 5"/>
              <a:gd name="T6" fmla="*/ 2147483646 w 2"/>
              <a:gd name="T7" fmla="*/ 2147483646 h 5"/>
              <a:gd name="T8" fmla="*/ 2147483646 w 2"/>
              <a:gd name="T9" fmla="*/ 0 h 5"/>
              <a:gd name="T10" fmla="*/ 2147483646 w 2"/>
              <a:gd name="T11" fmla="*/ 0 h 5"/>
              <a:gd name="T12" fmla="*/ 0 w 2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BBC1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1" name="Freeform 88">
            <a:extLst>
              <a:ext uri="{FF2B5EF4-FFF2-40B4-BE49-F238E27FC236}">
                <a16:creationId xmlns:a16="http://schemas.microsoft.com/office/drawing/2014/main" id="{3F6C440A-253A-4E9C-BE3C-8C81DAFDC6AB}"/>
              </a:ext>
            </a:extLst>
          </p:cNvPr>
          <p:cNvSpPr>
            <a:spLocks/>
          </p:cNvSpPr>
          <p:nvPr/>
        </p:nvSpPr>
        <p:spPr bwMode="auto">
          <a:xfrm>
            <a:off x="7559675" y="2949575"/>
            <a:ext cx="3175" cy="7938"/>
          </a:xfrm>
          <a:custGeom>
            <a:avLst/>
            <a:gdLst>
              <a:gd name="T0" fmla="*/ 0 w 2"/>
              <a:gd name="T1" fmla="*/ 0 h 5"/>
              <a:gd name="T2" fmla="*/ 2147483646 w 2"/>
              <a:gd name="T3" fmla="*/ 2147483646 h 5"/>
              <a:gd name="T4" fmla="*/ 2147483646 w 2"/>
              <a:gd name="T5" fmla="*/ 2147483646 h 5"/>
              <a:gd name="T6" fmla="*/ 2147483646 w 2"/>
              <a:gd name="T7" fmla="*/ 2147483646 h 5"/>
              <a:gd name="T8" fmla="*/ 2147483646 w 2"/>
              <a:gd name="T9" fmla="*/ 0 h 5"/>
              <a:gd name="T10" fmla="*/ 2147483646 w 2"/>
              <a:gd name="T11" fmla="*/ 0 h 5"/>
              <a:gd name="T12" fmla="*/ 0 w 2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2" name="Freeform 89">
            <a:extLst>
              <a:ext uri="{FF2B5EF4-FFF2-40B4-BE49-F238E27FC236}">
                <a16:creationId xmlns:a16="http://schemas.microsoft.com/office/drawing/2014/main" id="{A3B81197-436F-4C9F-8E14-8B685D33C70F}"/>
              </a:ext>
            </a:extLst>
          </p:cNvPr>
          <p:cNvSpPr>
            <a:spLocks/>
          </p:cNvSpPr>
          <p:nvPr/>
        </p:nvSpPr>
        <p:spPr bwMode="auto">
          <a:xfrm>
            <a:off x="7707313" y="2716213"/>
            <a:ext cx="3175" cy="247650"/>
          </a:xfrm>
          <a:custGeom>
            <a:avLst/>
            <a:gdLst>
              <a:gd name="T0" fmla="*/ 0 w 2"/>
              <a:gd name="T1" fmla="*/ 0 h 156"/>
              <a:gd name="T2" fmla="*/ 0 w 2"/>
              <a:gd name="T3" fmla="*/ 2147483646 h 156"/>
              <a:gd name="T4" fmla="*/ 2147483646 w 2"/>
              <a:gd name="T5" fmla="*/ 2147483646 h 156"/>
              <a:gd name="T6" fmla="*/ 0 w 2"/>
              <a:gd name="T7" fmla="*/ 0 h 1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56">
                <a:moveTo>
                  <a:pt x="0" y="0"/>
                </a:moveTo>
                <a:lnTo>
                  <a:pt x="0" y="156"/>
                </a:lnTo>
                <a:lnTo>
                  <a:pt x="2" y="156"/>
                </a:lnTo>
                <a:lnTo>
                  <a:pt x="0" y="0"/>
                </a:lnTo>
                <a:close/>
              </a:path>
            </a:pathLst>
          </a:custGeom>
          <a:solidFill>
            <a:srgbClr val="BBC1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3" name="Freeform 90">
            <a:extLst>
              <a:ext uri="{FF2B5EF4-FFF2-40B4-BE49-F238E27FC236}">
                <a16:creationId xmlns:a16="http://schemas.microsoft.com/office/drawing/2014/main" id="{45B7E89A-E0BF-4A17-8EDE-47E47B2C9613}"/>
              </a:ext>
            </a:extLst>
          </p:cNvPr>
          <p:cNvSpPr>
            <a:spLocks/>
          </p:cNvSpPr>
          <p:nvPr/>
        </p:nvSpPr>
        <p:spPr bwMode="auto">
          <a:xfrm>
            <a:off x="7562850" y="3051175"/>
            <a:ext cx="3175" cy="4763"/>
          </a:xfrm>
          <a:custGeom>
            <a:avLst/>
            <a:gdLst>
              <a:gd name="T0" fmla="*/ 0 w 2"/>
              <a:gd name="T1" fmla="*/ 0 h 3"/>
              <a:gd name="T2" fmla="*/ 0 w 2"/>
              <a:gd name="T3" fmla="*/ 2147483646 h 3"/>
              <a:gd name="T4" fmla="*/ 2147483646 w 2"/>
              <a:gd name="T5" fmla="*/ 0 h 3"/>
              <a:gd name="T6" fmla="*/ 0 w 2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4" name="Rectangle 91">
            <a:extLst>
              <a:ext uri="{FF2B5EF4-FFF2-40B4-BE49-F238E27FC236}">
                <a16:creationId xmlns:a16="http://schemas.microsoft.com/office/drawing/2014/main" id="{C3325842-DC3A-4350-9C07-0F8978E47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338" y="2582863"/>
            <a:ext cx="6350" cy="1587"/>
          </a:xfrm>
          <a:prstGeom prst="rect">
            <a:avLst/>
          </a:prstGeom>
          <a:solidFill>
            <a:srgbClr val="E4E9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95" name="Freeform 92">
            <a:extLst>
              <a:ext uri="{FF2B5EF4-FFF2-40B4-BE49-F238E27FC236}">
                <a16:creationId xmlns:a16="http://schemas.microsoft.com/office/drawing/2014/main" id="{697BEA2F-C56C-46EA-9AD0-3D14621C7D9E}"/>
              </a:ext>
            </a:extLst>
          </p:cNvPr>
          <p:cNvSpPr>
            <a:spLocks/>
          </p:cNvSpPr>
          <p:nvPr/>
        </p:nvSpPr>
        <p:spPr bwMode="auto">
          <a:xfrm>
            <a:off x="4605338" y="2582863"/>
            <a:ext cx="6350" cy="1587"/>
          </a:xfrm>
          <a:custGeom>
            <a:avLst/>
            <a:gdLst>
              <a:gd name="T0" fmla="*/ 2147483646 w 4"/>
              <a:gd name="T1" fmla="*/ 0 h 1587"/>
              <a:gd name="T2" fmla="*/ 0 w 4"/>
              <a:gd name="T3" fmla="*/ 0 h 1587"/>
              <a:gd name="T4" fmla="*/ 0 w 4"/>
              <a:gd name="T5" fmla="*/ 0 h 1587"/>
              <a:gd name="T6" fmla="*/ 2147483646 w 4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587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6" name="Rectangle 93">
            <a:extLst>
              <a:ext uri="{FF2B5EF4-FFF2-40B4-BE49-F238E27FC236}">
                <a16:creationId xmlns:a16="http://schemas.microsoft.com/office/drawing/2014/main" id="{37690DC8-E94F-4131-8E65-78D27B3BA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59050"/>
            <a:ext cx="1587" cy="1588"/>
          </a:xfrm>
          <a:prstGeom prst="rect">
            <a:avLst/>
          </a:prstGeom>
          <a:solidFill>
            <a:srgbClr val="E9F6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97" name="Rectangle 94">
            <a:extLst>
              <a:ext uri="{FF2B5EF4-FFF2-40B4-BE49-F238E27FC236}">
                <a16:creationId xmlns:a16="http://schemas.microsoft.com/office/drawing/2014/main" id="{8306878E-F797-4607-BE37-51EAEA88C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59050"/>
            <a:ext cx="1587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98" name="Rectangle 95">
            <a:extLst>
              <a:ext uri="{FF2B5EF4-FFF2-40B4-BE49-F238E27FC236}">
                <a16:creationId xmlns:a16="http://schemas.microsoft.com/office/drawing/2014/main" id="{C991D384-3551-4675-ACC1-E4CA20A2D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562225"/>
            <a:ext cx="1587" cy="3175"/>
          </a:xfrm>
          <a:prstGeom prst="rect">
            <a:avLst/>
          </a:prstGeom>
          <a:solidFill>
            <a:srgbClr val="E4E9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599" name="Rectangle 96">
            <a:extLst>
              <a:ext uri="{FF2B5EF4-FFF2-40B4-BE49-F238E27FC236}">
                <a16:creationId xmlns:a16="http://schemas.microsoft.com/office/drawing/2014/main" id="{D78B12AC-0D67-4B24-ADFE-387A08BF7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562225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00" name="Rectangle 97">
            <a:extLst>
              <a:ext uri="{FF2B5EF4-FFF2-40B4-BE49-F238E27FC236}">
                <a16:creationId xmlns:a16="http://schemas.microsoft.com/office/drawing/2014/main" id="{33BC04DD-92C7-403A-A1F8-3A3173068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59050"/>
            <a:ext cx="1587" cy="3175"/>
          </a:xfrm>
          <a:prstGeom prst="rect">
            <a:avLst/>
          </a:prstGeom>
          <a:solidFill>
            <a:srgbClr val="DCE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01" name="Rectangle 98">
            <a:extLst>
              <a:ext uri="{FF2B5EF4-FFF2-40B4-BE49-F238E27FC236}">
                <a16:creationId xmlns:a16="http://schemas.microsoft.com/office/drawing/2014/main" id="{75B29D19-6407-4EB7-A05D-6DC28AFC9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559050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02" name="Freeform 99">
            <a:extLst>
              <a:ext uri="{FF2B5EF4-FFF2-40B4-BE49-F238E27FC236}">
                <a16:creationId xmlns:a16="http://schemas.microsoft.com/office/drawing/2014/main" id="{D7D49444-F06D-4F55-B47F-023DBF2438AB}"/>
              </a:ext>
            </a:extLst>
          </p:cNvPr>
          <p:cNvSpPr>
            <a:spLocks/>
          </p:cNvSpPr>
          <p:nvPr/>
        </p:nvSpPr>
        <p:spPr bwMode="auto">
          <a:xfrm>
            <a:off x="4643438" y="2559050"/>
            <a:ext cx="6350" cy="6350"/>
          </a:xfrm>
          <a:custGeom>
            <a:avLst/>
            <a:gdLst>
              <a:gd name="T0" fmla="*/ 2147483646 w 4"/>
              <a:gd name="T1" fmla="*/ 0 h 4"/>
              <a:gd name="T2" fmla="*/ 0 w 4"/>
              <a:gd name="T3" fmla="*/ 2147483646 h 4"/>
              <a:gd name="T4" fmla="*/ 0 w 4"/>
              <a:gd name="T5" fmla="*/ 2147483646 h 4"/>
              <a:gd name="T6" fmla="*/ 2147483646 w 4"/>
              <a:gd name="T7" fmla="*/ 2147483646 h 4"/>
              <a:gd name="T8" fmla="*/ 2147483646 w 4"/>
              <a:gd name="T9" fmla="*/ 2147483646 h 4"/>
              <a:gd name="T10" fmla="*/ 2147483646 w 4"/>
              <a:gd name="T11" fmla="*/ 0 h 4"/>
              <a:gd name="T12" fmla="*/ 2147483646 w 4"/>
              <a:gd name="T13" fmla="*/ 0 h 4"/>
              <a:gd name="T14" fmla="*/ 2147483646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3" name="Freeform 100">
            <a:extLst>
              <a:ext uri="{FF2B5EF4-FFF2-40B4-BE49-F238E27FC236}">
                <a16:creationId xmlns:a16="http://schemas.microsoft.com/office/drawing/2014/main" id="{4847238D-6CF0-44BE-9164-78CFFA2C627A}"/>
              </a:ext>
            </a:extLst>
          </p:cNvPr>
          <p:cNvSpPr>
            <a:spLocks/>
          </p:cNvSpPr>
          <p:nvPr/>
        </p:nvSpPr>
        <p:spPr bwMode="auto">
          <a:xfrm>
            <a:off x="4570413" y="2597150"/>
            <a:ext cx="6350" cy="6350"/>
          </a:xfrm>
          <a:custGeom>
            <a:avLst/>
            <a:gdLst>
              <a:gd name="T0" fmla="*/ 2147483646 w 4"/>
              <a:gd name="T1" fmla="*/ 0 h 4"/>
              <a:gd name="T2" fmla="*/ 0 w 4"/>
              <a:gd name="T3" fmla="*/ 2147483646 h 4"/>
              <a:gd name="T4" fmla="*/ 0 w 4"/>
              <a:gd name="T5" fmla="*/ 2147483646 h 4"/>
              <a:gd name="T6" fmla="*/ 0 w 4"/>
              <a:gd name="T7" fmla="*/ 2147483646 h 4"/>
              <a:gd name="T8" fmla="*/ 2147483646 w 4"/>
              <a:gd name="T9" fmla="*/ 2147483646 h 4"/>
              <a:gd name="T10" fmla="*/ 2147483646 w 4"/>
              <a:gd name="T11" fmla="*/ 2147483646 h 4"/>
              <a:gd name="T12" fmla="*/ 2147483646 w 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0" y="2"/>
                </a:lnTo>
                <a:lnTo>
                  <a:pt x="0" y="4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4" name="Freeform 101">
            <a:extLst>
              <a:ext uri="{FF2B5EF4-FFF2-40B4-BE49-F238E27FC236}">
                <a16:creationId xmlns:a16="http://schemas.microsoft.com/office/drawing/2014/main" id="{6072154D-78B5-4F41-A4F9-475CA44F3BB6}"/>
              </a:ext>
            </a:extLst>
          </p:cNvPr>
          <p:cNvSpPr>
            <a:spLocks/>
          </p:cNvSpPr>
          <p:nvPr/>
        </p:nvSpPr>
        <p:spPr bwMode="auto">
          <a:xfrm>
            <a:off x="4492625" y="2638425"/>
            <a:ext cx="4763" cy="4763"/>
          </a:xfrm>
          <a:custGeom>
            <a:avLst/>
            <a:gdLst>
              <a:gd name="T0" fmla="*/ 2147483646 w 3"/>
              <a:gd name="T1" fmla="*/ 0 h 3"/>
              <a:gd name="T2" fmla="*/ 0 w 3"/>
              <a:gd name="T3" fmla="*/ 2147483646 h 3"/>
              <a:gd name="T4" fmla="*/ 2147483646 w 3"/>
              <a:gd name="T5" fmla="*/ 2147483646 h 3"/>
              <a:gd name="T6" fmla="*/ 2147483646 w 3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3" y="0"/>
                </a:move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close/>
              </a:path>
            </a:pathLst>
          </a:custGeom>
          <a:solidFill>
            <a:srgbClr val="F6FB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5" name="Freeform 102">
            <a:extLst>
              <a:ext uri="{FF2B5EF4-FFF2-40B4-BE49-F238E27FC236}">
                <a16:creationId xmlns:a16="http://schemas.microsoft.com/office/drawing/2014/main" id="{3B99947F-AC13-402A-AA54-4A5CFE9DE4C9}"/>
              </a:ext>
            </a:extLst>
          </p:cNvPr>
          <p:cNvSpPr>
            <a:spLocks/>
          </p:cNvSpPr>
          <p:nvPr/>
        </p:nvSpPr>
        <p:spPr bwMode="auto">
          <a:xfrm>
            <a:off x="4492625" y="2638425"/>
            <a:ext cx="4763" cy="4763"/>
          </a:xfrm>
          <a:custGeom>
            <a:avLst/>
            <a:gdLst>
              <a:gd name="T0" fmla="*/ 2147483646 w 3"/>
              <a:gd name="T1" fmla="*/ 0 h 3"/>
              <a:gd name="T2" fmla="*/ 0 w 3"/>
              <a:gd name="T3" fmla="*/ 2147483646 h 3"/>
              <a:gd name="T4" fmla="*/ 2147483646 w 3"/>
              <a:gd name="T5" fmla="*/ 2147483646 h 3"/>
              <a:gd name="T6" fmla="*/ 2147483646 w 3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3" y="0"/>
                </a:move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" name="Rectangle 103">
            <a:extLst>
              <a:ext uri="{FF2B5EF4-FFF2-40B4-BE49-F238E27FC236}">
                <a16:creationId xmlns:a16="http://schemas.microsoft.com/office/drawing/2014/main" id="{A5E8020B-AE1F-4048-98C4-E7D53EB87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638425"/>
            <a:ext cx="1587" cy="4763"/>
          </a:xfrm>
          <a:prstGeom prst="rect">
            <a:avLst/>
          </a:prstGeom>
          <a:solidFill>
            <a:srgbClr val="EFF8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07" name="Rectangle 104">
            <a:extLst>
              <a:ext uri="{FF2B5EF4-FFF2-40B4-BE49-F238E27FC236}">
                <a16:creationId xmlns:a16="http://schemas.microsoft.com/office/drawing/2014/main" id="{2F228BB6-36FA-4A98-B353-5B92A320C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2638425"/>
            <a:ext cx="1587" cy="4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08" name="Freeform 105">
            <a:extLst>
              <a:ext uri="{FF2B5EF4-FFF2-40B4-BE49-F238E27FC236}">
                <a16:creationId xmlns:a16="http://schemas.microsoft.com/office/drawing/2014/main" id="{0CE59102-F8C4-45CC-8181-6F8FF46759A7}"/>
              </a:ext>
            </a:extLst>
          </p:cNvPr>
          <p:cNvSpPr>
            <a:spLocks/>
          </p:cNvSpPr>
          <p:nvPr/>
        </p:nvSpPr>
        <p:spPr bwMode="auto">
          <a:xfrm>
            <a:off x="4579938" y="2643188"/>
            <a:ext cx="39687" cy="3175"/>
          </a:xfrm>
          <a:custGeom>
            <a:avLst/>
            <a:gdLst>
              <a:gd name="T0" fmla="*/ 2147483646 w 25"/>
              <a:gd name="T1" fmla="*/ 0 h 2"/>
              <a:gd name="T2" fmla="*/ 0 w 25"/>
              <a:gd name="T3" fmla="*/ 2147483646 h 2"/>
              <a:gd name="T4" fmla="*/ 2147483646 w 25"/>
              <a:gd name="T5" fmla="*/ 2147483646 h 2"/>
              <a:gd name="T6" fmla="*/ 2147483646 w 25"/>
              <a:gd name="T7" fmla="*/ 0 h 2"/>
              <a:gd name="T8" fmla="*/ 2147483646 w 25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2">
                <a:moveTo>
                  <a:pt x="5" y="0"/>
                </a:moveTo>
                <a:lnTo>
                  <a:pt x="0" y="2"/>
                </a:lnTo>
                <a:lnTo>
                  <a:pt x="25" y="2"/>
                </a:lnTo>
                <a:lnTo>
                  <a:pt x="25" y="0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" name="Freeform 106">
            <a:extLst>
              <a:ext uri="{FF2B5EF4-FFF2-40B4-BE49-F238E27FC236}">
                <a16:creationId xmlns:a16="http://schemas.microsoft.com/office/drawing/2014/main" id="{6FF61655-E568-4DF9-86E5-8338C948EA7D}"/>
              </a:ext>
            </a:extLst>
          </p:cNvPr>
          <p:cNvSpPr>
            <a:spLocks noEditPoints="1"/>
          </p:cNvSpPr>
          <p:nvPr/>
        </p:nvSpPr>
        <p:spPr bwMode="auto">
          <a:xfrm>
            <a:off x="4567238" y="2643188"/>
            <a:ext cx="58737" cy="6350"/>
          </a:xfrm>
          <a:custGeom>
            <a:avLst/>
            <a:gdLst>
              <a:gd name="T0" fmla="*/ 2147483646 w 37"/>
              <a:gd name="T1" fmla="*/ 0 h 4"/>
              <a:gd name="T2" fmla="*/ 2147483646 w 37"/>
              <a:gd name="T3" fmla="*/ 2147483646 h 4"/>
              <a:gd name="T4" fmla="*/ 2147483646 w 37"/>
              <a:gd name="T5" fmla="*/ 2147483646 h 4"/>
              <a:gd name="T6" fmla="*/ 2147483646 w 37"/>
              <a:gd name="T7" fmla="*/ 2147483646 h 4"/>
              <a:gd name="T8" fmla="*/ 2147483646 w 37"/>
              <a:gd name="T9" fmla="*/ 0 h 4"/>
              <a:gd name="T10" fmla="*/ 2147483646 w 37"/>
              <a:gd name="T11" fmla="*/ 0 h 4"/>
              <a:gd name="T12" fmla="*/ 2147483646 w 37"/>
              <a:gd name="T13" fmla="*/ 0 h 4"/>
              <a:gd name="T14" fmla="*/ 2147483646 w 37"/>
              <a:gd name="T15" fmla="*/ 0 h 4"/>
              <a:gd name="T16" fmla="*/ 0 w 37"/>
              <a:gd name="T17" fmla="*/ 2147483646 h 4"/>
              <a:gd name="T18" fmla="*/ 2147483646 w 37"/>
              <a:gd name="T19" fmla="*/ 2147483646 h 4"/>
              <a:gd name="T20" fmla="*/ 2147483646 w 37"/>
              <a:gd name="T21" fmla="*/ 0 h 4"/>
              <a:gd name="T22" fmla="*/ 2147483646 w 37"/>
              <a:gd name="T23" fmla="*/ 0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4">
                <a:moveTo>
                  <a:pt x="33" y="0"/>
                </a:moveTo>
                <a:lnTo>
                  <a:pt x="33" y="2"/>
                </a:lnTo>
                <a:lnTo>
                  <a:pt x="37" y="4"/>
                </a:lnTo>
                <a:lnTo>
                  <a:pt x="37" y="2"/>
                </a:lnTo>
                <a:lnTo>
                  <a:pt x="33" y="0"/>
                </a:lnTo>
                <a:moveTo>
                  <a:pt x="6" y="0"/>
                </a:move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8" y="2"/>
                </a:lnTo>
                <a:lnTo>
                  <a:pt x="13" y="0"/>
                </a:lnTo>
                <a:lnTo>
                  <a:pt x="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0" name="Freeform 107">
            <a:extLst>
              <a:ext uri="{FF2B5EF4-FFF2-40B4-BE49-F238E27FC236}">
                <a16:creationId xmlns:a16="http://schemas.microsoft.com/office/drawing/2014/main" id="{C855A04F-54F1-48A8-80F2-B9FF95847A68}"/>
              </a:ext>
            </a:extLst>
          </p:cNvPr>
          <p:cNvSpPr>
            <a:spLocks/>
          </p:cNvSpPr>
          <p:nvPr/>
        </p:nvSpPr>
        <p:spPr bwMode="auto">
          <a:xfrm>
            <a:off x="4570413" y="2643188"/>
            <a:ext cx="6350" cy="1587"/>
          </a:xfrm>
          <a:custGeom>
            <a:avLst/>
            <a:gdLst>
              <a:gd name="T0" fmla="*/ 0 w 4"/>
              <a:gd name="T1" fmla="*/ 0 h 1587"/>
              <a:gd name="T2" fmla="*/ 0 w 4"/>
              <a:gd name="T3" fmla="*/ 0 h 1587"/>
              <a:gd name="T4" fmla="*/ 2147483646 w 4"/>
              <a:gd name="T5" fmla="*/ 0 h 1587"/>
              <a:gd name="T6" fmla="*/ 2147483646 w 4"/>
              <a:gd name="T7" fmla="*/ 0 h 1587"/>
              <a:gd name="T8" fmla="*/ 2147483646 w 4"/>
              <a:gd name="T9" fmla="*/ 0 h 1587"/>
              <a:gd name="T10" fmla="*/ 0 w 4"/>
              <a:gd name="T11" fmla="*/ 0 h 15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" h="1587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1" name="Rectangle 108">
            <a:extLst>
              <a:ext uri="{FF2B5EF4-FFF2-40B4-BE49-F238E27FC236}">
                <a16:creationId xmlns:a16="http://schemas.microsoft.com/office/drawing/2014/main" id="{A06874ED-389E-455B-9816-554DD477D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3175"/>
          </a:xfrm>
          <a:prstGeom prst="rect">
            <a:avLst/>
          </a:prstGeom>
          <a:solidFill>
            <a:srgbClr val="D2DF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2" name="Rectangle 109">
            <a:extLst>
              <a:ext uri="{FF2B5EF4-FFF2-40B4-BE49-F238E27FC236}">
                <a16:creationId xmlns:a16="http://schemas.microsoft.com/office/drawing/2014/main" id="{321EC68F-CE8E-498F-8E82-FC7E12904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3" name="Rectangle 110">
            <a:extLst>
              <a:ext uri="{FF2B5EF4-FFF2-40B4-BE49-F238E27FC236}">
                <a16:creationId xmlns:a16="http://schemas.microsoft.com/office/drawing/2014/main" id="{62025979-8187-441E-A393-648EE0CA0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3175"/>
          </a:xfrm>
          <a:prstGeom prst="rect">
            <a:avLst/>
          </a:prstGeom>
          <a:solidFill>
            <a:srgbClr val="CFDC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4" name="Rectangle 111">
            <a:extLst>
              <a:ext uri="{FF2B5EF4-FFF2-40B4-BE49-F238E27FC236}">
                <a16:creationId xmlns:a16="http://schemas.microsoft.com/office/drawing/2014/main" id="{56324E33-8B4D-4E1B-8696-585EAC1FD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646363"/>
            <a:ext cx="1587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5" name="Rectangle 112">
            <a:extLst>
              <a:ext uri="{FF2B5EF4-FFF2-40B4-BE49-F238E27FC236}">
                <a16:creationId xmlns:a16="http://schemas.microsoft.com/office/drawing/2014/main" id="{E3B2DFAA-FD22-402C-AD84-0C516738A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646363"/>
            <a:ext cx="6350" cy="3175"/>
          </a:xfrm>
          <a:prstGeom prst="rect">
            <a:avLst/>
          </a:prstGeom>
          <a:solidFill>
            <a:srgbClr val="E0E9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6" name="Rectangle 113">
            <a:extLst>
              <a:ext uri="{FF2B5EF4-FFF2-40B4-BE49-F238E27FC236}">
                <a16:creationId xmlns:a16="http://schemas.microsoft.com/office/drawing/2014/main" id="{D683FDF8-1880-465A-918A-E67AD6772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2646363"/>
            <a:ext cx="6350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17" name="Freeform 114">
            <a:extLst>
              <a:ext uri="{FF2B5EF4-FFF2-40B4-BE49-F238E27FC236}">
                <a16:creationId xmlns:a16="http://schemas.microsoft.com/office/drawing/2014/main" id="{06A80D8E-63C7-428F-B55D-B4DA6E030705}"/>
              </a:ext>
            </a:extLst>
          </p:cNvPr>
          <p:cNvSpPr>
            <a:spLocks/>
          </p:cNvSpPr>
          <p:nvPr/>
        </p:nvSpPr>
        <p:spPr bwMode="auto">
          <a:xfrm>
            <a:off x="6500813" y="2730500"/>
            <a:ext cx="26987" cy="3175"/>
          </a:xfrm>
          <a:custGeom>
            <a:avLst/>
            <a:gdLst>
              <a:gd name="T0" fmla="*/ 2147483646 w 17"/>
              <a:gd name="T1" fmla="*/ 0 h 2"/>
              <a:gd name="T2" fmla="*/ 0 w 17"/>
              <a:gd name="T3" fmla="*/ 2147483646 h 2"/>
              <a:gd name="T4" fmla="*/ 2147483646 w 17"/>
              <a:gd name="T5" fmla="*/ 2147483646 h 2"/>
              <a:gd name="T6" fmla="*/ 2147483646 w 17"/>
              <a:gd name="T7" fmla="*/ 0 h 2"/>
              <a:gd name="T8" fmla="*/ 2147483646 w 17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">
                <a:moveTo>
                  <a:pt x="2" y="0"/>
                </a:moveTo>
                <a:lnTo>
                  <a:pt x="0" y="2"/>
                </a:lnTo>
                <a:lnTo>
                  <a:pt x="15" y="2"/>
                </a:lnTo>
                <a:lnTo>
                  <a:pt x="17" y="0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8" name="Freeform 115">
            <a:extLst>
              <a:ext uri="{FF2B5EF4-FFF2-40B4-BE49-F238E27FC236}">
                <a16:creationId xmlns:a16="http://schemas.microsoft.com/office/drawing/2014/main" id="{39ABEBFF-30AD-4807-9DCE-17110AAB3FA1}"/>
              </a:ext>
            </a:extLst>
          </p:cNvPr>
          <p:cNvSpPr>
            <a:spLocks noEditPoints="1"/>
          </p:cNvSpPr>
          <p:nvPr/>
        </p:nvSpPr>
        <p:spPr bwMode="auto">
          <a:xfrm>
            <a:off x="6492875" y="2730500"/>
            <a:ext cx="42863" cy="3175"/>
          </a:xfrm>
          <a:custGeom>
            <a:avLst/>
            <a:gdLst>
              <a:gd name="T0" fmla="*/ 2147483646 w 27"/>
              <a:gd name="T1" fmla="*/ 0 h 2"/>
              <a:gd name="T2" fmla="*/ 2147483646 w 27"/>
              <a:gd name="T3" fmla="*/ 2147483646 h 2"/>
              <a:gd name="T4" fmla="*/ 2147483646 w 27"/>
              <a:gd name="T5" fmla="*/ 2147483646 h 2"/>
              <a:gd name="T6" fmla="*/ 2147483646 w 27"/>
              <a:gd name="T7" fmla="*/ 0 h 2"/>
              <a:gd name="T8" fmla="*/ 2147483646 w 27"/>
              <a:gd name="T9" fmla="*/ 0 h 2"/>
              <a:gd name="T10" fmla="*/ 0 w 27"/>
              <a:gd name="T11" fmla="*/ 0 h 2"/>
              <a:gd name="T12" fmla="*/ 0 w 27"/>
              <a:gd name="T13" fmla="*/ 2147483646 h 2"/>
              <a:gd name="T14" fmla="*/ 2147483646 w 27"/>
              <a:gd name="T15" fmla="*/ 2147483646 h 2"/>
              <a:gd name="T16" fmla="*/ 2147483646 w 27"/>
              <a:gd name="T17" fmla="*/ 0 h 2"/>
              <a:gd name="T18" fmla="*/ 0 w 27"/>
              <a:gd name="T19" fmla="*/ 0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2">
                <a:moveTo>
                  <a:pt x="22" y="0"/>
                </a:moveTo>
                <a:lnTo>
                  <a:pt x="20" y="2"/>
                </a:lnTo>
                <a:lnTo>
                  <a:pt x="25" y="2"/>
                </a:lnTo>
                <a:lnTo>
                  <a:pt x="27" y="0"/>
                </a:lnTo>
                <a:lnTo>
                  <a:pt x="22" y="0"/>
                </a:lnTo>
                <a:moveTo>
                  <a:pt x="0" y="0"/>
                </a:moveTo>
                <a:lnTo>
                  <a:pt x="0" y="2"/>
                </a:lnTo>
                <a:lnTo>
                  <a:pt x="5" y="2"/>
                </a:lnTo>
                <a:lnTo>
                  <a:pt x="7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9" name="Rectangle 116">
            <a:extLst>
              <a:ext uri="{FF2B5EF4-FFF2-40B4-BE49-F238E27FC236}">
                <a16:creationId xmlns:a16="http://schemas.microsoft.com/office/drawing/2014/main" id="{B4A9EED3-8684-4EBD-8D2D-6E4F416AA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771775"/>
            <a:ext cx="1588" cy="3175"/>
          </a:xfrm>
          <a:prstGeom prst="rect">
            <a:avLst/>
          </a:prstGeom>
          <a:solidFill>
            <a:srgbClr val="DFE6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20" name="Rectangle 117">
            <a:extLst>
              <a:ext uri="{FF2B5EF4-FFF2-40B4-BE49-F238E27FC236}">
                <a16:creationId xmlns:a16="http://schemas.microsoft.com/office/drawing/2014/main" id="{6866A07C-4534-4C2B-B1AF-3C07743BE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2850" y="2771775"/>
            <a:ext cx="1588" cy="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21" name="Freeform 118">
            <a:extLst>
              <a:ext uri="{FF2B5EF4-FFF2-40B4-BE49-F238E27FC236}">
                <a16:creationId xmlns:a16="http://schemas.microsoft.com/office/drawing/2014/main" id="{BA28BEED-6DFD-4316-8FF3-02C0D27BF753}"/>
              </a:ext>
            </a:extLst>
          </p:cNvPr>
          <p:cNvSpPr>
            <a:spLocks/>
          </p:cNvSpPr>
          <p:nvPr/>
        </p:nvSpPr>
        <p:spPr bwMode="auto">
          <a:xfrm>
            <a:off x="7702550" y="2695575"/>
            <a:ext cx="4763" cy="3175"/>
          </a:xfrm>
          <a:custGeom>
            <a:avLst/>
            <a:gdLst>
              <a:gd name="T0" fmla="*/ 0 w 3"/>
              <a:gd name="T1" fmla="*/ 0 h 2"/>
              <a:gd name="T2" fmla="*/ 0 w 3"/>
              <a:gd name="T3" fmla="*/ 2147483646 h 2"/>
              <a:gd name="T4" fmla="*/ 2147483646 w 3"/>
              <a:gd name="T5" fmla="*/ 2147483646 h 2"/>
              <a:gd name="T6" fmla="*/ 2147483646 w 3"/>
              <a:gd name="T7" fmla="*/ 2147483646 h 2"/>
              <a:gd name="T8" fmla="*/ 2147483646 w 3"/>
              <a:gd name="T9" fmla="*/ 2147483646 h 2"/>
              <a:gd name="T10" fmla="*/ 2147483646 w 3"/>
              <a:gd name="T11" fmla="*/ 0 h 2"/>
              <a:gd name="T12" fmla="*/ 0 w 3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2" name="Freeform 119">
            <a:extLst>
              <a:ext uri="{FF2B5EF4-FFF2-40B4-BE49-F238E27FC236}">
                <a16:creationId xmlns:a16="http://schemas.microsoft.com/office/drawing/2014/main" id="{EF472716-EC33-42EE-A7D3-B95CB2EFA2E1}"/>
              </a:ext>
            </a:extLst>
          </p:cNvPr>
          <p:cNvSpPr>
            <a:spLocks/>
          </p:cNvSpPr>
          <p:nvPr/>
        </p:nvSpPr>
        <p:spPr bwMode="auto">
          <a:xfrm>
            <a:off x="7702550" y="2698750"/>
            <a:ext cx="4763" cy="1588"/>
          </a:xfrm>
          <a:custGeom>
            <a:avLst/>
            <a:gdLst>
              <a:gd name="T0" fmla="*/ 0 w 3"/>
              <a:gd name="T1" fmla="*/ 0 h 1588"/>
              <a:gd name="T2" fmla="*/ 0 w 3"/>
              <a:gd name="T3" fmla="*/ 0 h 1588"/>
              <a:gd name="T4" fmla="*/ 2147483646 w 3"/>
              <a:gd name="T5" fmla="*/ 0 h 1588"/>
              <a:gd name="T6" fmla="*/ 0 w 3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588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rgbClr val="DFE6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3" name="Freeform 120">
            <a:extLst>
              <a:ext uri="{FF2B5EF4-FFF2-40B4-BE49-F238E27FC236}">
                <a16:creationId xmlns:a16="http://schemas.microsoft.com/office/drawing/2014/main" id="{4F4EA1A1-F541-4C4D-B4D5-31B1858A6EDC}"/>
              </a:ext>
            </a:extLst>
          </p:cNvPr>
          <p:cNvSpPr>
            <a:spLocks/>
          </p:cNvSpPr>
          <p:nvPr/>
        </p:nvSpPr>
        <p:spPr bwMode="auto">
          <a:xfrm>
            <a:off x="7702550" y="2698750"/>
            <a:ext cx="4763" cy="1588"/>
          </a:xfrm>
          <a:custGeom>
            <a:avLst/>
            <a:gdLst>
              <a:gd name="T0" fmla="*/ 0 w 3"/>
              <a:gd name="T1" fmla="*/ 0 h 1588"/>
              <a:gd name="T2" fmla="*/ 0 w 3"/>
              <a:gd name="T3" fmla="*/ 0 h 1588"/>
              <a:gd name="T4" fmla="*/ 2147483646 w 3"/>
              <a:gd name="T5" fmla="*/ 0 h 1588"/>
              <a:gd name="T6" fmla="*/ 0 w 3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588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4" name="Freeform 121">
            <a:extLst>
              <a:ext uri="{FF2B5EF4-FFF2-40B4-BE49-F238E27FC236}">
                <a16:creationId xmlns:a16="http://schemas.microsoft.com/office/drawing/2014/main" id="{8AADC782-2715-4FEC-9F26-87AE2EAF9AFC}"/>
              </a:ext>
            </a:extLst>
          </p:cNvPr>
          <p:cNvSpPr>
            <a:spLocks/>
          </p:cNvSpPr>
          <p:nvPr/>
        </p:nvSpPr>
        <p:spPr bwMode="auto">
          <a:xfrm>
            <a:off x="7707313" y="2695575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2147483646 h 2"/>
              <a:gd name="T4" fmla="*/ 2147483646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5" name="Freeform 122">
            <a:extLst>
              <a:ext uri="{FF2B5EF4-FFF2-40B4-BE49-F238E27FC236}">
                <a16:creationId xmlns:a16="http://schemas.microsoft.com/office/drawing/2014/main" id="{0D9B6B41-7A38-47D0-AE21-59E7FC83CF0E}"/>
              </a:ext>
            </a:extLst>
          </p:cNvPr>
          <p:cNvSpPr>
            <a:spLocks/>
          </p:cNvSpPr>
          <p:nvPr/>
        </p:nvSpPr>
        <p:spPr bwMode="auto">
          <a:xfrm>
            <a:off x="7707313" y="2695575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2147483646 h 2"/>
              <a:gd name="T4" fmla="*/ 2147483646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6" name="Freeform 123">
            <a:extLst>
              <a:ext uri="{FF2B5EF4-FFF2-40B4-BE49-F238E27FC236}">
                <a16:creationId xmlns:a16="http://schemas.microsoft.com/office/drawing/2014/main" id="{D6FB7EB7-98FE-4A25-963F-883391D5652C}"/>
              </a:ext>
            </a:extLst>
          </p:cNvPr>
          <p:cNvSpPr>
            <a:spLocks/>
          </p:cNvSpPr>
          <p:nvPr/>
        </p:nvSpPr>
        <p:spPr bwMode="auto">
          <a:xfrm>
            <a:off x="7640638" y="2695575"/>
            <a:ext cx="61912" cy="3175"/>
          </a:xfrm>
          <a:custGeom>
            <a:avLst/>
            <a:gdLst>
              <a:gd name="T0" fmla="*/ 0 w 39"/>
              <a:gd name="T1" fmla="*/ 0 h 2"/>
              <a:gd name="T2" fmla="*/ 0 w 39"/>
              <a:gd name="T3" fmla="*/ 0 h 2"/>
              <a:gd name="T4" fmla="*/ 2147483646 w 39"/>
              <a:gd name="T5" fmla="*/ 2147483646 h 2"/>
              <a:gd name="T6" fmla="*/ 2147483646 w 39"/>
              <a:gd name="T7" fmla="*/ 0 h 2"/>
              <a:gd name="T8" fmla="*/ 0 w 39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2">
                <a:moveTo>
                  <a:pt x="0" y="0"/>
                </a:moveTo>
                <a:lnTo>
                  <a:pt x="0" y="0"/>
                </a:lnTo>
                <a:lnTo>
                  <a:pt x="39" y="2"/>
                </a:lnTo>
                <a:lnTo>
                  <a:pt x="39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7" name="Rectangle 124">
            <a:extLst>
              <a:ext uri="{FF2B5EF4-FFF2-40B4-BE49-F238E27FC236}">
                <a16:creationId xmlns:a16="http://schemas.microsoft.com/office/drawing/2014/main" id="{FC5862FE-AFDE-4A08-A23E-A09C462F7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7313" y="2698750"/>
            <a:ext cx="1587" cy="1588"/>
          </a:xfrm>
          <a:prstGeom prst="rect">
            <a:avLst/>
          </a:prstGeom>
          <a:solidFill>
            <a:srgbClr val="DFE6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28" name="Rectangle 125">
            <a:extLst>
              <a:ext uri="{FF2B5EF4-FFF2-40B4-BE49-F238E27FC236}">
                <a16:creationId xmlns:a16="http://schemas.microsoft.com/office/drawing/2014/main" id="{A1756C1C-FB0D-496E-9B77-96908CE94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7313" y="2698750"/>
            <a:ext cx="1587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1629" name="Freeform 126">
            <a:extLst>
              <a:ext uri="{FF2B5EF4-FFF2-40B4-BE49-F238E27FC236}">
                <a16:creationId xmlns:a16="http://schemas.microsoft.com/office/drawing/2014/main" id="{2373FC29-9607-42DC-9C6D-07F41AD8894F}"/>
              </a:ext>
            </a:extLst>
          </p:cNvPr>
          <p:cNvSpPr>
            <a:spLocks/>
          </p:cNvSpPr>
          <p:nvPr/>
        </p:nvSpPr>
        <p:spPr bwMode="auto">
          <a:xfrm>
            <a:off x="7559675" y="2774950"/>
            <a:ext cx="3175" cy="4763"/>
          </a:xfrm>
          <a:custGeom>
            <a:avLst/>
            <a:gdLst>
              <a:gd name="T0" fmla="*/ 2147483646 w 2"/>
              <a:gd name="T1" fmla="*/ 0 h 3"/>
              <a:gd name="T2" fmla="*/ 0 w 2"/>
              <a:gd name="T3" fmla="*/ 0 h 3"/>
              <a:gd name="T4" fmla="*/ 0 w 2"/>
              <a:gd name="T5" fmla="*/ 2147483646 h 3"/>
              <a:gd name="T6" fmla="*/ 2147483646 w 2"/>
              <a:gd name="T7" fmla="*/ 0 h 3"/>
              <a:gd name="T8" fmla="*/ 2147483646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3">
                <a:moveTo>
                  <a:pt x="2" y="0"/>
                </a:moveTo>
                <a:lnTo>
                  <a:pt x="0" y="0"/>
                </a:lnTo>
                <a:lnTo>
                  <a:pt x="0" y="3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0" name="Freeform 127">
            <a:extLst>
              <a:ext uri="{FF2B5EF4-FFF2-40B4-BE49-F238E27FC236}">
                <a16:creationId xmlns:a16="http://schemas.microsoft.com/office/drawing/2014/main" id="{FAF1C8D2-8F77-49F9-B2E4-EFC675C33884}"/>
              </a:ext>
            </a:extLst>
          </p:cNvPr>
          <p:cNvSpPr>
            <a:spLocks/>
          </p:cNvSpPr>
          <p:nvPr/>
        </p:nvSpPr>
        <p:spPr bwMode="auto">
          <a:xfrm>
            <a:off x="7623175" y="2690813"/>
            <a:ext cx="17463" cy="4762"/>
          </a:xfrm>
          <a:custGeom>
            <a:avLst/>
            <a:gdLst>
              <a:gd name="T0" fmla="*/ 2147483646 w 11"/>
              <a:gd name="T1" fmla="*/ 0 h 3"/>
              <a:gd name="T2" fmla="*/ 2147483646 w 11"/>
              <a:gd name="T3" fmla="*/ 2147483646 h 3"/>
              <a:gd name="T4" fmla="*/ 0 w 11"/>
              <a:gd name="T5" fmla="*/ 2147483646 h 3"/>
              <a:gd name="T6" fmla="*/ 2147483646 w 11"/>
              <a:gd name="T7" fmla="*/ 2147483646 h 3"/>
              <a:gd name="T8" fmla="*/ 2147483646 w 11"/>
              <a:gd name="T9" fmla="*/ 2147483646 h 3"/>
              <a:gd name="T10" fmla="*/ 2147483646 w 11"/>
              <a:gd name="T11" fmla="*/ 2147483646 h 3"/>
              <a:gd name="T12" fmla="*/ 2147483646 w 11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3">
                <a:moveTo>
                  <a:pt x="2" y="0"/>
                </a:moveTo>
                <a:lnTo>
                  <a:pt x="2" y="3"/>
                </a:lnTo>
                <a:lnTo>
                  <a:pt x="0" y="3"/>
                </a:lnTo>
                <a:lnTo>
                  <a:pt x="9" y="3"/>
                </a:lnTo>
                <a:lnTo>
                  <a:pt x="11" y="3"/>
                </a:lnTo>
                <a:lnTo>
                  <a:pt x="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1" name="Freeform 128">
            <a:extLst>
              <a:ext uri="{FF2B5EF4-FFF2-40B4-BE49-F238E27FC236}">
                <a16:creationId xmlns:a16="http://schemas.microsoft.com/office/drawing/2014/main" id="{7866D4C8-A10F-45D7-8705-FDA8451D9F31}"/>
              </a:ext>
            </a:extLst>
          </p:cNvPr>
          <p:cNvSpPr>
            <a:spLocks/>
          </p:cNvSpPr>
          <p:nvPr/>
        </p:nvSpPr>
        <p:spPr bwMode="auto">
          <a:xfrm>
            <a:off x="6545263" y="2643188"/>
            <a:ext cx="34925" cy="3175"/>
          </a:xfrm>
          <a:custGeom>
            <a:avLst/>
            <a:gdLst>
              <a:gd name="T0" fmla="*/ 0 w 22"/>
              <a:gd name="T1" fmla="*/ 0 h 2"/>
              <a:gd name="T2" fmla="*/ 0 w 22"/>
              <a:gd name="T3" fmla="*/ 2147483646 h 2"/>
              <a:gd name="T4" fmla="*/ 2147483646 w 22"/>
              <a:gd name="T5" fmla="*/ 2147483646 h 2"/>
              <a:gd name="T6" fmla="*/ 2147483646 w 22"/>
              <a:gd name="T7" fmla="*/ 2147483646 h 2"/>
              <a:gd name="T8" fmla="*/ 0 w 2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">
                <a:moveTo>
                  <a:pt x="0" y="0"/>
                </a:moveTo>
                <a:lnTo>
                  <a:pt x="0" y="2"/>
                </a:lnTo>
                <a:lnTo>
                  <a:pt x="22" y="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2" name="Freeform 129">
            <a:extLst>
              <a:ext uri="{FF2B5EF4-FFF2-40B4-BE49-F238E27FC236}">
                <a16:creationId xmlns:a16="http://schemas.microsoft.com/office/drawing/2014/main" id="{D6D95B62-6417-4D43-ADC2-2F6309968045}"/>
              </a:ext>
            </a:extLst>
          </p:cNvPr>
          <p:cNvSpPr>
            <a:spLocks/>
          </p:cNvSpPr>
          <p:nvPr/>
        </p:nvSpPr>
        <p:spPr bwMode="auto">
          <a:xfrm>
            <a:off x="6545263" y="2646363"/>
            <a:ext cx="34925" cy="3175"/>
          </a:xfrm>
          <a:custGeom>
            <a:avLst/>
            <a:gdLst>
              <a:gd name="T0" fmla="*/ 0 w 22"/>
              <a:gd name="T1" fmla="*/ 0 h 2"/>
              <a:gd name="T2" fmla="*/ 0 w 22"/>
              <a:gd name="T3" fmla="*/ 0 h 2"/>
              <a:gd name="T4" fmla="*/ 2147483646 w 22"/>
              <a:gd name="T5" fmla="*/ 2147483646 h 2"/>
              <a:gd name="T6" fmla="*/ 2147483646 w 22"/>
              <a:gd name="T7" fmla="*/ 0 h 2"/>
              <a:gd name="T8" fmla="*/ 0 w 2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">
                <a:moveTo>
                  <a:pt x="0" y="0"/>
                </a:moveTo>
                <a:lnTo>
                  <a:pt x="0" y="0"/>
                </a:lnTo>
                <a:lnTo>
                  <a:pt x="20" y="2"/>
                </a:ln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1633" name="Group 130">
            <a:extLst>
              <a:ext uri="{FF2B5EF4-FFF2-40B4-BE49-F238E27FC236}">
                <a16:creationId xmlns:a16="http://schemas.microsoft.com/office/drawing/2014/main" id="{FF6513B4-8EFB-4B75-8ECC-0086B41E2F46}"/>
              </a:ext>
            </a:extLst>
          </p:cNvPr>
          <p:cNvGrpSpPr>
            <a:grpSpLocks/>
          </p:cNvGrpSpPr>
          <p:nvPr/>
        </p:nvGrpSpPr>
        <p:grpSpPr bwMode="auto">
          <a:xfrm>
            <a:off x="3660775" y="1216025"/>
            <a:ext cx="4384675" cy="4933950"/>
            <a:chOff x="1346" y="766"/>
            <a:chExt cx="2762" cy="3108"/>
          </a:xfrm>
        </p:grpSpPr>
        <p:sp>
          <p:nvSpPr>
            <p:cNvPr id="21634" name="Freeform 131">
              <a:extLst>
                <a:ext uri="{FF2B5EF4-FFF2-40B4-BE49-F238E27FC236}">
                  <a16:creationId xmlns:a16="http://schemas.microsoft.com/office/drawing/2014/main" id="{5DBD3F6F-978E-49D7-9FD3-4737B9C3B1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4" y="3196"/>
              <a:ext cx="182" cy="94"/>
            </a:xfrm>
            <a:custGeom>
              <a:avLst/>
              <a:gdLst>
                <a:gd name="T0" fmla="*/ 81 w 182"/>
                <a:gd name="T1" fmla="*/ 46 h 94"/>
                <a:gd name="T2" fmla="*/ 0 w 182"/>
                <a:gd name="T3" fmla="*/ 86 h 94"/>
                <a:gd name="T4" fmla="*/ 81 w 182"/>
                <a:gd name="T5" fmla="*/ 88 h 94"/>
                <a:gd name="T6" fmla="*/ 81 w 182"/>
                <a:gd name="T7" fmla="*/ 46 h 94"/>
                <a:gd name="T8" fmla="*/ 182 w 182"/>
                <a:gd name="T9" fmla="*/ 0 h 94"/>
                <a:gd name="T10" fmla="*/ 85 w 182"/>
                <a:gd name="T11" fmla="*/ 44 h 94"/>
                <a:gd name="T12" fmla="*/ 85 w 182"/>
                <a:gd name="T13" fmla="*/ 90 h 94"/>
                <a:gd name="T14" fmla="*/ 182 w 182"/>
                <a:gd name="T15" fmla="*/ 94 h 94"/>
                <a:gd name="T16" fmla="*/ 182 w 182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94">
                  <a:moveTo>
                    <a:pt x="81" y="46"/>
                  </a:moveTo>
                  <a:lnTo>
                    <a:pt x="0" y="86"/>
                  </a:lnTo>
                  <a:lnTo>
                    <a:pt x="81" y="88"/>
                  </a:lnTo>
                  <a:lnTo>
                    <a:pt x="81" y="46"/>
                  </a:lnTo>
                  <a:close/>
                  <a:moveTo>
                    <a:pt x="182" y="0"/>
                  </a:moveTo>
                  <a:lnTo>
                    <a:pt x="85" y="44"/>
                  </a:lnTo>
                  <a:lnTo>
                    <a:pt x="85" y="90"/>
                  </a:lnTo>
                  <a:lnTo>
                    <a:pt x="182" y="94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5" name="Freeform 132">
              <a:extLst>
                <a:ext uri="{FF2B5EF4-FFF2-40B4-BE49-F238E27FC236}">
                  <a16:creationId xmlns:a16="http://schemas.microsoft.com/office/drawing/2014/main" id="{4759A690-9CA0-4E34-880B-808FC6C2B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4" y="3196"/>
              <a:ext cx="182" cy="94"/>
            </a:xfrm>
            <a:custGeom>
              <a:avLst/>
              <a:gdLst>
                <a:gd name="T0" fmla="*/ 81 w 182"/>
                <a:gd name="T1" fmla="*/ 46 h 94"/>
                <a:gd name="T2" fmla="*/ 0 w 182"/>
                <a:gd name="T3" fmla="*/ 86 h 94"/>
                <a:gd name="T4" fmla="*/ 81 w 182"/>
                <a:gd name="T5" fmla="*/ 88 h 94"/>
                <a:gd name="T6" fmla="*/ 81 w 182"/>
                <a:gd name="T7" fmla="*/ 46 h 94"/>
                <a:gd name="T8" fmla="*/ 182 w 182"/>
                <a:gd name="T9" fmla="*/ 0 h 94"/>
                <a:gd name="T10" fmla="*/ 85 w 182"/>
                <a:gd name="T11" fmla="*/ 44 h 94"/>
                <a:gd name="T12" fmla="*/ 85 w 182"/>
                <a:gd name="T13" fmla="*/ 90 h 94"/>
                <a:gd name="T14" fmla="*/ 182 w 182"/>
                <a:gd name="T15" fmla="*/ 94 h 94"/>
                <a:gd name="T16" fmla="*/ 182 w 182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94">
                  <a:moveTo>
                    <a:pt x="81" y="46"/>
                  </a:moveTo>
                  <a:lnTo>
                    <a:pt x="0" y="86"/>
                  </a:lnTo>
                  <a:lnTo>
                    <a:pt x="81" y="88"/>
                  </a:lnTo>
                  <a:lnTo>
                    <a:pt x="81" y="46"/>
                  </a:lnTo>
                  <a:moveTo>
                    <a:pt x="182" y="0"/>
                  </a:moveTo>
                  <a:lnTo>
                    <a:pt x="85" y="44"/>
                  </a:lnTo>
                  <a:lnTo>
                    <a:pt x="85" y="90"/>
                  </a:lnTo>
                  <a:lnTo>
                    <a:pt x="182" y="94"/>
                  </a:lnTo>
                  <a:lnTo>
                    <a:pt x="1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6" name="Freeform 133">
              <a:extLst>
                <a:ext uri="{FF2B5EF4-FFF2-40B4-BE49-F238E27FC236}">
                  <a16:creationId xmlns:a16="http://schemas.microsoft.com/office/drawing/2014/main" id="{08A377F7-EBF8-47C2-9E4F-A8F2656A1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3057"/>
              <a:ext cx="502" cy="722"/>
            </a:xfrm>
            <a:custGeom>
              <a:avLst/>
              <a:gdLst>
                <a:gd name="T0" fmla="*/ 2413 w 228"/>
                <a:gd name="T1" fmla="*/ 2388 h 328"/>
                <a:gd name="T2" fmla="*/ 2400 w 228"/>
                <a:gd name="T3" fmla="*/ 2369 h 328"/>
                <a:gd name="T4" fmla="*/ 44 w 228"/>
                <a:gd name="T5" fmla="*/ 3445 h 328"/>
                <a:gd name="T6" fmla="*/ 44 w 228"/>
                <a:gd name="T7" fmla="*/ 1129 h 328"/>
                <a:gd name="T8" fmla="*/ 2336 w 228"/>
                <a:gd name="T9" fmla="*/ 53 h 328"/>
                <a:gd name="T10" fmla="*/ 2389 w 228"/>
                <a:gd name="T11" fmla="*/ 2388 h 328"/>
                <a:gd name="T12" fmla="*/ 2413 w 228"/>
                <a:gd name="T13" fmla="*/ 2388 h 328"/>
                <a:gd name="T14" fmla="*/ 2400 w 228"/>
                <a:gd name="T15" fmla="*/ 2369 h 328"/>
                <a:gd name="T16" fmla="*/ 2413 w 228"/>
                <a:gd name="T17" fmla="*/ 2388 h 328"/>
                <a:gd name="T18" fmla="*/ 2433 w 228"/>
                <a:gd name="T19" fmla="*/ 2380 h 328"/>
                <a:gd name="T20" fmla="*/ 2380 w 228"/>
                <a:gd name="T21" fmla="*/ 20 h 328"/>
                <a:gd name="T22" fmla="*/ 2371 w 228"/>
                <a:gd name="T23" fmla="*/ 9 h 328"/>
                <a:gd name="T24" fmla="*/ 2347 w 228"/>
                <a:gd name="T25" fmla="*/ 0 h 328"/>
                <a:gd name="T26" fmla="*/ 9 w 228"/>
                <a:gd name="T27" fmla="*/ 1101 h 328"/>
                <a:gd name="T28" fmla="*/ 0 w 228"/>
                <a:gd name="T29" fmla="*/ 1118 h 328"/>
                <a:gd name="T30" fmla="*/ 0 w 228"/>
                <a:gd name="T31" fmla="*/ 3478 h 328"/>
                <a:gd name="T32" fmla="*/ 9 w 228"/>
                <a:gd name="T33" fmla="*/ 3498 h 328"/>
                <a:gd name="T34" fmla="*/ 33 w 228"/>
                <a:gd name="T35" fmla="*/ 3498 h 328"/>
                <a:gd name="T36" fmla="*/ 2424 w 228"/>
                <a:gd name="T37" fmla="*/ 2399 h 328"/>
                <a:gd name="T38" fmla="*/ 2433 w 228"/>
                <a:gd name="T39" fmla="*/ 2380 h 328"/>
                <a:gd name="T40" fmla="*/ 2413 w 228"/>
                <a:gd name="T41" fmla="*/ 2388 h 3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8" h="328">
                  <a:moveTo>
                    <a:pt x="226" y="224"/>
                  </a:moveTo>
                  <a:cubicBezTo>
                    <a:pt x="225" y="222"/>
                    <a:pt x="225" y="222"/>
                    <a:pt x="225" y="222"/>
                  </a:cubicBezTo>
                  <a:cubicBezTo>
                    <a:pt x="4" y="323"/>
                    <a:pt x="4" y="323"/>
                    <a:pt x="4" y="323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6" y="224"/>
                    <a:pt x="226" y="224"/>
                    <a:pt x="226" y="224"/>
                  </a:cubicBezTo>
                  <a:cubicBezTo>
                    <a:pt x="225" y="222"/>
                    <a:pt x="225" y="222"/>
                    <a:pt x="225" y="222"/>
                  </a:cubicBezTo>
                  <a:cubicBezTo>
                    <a:pt x="226" y="224"/>
                    <a:pt x="226" y="224"/>
                    <a:pt x="226" y="224"/>
                  </a:cubicBezTo>
                  <a:cubicBezTo>
                    <a:pt x="228" y="223"/>
                    <a:pt x="228" y="223"/>
                    <a:pt x="228" y="223"/>
                  </a:cubicBezTo>
                  <a:cubicBezTo>
                    <a:pt x="223" y="2"/>
                    <a:pt x="223" y="2"/>
                    <a:pt x="223" y="2"/>
                  </a:cubicBezTo>
                  <a:cubicBezTo>
                    <a:pt x="223" y="2"/>
                    <a:pt x="223" y="1"/>
                    <a:pt x="222" y="1"/>
                  </a:cubicBezTo>
                  <a:cubicBezTo>
                    <a:pt x="222" y="0"/>
                    <a:pt x="221" y="0"/>
                    <a:pt x="220" y="0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0" y="104"/>
                    <a:pt x="0" y="104"/>
                    <a:pt x="0" y="10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27"/>
                    <a:pt x="0" y="328"/>
                    <a:pt x="1" y="328"/>
                  </a:cubicBezTo>
                  <a:cubicBezTo>
                    <a:pt x="2" y="328"/>
                    <a:pt x="2" y="328"/>
                    <a:pt x="3" y="328"/>
                  </a:cubicBezTo>
                  <a:cubicBezTo>
                    <a:pt x="227" y="225"/>
                    <a:pt x="227" y="225"/>
                    <a:pt x="227" y="225"/>
                  </a:cubicBezTo>
                  <a:cubicBezTo>
                    <a:pt x="228" y="225"/>
                    <a:pt x="228" y="224"/>
                    <a:pt x="228" y="223"/>
                  </a:cubicBezTo>
                  <a:cubicBezTo>
                    <a:pt x="226" y="224"/>
                    <a:pt x="226" y="224"/>
                    <a:pt x="226" y="2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Freeform 134">
              <a:extLst>
                <a:ext uri="{FF2B5EF4-FFF2-40B4-BE49-F238E27FC236}">
                  <a16:creationId xmlns:a16="http://schemas.microsoft.com/office/drawing/2014/main" id="{0C6C1D9C-4474-4380-8577-387A16E62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491"/>
              <a:ext cx="61" cy="141"/>
            </a:xfrm>
            <a:custGeom>
              <a:avLst/>
              <a:gdLst>
                <a:gd name="T0" fmla="*/ 0 w 61"/>
                <a:gd name="T1" fmla="*/ 28 h 141"/>
                <a:gd name="T2" fmla="*/ 59 w 61"/>
                <a:gd name="T3" fmla="*/ 0 h 141"/>
                <a:gd name="T4" fmla="*/ 61 w 61"/>
                <a:gd name="T5" fmla="*/ 110 h 141"/>
                <a:gd name="T6" fmla="*/ 2 w 61"/>
                <a:gd name="T7" fmla="*/ 141 h 141"/>
                <a:gd name="T8" fmla="*/ 0 w 61"/>
                <a:gd name="T9" fmla="*/ 2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41">
                  <a:moveTo>
                    <a:pt x="0" y="28"/>
                  </a:moveTo>
                  <a:lnTo>
                    <a:pt x="59" y="0"/>
                  </a:lnTo>
                  <a:lnTo>
                    <a:pt x="61" y="110"/>
                  </a:lnTo>
                  <a:lnTo>
                    <a:pt x="2" y="141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Freeform 135">
              <a:extLst>
                <a:ext uri="{FF2B5EF4-FFF2-40B4-BE49-F238E27FC236}">
                  <a16:creationId xmlns:a16="http://schemas.microsoft.com/office/drawing/2014/main" id="{58213403-7C61-4742-B952-649CDACDF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491"/>
              <a:ext cx="61" cy="141"/>
            </a:xfrm>
            <a:custGeom>
              <a:avLst/>
              <a:gdLst>
                <a:gd name="T0" fmla="*/ 0 w 61"/>
                <a:gd name="T1" fmla="*/ 28 h 141"/>
                <a:gd name="T2" fmla="*/ 59 w 61"/>
                <a:gd name="T3" fmla="*/ 0 h 141"/>
                <a:gd name="T4" fmla="*/ 61 w 61"/>
                <a:gd name="T5" fmla="*/ 110 h 141"/>
                <a:gd name="T6" fmla="*/ 2 w 61"/>
                <a:gd name="T7" fmla="*/ 141 h 141"/>
                <a:gd name="T8" fmla="*/ 0 w 61"/>
                <a:gd name="T9" fmla="*/ 2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41">
                  <a:moveTo>
                    <a:pt x="0" y="28"/>
                  </a:moveTo>
                  <a:lnTo>
                    <a:pt x="59" y="0"/>
                  </a:lnTo>
                  <a:lnTo>
                    <a:pt x="61" y="110"/>
                  </a:lnTo>
                  <a:lnTo>
                    <a:pt x="2" y="141"/>
                  </a:lnTo>
                  <a:lnTo>
                    <a:pt x="0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Freeform 136">
              <a:extLst>
                <a:ext uri="{FF2B5EF4-FFF2-40B4-BE49-F238E27FC236}">
                  <a16:creationId xmlns:a16="http://schemas.microsoft.com/office/drawing/2014/main" id="{E8940B7A-8064-499C-BF3A-6CBC17B67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3486"/>
              <a:ext cx="66" cy="150"/>
            </a:xfrm>
            <a:custGeom>
              <a:avLst/>
              <a:gdLst>
                <a:gd name="T0" fmla="*/ 3 w 66"/>
                <a:gd name="T1" fmla="*/ 33 h 150"/>
                <a:gd name="T2" fmla="*/ 3 w 66"/>
                <a:gd name="T3" fmla="*/ 36 h 150"/>
                <a:gd name="T4" fmla="*/ 60 w 66"/>
                <a:gd name="T5" fmla="*/ 7 h 150"/>
                <a:gd name="T6" fmla="*/ 62 w 66"/>
                <a:gd name="T7" fmla="*/ 113 h 150"/>
                <a:gd name="T8" fmla="*/ 7 w 66"/>
                <a:gd name="T9" fmla="*/ 144 h 150"/>
                <a:gd name="T10" fmla="*/ 5 w 66"/>
                <a:gd name="T11" fmla="*/ 33 h 150"/>
                <a:gd name="T12" fmla="*/ 3 w 66"/>
                <a:gd name="T13" fmla="*/ 33 h 150"/>
                <a:gd name="T14" fmla="*/ 3 w 66"/>
                <a:gd name="T15" fmla="*/ 36 h 150"/>
                <a:gd name="T16" fmla="*/ 3 w 66"/>
                <a:gd name="T17" fmla="*/ 33 h 150"/>
                <a:gd name="T18" fmla="*/ 0 w 66"/>
                <a:gd name="T19" fmla="*/ 33 h 150"/>
                <a:gd name="T20" fmla="*/ 3 w 66"/>
                <a:gd name="T21" fmla="*/ 150 h 150"/>
                <a:gd name="T22" fmla="*/ 66 w 66"/>
                <a:gd name="T23" fmla="*/ 115 h 150"/>
                <a:gd name="T24" fmla="*/ 64 w 66"/>
                <a:gd name="T25" fmla="*/ 0 h 150"/>
                <a:gd name="T26" fmla="*/ 0 w 66"/>
                <a:gd name="T27" fmla="*/ 31 h 150"/>
                <a:gd name="T28" fmla="*/ 0 w 66"/>
                <a:gd name="T29" fmla="*/ 33 h 150"/>
                <a:gd name="T30" fmla="*/ 3 w 66"/>
                <a:gd name="T31" fmla="*/ 33 h 1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150">
                  <a:moveTo>
                    <a:pt x="3" y="33"/>
                  </a:moveTo>
                  <a:lnTo>
                    <a:pt x="3" y="36"/>
                  </a:lnTo>
                  <a:lnTo>
                    <a:pt x="60" y="7"/>
                  </a:lnTo>
                  <a:lnTo>
                    <a:pt x="62" y="113"/>
                  </a:lnTo>
                  <a:lnTo>
                    <a:pt x="7" y="144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3" y="150"/>
                  </a:lnTo>
                  <a:lnTo>
                    <a:pt x="66" y="115"/>
                  </a:lnTo>
                  <a:lnTo>
                    <a:pt x="64" y="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137">
              <a:extLst>
                <a:ext uri="{FF2B5EF4-FFF2-40B4-BE49-F238E27FC236}">
                  <a16:creationId xmlns:a16="http://schemas.microsoft.com/office/drawing/2014/main" id="{FECA05C0-38A0-4EAE-89F6-E2ECDFFCF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3486"/>
              <a:ext cx="66" cy="150"/>
            </a:xfrm>
            <a:custGeom>
              <a:avLst/>
              <a:gdLst>
                <a:gd name="T0" fmla="*/ 3 w 66"/>
                <a:gd name="T1" fmla="*/ 33 h 150"/>
                <a:gd name="T2" fmla="*/ 3 w 66"/>
                <a:gd name="T3" fmla="*/ 36 h 150"/>
                <a:gd name="T4" fmla="*/ 60 w 66"/>
                <a:gd name="T5" fmla="*/ 7 h 150"/>
                <a:gd name="T6" fmla="*/ 62 w 66"/>
                <a:gd name="T7" fmla="*/ 113 h 150"/>
                <a:gd name="T8" fmla="*/ 7 w 66"/>
                <a:gd name="T9" fmla="*/ 144 h 150"/>
                <a:gd name="T10" fmla="*/ 5 w 66"/>
                <a:gd name="T11" fmla="*/ 33 h 150"/>
                <a:gd name="T12" fmla="*/ 3 w 66"/>
                <a:gd name="T13" fmla="*/ 33 h 150"/>
                <a:gd name="T14" fmla="*/ 3 w 66"/>
                <a:gd name="T15" fmla="*/ 36 h 150"/>
                <a:gd name="T16" fmla="*/ 3 w 66"/>
                <a:gd name="T17" fmla="*/ 33 h 150"/>
                <a:gd name="T18" fmla="*/ 0 w 66"/>
                <a:gd name="T19" fmla="*/ 33 h 150"/>
                <a:gd name="T20" fmla="*/ 3 w 66"/>
                <a:gd name="T21" fmla="*/ 150 h 150"/>
                <a:gd name="T22" fmla="*/ 66 w 66"/>
                <a:gd name="T23" fmla="*/ 115 h 150"/>
                <a:gd name="T24" fmla="*/ 64 w 66"/>
                <a:gd name="T25" fmla="*/ 0 h 150"/>
                <a:gd name="T26" fmla="*/ 0 w 66"/>
                <a:gd name="T27" fmla="*/ 31 h 150"/>
                <a:gd name="T28" fmla="*/ 0 w 66"/>
                <a:gd name="T29" fmla="*/ 33 h 150"/>
                <a:gd name="T30" fmla="*/ 3 w 66"/>
                <a:gd name="T31" fmla="*/ 33 h 1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150">
                  <a:moveTo>
                    <a:pt x="3" y="33"/>
                  </a:moveTo>
                  <a:lnTo>
                    <a:pt x="3" y="36"/>
                  </a:lnTo>
                  <a:lnTo>
                    <a:pt x="60" y="7"/>
                  </a:lnTo>
                  <a:lnTo>
                    <a:pt x="62" y="113"/>
                  </a:lnTo>
                  <a:lnTo>
                    <a:pt x="7" y="144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3" y="150"/>
                  </a:lnTo>
                  <a:lnTo>
                    <a:pt x="66" y="115"/>
                  </a:lnTo>
                  <a:lnTo>
                    <a:pt x="64" y="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3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Freeform 138">
              <a:extLst>
                <a:ext uri="{FF2B5EF4-FFF2-40B4-BE49-F238E27FC236}">
                  <a16:creationId xmlns:a16="http://schemas.microsoft.com/office/drawing/2014/main" id="{D784F8E0-4C3F-41E9-A9B2-8C571F72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3200"/>
              <a:ext cx="244" cy="306"/>
            </a:xfrm>
            <a:custGeom>
              <a:avLst/>
              <a:gdLst>
                <a:gd name="T0" fmla="*/ 244 w 244"/>
                <a:gd name="T1" fmla="*/ 306 h 306"/>
                <a:gd name="T2" fmla="*/ 244 w 244"/>
                <a:gd name="T3" fmla="*/ 0 h 306"/>
                <a:gd name="T4" fmla="*/ 0 w 244"/>
                <a:gd name="T5" fmla="*/ 0 h 306"/>
                <a:gd name="T6" fmla="*/ 0 w 244"/>
                <a:gd name="T7" fmla="*/ 4 h 306"/>
                <a:gd name="T8" fmla="*/ 240 w 244"/>
                <a:gd name="T9" fmla="*/ 4 h 306"/>
                <a:gd name="T10" fmla="*/ 240 w 244"/>
                <a:gd name="T11" fmla="*/ 306 h 306"/>
                <a:gd name="T12" fmla="*/ 244 w 244"/>
                <a:gd name="T13" fmla="*/ 306 h 3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306">
                  <a:moveTo>
                    <a:pt x="244" y="306"/>
                  </a:moveTo>
                  <a:lnTo>
                    <a:pt x="24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40" y="4"/>
                  </a:lnTo>
                  <a:lnTo>
                    <a:pt x="240" y="306"/>
                  </a:lnTo>
                  <a:lnTo>
                    <a:pt x="244" y="306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Freeform 139">
              <a:extLst>
                <a:ext uri="{FF2B5EF4-FFF2-40B4-BE49-F238E27FC236}">
                  <a16:creationId xmlns:a16="http://schemas.microsoft.com/office/drawing/2014/main" id="{EE9C20E6-00C4-4E0C-9E38-ECAA33493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3200"/>
              <a:ext cx="244" cy="306"/>
            </a:xfrm>
            <a:custGeom>
              <a:avLst/>
              <a:gdLst>
                <a:gd name="T0" fmla="*/ 244 w 244"/>
                <a:gd name="T1" fmla="*/ 306 h 306"/>
                <a:gd name="T2" fmla="*/ 244 w 244"/>
                <a:gd name="T3" fmla="*/ 0 h 306"/>
                <a:gd name="T4" fmla="*/ 0 w 244"/>
                <a:gd name="T5" fmla="*/ 0 h 306"/>
                <a:gd name="T6" fmla="*/ 0 w 244"/>
                <a:gd name="T7" fmla="*/ 4 h 306"/>
                <a:gd name="T8" fmla="*/ 240 w 244"/>
                <a:gd name="T9" fmla="*/ 4 h 306"/>
                <a:gd name="T10" fmla="*/ 240 w 244"/>
                <a:gd name="T11" fmla="*/ 306 h 306"/>
                <a:gd name="T12" fmla="*/ 244 w 244"/>
                <a:gd name="T13" fmla="*/ 306 h 3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306">
                  <a:moveTo>
                    <a:pt x="244" y="306"/>
                  </a:moveTo>
                  <a:lnTo>
                    <a:pt x="24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40" y="4"/>
                  </a:lnTo>
                  <a:lnTo>
                    <a:pt x="240" y="306"/>
                  </a:lnTo>
                  <a:lnTo>
                    <a:pt x="244" y="306"/>
                  </a:lnTo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140">
              <a:extLst>
                <a:ext uri="{FF2B5EF4-FFF2-40B4-BE49-F238E27FC236}">
                  <a16:creationId xmlns:a16="http://schemas.microsoft.com/office/drawing/2014/main" id="{A9375AE2-2EF7-4EA8-B72C-7389729643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1" y="1585"/>
              <a:ext cx="84" cy="42"/>
            </a:xfrm>
            <a:custGeom>
              <a:avLst/>
              <a:gdLst>
                <a:gd name="T0" fmla="*/ 84 w 84"/>
                <a:gd name="T1" fmla="*/ 31 h 42"/>
                <a:gd name="T2" fmla="*/ 64 w 84"/>
                <a:gd name="T3" fmla="*/ 42 h 42"/>
                <a:gd name="T4" fmla="*/ 84 w 84"/>
                <a:gd name="T5" fmla="*/ 31 h 42"/>
                <a:gd name="T6" fmla="*/ 84 w 84"/>
                <a:gd name="T7" fmla="*/ 31 h 42"/>
                <a:gd name="T8" fmla="*/ 38 w 84"/>
                <a:gd name="T9" fmla="*/ 22 h 42"/>
                <a:gd name="T10" fmla="*/ 0 w 84"/>
                <a:gd name="T11" fmla="*/ 40 h 42"/>
                <a:gd name="T12" fmla="*/ 38 w 84"/>
                <a:gd name="T13" fmla="*/ 42 h 42"/>
                <a:gd name="T14" fmla="*/ 38 w 84"/>
                <a:gd name="T15" fmla="*/ 22 h 42"/>
                <a:gd name="T16" fmla="*/ 84 w 84"/>
                <a:gd name="T17" fmla="*/ 0 h 42"/>
                <a:gd name="T18" fmla="*/ 42 w 84"/>
                <a:gd name="T19" fmla="*/ 20 h 42"/>
                <a:gd name="T20" fmla="*/ 42 w 84"/>
                <a:gd name="T21" fmla="*/ 42 h 42"/>
                <a:gd name="T22" fmla="*/ 55 w 84"/>
                <a:gd name="T23" fmla="*/ 42 h 42"/>
                <a:gd name="T24" fmla="*/ 84 w 84"/>
                <a:gd name="T25" fmla="*/ 29 h 42"/>
                <a:gd name="T26" fmla="*/ 84 w 84"/>
                <a:gd name="T27" fmla="*/ 27 h 42"/>
                <a:gd name="T28" fmla="*/ 84 w 8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4" h="42">
                  <a:moveTo>
                    <a:pt x="84" y="31"/>
                  </a:moveTo>
                  <a:lnTo>
                    <a:pt x="64" y="42"/>
                  </a:lnTo>
                  <a:lnTo>
                    <a:pt x="84" y="31"/>
                  </a:lnTo>
                  <a:close/>
                  <a:moveTo>
                    <a:pt x="38" y="22"/>
                  </a:moveTo>
                  <a:lnTo>
                    <a:pt x="0" y="40"/>
                  </a:lnTo>
                  <a:lnTo>
                    <a:pt x="38" y="42"/>
                  </a:lnTo>
                  <a:lnTo>
                    <a:pt x="38" y="22"/>
                  </a:lnTo>
                  <a:close/>
                  <a:moveTo>
                    <a:pt x="84" y="0"/>
                  </a:moveTo>
                  <a:lnTo>
                    <a:pt x="42" y="20"/>
                  </a:lnTo>
                  <a:lnTo>
                    <a:pt x="42" y="42"/>
                  </a:lnTo>
                  <a:lnTo>
                    <a:pt x="55" y="42"/>
                  </a:lnTo>
                  <a:lnTo>
                    <a:pt x="84" y="29"/>
                  </a:lnTo>
                  <a:lnTo>
                    <a:pt x="84" y="27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141">
              <a:extLst>
                <a:ext uri="{FF2B5EF4-FFF2-40B4-BE49-F238E27FC236}">
                  <a16:creationId xmlns:a16="http://schemas.microsoft.com/office/drawing/2014/main" id="{7210C1FF-8576-481D-94EB-150FB711E1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1" y="1585"/>
              <a:ext cx="84" cy="42"/>
            </a:xfrm>
            <a:custGeom>
              <a:avLst/>
              <a:gdLst>
                <a:gd name="T0" fmla="*/ 84 w 84"/>
                <a:gd name="T1" fmla="*/ 31 h 42"/>
                <a:gd name="T2" fmla="*/ 64 w 84"/>
                <a:gd name="T3" fmla="*/ 42 h 42"/>
                <a:gd name="T4" fmla="*/ 84 w 84"/>
                <a:gd name="T5" fmla="*/ 31 h 42"/>
                <a:gd name="T6" fmla="*/ 84 w 84"/>
                <a:gd name="T7" fmla="*/ 31 h 42"/>
                <a:gd name="T8" fmla="*/ 38 w 84"/>
                <a:gd name="T9" fmla="*/ 22 h 42"/>
                <a:gd name="T10" fmla="*/ 0 w 84"/>
                <a:gd name="T11" fmla="*/ 40 h 42"/>
                <a:gd name="T12" fmla="*/ 38 w 84"/>
                <a:gd name="T13" fmla="*/ 42 h 42"/>
                <a:gd name="T14" fmla="*/ 38 w 84"/>
                <a:gd name="T15" fmla="*/ 22 h 42"/>
                <a:gd name="T16" fmla="*/ 84 w 84"/>
                <a:gd name="T17" fmla="*/ 0 h 42"/>
                <a:gd name="T18" fmla="*/ 42 w 84"/>
                <a:gd name="T19" fmla="*/ 20 h 42"/>
                <a:gd name="T20" fmla="*/ 42 w 84"/>
                <a:gd name="T21" fmla="*/ 42 h 42"/>
                <a:gd name="T22" fmla="*/ 55 w 84"/>
                <a:gd name="T23" fmla="*/ 42 h 42"/>
                <a:gd name="T24" fmla="*/ 84 w 84"/>
                <a:gd name="T25" fmla="*/ 29 h 42"/>
                <a:gd name="T26" fmla="*/ 84 w 84"/>
                <a:gd name="T27" fmla="*/ 27 h 42"/>
                <a:gd name="T28" fmla="*/ 84 w 8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4" h="42">
                  <a:moveTo>
                    <a:pt x="84" y="31"/>
                  </a:moveTo>
                  <a:lnTo>
                    <a:pt x="64" y="42"/>
                  </a:lnTo>
                  <a:lnTo>
                    <a:pt x="84" y="31"/>
                  </a:lnTo>
                  <a:moveTo>
                    <a:pt x="38" y="22"/>
                  </a:moveTo>
                  <a:lnTo>
                    <a:pt x="0" y="40"/>
                  </a:lnTo>
                  <a:lnTo>
                    <a:pt x="38" y="42"/>
                  </a:lnTo>
                  <a:lnTo>
                    <a:pt x="38" y="22"/>
                  </a:lnTo>
                  <a:moveTo>
                    <a:pt x="84" y="0"/>
                  </a:moveTo>
                  <a:lnTo>
                    <a:pt x="42" y="20"/>
                  </a:lnTo>
                  <a:lnTo>
                    <a:pt x="42" y="42"/>
                  </a:lnTo>
                  <a:lnTo>
                    <a:pt x="55" y="42"/>
                  </a:lnTo>
                  <a:lnTo>
                    <a:pt x="84" y="29"/>
                  </a:lnTo>
                  <a:lnTo>
                    <a:pt x="84" y="27"/>
                  </a:lnTo>
                  <a:lnTo>
                    <a:pt x="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5" name="Freeform 142">
              <a:extLst>
                <a:ext uri="{FF2B5EF4-FFF2-40B4-BE49-F238E27FC236}">
                  <a16:creationId xmlns:a16="http://schemas.microsoft.com/office/drawing/2014/main" id="{04B57F93-D678-4477-9466-37152F54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576"/>
              <a:ext cx="102" cy="53"/>
            </a:xfrm>
            <a:custGeom>
              <a:avLst/>
              <a:gdLst>
                <a:gd name="T0" fmla="*/ 3 w 102"/>
                <a:gd name="T1" fmla="*/ 53 h 53"/>
                <a:gd name="T2" fmla="*/ 102 w 102"/>
                <a:gd name="T3" fmla="*/ 5 h 53"/>
                <a:gd name="T4" fmla="*/ 99 w 102"/>
                <a:gd name="T5" fmla="*/ 0 h 53"/>
                <a:gd name="T6" fmla="*/ 0 w 102"/>
                <a:gd name="T7" fmla="*/ 49 h 53"/>
                <a:gd name="T8" fmla="*/ 3 w 10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53">
                  <a:moveTo>
                    <a:pt x="3" y="53"/>
                  </a:moveTo>
                  <a:lnTo>
                    <a:pt x="102" y="5"/>
                  </a:lnTo>
                  <a:lnTo>
                    <a:pt x="99" y="0"/>
                  </a:lnTo>
                  <a:lnTo>
                    <a:pt x="0" y="49"/>
                  </a:lnTo>
                  <a:lnTo>
                    <a:pt x="3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143">
              <a:extLst>
                <a:ext uri="{FF2B5EF4-FFF2-40B4-BE49-F238E27FC236}">
                  <a16:creationId xmlns:a16="http://schemas.microsoft.com/office/drawing/2014/main" id="{E79A7718-2218-4457-8663-BD27D7A1F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576"/>
              <a:ext cx="102" cy="53"/>
            </a:xfrm>
            <a:custGeom>
              <a:avLst/>
              <a:gdLst>
                <a:gd name="T0" fmla="*/ 3 w 102"/>
                <a:gd name="T1" fmla="*/ 53 h 53"/>
                <a:gd name="T2" fmla="*/ 102 w 102"/>
                <a:gd name="T3" fmla="*/ 5 h 53"/>
                <a:gd name="T4" fmla="*/ 99 w 102"/>
                <a:gd name="T5" fmla="*/ 0 h 53"/>
                <a:gd name="T6" fmla="*/ 0 w 102"/>
                <a:gd name="T7" fmla="*/ 49 h 53"/>
                <a:gd name="T8" fmla="*/ 3 w 10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53">
                  <a:moveTo>
                    <a:pt x="3" y="53"/>
                  </a:moveTo>
                  <a:lnTo>
                    <a:pt x="102" y="5"/>
                  </a:lnTo>
                  <a:lnTo>
                    <a:pt x="99" y="0"/>
                  </a:lnTo>
                  <a:lnTo>
                    <a:pt x="0" y="49"/>
                  </a:lnTo>
                  <a:lnTo>
                    <a:pt x="3" y="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Freeform 144">
              <a:extLst>
                <a:ext uri="{FF2B5EF4-FFF2-40B4-BE49-F238E27FC236}">
                  <a16:creationId xmlns:a16="http://schemas.microsoft.com/office/drawing/2014/main" id="{4B10C5A9-696E-41D2-954D-408622187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651"/>
              <a:ext cx="62" cy="144"/>
            </a:xfrm>
            <a:custGeom>
              <a:avLst/>
              <a:gdLst>
                <a:gd name="T0" fmla="*/ 0 w 62"/>
                <a:gd name="T1" fmla="*/ 29 h 144"/>
                <a:gd name="T2" fmla="*/ 60 w 62"/>
                <a:gd name="T3" fmla="*/ 0 h 144"/>
                <a:gd name="T4" fmla="*/ 62 w 62"/>
                <a:gd name="T5" fmla="*/ 111 h 144"/>
                <a:gd name="T6" fmla="*/ 3 w 62"/>
                <a:gd name="T7" fmla="*/ 144 h 144"/>
                <a:gd name="T8" fmla="*/ 0 w 62"/>
                <a:gd name="T9" fmla="*/ 29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44">
                  <a:moveTo>
                    <a:pt x="0" y="29"/>
                  </a:moveTo>
                  <a:lnTo>
                    <a:pt x="60" y="0"/>
                  </a:lnTo>
                  <a:lnTo>
                    <a:pt x="62" y="111"/>
                  </a:lnTo>
                  <a:lnTo>
                    <a:pt x="3" y="14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Freeform 145">
              <a:extLst>
                <a:ext uri="{FF2B5EF4-FFF2-40B4-BE49-F238E27FC236}">
                  <a16:creationId xmlns:a16="http://schemas.microsoft.com/office/drawing/2014/main" id="{795E39BB-2C48-4AC6-96C8-12CE49B3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651"/>
              <a:ext cx="62" cy="144"/>
            </a:xfrm>
            <a:custGeom>
              <a:avLst/>
              <a:gdLst>
                <a:gd name="T0" fmla="*/ 0 w 62"/>
                <a:gd name="T1" fmla="*/ 29 h 144"/>
                <a:gd name="T2" fmla="*/ 60 w 62"/>
                <a:gd name="T3" fmla="*/ 0 h 144"/>
                <a:gd name="T4" fmla="*/ 62 w 62"/>
                <a:gd name="T5" fmla="*/ 111 h 144"/>
                <a:gd name="T6" fmla="*/ 3 w 62"/>
                <a:gd name="T7" fmla="*/ 144 h 144"/>
                <a:gd name="T8" fmla="*/ 0 w 62"/>
                <a:gd name="T9" fmla="*/ 29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44">
                  <a:moveTo>
                    <a:pt x="0" y="29"/>
                  </a:moveTo>
                  <a:lnTo>
                    <a:pt x="60" y="0"/>
                  </a:lnTo>
                  <a:lnTo>
                    <a:pt x="62" y="111"/>
                  </a:lnTo>
                  <a:lnTo>
                    <a:pt x="3" y="144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146">
              <a:extLst>
                <a:ext uri="{FF2B5EF4-FFF2-40B4-BE49-F238E27FC236}">
                  <a16:creationId xmlns:a16="http://schemas.microsoft.com/office/drawing/2014/main" id="{83DCD8BF-11DB-49C9-B9B1-EAD3E09B4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647"/>
              <a:ext cx="66" cy="150"/>
            </a:xfrm>
            <a:custGeom>
              <a:avLst/>
              <a:gdLst>
                <a:gd name="T0" fmla="*/ 2 w 66"/>
                <a:gd name="T1" fmla="*/ 33 h 150"/>
                <a:gd name="T2" fmla="*/ 2 w 66"/>
                <a:gd name="T3" fmla="*/ 35 h 150"/>
                <a:gd name="T4" fmla="*/ 60 w 66"/>
                <a:gd name="T5" fmla="*/ 9 h 150"/>
                <a:gd name="T6" fmla="*/ 62 w 66"/>
                <a:gd name="T7" fmla="*/ 112 h 150"/>
                <a:gd name="T8" fmla="*/ 7 w 66"/>
                <a:gd name="T9" fmla="*/ 143 h 150"/>
                <a:gd name="T10" fmla="*/ 5 w 66"/>
                <a:gd name="T11" fmla="*/ 33 h 150"/>
                <a:gd name="T12" fmla="*/ 2 w 66"/>
                <a:gd name="T13" fmla="*/ 33 h 150"/>
                <a:gd name="T14" fmla="*/ 2 w 66"/>
                <a:gd name="T15" fmla="*/ 35 h 150"/>
                <a:gd name="T16" fmla="*/ 2 w 66"/>
                <a:gd name="T17" fmla="*/ 33 h 150"/>
                <a:gd name="T18" fmla="*/ 0 w 66"/>
                <a:gd name="T19" fmla="*/ 33 h 150"/>
                <a:gd name="T20" fmla="*/ 2 w 66"/>
                <a:gd name="T21" fmla="*/ 150 h 150"/>
                <a:gd name="T22" fmla="*/ 66 w 66"/>
                <a:gd name="T23" fmla="*/ 117 h 150"/>
                <a:gd name="T24" fmla="*/ 64 w 66"/>
                <a:gd name="T25" fmla="*/ 0 h 150"/>
                <a:gd name="T26" fmla="*/ 0 w 66"/>
                <a:gd name="T27" fmla="*/ 33 h 150"/>
                <a:gd name="T28" fmla="*/ 0 w 66"/>
                <a:gd name="T29" fmla="*/ 33 h 150"/>
                <a:gd name="T30" fmla="*/ 2 w 66"/>
                <a:gd name="T31" fmla="*/ 33 h 1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150">
                  <a:moveTo>
                    <a:pt x="2" y="33"/>
                  </a:moveTo>
                  <a:lnTo>
                    <a:pt x="2" y="35"/>
                  </a:lnTo>
                  <a:lnTo>
                    <a:pt x="60" y="9"/>
                  </a:lnTo>
                  <a:lnTo>
                    <a:pt x="62" y="112"/>
                  </a:lnTo>
                  <a:lnTo>
                    <a:pt x="7" y="143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2" y="150"/>
                  </a:lnTo>
                  <a:lnTo>
                    <a:pt x="66" y="117"/>
                  </a:lnTo>
                  <a:lnTo>
                    <a:pt x="64" y="0"/>
                  </a:lnTo>
                  <a:lnTo>
                    <a:pt x="0" y="33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Freeform 147">
              <a:extLst>
                <a:ext uri="{FF2B5EF4-FFF2-40B4-BE49-F238E27FC236}">
                  <a16:creationId xmlns:a16="http://schemas.microsoft.com/office/drawing/2014/main" id="{E22A9F9A-E815-4648-A795-EC642BA40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647"/>
              <a:ext cx="66" cy="150"/>
            </a:xfrm>
            <a:custGeom>
              <a:avLst/>
              <a:gdLst>
                <a:gd name="T0" fmla="*/ 2 w 66"/>
                <a:gd name="T1" fmla="*/ 33 h 150"/>
                <a:gd name="T2" fmla="*/ 2 w 66"/>
                <a:gd name="T3" fmla="*/ 35 h 150"/>
                <a:gd name="T4" fmla="*/ 60 w 66"/>
                <a:gd name="T5" fmla="*/ 9 h 150"/>
                <a:gd name="T6" fmla="*/ 62 w 66"/>
                <a:gd name="T7" fmla="*/ 112 h 150"/>
                <a:gd name="T8" fmla="*/ 7 w 66"/>
                <a:gd name="T9" fmla="*/ 143 h 150"/>
                <a:gd name="T10" fmla="*/ 5 w 66"/>
                <a:gd name="T11" fmla="*/ 33 h 150"/>
                <a:gd name="T12" fmla="*/ 2 w 66"/>
                <a:gd name="T13" fmla="*/ 33 h 150"/>
                <a:gd name="T14" fmla="*/ 2 w 66"/>
                <a:gd name="T15" fmla="*/ 35 h 150"/>
                <a:gd name="T16" fmla="*/ 2 w 66"/>
                <a:gd name="T17" fmla="*/ 33 h 150"/>
                <a:gd name="T18" fmla="*/ 0 w 66"/>
                <a:gd name="T19" fmla="*/ 33 h 150"/>
                <a:gd name="T20" fmla="*/ 2 w 66"/>
                <a:gd name="T21" fmla="*/ 150 h 150"/>
                <a:gd name="T22" fmla="*/ 66 w 66"/>
                <a:gd name="T23" fmla="*/ 117 h 150"/>
                <a:gd name="T24" fmla="*/ 64 w 66"/>
                <a:gd name="T25" fmla="*/ 0 h 150"/>
                <a:gd name="T26" fmla="*/ 0 w 66"/>
                <a:gd name="T27" fmla="*/ 33 h 150"/>
                <a:gd name="T28" fmla="*/ 0 w 66"/>
                <a:gd name="T29" fmla="*/ 33 h 150"/>
                <a:gd name="T30" fmla="*/ 2 w 66"/>
                <a:gd name="T31" fmla="*/ 33 h 1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150">
                  <a:moveTo>
                    <a:pt x="2" y="33"/>
                  </a:moveTo>
                  <a:lnTo>
                    <a:pt x="2" y="35"/>
                  </a:lnTo>
                  <a:lnTo>
                    <a:pt x="60" y="9"/>
                  </a:lnTo>
                  <a:lnTo>
                    <a:pt x="62" y="112"/>
                  </a:lnTo>
                  <a:lnTo>
                    <a:pt x="7" y="143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2" y="150"/>
                  </a:lnTo>
                  <a:lnTo>
                    <a:pt x="66" y="117"/>
                  </a:lnTo>
                  <a:lnTo>
                    <a:pt x="64" y="0"/>
                  </a:lnTo>
                  <a:lnTo>
                    <a:pt x="0" y="33"/>
                  </a:lnTo>
                  <a:lnTo>
                    <a:pt x="2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Oval 148">
              <a:extLst>
                <a:ext uri="{FF2B5EF4-FFF2-40B4-BE49-F238E27FC236}">
                  <a16:creationId xmlns:a16="http://schemas.microsoft.com/office/drawing/2014/main" id="{540FD5D7-F56E-4D90-ADC0-B80F863B2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502"/>
              <a:ext cx="139" cy="141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52" name="Rectangle 149">
              <a:extLst>
                <a:ext uri="{FF2B5EF4-FFF2-40B4-BE49-F238E27FC236}">
                  <a16:creationId xmlns:a16="http://schemas.microsoft.com/office/drawing/2014/main" id="{4687EC8A-A376-4A8A-8E4F-809DA699A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1559"/>
              <a:ext cx="97" cy="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chemeClr val="bg1"/>
                </a:solidFill>
              </a:endParaRPr>
            </a:p>
          </p:txBody>
        </p:sp>
        <p:sp>
          <p:nvSpPr>
            <p:cNvPr id="21653" name="Freeform 150">
              <a:extLst>
                <a:ext uri="{FF2B5EF4-FFF2-40B4-BE49-F238E27FC236}">
                  <a16:creationId xmlns:a16="http://schemas.microsoft.com/office/drawing/2014/main" id="{5B9FB11B-7959-4AA6-86E9-0F694C9F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616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4 w 24"/>
                <a:gd name="T3" fmla="*/ 11 h 13"/>
                <a:gd name="T4" fmla="*/ 0 w 24"/>
                <a:gd name="T5" fmla="*/ 11 h 13"/>
                <a:gd name="T6" fmla="*/ 24 w 24"/>
                <a:gd name="T7" fmla="*/ 13 h 13"/>
                <a:gd name="T8" fmla="*/ 24 w 24"/>
                <a:gd name="T9" fmla="*/ 2 h 13"/>
                <a:gd name="T10" fmla="*/ 24 w 24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4" y="11"/>
                  </a:lnTo>
                  <a:lnTo>
                    <a:pt x="0" y="11"/>
                  </a:lnTo>
                  <a:lnTo>
                    <a:pt x="24" y="13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Freeform 151">
              <a:extLst>
                <a:ext uri="{FF2B5EF4-FFF2-40B4-BE49-F238E27FC236}">
                  <a16:creationId xmlns:a16="http://schemas.microsoft.com/office/drawing/2014/main" id="{8D8DEA07-4977-4243-BFEE-C614D3F73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616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4 w 24"/>
                <a:gd name="T3" fmla="*/ 11 h 13"/>
                <a:gd name="T4" fmla="*/ 0 w 24"/>
                <a:gd name="T5" fmla="*/ 11 h 13"/>
                <a:gd name="T6" fmla="*/ 24 w 24"/>
                <a:gd name="T7" fmla="*/ 13 h 13"/>
                <a:gd name="T8" fmla="*/ 24 w 24"/>
                <a:gd name="T9" fmla="*/ 2 h 13"/>
                <a:gd name="T10" fmla="*/ 24 w 24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4" y="11"/>
                  </a:lnTo>
                  <a:lnTo>
                    <a:pt x="0" y="11"/>
                  </a:lnTo>
                  <a:lnTo>
                    <a:pt x="24" y="13"/>
                  </a:lnTo>
                  <a:lnTo>
                    <a:pt x="24" y="2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152">
              <a:extLst>
                <a:ext uri="{FF2B5EF4-FFF2-40B4-BE49-F238E27FC236}">
                  <a16:creationId xmlns:a16="http://schemas.microsoft.com/office/drawing/2014/main" id="{20EC8B6F-A7E3-4B18-B18E-730F262F6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570"/>
              <a:ext cx="244" cy="95"/>
            </a:xfrm>
            <a:custGeom>
              <a:avLst/>
              <a:gdLst>
                <a:gd name="T0" fmla="*/ 244 w 244"/>
                <a:gd name="T1" fmla="*/ 95 h 95"/>
                <a:gd name="T2" fmla="*/ 244 w 244"/>
                <a:gd name="T3" fmla="*/ 0 h 95"/>
                <a:gd name="T4" fmla="*/ 0 w 244"/>
                <a:gd name="T5" fmla="*/ 0 h 95"/>
                <a:gd name="T6" fmla="*/ 0 w 244"/>
                <a:gd name="T7" fmla="*/ 4 h 95"/>
                <a:gd name="T8" fmla="*/ 240 w 244"/>
                <a:gd name="T9" fmla="*/ 4 h 95"/>
                <a:gd name="T10" fmla="*/ 240 w 244"/>
                <a:gd name="T11" fmla="*/ 95 h 95"/>
                <a:gd name="T12" fmla="*/ 244 w 244"/>
                <a:gd name="T13" fmla="*/ 95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95">
                  <a:moveTo>
                    <a:pt x="244" y="95"/>
                  </a:moveTo>
                  <a:lnTo>
                    <a:pt x="24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40" y="4"/>
                  </a:lnTo>
                  <a:lnTo>
                    <a:pt x="240" y="95"/>
                  </a:lnTo>
                  <a:lnTo>
                    <a:pt x="244" y="95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153">
              <a:extLst>
                <a:ext uri="{FF2B5EF4-FFF2-40B4-BE49-F238E27FC236}">
                  <a16:creationId xmlns:a16="http://schemas.microsoft.com/office/drawing/2014/main" id="{CA2A6C62-1AB2-4346-B38F-5206C261E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570"/>
              <a:ext cx="244" cy="95"/>
            </a:xfrm>
            <a:custGeom>
              <a:avLst/>
              <a:gdLst>
                <a:gd name="T0" fmla="*/ 244 w 244"/>
                <a:gd name="T1" fmla="*/ 95 h 95"/>
                <a:gd name="T2" fmla="*/ 244 w 244"/>
                <a:gd name="T3" fmla="*/ 0 h 95"/>
                <a:gd name="T4" fmla="*/ 0 w 244"/>
                <a:gd name="T5" fmla="*/ 0 h 95"/>
                <a:gd name="T6" fmla="*/ 0 w 244"/>
                <a:gd name="T7" fmla="*/ 4 h 95"/>
                <a:gd name="T8" fmla="*/ 240 w 244"/>
                <a:gd name="T9" fmla="*/ 4 h 95"/>
                <a:gd name="T10" fmla="*/ 240 w 244"/>
                <a:gd name="T11" fmla="*/ 95 h 95"/>
                <a:gd name="T12" fmla="*/ 244 w 244"/>
                <a:gd name="T13" fmla="*/ 95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95">
                  <a:moveTo>
                    <a:pt x="244" y="95"/>
                  </a:moveTo>
                  <a:lnTo>
                    <a:pt x="24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40" y="4"/>
                  </a:lnTo>
                  <a:lnTo>
                    <a:pt x="240" y="95"/>
                  </a:lnTo>
                  <a:lnTo>
                    <a:pt x="244" y="95"/>
                  </a:lnTo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Freeform 154">
              <a:extLst>
                <a:ext uri="{FF2B5EF4-FFF2-40B4-BE49-F238E27FC236}">
                  <a16:creationId xmlns:a16="http://schemas.microsoft.com/office/drawing/2014/main" id="{9103262F-662A-46F4-BA45-CB2FEAA63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3074"/>
              <a:ext cx="159" cy="102"/>
            </a:xfrm>
            <a:custGeom>
              <a:avLst/>
              <a:gdLst>
                <a:gd name="T0" fmla="*/ 0 w 159"/>
                <a:gd name="T1" fmla="*/ 0 h 102"/>
                <a:gd name="T2" fmla="*/ 0 w 159"/>
                <a:gd name="T3" fmla="*/ 102 h 102"/>
                <a:gd name="T4" fmla="*/ 159 w 159"/>
                <a:gd name="T5" fmla="*/ 7 h 102"/>
                <a:gd name="T6" fmla="*/ 0 w 159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9" h="102">
                  <a:moveTo>
                    <a:pt x="0" y="0"/>
                  </a:moveTo>
                  <a:lnTo>
                    <a:pt x="0" y="102"/>
                  </a:lnTo>
                  <a:lnTo>
                    <a:pt x="159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B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Freeform 155">
              <a:extLst>
                <a:ext uri="{FF2B5EF4-FFF2-40B4-BE49-F238E27FC236}">
                  <a16:creationId xmlns:a16="http://schemas.microsoft.com/office/drawing/2014/main" id="{53652A72-B0C0-4093-BD6C-41B2BD9F7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3074"/>
              <a:ext cx="159" cy="102"/>
            </a:xfrm>
            <a:custGeom>
              <a:avLst/>
              <a:gdLst>
                <a:gd name="T0" fmla="*/ 0 w 159"/>
                <a:gd name="T1" fmla="*/ 0 h 102"/>
                <a:gd name="T2" fmla="*/ 0 w 159"/>
                <a:gd name="T3" fmla="*/ 102 h 102"/>
                <a:gd name="T4" fmla="*/ 159 w 159"/>
                <a:gd name="T5" fmla="*/ 7 h 102"/>
                <a:gd name="T6" fmla="*/ 0 w 159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9" h="102">
                  <a:moveTo>
                    <a:pt x="0" y="0"/>
                  </a:moveTo>
                  <a:lnTo>
                    <a:pt x="0" y="102"/>
                  </a:lnTo>
                  <a:lnTo>
                    <a:pt x="159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Freeform 156">
              <a:extLst>
                <a:ext uri="{FF2B5EF4-FFF2-40B4-BE49-F238E27FC236}">
                  <a16:creationId xmlns:a16="http://schemas.microsoft.com/office/drawing/2014/main" id="{1B96BA2E-539F-46E2-8F33-E5485D1C04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76" y="1563"/>
              <a:ext cx="1954" cy="1503"/>
            </a:xfrm>
            <a:custGeom>
              <a:avLst/>
              <a:gdLst>
                <a:gd name="T0" fmla="*/ 6007 w 887"/>
                <a:gd name="T1" fmla="*/ 267 h 682"/>
                <a:gd name="T2" fmla="*/ 5955 w 887"/>
                <a:gd name="T3" fmla="*/ 344 h 682"/>
                <a:gd name="T4" fmla="*/ 9332 w 887"/>
                <a:gd name="T5" fmla="*/ 505 h 682"/>
                <a:gd name="T6" fmla="*/ 9332 w 887"/>
                <a:gd name="T7" fmla="*/ 1477 h 682"/>
                <a:gd name="T8" fmla="*/ 9323 w 887"/>
                <a:gd name="T9" fmla="*/ 1477 h 682"/>
                <a:gd name="T10" fmla="*/ 9323 w 887"/>
                <a:gd name="T11" fmla="*/ 1485 h 682"/>
                <a:gd name="T12" fmla="*/ 9356 w 887"/>
                <a:gd name="T13" fmla="*/ 1468 h 682"/>
                <a:gd name="T14" fmla="*/ 9356 w 887"/>
                <a:gd name="T15" fmla="*/ 2473 h 682"/>
                <a:gd name="T16" fmla="*/ 9332 w 887"/>
                <a:gd name="T17" fmla="*/ 2473 h 682"/>
                <a:gd name="T18" fmla="*/ 9332 w 887"/>
                <a:gd name="T19" fmla="*/ 1501 h 682"/>
                <a:gd name="T20" fmla="*/ 9323 w 887"/>
                <a:gd name="T21" fmla="*/ 1510 h 682"/>
                <a:gd name="T22" fmla="*/ 9323 w 887"/>
                <a:gd name="T23" fmla="*/ 7290 h 682"/>
                <a:gd name="T24" fmla="*/ 9323 w 887"/>
                <a:gd name="T25" fmla="*/ 7290 h 682"/>
                <a:gd name="T26" fmla="*/ 9323 w 887"/>
                <a:gd name="T27" fmla="*/ 2953 h 682"/>
                <a:gd name="T28" fmla="*/ 9332 w 887"/>
                <a:gd name="T29" fmla="*/ 2944 h 682"/>
                <a:gd name="T30" fmla="*/ 9343 w 887"/>
                <a:gd name="T31" fmla="*/ 2953 h 682"/>
                <a:gd name="T32" fmla="*/ 9343 w 887"/>
                <a:gd name="T33" fmla="*/ 7290 h 682"/>
                <a:gd name="T34" fmla="*/ 9484 w 887"/>
                <a:gd name="T35" fmla="*/ 7299 h 682"/>
                <a:gd name="T36" fmla="*/ 9484 w 887"/>
                <a:gd name="T37" fmla="*/ 428 h 682"/>
                <a:gd name="T38" fmla="*/ 6007 w 887"/>
                <a:gd name="T39" fmla="*/ 267 h 682"/>
                <a:gd name="T40" fmla="*/ 170 w 887"/>
                <a:gd name="T41" fmla="*/ 0 h 682"/>
                <a:gd name="T42" fmla="*/ 0 w 887"/>
                <a:gd name="T43" fmla="*/ 73 h 682"/>
                <a:gd name="T44" fmla="*/ 5849 w 887"/>
                <a:gd name="T45" fmla="*/ 344 h 682"/>
                <a:gd name="T46" fmla="*/ 5891 w 887"/>
                <a:gd name="T47" fmla="*/ 267 h 682"/>
                <a:gd name="T48" fmla="*/ 170 w 887"/>
                <a:gd name="T49" fmla="*/ 0 h 68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87" h="682">
                  <a:moveTo>
                    <a:pt x="562" y="25"/>
                  </a:moveTo>
                  <a:cubicBezTo>
                    <a:pt x="557" y="32"/>
                    <a:pt x="557" y="32"/>
                    <a:pt x="557" y="32"/>
                  </a:cubicBezTo>
                  <a:cubicBezTo>
                    <a:pt x="873" y="47"/>
                    <a:pt x="873" y="47"/>
                    <a:pt x="873" y="47"/>
                  </a:cubicBezTo>
                  <a:cubicBezTo>
                    <a:pt x="873" y="138"/>
                    <a:pt x="873" y="138"/>
                    <a:pt x="873" y="138"/>
                  </a:cubicBezTo>
                  <a:cubicBezTo>
                    <a:pt x="872" y="138"/>
                    <a:pt x="872" y="138"/>
                    <a:pt x="872" y="138"/>
                  </a:cubicBezTo>
                  <a:cubicBezTo>
                    <a:pt x="872" y="139"/>
                    <a:pt x="872" y="139"/>
                    <a:pt x="872" y="139"/>
                  </a:cubicBezTo>
                  <a:cubicBezTo>
                    <a:pt x="875" y="137"/>
                    <a:pt x="875" y="137"/>
                    <a:pt x="875" y="137"/>
                  </a:cubicBezTo>
                  <a:cubicBezTo>
                    <a:pt x="875" y="231"/>
                    <a:pt x="875" y="231"/>
                    <a:pt x="875" y="231"/>
                  </a:cubicBezTo>
                  <a:cubicBezTo>
                    <a:pt x="873" y="231"/>
                    <a:pt x="873" y="231"/>
                    <a:pt x="873" y="231"/>
                  </a:cubicBezTo>
                  <a:cubicBezTo>
                    <a:pt x="873" y="140"/>
                    <a:pt x="873" y="140"/>
                    <a:pt x="873" y="140"/>
                  </a:cubicBezTo>
                  <a:cubicBezTo>
                    <a:pt x="872" y="141"/>
                    <a:pt x="872" y="141"/>
                    <a:pt x="872" y="141"/>
                  </a:cubicBezTo>
                  <a:cubicBezTo>
                    <a:pt x="872" y="681"/>
                    <a:pt x="872" y="681"/>
                    <a:pt x="872" y="681"/>
                  </a:cubicBezTo>
                  <a:cubicBezTo>
                    <a:pt x="872" y="681"/>
                    <a:pt x="872" y="681"/>
                    <a:pt x="872" y="681"/>
                  </a:cubicBezTo>
                  <a:cubicBezTo>
                    <a:pt x="872" y="276"/>
                    <a:pt x="872" y="276"/>
                    <a:pt x="872" y="276"/>
                  </a:cubicBezTo>
                  <a:cubicBezTo>
                    <a:pt x="872" y="275"/>
                    <a:pt x="873" y="275"/>
                    <a:pt x="873" y="275"/>
                  </a:cubicBezTo>
                  <a:cubicBezTo>
                    <a:pt x="874" y="275"/>
                    <a:pt x="874" y="275"/>
                    <a:pt x="874" y="276"/>
                  </a:cubicBezTo>
                  <a:cubicBezTo>
                    <a:pt x="874" y="681"/>
                    <a:pt x="874" y="681"/>
                    <a:pt x="874" y="681"/>
                  </a:cubicBezTo>
                  <a:cubicBezTo>
                    <a:pt x="887" y="682"/>
                    <a:pt x="887" y="682"/>
                    <a:pt x="887" y="682"/>
                  </a:cubicBezTo>
                  <a:cubicBezTo>
                    <a:pt x="887" y="40"/>
                    <a:pt x="887" y="40"/>
                    <a:pt x="887" y="40"/>
                  </a:cubicBezTo>
                  <a:cubicBezTo>
                    <a:pt x="562" y="25"/>
                    <a:pt x="562" y="25"/>
                    <a:pt x="562" y="25"/>
                  </a:cubicBezTo>
                  <a:moveTo>
                    <a:pt x="16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547" y="32"/>
                    <a:pt x="547" y="32"/>
                    <a:pt x="547" y="32"/>
                  </a:cubicBezTo>
                  <a:cubicBezTo>
                    <a:pt x="551" y="25"/>
                    <a:pt x="551" y="25"/>
                    <a:pt x="551" y="25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Freeform 157">
              <a:extLst>
                <a:ext uri="{FF2B5EF4-FFF2-40B4-BE49-F238E27FC236}">
                  <a16:creationId xmlns:a16="http://schemas.microsoft.com/office/drawing/2014/main" id="{DEC41457-5003-4248-94A5-697043F75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072"/>
              <a:ext cx="33" cy="128"/>
            </a:xfrm>
            <a:custGeom>
              <a:avLst/>
              <a:gdLst>
                <a:gd name="T0" fmla="*/ 0 w 15"/>
                <a:gd name="T1" fmla="*/ 0 h 58"/>
                <a:gd name="T2" fmla="*/ 0 w 15"/>
                <a:gd name="T3" fmla="*/ 497 h 58"/>
                <a:gd name="T4" fmla="*/ 0 w 15"/>
                <a:gd name="T5" fmla="*/ 622 h 58"/>
                <a:gd name="T6" fmla="*/ 161 w 15"/>
                <a:gd name="T7" fmla="*/ 516 h 58"/>
                <a:gd name="T8" fmla="*/ 161 w 15"/>
                <a:gd name="T9" fmla="*/ 9 h 58"/>
                <a:gd name="T10" fmla="*/ 20 w 15"/>
                <a:gd name="T11" fmla="*/ 0 h 58"/>
                <a:gd name="T12" fmla="*/ 20 w 15"/>
                <a:gd name="T13" fmla="*/ 525 h 58"/>
                <a:gd name="T14" fmla="*/ 9 w 15"/>
                <a:gd name="T15" fmla="*/ 536 h 58"/>
                <a:gd name="T16" fmla="*/ 0 w 15"/>
                <a:gd name="T17" fmla="*/ 525 h 58"/>
                <a:gd name="T18" fmla="*/ 0 w 15"/>
                <a:gd name="T19" fmla="*/ 0 h 58"/>
                <a:gd name="T20" fmla="*/ 0 w 15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58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50"/>
                    <a:pt x="2" y="50"/>
                    <a:pt x="1" y="50"/>
                  </a:cubicBezTo>
                  <a:cubicBezTo>
                    <a:pt x="1" y="50"/>
                    <a:pt x="0" y="50"/>
                    <a:pt x="0" y="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6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Freeform 158">
              <a:extLst>
                <a:ext uri="{FF2B5EF4-FFF2-40B4-BE49-F238E27FC236}">
                  <a16:creationId xmlns:a16="http://schemas.microsoft.com/office/drawing/2014/main" id="{D8843057-19AB-409D-BCD3-C0709D6AA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583"/>
              <a:ext cx="1928" cy="1480"/>
            </a:xfrm>
            <a:custGeom>
              <a:avLst/>
              <a:gdLst>
                <a:gd name="T0" fmla="*/ 9360 w 875"/>
                <a:gd name="T1" fmla="*/ 1412 h 672"/>
                <a:gd name="T2" fmla="*/ 9351 w 875"/>
                <a:gd name="T3" fmla="*/ 1421 h 672"/>
                <a:gd name="T4" fmla="*/ 9351 w 875"/>
                <a:gd name="T5" fmla="*/ 1421 h 672"/>
                <a:gd name="T6" fmla="*/ 9351 w 875"/>
                <a:gd name="T7" fmla="*/ 4691 h 672"/>
                <a:gd name="T8" fmla="*/ 9360 w 875"/>
                <a:gd name="T9" fmla="*/ 7180 h 672"/>
                <a:gd name="T10" fmla="*/ 9360 w 875"/>
                <a:gd name="T11" fmla="*/ 7180 h 672"/>
                <a:gd name="T12" fmla="*/ 9360 w 875"/>
                <a:gd name="T13" fmla="*/ 1412 h 672"/>
                <a:gd name="T14" fmla="*/ 9360 w 875"/>
                <a:gd name="T15" fmla="*/ 1376 h 672"/>
                <a:gd name="T16" fmla="*/ 9360 w 875"/>
                <a:gd name="T17" fmla="*/ 1376 h 672"/>
                <a:gd name="T18" fmla="*/ 9360 w 875"/>
                <a:gd name="T19" fmla="*/ 1388 h 672"/>
                <a:gd name="T20" fmla="*/ 9360 w 875"/>
                <a:gd name="T21" fmla="*/ 1388 h 672"/>
                <a:gd name="T22" fmla="*/ 9360 w 875"/>
                <a:gd name="T23" fmla="*/ 1376 h 672"/>
                <a:gd name="T24" fmla="*/ 9351 w 875"/>
                <a:gd name="T25" fmla="*/ 568 h 672"/>
                <a:gd name="T26" fmla="*/ 9351 w 875"/>
                <a:gd name="T27" fmla="*/ 568 h 672"/>
                <a:gd name="T28" fmla="*/ 9351 w 875"/>
                <a:gd name="T29" fmla="*/ 621 h 672"/>
                <a:gd name="T30" fmla="*/ 9351 w 875"/>
                <a:gd name="T31" fmla="*/ 568 h 672"/>
                <a:gd name="T32" fmla="*/ 9351 w 875"/>
                <a:gd name="T33" fmla="*/ 451 h 672"/>
                <a:gd name="T34" fmla="*/ 9182 w 875"/>
                <a:gd name="T35" fmla="*/ 533 h 672"/>
                <a:gd name="T36" fmla="*/ 9340 w 875"/>
                <a:gd name="T37" fmla="*/ 460 h 672"/>
                <a:gd name="T38" fmla="*/ 9340 w 875"/>
                <a:gd name="T39" fmla="*/ 557 h 672"/>
                <a:gd name="T40" fmla="*/ 9351 w 875"/>
                <a:gd name="T41" fmla="*/ 557 h 672"/>
                <a:gd name="T42" fmla="*/ 9351 w 875"/>
                <a:gd name="T43" fmla="*/ 451 h 672"/>
                <a:gd name="T44" fmla="*/ 9340 w 875"/>
                <a:gd name="T45" fmla="*/ 427 h 672"/>
                <a:gd name="T46" fmla="*/ 9351 w 875"/>
                <a:gd name="T47" fmla="*/ 427 h 672"/>
                <a:gd name="T48" fmla="*/ 9351 w 875"/>
                <a:gd name="T49" fmla="*/ 427 h 672"/>
                <a:gd name="T50" fmla="*/ 9340 w 875"/>
                <a:gd name="T51" fmla="*/ 427 h 672"/>
                <a:gd name="T52" fmla="*/ 5982 w 875"/>
                <a:gd name="T53" fmla="*/ 266 h 672"/>
                <a:gd name="T54" fmla="*/ 5903 w 875"/>
                <a:gd name="T55" fmla="*/ 407 h 672"/>
                <a:gd name="T56" fmla="*/ 9102 w 875"/>
                <a:gd name="T57" fmla="*/ 544 h 672"/>
                <a:gd name="T58" fmla="*/ 9340 w 875"/>
                <a:gd name="T59" fmla="*/ 427 h 672"/>
                <a:gd name="T60" fmla="*/ 5982 w 875"/>
                <a:gd name="T61" fmla="*/ 266 h 672"/>
                <a:gd name="T62" fmla="*/ 0 w 875"/>
                <a:gd name="T63" fmla="*/ 0 h 672"/>
                <a:gd name="T64" fmla="*/ 0 w 875"/>
                <a:gd name="T65" fmla="*/ 141 h 672"/>
                <a:gd name="T66" fmla="*/ 5797 w 875"/>
                <a:gd name="T67" fmla="*/ 392 h 672"/>
                <a:gd name="T68" fmla="*/ 5874 w 875"/>
                <a:gd name="T69" fmla="*/ 266 h 672"/>
                <a:gd name="T70" fmla="*/ 0 w 875"/>
                <a:gd name="T71" fmla="*/ 0 h 6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5" h="672">
                  <a:moveTo>
                    <a:pt x="875" y="132"/>
                  </a:moveTo>
                  <a:cubicBezTo>
                    <a:pt x="874" y="133"/>
                    <a:pt x="874" y="133"/>
                    <a:pt x="874" y="133"/>
                  </a:cubicBezTo>
                  <a:cubicBezTo>
                    <a:pt x="874" y="133"/>
                    <a:pt x="874" y="133"/>
                    <a:pt x="874" y="133"/>
                  </a:cubicBezTo>
                  <a:cubicBezTo>
                    <a:pt x="874" y="439"/>
                    <a:pt x="874" y="439"/>
                    <a:pt x="874" y="439"/>
                  </a:cubicBezTo>
                  <a:cubicBezTo>
                    <a:pt x="875" y="672"/>
                    <a:pt x="875" y="672"/>
                    <a:pt x="875" y="672"/>
                  </a:cubicBezTo>
                  <a:cubicBezTo>
                    <a:pt x="875" y="672"/>
                    <a:pt x="875" y="672"/>
                    <a:pt x="875" y="672"/>
                  </a:cubicBezTo>
                  <a:cubicBezTo>
                    <a:pt x="875" y="132"/>
                    <a:pt x="875" y="132"/>
                    <a:pt x="875" y="132"/>
                  </a:cubicBezTo>
                  <a:moveTo>
                    <a:pt x="875" y="129"/>
                  </a:moveTo>
                  <a:cubicBezTo>
                    <a:pt x="875" y="129"/>
                    <a:pt x="875" y="129"/>
                    <a:pt x="875" y="129"/>
                  </a:cubicBezTo>
                  <a:cubicBezTo>
                    <a:pt x="875" y="130"/>
                    <a:pt x="875" y="130"/>
                    <a:pt x="875" y="130"/>
                  </a:cubicBezTo>
                  <a:cubicBezTo>
                    <a:pt x="875" y="130"/>
                    <a:pt x="875" y="130"/>
                    <a:pt x="875" y="130"/>
                  </a:cubicBezTo>
                  <a:cubicBezTo>
                    <a:pt x="875" y="129"/>
                    <a:pt x="875" y="129"/>
                    <a:pt x="875" y="129"/>
                  </a:cubicBezTo>
                  <a:moveTo>
                    <a:pt x="874" y="53"/>
                  </a:moveTo>
                  <a:cubicBezTo>
                    <a:pt x="874" y="53"/>
                    <a:pt x="874" y="53"/>
                    <a:pt x="874" y="53"/>
                  </a:cubicBezTo>
                  <a:cubicBezTo>
                    <a:pt x="874" y="58"/>
                    <a:pt x="874" y="58"/>
                    <a:pt x="874" y="58"/>
                  </a:cubicBezTo>
                  <a:cubicBezTo>
                    <a:pt x="874" y="53"/>
                    <a:pt x="874" y="53"/>
                    <a:pt x="874" y="53"/>
                  </a:cubicBezTo>
                  <a:moveTo>
                    <a:pt x="874" y="42"/>
                  </a:moveTo>
                  <a:cubicBezTo>
                    <a:pt x="858" y="50"/>
                    <a:pt x="858" y="50"/>
                    <a:pt x="858" y="50"/>
                  </a:cubicBezTo>
                  <a:cubicBezTo>
                    <a:pt x="873" y="43"/>
                    <a:pt x="873" y="43"/>
                    <a:pt x="873" y="43"/>
                  </a:cubicBezTo>
                  <a:cubicBezTo>
                    <a:pt x="873" y="52"/>
                    <a:pt x="873" y="52"/>
                    <a:pt x="873" y="52"/>
                  </a:cubicBezTo>
                  <a:cubicBezTo>
                    <a:pt x="874" y="52"/>
                    <a:pt x="874" y="52"/>
                    <a:pt x="874" y="52"/>
                  </a:cubicBezTo>
                  <a:cubicBezTo>
                    <a:pt x="874" y="42"/>
                    <a:pt x="874" y="42"/>
                    <a:pt x="874" y="42"/>
                  </a:cubicBezTo>
                  <a:moveTo>
                    <a:pt x="873" y="40"/>
                  </a:moveTo>
                  <a:cubicBezTo>
                    <a:pt x="874" y="40"/>
                    <a:pt x="874" y="40"/>
                    <a:pt x="874" y="40"/>
                  </a:cubicBezTo>
                  <a:cubicBezTo>
                    <a:pt x="874" y="40"/>
                    <a:pt x="874" y="40"/>
                    <a:pt x="874" y="40"/>
                  </a:cubicBezTo>
                  <a:cubicBezTo>
                    <a:pt x="873" y="40"/>
                    <a:pt x="873" y="40"/>
                    <a:pt x="873" y="40"/>
                  </a:cubicBezTo>
                  <a:moveTo>
                    <a:pt x="559" y="25"/>
                  </a:moveTo>
                  <a:cubicBezTo>
                    <a:pt x="552" y="38"/>
                    <a:pt x="552" y="38"/>
                    <a:pt x="552" y="38"/>
                  </a:cubicBezTo>
                  <a:cubicBezTo>
                    <a:pt x="851" y="51"/>
                    <a:pt x="851" y="51"/>
                    <a:pt x="851" y="51"/>
                  </a:cubicBezTo>
                  <a:cubicBezTo>
                    <a:pt x="873" y="40"/>
                    <a:pt x="873" y="40"/>
                    <a:pt x="873" y="40"/>
                  </a:cubicBezTo>
                  <a:cubicBezTo>
                    <a:pt x="559" y="25"/>
                    <a:pt x="559" y="25"/>
                    <a:pt x="559" y="25"/>
                  </a:cubicBezTo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42" y="37"/>
                    <a:pt x="542" y="37"/>
                    <a:pt x="542" y="37"/>
                  </a:cubicBezTo>
                  <a:cubicBezTo>
                    <a:pt x="549" y="25"/>
                    <a:pt x="549" y="25"/>
                    <a:pt x="549" y="2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Freeform 159">
              <a:extLst>
                <a:ext uri="{FF2B5EF4-FFF2-40B4-BE49-F238E27FC236}">
                  <a16:creationId xmlns:a16="http://schemas.microsoft.com/office/drawing/2014/main" id="{89301CB9-842E-48BF-BCD5-768A49D4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072"/>
              <a:ext cx="1" cy="102"/>
            </a:xfrm>
            <a:custGeom>
              <a:avLst/>
              <a:gdLst>
                <a:gd name="T0" fmla="*/ 0 w 1"/>
                <a:gd name="T1" fmla="*/ 0 h 102"/>
                <a:gd name="T2" fmla="*/ 0 w 1"/>
                <a:gd name="T3" fmla="*/ 102 h 102"/>
                <a:gd name="T4" fmla="*/ 0 w 1"/>
                <a:gd name="T5" fmla="*/ 0 h 102"/>
                <a:gd name="T6" fmla="*/ 0 w 1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02">
                  <a:moveTo>
                    <a:pt x="0" y="0"/>
                  </a:move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160">
              <a:extLst>
                <a:ext uri="{FF2B5EF4-FFF2-40B4-BE49-F238E27FC236}">
                  <a16:creationId xmlns:a16="http://schemas.microsoft.com/office/drawing/2014/main" id="{1868C845-495A-411D-A401-2949808D59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5" y="1612"/>
              <a:ext cx="1" cy="4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4 h 4"/>
                <a:gd name="T8" fmla="*/ 0 w 1"/>
                <a:gd name="T9" fmla="*/ 4 h 4"/>
                <a:gd name="T10" fmla="*/ 0 w 1"/>
                <a:gd name="T11" fmla="*/ 0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0 h 4"/>
                <a:gd name="T18" fmla="*/ 0 w 1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4" name="Freeform 161">
              <a:extLst>
                <a:ext uri="{FF2B5EF4-FFF2-40B4-BE49-F238E27FC236}">
                  <a16:creationId xmlns:a16="http://schemas.microsoft.com/office/drawing/2014/main" id="{D9F4C775-97A0-4923-859E-4450E416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616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5" name="Freeform 162">
              <a:extLst>
                <a:ext uri="{FF2B5EF4-FFF2-40B4-BE49-F238E27FC236}">
                  <a16:creationId xmlns:a16="http://schemas.microsoft.com/office/drawing/2014/main" id="{7DD839B9-79AD-4C89-8364-38A1CF6E73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4"/>
              <a:ext cx="1873" cy="132"/>
            </a:xfrm>
            <a:custGeom>
              <a:avLst/>
              <a:gdLst>
                <a:gd name="T0" fmla="*/ 1835 w 1873"/>
                <a:gd name="T1" fmla="*/ 110 h 132"/>
                <a:gd name="T2" fmla="*/ 1835 w 1873"/>
                <a:gd name="T3" fmla="*/ 110 h 132"/>
                <a:gd name="T4" fmla="*/ 1835 w 1873"/>
                <a:gd name="T5" fmla="*/ 132 h 132"/>
                <a:gd name="T6" fmla="*/ 1835 w 1873"/>
                <a:gd name="T7" fmla="*/ 132 h 132"/>
                <a:gd name="T8" fmla="*/ 1835 w 1873"/>
                <a:gd name="T9" fmla="*/ 110 h 132"/>
                <a:gd name="T10" fmla="*/ 1214 w 1873"/>
                <a:gd name="T11" fmla="*/ 55 h 132"/>
                <a:gd name="T12" fmla="*/ 1203 w 1873"/>
                <a:gd name="T13" fmla="*/ 73 h 132"/>
                <a:gd name="T14" fmla="*/ 1833 w 1873"/>
                <a:gd name="T15" fmla="*/ 101 h 132"/>
                <a:gd name="T16" fmla="*/ 1833 w 1873"/>
                <a:gd name="T17" fmla="*/ 106 h 132"/>
                <a:gd name="T18" fmla="*/ 1835 w 1873"/>
                <a:gd name="T19" fmla="*/ 106 h 132"/>
                <a:gd name="T20" fmla="*/ 1873 w 1873"/>
                <a:gd name="T21" fmla="*/ 84 h 132"/>
                <a:gd name="T22" fmla="*/ 1214 w 1873"/>
                <a:gd name="T23" fmla="*/ 55 h 132"/>
                <a:gd name="T24" fmla="*/ 0 w 1873"/>
                <a:gd name="T25" fmla="*/ 0 h 132"/>
                <a:gd name="T26" fmla="*/ 0 w 1873"/>
                <a:gd name="T27" fmla="*/ 15 h 132"/>
                <a:gd name="T28" fmla="*/ 807 w 1873"/>
                <a:gd name="T29" fmla="*/ 55 h 132"/>
                <a:gd name="T30" fmla="*/ 1183 w 1873"/>
                <a:gd name="T31" fmla="*/ 73 h 132"/>
                <a:gd name="T32" fmla="*/ 1194 w 1873"/>
                <a:gd name="T33" fmla="*/ 53 h 132"/>
                <a:gd name="T34" fmla="*/ 0 w 1873"/>
                <a:gd name="T35" fmla="*/ 0 h 1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73" h="132">
                  <a:moveTo>
                    <a:pt x="1835" y="110"/>
                  </a:moveTo>
                  <a:lnTo>
                    <a:pt x="1835" y="110"/>
                  </a:lnTo>
                  <a:lnTo>
                    <a:pt x="1835" y="132"/>
                  </a:lnTo>
                  <a:lnTo>
                    <a:pt x="1835" y="110"/>
                  </a:lnTo>
                  <a:close/>
                  <a:moveTo>
                    <a:pt x="1214" y="55"/>
                  </a:moveTo>
                  <a:lnTo>
                    <a:pt x="1203" y="73"/>
                  </a:lnTo>
                  <a:lnTo>
                    <a:pt x="1833" y="101"/>
                  </a:lnTo>
                  <a:lnTo>
                    <a:pt x="1833" y="106"/>
                  </a:lnTo>
                  <a:lnTo>
                    <a:pt x="1835" y="106"/>
                  </a:lnTo>
                  <a:lnTo>
                    <a:pt x="1873" y="84"/>
                  </a:lnTo>
                  <a:lnTo>
                    <a:pt x="1214" y="55"/>
                  </a:lnTo>
                  <a:close/>
                  <a:moveTo>
                    <a:pt x="0" y="0"/>
                  </a:moveTo>
                  <a:lnTo>
                    <a:pt x="0" y="15"/>
                  </a:lnTo>
                  <a:lnTo>
                    <a:pt x="807" y="55"/>
                  </a:lnTo>
                  <a:lnTo>
                    <a:pt x="1183" y="73"/>
                  </a:lnTo>
                  <a:lnTo>
                    <a:pt x="1194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B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6" name="Freeform 163">
              <a:extLst>
                <a:ext uri="{FF2B5EF4-FFF2-40B4-BE49-F238E27FC236}">
                  <a16:creationId xmlns:a16="http://schemas.microsoft.com/office/drawing/2014/main" id="{879DF069-A9EC-4469-A62D-22A23A150A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4"/>
              <a:ext cx="1873" cy="132"/>
            </a:xfrm>
            <a:custGeom>
              <a:avLst/>
              <a:gdLst>
                <a:gd name="T0" fmla="*/ 1835 w 1873"/>
                <a:gd name="T1" fmla="*/ 110 h 132"/>
                <a:gd name="T2" fmla="*/ 1835 w 1873"/>
                <a:gd name="T3" fmla="*/ 110 h 132"/>
                <a:gd name="T4" fmla="*/ 1835 w 1873"/>
                <a:gd name="T5" fmla="*/ 132 h 132"/>
                <a:gd name="T6" fmla="*/ 1835 w 1873"/>
                <a:gd name="T7" fmla="*/ 132 h 132"/>
                <a:gd name="T8" fmla="*/ 1835 w 1873"/>
                <a:gd name="T9" fmla="*/ 110 h 132"/>
                <a:gd name="T10" fmla="*/ 1214 w 1873"/>
                <a:gd name="T11" fmla="*/ 55 h 132"/>
                <a:gd name="T12" fmla="*/ 1203 w 1873"/>
                <a:gd name="T13" fmla="*/ 73 h 132"/>
                <a:gd name="T14" fmla="*/ 1833 w 1873"/>
                <a:gd name="T15" fmla="*/ 101 h 132"/>
                <a:gd name="T16" fmla="*/ 1833 w 1873"/>
                <a:gd name="T17" fmla="*/ 106 h 132"/>
                <a:gd name="T18" fmla="*/ 1835 w 1873"/>
                <a:gd name="T19" fmla="*/ 106 h 132"/>
                <a:gd name="T20" fmla="*/ 1873 w 1873"/>
                <a:gd name="T21" fmla="*/ 84 h 132"/>
                <a:gd name="T22" fmla="*/ 1214 w 1873"/>
                <a:gd name="T23" fmla="*/ 55 h 132"/>
                <a:gd name="T24" fmla="*/ 0 w 1873"/>
                <a:gd name="T25" fmla="*/ 0 h 132"/>
                <a:gd name="T26" fmla="*/ 0 w 1873"/>
                <a:gd name="T27" fmla="*/ 15 h 132"/>
                <a:gd name="T28" fmla="*/ 807 w 1873"/>
                <a:gd name="T29" fmla="*/ 55 h 132"/>
                <a:gd name="T30" fmla="*/ 1183 w 1873"/>
                <a:gd name="T31" fmla="*/ 73 h 132"/>
                <a:gd name="T32" fmla="*/ 1194 w 1873"/>
                <a:gd name="T33" fmla="*/ 53 h 132"/>
                <a:gd name="T34" fmla="*/ 0 w 1873"/>
                <a:gd name="T35" fmla="*/ 0 h 1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73" h="132">
                  <a:moveTo>
                    <a:pt x="1835" y="110"/>
                  </a:moveTo>
                  <a:lnTo>
                    <a:pt x="1835" y="110"/>
                  </a:lnTo>
                  <a:lnTo>
                    <a:pt x="1835" y="132"/>
                  </a:lnTo>
                  <a:lnTo>
                    <a:pt x="1835" y="110"/>
                  </a:lnTo>
                  <a:moveTo>
                    <a:pt x="1214" y="55"/>
                  </a:moveTo>
                  <a:lnTo>
                    <a:pt x="1203" y="73"/>
                  </a:lnTo>
                  <a:lnTo>
                    <a:pt x="1833" y="101"/>
                  </a:lnTo>
                  <a:lnTo>
                    <a:pt x="1833" y="106"/>
                  </a:lnTo>
                  <a:lnTo>
                    <a:pt x="1835" y="106"/>
                  </a:lnTo>
                  <a:lnTo>
                    <a:pt x="1873" y="84"/>
                  </a:lnTo>
                  <a:lnTo>
                    <a:pt x="1214" y="55"/>
                  </a:lnTo>
                  <a:moveTo>
                    <a:pt x="0" y="0"/>
                  </a:moveTo>
                  <a:lnTo>
                    <a:pt x="0" y="15"/>
                  </a:lnTo>
                  <a:lnTo>
                    <a:pt x="807" y="55"/>
                  </a:lnTo>
                  <a:lnTo>
                    <a:pt x="1183" y="73"/>
                  </a:lnTo>
                  <a:lnTo>
                    <a:pt x="1194" y="5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7" name="Freeform 164">
              <a:extLst>
                <a:ext uri="{FF2B5EF4-FFF2-40B4-BE49-F238E27FC236}">
                  <a16:creationId xmlns:a16="http://schemas.microsoft.com/office/drawing/2014/main" id="{5AAEB9F0-9CA1-44DF-BBC2-22014DC42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14"/>
              <a:ext cx="1" cy="15"/>
            </a:xfrm>
            <a:custGeom>
              <a:avLst/>
              <a:gdLst>
                <a:gd name="T0" fmla="*/ 0 w 1"/>
                <a:gd name="T1" fmla="*/ 0 h 15"/>
                <a:gd name="T2" fmla="*/ 0 w 1"/>
                <a:gd name="T3" fmla="*/ 0 h 15"/>
                <a:gd name="T4" fmla="*/ 0 w 1"/>
                <a:gd name="T5" fmla="*/ 0 h 15"/>
                <a:gd name="T6" fmla="*/ 0 w 1"/>
                <a:gd name="T7" fmla="*/ 15 h 15"/>
                <a:gd name="T8" fmla="*/ 0 w 1"/>
                <a:gd name="T9" fmla="*/ 15 h 15"/>
                <a:gd name="T10" fmla="*/ 0 w 1"/>
                <a:gd name="T11" fmla="*/ 0 h 15"/>
                <a:gd name="T12" fmla="*/ 0 w 1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15">
                  <a:moveTo>
                    <a:pt x="0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B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8" name="Freeform 165">
              <a:extLst>
                <a:ext uri="{FF2B5EF4-FFF2-40B4-BE49-F238E27FC236}">
                  <a16:creationId xmlns:a16="http://schemas.microsoft.com/office/drawing/2014/main" id="{50E7E302-508D-4974-9096-A9EC8CE87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559"/>
              <a:ext cx="1978" cy="2106"/>
            </a:xfrm>
            <a:custGeom>
              <a:avLst/>
              <a:gdLst>
                <a:gd name="T0" fmla="*/ 1976 w 1978"/>
                <a:gd name="T1" fmla="*/ 90 h 2106"/>
                <a:gd name="T2" fmla="*/ 1974 w 1978"/>
                <a:gd name="T3" fmla="*/ 90 h 2106"/>
                <a:gd name="T4" fmla="*/ 1974 w 1978"/>
                <a:gd name="T5" fmla="*/ 2101 h 2106"/>
                <a:gd name="T6" fmla="*/ 5 w 1978"/>
                <a:gd name="T7" fmla="*/ 2013 h 2106"/>
                <a:gd name="T8" fmla="*/ 13 w 1978"/>
                <a:gd name="T9" fmla="*/ 22 h 2106"/>
                <a:gd name="T10" fmla="*/ 55 w 1978"/>
                <a:gd name="T11" fmla="*/ 4 h 2106"/>
                <a:gd name="T12" fmla="*/ 1976 w 1978"/>
                <a:gd name="T13" fmla="*/ 92 h 2106"/>
                <a:gd name="T14" fmla="*/ 1976 w 1978"/>
                <a:gd name="T15" fmla="*/ 90 h 2106"/>
                <a:gd name="T16" fmla="*/ 1974 w 1978"/>
                <a:gd name="T17" fmla="*/ 90 h 2106"/>
                <a:gd name="T18" fmla="*/ 1976 w 1978"/>
                <a:gd name="T19" fmla="*/ 90 h 2106"/>
                <a:gd name="T20" fmla="*/ 1976 w 1978"/>
                <a:gd name="T21" fmla="*/ 88 h 2106"/>
                <a:gd name="T22" fmla="*/ 55 w 1978"/>
                <a:gd name="T23" fmla="*/ 0 h 2106"/>
                <a:gd name="T24" fmla="*/ 9 w 1978"/>
                <a:gd name="T25" fmla="*/ 20 h 2106"/>
                <a:gd name="T26" fmla="*/ 0 w 1978"/>
                <a:gd name="T27" fmla="*/ 2018 h 2106"/>
                <a:gd name="T28" fmla="*/ 1978 w 1978"/>
                <a:gd name="T29" fmla="*/ 2106 h 2106"/>
                <a:gd name="T30" fmla="*/ 1978 w 1978"/>
                <a:gd name="T31" fmla="*/ 88 h 2106"/>
                <a:gd name="T32" fmla="*/ 1976 w 1978"/>
                <a:gd name="T33" fmla="*/ 88 h 2106"/>
                <a:gd name="T34" fmla="*/ 1976 w 1978"/>
                <a:gd name="T35" fmla="*/ 90 h 210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78" h="2106">
                  <a:moveTo>
                    <a:pt x="1976" y="90"/>
                  </a:moveTo>
                  <a:lnTo>
                    <a:pt x="1974" y="90"/>
                  </a:lnTo>
                  <a:lnTo>
                    <a:pt x="1974" y="2101"/>
                  </a:lnTo>
                  <a:lnTo>
                    <a:pt x="5" y="2013"/>
                  </a:lnTo>
                  <a:lnTo>
                    <a:pt x="13" y="22"/>
                  </a:lnTo>
                  <a:lnTo>
                    <a:pt x="55" y="4"/>
                  </a:lnTo>
                  <a:lnTo>
                    <a:pt x="1976" y="92"/>
                  </a:lnTo>
                  <a:lnTo>
                    <a:pt x="1976" y="90"/>
                  </a:lnTo>
                  <a:lnTo>
                    <a:pt x="1974" y="90"/>
                  </a:lnTo>
                  <a:lnTo>
                    <a:pt x="1976" y="90"/>
                  </a:lnTo>
                  <a:lnTo>
                    <a:pt x="1976" y="88"/>
                  </a:lnTo>
                  <a:lnTo>
                    <a:pt x="55" y="0"/>
                  </a:lnTo>
                  <a:lnTo>
                    <a:pt x="9" y="20"/>
                  </a:lnTo>
                  <a:lnTo>
                    <a:pt x="0" y="2018"/>
                  </a:lnTo>
                  <a:lnTo>
                    <a:pt x="1978" y="2106"/>
                  </a:lnTo>
                  <a:lnTo>
                    <a:pt x="1978" y="88"/>
                  </a:lnTo>
                  <a:lnTo>
                    <a:pt x="1976" y="88"/>
                  </a:lnTo>
                  <a:lnTo>
                    <a:pt x="1976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9" name="Freeform 166">
              <a:extLst>
                <a:ext uri="{FF2B5EF4-FFF2-40B4-BE49-F238E27FC236}">
                  <a16:creationId xmlns:a16="http://schemas.microsoft.com/office/drawing/2014/main" id="{AE05F418-CADF-4D24-A28C-DFAC2B9E8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559"/>
              <a:ext cx="1978" cy="2106"/>
            </a:xfrm>
            <a:custGeom>
              <a:avLst/>
              <a:gdLst>
                <a:gd name="T0" fmla="*/ 1976 w 1978"/>
                <a:gd name="T1" fmla="*/ 90 h 2106"/>
                <a:gd name="T2" fmla="*/ 1974 w 1978"/>
                <a:gd name="T3" fmla="*/ 90 h 2106"/>
                <a:gd name="T4" fmla="*/ 1974 w 1978"/>
                <a:gd name="T5" fmla="*/ 2101 h 2106"/>
                <a:gd name="T6" fmla="*/ 5 w 1978"/>
                <a:gd name="T7" fmla="*/ 2013 h 2106"/>
                <a:gd name="T8" fmla="*/ 13 w 1978"/>
                <a:gd name="T9" fmla="*/ 22 h 2106"/>
                <a:gd name="T10" fmla="*/ 55 w 1978"/>
                <a:gd name="T11" fmla="*/ 4 h 2106"/>
                <a:gd name="T12" fmla="*/ 1976 w 1978"/>
                <a:gd name="T13" fmla="*/ 92 h 2106"/>
                <a:gd name="T14" fmla="*/ 1976 w 1978"/>
                <a:gd name="T15" fmla="*/ 90 h 2106"/>
                <a:gd name="T16" fmla="*/ 1974 w 1978"/>
                <a:gd name="T17" fmla="*/ 90 h 2106"/>
                <a:gd name="T18" fmla="*/ 1976 w 1978"/>
                <a:gd name="T19" fmla="*/ 90 h 2106"/>
                <a:gd name="T20" fmla="*/ 1976 w 1978"/>
                <a:gd name="T21" fmla="*/ 88 h 2106"/>
                <a:gd name="T22" fmla="*/ 55 w 1978"/>
                <a:gd name="T23" fmla="*/ 0 h 2106"/>
                <a:gd name="T24" fmla="*/ 9 w 1978"/>
                <a:gd name="T25" fmla="*/ 20 h 2106"/>
                <a:gd name="T26" fmla="*/ 0 w 1978"/>
                <a:gd name="T27" fmla="*/ 2018 h 2106"/>
                <a:gd name="T28" fmla="*/ 1978 w 1978"/>
                <a:gd name="T29" fmla="*/ 2106 h 2106"/>
                <a:gd name="T30" fmla="*/ 1978 w 1978"/>
                <a:gd name="T31" fmla="*/ 88 h 2106"/>
                <a:gd name="T32" fmla="*/ 1976 w 1978"/>
                <a:gd name="T33" fmla="*/ 88 h 2106"/>
                <a:gd name="T34" fmla="*/ 1976 w 1978"/>
                <a:gd name="T35" fmla="*/ 90 h 210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78" h="2106">
                  <a:moveTo>
                    <a:pt x="1976" y="90"/>
                  </a:moveTo>
                  <a:lnTo>
                    <a:pt x="1974" y="90"/>
                  </a:lnTo>
                  <a:lnTo>
                    <a:pt x="1974" y="2101"/>
                  </a:lnTo>
                  <a:lnTo>
                    <a:pt x="5" y="2013"/>
                  </a:lnTo>
                  <a:lnTo>
                    <a:pt x="13" y="22"/>
                  </a:lnTo>
                  <a:lnTo>
                    <a:pt x="55" y="4"/>
                  </a:lnTo>
                  <a:lnTo>
                    <a:pt x="1976" y="92"/>
                  </a:lnTo>
                  <a:lnTo>
                    <a:pt x="1976" y="90"/>
                  </a:lnTo>
                  <a:lnTo>
                    <a:pt x="1974" y="90"/>
                  </a:lnTo>
                  <a:lnTo>
                    <a:pt x="1976" y="90"/>
                  </a:lnTo>
                  <a:lnTo>
                    <a:pt x="1976" y="88"/>
                  </a:lnTo>
                  <a:lnTo>
                    <a:pt x="55" y="0"/>
                  </a:lnTo>
                  <a:lnTo>
                    <a:pt x="9" y="20"/>
                  </a:lnTo>
                  <a:lnTo>
                    <a:pt x="0" y="2018"/>
                  </a:lnTo>
                  <a:lnTo>
                    <a:pt x="1978" y="2106"/>
                  </a:lnTo>
                  <a:lnTo>
                    <a:pt x="1978" y="88"/>
                  </a:lnTo>
                  <a:lnTo>
                    <a:pt x="1976" y="88"/>
                  </a:lnTo>
                  <a:lnTo>
                    <a:pt x="1976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Freeform 167">
              <a:extLst>
                <a:ext uri="{FF2B5EF4-FFF2-40B4-BE49-F238E27FC236}">
                  <a16:creationId xmlns:a16="http://schemas.microsoft.com/office/drawing/2014/main" id="{B3144248-0206-4275-8026-F2191EDBD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982"/>
              <a:ext cx="2011" cy="586"/>
            </a:xfrm>
            <a:custGeom>
              <a:avLst/>
              <a:gdLst>
                <a:gd name="T0" fmla="*/ 20 w 913"/>
                <a:gd name="T1" fmla="*/ 20 h 266"/>
                <a:gd name="T2" fmla="*/ 20 w 913"/>
                <a:gd name="T3" fmla="*/ 44 h 266"/>
                <a:gd name="T4" fmla="*/ 9714 w 913"/>
                <a:gd name="T5" fmla="*/ 480 h 266"/>
                <a:gd name="T6" fmla="*/ 9714 w 913"/>
                <a:gd name="T7" fmla="*/ 2800 h 266"/>
                <a:gd name="T8" fmla="*/ 44 w 913"/>
                <a:gd name="T9" fmla="*/ 2470 h 266"/>
                <a:gd name="T10" fmla="*/ 44 w 913"/>
                <a:gd name="T11" fmla="*/ 20 h 266"/>
                <a:gd name="T12" fmla="*/ 20 w 913"/>
                <a:gd name="T13" fmla="*/ 20 h 266"/>
                <a:gd name="T14" fmla="*/ 20 w 913"/>
                <a:gd name="T15" fmla="*/ 44 h 266"/>
                <a:gd name="T16" fmla="*/ 20 w 913"/>
                <a:gd name="T17" fmla="*/ 20 h 266"/>
                <a:gd name="T18" fmla="*/ 0 w 913"/>
                <a:gd name="T19" fmla="*/ 20 h 266"/>
                <a:gd name="T20" fmla="*/ 0 w 913"/>
                <a:gd name="T21" fmla="*/ 2489 h 266"/>
                <a:gd name="T22" fmla="*/ 20 w 913"/>
                <a:gd name="T23" fmla="*/ 2514 h 266"/>
                <a:gd name="T24" fmla="*/ 9738 w 913"/>
                <a:gd name="T25" fmla="*/ 2844 h 266"/>
                <a:gd name="T26" fmla="*/ 9755 w 913"/>
                <a:gd name="T27" fmla="*/ 2844 h 266"/>
                <a:gd name="T28" fmla="*/ 9755 w 913"/>
                <a:gd name="T29" fmla="*/ 2824 h 266"/>
                <a:gd name="T30" fmla="*/ 9755 w 913"/>
                <a:gd name="T31" fmla="*/ 460 h 266"/>
                <a:gd name="T32" fmla="*/ 9738 w 913"/>
                <a:gd name="T33" fmla="*/ 436 h 266"/>
                <a:gd name="T34" fmla="*/ 20 w 913"/>
                <a:gd name="T35" fmla="*/ 0 h 266"/>
                <a:gd name="T36" fmla="*/ 0 w 913"/>
                <a:gd name="T37" fmla="*/ 9 h 266"/>
                <a:gd name="T38" fmla="*/ 0 w 913"/>
                <a:gd name="T39" fmla="*/ 20 h 266"/>
                <a:gd name="T40" fmla="*/ 20 w 913"/>
                <a:gd name="T41" fmla="*/ 20 h 2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13" h="266">
                  <a:moveTo>
                    <a:pt x="2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909" y="45"/>
                    <a:pt x="909" y="45"/>
                    <a:pt x="909" y="45"/>
                  </a:cubicBezTo>
                  <a:cubicBezTo>
                    <a:pt x="909" y="262"/>
                    <a:pt x="909" y="262"/>
                    <a:pt x="909" y="262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34"/>
                    <a:pt x="1" y="235"/>
                    <a:pt x="2" y="235"/>
                  </a:cubicBezTo>
                  <a:cubicBezTo>
                    <a:pt x="911" y="266"/>
                    <a:pt x="911" y="266"/>
                    <a:pt x="911" y="266"/>
                  </a:cubicBezTo>
                  <a:cubicBezTo>
                    <a:pt x="912" y="266"/>
                    <a:pt x="912" y="266"/>
                    <a:pt x="913" y="266"/>
                  </a:cubicBezTo>
                  <a:cubicBezTo>
                    <a:pt x="913" y="266"/>
                    <a:pt x="913" y="265"/>
                    <a:pt x="913" y="264"/>
                  </a:cubicBezTo>
                  <a:cubicBezTo>
                    <a:pt x="913" y="43"/>
                    <a:pt x="913" y="43"/>
                    <a:pt x="913" y="43"/>
                  </a:cubicBezTo>
                  <a:cubicBezTo>
                    <a:pt x="913" y="42"/>
                    <a:pt x="913" y="41"/>
                    <a:pt x="911" y="4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Freeform 168">
              <a:extLst>
                <a:ext uri="{FF2B5EF4-FFF2-40B4-BE49-F238E27FC236}">
                  <a16:creationId xmlns:a16="http://schemas.microsoft.com/office/drawing/2014/main" id="{A87B5192-FDAB-4A76-B40D-595BF6CDB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865"/>
              <a:ext cx="88" cy="284"/>
            </a:xfrm>
            <a:custGeom>
              <a:avLst/>
              <a:gdLst>
                <a:gd name="T0" fmla="*/ 88 w 88"/>
                <a:gd name="T1" fmla="*/ 0 h 284"/>
                <a:gd name="T2" fmla="*/ 88 w 88"/>
                <a:gd name="T3" fmla="*/ 205 h 284"/>
                <a:gd name="T4" fmla="*/ 0 w 88"/>
                <a:gd name="T5" fmla="*/ 284 h 284"/>
                <a:gd name="T6" fmla="*/ 0 w 88"/>
                <a:gd name="T7" fmla="*/ 53 h 284"/>
                <a:gd name="T8" fmla="*/ 88 w 88"/>
                <a:gd name="T9" fmla="*/ 0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4">
                  <a:moveTo>
                    <a:pt x="88" y="0"/>
                  </a:moveTo>
                  <a:lnTo>
                    <a:pt x="88" y="205"/>
                  </a:lnTo>
                  <a:lnTo>
                    <a:pt x="0" y="284"/>
                  </a:lnTo>
                  <a:lnTo>
                    <a:pt x="0" y="5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Freeform 169">
              <a:extLst>
                <a:ext uri="{FF2B5EF4-FFF2-40B4-BE49-F238E27FC236}">
                  <a16:creationId xmlns:a16="http://schemas.microsoft.com/office/drawing/2014/main" id="{59DE5D9C-C4D1-4CA4-92D2-F2BB390C4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865"/>
              <a:ext cx="88" cy="284"/>
            </a:xfrm>
            <a:custGeom>
              <a:avLst/>
              <a:gdLst>
                <a:gd name="T0" fmla="*/ 88 w 88"/>
                <a:gd name="T1" fmla="*/ 0 h 284"/>
                <a:gd name="T2" fmla="*/ 88 w 88"/>
                <a:gd name="T3" fmla="*/ 205 h 284"/>
                <a:gd name="T4" fmla="*/ 0 w 88"/>
                <a:gd name="T5" fmla="*/ 284 h 284"/>
                <a:gd name="T6" fmla="*/ 0 w 88"/>
                <a:gd name="T7" fmla="*/ 53 h 284"/>
                <a:gd name="T8" fmla="*/ 88 w 88"/>
                <a:gd name="T9" fmla="*/ 0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4">
                  <a:moveTo>
                    <a:pt x="88" y="0"/>
                  </a:moveTo>
                  <a:lnTo>
                    <a:pt x="88" y="205"/>
                  </a:lnTo>
                  <a:lnTo>
                    <a:pt x="0" y="284"/>
                  </a:lnTo>
                  <a:lnTo>
                    <a:pt x="0" y="53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Freeform 170">
              <a:extLst>
                <a:ext uri="{FF2B5EF4-FFF2-40B4-BE49-F238E27FC236}">
                  <a16:creationId xmlns:a16="http://schemas.microsoft.com/office/drawing/2014/main" id="{A92500A7-81F0-4700-A80F-4CCC45F17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797"/>
              <a:ext cx="88" cy="282"/>
            </a:xfrm>
            <a:custGeom>
              <a:avLst/>
              <a:gdLst>
                <a:gd name="T0" fmla="*/ 88 w 88"/>
                <a:gd name="T1" fmla="*/ 0 h 282"/>
                <a:gd name="T2" fmla="*/ 88 w 88"/>
                <a:gd name="T3" fmla="*/ 202 h 282"/>
                <a:gd name="T4" fmla="*/ 0 w 88"/>
                <a:gd name="T5" fmla="*/ 282 h 282"/>
                <a:gd name="T6" fmla="*/ 0 w 88"/>
                <a:gd name="T7" fmla="*/ 53 h 282"/>
                <a:gd name="T8" fmla="*/ 88 w 88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2">
                  <a:moveTo>
                    <a:pt x="88" y="0"/>
                  </a:moveTo>
                  <a:lnTo>
                    <a:pt x="88" y="202"/>
                  </a:lnTo>
                  <a:lnTo>
                    <a:pt x="0" y="282"/>
                  </a:lnTo>
                  <a:lnTo>
                    <a:pt x="0" y="5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Freeform 171">
              <a:extLst>
                <a:ext uri="{FF2B5EF4-FFF2-40B4-BE49-F238E27FC236}">
                  <a16:creationId xmlns:a16="http://schemas.microsoft.com/office/drawing/2014/main" id="{3F3DA02D-B41B-4200-BC13-960A7428E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797"/>
              <a:ext cx="88" cy="282"/>
            </a:xfrm>
            <a:custGeom>
              <a:avLst/>
              <a:gdLst>
                <a:gd name="T0" fmla="*/ 88 w 88"/>
                <a:gd name="T1" fmla="*/ 0 h 282"/>
                <a:gd name="T2" fmla="*/ 88 w 88"/>
                <a:gd name="T3" fmla="*/ 202 h 282"/>
                <a:gd name="T4" fmla="*/ 0 w 88"/>
                <a:gd name="T5" fmla="*/ 282 h 282"/>
                <a:gd name="T6" fmla="*/ 0 w 88"/>
                <a:gd name="T7" fmla="*/ 53 h 282"/>
                <a:gd name="T8" fmla="*/ 88 w 88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2">
                  <a:moveTo>
                    <a:pt x="88" y="0"/>
                  </a:moveTo>
                  <a:lnTo>
                    <a:pt x="88" y="202"/>
                  </a:lnTo>
                  <a:lnTo>
                    <a:pt x="0" y="282"/>
                  </a:lnTo>
                  <a:lnTo>
                    <a:pt x="0" y="53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Freeform 172">
              <a:extLst>
                <a:ext uri="{FF2B5EF4-FFF2-40B4-BE49-F238E27FC236}">
                  <a16:creationId xmlns:a16="http://schemas.microsoft.com/office/drawing/2014/main" id="{8DCE9DE1-6B2C-4B03-AE6F-A3768644C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850"/>
              <a:ext cx="88" cy="279"/>
            </a:xfrm>
            <a:custGeom>
              <a:avLst/>
              <a:gdLst>
                <a:gd name="T0" fmla="*/ 88 w 88"/>
                <a:gd name="T1" fmla="*/ 0 h 279"/>
                <a:gd name="T2" fmla="*/ 88 w 88"/>
                <a:gd name="T3" fmla="*/ 205 h 279"/>
                <a:gd name="T4" fmla="*/ 0 w 88"/>
                <a:gd name="T5" fmla="*/ 279 h 279"/>
                <a:gd name="T6" fmla="*/ 0 w 88"/>
                <a:gd name="T7" fmla="*/ 55 h 279"/>
                <a:gd name="T8" fmla="*/ 88 w 88"/>
                <a:gd name="T9" fmla="*/ 0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79">
                  <a:moveTo>
                    <a:pt x="88" y="0"/>
                  </a:moveTo>
                  <a:lnTo>
                    <a:pt x="88" y="205"/>
                  </a:lnTo>
                  <a:lnTo>
                    <a:pt x="0" y="279"/>
                  </a:lnTo>
                  <a:lnTo>
                    <a:pt x="0" y="5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173">
              <a:extLst>
                <a:ext uri="{FF2B5EF4-FFF2-40B4-BE49-F238E27FC236}">
                  <a16:creationId xmlns:a16="http://schemas.microsoft.com/office/drawing/2014/main" id="{32460E72-28E5-470D-8679-AF872EF65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850"/>
              <a:ext cx="88" cy="279"/>
            </a:xfrm>
            <a:custGeom>
              <a:avLst/>
              <a:gdLst>
                <a:gd name="T0" fmla="*/ 88 w 88"/>
                <a:gd name="T1" fmla="*/ 0 h 279"/>
                <a:gd name="T2" fmla="*/ 88 w 88"/>
                <a:gd name="T3" fmla="*/ 205 h 279"/>
                <a:gd name="T4" fmla="*/ 0 w 88"/>
                <a:gd name="T5" fmla="*/ 279 h 279"/>
                <a:gd name="T6" fmla="*/ 0 w 88"/>
                <a:gd name="T7" fmla="*/ 55 h 279"/>
                <a:gd name="T8" fmla="*/ 88 w 88"/>
                <a:gd name="T9" fmla="*/ 0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79">
                  <a:moveTo>
                    <a:pt x="88" y="0"/>
                  </a:moveTo>
                  <a:lnTo>
                    <a:pt x="88" y="205"/>
                  </a:lnTo>
                  <a:lnTo>
                    <a:pt x="0" y="279"/>
                  </a:lnTo>
                  <a:lnTo>
                    <a:pt x="0" y="55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174">
              <a:extLst>
                <a:ext uri="{FF2B5EF4-FFF2-40B4-BE49-F238E27FC236}">
                  <a16:creationId xmlns:a16="http://schemas.microsoft.com/office/drawing/2014/main" id="{CC04E730-5979-4126-9050-E7A17FC1B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36"/>
              <a:ext cx="88" cy="287"/>
            </a:xfrm>
            <a:custGeom>
              <a:avLst/>
              <a:gdLst>
                <a:gd name="T0" fmla="*/ 88 w 88"/>
                <a:gd name="T1" fmla="*/ 0 h 287"/>
                <a:gd name="T2" fmla="*/ 88 w 88"/>
                <a:gd name="T3" fmla="*/ 205 h 287"/>
                <a:gd name="T4" fmla="*/ 0 w 88"/>
                <a:gd name="T5" fmla="*/ 287 h 287"/>
                <a:gd name="T6" fmla="*/ 0 w 88"/>
                <a:gd name="T7" fmla="*/ 56 h 287"/>
                <a:gd name="T8" fmla="*/ 88 w 88"/>
                <a:gd name="T9" fmla="*/ 0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7">
                  <a:moveTo>
                    <a:pt x="88" y="0"/>
                  </a:moveTo>
                  <a:lnTo>
                    <a:pt x="88" y="205"/>
                  </a:lnTo>
                  <a:lnTo>
                    <a:pt x="0" y="287"/>
                  </a:lnTo>
                  <a:lnTo>
                    <a:pt x="0" y="56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8" name="Freeform 175">
              <a:extLst>
                <a:ext uri="{FF2B5EF4-FFF2-40B4-BE49-F238E27FC236}">
                  <a16:creationId xmlns:a16="http://schemas.microsoft.com/office/drawing/2014/main" id="{796CBDCB-601D-4EDD-891C-28112E689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36"/>
              <a:ext cx="88" cy="287"/>
            </a:xfrm>
            <a:custGeom>
              <a:avLst/>
              <a:gdLst>
                <a:gd name="T0" fmla="*/ 88 w 88"/>
                <a:gd name="T1" fmla="*/ 0 h 287"/>
                <a:gd name="T2" fmla="*/ 88 w 88"/>
                <a:gd name="T3" fmla="*/ 205 h 287"/>
                <a:gd name="T4" fmla="*/ 0 w 88"/>
                <a:gd name="T5" fmla="*/ 287 h 287"/>
                <a:gd name="T6" fmla="*/ 0 w 88"/>
                <a:gd name="T7" fmla="*/ 56 h 287"/>
                <a:gd name="T8" fmla="*/ 88 w 88"/>
                <a:gd name="T9" fmla="*/ 0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7">
                  <a:moveTo>
                    <a:pt x="88" y="0"/>
                  </a:moveTo>
                  <a:lnTo>
                    <a:pt x="88" y="205"/>
                  </a:lnTo>
                  <a:lnTo>
                    <a:pt x="0" y="287"/>
                  </a:lnTo>
                  <a:lnTo>
                    <a:pt x="0" y="56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176">
              <a:extLst>
                <a:ext uri="{FF2B5EF4-FFF2-40B4-BE49-F238E27FC236}">
                  <a16:creationId xmlns:a16="http://schemas.microsoft.com/office/drawing/2014/main" id="{03CB8CEF-3044-4868-9268-E472FAAA0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823"/>
              <a:ext cx="86" cy="282"/>
            </a:xfrm>
            <a:custGeom>
              <a:avLst/>
              <a:gdLst>
                <a:gd name="T0" fmla="*/ 86 w 86"/>
                <a:gd name="T1" fmla="*/ 0 h 282"/>
                <a:gd name="T2" fmla="*/ 86 w 86"/>
                <a:gd name="T3" fmla="*/ 203 h 282"/>
                <a:gd name="T4" fmla="*/ 0 w 86"/>
                <a:gd name="T5" fmla="*/ 282 h 282"/>
                <a:gd name="T6" fmla="*/ 0 w 86"/>
                <a:gd name="T7" fmla="*/ 53 h 282"/>
                <a:gd name="T8" fmla="*/ 86 w 86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282">
                  <a:moveTo>
                    <a:pt x="86" y="0"/>
                  </a:moveTo>
                  <a:lnTo>
                    <a:pt x="86" y="203"/>
                  </a:lnTo>
                  <a:lnTo>
                    <a:pt x="0" y="282"/>
                  </a:lnTo>
                  <a:lnTo>
                    <a:pt x="0" y="53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Freeform 177">
              <a:extLst>
                <a:ext uri="{FF2B5EF4-FFF2-40B4-BE49-F238E27FC236}">
                  <a16:creationId xmlns:a16="http://schemas.microsoft.com/office/drawing/2014/main" id="{45755D90-9A3B-48A2-B3EA-B5F58D7F5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823"/>
              <a:ext cx="86" cy="282"/>
            </a:xfrm>
            <a:custGeom>
              <a:avLst/>
              <a:gdLst>
                <a:gd name="T0" fmla="*/ 86 w 86"/>
                <a:gd name="T1" fmla="*/ 0 h 282"/>
                <a:gd name="T2" fmla="*/ 86 w 86"/>
                <a:gd name="T3" fmla="*/ 203 h 282"/>
                <a:gd name="T4" fmla="*/ 0 w 86"/>
                <a:gd name="T5" fmla="*/ 282 h 282"/>
                <a:gd name="T6" fmla="*/ 0 w 86"/>
                <a:gd name="T7" fmla="*/ 53 h 282"/>
                <a:gd name="T8" fmla="*/ 86 w 86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282">
                  <a:moveTo>
                    <a:pt x="86" y="0"/>
                  </a:moveTo>
                  <a:lnTo>
                    <a:pt x="86" y="203"/>
                  </a:lnTo>
                  <a:lnTo>
                    <a:pt x="0" y="282"/>
                  </a:lnTo>
                  <a:lnTo>
                    <a:pt x="0" y="53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1" name="Freeform 178">
              <a:extLst>
                <a:ext uri="{FF2B5EF4-FFF2-40B4-BE49-F238E27FC236}">
                  <a16:creationId xmlns:a16="http://schemas.microsoft.com/office/drawing/2014/main" id="{060EF255-B969-4076-8E2D-F0E1C5DA8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810"/>
              <a:ext cx="88" cy="278"/>
            </a:xfrm>
            <a:custGeom>
              <a:avLst/>
              <a:gdLst>
                <a:gd name="T0" fmla="*/ 88 w 88"/>
                <a:gd name="T1" fmla="*/ 0 h 278"/>
                <a:gd name="T2" fmla="*/ 88 w 88"/>
                <a:gd name="T3" fmla="*/ 198 h 278"/>
                <a:gd name="T4" fmla="*/ 0 w 88"/>
                <a:gd name="T5" fmla="*/ 278 h 278"/>
                <a:gd name="T6" fmla="*/ 0 w 88"/>
                <a:gd name="T7" fmla="*/ 53 h 278"/>
                <a:gd name="T8" fmla="*/ 88 w 88"/>
                <a:gd name="T9" fmla="*/ 0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78">
                  <a:moveTo>
                    <a:pt x="88" y="0"/>
                  </a:moveTo>
                  <a:lnTo>
                    <a:pt x="88" y="198"/>
                  </a:lnTo>
                  <a:lnTo>
                    <a:pt x="0" y="278"/>
                  </a:lnTo>
                  <a:lnTo>
                    <a:pt x="0" y="5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2" name="Freeform 179">
              <a:extLst>
                <a:ext uri="{FF2B5EF4-FFF2-40B4-BE49-F238E27FC236}">
                  <a16:creationId xmlns:a16="http://schemas.microsoft.com/office/drawing/2014/main" id="{56337F25-E4FD-4FBC-9FD1-7F60A5896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810"/>
              <a:ext cx="88" cy="278"/>
            </a:xfrm>
            <a:custGeom>
              <a:avLst/>
              <a:gdLst>
                <a:gd name="T0" fmla="*/ 88 w 88"/>
                <a:gd name="T1" fmla="*/ 0 h 278"/>
                <a:gd name="T2" fmla="*/ 88 w 88"/>
                <a:gd name="T3" fmla="*/ 198 h 278"/>
                <a:gd name="T4" fmla="*/ 0 w 88"/>
                <a:gd name="T5" fmla="*/ 278 h 278"/>
                <a:gd name="T6" fmla="*/ 0 w 88"/>
                <a:gd name="T7" fmla="*/ 53 h 278"/>
                <a:gd name="T8" fmla="*/ 88 w 88"/>
                <a:gd name="T9" fmla="*/ 0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78">
                  <a:moveTo>
                    <a:pt x="88" y="0"/>
                  </a:moveTo>
                  <a:lnTo>
                    <a:pt x="88" y="198"/>
                  </a:lnTo>
                  <a:lnTo>
                    <a:pt x="0" y="278"/>
                  </a:lnTo>
                  <a:lnTo>
                    <a:pt x="0" y="53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Freeform 180">
              <a:extLst>
                <a:ext uri="{FF2B5EF4-FFF2-40B4-BE49-F238E27FC236}">
                  <a16:creationId xmlns:a16="http://schemas.microsoft.com/office/drawing/2014/main" id="{BC18909F-58C0-4341-A23F-29981074F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861"/>
              <a:ext cx="95" cy="290"/>
            </a:xfrm>
            <a:custGeom>
              <a:avLst/>
              <a:gdLst>
                <a:gd name="T0" fmla="*/ 444 w 43"/>
                <a:gd name="T1" fmla="*/ 20 h 132"/>
                <a:gd name="T2" fmla="*/ 429 w 43"/>
                <a:gd name="T3" fmla="*/ 20 h 132"/>
                <a:gd name="T4" fmla="*/ 429 w 43"/>
                <a:gd name="T5" fmla="*/ 1000 h 132"/>
                <a:gd name="T6" fmla="*/ 33 w 43"/>
                <a:gd name="T7" fmla="*/ 1347 h 132"/>
                <a:gd name="T8" fmla="*/ 33 w 43"/>
                <a:gd name="T9" fmla="*/ 286 h 132"/>
                <a:gd name="T10" fmla="*/ 453 w 43"/>
                <a:gd name="T11" fmla="*/ 33 h 132"/>
                <a:gd name="T12" fmla="*/ 444 w 43"/>
                <a:gd name="T13" fmla="*/ 20 h 132"/>
                <a:gd name="T14" fmla="*/ 429 w 43"/>
                <a:gd name="T15" fmla="*/ 20 h 132"/>
                <a:gd name="T16" fmla="*/ 444 w 43"/>
                <a:gd name="T17" fmla="*/ 20 h 132"/>
                <a:gd name="T18" fmla="*/ 429 w 43"/>
                <a:gd name="T19" fmla="*/ 9 h 132"/>
                <a:gd name="T20" fmla="*/ 0 w 43"/>
                <a:gd name="T21" fmla="*/ 266 h 132"/>
                <a:gd name="T22" fmla="*/ 0 w 43"/>
                <a:gd name="T23" fmla="*/ 275 h 132"/>
                <a:gd name="T24" fmla="*/ 0 w 43"/>
                <a:gd name="T25" fmla="*/ 1391 h 132"/>
                <a:gd name="T26" fmla="*/ 9 w 43"/>
                <a:gd name="T27" fmla="*/ 1399 h 132"/>
                <a:gd name="T28" fmla="*/ 20 w 43"/>
                <a:gd name="T29" fmla="*/ 1399 h 132"/>
                <a:gd name="T30" fmla="*/ 453 w 43"/>
                <a:gd name="T31" fmla="*/ 1019 h 132"/>
                <a:gd name="T32" fmla="*/ 464 w 43"/>
                <a:gd name="T33" fmla="*/ 1008 h 132"/>
                <a:gd name="T34" fmla="*/ 464 w 43"/>
                <a:gd name="T35" fmla="*/ 20 h 132"/>
                <a:gd name="T36" fmla="*/ 453 w 43"/>
                <a:gd name="T37" fmla="*/ 9 h 132"/>
                <a:gd name="T38" fmla="*/ 429 w 43"/>
                <a:gd name="T39" fmla="*/ 9 h 132"/>
                <a:gd name="T40" fmla="*/ 444 w 43"/>
                <a:gd name="T41" fmla="*/ 20 h 1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132">
                  <a:moveTo>
                    <a:pt x="41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2"/>
                    <a:pt x="1" y="132"/>
                  </a:cubicBezTo>
                  <a:cubicBezTo>
                    <a:pt x="1" y="132"/>
                    <a:pt x="2" y="132"/>
                    <a:pt x="2" y="132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2" y="95"/>
                    <a:pt x="43" y="95"/>
                    <a:pt x="43" y="95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1" y="0"/>
                    <a:pt x="41" y="0"/>
                    <a:pt x="40" y="1"/>
                  </a:cubicBezTo>
                  <a:cubicBezTo>
                    <a:pt x="41" y="2"/>
                    <a:pt x="41" y="2"/>
                    <a:pt x="41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4" name="Freeform 181">
              <a:extLst>
                <a:ext uri="{FF2B5EF4-FFF2-40B4-BE49-F238E27FC236}">
                  <a16:creationId xmlns:a16="http://schemas.microsoft.com/office/drawing/2014/main" id="{1C68341E-71E1-4D1A-8713-43984EA86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795"/>
              <a:ext cx="93" cy="286"/>
            </a:xfrm>
            <a:custGeom>
              <a:avLst/>
              <a:gdLst>
                <a:gd name="T0" fmla="*/ 447 w 42"/>
                <a:gd name="T1" fmla="*/ 9 h 130"/>
                <a:gd name="T2" fmla="*/ 421 w 42"/>
                <a:gd name="T3" fmla="*/ 9 h 130"/>
                <a:gd name="T4" fmla="*/ 421 w 42"/>
                <a:gd name="T5" fmla="*/ 977 h 130"/>
                <a:gd name="T6" fmla="*/ 35 w 42"/>
                <a:gd name="T7" fmla="*/ 1331 h 130"/>
                <a:gd name="T8" fmla="*/ 35 w 42"/>
                <a:gd name="T9" fmla="*/ 275 h 130"/>
                <a:gd name="T10" fmla="*/ 447 w 42"/>
                <a:gd name="T11" fmla="*/ 33 h 130"/>
                <a:gd name="T12" fmla="*/ 447 w 42"/>
                <a:gd name="T13" fmla="*/ 9 h 130"/>
                <a:gd name="T14" fmla="*/ 421 w 42"/>
                <a:gd name="T15" fmla="*/ 9 h 130"/>
                <a:gd name="T16" fmla="*/ 447 w 42"/>
                <a:gd name="T17" fmla="*/ 9 h 130"/>
                <a:gd name="T18" fmla="*/ 436 w 42"/>
                <a:gd name="T19" fmla="*/ 0 h 130"/>
                <a:gd name="T20" fmla="*/ 9 w 42"/>
                <a:gd name="T21" fmla="*/ 257 h 130"/>
                <a:gd name="T22" fmla="*/ 0 w 42"/>
                <a:gd name="T23" fmla="*/ 266 h 130"/>
                <a:gd name="T24" fmla="*/ 0 w 42"/>
                <a:gd name="T25" fmla="*/ 1375 h 130"/>
                <a:gd name="T26" fmla="*/ 9 w 42"/>
                <a:gd name="T27" fmla="*/ 1384 h 130"/>
                <a:gd name="T28" fmla="*/ 20 w 42"/>
                <a:gd name="T29" fmla="*/ 1384 h 130"/>
                <a:gd name="T30" fmla="*/ 456 w 42"/>
                <a:gd name="T31" fmla="*/ 1001 h 130"/>
                <a:gd name="T32" fmla="*/ 456 w 42"/>
                <a:gd name="T33" fmla="*/ 992 h 130"/>
                <a:gd name="T34" fmla="*/ 456 w 42"/>
                <a:gd name="T35" fmla="*/ 9 h 130"/>
                <a:gd name="T36" fmla="*/ 447 w 42"/>
                <a:gd name="T37" fmla="*/ 0 h 130"/>
                <a:gd name="T38" fmla="*/ 436 w 42"/>
                <a:gd name="T39" fmla="*/ 0 h 130"/>
                <a:gd name="T40" fmla="*/ 447 w 42"/>
                <a:gd name="T41" fmla="*/ 9 h 1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" h="130">
                  <a:moveTo>
                    <a:pt x="41" y="1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30"/>
                    <a:pt x="1" y="130"/>
                  </a:cubicBezTo>
                  <a:cubicBezTo>
                    <a:pt x="1" y="130"/>
                    <a:pt x="2" y="130"/>
                    <a:pt x="2" y="130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2" y="94"/>
                    <a:pt x="42" y="93"/>
                    <a:pt x="42" y="9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0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41" y="1"/>
                    <a:pt x="41" y="1"/>
                    <a:pt x="4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5" name="Freeform 182">
              <a:extLst>
                <a:ext uri="{FF2B5EF4-FFF2-40B4-BE49-F238E27FC236}">
                  <a16:creationId xmlns:a16="http://schemas.microsoft.com/office/drawing/2014/main" id="{F27C70B2-AB02-4440-B6B7-65CF691D7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847"/>
              <a:ext cx="94" cy="287"/>
            </a:xfrm>
            <a:custGeom>
              <a:avLst/>
              <a:gdLst>
                <a:gd name="T0" fmla="*/ 431 w 43"/>
                <a:gd name="T1" fmla="*/ 9 h 130"/>
                <a:gd name="T2" fmla="*/ 415 w 43"/>
                <a:gd name="T3" fmla="*/ 9 h 130"/>
                <a:gd name="T4" fmla="*/ 415 w 43"/>
                <a:gd name="T5" fmla="*/ 1000 h 130"/>
                <a:gd name="T6" fmla="*/ 33 w 43"/>
                <a:gd name="T7" fmla="*/ 1344 h 130"/>
                <a:gd name="T8" fmla="*/ 33 w 43"/>
                <a:gd name="T9" fmla="*/ 291 h 130"/>
                <a:gd name="T10" fmla="*/ 439 w 43"/>
                <a:gd name="T11" fmla="*/ 33 h 130"/>
                <a:gd name="T12" fmla="*/ 431 w 43"/>
                <a:gd name="T13" fmla="*/ 9 h 130"/>
                <a:gd name="T14" fmla="*/ 415 w 43"/>
                <a:gd name="T15" fmla="*/ 9 h 130"/>
                <a:gd name="T16" fmla="*/ 431 w 43"/>
                <a:gd name="T17" fmla="*/ 9 h 130"/>
                <a:gd name="T18" fmla="*/ 415 w 43"/>
                <a:gd name="T19" fmla="*/ 0 h 130"/>
                <a:gd name="T20" fmla="*/ 0 w 43"/>
                <a:gd name="T21" fmla="*/ 267 h 130"/>
                <a:gd name="T22" fmla="*/ 0 w 43"/>
                <a:gd name="T23" fmla="*/ 278 h 130"/>
                <a:gd name="T24" fmla="*/ 0 w 43"/>
                <a:gd name="T25" fmla="*/ 1380 h 130"/>
                <a:gd name="T26" fmla="*/ 0 w 43"/>
                <a:gd name="T27" fmla="*/ 1400 h 130"/>
                <a:gd name="T28" fmla="*/ 20 w 43"/>
                <a:gd name="T29" fmla="*/ 1400 h 130"/>
                <a:gd name="T30" fmla="*/ 439 w 43"/>
                <a:gd name="T31" fmla="*/ 1024 h 130"/>
                <a:gd name="T32" fmla="*/ 448 w 43"/>
                <a:gd name="T33" fmla="*/ 1013 h 130"/>
                <a:gd name="T34" fmla="*/ 448 w 43"/>
                <a:gd name="T35" fmla="*/ 9 h 130"/>
                <a:gd name="T36" fmla="*/ 439 w 43"/>
                <a:gd name="T37" fmla="*/ 0 h 130"/>
                <a:gd name="T38" fmla="*/ 415 w 43"/>
                <a:gd name="T39" fmla="*/ 0 h 130"/>
                <a:gd name="T40" fmla="*/ 431 w 43"/>
                <a:gd name="T41" fmla="*/ 9 h 1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130">
                  <a:moveTo>
                    <a:pt x="41" y="1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29"/>
                    <a:pt x="0" y="129"/>
                    <a:pt x="0" y="130"/>
                  </a:cubicBezTo>
                  <a:cubicBezTo>
                    <a:pt x="1" y="130"/>
                    <a:pt x="2" y="130"/>
                    <a:pt x="2" y="130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2" y="95"/>
                    <a:pt x="43" y="94"/>
                    <a:pt x="43" y="94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2" y="0"/>
                    <a:pt x="42" y="0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41" y="1"/>
                    <a:pt x="41" y="1"/>
                    <a:pt x="4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6" name="Freeform 183">
              <a:extLst>
                <a:ext uri="{FF2B5EF4-FFF2-40B4-BE49-F238E27FC236}">
                  <a16:creationId xmlns:a16="http://schemas.microsoft.com/office/drawing/2014/main" id="{10790F33-FB16-4C64-A640-240B9951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834"/>
              <a:ext cx="95" cy="291"/>
            </a:xfrm>
            <a:custGeom>
              <a:avLst/>
              <a:gdLst>
                <a:gd name="T0" fmla="*/ 444 w 43"/>
                <a:gd name="T1" fmla="*/ 9 h 132"/>
                <a:gd name="T2" fmla="*/ 429 w 43"/>
                <a:gd name="T3" fmla="*/ 9 h 132"/>
                <a:gd name="T4" fmla="*/ 429 w 43"/>
                <a:gd name="T5" fmla="*/ 996 h 132"/>
                <a:gd name="T6" fmla="*/ 33 w 43"/>
                <a:gd name="T7" fmla="*/ 1360 h 132"/>
                <a:gd name="T8" fmla="*/ 33 w 43"/>
                <a:gd name="T9" fmla="*/ 278 h 132"/>
                <a:gd name="T10" fmla="*/ 453 w 43"/>
                <a:gd name="T11" fmla="*/ 33 h 132"/>
                <a:gd name="T12" fmla="*/ 444 w 43"/>
                <a:gd name="T13" fmla="*/ 9 h 132"/>
                <a:gd name="T14" fmla="*/ 429 w 43"/>
                <a:gd name="T15" fmla="*/ 9 h 132"/>
                <a:gd name="T16" fmla="*/ 444 w 43"/>
                <a:gd name="T17" fmla="*/ 9 h 132"/>
                <a:gd name="T18" fmla="*/ 429 w 43"/>
                <a:gd name="T19" fmla="*/ 0 h 132"/>
                <a:gd name="T20" fmla="*/ 0 w 43"/>
                <a:gd name="T21" fmla="*/ 258 h 132"/>
                <a:gd name="T22" fmla="*/ 0 w 43"/>
                <a:gd name="T23" fmla="*/ 278 h 132"/>
                <a:gd name="T24" fmla="*/ 0 w 43"/>
                <a:gd name="T25" fmla="*/ 1404 h 132"/>
                <a:gd name="T26" fmla="*/ 9 w 43"/>
                <a:gd name="T27" fmla="*/ 1415 h 132"/>
                <a:gd name="T28" fmla="*/ 20 w 43"/>
                <a:gd name="T29" fmla="*/ 1415 h 132"/>
                <a:gd name="T30" fmla="*/ 453 w 43"/>
                <a:gd name="T31" fmla="*/ 1016 h 132"/>
                <a:gd name="T32" fmla="*/ 464 w 43"/>
                <a:gd name="T33" fmla="*/ 1005 h 132"/>
                <a:gd name="T34" fmla="*/ 464 w 43"/>
                <a:gd name="T35" fmla="*/ 9 h 132"/>
                <a:gd name="T36" fmla="*/ 453 w 43"/>
                <a:gd name="T37" fmla="*/ 0 h 132"/>
                <a:gd name="T38" fmla="*/ 429 w 43"/>
                <a:gd name="T39" fmla="*/ 0 h 132"/>
                <a:gd name="T40" fmla="*/ 444 w 43"/>
                <a:gd name="T41" fmla="*/ 9 h 1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132">
                  <a:moveTo>
                    <a:pt x="41" y="1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2"/>
                    <a:pt x="1" y="132"/>
                  </a:cubicBezTo>
                  <a:cubicBezTo>
                    <a:pt x="1" y="132"/>
                    <a:pt x="2" y="132"/>
                    <a:pt x="2" y="132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2" y="95"/>
                    <a:pt x="43" y="94"/>
                    <a:pt x="43" y="94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2" y="0"/>
                    <a:pt x="42" y="0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41" y="1"/>
                    <a:pt x="41" y="1"/>
                    <a:pt x="4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7" name="Freeform 184">
              <a:extLst>
                <a:ext uri="{FF2B5EF4-FFF2-40B4-BE49-F238E27FC236}">
                  <a16:creationId xmlns:a16="http://schemas.microsoft.com/office/drawing/2014/main" id="{CC5129DA-4079-4E7E-AE26-B258DAFE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821"/>
              <a:ext cx="93" cy="286"/>
            </a:xfrm>
            <a:custGeom>
              <a:avLst/>
              <a:gdLst>
                <a:gd name="T0" fmla="*/ 436 w 42"/>
                <a:gd name="T1" fmla="*/ 9 h 130"/>
                <a:gd name="T2" fmla="*/ 421 w 42"/>
                <a:gd name="T3" fmla="*/ 9 h 130"/>
                <a:gd name="T4" fmla="*/ 421 w 42"/>
                <a:gd name="T5" fmla="*/ 977 h 130"/>
                <a:gd name="T6" fmla="*/ 35 w 42"/>
                <a:gd name="T7" fmla="*/ 1331 h 130"/>
                <a:gd name="T8" fmla="*/ 35 w 42"/>
                <a:gd name="T9" fmla="*/ 275 h 130"/>
                <a:gd name="T10" fmla="*/ 447 w 42"/>
                <a:gd name="T11" fmla="*/ 33 h 130"/>
                <a:gd name="T12" fmla="*/ 436 w 42"/>
                <a:gd name="T13" fmla="*/ 9 h 130"/>
                <a:gd name="T14" fmla="*/ 421 w 42"/>
                <a:gd name="T15" fmla="*/ 9 h 130"/>
                <a:gd name="T16" fmla="*/ 436 w 42"/>
                <a:gd name="T17" fmla="*/ 9 h 130"/>
                <a:gd name="T18" fmla="*/ 436 w 42"/>
                <a:gd name="T19" fmla="*/ 0 h 130"/>
                <a:gd name="T20" fmla="*/ 0 w 42"/>
                <a:gd name="T21" fmla="*/ 257 h 130"/>
                <a:gd name="T22" fmla="*/ 0 w 42"/>
                <a:gd name="T23" fmla="*/ 266 h 130"/>
                <a:gd name="T24" fmla="*/ 0 w 42"/>
                <a:gd name="T25" fmla="*/ 1375 h 130"/>
                <a:gd name="T26" fmla="*/ 0 w 42"/>
                <a:gd name="T27" fmla="*/ 1384 h 130"/>
                <a:gd name="T28" fmla="*/ 20 w 42"/>
                <a:gd name="T29" fmla="*/ 1384 h 130"/>
                <a:gd name="T30" fmla="*/ 447 w 42"/>
                <a:gd name="T31" fmla="*/ 1001 h 130"/>
                <a:gd name="T32" fmla="*/ 456 w 42"/>
                <a:gd name="T33" fmla="*/ 992 h 130"/>
                <a:gd name="T34" fmla="*/ 456 w 42"/>
                <a:gd name="T35" fmla="*/ 9 h 130"/>
                <a:gd name="T36" fmla="*/ 447 w 42"/>
                <a:gd name="T37" fmla="*/ 0 h 130"/>
                <a:gd name="T38" fmla="*/ 436 w 42"/>
                <a:gd name="T39" fmla="*/ 0 h 130"/>
                <a:gd name="T40" fmla="*/ 436 w 42"/>
                <a:gd name="T41" fmla="*/ 9 h 1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" h="130">
                  <a:moveTo>
                    <a:pt x="40" y="1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0" y="130"/>
                    <a:pt x="0" y="130"/>
                  </a:cubicBezTo>
                  <a:cubicBezTo>
                    <a:pt x="1" y="130"/>
                    <a:pt x="2" y="130"/>
                    <a:pt x="2" y="130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2" y="94"/>
                    <a:pt x="42" y="93"/>
                    <a:pt x="42" y="9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0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40" y="1"/>
                    <a:pt x="40" y="1"/>
                    <a:pt x="4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Freeform 185">
              <a:extLst>
                <a:ext uri="{FF2B5EF4-FFF2-40B4-BE49-F238E27FC236}">
                  <a16:creationId xmlns:a16="http://schemas.microsoft.com/office/drawing/2014/main" id="{98A45FCB-6D12-43DC-BFE0-8F953F6AF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808"/>
              <a:ext cx="92" cy="282"/>
            </a:xfrm>
            <a:custGeom>
              <a:avLst/>
              <a:gdLst>
                <a:gd name="T0" fmla="*/ 432 w 42"/>
                <a:gd name="T1" fmla="*/ 9 h 128"/>
                <a:gd name="T2" fmla="*/ 407 w 42"/>
                <a:gd name="T3" fmla="*/ 9 h 128"/>
                <a:gd name="T4" fmla="*/ 407 w 42"/>
                <a:gd name="T5" fmla="*/ 961 h 128"/>
                <a:gd name="T6" fmla="*/ 33 w 42"/>
                <a:gd name="T7" fmla="*/ 1315 h 128"/>
                <a:gd name="T8" fmla="*/ 33 w 42"/>
                <a:gd name="T9" fmla="*/ 278 h 128"/>
                <a:gd name="T10" fmla="*/ 432 w 42"/>
                <a:gd name="T11" fmla="*/ 33 h 128"/>
                <a:gd name="T12" fmla="*/ 432 w 42"/>
                <a:gd name="T13" fmla="*/ 9 h 128"/>
                <a:gd name="T14" fmla="*/ 407 w 42"/>
                <a:gd name="T15" fmla="*/ 9 h 128"/>
                <a:gd name="T16" fmla="*/ 432 w 42"/>
                <a:gd name="T17" fmla="*/ 9 h 128"/>
                <a:gd name="T18" fmla="*/ 423 w 42"/>
                <a:gd name="T19" fmla="*/ 0 h 128"/>
                <a:gd name="T20" fmla="*/ 9 w 42"/>
                <a:gd name="T21" fmla="*/ 258 h 128"/>
                <a:gd name="T22" fmla="*/ 0 w 42"/>
                <a:gd name="T23" fmla="*/ 267 h 128"/>
                <a:gd name="T24" fmla="*/ 0 w 42"/>
                <a:gd name="T25" fmla="*/ 1359 h 128"/>
                <a:gd name="T26" fmla="*/ 9 w 42"/>
                <a:gd name="T27" fmla="*/ 1368 h 128"/>
                <a:gd name="T28" fmla="*/ 20 w 42"/>
                <a:gd name="T29" fmla="*/ 1368 h 128"/>
                <a:gd name="T30" fmla="*/ 442 w 42"/>
                <a:gd name="T31" fmla="*/ 985 h 128"/>
                <a:gd name="T32" fmla="*/ 442 w 42"/>
                <a:gd name="T33" fmla="*/ 972 h 128"/>
                <a:gd name="T34" fmla="*/ 442 w 42"/>
                <a:gd name="T35" fmla="*/ 9 h 128"/>
                <a:gd name="T36" fmla="*/ 432 w 42"/>
                <a:gd name="T37" fmla="*/ 0 h 128"/>
                <a:gd name="T38" fmla="*/ 423 w 42"/>
                <a:gd name="T39" fmla="*/ 0 h 128"/>
                <a:gd name="T40" fmla="*/ 432 w 42"/>
                <a:gd name="T41" fmla="*/ 9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" h="128">
                  <a:moveTo>
                    <a:pt x="41" y="1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8"/>
                    <a:pt x="1" y="128"/>
                  </a:cubicBezTo>
                  <a:cubicBezTo>
                    <a:pt x="1" y="128"/>
                    <a:pt x="2" y="128"/>
                    <a:pt x="2" y="128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2" y="92"/>
                    <a:pt x="42" y="91"/>
                    <a:pt x="42" y="9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0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41" y="1"/>
                    <a:pt x="41" y="1"/>
                    <a:pt x="4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Freeform 186">
              <a:extLst>
                <a:ext uri="{FF2B5EF4-FFF2-40B4-BE49-F238E27FC236}">
                  <a16:creationId xmlns:a16="http://schemas.microsoft.com/office/drawing/2014/main" id="{DACF2F70-BA28-403F-B852-248599896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878"/>
              <a:ext cx="88" cy="1873"/>
            </a:xfrm>
            <a:custGeom>
              <a:avLst/>
              <a:gdLst>
                <a:gd name="T0" fmla="*/ 0 w 88"/>
                <a:gd name="T1" fmla="*/ 53 h 1873"/>
                <a:gd name="T2" fmla="*/ 0 w 88"/>
                <a:gd name="T3" fmla="*/ 1873 h 1873"/>
                <a:gd name="T4" fmla="*/ 88 w 88"/>
                <a:gd name="T5" fmla="*/ 1820 h 1873"/>
                <a:gd name="T6" fmla="*/ 88 w 88"/>
                <a:gd name="T7" fmla="*/ 0 h 1873"/>
                <a:gd name="T8" fmla="*/ 0 w 88"/>
                <a:gd name="T9" fmla="*/ 53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873">
                  <a:moveTo>
                    <a:pt x="0" y="53"/>
                  </a:moveTo>
                  <a:lnTo>
                    <a:pt x="0" y="1873"/>
                  </a:lnTo>
                  <a:lnTo>
                    <a:pt x="88" y="1820"/>
                  </a:lnTo>
                  <a:lnTo>
                    <a:pt x="88" y="0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683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0" name="Freeform 187">
              <a:extLst>
                <a:ext uri="{FF2B5EF4-FFF2-40B4-BE49-F238E27FC236}">
                  <a16:creationId xmlns:a16="http://schemas.microsoft.com/office/drawing/2014/main" id="{C6C5F55C-4378-479F-871A-31970B617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878"/>
              <a:ext cx="88" cy="1873"/>
            </a:xfrm>
            <a:custGeom>
              <a:avLst/>
              <a:gdLst>
                <a:gd name="T0" fmla="*/ 0 w 88"/>
                <a:gd name="T1" fmla="*/ 53 h 1873"/>
                <a:gd name="T2" fmla="*/ 0 w 88"/>
                <a:gd name="T3" fmla="*/ 1873 h 1873"/>
                <a:gd name="T4" fmla="*/ 88 w 88"/>
                <a:gd name="T5" fmla="*/ 1820 h 1873"/>
                <a:gd name="T6" fmla="*/ 88 w 88"/>
                <a:gd name="T7" fmla="*/ 0 h 1873"/>
                <a:gd name="T8" fmla="*/ 0 w 88"/>
                <a:gd name="T9" fmla="*/ 53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873">
                  <a:moveTo>
                    <a:pt x="0" y="53"/>
                  </a:moveTo>
                  <a:lnTo>
                    <a:pt x="0" y="1873"/>
                  </a:lnTo>
                  <a:lnTo>
                    <a:pt x="88" y="1820"/>
                  </a:lnTo>
                  <a:lnTo>
                    <a:pt x="88" y="0"/>
                  </a:lnTo>
                  <a:lnTo>
                    <a:pt x="0" y="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1" name="Freeform 188">
              <a:extLst>
                <a:ext uri="{FF2B5EF4-FFF2-40B4-BE49-F238E27FC236}">
                  <a16:creationId xmlns:a16="http://schemas.microsoft.com/office/drawing/2014/main" id="{7F3A0B9E-6D27-4634-8B2E-6066B7AC8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872"/>
              <a:ext cx="95" cy="1879"/>
            </a:xfrm>
            <a:custGeom>
              <a:avLst/>
              <a:gdLst>
                <a:gd name="T0" fmla="*/ 9 w 43"/>
                <a:gd name="T1" fmla="*/ 278 h 853"/>
                <a:gd name="T2" fmla="*/ 0 w 43"/>
                <a:gd name="T3" fmla="*/ 278 h 853"/>
                <a:gd name="T4" fmla="*/ 0 w 43"/>
                <a:gd name="T5" fmla="*/ 9109 h 853"/>
                <a:gd name="T6" fmla="*/ 9 w 43"/>
                <a:gd name="T7" fmla="*/ 9117 h 853"/>
                <a:gd name="T8" fmla="*/ 20 w 43"/>
                <a:gd name="T9" fmla="*/ 9117 h 853"/>
                <a:gd name="T10" fmla="*/ 453 w 43"/>
                <a:gd name="T11" fmla="*/ 8860 h 853"/>
                <a:gd name="T12" fmla="*/ 464 w 43"/>
                <a:gd name="T13" fmla="*/ 8851 h 853"/>
                <a:gd name="T14" fmla="*/ 464 w 43"/>
                <a:gd name="T15" fmla="*/ 20 h 853"/>
                <a:gd name="T16" fmla="*/ 453 w 43"/>
                <a:gd name="T17" fmla="*/ 0 h 853"/>
                <a:gd name="T18" fmla="*/ 444 w 43"/>
                <a:gd name="T19" fmla="*/ 0 h 853"/>
                <a:gd name="T20" fmla="*/ 9 w 43"/>
                <a:gd name="T21" fmla="*/ 258 h 853"/>
                <a:gd name="T22" fmla="*/ 0 w 43"/>
                <a:gd name="T23" fmla="*/ 278 h 853"/>
                <a:gd name="T24" fmla="*/ 9 w 43"/>
                <a:gd name="T25" fmla="*/ 278 h 853"/>
                <a:gd name="T26" fmla="*/ 20 w 43"/>
                <a:gd name="T27" fmla="*/ 286 h 853"/>
                <a:gd name="T28" fmla="*/ 429 w 43"/>
                <a:gd name="T29" fmla="*/ 44 h 853"/>
                <a:gd name="T30" fmla="*/ 429 w 43"/>
                <a:gd name="T31" fmla="*/ 8842 h 853"/>
                <a:gd name="T32" fmla="*/ 33 w 43"/>
                <a:gd name="T33" fmla="*/ 9073 h 853"/>
                <a:gd name="T34" fmla="*/ 33 w 43"/>
                <a:gd name="T35" fmla="*/ 278 h 853"/>
                <a:gd name="T36" fmla="*/ 9 w 43"/>
                <a:gd name="T37" fmla="*/ 278 h 853"/>
                <a:gd name="T38" fmla="*/ 20 w 43"/>
                <a:gd name="T39" fmla="*/ 286 h 853"/>
                <a:gd name="T40" fmla="*/ 9 w 43"/>
                <a:gd name="T41" fmla="*/ 278 h 8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853">
                  <a:moveTo>
                    <a:pt x="1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0" y="852"/>
                    <a:pt x="0" y="853"/>
                    <a:pt x="1" y="853"/>
                  </a:cubicBezTo>
                  <a:cubicBezTo>
                    <a:pt x="1" y="853"/>
                    <a:pt x="2" y="853"/>
                    <a:pt x="2" y="853"/>
                  </a:cubicBezTo>
                  <a:cubicBezTo>
                    <a:pt x="42" y="829"/>
                    <a:pt x="42" y="829"/>
                    <a:pt x="42" y="829"/>
                  </a:cubicBezTo>
                  <a:cubicBezTo>
                    <a:pt x="43" y="829"/>
                    <a:pt x="43" y="828"/>
                    <a:pt x="43" y="828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"/>
                    <a:pt x="43" y="1"/>
                    <a:pt x="42" y="0"/>
                  </a:cubicBezTo>
                  <a:cubicBezTo>
                    <a:pt x="42" y="0"/>
                    <a:pt x="41" y="0"/>
                    <a:pt x="41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827"/>
                    <a:pt x="40" y="827"/>
                    <a:pt x="40" y="827"/>
                  </a:cubicBezTo>
                  <a:cubicBezTo>
                    <a:pt x="3" y="849"/>
                    <a:pt x="3" y="849"/>
                    <a:pt x="3" y="849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6"/>
                    <a:pt x="1" y="26"/>
                    <a:pt x="1" y="2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2" name="Freeform 189">
              <a:extLst>
                <a:ext uri="{FF2B5EF4-FFF2-40B4-BE49-F238E27FC236}">
                  <a16:creationId xmlns:a16="http://schemas.microsoft.com/office/drawing/2014/main" id="{1593DE05-D69E-4DC4-93DD-FE9D2B055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070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7 h 86"/>
                <a:gd name="T4" fmla="*/ 163 w 251"/>
                <a:gd name="T5" fmla="*/ 86 h 86"/>
                <a:gd name="T6" fmla="*/ 0 w 251"/>
                <a:gd name="T7" fmla="*/ 79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7"/>
                  </a:lnTo>
                  <a:lnTo>
                    <a:pt x="163" y="86"/>
                  </a:lnTo>
                  <a:lnTo>
                    <a:pt x="0" y="7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987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3" name="Freeform 190">
              <a:extLst>
                <a:ext uri="{FF2B5EF4-FFF2-40B4-BE49-F238E27FC236}">
                  <a16:creationId xmlns:a16="http://schemas.microsoft.com/office/drawing/2014/main" id="{378A97F2-45D9-47F4-BE17-97EBB890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070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7 h 86"/>
                <a:gd name="T4" fmla="*/ 163 w 251"/>
                <a:gd name="T5" fmla="*/ 86 h 86"/>
                <a:gd name="T6" fmla="*/ 0 w 251"/>
                <a:gd name="T7" fmla="*/ 79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7"/>
                  </a:lnTo>
                  <a:lnTo>
                    <a:pt x="163" y="86"/>
                  </a:lnTo>
                  <a:lnTo>
                    <a:pt x="0" y="79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4" name="Freeform 191">
              <a:extLst>
                <a:ext uri="{FF2B5EF4-FFF2-40B4-BE49-F238E27FC236}">
                  <a16:creationId xmlns:a16="http://schemas.microsoft.com/office/drawing/2014/main" id="{E09D19EE-53BB-40CA-AE4A-BD8F0E7EF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055"/>
              <a:ext cx="251" cy="85"/>
            </a:xfrm>
            <a:custGeom>
              <a:avLst/>
              <a:gdLst>
                <a:gd name="T0" fmla="*/ 88 w 251"/>
                <a:gd name="T1" fmla="*/ 0 h 85"/>
                <a:gd name="T2" fmla="*/ 251 w 251"/>
                <a:gd name="T3" fmla="*/ 6 h 85"/>
                <a:gd name="T4" fmla="*/ 163 w 251"/>
                <a:gd name="T5" fmla="*/ 85 h 85"/>
                <a:gd name="T6" fmla="*/ 0 w 251"/>
                <a:gd name="T7" fmla="*/ 77 h 85"/>
                <a:gd name="T8" fmla="*/ 88 w 251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5">
                  <a:moveTo>
                    <a:pt x="88" y="0"/>
                  </a:moveTo>
                  <a:lnTo>
                    <a:pt x="251" y="6"/>
                  </a:lnTo>
                  <a:lnTo>
                    <a:pt x="163" y="85"/>
                  </a:lnTo>
                  <a:lnTo>
                    <a:pt x="0" y="7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987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5" name="Freeform 192">
              <a:extLst>
                <a:ext uri="{FF2B5EF4-FFF2-40B4-BE49-F238E27FC236}">
                  <a16:creationId xmlns:a16="http://schemas.microsoft.com/office/drawing/2014/main" id="{AD8D0C05-E7DE-4D8A-9A0B-EA4BC366C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055"/>
              <a:ext cx="251" cy="85"/>
            </a:xfrm>
            <a:custGeom>
              <a:avLst/>
              <a:gdLst>
                <a:gd name="T0" fmla="*/ 88 w 251"/>
                <a:gd name="T1" fmla="*/ 0 h 85"/>
                <a:gd name="T2" fmla="*/ 251 w 251"/>
                <a:gd name="T3" fmla="*/ 6 h 85"/>
                <a:gd name="T4" fmla="*/ 163 w 251"/>
                <a:gd name="T5" fmla="*/ 85 h 85"/>
                <a:gd name="T6" fmla="*/ 0 w 251"/>
                <a:gd name="T7" fmla="*/ 77 h 85"/>
                <a:gd name="T8" fmla="*/ 88 w 251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5">
                  <a:moveTo>
                    <a:pt x="88" y="0"/>
                  </a:moveTo>
                  <a:lnTo>
                    <a:pt x="251" y="6"/>
                  </a:lnTo>
                  <a:lnTo>
                    <a:pt x="163" y="85"/>
                  </a:lnTo>
                  <a:lnTo>
                    <a:pt x="0" y="77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6" name="Freeform 193">
              <a:extLst>
                <a:ext uri="{FF2B5EF4-FFF2-40B4-BE49-F238E27FC236}">
                  <a16:creationId xmlns:a16="http://schemas.microsoft.com/office/drawing/2014/main" id="{37F8C28A-1AAD-4790-B513-4B7C908FA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041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7 h 86"/>
                <a:gd name="T4" fmla="*/ 163 w 251"/>
                <a:gd name="T5" fmla="*/ 86 h 86"/>
                <a:gd name="T6" fmla="*/ 0 w 251"/>
                <a:gd name="T7" fmla="*/ 82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7"/>
                  </a:lnTo>
                  <a:lnTo>
                    <a:pt x="163" y="86"/>
                  </a:lnTo>
                  <a:lnTo>
                    <a:pt x="0" y="8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987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7" name="Freeform 194">
              <a:extLst>
                <a:ext uri="{FF2B5EF4-FFF2-40B4-BE49-F238E27FC236}">
                  <a16:creationId xmlns:a16="http://schemas.microsoft.com/office/drawing/2014/main" id="{A37A819A-E01F-4AC8-A32C-9E6432F7D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041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7 h 86"/>
                <a:gd name="T4" fmla="*/ 163 w 251"/>
                <a:gd name="T5" fmla="*/ 86 h 86"/>
                <a:gd name="T6" fmla="*/ 0 w 251"/>
                <a:gd name="T7" fmla="*/ 82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7"/>
                  </a:lnTo>
                  <a:lnTo>
                    <a:pt x="163" y="86"/>
                  </a:lnTo>
                  <a:lnTo>
                    <a:pt x="0" y="82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8" name="Freeform 195">
              <a:extLst>
                <a:ext uri="{FF2B5EF4-FFF2-40B4-BE49-F238E27FC236}">
                  <a16:creationId xmlns:a16="http://schemas.microsoft.com/office/drawing/2014/main" id="{6ACBC3D8-F3A5-491C-A13D-B006F28B5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066"/>
              <a:ext cx="258" cy="92"/>
            </a:xfrm>
            <a:custGeom>
              <a:avLst/>
              <a:gdLst>
                <a:gd name="T0" fmla="*/ 437 w 117"/>
                <a:gd name="T1" fmla="*/ 20 h 42"/>
                <a:gd name="T2" fmla="*/ 437 w 117"/>
                <a:gd name="T3" fmla="*/ 33 h 42"/>
                <a:gd name="T4" fmla="*/ 1202 w 117"/>
                <a:gd name="T5" fmla="*/ 61 h 42"/>
                <a:gd name="T6" fmla="*/ 803 w 117"/>
                <a:gd name="T7" fmla="*/ 407 h 42"/>
                <a:gd name="T8" fmla="*/ 53 w 117"/>
                <a:gd name="T9" fmla="*/ 379 h 42"/>
                <a:gd name="T10" fmla="*/ 452 w 117"/>
                <a:gd name="T11" fmla="*/ 33 h 42"/>
                <a:gd name="T12" fmla="*/ 437 w 117"/>
                <a:gd name="T13" fmla="*/ 20 h 42"/>
                <a:gd name="T14" fmla="*/ 437 w 117"/>
                <a:gd name="T15" fmla="*/ 33 h 42"/>
                <a:gd name="T16" fmla="*/ 437 w 117"/>
                <a:gd name="T17" fmla="*/ 20 h 42"/>
                <a:gd name="T18" fmla="*/ 428 w 117"/>
                <a:gd name="T19" fmla="*/ 0 h 42"/>
                <a:gd name="T20" fmla="*/ 0 w 117"/>
                <a:gd name="T21" fmla="*/ 379 h 42"/>
                <a:gd name="T22" fmla="*/ 0 w 117"/>
                <a:gd name="T23" fmla="*/ 399 h 42"/>
                <a:gd name="T24" fmla="*/ 9 w 117"/>
                <a:gd name="T25" fmla="*/ 407 h 42"/>
                <a:gd name="T26" fmla="*/ 803 w 117"/>
                <a:gd name="T27" fmla="*/ 442 h 42"/>
                <a:gd name="T28" fmla="*/ 816 w 117"/>
                <a:gd name="T29" fmla="*/ 442 h 42"/>
                <a:gd name="T30" fmla="*/ 1246 w 117"/>
                <a:gd name="T31" fmla="*/ 61 h 42"/>
                <a:gd name="T32" fmla="*/ 1255 w 117"/>
                <a:gd name="T33" fmla="*/ 44 h 42"/>
                <a:gd name="T34" fmla="*/ 1235 w 117"/>
                <a:gd name="T35" fmla="*/ 33 h 42"/>
                <a:gd name="T36" fmla="*/ 437 w 117"/>
                <a:gd name="T37" fmla="*/ 0 h 42"/>
                <a:gd name="T38" fmla="*/ 428 w 117"/>
                <a:gd name="T39" fmla="*/ 0 h 42"/>
                <a:gd name="T40" fmla="*/ 437 w 117"/>
                <a:gd name="T41" fmla="*/ 20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7" h="42">
                  <a:moveTo>
                    <a:pt x="41" y="2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9"/>
                    <a:pt x="0" y="39"/>
                    <a:pt x="1" y="39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7" y="6"/>
                    <a:pt x="117" y="5"/>
                    <a:pt x="117" y="4"/>
                  </a:cubicBezTo>
                  <a:cubicBezTo>
                    <a:pt x="117" y="4"/>
                    <a:pt x="116" y="3"/>
                    <a:pt x="11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41" y="2"/>
                    <a:pt x="41" y="2"/>
                    <a:pt x="41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9" name="Freeform 196">
              <a:extLst>
                <a:ext uri="{FF2B5EF4-FFF2-40B4-BE49-F238E27FC236}">
                  <a16:creationId xmlns:a16="http://schemas.microsoft.com/office/drawing/2014/main" id="{BECC9C2D-D624-4B9E-8FB5-C39BECE26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050"/>
              <a:ext cx="260" cy="95"/>
            </a:xfrm>
            <a:custGeom>
              <a:avLst/>
              <a:gdLst>
                <a:gd name="T0" fmla="*/ 452 w 118"/>
                <a:gd name="T1" fmla="*/ 20 h 43"/>
                <a:gd name="T2" fmla="*/ 452 w 118"/>
                <a:gd name="T3" fmla="*/ 33 h 43"/>
                <a:gd name="T4" fmla="*/ 1210 w 118"/>
                <a:gd name="T5" fmla="*/ 73 h 43"/>
                <a:gd name="T6" fmla="*/ 811 w 118"/>
                <a:gd name="T7" fmla="*/ 429 h 43"/>
                <a:gd name="T8" fmla="*/ 64 w 118"/>
                <a:gd name="T9" fmla="*/ 376 h 43"/>
                <a:gd name="T10" fmla="*/ 461 w 118"/>
                <a:gd name="T11" fmla="*/ 33 h 43"/>
                <a:gd name="T12" fmla="*/ 452 w 118"/>
                <a:gd name="T13" fmla="*/ 20 h 43"/>
                <a:gd name="T14" fmla="*/ 452 w 118"/>
                <a:gd name="T15" fmla="*/ 33 h 43"/>
                <a:gd name="T16" fmla="*/ 452 w 118"/>
                <a:gd name="T17" fmla="*/ 20 h 43"/>
                <a:gd name="T18" fmla="*/ 436 w 118"/>
                <a:gd name="T19" fmla="*/ 9 h 43"/>
                <a:gd name="T20" fmla="*/ 9 w 118"/>
                <a:gd name="T21" fmla="*/ 376 h 43"/>
                <a:gd name="T22" fmla="*/ 9 w 118"/>
                <a:gd name="T23" fmla="*/ 400 h 43"/>
                <a:gd name="T24" fmla="*/ 20 w 118"/>
                <a:gd name="T25" fmla="*/ 411 h 43"/>
                <a:gd name="T26" fmla="*/ 811 w 118"/>
                <a:gd name="T27" fmla="*/ 464 h 43"/>
                <a:gd name="T28" fmla="*/ 826 w 118"/>
                <a:gd name="T29" fmla="*/ 453 h 43"/>
                <a:gd name="T30" fmla="*/ 1252 w 118"/>
                <a:gd name="T31" fmla="*/ 64 h 43"/>
                <a:gd name="T32" fmla="*/ 1263 w 118"/>
                <a:gd name="T33" fmla="*/ 53 h 43"/>
                <a:gd name="T34" fmla="*/ 1243 w 118"/>
                <a:gd name="T35" fmla="*/ 44 h 43"/>
                <a:gd name="T36" fmla="*/ 452 w 118"/>
                <a:gd name="T37" fmla="*/ 0 h 43"/>
                <a:gd name="T38" fmla="*/ 436 w 118"/>
                <a:gd name="T39" fmla="*/ 9 h 43"/>
                <a:gd name="T40" fmla="*/ 452 w 118"/>
                <a:gd name="T41" fmla="*/ 2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8" h="43">
                  <a:moveTo>
                    <a:pt x="42" y="2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0" y="36"/>
                    <a:pt x="1" y="37"/>
                  </a:cubicBezTo>
                  <a:cubicBezTo>
                    <a:pt x="1" y="38"/>
                    <a:pt x="1" y="38"/>
                    <a:pt x="2" y="38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7" y="43"/>
                    <a:pt x="77" y="43"/>
                    <a:pt x="77" y="42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8" y="6"/>
                    <a:pt x="118" y="5"/>
                    <a:pt x="118" y="5"/>
                  </a:cubicBezTo>
                  <a:cubicBezTo>
                    <a:pt x="118" y="4"/>
                    <a:pt x="117" y="4"/>
                    <a:pt x="116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0"/>
                    <a:pt x="41" y="1"/>
                  </a:cubicBezTo>
                  <a:cubicBezTo>
                    <a:pt x="42" y="2"/>
                    <a:pt x="42" y="2"/>
                    <a:pt x="42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0" name="Freeform 197">
              <a:extLst>
                <a:ext uri="{FF2B5EF4-FFF2-40B4-BE49-F238E27FC236}">
                  <a16:creationId xmlns:a16="http://schemas.microsoft.com/office/drawing/2014/main" id="{C6F34168-EDE6-4D34-ABE2-4ED088F5F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037"/>
              <a:ext cx="260" cy="95"/>
            </a:xfrm>
            <a:custGeom>
              <a:avLst/>
              <a:gdLst>
                <a:gd name="T0" fmla="*/ 452 w 118"/>
                <a:gd name="T1" fmla="*/ 20 h 43"/>
                <a:gd name="T2" fmla="*/ 452 w 118"/>
                <a:gd name="T3" fmla="*/ 33 h 43"/>
                <a:gd name="T4" fmla="*/ 1210 w 118"/>
                <a:gd name="T5" fmla="*/ 73 h 43"/>
                <a:gd name="T6" fmla="*/ 811 w 118"/>
                <a:gd name="T7" fmla="*/ 429 h 43"/>
                <a:gd name="T8" fmla="*/ 64 w 118"/>
                <a:gd name="T9" fmla="*/ 400 h 43"/>
                <a:gd name="T10" fmla="*/ 461 w 118"/>
                <a:gd name="T11" fmla="*/ 33 h 43"/>
                <a:gd name="T12" fmla="*/ 452 w 118"/>
                <a:gd name="T13" fmla="*/ 20 h 43"/>
                <a:gd name="T14" fmla="*/ 452 w 118"/>
                <a:gd name="T15" fmla="*/ 33 h 43"/>
                <a:gd name="T16" fmla="*/ 452 w 118"/>
                <a:gd name="T17" fmla="*/ 20 h 43"/>
                <a:gd name="T18" fmla="*/ 436 w 118"/>
                <a:gd name="T19" fmla="*/ 9 h 43"/>
                <a:gd name="T20" fmla="*/ 9 w 118"/>
                <a:gd name="T21" fmla="*/ 400 h 43"/>
                <a:gd name="T22" fmla="*/ 9 w 118"/>
                <a:gd name="T23" fmla="*/ 420 h 43"/>
                <a:gd name="T24" fmla="*/ 20 w 118"/>
                <a:gd name="T25" fmla="*/ 429 h 43"/>
                <a:gd name="T26" fmla="*/ 811 w 118"/>
                <a:gd name="T27" fmla="*/ 464 h 43"/>
                <a:gd name="T28" fmla="*/ 826 w 118"/>
                <a:gd name="T29" fmla="*/ 464 h 43"/>
                <a:gd name="T30" fmla="*/ 1252 w 118"/>
                <a:gd name="T31" fmla="*/ 73 h 43"/>
                <a:gd name="T32" fmla="*/ 1263 w 118"/>
                <a:gd name="T33" fmla="*/ 53 h 43"/>
                <a:gd name="T34" fmla="*/ 1243 w 118"/>
                <a:gd name="T35" fmla="*/ 44 h 43"/>
                <a:gd name="T36" fmla="*/ 452 w 118"/>
                <a:gd name="T37" fmla="*/ 9 h 43"/>
                <a:gd name="T38" fmla="*/ 436 w 118"/>
                <a:gd name="T39" fmla="*/ 9 h 43"/>
                <a:gd name="T40" fmla="*/ 452 w 118"/>
                <a:gd name="T41" fmla="*/ 2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8" h="43">
                  <a:moveTo>
                    <a:pt x="42" y="2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8"/>
                    <a:pt x="0" y="39"/>
                    <a:pt x="1" y="39"/>
                  </a:cubicBezTo>
                  <a:cubicBezTo>
                    <a:pt x="1" y="40"/>
                    <a:pt x="1" y="40"/>
                    <a:pt x="2" y="40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8" y="6"/>
                    <a:pt x="118" y="5"/>
                    <a:pt x="118" y="5"/>
                  </a:cubicBezTo>
                  <a:cubicBezTo>
                    <a:pt x="118" y="4"/>
                    <a:pt x="117" y="4"/>
                    <a:pt x="116" y="4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0"/>
                    <a:pt x="41" y="1"/>
                    <a:pt x="41" y="1"/>
                  </a:cubicBezTo>
                  <a:cubicBezTo>
                    <a:pt x="42" y="2"/>
                    <a:pt x="42" y="2"/>
                    <a:pt x="42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1" name="Freeform 198">
              <a:extLst>
                <a:ext uri="{FF2B5EF4-FFF2-40B4-BE49-F238E27FC236}">
                  <a16:creationId xmlns:a16="http://schemas.microsoft.com/office/drawing/2014/main" id="{A1E6CF99-DBE1-49D1-BF2E-99ACCA13E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964"/>
              <a:ext cx="251" cy="88"/>
            </a:xfrm>
            <a:custGeom>
              <a:avLst/>
              <a:gdLst>
                <a:gd name="T0" fmla="*/ 86 w 251"/>
                <a:gd name="T1" fmla="*/ 0 h 88"/>
                <a:gd name="T2" fmla="*/ 251 w 251"/>
                <a:gd name="T3" fmla="*/ 9 h 88"/>
                <a:gd name="T4" fmla="*/ 163 w 251"/>
                <a:gd name="T5" fmla="*/ 88 h 88"/>
                <a:gd name="T6" fmla="*/ 0 w 251"/>
                <a:gd name="T7" fmla="*/ 80 h 88"/>
                <a:gd name="T8" fmla="*/ 86 w 251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8">
                  <a:moveTo>
                    <a:pt x="86" y="0"/>
                  </a:moveTo>
                  <a:lnTo>
                    <a:pt x="251" y="9"/>
                  </a:lnTo>
                  <a:lnTo>
                    <a:pt x="163" y="88"/>
                  </a:lnTo>
                  <a:lnTo>
                    <a:pt x="0" y="8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2" name="Freeform 199">
              <a:extLst>
                <a:ext uri="{FF2B5EF4-FFF2-40B4-BE49-F238E27FC236}">
                  <a16:creationId xmlns:a16="http://schemas.microsoft.com/office/drawing/2014/main" id="{DA30F6DD-53A7-4948-B472-8D64B073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964"/>
              <a:ext cx="251" cy="88"/>
            </a:xfrm>
            <a:custGeom>
              <a:avLst/>
              <a:gdLst>
                <a:gd name="T0" fmla="*/ 86 w 251"/>
                <a:gd name="T1" fmla="*/ 0 h 88"/>
                <a:gd name="T2" fmla="*/ 251 w 251"/>
                <a:gd name="T3" fmla="*/ 9 h 88"/>
                <a:gd name="T4" fmla="*/ 163 w 251"/>
                <a:gd name="T5" fmla="*/ 88 h 88"/>
                <a:gd name="T6" fmla="*/ 0 w 251"/>
                <a:gd name="T7" fmla="*/ 80 h 88"/>
                <a:gd name="T8" fmla="*/ 86 w 251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8">
                  <a:moveTo>
                    <a:pt x="86" y="0"/>
                  </a:moveTo>
                  <a:lnTo>
                    <a:pt x="251" y="9"/>
                  </a:lnTo>
                  <a:lnTo>
                    <a:pt x="163" y="88"/>
                  </a:lnTo>
                  <a:lnTo>
                    <a:pt x="0" y="80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3" name="Freeform 200">
              <a:extLst>
                <a:ext uri="{FF2B5EF4-FFF2-40B4-BE49-F238E27FC236}">
                  <a16:creationId xmlns:a16="http://schemas.microsoft.com/office/drawing/2014/main" id="{F911A2BA-5807-4F26-A9D8-818106B42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944"/>
              <a:ext cx="249" cy="86"/>
            </a:xfrm>
            <a:custGeom>
              <a:avLst/>
              <a:gdLst>
                <a:gd name="T0" fmla="*/ 86 w 249"/>
                <a:gd name="T1" fmla="*/ 0 h 86"/>
                <a:gd name="T2" fmla="*/ 249 w 249"/>
                <a:gd name="T3" fmla="*/ 7 h 86"/>
                <a:gd name="T4" fmla="*/ 161 w 249"/>
                <a:gd name="T5" fmla="*/ 86 h 86"/>
                <a:gd name="T6" fmla="*/ 0 w 249"/>
                <a:gd name="T7" fmla="*/ 77 h 86"/>
                <a:gd name="T8" fmla="*/ 86 w 249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86">
                  <a:moveTo>
                    <a:pt x="86" y="0"/>
                  </a:moveTo>
                  <a:lnTo>
                    <a:pt x="249" y="7"/>
                  </a:lnTo>
                  <a:lnTo>
                    <a:pt x="161" y="86"/>
                  </a:lnTo>
                  <a:lnTo>
                    <a:pt x="0" y="7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4" name="Freeform 201">
              <a:extLst>
                <a:ext uri="{FF2B5EF4-FFF2-40B4-BE49-F238E27FC236}">
                  <a16:creationId xmlns:a16="http://schemas.microsoft.com/office/drawing/2014/main" id="{CBD337AF-2AC3-4C87-9BF2-9FE9ECE76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944"/>
              <a:ext cx="249" cy="86"/>
            </a:xfrm>
            <a:custGeom>
              <a:avLst/>
              <a:gdLst>
                <a:gd name="T0" fmla="*/ 86 w 249"/>
                <a:gd name="T1" fmla="*/ 0 h 86"/>
                <a:gd name="T2" fmla="*/ 249 w 249"/>
                <a:gd name="T3" fmla="*/ 7 h 86"/>
                <a:gd name="T4" fmla="*/ 161 w 249"/>
                <a:gd name="T5" fmla="*/ 86 h 86"/>
                <a:gd name="T6" fmla="*/ 0 w 249"/>
                <a:gd name="T7" fmla="*/ 77 h 86"/>
                <a:gd name="T8" fmla="*/ 86 w 249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86">
                  <a:moveTo>
                    <a:pt x="86" y="0"/>
                  </a:moveTo>
                  <a:lnTo>
                    <a:pt x="249" y="7"/>
                  </a:lnTo>
                  <a:lnTo>
                    <a:pt x="161" y="86"/>
                  </a:lnTo>
                  <a:lnTo>
                    <a:pt x="0" y="77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5" name="Freeform 202">
              <a:extLst>
                <a:ext uri="{FF2B5EF4-FFF2-40B4-BE49-F238E27FC236}">
                  <a16:creationId xmlns:a16="http://schemas.microsoft.com/office/drawing/2014/main" id="{DB51458A-E4E8-4316-B7A2-B6CF45358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938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6 h 86"/>
                <a:gd name="T4" fmla="*/ 163 w 251"/>
                <a:gd name="T5" fmla="*/ 86 h 86"/>
                <a:gd name="T6" fmla="*/ 0 w 251"/>
                <a:gd name="T7" fmla="*/ 75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6"/>
                  </a:lnTo>
                  <a:lnTo>
                    <a:pt x="163" y="86"/>
                  </a:lnTo>
                  <a:lnTo>
                    <a:pt x="0" y="7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6" name="Freeform 203">
              <a:extLst>
                <a:ext uri="{FF2B5EF4-FFF2-40B4-BE49-F238E27FC236}">
                  <a16:creationId xmlns:a16="http://schemas.microsoft.com/office/drawing/2014/main" id="{2566AC2D-D407-4798-95C4-AA9A02994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938"/>
              <a:ext cx="251" cy="86"/>
            </a:xfrm>
            <a:custGeom>
              <a:avLst/>
              <a:gdLst>
                <a:gd name="T0" fmla="*/ 88 w 251"/>
                <a:gd name="T1" fmla="*/ 0 h 86"/>
                <a:gd name="T2" fmla="*/ 251 w 251"/>
                <a:gd name="T3" fmla="*/ 6 h 86"/>
                <a:gd name="T4" fmla="*/ 163 w 251"/>
                <a:gd name="T5" fmla="*/ 86 h 86"/>
                <a:gd name="T6" fmla="*/ 0 w 251"/>
                <a:gd name="T7" fmla="*/ 75 h 86"/>
                <a:gd name="T8" fmla="*/ 88 w 251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86">
                  <a:moveTo>
                    <a:pt x="88" y="0"/>
                  </a:moveTo>
                  <a:lnTo>
                    <a:pt x="251" y="6"/>
                  </a:lnTo>
                  <a:lnTo>
                    <a:pt x="163" y="86"/>
                  </a:lnTo>
                  <a:lnTo>
                    <a:pt x="0" y="75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7" name="Freeform 204">
              <a:extLst>
                <a:ext uri="{FF2B5EF4-FFF2-40B4-BE49-F238E27FC236}">
                  <a16:creationId xmlns:a16="http://schemas.microsoft.com/office/drawing/2014/main" id="{70A047C2-59A5-4838-90CC-EA37F7C61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962"/>
              <a:ext cx="260" cy="93"/>
            </a:xfrm>
            <a:custGeom>
              <a:avLst/>
              <a:gdLst>
                <a:gd name="T0" fmla="*/ 91 w 260"/>
                <a:gd name="T1" fmla="*/ 2 h 93"/>
                <a:gd name="T2" fmla="*/ 91 w 260"/>
                <a:gd name="T3" fmla="*/ 4 h 93"/>
                <a:gd name="T4" fmla="*/ 249 w 260"/>
                <a:gd name="T5" fmla="*/ 11 h 93"/>
                <a:gd name="T6" fmla="*/ 165 w 260"/>
                <a:gd name="T7" fmla="*/ 88 h 93"/>
                <a:gd name="T8" fmla="*/ 11 w 260"/>
                <a:gd name="T9" fmla="*/ 79 h 93"/>
                <a:gd name="T10" fmla="*/ 93 w 260"/>
                <a:gd name="T11" fmla="*/ 4 h 93"/>
                <a:gd name="T12" fmla="*/ 91 w 260"/>
                <a:gd name="T13" fmla="*/ 2 h 93"/>
                <a:gd name="T14" fmla="*/ 91 w 260"/>
                <a:gd name="T15" fmla="*/ 4 h 93"/>
                <a:gd name="T16" fmla="*/ 91 w 260"/>
                <a:gd name="T17" fmla="*/ 2 h 93"/>
                <a:gd name="T18" fmla="*/ 91 w 260"/>
                <a:gd name="T19" fmla="*/ 0 h 93"/>
                <a:gd name="T20" fmla="*/ 0 w 260"/>
                <a:gd name="T21" fmla="*/ 84 h 93"/>
                <a:gd name="T22" fmla="*/ 168 w 260"/>
                <a:gd name="T23" fmla="*/ 93 h 93"/>
                <a:gd name="T24" fmla="*/ 260 w 260"/>
                <a:gd name="T25" fmla="*/ 9 h 93"/>
                <a:gd name="T26" fmla="*/ 91 w 260"/>
                <a:gd name="T27" fmla="*/ 0 h 93"/>
                <a:gd name="T28" fmla="*/ 91 w 260"/>
                <a:gd name="T29" fmla="*/ 0 h 93"/>
                <a:gd name="T30" fmla="*/ 91 w 260"/>
                <a:gd name="T31" fmla="*/ 2 h 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0" h="93">
                  <a:moveTo>
                    <a:pt x="91" y="2"/>
                  </a:moveTo>
                  <a:lnTo>
                    <a:pt x="91" y="4"/>
                  </a:lnTo>
                  <a:lnTo>
                    <a:pt x="249" y="11"/>
                  </a:lnTo>
                  <a:lnTo>
                    <a:pt x="165" y="88"/>
                  </a:lnTo>
                  <a:lnTo>
                    <a:pt x="11" y="79"/>
                  </a:lnTo>
                  <a:lnTo>
                    <a:pt x="93" y="4"/>
                  </a:lnTo>
                  <a:lnTo>
                    <a:pt x="91" y="2"/>
                  </a:lnTo>
                  <a:lnTo>
                    <a:pt x="91" y="4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0" y="84"/>
                  </a:lnTo>
                  <a:lnTo>
                    <a:pt x="168" y="93"/>
                  </a:lnTo>
                  <a:lnTo>
                    <a:pt x="260" y="9"/>
                  </a:lnTo>
                  <a:lnTo>
                    <a:pt x="91" y="0"/>
                  </a:lnTo>
                  <a:lnTo>
                    <a:pt x="91" y="2"/>
                  </a:lnTo>
                  <a:close/>
                </a:path>
              </a:pathLst>
            </a:custGeom>
            <a:solidFill>
              <a:srgbClr val="2B9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8" name="Freeform 205">
              <a:extLst>
                <a:ext uri="{FF2B5EF4-FFF2-40B4-BE49-F238E27FC236}">
                  <a16:creationId xmlns:a16="http://schemas.microsoft.com/office/drawing/2014/main" id="{A7B07BDD-1F7D-448D-83C9-C93A8C52F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962"/>
              <a:ext cx="260" cy="93"/>
            </a:xfrm>
            <a:custGeom>
              <a:avLst/>
              <a:gdLst>
                <a:gd name="T0" fmla="*/ 91 w 260"/>
                <a:gd name="T1" fmla="*/ 2 h 93"/>
                <a:gd name="T2" fmla="*/ 91 w 260"/>
                <a:gd name="T3" fmla="*/ 4 h 93"/>
                <a:gd name="T4" fmla="*/ 249 w 260"/>
                <a:gd name="T5" fmla="*/ 11 h 93"/>
                <a:gd name="T6" fmla="*/ 165 w 260"/>
                <a:gd name="T7" fmla="*/ 88 h 93"/>
                <a:gd name="T8" fmla="*/ 11 w 260"/>
                <a:gd name="T9" fmla="*/ 79 h 93"/>
                <a:gd name="T10" fmla="*/ 93 w 260"/>
                <a:gd name="T11" fmla="*/ 4 h 93"/>
                <a:gd name="T12" fmla="*/ 91 w 260"/>
                <a:gd name="T13" fmla="*/ 2 h 93"/>
                <a:gd name="T14" fmla="*/ 91 w 260"/>
                <a:gd name="T15" fmla="*/ 4 h 93"/>
                <a:gd name="T16" fmla="*/ 91 w 260"/>
                <a:gd name="T17" fmla="*/ 2 h 93"/>
                <a:gd name="T18" fmla="*/ 91 w 260"/>
                <a:gd name="T19" fmla="*/ 0 h 93"/>
                <a:gd name="T20" fmla="*/ 0 w 260"/>
                <a:gd name="T21" fmla="*/ 84 h 93"/>
                <a:gd name="T22" fmla="*/ 168 w 260"/>
                <a:gd name="T23" fmla="*/ 93 h 93"/>
                <a:gd name="T24" fmla="*/ 260 w 260"/>
                <a:gd name="T25" fmla="*/ 9 h 93"/>
                <a:gd name="T26" fmla="*/ 91 w 260"/>
                <a:gd name="T27" fmla="*/ 0 h 93"/>
                <a:gd name="T28" fmla="*/ 91 w 260"/>
                <a:gd name="T29" fmla="*/ 0 h 93"/>
                <a:gd name="T30" fmla="*/ 91 w 260"/>
                <a:gd name="T31" fmla="*/ 2 h 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0" h="93">
                  <a:moveTo>
                    <a:pt x="91" y="2"/>
                  </a:moveTo>
                  <a:lnTo>
                    <a:pt x="91" y="4"/>
                  </a:lnTo>
                  <a:lnTo>
                    <a:pt x="249" y="11"/>
                  </a:lnTo>
                  <a:lnTo>
                    <a:pt x="165" y="88"/>
                  </a:lnTo>
                  <a:lnTo>
                    <a:pt x="11" y="79"/>
                  </a:lnTo>
                  <a:lnTo>
                    <a:pt x="93" y="4"/>
                  </a:lnTo>
                  <a:lnTo>
                    <a:pt x="91" y="2"/>
                  </a:lnTo>
                  <a:lnTo>
                    <a:pt x="91" y="4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0" y="84"/>
                  </a:lnTo>
                  <a:lnTo>
                    <a:pt x="168" y="93"/>
                  </a:lnTo>
                  <a:lnTo>
                    <a:pt x="260" y="9"/>
                  </a:lnTo>
                  <a:lnTo>
                    <a:pt x="91" y="0"/>
                  </a:lnTo>
                  <a:lnTo>
                    <a:pt x="91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9" name="Freeform 206">
              <a:extLst>
                <a:ext uri="{FF2B5EF4-FFF2-40B4-BE49-F238E27FC236}">
                  <a16:creationId xmlns:a16="http://schemas.microsoft.com/office/drawing/2014/main" id="{67829F6C-52E9-40B9-9C2C-06078286A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942"/>
              <a:ext cx="263" cy="90"/>
            </a:xfrm>
            <a:custGeom>
              <a:avLst/>
              <a:gdLst>
                <a:gd name="T0" fmla="*/ 93 w 263"/>
                <a:gd name="T1" fmla="*/ 2 h 90"/>
                <a:gd name="T2" fmla="*/ 93 w 263"/>
                <a:gd name="T3" fmla="*/ 5 h 90"/>
                <a:gd name="T4" fmla="*/ 252 w 263"/>
                <a:gd name="T5" fmla="*/ 11 h 90"/>
                <a:gd name="T6" fmla="*/ 168 w 263"/>
                <a:gd name="T7" fmla="*/ 86 h 90"/>
                <a:gd name="T8" fmla="*/ 12 w 263"/>
                <a:gd name="T9" fmla="*/ 77 h 90"/>
                <a:gd name="T10" fmla="*/ 95 w 263"/>
                <a:gd name="T11" fmla="*/ 2 h 90"/>
                <a:gd name="T12" fmla="*/ 93 w 263"/>
                <a:gd name="T13" fmla="*/ 2 h 90"/>
                <a:gd name="T14" fmla="*/ 93 w 263"/>
                <a:gd name="T15" fmla="*/ 5 h 90"/>
                <a:gd name="T16" fmla="*/ 93 w 263"/>
                <a:gd name="T17" fmla="*/ 2 h 90"/>
                <a:gd name="T18" fmla="*/ 91 w 263"/>
                <a:gd name="T19" fmla="*/ 0 h 90"/>
                <a:gd name="T20" fmla="*/ 0 w 263"/>
                <a:gd name="T21" fmla="*/ 82 h 90"/>
                <a:gd name="T22" fmla="*/ 170 w 263"/>
                <a:gd name="T23" fmla="*/ 90 h 90"/>
                <a:gd name="T24" fmla="*/ 263 w 263"/>
                <a:gd name="T25" fmla="*/ 7 h 90"/>
                <a:gd name="T26" fmla="*/ 93 w 263"/>
                <a:gd name="T27" fmla="*/ 0 h 90"/>
                <a:gd name="T28" fmla="*/ 91 w 263"/>
                <a:gd name="T29" fmla="*/ 0 h 90"/>
                <a:gd name="T30" fmla="*/ 93 w 263"/>
                <a:gd name="T31" fmla="*/ 2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3" h="90">
                  <a:moveTo>
                    <a:pt x="93" y="2"/>
                  </a:moveTo>
                  <a:lnTo>
                    <a:pt x="93" y="5"/>
                  </a:lnTo>
                  <a:lnTo>
                    <a:pt x="252" y="11"/>
                  </a:lnTo>
                  <a:lnTo>
                    <a:pt x="168" y="86"/>
                  </a:lnTo>
                  <a:lnTo>
                    <a:pt x="12" y="77"/>
                  </a:lnTo>
                  <a:lnTo>
                    <a:pt x="95" y="2"/>
                  </a:lnTo>
                  <a:lnTo>
                    <a:pt x="93" y="2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1" y="0"/>
                  </a:lnTo>
                  <a:lnTo>
                    <a:pt x="0" y="82"/>
                  </a:lnTo>
                  <a:lnTo>
                    <a:pt x="170" y="90"/>
                  </a:lnTo>
                  <a:lnTo>
                    <a:pt x="263" y="7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3" y="2"/>
                  </a:lnTo>
                  <a:close/>
                </a:path>
              </a:pathLst>
            </a:custGeom>
            <a:solidFill>
              <a:srgbClr val="2B9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0" name="Freeform 207">
              <a:extLst>
                <a:ext uri="{FF2B5EF4-FFF2-40B4-BE49-F238E27FC236}">
                  <a16:creationId xmlns:a16="http://schemas.microsoft.com/office/drawing/2014/main" id="{5B5A5759-E3D9-4F27-8E6D-F93E1CA7C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942"/>
              <a:ext cx="263" cy="90"/>
            </a:xfrm>
            <a:custGeom>
              <a:avLst/>
              <a:gdLst>
                <a:gd name="T0" fmla="*/ 93 w 263"/>
                <a:gd name="T1" fmla="*/ 2 h 90"/>
                <a:gd name="T2" fmla="*/ 93 w 263"/>
                <a:gd name="T3" fmla="*/ 5 h 90"/>
                <a:gd name="T4" fmla="*/ 252 w 263"/>
                <a:gd name="T5" fmla="*/ 11 h 90"/>
                <a:gd name="T6" fmla="*/ 168 w 263"/>
                <a:gd name="T7" fmla="*/ 86 h 90"/>
                <a:gd name="T8" fmla="*/ 12 w 263"/>
                <a:gd name="T9" fmla="*/ 77 h 90"/>
                <a:gd name="T10" fmla="*/ 95 w 263"/>
                <a:gd name="T11" fmla="*/ 2 h 90"/>
                <a:gd name="T12" fmla="*/ 93 w 263"/>
                <a:gd name="T13" fmla="*/ 2 h 90"/>
                <a:gd name="T14" fmla="*/ 93 w 263"/>
                <a:gd name="T15" fmla="*/ 5 h 90"/>
                <a:gd name="T16" fmla="*/ 93 w 263"/>
                <a:gd name="T17" fmla="*/ 2 h 90"/>
                <a:gd name="T18" fmla="*/ 91 w 263"/>
                <a:gd name="T19" fmla="*/ 0 h 90"/>
                <a:gd name="T20" fmla="*/ 0 w 263"/>
                <a:gd name="T21" fmla="*/ 82 h 90"/>
                <a:gd name="T22" fmla="*/ 170 w 263"/>
                <a:gd name="T23" fmla="*/ 90 h 90"/>
                <a:gd name="T24" fmla="*/ 263 w 263"/>
                <a:gd name="T25" fmla="*/ 7 h 90"/>
                <a:gd name="T26" fmla="*/ 93 w 263"/>
                <a:gd name="T27" fmla="*/ 0 h 90"/>
                <a:gd name="T28" fmla="*/ 91 w 263"/>
                <a:gd name="T29" fmla="*/ 0 h 90"/>
                <a:gd name="T30" fmla="*/ 93 w 263"/>
                <a:gd name="T31" fmla="*/ 2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3" h="90">
                  <a:moveTo>
                    <a:pt x="93" y="2"/>
                  </a:moveTo>
                  <a:lnTo>
                    <a:pt x="93" y="5"/>
                  </a:lnTo>
                  <a:lnTo>
                    <a:pt x="252" y="11"/>
                  </a:lnTo>
                  <a:lnTo>
                    <a:pt x="168" y="86"/>
                  </a:lnTo>
                  <a:lnTo>
                    <a:pt x="12" y="77"/>
                  </a:lnTo>
                  <a:lnTo>
                    <a:pt x="95" y="2"/>
                  </a:lnTo>
                  <a:lnTo>
                    <a:pt x="93" y="2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1" y="0"/>
                  </a:lnTo>
                  <a:lnTo>
                    <a:pt x="0" y="82"/>
                  </a:lnTo>
                  <a:lnTo>
                    <a:pt x="170" y="90"/>
                  </a:lnTo>
                  <a:lnTo>
                    <a:pt x="263" y="7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3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1" name="Freeform 208">
              <a:extLst>
                <a:ext uri="{FF2B5EF4-FFF2-40B4-BE49-F238E27FC236}">
                  <a16:creationId xmlns:a16="http://schemas.microsoft.com/office/drawing/2014/main" id="{7B82BBA3-0B11-453F-91B7-5A31C4F89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936"/>
              <a:ext cx="264" cy="90"/>
            </a:xfrm>
            <a:custGeom>
              <a:avLst/>
              <a:gdLst>
                <a:gd name="T0" fmla="*/ 95 w 264"/>
                <a:gd name="T1" fmla="*/ 2 h 90"/>
                <a:gd name="T2" fmla="*/ 92 w 264"/>
                <a:gd name="T3" fmla="*/ 4 h 90"/>
                <a:gd name="T4" fmla="*/ 253 w 264"/>
                <a:gd name="T5" fmla="*/ 11 h 90"/>
                <a:gd name="T6" fmla="*/ 170 w 264"/>
                <a:gd name="T7" fmla="*/ 85 h 90"/>
                <a:gd name="T8" fmla="*/ 11 w 264"/>
                <a:gd name="T9" fmla="*/ 74 h 90"/>
                <a:gd name="T10" fmla="*/ 95 w 264"/>
                <a:gd name="T11" fmla="*/ 4 h 90"/>
                <a:gd name="T12" fmla="*/ 95 w 264"/>
                <a:gd name="T13" fmla="*/ 2 h 90"/>
                <a:gd name="T14" fmla="*/ 92 w 264"/>
                <a:gd name="T15" fmla="*/ 4 h 90"/>
                <a:gd name="T16" fmla="*/ 95 w 264"/>
                <a:gd name="T17" fmla="*/ 2 h 90"/>
                <a:gd name="T18" fmla="*/ 92 w 264"/>
                <a:gd name="T19" fmla="*/ 0 h 90"/>
                <a:gd name="T20" fmla="*/ 0 w 264"/>
                <a:gd name="T21" fmla="*/ 79 h 90"/>
                <a:gd name="T22" fmla="*/ 172 w 264"/>
                <a:gd name="T23" fmla="*/ 90 h 90"/>
                <a:gd name="T24" fmla="*/ 264 w 264"/>
                <a:gd name="T25" fmla="*/ 6 h 90"/>
                <a:gd name="T26" fmla="*/ 92 w 264"/>
                <a:gd name="T27" fmla="*/ 0 h 90"/>
                <a:gd name="T28" fmla="*/ 92 w 264"/>
                <a:gd name="T29" fmla="*/ 0 h 90"/>
                <a:gd name="T30" fmla="*/ 95 w 264"/>
                <a:gd name="T31" fmla="*/ 2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4" h="90">
                  <a:moveTo>
                    <a:pt x="95" y="2"/>
                  </a:moveTo>
                  <a:lnTo>
                    <a:pt x="92" y="4"/>
                  </a:lnTo>
                  <a:lnTo>
                    <a:pt x="253" y="11"/>
                  </a:lnTo>
                  <a:lnTo>
                    <a:pt x="170" y="85"/>
                  </a:lnTo>
                  <a:lnTo>
                    <a:pt x="11" y="74"/>
                  </a:lnTo>
                  <a:lnTo>
                    <a:pt x="95" y="4"/>
                  </a:lnTo>
                  <a:lnTo>
                    <a:pt x="95" y="2"/>
                  </a:lnTo>
                  <a:lnTo>
                    <a:pt x="92" y="4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0" y="79"/>
                  </a:lnTo>
                  <a:lnTo>
                    <a:pt x="172" y="90"/>
                  </a:lnTo>
                  <a:lnTo>
                    <a:pt x="264" y="6"/>
                  </a:lnTo>
                  <a:lnTo>
                    <a:pt x="92" y="0"/>
                  </a:lnTo>
                  <a:lnTo>
                    <a:pt x="95" y="2"/>
                  </a:lnTo>
                  <a:close/>
                </a:path>
              </a:pathLst>
            </a:custGeom>
            <a:solidFill>
              <a:srgbClr val="2B9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2" name="Freeform 209">
              <a:extLst>
                <a:ext uri="{FF2B5EF4-FFF2-40B4-BE49-F238E27FC236}">
                  <a16:creationId xmlns:a16="http://schemas.microsoft.com/office/drawing/2014/main" id="{9D65B093-D229-4A13-A1C2-FBAB79F36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936"/>
              <a:ext cx="264" cy="90"/>
            </a:xfrm>
            <a:custGeom>
              <a:avLst/>
              <a:gdLst>
                <a:gd name="T0" fmla="*/ 95 w 264"/>
                <a:gd name="T1" fmla="*/ 2 h 90"/>
                <a:gd name="T2" fmla="*/ 92 w 264"/>
                <a:gd name="T3" fmla="*/ 4 h 90"/>
                <a:gd name="T4" fmla="*/ 253 w 264"/>
                <a:gd name="T5" fmla="*/ 11 h 90"/>
                <a:gd name="T6" fmla="*/ 170 w 264"/>
                <a:gd name="T7" fmla="*/ 85 h 90"/>
                <a:gd name="T8" fmla="*/ 11 w 264"/>
                <a:gd name="T9" fmla="*/ 74 h 90"/>
                <a:gd name="T10" fmla="*/ 95 w 264"/>
                <a:gd name="T11" fmla="*/ 4 h 90"/>
                <a:gd name="T12" fmla="*/ 95 w 264"/>
                <a:gd name="T13" fmla="*/ 2 h 90"/>
                <a:gd name="T14" fmla="*/ 92 w 264"/>
                <a:gd name="T15" fmla="*/ 4 h 90"/>
                <a:gd name="T16" fmla="*/ 95 w 264"/>
                <a:gd name="T17" fmla="*/ 2 h 90"/>
                <a:gd name="T18" fmla="*/ 92 w 264"/>
                <a:gd name="T19" fmla="*/ 0 h 90"/>
                <a:gd name="T20" fmla="*/ 0 w 264"/>
                <a:gd name="T21" fmla="*/ 79 h 90"/>
                <a:gd name="T22" fmla="*/ 172 w 264"/>
                <a:gd name="T23" fmla="*/ 90 h 90"/>
                <a:gd name="T24" fmla="*/ 264 w 264"/>
                <a:gd name="T25" fmla="*/ 6 h 90"/>
                <a:gd name="T26" fmla="*/ 92 w 264"/>
                <a:gd name="T27" fmla="*/ 0 h 90"/>
                <a:gd name="T28" fmla="*/ 92 w 264"/>
                <a:gd name="T29" fmla="*/ 0 h 90"/>
                <a:gd name="T30" fmla="*/ 95 w 264"/>
                <a:gd name="T31" fmla="*/ 2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4" h="90">
                  <a:moveTo>
                    <a:pt x="95" y="2"/>
                  </a:moveTo>
                  <a:lnTo>
                    <a:pt x="92" y="4"/>
                  </a:lnTo>
                  <a:lnTo>
                    <a:pt x="253" y="11"/>
                  </a:lnTo>
                  <a:lnTo>
                    <a:pt x="170" y="85"/>
                  </a:lnTo>
                  <a:lnTo>
                    <a:pt x="11" y="74"/>
                  </a:lnTo>
                  <a:lnTo>
                    <a:pt x="95" y="4"/>
                  </a:lnTo>
                  <a:lnTo>
                    <a:pt x="95" y="2"/>
                  </a:lnTo>
                  <a:lnTo>
                    <a:pt x="92" y="4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0" y="79"/>
                  </a:lnTo>
                  <a:lnTo>
                    <a:pt x="172" y="90"/>
                  </a:lnTo>
                  <a:lnTo>
                    <a:pt x="264" y="6"/>
                  </a:lnTo>
                  <a:lnTo>
                    <a:pt x="92" y="0"/>
                  </a:lnTo>
                  <a:lnTo>
                    <a:pt x="95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3" name="Freeform 210">
              <a:extLst>
                <a:ext uri="{FF2B5EF4-FFF2-40B4-BE49-F238E27FC236}">
                  <a16:creationId xmlns:a16="http://schemas.microsoft.com/office/drawing/2014/main" id="{6E9C47CC-5BDB-43D5-A4A2-3B3E2588B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872"/>
              <a:ext cx="216" cy="59"/>
            </a:xfrm>
            <a:custGeom>
              <a:avLst/>
              <a:gdLst>
                <a:gd name="T0" fmla="*/ 88 w 216"/>
                <a:gd name="T1" fmla="*/ 0 h 59"/>
                <a:gd name="T2" fmla="*/ 216 w 216"/>
                <a:gd name="T3" fmla="*/ 6 h 59"/>
                <a:gd name="T4" fmla="*/ 128 w 216"/>
                <a:gd name="T5" fmla="*/ 59 h 59"/>
                <a:gd name="T6" fmla="*/ 0 w 216"/>
                <a:gd name="T7" fmla="*/ 53 h 59"/>
                <a:gd name="T8" fmla="*/ 88 w 216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59">
                  <a:moveTo>
                    <a:pt x="88" y="0"/>
                  </a:moveTo>
                  <a:lnTo>
                    <a:pt x="216" y="6"/>
                  </a:lnTo>
                  <a:lnTo>
                    <a:pt x="128" y="59"/>
                  </a:lnTo>
                  <a:lnTo>
                    <a:pt x="0" y="5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4" name="Freeform 211">
              <a:extLst>
                <a:ext uri="{FF2B5EF4-FFF2-40B4-BE49-F238E27FC236}">
                  <a16:creationId xmlns:a16="http://schemas.microsoft.com/office/drawing/2014/main" id="{0072C673-ACC7-40DC-9C31-18D96D0D1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872"/>
              <a:ext cx="216" cy="59"/>
            </a:xfrm>
            <a:custGeom>
              <a:avLst/>
              <a:gdLst>
                <a:gd name="T0" fmla="*/ 88 w 216"/>
                <a:gd name="T1" fmla="*/ 0 h 59"/>
                <a:gd name="T2" fmla="*/ 216 w 216"/>
                <a:gd name="T3" fmla="*/ 6 h 59"/>
                <a:gd name="T4" fmla="*/ 128 w 216"/>
                <a:gd name="T5" fmla="*/ 59 h 59"/>
                <a:gd name="T6" fmla="*/ 0 w 216"/>
                <a:gd name="T7" fmla="*/ 53 h 59"/>
                <a:gd name="T8" fmla="*/ 88 w 216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59">
                  <a:moveTo>
                    <a:pt x="88" y="0"/>
                  </a:moveTo>
                  <a:lnTo>
                    <a:pt x="216" y="6"/>
                  </a:lnTo>
                  <a:lnTo>
                    <a:pt x="128" y="59"/>
                  </a:lnTo>
                  <a:lnTo>
                    <a:pt x="0" y="53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5" name="Freeform 212">
              <a:extLst>
                <a:ext uri="{FF2B5EF4-FFF2-40B4-BE49-F238E27FC236}">
                  <a16:creationId xmlns:a16="http://schemas.microsoft.com/office/drawing/2014/main" id="{02D4E9FE-A33D-4FEB-B365-4AA632D65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858"/>
              <a:ext cx="224" cy="60"/>
            </a:xfrm>
            <a:custGeom>
              <a:avLst/>
              <a:gdLst>
                <a:gd name="T0" fmla="*/ 99 w 224"/>
                <a:gd name="T1" fmla="*/ 0 h 60"/>
                <a:gd name="T2" fmla="*/ 224 w 224"/>
                <a:gd name="T3" fmla="*/ 7 h 60"/>
                <a:gd name="T4" fmla="*/ 136 w 224"/>
                <a:gd name="T5" fmla="*/ 60 h 60"/>
                <a:gd name="T6" fmla="*/ 0 w 224"/>
                <a:gd name="T7" fmla="*/ 53 h 60"/>
                <a:gd name="T8" fmla="*/ 99 w 224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60">
                  <a:moveTo>
                    <a:pt x="99" y="0"/>
                  </a:moveTo>
                  <a:lnTo>
                    <a:pt x="224" y="7"/>
                  </a:lnTo>
                  <a:lnTo>
                    <a:pt x="136" y="60"/>
                  </a:lnTo>
                  <a:lnTo>
                    <a:pt x="0" y="5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6" name="Freeform 213">
              <a:extLst>
                <a:ext uri="{FF2B5EF4-FFF2-40B4-BE49-F238E27FC236}">
                  <a16:creationId xmlns:a16="http://schemas.microsoft.com/office/drawing/2014/main" id="{47066381-692C-4A27-B9A3-FC364CD6A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858"/>
              <a:ext cx="224" cy="60"/>
            </a:xfrm>
            <a:custGeom>
              <a:avLst/>
              <a:gdLst>
                <a:gd name="T0" fmla="*/ 99 w 224"/>
                <a:gd name="T1" fmla="*/ 0 h 60"/>
                <a:gd name="T2" fmla="*/ 224 w 224"/>
                <a:gd name="T3" fmla="*/ 7 h 60"/>
                <a:gd name="T4" fmla="*/ 136 w 224"/>
                <a:gd name="T5" fmla="*/ 60 h 60"/>
                <a:gd name="T6" fmla="*/ 0 w 224"/>
                <a:gd name="T7" fmla="*/ 53 h 60"/>
                <a:gd name="T8" fmla="*/ 99 w 224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60">
                  <a:moveTo>
                    <a:pt x="99" y="0"/>
                  </a:moveTo>
                  <a:lnTo>
                    <a:pt x="224" y="7"/>
                  </a:lnTo>
                  <a:lnTo>
                    <a:pt x="136" y="60"/>
                  </a:lnTo>
                  <a:lnTo>
                    <a:pt x="0" y="53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7" name="Freeform 214">
              <a:extLst>
                <a:ext uri="{FF2B5EF4-FFF2-40B4-BE49-F238E27FC236}">
                  <a16:creationId xmlns:a16="http://schemas.microsoft.com/office/drawing/2014/main" id="{8A50162E-C025-48AF-8B8A-AEBCC3D8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45"/>
              <a:ext cx="225" cy="60"/>
            </a:xfrm>
            <a:custGeom>
              <a:avLst/>
              <a:gdLst>
                <a:gd name="T0" fmla="*/ 99 w 225"/>
                <a:gd name="T1" fmla="*/ 0 h 60"/>
                <a:gd name="T2" fmla="*/ 225 w 225"/>
                <a:gd name="T3" fmla="*/ 5 h 60"/>
                <a:gd name="T4" fmla="*/ 137 w 225"/>
                <a:gd name="T5" fmla="*/ 60 h 60"/>
                <a:gd name="T6" fmla="*/ 0 w 225"/>
                <a:gd name="T7" fmla="*/ 53 h 60"/>
                <a:gd name="T8" fmla="*/ 99 w 225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60">
                  <a:moveTo>
                    <a:pt x="99" y="0"/>
                  </a:moveTo>
                  <a:lnTo>
                    <a:pt x="225" y="5"/>
                  </a:lnTo>
                  <a:lnTo>
                    <a:pt x="137" y="60"/>
                  </a:lnTo>
                  <a:lnTo>
                    <a:pt x="0" y="5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8" name="Freeform 215">
              <a:extLst>
                <a:ext uri="{FF2B5EF4-FFF2-40B4-BE49-F238E27FC236}">
                  <a16:creationId xmlns:a16="http://schemas.microsoft.com/office/drawing/2014/main" id="{39AA08B9-B56E-4E3B-B223-07A55ECFE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45"/>
              <a:ext cx="225" cy="60"/>
            </a:xfrm>
            <a:custGeom>
              <a:avLst/>
              <a:gdLst>
                <a:gd name="T0" fmla="*/ 99 w 225"/>
                <a:gd name="T1" fmla="*/ 0 h 60"/>
                <a:gd name="T2" fmla="*/ 225 w 225"/>
                <a:gd name="T3" fmla="*/ 5 h 60"/>
                <a:gd name="T4" fmla="*/ 137 w 225"/>
                <a:gd name="T5" fmla="*/ 60 h 60"/>
                <a:gd name="T6" fmla="*/ 0 w 225"/>
                <a:gd name="T7" fmla="*/ 53 h 60"/>
                <a:gd name="T8" fmla="*/ 99 w 225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60">
                  <a:moveTo>
                    <a:pt x="99" y="0"/>
                  </a:moveTo>
                  <a:lnTo>
                    <a:pt x="225" y="5"/>
                  </a:lnTo>
                  <a:lnTo>
                    <a:pt x="137" y="60"/>
                  </a:lnTo>
                  <a:lnTo>
                    <a:pt x="0" y="53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9" name="Freeform 216">
              <a:extLst>
                <a:ext uri="{FF2B5EF4-FFF2-40B4-BE49-F238E27FC236}">
                  <a16:creationId xmlns:a16="http://schemas.microsoft.com/office/drawing/2014/main" id="{AB0666B2-51EA-4D0C-A199-2A89017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832"/>
              <a:ext cx="224" cy="57"/>
            </a:xfrm>
            <a:custGeom>
              <a:avLst/>
              <a:gdLst>
                <a:gd name="T0" fmla="*/ 99 w 224"/>
                <a:gd name="T1" fmla="*/ 0 h 57"/>
                <a:gd name="T2" fmla="*/ 224 w 224"/>
                <a:gd name="T3" fmla="*/ 4 h 57"/>
                <a:gd name="T4" fmla="*/ 136 w 224"/>
                <a:gd name="T5" fmla="*/ 57 h 57"/>
                <a:gd name="T6" fmla="*/ 0 w 224"/>
                <a:gd name="T7" fmla="*/ 53 h 57"/>
                <a:gd name="T8" fmla="*/ 99 w 22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57">
                  <a:moveTo>
                    <a:pt x="99" y="0"/>
                  </a:moveTo>
                  <a:lnTo>
                    <a:pt x="224" y="4"/>
                  </a:lnTo>
                  <a:lnTo>
                    <a:pt x="136" y="57"/>
                  </a:lnTo>
                  <a:lnTo>
                    <a:pt x="0" y="5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0" name="Freeform 217">
              <a:extLst>
                <a:ext uri="{FF2B5EF4-FFF2-40B4-BE49-F238E27FC236}">
                  <a16:creationId xmlns:a16="http://schemas.microsoft.com/office/drawing/2014/main" id="{35F86FBB-9CA9-4834-8A1C-84099164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832"/>
              <a:ext cx="224" cy="57"/>
            </a:xfrm>
            <a:custGeom>
              <a:avLst/>
              <a:gdLst>
                <a:gd name="T0" fmla="*/ 99 w 224"/>
                <a:gd name="T1" fmla="*/ 0 h 57"/>
                <a:gd name="T2" fmla="*/ 224 w 224"/>
                <a:gd name="T3" fmla="*/ 4 h 57"/>
                <a:gd name="T4" fmla="*/ 136 w 224"/>
                <a:gd name="T5" fmla="*/ 57 h 57"/>
                <a:gd name="T6" fmla="*/ 0 w 224"/>
                <a:gd name="T7" fmla="*/ 53 h 57"/>
                <a:gd name="T8" fmla="*/ 99 w 22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57">
                  <a:moveTo>
                    <a:pt x="99" y="0"/>
                  </a:moveTo>
                  <a:lnTo>
                    <a:pt x="224" y="4"/>
                  </a:lnTo>
                  <a:lnTo>
                    <a:pt x="136" y="57"/>
                  </a:lnTo>
                  <a:lnTo>
                    <a:pt x="0" y="53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1" name="Freeform 218">
              <a:extLst>
                <a:ext uri="{FF2B5EF4-FFF2-40B4-BE49-F238E27FC236}">
                  <a16:creationId xmlns:a16="http://schemas.microsoft.com/office/drawing/2014/main" id="{46060820-2EEE-4D73-B33A-2CEA5137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817"/>
              <a:ext cx="223" cy="59"/>
            </a:xfrm>
            <a:custGeom>
              <a:avLst/>
              <a:gdLst>
                <a:gd name="T0" fmla="*/ 99 w 223"/>
                <a:gd name="T1" fmla="*/ 0 h 59"/>
                <a:gd name="T2" fmla="*/ 223 w 223"/>
                <a:gd name="T3" fmla="*/ 6 h 59"/>
                <a:gd name="T4" fmla="*/ 137 w 223"/>
                <a:gd name="T5" fmla="*/ 59 h 59"/>
                <a:gd name="T6" fmla="*/ 0 w 223"/>
                <a:gd name="T7" fmla="*/ 52 h 59"/>
                <a:gd name="T8" fmla="*/ 99 w 223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59">
                  <a:moveTo>
                    <a:pt x="99" y="0"/>
                  </a:moveTo>
                  <a:lnTo>
                    <a:pt x="223" y="6"/>
                  </a:lnTo>
                  <a:lnTo>
                    <a:pt x="137" y="59"/>
                  </a:lnTo>
                  <a:lnTo>
                    <a:pt x="0" y="5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2" name="Freeform 219">
              <a:extLst>
                <a:ext uri="{FF2B5EF4-FFF2-40B4-BE49-F238E27FC236}">
                  <a16:creationId xmlns:a16="http://schemas.microsoft.com/office/drawing/2014/main" id="{0A52F957-E2F7-4A95-91ED-056725926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817"/>
              <a:ext cx="223" cy="59"/>
            </a:xfrm>
            <a:custGeom>
              <a:avLst/>
              <a:gdLst>
                <a:gd name="T0" fmla="*/ 99 w 223"/>
                <a:gd name="T1" fmla="*/ 0 h 59"/>
                <a:gd name="T2" fmla="*/ 223 w 223"/>
                <a:gd name="T3" fmla="*/ 6 h 59"/>
                <a:gd name="T4" fmla="*/ 137 w 223"/>
                <a:gd name="T5" fmla="*/ 59 h 59"/>
                <a:gd name="T6" fmla="*/ 0 w 223"/>
                <a:gd name="T7" fmla="*/ 52 h 59"/>
                <a:gd name="T8" fmla="*/ 99 w 223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59">
                  <a:moveTo>
                    <a:pt x="99" y="0"/>
                  </a:moveTo>
                  <a:lnTo>
                    <a:pt x="223" y="6"/>
                  </a:lnTo>
                  <a:lnTo>
                    <a:pt x="137" y="59"/>
                  </a:lnTo>
                  <a:lnTo>
                    <a:pt x="0" y="52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3" name="Freeform 220">
              <a:extLst>
                <a:ext uri="{FF2B5EF4-FFF2-40B4-BE49-F238E27FC236}">
                  <a16:creationId xmlns:a16="http://schemas.microsoft.com/office/drawing/2014/main" id="{C5DB5AA1-42B8-4C47-99F3-D3B6FA31B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806"/>
              <a:ext cx="222" cy="57"/>
            </a:xfrm>
            <a:custGeom>
              <a:avLst/>
              <a:gdLst>
                <a:gd name="T0" fmla="*/ 97 w 222"/>
                <a:gd name="T1" fmla="*/ 0 h 57"/>
                <a:gd name="T2" fmla="*/ 222 w 222"/>
                <a:gd name="T3" fmla="*/ 4 h 57"/>
                <a:gd name="T4" fmla="*/ 134 w 222"/>
                <a:gd name="T5" fmla="*/ 57 h 57"/>
                <a:gd name="T6" fmla="*/ 0 w 222"/>
                <a:gd name="T7" fmla="*/ 50 h 57"/>
                <a:gd name="T8" fmla="*/ 97 w 22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57">
                  <a:moveTo>
                    <a:pt x="97" y="0"/>
                  </a:moveTo>
                  <a:lnTo>
                    <a:pt x="222" y="4"/>
                  </a:lnTo>
                  <a:lnTo>
                    <a:pt x="134" y="57"/>
                  </a:lnTo>
                  <a:lnTo>
                    <a:pt x="0" y="5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4" name="Freeform 221">
              <a:extLst>
                <a:ext uri="{FF2B5EF4-FFF2-40B4-BE49-F238E27FC236}">
                  <a16:creationId xmlns:a16="http://schemas.microsoft.com/office/drawing/2014/main" id="{ADEFF0C4-266B-42E9-9BA3-8F56DDE97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806"/>
              <a:ext cx="222" cy="57"/>
            </a:xfrm>
            <a:custGeom>
              <a:avLst/>
              <a:gdLst>
                <a:gd name="T0" fmla="*/ 97 w 222"/>
                <a:gd name="T1" fmla="*/ 0 h 57"/>
                <a:gd name="T2" fmla="*/ 222 w 222"/>
                <a:gd name="T3" fmla="*/ 4 h 57"/>
                <a:gd name="T4" fmla="*/ 134 w 222"/>
                <a:gd name="T5" fmla="*/ 57 h 57"/>
                <a:gd name="T6" fmla="*/ 0 w 222"/>
                <a:gd name="T7" fmla="*/ 50 h 57"/>
                <a:gd name="T8" fmla="*/ 97 w 22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57">
                  <a:moveTo>
                    <a:pt x="97" y="0"/>
                  </a:moveTo>
                  <a:lnTo>
                    <a:pt x="222" y="4"/>
                  </a:lnTo>
                  <a:lnTo>
                    <a:pt x="134" y="57"/>
                  </a:lnTo>
                  <a:lnTo>
                    <a:pt x="0" y="50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5" name="Freeform 222">
              <a:extLst>
                <a:ext uri="{FF2B5EF4-FFF2-40B4-BE49-F238E27FC236}">
                  <a16:creationId xmlns:a16="http://schemas.microsoft.com/office/drawing/2014/main" id="{A877BB60-DB13-46AF-9263-F344A181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790"/>
              <a:ext cx="229" cy="60"/>
            </a:xfrm>
            <a:custGeom>
              <a:avLst/>
              <a:gdLst>
                <a:gd name="T0" fmla="*/ 96 w 229"/>
                <a:gd name="T1" fmla="*/ 0 h 60"/>
                <a:gd name="T2" fmla="*/ 229 w 229"/>
                <a:gd name="T3" fmla="*/ 7 h 60"/>
                <a:gd name="T4" fmla="*/ 141 w 229"/>
                <a:gd name="T5" fmla="*/ 60 h 60"/>
                <a:gd name="T6" fmla="*/ 0 w 229"/>
                <a:gd name="T7" fmla="*/ 53 h 60"/>
                <a:gd name="T8" fmla="*/ 96 w 229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60">
                  <a:moveTo>
                    <a:pt x="96" y="0"/>
                  </a:moveTo>
                  <a:lnTo>
                    <a:pt x="229" y="7"/>
                  </a:lnTo>
                  <a:lnTo>
                    <a:pt x="141" y="60"/>
                  </a:lnTo>
                  <a:lnTo>
                    <a:pt x="0" y="5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B98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6" name="Freeform 223">
              <a:extLst>
                <a:ext uri="{FF2B5EF4-FFF2-40B4-BE49-F238E27FC236}">
                  <a16:creationId xmlns:a16="http://schemas.microsoft.com/office/drawing/2014/main" id="{005545FE-0174-4E66-8E5C-2BAE2C0C0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790"/>
              <a:ext cx="229" cy="60"/>
            </a:xfrm>
            <a:custGeom>
              <a:avLst/>
              <a:gdLst>
                <a:gd name="T0" fmla="*/ 96 w 229"/>
                <a:gd name="T1" fmla="*/ 0 h 60"/>
                <a:gd name="T2" fmla="*/ 229 w 229"/>
                <a:gd name="T3" fmla="*/ 7 h 60"/>
                <a:gd name="T4" fmla="*/ 141 w 229"/>
                <a:gd name="T5" fmla="*/ 60 h 60"/>
                <a:gd name="T6" fmla="*/ 0 w 229"/>
                <a:gd name="T7" fmla="*/ 53 h 60"/>
                <a:gd name="T8" fmla="*/ 96 w 229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60">
                  <a:moveTo>
                    <a:pt x="96" y="0"/>
                  </a:moveTo>
                  <a:lnTo>
                    <a:pt x="229" y="7"/>
                  </a:lnTo>
                  <a:lnTo>
                    <a:pt x="141" y="60"/>
                  </a:lnTo>
                  <a:lnTo>
                    <a:pt x="0" y="53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7" name="Freeform 224">
              <a:extLst>
                <a:ext uri="{FF2B5EF4-FFF2-40B4-BE49-F238E27FC236}">
                  <a16:creationId xmlns:a16="http://schemas.microsoft.com/office/drawing/2014/main" id="{1E1A855C-1ABF-4F35-9F0D-D4CFEB7F0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867"/>
              <a:ext cx="223" cy="64"/>
            </a:xfrm>
            <a:custGeom>
              <a:avLst/>
              <a:gdLst>
                <a:gd name="T0" fmla="*/ 453 w 101"/>
                <a:gd name="T1" fmla="*/ 9 h 29"/>
                <a:gd name="T2" fmla="*/ 453 w 101"/>
                <a:gd name="T3" fmla="*/ 33 h 29"/>
                <a:gd name="T4" fmla="*/ 1013 w 101"/>
                <a:gd name="T5" fmla="*/ 53 h 29"/>
                <a:gd name="T6" fmla="*/ 634 w 101"/>
                <a:gd name="T7" fmla="*/ 278 h 29"/>
                <a:gd name="T8" fmla="*/ 73 w 101"/>
                <a:gd name="T9" fmla="*/ 258 h 29"/>
                <a:gd name="T10" fmla="*/ 464 w 101"/>
                <a:gd name="T11" fmla="*/ 20 h 29"/>
                <a:gd name="T12" fmla="*/ 453 w 101"/>
                <a:gd name="T13" fmla="*/ 9 h 29"/>
                <a:gd name="T14" fmla="*/ 453 w 101"/>
                <a:gd name="T15" fmla="*/ 33 h 29"/>
                <a:gd name="T16" fmla="*/ 453 w 101"/>
                <a:gd name="T17" fmla="*/ 9 h 29"/>
                <a:gd name="T18" fmla="*/ 444 w 101"/>
                <a:gd name="T19" fmla="*/ 0 h 29"/>
                <a:gd name="T20" fmla="*/ 9 w 101"/>
                <a:gd name="T21" fmla="*/ 258 h 29"/>
                <a:gd name="T22" fmla="*/ 0 w 101"/>
                <a:gd name="T23" fmla="*/ 278 h 29"/>
                <a:gd name="T24" fmla="*/ 20 w 101"/>
                <a:gd name="T25" fmla="*/ 291 h 29"/>
                <a:gd name="T26" fmla="*/ 634 w 101"/>
                <a:gd name="T27" fmla="*/ 311 h 29"/>
                <a:gd name="T28" fmla="*/ 643 w 101"/>
                <a:gd name="T29" fmla="*/ 311 h 29"/>
                <a:gd name="T30" fmla="*/ 1077 w 101"/>
                <a:gd name="T31" fmla="*/ 53 h 29"/>
                <a:gd name="T32" fmla="*/ 1086 w 101"/>
                <a:gd name="T33" fmla="*/ 33 h 29"/>
                <a:gd name="T34" fmla="*/ 1077 w 101"/>
                <a:gd name="T35" fmla="*/ 20 h 29"/>
                <a:gd name="T36" fmla="*/ 453 w 101"/>
                <a:gd name="T37" fmla="*/ 0 h 29"/>
                <a:gd name="T38" fmla="*/ 444 w 101"/>
                <a:gd name="T39" fmla="*/ 0 h 29"/>
                <a:gd name="T40" fmla="*/ 453 w 101"/>
                <a:gd name="T41" fmla="*/ 9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1" h="29">
                  <a:moveTo>
                    <a:pt x="42" y="1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1" y="5"/>
                    <a:pt x="101" y="4"/>
                    <a:pt x="101" y="3"/>
                  </a:cubicBezTo>
                  <a:cubicBezTo>
                    <a:pt x="101" y="3"/>
                    <a:pt x="100" y="2"/>
                    <a:pt x="10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1"/>
                    <a:pt x="42" y="1"/>
                    <a:pt x="4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8" name="Freeform 225">
              <a:extLst>
                <a:ext uri="{FF2B5EF4-FFF2-40B4-BE49-F238E27FC236}">
                  <a16:creationId xmlns:a16="http://schemas.microsoft.com/office/drawing/2014/main" id="{F92BC62B-5098-4CD5-B88B-F9E455E0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852"/>
              <a:ext cx="231" cy="66"/>
            </a:xfrm>
            <a:custGeom>
              <a:avLst/>
              <a:gdLst>
                <a:gd name="T0" fmla="*/ 488 w 105"/>
                <a:gd name="T1" fmla="*/ 20 h 30"/>
                <a:gd name="T2" fmla="*/ 488 w 105"/>
                <a:gd name="T3" fmla="*/ 33 h 30"/>
                <a:gd name="T4" fmla="*/ 1056 w 105"/>
                <a:gd name="T5" fmla="*/ 64 h 30"/>
                <a:gd name="T6" fmla="*/ 673 w 105"/>
                <a:gd name="T7" fmla="*/ 286 h 30"/>
                <a:gd name="T8" fmla="*/ 73 w 105"/>
                <a:gd name="T9" fmla="*/ 266 h 30"/>
                <a:gd name="T10" fmla="*/ 499 w 105"/>
                <a:gd name="T11" fmla="*/ 33 h 30"/>
                <a:gd name="T12" fmla="*/ 488 w 105"/>
                <a:gd name="T13" fmla="*/ 20 h 30"/>
                <a:gd name="T14" fmla="*/ 488 w 105"/>
                <a:gd name="T15" fmla="*/ 33 h 30"/>
                <a:gd name="T16" fmla="*/ 488 w 105"/>
                <a:gd name="T17" fmla="*/ 20 h 30"/>
                <a:gd name="T18" fmla="*/ 480 w 105"/>
                <a:gd name="T19" fmla="*/ 9 h 30"/>
                <a:gd name="T20" fmla="*/ 9 w 105"/>
                <a:gd name="T21" fmla="*/ 266 h 30"/>
                <a:gd name="T22" fmla="*/ 0 w 105"/>
                <a:gd name="T23" fmla="*/ 275 h 30"/>
                <a:gd name="T24" fmla="*/ 20 w 105"/>
                <a:gd name="T25" fmla="*/ 286 h 30"/>
                <a:gd name="T26" fmla="*/ 682 w 105"/>
                <a:gd name="T27" fmla="*/ 319 h 30"/>
                <a:gd name="T28" fmla="*/ 682 w 105"/>
                <a:gd name="T29" fmla="*/ 319 h 30"/>
                <a:gd name="T30" fmla="*/ 1109 w 105"/>
                <a:gd name="T31" fmla="*/ 64 h 30"/>
                <a:gd name="T32" fmla="*/ 1118 w 105"/>
                <a:gd name="T33" fmla="*/ 44 h 30"/>
                <a:gd name="T34" fmla="*/ 1109 w 105"/>
                <a:gd name="T35" fmla="*/ 33 h 30"/>
                <a:gd name="T36" fmla="*/ 488 w 105"/>
                <a:gd name="T37" fmla="*/ 0 h 30"/>
                <a:gd name="T38" fmla="*/ 480 w 105"/>
                <a:gd name="T39" fmla="*/ 9 h 30"/>
                <a:gd name="T40" fmla="*/ 488 w 105"/>
                <a:gd name="T41" fmla="*/ 20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5" h="30">
                  <a:moveTo>
                    <a:pt x="46" y="2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6"/>
                    <a:pt x="0" y="26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5" y="5"/>
                    <a:pt x="105" y="5"/>
                    <a:pt x="105" y="4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2"/>
                    <a:pt x="46" y="2"/>
                    <a:pt x="46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9" name="Freeform 226">
              <a:extLst>
                <a:ext uri="{FF2B5EF4-FFF2-40B4-BE49-F238E27FC236}">
                  <a16:creationId xmlns:a16="http://schemas.microsoft.com/office/drawing/2014/main" id="{2C5FC9B3-356F-4801-9295-42988F3C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839"/>
              <a:ext cx="231" cy="66"/>
            </a:xfrm>
            <a:custGeom>
              <a:avLst/>
              <a:gdLst>
                <a:gd name="T0" fmla="*/ 499 w 105"/>
                <a:gd name="T1" fmla="*/ 20 h 30"/>
                <a:gd name="T2" fmla="*/ 499 w 105"/>
                <a:gd name="T3" fmla="*/ 33 h 30"/>
                <a:gd name="T4" fmla="*/ 1056 w 105"/>
                <a:gd name="T5" fmla="*/ 53 h 30"/>
                <a:gd name="T6" fmla="*/ 673 w 105"/>
                <a:gd name="T7" fmla="*/ 286 h 30"/>
                <a:gd name="T8" fmla="*/ 73 w 105"/>
                <a:gd name="T9" fmla="*/ 257 h 30"/>
                <a:gd name="T10" fmla="*/ 513 w 105"/>
                <a:gd name="T11" fmla="*/ 33 h 30"/>
                <a:gd name="T12" fmla="*/ 499 w 105"/>
                <a:gd name="T13" fmla="*/ 20 h 30"/>
                <a:gd name="T14" fmla="*/ 499 w 105"/>
                <a:gd name="T15" fmla="*/ 33 h 30"/>
                <a:gd name="T16" fmla="*/ 499 w 105"/>
                <a:gd name="T17" fmla="*/ 20 h 30"/>
                <a:gd name="T18" fmla="*/ 488 w 105"/>
                <a:gd name="T19" fmla="*/ 0 h 30"/>
                <a:gd name="T20" fmla="*/ 9 w 105"/>
                <a:gd name="T21" fmla="*/ 257 h 30"/>
                <a:gd name="T22" fmla="*/ 0 w 105"/>
                <a:gd name="T23" fmla="*/ 275 h 30"/>
                <a:gd name="T24" fmla="*/ 20 w 105"/>
                <a:gd name="T25" fmla="*/ 286 h 30"/>
                <a:gd name="T26" fmla="*/ 682 w 105"/>
                <a:gd name="T27" fmla="*/ 319 h 30"/>
                <a:gd name="T28" fmla="*/ 682 w 105"/>
                <a:gd name="T29" fmla="*/ 319 h 30"/>
                <a:gd name="T30" fmla="*/ 1109 w 105"/>
                <a:gd name="T31" fmla="*/ 53 h 30"/>
                <a:gd name="T32" fmla="*/ 1118 w 105"/>
                <a:gd name="T33" fmla="*/ 44 h 30"/>
                <a:gd name="T34" fmla="*/ 1109 w 105"/>
                <a:gd name="T35" fmla="*/ 33 h 30"/>
                <a:gd name="T36" fmla="*/ 499 w 105"/>
                <a:gd name="T37" fmla="*/ 0 h 30"/>
                <a:gd name="T38" fmla="*/ 488 w 105"/>
                <a:gd name="T39" fmla="*/ 0 h 30"/>
                <a:gd name="T40" fmla="*/ 499 w 105"/>
                <a:gd name="T41" fmla="*/ 20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5" h="30">
                  <a:moveTo>
                    <a:pt x="47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5" y="5"/>
                    <a:pt x="105" y="4"/>
                    <a:pt x="105" y="4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2"/>
                    <a:pt x="47" y="2"/>
                    <a:pt x="47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0" name="Freeform 227">
              <a:extLst>
                <a:ext uri="{FF2B5EF4-FFF2-40B4-BE49-F238E27FC236}">
                  <a16:creationId xmlns:a16="http://schemas.microsoft.com/office/drawing/2014/main" id="{D4F00931-AA00-4732-80AB-42D461B3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825"/>
              <a:ext cx="232" cy="67"/>
            </a:xfrm>
            <a:custGeom>
              <a:avLst/>
              <a:gdLst>
                <a:gd name="T0" fmla="*/ 508 w 105"/>
                <a:gd name="T1" fmla="*/ 9 h 30"/>
                <a:gd name="T2" fmla="*/ 508 w 105"/>
                <a:gd name="T3" fmla="*/ 36 h 30"/>
                <a:gd name="T4" fmla="*/ 1058 w 105"/>
                <a:gd name="T5" fmla="*/ 56 h 30"/>
                <a:gd name="T6" fmla="*/ 678 w 105"/>
                <a:gd name="T7" fmla="*/ 299 h 30"/>
                <a:gd name="T8" fmla="*/ 73 w 105"/>
                <a:gd name="T9" fmla="*/ 270 h 30"/>
                <a:gd name="T10" fmla="*/ 517 w 105"/>
                <a:gd name="T11" fmla="*/ 36 h 30"/>
                <a:gd name="T12" fmla="*/ 508 w 105"/>
                <a:gd name="T13" fmla="*/ 9 h 30"/>
                <a:gd name="T14" fmla="*/ 508 w 105"/>
                <a:gd name="T15" fmla="*/ 36 h 30"/>
                <a:gd name="T16" fmla="*/ 508 w 105"/>
                <a:gd name="T17" fmla="*/ 9 h 30"/>
                <a:gd name="T18" fmla="*/ 497 w 105"/>
                <a:gd name="T19" fmla="*/ 0 h 30"/>
                <a:gd name="T20" fmla="*/ 9 w 105"/>
                <a:gd name="T21" fmla="*/ 270 h 30"/>
                <a:gd name="T22" fmla="*/ 0 w 105"/>
                <a:gd name="T23" fmla="*/ 290 h 30"/>
                <a:gd name="T24" fmla="*/ 20 w 105"/>
                <a:gd name="T25" fmla="*/ 299 h 30"/>
                <a:gd name="T26" fmla="*/ 689 w 105"/>
                <a:gd name="T27" fmla="*/ 335 h 30"/>
                <a:gd name="T28" fmla="*/ 689 w 105"/>
                <a:gd name="T29" fmla="*/ 335 h 30"/>
                <a:gd name="T30" fmla="*/ 1122 w 105"/>
                <a:gd name="T31" fmla="*/ 56 h 30"/>
                <a:gd name="T32" fmla="*/ 1133 w 105"/>
                <a:gd name="T33" fmla="*/ 45 h 30"/>
                <a:gd name="T34" fmla="*/ 1122 w 105"/>
                <a:gd name="T35" fmla="*/ 36 h 30"/>
                <a:gd name="T36" fmla="*/ 508 w 105"/>
                <a:gd name="T37" fmla="*/ 0 h 30"/>
                <a:gd name="T38" fmla="*/ 497 w 105"/>
                <a:gd name="T39" fmla="*/ 0 h 30"/>
                <a:gd name="T40" fmla="*/ 508 w 105"/>
                <a:gd name="T41" fmla="*/ 9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5" h="30">
                  <a:moveTo>
                    <a:pt x="47" y="1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5" y="5"/>
                    <a:pt x="105" y="4"/>
                    <a:pt x="105" y="4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1"/>
                    <a:pt x="47" y="1"/>
                    <a:pt x="47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1" name="Freeform 228">
              <a:extLst>
                <a:ext uri="{FF2B5EF4-FFF2-40B4-BE49-F238E27FC236}">
                  <a16:creationId xmlns:a16="http://schemas.microsoft.com/office/drawing/2014/main" id="{7C991066-6E7B-4DFC-BCC1-2A8B571DA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12"/>
              <a:ext cx="229" cy="64"/>
            </a:xfrm>
            <a:custGeom>
              <a:avLst/>
              <a:gdLst>
                <a:gd name="T0" fmla="*/ 500 w 104"/>
                <a:gd name="T1" fmla="*/ 9 h 29"/>
                <a:gd name="T2" fmla="*/ 500 w 104"/>
                <a:gd name="T3" fmla="*/ 33 h 29"/>
                <a:gd name="T4" fmla="*/ 1048 w 104"/>
                <a:gd name="T5" fmla="*/ 53 h 29"/>
                <a:gd name="T6" fmla="*/ 674 w 104"/>
                <a:gd name="T7" fmla="*/ 291 h 29"/>
                <a:gd name="T8" fmla="*/ 73 w 104"/>
                <a:gd name="T9" fmla="*/ 258 h 29"/>
                <a:gd name="T10" fmla="*/ 513 w 104"/>
                <a:gd name="T11" fmla="*/ 20 h 29"/>
                <a:gd name="T12" fmla="*/ 500 w 104"/>
                <a:gd name="T13" fmla="*/ 9 h 29"/>
                <a:gd name="T14" fmla="*/ 500 w 104"/>
                <a:gd name="T15" fmla="*/ 33 h 29"/>
                <a:gd name="T16" fmla="*/ 500 w 104"/>
                <a:gd name="T17" fmla="*/ 9 h 29"/>
                <a:gd name="T18" fmla="*/ 489 w 104"/>
                <a:gd name="T19" fmla="*/ 0 h 29"/>
                <a:gd name="T20" fmla="*/ 9 w 104"/>
                <a:gd name="T21" fmla="*/ 258 h 29"/>
                <a:gd name="T22" fmla="*/ 0 w 104"/>
                <a:gd name="T23" fmla="*/ 278 h 29"/>
                <a:gd name="T24" fmla="*/ 20 w 104"/>
                <a:gd name="T25" fmla="*/ 291 h 29"/>
                <a:gd name="T26" fmla="*/ 683 w 104"/>
                <a:gd name="T27" fmla="*/ 311 h 29"/>
                <a:gd name="T28" fmla="*/ 683 w 104"/>
                <a:gd name="T29" fmla="*/ 311 h 29"/>
                <a:gd name="T30" fmla="*/ 1110 w 104"/>
                <a:gd name="T31" fmla="*/ 53 h 29"/>
                <a:gd name="T32" fmla="*/ 1110 w 104"/>
                <a:gd name="T33" fmla="*/ 44 h 29"/>
                <a:gd name="T34" fmla="*/ 1101 w 104"/>
                <a:gd name="T35" fmla="*/ 33 h 29"/>
                <a:gd name="T36" fmla="*/ 500 w 104"/>
                <a:gd name="T37" fmla="*/ 0 h 29"/>
                <a:gd name="T38" fmla="*/ 489 w 104"/>
                <a:gd name="T39" fmla="*/ 0 h 29"/>
                <a:gd name="T40" fmla="*/ 500 w 104"/>
                <a:gd name="T41" fmla="*/ 9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4" h="29">
                  <a:moveTo>
                    <a:pt x="47" y="1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4"/>
                    <a:pt x="104" y="4"/>
                  </a:cubicBezTo>
                  <a:cubicBezTo>
                    <a:pt x="104" y="3"/>
                    <a:pt x="103" y="3"/>
                    <a:pt x="103" y="3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1"/>
                    <a:pt x="47" y="1"/>
                    <a:pt x="47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2" name="Freeform 229">
              <a:extLst>
                <a:ext uri="{FF2B5EF4-FFF2-40B4-BE49-F238E27FC236}">
                  <a16:creationId xmlns:a16="http://schemas.microsoft.com/office/drawing/2014/main" id="{81EA44E5-2DD5-4679-9EDA-8B274894A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799"/>
              <a:ext cx="229" cy="64"/>
            </a:xfrm>
            <a:custGeom>
              <a:avLst/>
              <a:gdLst>
                <a:gd name="T0" fmla="*/ 489 w 104"/>
                <a:gd name="T1" fmla="*/ 9 h 29"/>
                <a:gd name="T2" fmla="*/ 489 w 104"/>
                <a:gd name="T3" fmla="*/ 33 h 29"/>
                <a:gd name="T4" fmla="*/ 1037 w 104"/>
                <a:gd name="T5" fmla="*/ 53 h 29"/>
                <a:gd name="T6" fmla="*/ 665 w 104"/>
                <a:gd name="T7" fmla="*/ 278 h 29"/>
                <a:gd name="T8" fmla="*/ 73 w 104"/>
                <a:gd name="T9" fmla="*/ 258 h 29"/>
                <a:gd name="T10" fmla="*/ 489 w 104"/>
                <a:gd name="T11" fmla="*/ 33 h 29"/>
                <a:gd name="T12" fmla="*/ 489 w 104"/>
                <a:gd name="T13" fmla="*/ 9 h 29"/>
                <a:gd name="T14" fmla="*/ 489 w 104"/>
                <a:gd name="T15" fmla="*/ 33 h 29"/>
                <a:gd name="T16" fmla="*/ 489 w 104"/>
                <a:gd name="T17" fmla="*/ 9 h 29"/>
                <a:gd name="T18" fmla="*/ 480 w 104"/>
                <a:gd name="T19" fmla="*/ 0 h 29"/>
                <a:gd name="T20" fmla="*/ 0 w 104"/>
                <a:gd name="T21" fmla="*/ 258 h 29"/>
                <a:gd name="T22" fmla="*/ 0 w 104"/>
                <a:gd name="T23" fmla="*/ 267 h 29"/>
                <a:gd name="T24" fmla="*/ 9 w 104"/>
                <a:gd name="T25" fmla="*/ 291 h 29"/>
                <a:gd name="T26" fmla="*/ 674 w 104"/>
                <a:gd name="T27" fmla="*/ 311 h 29"/>
                <a:gd name="T28" fmla="*/ 683 w 104"/>
                <a:gd name="T29" fmla="*/ 311 h 29"/>
                <a:gd name="T30" fmla="*/ 1101 w 104"/>
                <a:gd name="T31" fmla="*/ 53 h 29"/>
                <a:gd name="T32" fmla="*/ 1101 w 104"/>
                <a:gd name="T33" fmla="*/ 44 h 29"/>
                <a:gd name="T34" fmla="*/ 1090 w 104"/>
                <a:gd name="T35" fmla="*/ 20 h 29"/>
                <a:gd name="T36" fmla="*/ 489 w 104"/>
                <a:gd name="T37" fmla="*/ 0 h 29"/>
                <a:gd name="T38" fmla="*/ 480 w 104"/>
                <a:gd name="T39" fmla="*/ 0 h 29"/>
                <a:gd name="T40" fmla="*/ 489 w 104"/>
                <a:gd name="T41" fmla="*/ 9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4" h="29">
                  <a:moveTo>
                    <a:pt x="46" y="1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4"/>
                    <a:pt x="103" y="4"/>
                  </a:cubicBezTo>
                  <a:cubicBezTo>
                    <a:pt x="103" y="3"/>
                    <a:pt x="103" y="3"/>
                    <a:pt x="102" y="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3" name="Freeform 230">
              <a:extLst>
                <a:ext uri="{FF2B5EF4-FFF2-40B4-BE49-F238E27FC236}">
                  <a16:creationId xmlns:a16="http://schemas.microsoft.com/office/drawing/2014/main" id="{668BAE77-D296-48DF-82FD-C77CC98F0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784"/>
              <a:ext cx="236" cy="66"/>
            </a:xfrm>
            <a:custGeom>
              <a:avLst/>
              <a:gdLst>
                <a:gd name="T0" fmla="*/ 492 w 107"/>
                <a:gd name="T1" fmla="*/ 20 h 30"/>
                <a:gd name="T2" fmla="*/ 481 w 107"/>
                <a:gd name="T3" fmla="*/ 33 h 30"/>
                <a:gd name="T4" fmla="*/ 1074 w 107"/>
                <a:gd name="T5" fmla="*/ 64 h 30"/>
                <a:gd name="T6" fmla="*/ 695 w 107"/>
                <a:gd name="T7" fmla="*/ 286 h 30"/>
                <a:gd name="T8" fmla="*/ 73 w 107"/>
                <a:gd name="T9" fmla="*/ 257 h 30"/>
                <a:gd name="T10" fmla="*/ 492 w 107"/>
                <a:gd name="T11" fmla="*/ 33 h 30"/>
                <a:gd name="T12" fmla="*/ 492 w 107"/>
                <a:gd name="T13" fmla="*/ 20 h 30"/>
                <a:gd name="T14" fmla="*/ 481 w 107"/>
                <a:gd name="T15" fmla="*/ 33 h 30"/>
                <a:gd name="T16" fmla="*/ 492 w 107"/>
                <a:gd name="T17" fmla="*/ 20 h 30"/>
                <a:gd name="T18" fmla="*/ 481 w 107"/>
                <a:gd name="T19" fmla="*/ 0 h 30"/>
                <a:gd name="T20" fmla="*/ 9 w 107"/>
                <a:gd name="T21" fmla="*/ 257 h 30"/>
                <a:gd name="T22" fmla="*/ 0 w 107"/>
                <a:gd name="T23" fmla="*/ 275 h 30"/>
                <a:gd name="T24" fmla="*/ 20 w 107"/>
                <a:gd name="T25" fmla="*/ 286 h 30"/>
                <a:gd name="T26" fmla="*/ 710 w 107"/>
                <a:gd name="T27" fmla="*/ 319 h 30"/>
                <a:gd name="T28" fmla="*/ 719 w 107"/>
                <a:gd name="T29" fmla="*/ 319 h 30"/>
                <a:gd name="T30" fmla="*/ 1138 w 107"/>
                <a:gd name="T31" fmla="*/ 64 h 30"/>
                <a:gd name="T32" fmla="*/ 1138 w 107"/>
                <a:gd name="T33" fmla="*/ 53 h 30"/>
                <a:gd name="T34" fmla="*/ 1129 w 107"/>
                <a:gd name="T35" fmla="*/ 44 h 30"/>
                <a:gd name="T36" fmla="*/ 492 w 107"/>
                <a:gd name="T37" fmla="*/ 0 h 30"/>
                <a:gd name="T38" fmla="*/ 481 w 107"/>
                <a:gd name="T39" fmla="*/ 0 h 30"/>
                <a:gd name="T40" fmla="*/ 492 w 107"/>
                <a:gd name="T41" fmla="*/ 20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7" h="30">
                  <a:moveTo>
                    <a:pt x="46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7"/>
                    <a:pt x="1" y="27"/>
                    <a:pt x="2" y="27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6"/>
                    <a:pt x="107" y="5"/>
                    <a:pt x="106" y="5"/>
                  </a:cubicBezTo>
                  <a:cubicBezTo>
                    <a:pt x="106" y="4"/>
                    <a:pt x="106" y="4"/>
                    <a:pt x="105" y="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2"/>
                    <a:pt x="46" y="2"/>
                    <a:pt x="46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4" name="Freeform 231">
              <a:extLst>
                <a:ext uri="{FF2B5EF4-FFF2-40B4-BE49-F238E27FC236}">
                  <a16:creationId xmlns:a16="http://schemas.microsoft.com/office/drawing/2014/main" id="{172ABAB7-EC73-4AEC-A885-08AF5D68C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843"/>
              <a:ext cx="1929" cy="1908"/>
            </a:xfrm>
            <a:custGeom>
              <a:avLst/>
              <a:gdLst>
                <a:gd name="T0" fmla="*/ 1801 w 1929"/>
                <a:gd name="T1" fmla="*/ 82 h 1908"/>
                <a:gd name="T2" fmla="*/ 1801 w 1929"/>
                <a:gd name="T3" fmla="*/ 313 h 1908"/>
                <a:gd name="T4" fmla="*/ 1638 w 1929"/>
                <a:gd name="T5" fmla="*/ 306 h 1908"/>
                <a:gd name="T6" fmla="*/ 1638 w 1929"/>
                <a:gd name="T7" fmla="*/ 75 h 1908"/>
                <a:gd name="T8" fmla="*/ 1502 w 1929"/>
                <a:gd name="T9" fmla="*/ 68 h 1908"/>
                <a:gd name="T10" fmla="*/ 1502 w 1929"/>
                <a:gd name="T11" fmla="*/ 295 h 1908"/>
                <a:gd name="T12" fmla="*/ 1339 w 1929"/>
                <a:gd name="T13" fmla="*/ 289 h 1908"/>
                <a:gd name="T14" fmla="*/ 1339 w 1929"/>
                <a:gd name="T15" fmla="*/ 62 h 1908"/>
                <a:gd name="T16" fmla="*/ 1202 w 1929"/>
                <a:gd name="T17" fmla="*/ 55 h 1908"/>
                <a:gd name="T18" fmla="*/ 1202 w 1929"/>
                <a:gd name="T19" fmla="*/ 286 h 1908"/>
                <a:gd name="T20" fmla="*/ 1039 w 1929"/>
                <a:gd name="T21" fmla="*/ 280 h 1908"/>
                <a:gd name="T22" fmla="*/ 1039 w 1929"/>
                <a:gd name="T23" fmla="*/ 49 h 1908"/>
                <a:gd name="T24" fmla="*/ 903 w 1929"/>
                <a:gd name="T25" fmla="*/ 42 h 1908"/>
                <a:gd name="T26" fmla="*/ 903 w 1929"/>
                <a:gd name="T27" fmla="*/ 269 h 1908"/>
                <a:gd name="T28" fmla="*/ 740 w 1929"/>
                <a:gd name="T29" fmla="*/ 262 h 1908"/>
                <a:gd name="T30" fmla="*/ 740 w 1929"/>
                <a:gd name="T31" fmla="*/ 33 h 1908"/>
                <a:gd name="T32" fmla="*/ 603 w 1929"/>
                <a:gd name="T33" fmla="*/ 29 h 1908"/>
                <a:gd name="T34" fmla="*/ 603 w 1929"/>
                <a:gd name="T35" fmla="*/ 251 h 1908"/>
                <a:gd name="T36" fmla="*/ 440 w 1929"/>
                <a:gd name="T37" fmla="*/ 245 h 1908"/>
                <a:gd name="T38" fmla="*/ 440 w 1929"/>
                <a:gd name="T39" fmla="*/ 20 h 1908"/>
                <a:gd name="T40" fmla="*/ 304 w 1929"/>
                <a:gd name="T41" fmla="*/ 13 h 1908"/>
                <a:gd name="T42" fmla="*/ 304 w 1929"/>
                <a:gd name="T43" fmla="*/ 242 h 1908"/>
                <a:gd name="T44" fmla="*/ 141 w 1929"/>
                <a:gd name="T45" fmla="*/ 236 h 1908"/>
                <a:gd name="T46" fmla="*/ 141 w 1929"/>
                <a:gd name="T47" fmla="*/ 7 h 1908"/>
                <a:gd name="T48" fmla="*/ 0 w 1929"/>
                <a:gd name="T49" fmla="*/ 0 h 1908"/>
                <a:gd name="T50" fmla="*/ 0 w 1929"/>
                <a:gd name="T51" fmla="*/ 1820 h 1908"/>
                <a:gd name="T52" fmla="*/ 1929 w 1929"/>
                <a:gd name="T53" fmla="*/ 1908 h 1908"/>
                <a:gd name="T54" fmla="*/ 1929 w 1929"/>
                <a:gd name="T55" fmla="*/ 88 h 1908"/>
                <a:gd name="T56" fmla="*/ 1801 w 1929"/>
                <a:gd name="T57" fmla="*/ 82 h 19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29" h="1908">
                  <a:moveTo>
                    <a:pt x="1801" y="82"/>
                  </a:moveTo>
                  <a:lnTo>
                    <a:pt x="1801" y="313"/>
                  </a:lnTo>
                  <a:lnTo>
                    <a:pt x="1638" y="306"/>
                  </a:lnTo>
                  <a:lnTo>
                    <a:pt x="1638" y="75"/>
                  </a:lnTo>
                  <a:lnTo>
                    <a:pt x="1502" y="68"/>
                  </a:lnTo>
                  <a:lnTo>
                    <a:pt x="1502" y="295"/>
                  </a:lnTo>
                  <a:lnTo>
                    <a:pt x="1339" y="289"/>
                  </a:lnTo>
                  <a:lnTo>
                    <a:pt x="1339" y="62"/>
                  </a:lnTo>
                  <a:lnTo>
                    <a:pt x="1202" y="55"/>
                  </a:lnTo>
                  <a:lnTo>
                    <a:pt x="1202" y="286"/>
                  </a:lnTo>
                  <a:lnTo>
                    <a:pt x="1039" y="280"/>
                  </a:lnTo>
                  <a:lnTo>
                    <a:pt x="1039" y="49"/>
                  </a:lnTo>
                  <a:lnTo>
                    <a:pt x="903" y="42"/>
                  </a:lnTo>
                  <a:lnTo>
                    <a:pt x="903" y="269"/>
                  </a:lnTo>
                  <a:lnTo>
                    <a:pt x="740" y="262"/>
                  </a:lnTo>
                  <a:lnTo>
                    <a:pt x="740" y="33"/>
                  </a:lnTo>
                  <a:lnTo>
                    <a:pt x="603" y="29"/>
                  </a:lnTo>
                  <a:lnTo>
                    <a:pt x="603" y="251"/>
                  </a:lnTo>
                  <a:lnTo>
                    <a:pt x="440" y="245"/>
                  </a:lnTo>
                  <a:lnTo>
                    <a:pt x="440" y="20"/>
                  </a:lnTo>
                  <a:lnTo>
                    <a:pt x="304" y="13"/>
                  </a:lnTo>
                  <a:lnTo>
                    <a:pt x="304" y="242"/>
                  </a:lnTo>
                  <a:lnTo>
                    <a:pt x="141" y="236"/>
                  </a:lnTo>
                  <a:lnTo>
                    <a:pt x="141" y="7"/>
                  </a:lnTo>
                  <a:lnTo>
                    <a:pt x="0" y="0"/>
                  </a:lnTo>
                  <a:lnTo>
                    <a:pt x="0" y="1820"/>
                  </a:lnTo>
                  <a:lnTo>
                    <a:pt x="1929" y="1908"/>
                  </a:lnTo>
                  <a:lnTo>
                    <a:pt x="1929" y="88"/>
                  </a:lnTo>
                  <a:lnTo>
                    <a:pt x="1801" y="82"/>
                  </a:lnTo>
                  <a:close/>
                </a:path>
              </a:pathLst>
            </a:custGeom>
            <a:solidFill>
              <a:srgbClr val="CBA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5" name="Freeform 232">
              <a:extLst>
                <a:ext uri="{FF2B5EF4-FFF2-40B4-BE49-F238E27FC236}">
                  <a16:creationId xmlns:a16="http://schemas.microsoft.com/office/drawing/2014/main" id="{EE063B96-9B0E-4B28-815A-A21C03F6F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843"/>
              <a:ext cx="1929" cy="1908"/>
            </a:xfrm>
            <a:custGeom>
              <a:avLst/>
              <a:gdLst>
                <a:gd name="T0" fmla="*/ 1801 w 1929"/>
                <a:gd name="T1" fmla="*/ 82 h 1908"/>
                <a:gd name="T2" fmla="*/ 1801 w 1929"/>
                <a:gd name="T3" fmla="*/ 313 h 1908"/>
                <a:gd name="T4" fmla="*/ 1638 w 1929"/>
                <a:gd name="T5" fmla="*/ 306 h 1908"/>
                <a:gd name="T6" fmla="*/ 1638 w 1929"/>
                <a:gd name="T7" fmla="*/ 75 h 1908"/>
                <a:gd name="T8" fmla="*/ 1502 w 1929"/>
                <a:gd name="T9" fmla="*/ 68 h 1908"/>
                <a:gd name="T10" fmla="*/ 1502 w 1929"/>
                <a:gd name="T11" fmla="*/ 295 h 1908"/>
                <a:gd name="T12" fmla="*/ 1339 w 1929"/>
                <a:gd name="T13" fmla="*/ 289 h 1908"/>
                <a:gd name="T14" fmla="*/ 1339 w 1929"/>
                <a:gd name="T15" fmla="*/ 62 h 1908"/>
                <a:gd name="T16" fmla="*/ 1202 w 1929"/>
                <a:gd name="T17" fmla="*/ 55 h 1908"/>
                <a:gd name="T18" fmla="*/ 1202 w 1929"/>
                <a:gd name="T19" fmla="*/ 286 h 1908"/>
                <a:gd name="T20" fmla="*/ 1039 w 1929"/>
                <a:gd name="T21" fmla="*/ 280 h 1908"/>
                <a:gd name="T22" fmla="*/ 1039 w 1929"/>
                <a:gd name="T23" fmla="*/ 49 h 1908"/>
                <a:gd name="T24" fmla="*/ 903 w 1929"/>
                <a:gd name="T25" fmla="*/ 42 h 1908"/>
                <a:gd name="T26" fmla="*/ 903 w 1929"/>
                <a:gd name="T27" fmla="*/ 269 h 1908"/>
                <a:gd name="T28" fmla="*/ 740 w 1929"/>
                <a:gd name="T29" fmla="*/ 262 h 1908"/>
                <a:gd name="T30" fmla="*/ 740 w 1929"/>
                <a:gd name="T31" fmla="*/ 33 h 1908"/>
                <a:gd name="T32" fmla="*/ 603 w 1929"/>
                <a:gd name="T33" fmla="*/ 29 h 1908"/>
                <a:gd name="T34" fmla="*/ 603 w 1929"/>
                <a:gd name="T35" fmla="*/ 251 h 1908"/>
                <a:gd name="T36" fmla="*/ 440 w 1929"/>
                <a:gd name="T37" fmla="*/ 245 h 1908"/>
                <a:gd name="T38" fmla="*/ 440 w 1929"/>
                <a:gd name="T39" fmla="*/ 20 h 1908"/>
                <a:gd name="T40" fmla="*/ 304 w 1929"/>
                <a:gd name="T41" fmla="*/ 13 h 1908"/>
                <a:gd name="T42" fmla="*/ 304 w 1929"/>
                <a:gd name="T43" fmla="*/ 242 h 1908"/>
                <a:gd name="T44" fmla="*/ 141 w 1929"/>
                <a:gd name="T45" fmla="*/ 236 h 1908"/>
                <a:gd name="T46" fmla="*/ 141 w 1929"/>
                <a:gd name="T47" fmla="*/ 7 h 1908"/>
                <a:gd name="T48" fmla="*/ 0 w 1929"/>
                <a:gd name="T49" fmla="*/ 0 h 1908"/>
                <a:gd name="T50" fmla="*/ 0 w 1929"/>
                <a:gd name="T51" fmla="*/ 1820 h 1908"/>
                <a:gd name="T52" fmla="*/ 1929 w 1929"/>
                <a:gd name="T53" fmla="*/ 1908 h 1908"/>
                <a:gd name="T54" fmla="*/ 1929 w 1929"/>
                <a:gd name="T55" fmla="*/ 88 h 1908"/>
                <a:gd name="T56" fmla="*/ 1801 w 1929"/>
                <a:gd name="T57" fmla="*/ 82 h 19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29" h="1908">
                  <a:moveTo>
                    <a:pt x="1801" y="82"/>
                  </a:moveTo>
                  <a:lnTo>
                    <a:pt x="1801" y="313"/>
                  </a:lnTo>
                  <a:lnTo>
                    <a:pt x="1638" y="306"/>
                  </a:lnTo>
                  <a:lnTo>
                    <a:pt x="1638" y="75"/>
                  </a:lnTo>
                  <a:lnTo>
                    <a:pt x="1502" y="68"/>
                  </a:lnTo>
                  <a:lnTo>
                    <a:pt x="1502" y="295"/>
                  </a:lnTo>
                  <a:lnTo>
                    <a:pt x="1339" y="289"/>
                  </a:lnTo>
                  <a:lnTo>
                    <a:pt x="1339" y="62"/>
                  </a:lnTo>
                  <a:lnTo>
                    <a:pt x="1202" y="55"/>
                  </a:lnTo>
                  <a:lnTo>
                    <a:pt x="1202" y="286"/>
                  </a:lnTo>
                  <a:lnTo>
                    <a:pt x="1039" y="280"/>
                  </a:lnTo>
                  <a:lnTo>
                    <a:pt x="1039" y="49"/>
                  </a:lnTo>
                  <a:lnTo>
                    <a:pt x="903" y="42"/>
                  </a:lnTo>
                  <a:lnTo>
                    <a:pt x="903" y="269"/>
                  </a:lnTo>
                  <a:lnTo>
                    <a:pt x="740" y="262"/>
                  </a:lnTo>
                  <a:lnTo>
                    <a:pt x="740" y="33"/>
                  </a:lnTo>
                  <a:lnTo>
                    <a:pt x="603" y="29"/>
                  </a:lnTo>
                  <a:lnTo>
                    <a:pt x="603" y="251"/>
                  </a:lnTo>
                  <a:lnTo>
                    <a:pt x="440" y="245"/>
                  </a:lnTo>
                  <a:lnTo>
                    <a:pt x="440" y="20"/>
                  </a:lnTo>
                  <a:lnTo>
                    <a:pt x="304" y="13"/>
                  </a:lnTo>
                  <a:lnTo>
                    <a:pt x="304" y="242"/>
                  </a:lnTo>
                  <a:lnTo>
                    <a:pt x="141" y="236"/>
                  </a:lnTo>
                  <a:lnTo>
                    <a:pt x="141" y="7"/>
                  </a:lnTo>
                  <a:lnTo>
                    <a:pt x="0" y="0"/>
                  </a:lnTo>
                  <a:lnTo>
                    <a:pt x="0" y="1820"/>
                  </a:lnTo>
                  <a:lnTo>
                    <a:pt x="1929" y="1908"/>
                  </a:lnTo>
                  <a:lnTo>
                    <a:pt x="1929" y="88"/>
                  </a:lnTo>
                  <a:lnTo>
                    <a:pt x="1801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6" name="Freeform 233">
              <a:extLst>
                <a:ext uri="{FF2B5EF4-FFF2-40B4-BE49-F238E27FC236}">
                  <a16:creationId xmlns:a16="http://schemas.microsoft.com/office/drawing/2014/main" id="{CCB151B5-E000-40EB-A7CC-C734F1BD3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684"/>
              <a:ext cx="800" cy="40"/>
            </a:xfrm>
            <a:custGeom>
              <a:avLst/>
              <a:gdLst>
                <a:gd name="T0" fmla="*/ 0 w 800"/>
                <a:gd name="T1" fmla="*/ 0 h 40"/>
                <a:gd name="T2" fmla="*/ 800 w 800"/>
                <a:gd name="T3" fmla="*/ 40 h 40"/>
                <a:gd name="T4" fmla="*/ 800 w 800"/>
                <a:gd name="T5" fmla="*/ 40 h 40"/>
                <a:gd name="T6" fmla="*/ 0 w 800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0" h="40">
                  <a:moveTo>
                    <a:pt x="0" y="0"/>
                  </a:moveTo>
                  <a:lnTo>
                    <a:pt x="80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B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7" name="Freeform 234">
              <a:extLst>
                <a:ext uri="{FF2B5EF4-FFF2-40B4-BE49-F238E27FC236}">
                  <a16:creationId xmlns:a16="http://schemas.microsoft.com/office/drawing/2014/main" id="{67111CB6-B923-4D46-BC5B-1484E3DC9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684"/>
              <a:ext cx="800" cy="40"/>
            </a:xfrm>
            <a:custGeom>
              <a:avLst/>
              <a:gdLst>
                <a:gd name="T0" fmla="*/ 0 w 800"/>
                <a:gd name="T1" fmla="*/ 0 h 40"/>
                <a:gd name="T2" fmla="*/ 800 w 800"/>
                <a:gd name="T3" fmla="*/ 40 h 40"/>
                <a:gd name="T4" fmla="*/ 800 w 800"/>
                <a:gd name="T5" fmla="*/ 40 h 40"/>
                <a:gd name="T6" fmla="*/ 0 w 800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0" h="40">
                  <a:moveTo>
                    <a:pt x="0" y="0"/>
                  </a:moveTo>
                  <a:lnTo>
                    <a:pt x="800" y="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8" name="Freeform 235">
              <a:extLst>
                <a:ext uri="{FF2B5EF4-FFF2-40B4-BE49-F238E27FC236}">
                  <a16:creationId xmlns:a16="http://schemas.microsoft.com/office/drawing/2014/main" id="{C701AC4D-E5A5-46F4-8554-0B02C205B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629"/>
              <a:ext cx="38" cy="18"/>
            </a:xfrm>
            <a:custGeom>
              <a:avLst/>
              <a:gdLst>
                <a:gd name="T0" fmla="*/ 38 w 38"/>
                <a:gd name="T1" fmla="*/ 0 h 18"/>
                <a:gd name="T2" fmla="*/ 0 w 38"/>
                <a:gd name="T3" fmla="*/ 16 h 18"/>
                <a:gd name="T4" fmla="*/ 38 w 38"/>
                <a:gd name="T5" fmla="*/ 18 h 18"/>
                <a:gd name="T6" fmla="*/ 38 w 38"/>
                <a:gd name="T7" fmla="*/ 14 h 18"/>
                <a:gd name="T8" fmla="*/ 38 w 3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8">
                  <a:moveTo>
                    <a:pt x="38" y="0"/>
                  </a:moveTo>
                  <a:lnTo>
                    <a:pt x="0" y="16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9" name="Freeform 236">
              <a:extLst>
                <a:ext uri="{FF2B5EF4-FFF2-40B4-BE49-F238E27FC236}">
                  <a16:creationId xmlns:a16="http://schemas.microsoft.com/office/drawing/2014/main" id="{86F40857-5CA1-4EAB-8B6A-8FE43F2D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629"/>
              <a:ext cx="38" cy="18"/>
            </a:xfrm>
            <a:custGeom>
              <a:avLst/>
              <a:gdLst>
                <a:gd name="T0" fmla="*/ 38 w 38"/>
                <a:gd name="T1" fmla="*/ 0 h 18"/>
                <a:gd name="T2" fmla="*/ 0 w 38"/>
                <a:gd name="T3" fmla="*/ 16 h 18"/>
                <a:gd name="T4" fmla="*/ 38 w 38"/>
                <a:gd name="T5" fmla="*/ 18 h 18"/>
                <a:gd name="T6" fmla="*/ 38 w 38"/>
                <a:gd name="T7" fmla="*/ 14 h 18"/>
                <a:gd name="T8" fmla="*/ 38 w 3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8">
                  <a:moveTo>
                    <a:pt x="38" y="0"/>
                  </a:moveTo>
                  <a:lnTo>
                    <a:pt x="0" y="16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0" name="Freeform 237">
              <a:extLst>
                <a:ext uri="{FF2B5EF4-FFF2-40B4-BE49-F238E27FC236}">
                  <a16:creationId xmlns:a16="http://schemas.microsoft.com/office/drawing/2014/main" id="{C0FCD5B0-B832-4761-B3D1-3F99CCE5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29"/>
              <a:ext cx="1" cy="14"/>
            </a:xfrm>
            <a:custGeom>
              <a:avLst/>
              <a:gdLst>
                <a:gd name="T0" fmla="*/ 0 w 1"/>
                <a:gd name="T1" fmla="*/ 0 h 14"/>
                <a:gd name="T2" fmla="*/ 0 w 1"/>
                <a:gd name="T3" fmla="*/ 0 h 14"/>
                <a:gd name="T4" fmla="*/ 0 w 1"/>
                <a:gd name="T5" fmla="*/ 14 h 14"/>
                <a:gd name="T6" fmla="*/ 0 w 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1" name="Freeform 238">
              <a:extLst>
                <a:ext uri="{FF2B5EF4-FFF2-40B4-BE49-F238E27FC236}">
                  <a16:creationId xmlns:a16="http://schemas.microsoft.com/office/drawing/2014/main" id="{392A307B-8A57-4881-B727-BAAF84649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" y="1649"/>
              <a:ext cx="42" cy="1533"/>
            </a:xfrm>
            <a:custGeom>
              <a:avLst/>
              <a:gdLst>
                <a:gd name="T0" fmla="*/ 170 w 19"/>
                <a:gd name="T1" fmla="*/ 896 h 696"/>
                <a:gd name="T2" fmla="*/ 170 w 19"/>
                <a:gd name="T3" fmla="*/ 7365 h 696"/>
                <a:gd name="T4" fmla="*/ 195 w 19"/>
                <a:gd name="T5" fmla="*/ 7350 h 696"/>
                <a:gd name="T6" fmla="*/ 195 w 19"/>
                <a:gd name="T7" fmla="*/ 932 h 696"/>
                <a:gd name="T8" fmla="*/ 195 w 19"/>
                <a:gd name="T9" fmla="*/ 916 h 696"/>
                <a:gd name="T10" fmla="*/ 206 w 19"/>
                <a:gd name="T11" fmla="*/ 907 h 696"/>
                <a:gd name="T12" fmla="*/ 206 w 19"/>
                <a:gd name="T13" fmla="*/ 896 h 696"/>
                <a:gd name="T14" fmla="*/ 170 w 19"/>
                <a:gd name="T15" fmla="*/ 896 h 696"/>
                <a:gd name="T16" fmla="*/ 0 w 19"/>
                <a:gd name="T17" fmla="*/ 0 h 696"/>
                <a:gd name="T18" fmla="*/ 0 w 19"/>
                <a:gd name="T19" fmla="*/ 7438 h 696"/>
                <a:gd name="T20" fmla="*/ 153 w 19"/>
                <a:gd name="T21" fmla="*/ 7374 h 696"/>
                <a:gd name="T22" fmla="*/ 153 w 19"/>
                <a:gd name="T23" fmla="*/ 888 h 696"/>
                <a:gd name="T24" fmla="*/ 153 w 19"/>
                <a:gd name="T25" fmla="*/ 879 h 696"/>
                <a:gd name="T26" fmla="*/ 161 w 19"/>
                <a:gd name="T27" fmla="*/ 879 h 696"/>
                <a:gd name="T28" fmla="*/ 206 w 19"/>
                <a:gd name="T29" fmla="*/ 879 h 696"/>
                <a:gd name="T30" fmla="*/ 206 w 19"/>
                <a:gd name="T31" fmla="*/ 73 h 696"/>
                <a:gd name="T32" fmla="*/ 195 w 19"/>
                <a:gd name="T33" fmla="*/ 73 h 696"/>
                <a:gd name="T34" fmla="*/ 206 w 19"/>
                <a:gd name="T35" fmla="*/ 64 h 696"/>
                <a:gd name="T36" fmla="*/ 206 w 19"/>
                <a:gd name="T37" fmla="*/ 9 h 696"/>
                <a:gd name="T38" fmla="*/ 0 w 19"/>
                <a:gd name="T39" fmla="*/ 0 h 69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" h="696">
                  <a:moveTo>
                    <a:pt x="16" y="84"/>
                  </a:moveTo>
                  <a:cubicBezTo>
                    <a:pt x="16" y="689"/>
                    <a:pt x="16" y="689"/>
                    <a:pt x="16" y="689"/>
                  </a:cubicBezTo>
                  <a:cubicBezTo>
                    <a:pt x="18" y="688"/>
                    <a:pt x="18" y="688"/>
                    <a:pt x="18" y="688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9" y="86"/>
                    <a:pt x="19" y="85"/>
                    <a:pt x="19" y="85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6" y="84"/>
                    <a:pt x="16" y="84"/>
                    <a:pt x="16" y="84"/>
                  </a:cubicBezTo>
                  <a:moveTo>
                    <a:pt x="0" y="0"/>
                  </a:moveTo>
                  <a:cubicBezTo>
                    <a:pt x="0" y="696"/>
                    <a:pt x="0" y="696"/>
                    <a:pt x="0" y="696"/>
                  </a:cubicBezTo>
                  <a:cubicBezTo>
                    <a:pt x="14" y="690"/>
                    <a:pt x="14" y="690"/>
                    <a:pt x="14" y="690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2" name="Freeform 239">
              <a:extLst>
                <a:ext uri="{FF2B5EF4-FFF2-40B4-BE49-F238E27FC236}">
                  <a16:creationId xmlns:a16="http://schemas.microsoft.com/office/drawing/2014/main" id="{D7D422C0-083F-4148-A3EB-15324F417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3174"/>
              <a:ext cx="39" cy="116"/>
            </a:xfrm>
            <a:custGeom>
              <a:avLst/>
              <a:gdLst>
                <a:gd name="T0" fmla="*/ 184 w 18"/>
                <a:gd name="T1" fmla="*/ 0 h 53"/>
                <a:gd name="T2" fmla="*/ 165 w 18"/>
                <a:gd name="T3" fmla="*/ 20 h 53"/>
                <a:gd name="T4" fmla="*/ 165 w 18"/>
                <a:gd name="T5" fmla="*/ 523 h 53"/>
                <a:gd name="T6" fmla="*/ 156 w 18"/>
                <a:gd name="T7" fmla="*/ 536 h 53"/>
                <a:gd name="T8" fmla="*/ 141 w 18"/>
                <a:gd name="T9" fmla="*/ 523 h 53"/>
                <a:gd name="T10" fmla="*/ 141 w 18"/>
                <a:gd name="T11" fmla="*/ 20 h 53"/>
                <a:gd name="T12" fmla="*/ 0 w 18"/>
                <a:gd name="T13" fmla="*/ 96 h 53"/>
                <a:gd name="T14" fmla="*/ 0 w 18"/>
                <a:gd name="T15" fmla="*/ 556 h 53"/>
                <a:gd name="T16" fmla="*/ 184 w 18"/>
                <a:gd name="T17" fmla="*/ 556 h 53"/>
                <a:gd name="T18" fmla="*/ 184 w 18"/>
                <a:gd name="T19" fmla="*/ 0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53">
                  <a:moveTo>
                    <a:pt x="18" y="0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5" y="51"/>
                    <a:pt x="15" y="51"/>
                  </a:cubicBezTo>
                  <a:cubicBezTo>
                    <a:pt x="14" y="51"/>
                    <a:pt x="14" y="50"/>
                    <a:pt x="14" y="5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AAC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3" name="Freeform 240">
              <a:extLst>
                <a:ext uri="{FF2B5EF4-FFF2-40B4-BE49-F238E27FC236}">
                  <a16:creationId xmlns:a16="http://schemas.microsoft.com/office/drawing/2014/main" id="{3F72193C-1767-413A-87C9-941E0B8AFA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" y="3165"/>
              <a:ext cx="39" cy="28"/>
            </a:xfrm>
            <a:custGeom>
              <a:avLst/>
              <a:gdLst>
                <a:gd name="T0" fmla="*/ 31 w 39"/>
                <a:gd name="T1" fmla="*/ 4 h 28"/>
                <a:gd name="T2" fmla="*/ 0 w 39"/>
                <a:gd name="T3" fmla="*/ 17 h 28"/>
                <a:gd name="T4" fmla="*/ 0 w 39"/>
                <a:gd name="T5" fmla="*/ 28 h 28"/>
                <a:gd name="T6" fmla="*/ 31 w 39"/>
                <a:gd name="T7" fmla="*/ 13 h 28"/>
                <a:gd name="T8" fmla="*/ 31 w 39"/>
                <a:gd name="T9" fmla="*/ 4 h 28"/>
                <a:gd name="T10" fmla="*/ 39 w 39"/>
                <a:gd name="T11" fmla="*/ 0 h 28"/>
                <a:gd name="T12" fmla="*/ 35 w 39"/>
                <a:gd name="T13" fmla="*/ 2 h 28"/>
                <a:gd name="T14" fmla="*/ 35 w 39"/>
                <a:gd name="T15" fmla="*/ 13 h 28"/>
                <a:gd name="T16" fmla="*/ 39 w 39"/>
                <a:gd name="T17" fmla="*/ 9 h 28"/>
                <a:gd name="T18" fmla="*/ 39 w 39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28">
                  <a:moveTo>
                    <a:pt x="31" y="4"/>
                  </a:moveTo>
                  <a:lnTo>
                    <a:pt x="0" y="17"/>
                  </a:lnTo>
                  <a:lnTo>
                    <a:pt x="0" y="28"/>
                  </a:lnTo>
                  <a:lnTo>
                    <a:pt x="31" y="13"/>
                  </a:lnTo>
                  <a:lnTo>
                    <a:pt x="31" y="4"/>
                  </a:lnTo>
                  <a:close/>
                  <a:moveTo>
                    <a:pt x="39" y="0"/>
                  </a:moveTo>
                  <a:lnTo>
                    <a:pt x="35" y="2"/>
                  </a:lnTo>
                  <a:lnTo>
                    <a:pt x="35" y="13"/>
                  </a:lnTo>
                  <a:lnTo>
                    <a:pt x="39" y="9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4" name="Freeform 241">
              <a:extLst>
                <a:ext uri="{FF2B5EF4-FFF2-40B4-BE49-F238E27FC236}">
                  <a16:creationId xmlns:a16="http://schemas.microsoft.com/office/drawing/2014/main" id="{74D964C9-8633-4B70-A096-6367C0F85D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" y="3165"/>
              <a:ext cx="39" cy="28"/>
            </a:xfrm>
            <a:custGeom>
              <a:avLst/>
              <a:gdLst>
                <a:gd name="T0" fmla="*/ 31 w 39"/>
                <a:gd name="T1" fmla="*/ 4 h 28"/>
                <a:gd name="T2" fmla="*/ 0 w 39"/>
                <a:gd name="T3" fmla="*/ 17 h 28"/>
                <a:gd name="T4" fmla="*/ 0 w 39"/>
                <a:gd name="T5" fmla="*/ 28 h 28"/>
                <a:gd name="T6" fmla="*/ 31 w 39"/>
                <a:gd name="T7" fmla="*/ 13 h 28"/>
                <a:gd name="T8" fmla="*/ 31 w 39"/>
                <a:gd name="T9" fmla="*/ 4 h 28"/>
                <a:gd name="T10" fmla="*/ 39 w 39"/>
                <a:gd name="T11" fmla="*/ 0 h 28"/>
                <a:gd name="T12" fmla="*/ 35 w 39"/>
                <a:gd name="T13" fmla="*/ 2 h 28"/>
                <a:gd name="T14" fmla="*/ 35 w 39"/>
                <a:gd name="T15" fmla="*/ 13 h 28"/>
                <a:gd name="T16" fmla="*/ 39 w 39"/>
                <a:gd name="T17" fmla="*/ 9 h 28"/>
                <a:gd name="T18" fmla="*/ 39 w 39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28">
                  <a:moveTo>
                    <a:pt x="31" y="4"/>
                  </a:moveTo>
                  <a:lnTo>
                    <a:pt x="0" y="17"/>
                  </a:lnTo>
                  <a:lnTo>
                    <a:pt x="0" y="28"/>
                  </a:lnTo>
                  <a:lnTo>
                    <a:pt x="31" y="13"/>
                  </a:lnTo>
                  <a:lnTo>
                    <a:pt x="31" y="4"/>
                  </a:lnTo>
                  <a:moveTo>
                    <a:pt x="39" y="0"/>
                  </a:moveTo>
                  <a:lnTo>
                    <a:pt x="35" y="2"/>
                  </a:lnTo>
                  <a:lnTo>
                    <a:pt x="35" y="13"/>
                  </a:lnTo>
                  <a:lnTo>
                    <a:pt x="39" y="9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5" name="Freeform 242">
              <a:extLst>
                <a:ext uri="{FF2B5EF4-FFF2-40B4-BE49-F238E27FC236}">
                  <a16:creationId xmlns:a16="http://schemas.microsoft.com/office/drawing/2014/main" id="{EFCE5422-0F89-4BD1-B675-D58CEF7D59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6" y="1632"/>
              <a:ext cx="59" cy="19"/>
            </a:xfrm>
            <a:custGeom>
              <a:avLst/>
              <a:gdLst>
                <a:gd name="T0" fmla="*/ 13 w 59"/>
                <a:gd name="T1" fmla="*/ 8 h 19"/>
                <a:gd name="T2" fmla="*/ 0 w 59"/>
                <a:gd name="T3" fmla="*/ 15 h 19"/>
                <a:gd name="T4" fmla="*/ 13 w 59"/>
                <a:gd name="T5" fmla="*/ 17 h 19"/>
                <a:gd name="T6" fmla="*/ 13 w 59"/>
                <a:gd name="T7" fmla="*/ 8 h 19"/>
                <a:gd name="T8" fmla="*/ 28 w 59"/>
                <a:gd name="T9" fmla="*/ 0 h 19"/>
                <a:gd name="T10" fmla="*/ 17 w 59"/>
                <a:gd name="T11" fmla="*/ 6 h 19"/>
                <a:gd name="T12" fmla="*/ 17 w 59"/>
                <a:gd name="T13" fmla="*/ 17 h 19"/>
                <a:gd name="T14" fmla="*/ 44 w 59"/>
                <a:gd name="T15" fmla="*/ 17 h 19"/>
                <a:gd name="T16" fmla="*/ 48 w 59"/>
                <a:gd name="T17" fmla="*/ 15 h 19"/>
                <a:gd name="T18" fmla="*/ 48 w 59"/>
                <a:gd name="T19" fmla="*/ 19 h 19"/>
                <a:gd name="T20" fmla="*/ 59 w 59"/>
                <a:gd name="T21" fmla="*/ 19 h 19"/>
                <a:gd name="T22" fmla="*/ 59 w 59"/>
                <a:gd name="T23" fmla="*/ 2 h 19"/>
                <a:gd name="T24" fmla="*/ 28 w 5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19">
                  <a:moveTo>
                    <a:pt x="13" y="8"/>
                  </a:moveTo>
                  <a:lnTo>
                    <a:pt x="0" y="15"/>
                  </a:lnTo>
                  <a:lnTo>
                    <a:pt x="13" y="17"/>
                  </a:lnTo>
                  <a:lnTo>
                    <a:pt x="13" y="8"/>
                  </a:lnTo>
                  <a:close/>
                  <a:moveTo>
                    <a:pt x="28" y="0"/>
                  </a:moveTo>
                  <a:lnTo>
                    <a:pt x="17" y="6"/>
                  </a:lnTo>
                  <a:lnTo>
                    <a:pt x="17" y="17"/>
                  </a:lnTo>
                  <a:lnTo>
                    <a:pt x="44" y="1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59" y="19"/>
                  </a:lnTo>
                  <a:lnTo>
                    <a:pt x="59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8FB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6" name="Freeform 243">
              <a:extLst>
                <a:ext uri="{FF2B5EF4-FFF2-40B4-BE49-F238E27FC236}">
                  <a16:creationId xmlns:a16="http://schemas.microsoft.com/office/drawing/2014/main" id="{9587DB51-92AA-4DB7-81E5-65B526F19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6" y="1632"/>
              <a:ext cx="59" cy="19"/>
            </a:xfrm>
            <a:custGeom>
              <a:avLst/>
              <a:gdLst>
                <a:gd name="T0" fmla="*/ 13 w 59"/>
                <a:gd name="T1" fmla="*/ 8 h 19"/>
                <a:gd name="T2" fmla="*/ 0 w 59"/>
                <a:gd name="T3" fmla="*/ 15 h 19"/>
                <a:gd name="T4" fmla="*/ 13 w 59"/>
                <a:gd name="T5" fmla="*/ 17 h 19"/>
                <a:gd name="T6" fmla="*/ 13 w 59"/>
                <a:gd name="T7" fmla="*/ 8 h 19"/>
                <a:gd name="T8" fmla="*/ 28 w 59"/>
                <a:gd name="T9" fmla="*/ 0 h 19"/>
                <a:gd name="T10" fmla="*/ 17 w 59"/>
                <a:gd name="T11" fmla="*/ 6 h 19"/>
                <a:gd name="T12" fmla="*/ 17 w 59"/>
                <a:gd name="T13" fmla="*/ 17 h 19"/>
                <a:gd name="T14" fmla="*/ 44 w 59"/>
                <a:gd name="T15" fmla="*/ 17 h 19"/>
                <a:gd name="T16" fmla="*/ 48 w 59"/>
                <a:gd name="T17" fmla="*/ 15 h 19"/>
                <a:gd name="T18" fmla="*/ 48 w 59"/>
                <a:gd name="T19" fmla="*/ 19 h 19"/>
                <a:gd name="T20" fmla="*/ 59 w 59"/>
                <a:gd name="T21" fmla="*/ 19 h 19"/>
                <a:gd name="T22" fmla="*/ 59 w 59"/>
                <a:gd name="T23" fmla="*/ 2 h 19"/>
                <a:gd name="T24" fmla="*/ 28 w 5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19">
                  <a:moveTo>
                    <a:pt x="13" y="8"/>
                  </a:moveTo>
                  <a:lnTo>
                    <a:pt x="0" y="15"/>
                  </a:lnTo>
                  <a:lnTo>
                    <a:pt x="13" y="17"/>
                  </a:lnTo>
                  <a:lnTo>
                    <a:pt x="13" y="8"/>
                  </a:lnTo>
                  <a:moveTo>
                    <a:pt x="28" y="0"/>
                  </a:moveTo>
                  <a:lnTo>
                    <a:pt x="17" y="6"/>
                  </a:lnTo>
                  <a:lnTo>
                    <a:pt x="17" y="17"/>
                  </a:lnTo>
                  <a:lnTo>
                    <a:pt x="44" y="1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59" y="19"/>
                  </a:lnTo>
                  <a:lnTo>
                    <a:pt x="59" y="2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7" name="Freeform 244">
              <a:extLst>
                <a:ext uri="{FF2B5EF4-FFF2-40B4-BE49-F238E27FC236}">
                  <a16:creationId xmlns:a16="http://schemas.microsoft.com/office/drawing/2014/main" id="{05B93C6F-1CC4-4EC8-AAF4-A8EB97588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647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2 h 4"/>
                <a:gd name="T4" fmla="*/ 4 w 4"/>
                <a:gd name="T5" fmla="*/ 4 h 4"/>
                <a:gd name="T6" fmla="*/ 4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2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F5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8" name="Freeform 245">
              <a:extLst>
                <a:ext uri="{FF2B5EF4-FFF2-40B4-BE49-F238E27FC236}">
                  <a16:creationId xmlns:a16="http://schemas.microsoft.com/office/drawing/2014/main" id="{97E52341-8036-434D-947F-8DA95D61F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38"/>
              <a:ext cx="4" cy="11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2 h 11"/>
                <a:gd name="T4" fmla="*/ 0 w 4"/>
                <a:gd name="T5" fmla="*/ 11 h 11"/>
                <a:gd name="T6" fmla="*/ 4 w 4"/>
                <a:gd name="T7" fmla="*/ 11 h 11"/>
                <a:gd name="T8" fmla="*/ 4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0" y="2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0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9" name="Freeform 246">
              <a:extLst>
                <a:ext uri="{FF2B5EF4-FFF2-40B4-BE49-F238E27FC236}">
                  <a16:creationId xmlns:a16="http://schemas.microsoft.com/office/drawing/2014/main" id="{B92EF8B2-6DC0-4CE9-8E3C-14DB89103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38"/>
              <a:ext cx="4" cy="11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2 h 11"/>
                <a:gd name="T4" fmla="*/ 0 w 4"/>
                <a:gd name="T5" fmla="*/ 11 h 11"/>
                <a:gd name="T6" fmla="*/ 4 w 4"/>
                <a:gd name="T7" fmla="*/ 11 h 11"/>
                <a:gd name="T8" fmla="*/ 4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0" y="2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0" name="Freeform 247">
              <a:extLst>
                <a:ext uri="{FF2B5EF4-FFF2-40B4-BE49-F238E27FC236}">
                  <a16:creationId xmlns:a16="http://schemas.microsoft.com/office/drawing/2014/main" id="{23B7953D-EBA5-4BC3-B30B-2A89A2046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34"/>
              <a:ext cx="1831" cy="114"/>
            </a:xfrm>
            <a:custGeom>
              <a:avLst/>
              <a:gdLst>
                <a:gd name="T0" fmla="*/ 0 w 831"/>
                <a:gd name="T1" fmla="*/ 0 h 52"/>
                <a:gd name="T2" fmla="*/ 0 w 831"/>
                <a:gd name="T3" fmla="*/ 86 h 52"/>
                <a:gd name="T4" fmla="*/ 5671 w 831"/>
                <a:gd name="T5" fmla="*/ 346 h 52"/>
                <a:gd name="T6" fmla="*/ 5713 w 831"/>
                <a:gd name="T7" fmla="*/ 283 h 52"/>
                <a:gd name="T8" fmla="*/ 5724 w 831"/>
                <a:gd name="T9" fmla="*/ 274 h 52"/>
                <a:gd name="T10" fmla="*/ 5724 w 831"/>
                <a:gd name="T11" fmla="*/ 274 h 52"/>
                <a:gd name="T12" fmla="*/ 5821 w 831"/>
                <a:gd name="T13" fmla="*/ 283 h 52"/>
                <a:gd name="T14" fmla="*/ 5830 w 831"/>
                <a:gd name="T15" fmla="*/ 294 h 52"/>
                <a:gd name="T16" fmla="*/ 5830 w 831"/>
                <a:gd name="T17" fmla="*/ 307 h 52"/>
                <a:gd name="T18" fmla="*/ 5797 w 831"/>
                <a:gd name="T19" fmla="*/ 360 h 52"/>
                <a:gd name="T20" fmla="*/ 8739 w 831"/>
                <a:gd name="T21" fmla="*/ 495 h 52"/>
                <a:gd name="T22" fmla="*/ 8739 w 831"/>
                <a:gd name="T23" fmla="*/ 539 h 52"/>
                <a:gd name="T24" fmla="*/ 8888 w 831"/>
                <a:gd name="T25" fmla="*/ 548 h 52"/>
                <a:gd name="T26" fmla="*/ 8888 w 831"/>
                <a:gd name="T27" fmla="*/ 548 h 52"/>
                <a:gd name="T28" fmla="*/ 8888 w 831"/>
                <a:gd name="T29" fmla="*/ 432 h 52"/>
                <a:gd name="T30" fmla="*/ 5006 w 831"/>
                <a:gd name="T31" fmla="*/ 241 h 52"/>
                <a:gd name="T32" fmla="*/ 0 w 831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1" h="52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34" y="27"/>
                    <a:pt x="534" y="27"/>
                    <a:pt x="534" y="27"/>
                  </a:cubicBezTo>
                  <a:cubicBezTo>
                    <a:pt x="534" y="27"/>
                    <a:pt x="534" y="26"/>
                    <a:pt x="535" y="26"/>
                  </a:cubicBezTo>
                  <a:cubicBezTo>
                    <a:pt x="535" y="26"/>
                    <a:pt x="535" y="26"/>
                    <a:pt x="535" y="26"/>
                  </a:cubicBezTo>
                  <a:cubicBezTo>
                    <a:pt x="544" y="27"/>
                    <a:pt x="544" y="27"/>
                    <a:pt x="544" y="27"/>
                  </a:cubicBezTo>
                  <a:cubicBezTo>
                    <a:pt x="545" y="28"/>
                    <a:pt x="545" y="28"/>
                    <a:pt x="545" y="28"/>
                  </a:cubicBezTo>
                  <a:cubicBezTo>
                    <a:pt x="545" y="29"/>
                    <a:pt x="545" y="29"/>
                    <a:pt x="545" y="29"/>
                  </a:cubicBezTo>
                  <a:cubicBezTo>
                    <a:pt x="542" y="34"/>
                    <a:pt x="542" y="34"/>
                    <a:pt x="542" y="34"/>
                  </a:cubicBezTo>
                  <a:cubicBezTo>
                    <a:pt x="817" y="47"/>
                    <a:pt x="817" y="47"/>
                    <a:pt x="817" y="47"/>
                  </a:cubicBezTo>
                  <a:cubicBezTo>
                    <a:pt x="817" y="51"/>
                    <a:pt x="817" y="51"/>
                    <a:pt x="817" y="51"/>
                  </a:cubicBezTo>
                  <a:cubicBezTo>
                    <a:pt x="831" y="52"/>
                    <a:pt x="831" y="52"/>
                    <a:pt x="831" y="52"/>
                  </a:cubicBezTo>
                  <a:cubicBezTo>
                    <a:pt x="831" y="52"/>
                    <a:pt x="831" y="52"/>
                    <a:pt x="831" y="52"/>
                  </a:cubicBezTo>
                  <a:cubicBezTo>
                    <a:pt x="831" y="41"/>
                    <a:pt x="831" y="41"/>
                    <a:pt x="831" y="41"/>
                  </a:cubicBezTo>
                  <a:cubicBezTo>
                    <a:pt x="468" y="23"/>
                    <a:pt x="468" y="23"/>
                    <a:pt x="468" y="2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1B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1" name="Rectangle 248">
              <a:extLst>
                <a:ext uri="{FF2B5EF4-FFF2-40B4-BE49-F238E27FC236}">
                  <a16:creationId xmlns:a16="http://schemas.microsoft.com/office/drawing/2014/main" id="{11AC5947-C408-4453-9455-D175E7FC9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1634"/>
              <a:ext cx="4" cy="17"/>
            </a:xfrm>
            <a:prstGeom prst="rect">
              <a:avLst/>
            </a:pr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52" name="Rectangle 249">
              <a:extLst>
                <a:ext uri="{FF2B5EF4-FFF2-40B4-BE49-F238E27FC236}">
                  <a16:creationId xmlns:a16="http://schemas.microsoft.com/office/drawing/2014/main" id="{3447FBF8-8A7F-483B-99BB-BFB6AD0CC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1634"/>
              <a:ext cx="4" cy="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53" name="Freeform 250">
              <a:extLst>
                <a:ext uri="{FF2B5EF4-FFF2-40B4-BE49-F238E27FC236}">
                  <a16:creationId xmlns:a16="http://schemas.microsoft.com/office/drawing/2014/main" id="{A3B90ED8-5A0D-41A7-87AF-7E782D2E93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9" y="1651"/>
              <a:ext cx="86" cy="16"/>
            </a:xfrm>
            <a:custGeom>
              <a:avLst/>
              <a:gdLst>
                <a:gd name="T0" fmla="*/ 75 w 86"/>
                <a:gd name="T1" fmla="*/ 5 h 16"/>
                <a:gd name="T2" fmla="*/ 75 w 86"/>
                <a:gd name="T3" fmla="*/ 14 h 16"/>
                <a:gd name="T4" fmla="*/ 86 w 86"/>
                <a:gd name="T5" fmla="*/ 16 h 16"/>
                <a:gd name="T6" fmla="*/ 86 w 86"/>
                <a:gd name="T7" fmla="*/ 5 h 16"/>
                <a:gd name="T8" fmla="*/ 75 w 86"/>
                <a:gd name="T9" fmla="*/ 5 h 16"/>
                <a:gd name="T10" fmla="*/ 44 w 86"/>
                <a:gd name="T11" fmla="*/ 3 h 16"/>
                <a:gd name="T12" fmla="*/ 44 w 86"/>
                <a:gd name="T13" fmla="*/ 11 h 16"/>
                <a:gd name="T14" fmla="*/ 62 w 86"/>
                <a:gd name="T15" fmla="*/ 3 h 16"/>
                <a:gd name="T16" fmla="*/ 44 w 86"/>
                <a:gd name="T17" fmla="*/ 3 h 16"/>
                <a:gd name="T18" fmla="*/ 18 w 86"/>
                <a:gd name="T19" fmla="*/ 0 h 16"/>
                <a:gd name="T20" fmla="*/ 0 w 86"/>
                <a:gd name="T21" fmla="*/ 11 h 16"/>
                <a:gd name="T22" fmla="*/ 40 w 86"/>
                <a:gd name="T23" fmla="*/ 14 h 16"/>
                <a:gd name="T24" fmla="*/ 40 w 86"/>
                <a:gd name="T25" fmla="*/ 3 h 16"/>
                <a:gd name="T26" fmla="*/ 18 w 8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6" h="16">
                  <a:moveTo>
                    <a:pt x="75" y="5"/>
                  </a:moveTo>
                  <a:lnTo>
                    <a:pt x="75" y="14"/>
                  </a:lnTo>
                  <a:lnTo>
                    <a:pt x="86" y="16"/>
                  </a:lnTo>
                  <a:lnTo>
                    <a:pt x="86" y="5"/>
                  </a:lnTo>
                  <a:lnTo>
                    <a:pt x="75" y="5"/>
                  </a:lnTo>
                  <a:close/>
                  <a:moveTo>
                    <a:pt x="44" y="3"/>
                  </a:moveTo>
                  <a:lnTo>
                    <a:pt x="44" y="11"/>
                  </a:lnTo>
                  <a:lnTo>
                    <a:pt x="62" y="3"/>
                  </a:lnTo>
                  <a:lnTo>
                    <a:pt x="44" y="3"/>
                  </a:lnTo>
                  <a:close/>
                  <a:moveTo>
                    <a:pt x="18" y="0"/>
                  </a:moveTo>
                  <a:lnTo>
                    <a:pt x="0" y="11"/>
                  </a:lnTo>
                  <a:lnTo>
                    <a:pt x="40" y="14"/>
                  </a:lnTo>
                  <a:lnTo>
                    <a:pt x="40" y="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8FB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4" name="Freeform 251">
              <a:extLst>
                <a:ext uri="{FF2B5EF4-FFF2-40B4-BE49-F238E27FC236}">
                  <a16:creationId xmlns:a16="http://schemas.microsoft.com/office/drawing/2014/main" id="{01AE5CF8-2BD5-4B28-9055-CA475CD3A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9" y="1651"/>
              <a:ext cx="86" cy="16"/>
            </a:xfrm>
            <a:custGeom>
              <a:avLst/>
              <a:gdLst>
                <a:gd name="T0" fmla="*/ 75 w 86"/>
                <a:gd name="T1" fmla="*/ 5 h 16"/>
                <a:gd name="T2" fmla="*/ 75 w 86"/>
                <a:gd name="T3" fmla="*/ 14 h 16"/>
                <a:gd name="T4" fmla="*/ 86 w 86"/>
                <a:gd name="T5" fmla="*/ 16 h 16"/>
                <a:gd name="T6" fmla="*/ 86 w 86"/>
                <a:gd name="T7" fmla="*/ 5 h 16"/>
                <a:gd name="T8" fmla="*/ 75 w 86"/>
                <a:gd name="T9" fmla="*/ 5 h 16"/>
                <a:gd name="T10" fmla="*/ 44 w 86"/>
                <a:gd name="T11" fmla="*/ 3 h 16"/>
                <a:gd name="T12" fmla="*/ 44 w 86"/>
                <a:gd name="T13" fmla="*/ 11 h 16"/>
                <a:gd name="T14" fmla="*/ 62 w 86"/>
                <a:gd name="T15" fmla="*/ 3 h 16"/>
                <a:gd name="T16" fmla="*/ 44 w 86"/>
                <a:gd name="T17" fmla="*/ 3 h 16"/>
                <a:gd name="T18" fmla="*/ 18 w 86"/>
                <a:gd name="T19" fmla="*/ 0 h 16"/>
                <a:gd name="T20" fmla="*/ 0 w 86"/>
                <a:gd name="T21" fmla="*/ 11 h 16"/>
                <a:gd name="T22" fmla="*/ 40 w 86"/>
                <a:gd name="T23" fmla="*/ 14 h 16"/>
                <a:gd name="T24" fmla="*/ 40 w 86"/>
                <a:gd name="T25" fmla="*/ 3 h 16"/>
                <a:gd name="T26" fmla="*/ 18 w 8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6" h="16">
                  <a:moveTo>
                    <a:pt x="75" y="5"/>
                  </a:moveTo>
                  <a:lnTo>
                    <a:pt x="75" y="14"/>
                  </a:lnTo>
                  <a:lnTo>
                    <a:pt x="86" y="16"/>
                  </a:lnTo>
                  <a:lnTo>
                    <a:pt x="86" y="5"/>
                  </a:lnTo>
                  <a:lnTo>
                    <a:pt x="75" y="5"/>
                  </a:lnTo>
                  <a:moveTo>
                    <a:pt x="44" y="3"/>
                  </a:moveTo>
                  <a:lnTo>
                    <a:pt x="44" y="11"/>
                  </a:lnTo>
                  <a:lnTo>
                    <a:pt x="62" y="3"/>
                  </a:lnTo>
                  <a:lnTo>
                    <a:pt x="44" y="3"/>
                  </a:lnTo>
                  <a:moveTo>
                    <a:pt x="18" y="0"/>
                  </a:moveTo>
                  <a:lnTo>
                    <a:pt x="0" y="11"/>
                  </a:lnTo>
                  <a:lnTo>
                    <a:pt x="40" y="14"/>
                  </a:lnTo>
                  <a:lnTo>
                    <a:pt x="40" y="3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5" name="Freeform 252">
              <a:extLst>
                <a:ext uri="{FF2B5EF4-FFF2-40B4-BE49-F238E27FC236}">
                  <a16:creationId xmlns:a16="http://schemas.microsoft.com/office/drawing/2014/main" id="{30F61ED4-DD6D-4E97-A86F-E776D9323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656"/>
              <a:ext cx="20" cy="9"/>
            </a:xfrm>
            <a:custGeom>
              <a:avLst/>
              <a:gdLst>
                <a:gd name="T0" fmla="*/ 20 w 20"/>
                <a:gd name="T1" fmla="*/ 0 h 9"/>
                <a:gd name="T2" fmla="*/ 0 w 20"/>
                <a:gd name="T3" fmla="*/ 9 h 9"/>
                <a:gd name="T4" fmla="*/ 20 w 20"/>
                <a:gd name="T5" fmla="*/ 9 h 9"/>
                <a:gd name="T6" fmla="*/ 20 w 20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5F9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6" name="Freeform 253">
              <a:extLst>
                <a:ext uri="{FF2B5EF4-FFF2-40B4-BE49-F238E27FC236}">
                  <a16:creationId xmlns:a16="http://schemas.microsoft.com/office/drawing/2014/main" id="{1CAB5532-AF7C-47EA-B651-29E9B5987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656"/>
              <a:ext cx="20" cy="9"/>
            </a:xfrm>
            <a:custGeom>
              <a:avLst/>
              <a:gdLst>
                <a:gd name="T0" fmla="*/ 20 w 20"/>
                <a:gd name="T1" fmla="*/ 0 h 9"/>
                <a:gd name="T2" fmla="*/ 0 w 20"/>
                <a:gd name="T3" fmla="*/ 9 h 9"/>
                <a:gd name="T4" fmla="*/ 20 w 20"/>
                <a:gd name="T5" fmla="*/ 9 h 9"/>
                <a:gd name="T6" fmla="*/ 20 w 20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lnTo>
                    <a:pt x="0" y="9"/>
                  </a:lnTo>
                  <a:lnTo>
                    <a:pt x="20" y="9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7" name="Freeform 254">
              <a:extLst>
                <a:ext uri="{FF2B5EF4-FFF2-40B4-BE49-F238E27FC236}">
                  <a16:creationId xmlns:a16="http://schemas.microsoft.com/office/drawing/2014/main" id="{489A2EC4-A21E-4FB2-808B-493E2AB46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654"/>
              <a:ext cx="31" cy="11"/>
            </a:xfrm>
            <a:custGeom>
              <a:avLst/>
              <a:gdLst>
                <a:gd name="T0" fmla="*/ 18 w 31"/>
                <a:gd name="T1" fmla="*/ 0 h 11"/>
                <a:gd name="T2" fmla="*/ 0 w 31"/>
                <a:gd name="T3" fmla="*/ 8 h 11"/>
                <a:gd name="T4" fmla="*/ 0 w 31"/>
                <a:gd name="T5" fmla="*/ 11 h 11"/>
                <a:gd name="T6" fmla="*/ 7 w 31"/>
                <a:gd name="T7" fmla="*/ 11 h 11"/>
                <a:gd name="T8" fmla="*/ 27 w 31"/>
                <a:gd name="T9" fmla="*/ 2 h 11"/>
                <a:gd name="T10" fmla="*/ 27 w 31"/>
                <a:gd name="T11" fmla="*/ 11 h 11"/>
                <a:gd name="T12" fmla="*/ 31 w 31"/>
                <a:gd name="T13" fmla="*/ 11 h 11"/>
                <a:gd name="T14" fmla="*/ 31 w 31"/>
                <a:gd name="T15" fmla="*/ 2 h 11"/>
                <a:gd name="T16" fmla="*/ 18 w 3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">
                  <a:moveTo>
                    <a:pt x="18" y="0"/>
                  </a:moveTo>
                  <a:lnTo>
                    <a:pt x="0" y="8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27" y="2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1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2F5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8" name="Freeform 255">
              <a:extLst>
                <a:ext uri="{FF2B5EF4-FFF2-40B4-BE49-F238E27FC236}">
                  <a16:creationId xmlns:a16="http://schemas.microsoft.com/office/drawing/2014/main" id="{2651F0CF-9C93-4643-AC7A-6CDF7D53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654"/>
              <a:ext cx="31" cy="11"/>
            </a:xfrm>
            <a:custGeom>
              <a:avLst/>
              <a:gdLst>
                <a:gd name="T0" fmla="*/ 18 w 31"/>
                <a:gd name="T1" fmla="*/ 0 h 11"/>
                <a:gd name="T2" fmla="*/ 0 w 31"/>
                <a:gd name="T3" fmla="*/ 8 h 11"/>
                <a:gd name="T4" fmla="*/ 0 w 31"/>
                <a:gd name="T5" fmla="*/ 11 h 11"/>
                <a:gd name="T6" fmla="*/ 7 w 31"/>
                <a:gd name="T7" fmla="*/ 11 h 11"/>
                <a:gd name="T8" fmla="*/ 27 w 31"/>
                <a:gd name="T9" fmla="*/ 2 h 11"/>
                <a:gd name="T10" fmla="*/ 27 w 31"/>
                <a:gd name="T11" fmla="*/ 11 h 11"/>
                <a:gd name="T12" fmla="*/ 31 w 31"/>
                <a:gd name="T13" fmla="*/ 11 h 11"/>
                <a:gd name="T14" fmla="*/ 31 w 31"/>
                <a:gd name="T15" fmla="*/ 2 h 11"/>
                <a:gd name="T16" fmla="*/ 18 w 3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">
                  <a:moveTo>
                    <a:pt x="18" y="0"/>
                  </a:moveTo>
                  <a:lnTo>
                    <a:pt x="0" y="8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27" y="2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1" y="2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9" name="Freeform 256">
              <a:extLst>
                <a:ext uri="{FF2B5EF4-FFF2-40B4-BE49-F238E27FC236}">
                  <a16:creationId xmlns:a16="http://schemas.microsoft.com/office/drawing/2014/main" id="{E78D68B3-B366-41C4-A0E7-6F0ABE693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54"/>
              <a:ext cx="4" cy="11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11 h 11"/>
                <a:gd name="T4" fmla="*/ 4 w 4"/>
                <a:gd name="T5" fmla="*/ 11 h 11"/>
                <a:gd name="T6" fmla="*/ 4 w 4"/>
                <a:gd name="T7" fmla="*/ 8 h 11"/>
                <a:gd name="T8" fmla="*/ 4 w 4"/>
                <a:gd name="T9" fmla="*/ 0 h 11"/>
                <a:gd name="T10" fmla="*/ 0 w 4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0" name="Freeform 257">
              <a:extLst>
                <a:ext uri="{FF2B5EF4-FFF2-40B4-BE49-F238E27FC236}">
                  <a16:creationId xmlns:a16="http://schemas.microsoft.com/office/drawing/2014/main" id="{19D5EEDF-A7AE-4030-9E5B-5F05C300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54"/>
              <a:ext cx="4" cy="11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11 h 11"/>
                <a:gd name="T4" fmla="*/ 4 w 4"/>
                <a:gd name="T5" fmla="*/ 11 h 11"/>
                <a:gd name="T6" fmla="*/ 4 w 4"/>
                <a:gd name="T7" fmla="*/ 8 h 11"/>
                <a:gd name="T8" fmla="*/ 4 w 4"/>
                <a:gd name="T9" fmla="*/ 0 h 11"/>
                <a:gd name="T10" fmla="*/ 0 w 4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1" name="Freeform 258">
              <a:extLst>
                <a:ext uri="{FF2B5EF4-FFF2-40B4-BE49-F238E27FC236}">
                  <a16:creationId xmlns:a16="http://schemas.microsoft.com/office/drawing/2014/main" id="{94065470-FFF1-41A8-A09C-A8568773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56"/>
              <a:ext cx="1166" cy="61"/>
            </a:xfrm>
            <a:custGeom>
              <a:avLst/>
              <a:gdLst>
                <a:gd name="T0" fmla="*/ 0 w 1166"/>
                <a:gd name="T1" fmla="*/ 0 h 61"/>
                <a:gd name="T2" fmla="*/ 0 w 1166"/>
                <a:gd name="T3" fmla="*/ 11 h 61"/>
                <a:gd name="T4" fmla="*/ 1161 w 1166"/>
                <a:gd name="T5" fmla="*/ 61 h 61"/>
                <a:gd name="T6" fmla="*/ 1166 w 1166"/>
                <a:gd name="T7" fmla="*/ 55 h 61"/>
                <a:gd name="T8" fmla="*/ 0 w 1166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6" h="61">
                  <a:moveTo>
                    <a:pt x="0" y="0"/>
                  </a:moveTo>
                  <a:lnTo>
                    <a:pt x="0" y="11"/>
                  </a:lnTo>
                  <a:lnTo>
                    <a:pt x="1161" y="61"/>
                  </a:lnTo>
                  <a:lnTo>
                    <a:pt x="1166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B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2" name="Freeform 259">
              <a:extLst>
                <a:ext uri="{FF2B5EF4-FFF2-40B4-BE49-F238E27FC236}">
                  <a16:creationId xmlns:a16="http://schemas.microsoft.com/office/drawing/2014/main" id="{D2131FB2-6769-406B-B661-508008027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56"/>
              <a:ext cx="1166" cy="61"/>
            </a:xfrm>
            <a:custGeom>
              <a:avLst/>
              <a:gdLst>
                <a:gd name="T0" fmla="*/ 0 w 1166"/>
                <a:gd name="T1" fmla="*/ 0 h 61"/>
                <a:gd name="T2" fmla="*/ 0 w 1166"/>
                <a:gd name="T3" fmla="*/ 11 h 61"/>
                <a:gd name="T4" fmla="*/ 1161 w 1166"/>
                <a:gd name="T5" fmla="*/ 61 h 61"/>
                <a:gd name="T6" fmla="*/ 1166 w 1166"/>
                <a:gd name="T7" fmla="*/ 55 h 61"/>
                <a:gd name="T8" fmla="*/ 0 w 1166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6" h="61">
                  <a:moveTo>
                    <a:pt x="0" y="0"/>
                  </a:moveTo>
                  <a:lnTo>
                    <a:pt x="0" y="11"/>
                  </a:lnTo>
                  <a:lnTo>
                    <a:pt x="1161" y="61"/>
                  </a:lnTo>
                  <a:lnTo>
                    <a:pt x="1166" y="5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3" name="Rectangle 260">
              <a:extLst>
                <a:ext uri="{FF2B5EF4-FFF2-40B4-BE49-F238E27FC236}">
                  <a16:creationId xmlns:a16="http://schemas.microsoft.com/office/drawing/2014/main" id="{4395F6EA-E9F5-446A-9A4C-A7FB2071E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1656"/>
              <a:ext cx="4" cy="11"/>
            </a:xfrm>
            <a:prstGeom prst="rect">
              <a:avLst/>
            </a:pr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64" name="Rectangle 261">
              <a:extLst>
                <a:ext uri="{FF2B5EF4-FFF2-40B4-BE49-F238E27FC236}">
                  <a16:creationId xmlns:a16="http://schemas.microsoft.com/office/drawing/2014/main" id="{CBEFEC81-E11B-48FE-8325-8539F8AFD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1656"/>
              <a:ext cx="4" cy="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65" name="Freeform 262">
              <a:extLst>
                <a:ext uri="{FF2B5EF4-FFF2-40B4-BE49-F238E27FC236}">
                  <a16:creationId xmlns:a16="http://schemas.microsoft.com/office/drawing/2014/main" id="{B7439C05-5626-4F8F-8CA0-85627F31B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713"/>
              <a:ext cx="608" cy="33"/>
            </a:xfrm>
            <a:custGeom>
              <a:avLst/>
              <a:gdLst>
                <a:gd name="T0" fmla="*/ 4 w 608"/>
                <a:gd name="T1" fmla="*/ 0 h 33"/>
                <a:gd name="T2" fmla="*/ 0 w 608"/>
                <a:gd name="T3" fmla="*/ 7 h 33"/>
                <a:gd name="T4" fmla="*/ 608 w 608"/>
                <a:gd name="T5" fmla="*/ 33 h 33"/>
                <a:gd name="T6" fmla="*/ 608 w 608"/>
                <a:gd name="T7" fmla="*/ 29 h 33"/>
                <a:gd name="T8" fmla="*/ 4 w 608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8" h="33">
                  <a:moveTo>
                    <a:pt x="4" y="0"/>
                  </a:moveTo>
                  <a:lnTo>
                    <a:pt x="0" y="7"/>
                  </a:lnTo>
                  <a:lnTo>
                    <a:pt x="608" y="33"/>
                  </a:lnTo>
                  <a:lnTo>
                    <a:pt x="608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1B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6" name="Freeform 263">
              <a:extLst>
                <a:ext uri="{FF2B5EF4-FFF2-40B4-BE49-F238E27FC236}">
                  <a16:creationId xmlns:a16="http://schemas.microsoft.com/office/drawing/2014/main" id="{2C105DFB-C0E3-45A7-8178-2275A14CC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713"/>
              <a:ext cx="608" cy="33"/>
            </a:xfrm>
            <a:custGeom>
              <a:avLst/>
              <a:gdLst>
                <a:gd name="T0" fmla="*/ 4 w 608"/>
                <a:gd name="T1" fmla="*/ 0 h 33"/>
                <a:gd name="T2" fmla="*/ 0 w 608"/>
                <a:gd name="T3" fmla="*/ 7 h 33"/>
                <a:gd name="T4" fmla="*/ 608 w 608"/>
                <a:gd name="T5" fmla="*/ 33 h 33"/>
                <a:gd name="T6" fmla="*/ 608 w 608"/>
                <a:gd name="T7" fmla="*/ 29 h 33"/>
                <a:gd name="T8" fmla="*/ 4 w 608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8" h="33">
                  <a:moveTo>
                    <a:pt x="4" y="0"/>
                  </a:moveTo>
                  <a:lnTo>
                    <a:pt x="0" y="7"/>
                  </a:lnTo>
                  <a:lnTo>
                    <a:pt x="608" y="33"/>
                  </a:lnTo>
                  <a:lnTo>
                    <a:pt x="608" y="29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7" name="Freeform 264">
              <a:extLst>
                <a:ext uri="{FF2B5EF4-FFF2-40B4-BE49-F238E27FC236}">
                  <a16:creationId xmlns:a16="http://schemas.microsoft.com/office/drawing/2014/main" id="{37E1AA4F-80C1-4883-93AF-BDDCBC478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3" y="1629"/>
              <a:ext cx="57" cy="18"/>
            </a:xfrm>
            <a:custGeom>
              <a:avLst/>
              <a:gdLst>
                <a:gd name="T0" fmla="*/ 50 w 57"/>
                <a:gd name="T1" fmla="*/ 3 h 18"/>
                <a:gd name="T2" fmla="*/ 50 w 57"/>
                <a:gd name="T3" fmla="*/ 7 h 18"/>
                <a:gd name="T4" fmla="*/ 57 w 57"/>
                <a:gd name="T5" fmla="*/ 3 h 18"/>
                <a:gd name="T6" fmla="*/ 50 w 57"/>
                <a:gd name="T7" fmla="*/ 3 h 18"/>
                <a:gd name="T8" fmla="*/ 0 w 57"/>
                <a:gd name="T9" fmla="*/ 0 h 18"/>
                <a:gd name="T10" fmla="*/ 0 w 57"/>
                <a:gd name="T11" fmla="*/ 0 h 18"/>
                <a:gd name="T12" fmla="*/ 0 w 57"/>
                <a:gd name="T13" fmla="*/ 14 h 18"/>
                <a:gd name="T14" fmla="*/ 0 w 57"/>
                <a:gd name="T15" fmla="*/ 18 h 18"/>
                <a:gd name="T16" fmla="*/ 28 w 57"/>
                <a:gd name="T17" fmla="*/ 18 h 18"/>
                <a:gd name="T18" fmla="*/ 46 w 57"/>
                <a:gd name="T19" fmla="*/ 9 h 18"/>
                <a:gd name="T20" fmla="*/ 46 w 57"/>
                <a:gd name="T21" fmla="*/ 3 h 18"/>
                <a:gd name="T22" fmla="*/ 0 w 57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18">
                  <a:moveTo>
                    <a:pt x="50" y="3"/>
                  </a:moveTo>
                  <a:lnTo>
                    <a:pt x="50" y="7"/>
                  </a:lnTo>
                  <a:lnTo>
                    <a:pt x="57" y="3"/>
                  </a:lnTo>
                  <a:lnTo>
                    <a:pt x="50" y="3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8" y="18"/>
                  </a:lnTo>
                  <a:lnTo>
                    <a:pt x="46" y="9"/>
                  </a:lnTo>
                  <a:lnTo>
                    <a:pt x="4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8" name="Freeform 265">
              <a:extLst>
                <a:ext uri="{FF2B5EF4-FFF2-40B4-BE49-F238E27FC236}">
                  <a16:creationId xmlns:a16="http://schemas.microsoft.com/office/drawing/2014/main" id="{EBBC659D-70DE-419E-97AF-FC2F748036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3" y="1629"/>
              <a:ext cx="57" cy="18"/>
            </a:xfrm>
            <a:custGeom>
              <a:avLst/>
              <a:gdLst>
                <a:gd name="T0" fmla="*/ 50 w 57"/>
                <a:gd name="T1" fmla="*/ 3 h 18"/>
                <a:gd name="T2" fmla="*/ 50 w 57"/>
                <a:gd name="T3" fmla="*/ 7 h 18"/>
                <a:gd name="T4" fmla="*/ 57 w 57"/>
                <a:gd name="T5" fmla="*/ 3 h 18"/>
                <a:gd name="T6" fmla="*/ 50 w 57"/>
                <a:gd name="T7" fmla="*/ 3 h 18"/>
                <a:gd name="T8" fmla="*/ 0 w 57"/>
                <a:gd name="T9" fmla="*/ 0 h 18"/>
                <a:gd name="T10" fmla="*/ 0 w 57"/>
                <a:gd name="T11" fmla="*/ 0 h 18"/>
                <a:gd name="T12" fmla="*/ 0 w 57"/>
                <a:gd name="T13" fmla="*/ 14 h 18"/>
                <a:gd name="T14" fmla="*/ 0 w 57"/>
                <a:gd name="T15" fmla="*/ 18 h 18"/>
                <a:gd name="T16" fmla="*/ 28 w 57"/>
                <a:gd name="T17" fmla="*/ 18 h 18"/>
                <a:gd name="T18" fmla="*/ 46 w 57"/>
                <a:gd name="T19" fmla="*/ 9 h 18"/>
                <a:gd name="T20" fmla="*/ 46 w 57"/>
                <a:gd name="T21" fmla="*/ 3 h 18"/>
                <a:gd name="T22" fmla="*/ 0 w 57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18">
                  <a:moveTo>
                    <a:pt x="50" y="3"/>
                  </a:moveTo>
                  <a:lnTo>
                    <a:pt x="50" y="7"/>
                  </a:lnTo>
                  <a:lnTo>
                    <a:pt x="57" y="3"/>
                  </a:lnTo>
                  <a:lnTo>
                    <a:pt x="50" y="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8" y="18"/>
                  </a:lnTo>
                  <a:lnTo>
                    <a:pt x="46" y="9"/>
                  </a:lnTo>
                  <a:lnTo>
                    <a:pt x="46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9" name="Freeform 266">
              <a:extLst>
                <a:ext uri="{FF2B5EF4-FFF2-40B4-BE49-F238E27FC236}">
                  <a16:creationId xmlns:a16="http://schemas.microsoft.com/office/drawing/2014/main" id="{6EFAED98-E20A-48D7-9549-923AB5273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32"/>
              <a:ext cx="4" cy="6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6 h 6"/>
                <a:gd name="T4" fmla="*/ 4 w 4"/>
                <a:gd name="T5" fmla="*/ 4 h 6"/>
                <a:gd name="T6" fmla="*/ 4 w 4"/>
                <a:gd name="T7" fmla="*/ 0 h 6"/>
                <a:gd name="T8" fmla="*/ 0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6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0" name="Freeform 267">
              <a:extLst>
                <a:ext uri="{FF2B5EF4-FFF2-40B4-BE49-F238E27FC236}">
                  <a16:creationId xmlns:a16="http://schemas.microsoft.com/office/drawing/2014/main" id="{5CF564E0-A339-4920-82D8-4F8318E67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32"/>
              <a:ext cx="4" cy="6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6 h 6"/>
                <a:gd name="T4" fmla="*/ 4 w 4"/>
                <a:gd name="T5" fmla="*/ 4 h 6"/>
                <a:gd name="T6" fmla="*/ 4 w 4"/>
                <a:gd name="T7" fmla="*/ 0 h 6"/>
                <a:gd name="T8" fmla="*/ 0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6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1" name="Freeform 268">
              <a:extLst>
                <a:ext uri="{FF2B5EF4-FFF2-40B4-BE49-F238E27FC236}">
                  <a16:creationId xmlns:a16="http://schemas.microsoft.com/office/drawing/2014/main" id="{A4A0FD73-DC74-4DFD-B1C0-F01F59753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51"/>
              <a:ext cx="19" cy="11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11 h 11"/>
                <a:gd name="T4" fmla="*/ 2 w 19"/>
                <a:gd name="T5" fmla="*/ 11 h 11"/>
                <a:gd name="T6" fmla="*/ 2 w 19"/>
                <a:gd name="T7" fmla="*/ 11 h 11"/>
                <a:gd name="T8" fmla="*/ 11 w 19"/>
                <a:gd name="T9" fmla="*/ 7 h 11"/>
                <a:gd name="T10" fmla="*/ 19 w 19"/>
                <a:gd name="T11" fmla="*/ 0 h 11"/>
                <a:gd name="T12" fmla="*/ 0 w 19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1"/>
                  </a:lnTo>
                  <a:lnTo>
                    <a:pt x="2" y="11"/>
                  </a:lnTo>
                  <a:lnTo>
                    <a:pt x="11" y="7"/>
                  </a:lnTo>
                  <a:lnTo>
                    <a:pt x="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2" name="Freeform 269">
              <a:extLst>
                <a:ext uri="{FF2B5EF4-FFF2-40B4-BE49-F238E27FC236}">
                  <a16:creationId xmlns:a16="http://schemas.microsoft.com/office/drawing/2014/main" id="{D7851F2F-0EA2-401D-BDCC-CA41727BF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51"/>
              <a:ext cx="19" cy="11"/>
            </a:xfrm>
            <a:custGeom>
              <a:avLst/>
              <a:gdLst>
                <a:gd name="T0" fmla="*/ 0 w 19"/>
                <a:gd name="T1" fmla="*/ 0 h 11"/>
                <a:gd name="T2" fmla="*/ 0 w 19"/>
                <a:gd name="T3" fmla="*/ 11 h 11"/>
                <a:gd name="T4" fmla="*/ 2 w 19"/>
                <a:gd name="T5" fmla="*/ 11 h 11"/>
                <a:gd name="T6" fmla="*/ 2 w 19"/>
                <a:gd name="T7" fmla="*/ 11 h 11"/>
                <a:gd name="T8" fmla="*/ 11 w 19"/>
                <a:gd name="T9" fmla="*/ 7 h 11"/>
                <a:gd name="T10" fmla="*/ 19 w 19"/>
                <a:gd name="T11" fmla="*/ 0 h 11"/>
                <a:gd name="T12" fmla="*/ 0 w 19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0" y="11"/>
                  </a:lnTo>
                  <a:lnTo>
                    <a:pt x="2" y="11"/>
                  </a:lnTo>
                  <a:lnTo>
                    <a:pt x="11" y="7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3" name="Freeform 270">
              <a:extLst>
                <a:ext uri="{FF2B5EF4-FFF2-40B4-BE49-F238E27FC236}">
                  <a16:creationId xmlns:a16="http://schemas.microsoft.com/office/drawing/2014/main" id="{5DA26D14-A867-4C33-BED3-BFAC74518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58"/>
              <a:ext cx="9" cy="4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lnTo>
                    <a:pt x="0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FB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4" name="Freeform 271">
              <a:extLst>
                <a:ext uri="{FF2B5EF4-FFF2-40B4-BE49-F238E27FC236}">
                  <a16:creationId xmlns:a16="http://schemas.microsoft.com/office/drawing/2014/main" id="{BFCBFD5E-261F-4BAE-A2EA-F97FCCAC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58"/>
              <a:ext cx="9" cy="4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lnTo>
                    <a:pt x="0" y="4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5" name="Freeform 272">
              <a:extLst>
                <a:ext uri="{FF2B5EF4-FFF2-40B4-BE49-F238E27FC236}">
                  <a16:creationId xmlns:a16="http://schemas.microsoft.com/office/drawing/2014/main" id="{F7214E79-64D1-486C-8945-18C4EFA35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65"/>
              <a:ext cx="2" cy="165"/>
            </a:xfrm>
            <a:custGeom>
              <a:avLst/>
              <a:gdLst>
                <a:gd name="T0" fmla="*/ 0 w 2"/>
                <a:gd name="T1" fmla="*/ 0 h 165"/>
                <a:gd name="T2" fmla="*/ 0 w 2"/>
                <a:gd name="T3" fmla="*/ 165 h 165"/>
                <a:gd name="T4" fmla="*/ 2 w 2"/>
                <a:gd name="T5" fmla="*/ 165 h 165"/>
                <a:gd name="T6" fmla="*/ 2 w 2"/>
                <a:gd name="T7" fmla="*/ 136 h 165"/>
                <a:gd name="T8" fmla="*/ 0 w 2"/>
                <a:gd name="T9" fmla="*/ 0 h 165"/>
                <a:gd name="T10" fmla="*/ 0 w 2"/>
                <a:gd name="T11" fmla="*/ 0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65">
                  <a:moveTo>
                    <a:pt x="0" y="0"/>
                  </a:moveTo>
                  <a:lnTo>
                    <a:pt x="0" y="165"/>
                  </a:lnTo>
                  <a:lnTo>
                    <a:pt x="2" y="165"/>
                  </a:lnTo>
                  <a:lnTo>
                    <a:pt x="2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6" name="Freeform 273">
              <a:extLst>
                <a:ext uri="{FF2B5EF4-FFF2-40B4-BE49-F238E27FC236}">
                  <a16:creationId xmlns:a16="http://schemas.microsoft.com/office/drawing/2014/main" id="{E5DA5148-A250-4CA7-9581-0EE966A12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65"/>
              <a:ext cx="2" cy="165"/>
            </a:xfrm>
            <a:custGeom>
              <a:avLst/>
              <a:gdLst>
                <a:gd name="T0" fmla="*/ 0 w 2"/>
                <a:gd name="T1" fmla="*/ 0 h 165"/>
                <a:gd name="T2" fmla="*/ 0 w 2"/>
                <a:gd name="T3" fmla="*/ 165 h 165"/>
                <a:gd name="T4" fmla="*/ 2 w 2"/>
                <a:gd name="T5" fmla="*/ 165 h 165"/>
                <a:gd name="T6" fmla="*/ 2 w 2"/>
                <a:gd name="T7" fmla="*/ 136 h 165"/>
                <a:gd name="T8" fmla="*/ 0 w 2"/>
                <a:gd name="T9" fmla="*/ 0 h 165"/>
                <a:gd name="T10" fmla="*/ 0 w 2"/>
                <a:gd name="T11" fmla="*/ 0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65">
                  <a:moveTo>
                    <a:pt x="0" y="0"/>
                  </a:moveTo>
                  <a:lnTo>
                    <a:pt x="0" y="165"/>
                  </a:lnTo>
                  <a:lnTo>
                    <a:pt x="2" y="165"/>
                  </a:lnTo>
                  <a:lnTo>
                    <a:pt x="2" y="13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7" name="Freeform 274">
              <a:extLst>
                <a:ext uri="{FF2B5EF4-FFF2-40B4-BE49-F238E27FC236}">
                  <a16:creationId xmlns:a16="http://schemas.microsoft.com/office/drawing/2014/main" id="{D4E9ED63-6BB4-488F-8F6A-EC92B49C7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65"/>
              <a:ext cx="2" cy="136"/>
            </a:xfrm>
            <a:custGeom>
              <a:avLst/>
              <a:gdLst>
                <a:gd name="T0" fmla="*/ 0 w 2"/>
                <a:gd name="T1" fmla="*/ 0 h 136"/>
                <a:gd name="T2" fmla="*/ 2 w 2"/>
                <a:gd name="T3" fmla="*/ 136 h 136"/>
                <a:gd name="T4" fmla="*/ 2 w 2"/>
                <a:gd name="T5" fmla="*/ 0 h 136"/>
                <a:gd name="T6" fmla="*/ 0 w 2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6">
                  <a:moveTo>
                    <a:pt x="0" y="0"/>
                  </a:moveTo>
                  <a:lnTo>
                    <a:pt x="2" y="13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8" name="Freeform 275">
              <a:extLst>
                <a:ext uri="{FF2B5EF4-FFF2-40B4-BE49-F238E27FC236}">
                  <a16:creationId xmlns:a16="http://schemas.microsoft.com/office/drawing/2014/main" id="{1F8D2E59-8156-4204-8901-E91CCD13E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65"/>
              <a:ext cx="2" cy="136"/>
            </a:xfrm>
            <a:custGeom>
              <a:avLst/>
              <a:gdLst>
                <a:gd name="T0" fmla="*/ 0 w 2"/>
                <a:gd name="T1" fmla="*/ 0 h 136"/>
                <a:gd name="T2" fmla="*/ 2 w 2"/>
                <a:gd name="T3" fmla="*/ 136 h 136"/>
                <a:gd name="T4" fmla="*/ 2 w 2"/>
                <a:gd name="T5" fmla="*/ 0 h 136"/>
                <a:gd name="T6" fmla="*/ 0 w 2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6">
                  <a:moveTo>
                    <a:pt x="0" y="0"/>
                  </a:moveTo>
                  <a:lnTo>
                    <a:pt x="2" y="136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9" name="Freeform 276">
              <a:extLst>
                <a:ext uri="{FF2B5EF4-FFF2-40B4-BE49-F238E27FC236}">
                  <a16:creationId xmlns:a16="http://schemas.microsoft.com/office/drawing/2014/main" id="{23F449E1-47CF-46EE-A636-5D3897673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834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8 w 1"/>
                <a:gd name="T7" fmla="*/ 8 h 1"/>
                <a:gd name="T8" fmla="*/ 8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E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0" name="Freeform 277">
              <a:extLst>
                <a:ext uri="{FF2B5EF4-FFF2-40B4-BE49-F238E27FC236}">
                  <a16:creationId xmlns:a16="http://schemas.microsoft.com/office/drawing/2014/main" id="{517F8DE9-C1CA-4046-9AAF-6B48682BF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7" y="1843"/>
              <a:ext cx="1923" cy="1524"/>
            </a:xfrm>
            <a:custGeom>
              <a:avLst/>
              <a:gdLst>
                <a:gd name="T0" fmla="*/ 9161 w 873"/>
                <a:gd name="T1" fmla="*/ 6955 h 692"/>
                <a:gd name="T2" fmla="*/ 9331 w 873"/>
                <a:gd name="T3" fmla="*/ 427 h 692"/>
                <a:gd name="T4" fmla="*/ 8743 w 873"/>
                <a:gd name="T5" fmla="*/ 407 h 692"/>
                <a:gd name="T6" fmla="*/ 8807 w 873"/>
                <a:gd name="T7" fmla="*/ 407 h 692"/>
                <a:gd name="T8" fmla="*/ 6434 w 873"/>
                <a:gd name="T9" fmla="*/ 5083 h 692"/>
                <a:gd name="T10" fmla="*/ 9117 w 873"/>
                <a:gd name="T11" fmla="*/ 2735 h 692"/>
                <a:gd name="T12" fmla="*/ 6434 w 873"/>
                <a:gd name="T13" fmla="*/ 5083 h 692"/>
                <a:gd name="T14" fmla="*/ 0 w 873"/>
                <a:gd name="T15" fmla="*/ 7028 h 692"/>
                <a:gd name="T16" fmla="*/ 9150 w 873"/>
                <a:gd name="T17" fmla="*/ 6975 h 692"/>
                <a:gd name="T18" fmla="*/ 3450 w 873"/>
                <a:gd name="T19" fmla="*/ 6567 h 692"/>
                <a:gd name="T20" fmla="*/ 9161 w 873"/>
                <a:gd name="T21" fmla="*/ 1945 h 692"/>
                <a:gd name="T22" fmla="*/ 8840 w 873"/>
                <a:gd name="T23" fmla="*/ 407 h 692"/>
                <a:gd name="T24" fmla="*/ 8743 w 873"/>
                <a:gd name="T25" fmla="*/ 1509 h 692"/>
                <a:gd name="T26" fmla="*/ 8734 w 873"/>
                <a:gd name="T27" fmla="*/ 1517 h 692"/>
                <a:gd name="T28" fmla="*/ 7919 w 873"/>
                <a:gd name="T29" fmla="*/ 1465 h 692"/>
                <a:gd name="T30" fmla="*/ 5813 w 873"/>
                <a:gd name="T31" fmla="*/ 2925 h 692"/>
                <a:gd name="T32" fmla="*/ 7919 w 873"/>
                <a:gd name="T33" fmla="*/ 1145 h 692"/>
                <a:gd name="T34" fmla="*/ 7289 w 873"/>
                <a:gd name="T35" fmla="*/ 339 h 692"/>
                <a:gd name="T36" fmla="*/ 7289 w 873"/>
                <a:gd name="T37" fmla="*/ 1432 h 692"/>
                <a:gd name="T38" fmla="*/ 7278 w 873"/>
                <a:gd name="T39" fmla="*/ 1432 h 692"/>
                <a:gd name="T40" fmla="*/ 6467 w 873"/>
                <a:gd name="T41" fmla="*/ 1376 h 692"/>
                <a:gd name="T42" fmla="*/ 5837 w 873"/>
                <a:gd name="T43" fmla="*/ 266 h 692"/>
                <a:gd name="T44" fmla="*/ 5837 w 873"/>
                <a:gd name="T45" fmla="*/ 1387 h 692"/>
                <a:gd name="T46" fmla="*/ 5822 w 873"/>
                <a:gd name="T47" fmla="*/ 1387 h 692"/>
                <a:gd name="T48" fmla="*/ 5011 w 873"/>
                <a:gd name="T49" fmla="*/ 1335 h 692"/>
                <a:gd name="T50" fmla="*/ 4381 w 873"/>
                <a:gd name="T51" fmla="*/ 203 h 692"/>
                <a:gd name="T52" fmla="*/ 4381 w 873"/>
                <a:gd name="T53" fmla="*/ 1304 h 692"/>
                <a:gd name="T54" fmla="*/ 3582 w 873"/>
                <a:gd name="T55" fmla="*/ 1271 h 692"/>
                <a:gd name="T56" fmla="*/ 3562 w 873"/>
                <a:gd name="T57" fmla="*/ 170 h 692"/>
                <a:gd name="T58" fmla="*/ 2930 w 873"/>
                <a:gd name="T59" fmla="*/ 1207 h 692"/>
                <a:gd name="T60" fmla="*/ 2916 w 873"/>
                <a:gd name="T61" fmla="*/ 1218 h 692"/>
                <a:gd name="T62" fmla="*/ 2126 w 873"/>
                <a:gd name="T63" fmla="*/ 1183 h 692"/>
                <a:gd name="T64" fmla="*/ 2106 w 873"/>
                <a:gd name="T65" fmla="*/ 97 h 692"/>
                <a:gd name="T66" fmla="*/ 1476 w 873"/>
                <a:gd name="T67" fmla="*/ 1165 h 692"/>
                <a:gd name="T68" fmla="*/ 1465 w 873"/>
                <a:gd name="T69" fmla="*/ 1174 h 692"/>
                <a:gd name="T70" fmla="*/ 650 w 873"/>
                <a:gd name="T71" fmla="*/ 1121 h 692"/>
                <a:gd name="T72" fmla="*/ 0 w 873"/>
                <a:gd name="T73" fmla="*/ 0 h 6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73" h="692">
                  <a:moveTo>
                    <a:pt x="859" y="40"/>
                  </a:moveTo>
                  <a:cubicBezTo>
                    <a:pt x="857" y="651"/>
                    <a:pt x="857" y="651"/>
                    <a:pt x="857" y="651"/>
                  </a:cubicBezTo>
                  <a:cubicBezTo>
                    <a:pt x="873" y="642"/>
                    <a:pt x="873" y="642"/>
                    <a:pt x="873" y="642"/>
                  </a:cubicBezTo>
                  <a:cubicBezTo>
                    <a:pt x="873" y="40"/>
                    <a:pt x="873" y="40"/>
                    <a:pt x="873" y="40"/>
                  </a:cubicBezTo>
                  <a:cubicBezTo>
                    <a:pt x="859" y="40"/>
                    <a:pt x="859" y="40"/>
                    <a:pt x="859" y="40"/>
                  </a:cubicBezTo>
                  <a:moveTo>
                    <a:pt x="818" y="38"/>
                  </a:moveTo>
                  <a:cubicBezTo>
                    <a:pt x="818" y="43"/>
                    <a:pt x="818" y="43"/>
                    <a:pt x="818" y="43"/>
                  </a:cubicBezTo>
                  <a:cubicBezTo>
                    <a:pt x="824" y="38"/>
                    <a:pt x="824" y="38"/>
                    <a:pt x="824" y="38"/>
                  </a:cubicBezTo>
                  <a:cubicBezTo>
                    <a:pt x="818" y="38"/>
                    <a:pt x="818" y="38"/>
                    <a:pt x="818" y="38"/>
                  </a:cubicBezTo>
                  <a:moveTo>
                    <a:pt x="602" y="476"/>
                  </a:moveTo>
                  <a:cubicBezTo>
                    <a:pt x="601" y="475"/>
                    <a:pt x="601" y="475"/>
                    <a:pt x="601" y="475"/>
                  </a:cubicBezTo>
                  <a:cubicBezTo>
                    <a:pt x="853" y="256"/>
                    <a:pt x="853" y="256"/>
                    <a:pt x="853" y="256"/>
                  </a:cubicBezTo>
                  <a:cubicBezTo>
                    <a:pt x="854" y="257"/>
                    <a:pt x="854" y="257"/>
                    <a:pt x="854" y="257"/>
                  </a:cubicBezTo>
                  <a:cubicBezTo>
                    <a:pt x="602" y="476"/>
                    <a:pt x="602" y="476"/>
                    <a:pt x="602" y="476"/>
                  </a:cubicBezTo>
                  <a:moveTo>
                    <a:pt x="0" y="0"/>
                  </a:moveTo>
                  <a:cubicBezTo>
                    <a:pt x="0" y="658"/>
                    <a:pt x="0" y="658"/>
                    <a:pt x="0" y="658"/>
                  </a:cubicBezTo>
                  <a:cubicBezTo>
                    <a:pt x="790" y="692"/>
                    <a:pt x="790" y="692"/>
                    <a:pt x="790" y="692"/>
                  </a:cubicBezTo>
                  <a:cubicBezTo>
                    <a:pt x="856" y="653"/>
                    <a:pt x="856" y="653"/>
                    <a:pt x="856" y="653"/>
                  </a:cubicBezTo>
                  <a:cubicBezTo>
                    <a:pt x="857" y="185"/>
                    <a:pt x="857" y="185"/>
                    <a:pt x="857" y="185"/>
                  </a:cubicBezTo>
                  <a:cubicBezTo>
                    <a:pt x="323" y="615"/>
                    <a:pt x="323" y="615"/>
                    <a:pt x="323" y="615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857" y="182"/>
                    <a:pt x="857" y="182"/>
                    <a:pt x="857" y="182"/>
                  </a:cubicBezTo>
                  <a:cubicBezTo>
                    <a:pt x="857" y="39"/>
                    <a:pt x="857" y="39"/>
                    <a:pt x="857" y="39"/>
                  </a:cubicBezTo>
                  <a:cubicBezTo>
                    <a:pt x="827" y="38"/>
                    <a:pt x="827" y="38"/>
                    <a:pt x="827" y="38"/>
                  </a:cubicBezTo>
                  <a:cubicBezTo>
                    <a:pt x="818" y="46"/>
                    <a:pt x="818" y="46"/>
                    <a:pt x="818" y="46"/>
                  </a:cubicBezTo>
                  <a:cubicBezTo>
                    <a:pt x="818" y="141"/>
                    <a:pt x="818" y="141"/>
                    <a:pt x="818" y="141"/>
                  </a:cubicBezTo>
                  <a:cubicBezTo>
                    <a:pt x="818" y="141"/>
                    <a:pt x="818" y="141"/>
                    <a:pt x="818" y="142"/>
                  </a:cubicBezTo>
                  <a:cubicBezTo>
                    <a:pt x="818" y="142"/>
                    <a:pt x="817" y="142"/>
                    <a:pt x="817" y="142"/>
                  </a:cubicBezTo>
                  <a:cubicBezTo>
                    <a:pt x="743" y="139"/>
                    <a:pt x="743" y="139"/>
                    <a:pt x="743" y="139"/>
                  </a:cubicBezTo>
                  <a:cubicBezTo>
                    <a:pt x="742" y="139"/>
                    <a:pt x="741" y="138"/>
                    <a:pt x="741" y="137"/>
                  </a:cubicBezTo>
                  <a:cubicBezTo>
                    <a:pt x="741" y="110"/>
                    <a:pt x="741" y="110"/>
                    <a:pt x="741" y="110"/>
                  </a:cubicBezTo>
                  <a:cubicBezTo>
                    <a:pt x="544" y="274"/>
                    <a:pt x="544" y="274"/>
                    <a:pt x="544" y="274"/>
                  </a:cubicBezTo>
                  <a:cubicBezTo>
                    <a:pt x="543" y="272"/>
                    <a:pt x="543" y="272"/>
                    <a:pt x="543" y="272"/>
                  </a:cubicBezTo>
                  <a:cubicBezTo>
                    <a:pt x="741" y="107"/>
                    <a:pt x="741" y="107"/>
                    <a:pt x="741" y="107"/>
                  </a:cubicBezTo>
                  <a:cubicBezTo>
                    <a:pt x="741" y="34"/>
                    <a:pt x="741" y="34"/>
                    <a:pt x="741" y="34"/>
                  </a:cubicBezTo>
                  <a:cubicBezTo>
                    <a:pt x="682" y="32"/>
                    <a:pt x="682" y="32"/>
                    <a:pt x="682" y="32"/>
                  </a:cubicBezTo>
                  <a:cubicBezTo>
                    <a:pt x="682" y="133"/>
                    <a:pt x="682" y="133"/>
                    <a:pt x="682" y="133"/>
                  </a:cubicBezTo>
                  <a:cubicBezTo>
                    <a:pt x="682" y="133"/>
                    <a:pt x="682" y="134"/>
                    <a:pt x="682" y="134"/>
                  </a:cubicBezTo>
                  <a:cubicBezTo>
                    <a:pt x="682" y="134"/>
                    <a:pt x="681" y="134"/>
                    <a:pt x="681" y="134"/>
                  </a:cubicBezTo>
                  <a:cubicBezTo>
                    <a:pt x="681" y="134"/>
                    <a:pt x="681" y="134"/>
                    <a:pt x="681" y="134"/>
                  </a:cubicBezTo>
                  <a:cubicBezTo>
                    <a:pt x="607" y="131"/>
                    <a:pt x="607" y="131"/>
                    <a:pt x="607" y="131"/>
                  </a:cubicBezTo>
                  <a:cubicBezTo>
                    <a:pt x="606" y="131"/>
                    <a:pt x="605" y="130"/>
                    <a:pt x="605" y="129"/>
                  </a:cubicBezTo>
                  <a:cubicBezTo>
                    <a:pt x="605" y="28"/>
                    <a:pt x="605" y="28"/>
                    <a:pt x="605" y="28"/>
                  </a:cubicBezTo>
                  <a:cubicBezTo>
                    <a:pt x="546" y="25"/>
                    <a:pt x="546" y="25"/>
                    <a:pt x="546" y="25"/>
                  </a:cubicBezTo>
                  <a:cubicBezTo>
                    <a:pt x="546" y="129"/>
                    <a:pt x="546" y="129"/>
                    <a:pt x="546" y="129"/>
                  </a:cubicBezTo>
                  <a:cubicBezTo>
                    <a:pt x="546" y="129"/>
                    <a:pt x="546" y="130"/>
                    <a:pt x="546" y="130"/>
                  </a:cubicBezTo>
                  <a:cubicBezTo>
                    <a:pt x="546" y="130"/>
                    <a:pt x="545" y="130"/>
                    <a:pt x="545" y="130"/>
                  </a:cubicBezTo>
                  <a:cubicBezTo>
                    <a:pt x="545" y="130"/>
                    <a:pt x="545" y="130"/>
                    <a:pt x="545" y="130"/>
                  </a:cubicBezTo>
                  <a:cubicBezTo>
                    <a:pt x="471" y="127"/>
                    <a:pt x="471" y="127"/>
                    <a:pt x="471" y="127"/>
                  </a:cubicBezTo>
                  <a:cubicBezTo>
                    <a:pt x="470" y="127"/>
                    <a:pt x="469" y="126"/>
                    <a:pt x="469" y="125"/>
                  </a:cubicBezTo>
                  <a:cubicBezTo>
                    <a:pt x="469" y="22"/>
                    <a:pt x="469" y="22"/>
                    <a:pt x="469" y="22"/>
                  </a:cubicBezTo>
                  <a:cubicBezTo>
                    <a:pt x="410" y="19"/>
                    <a:pt x="410" y="19"/>
                    <a:pt x="410" y="19"/>
                  </a:cubicBezTo>
                  <a:cubicBezTo>
                    <a:pt x="410" y="121"/>
                    <a:pt x="410" y="121"/>
                    <a:pt x="410" y="121"/>
                  </a:cubicBezTo>
                  <a:cubicBezTo>
                    <a:pt x="410" y="121"/>
                    <a:pt x="410" y="122"/>
                    <a:pt x="410" y="122"/>
                  </a:cubicBezTo>
                  <a:cubicBezTo>
                    <a:pt x="410" y="122"/>
                    <a:pt x="409" y="122"/>
                    <a:pt x="409" y="122"/>
                  </a:cubicBezTo>
                  <a:cubicBezTo>
                    <a:pt x="335" y="119"/>
                    <a:pt x="335" y="119"/>
                    <a:pt x="335" y="119"/>
                  </a:cubicBezTo>
                  <a:cubicBezTo>
                    <a:pt x="334" y="119"/>
                    <a:pt x="333" y="118"/>
                    <a:pt x="333" y="117"/>
                  </a:cubicBezTo>
                  <a:cubicBezTo>
                    <a:pt x="333" y="16"/>
                    <a:pt x="333" y="16"/>
                    <a:pt x="333" y="16"/>
                  </a:cubicBezTo>
                  <a:cubicBezTo>
                    <a:pt x="274" y="13"/>
                    <a:pt x="274" y="13"/>
                    <a:pt x="274" y="13"/>
                  </a:cubicBezTo>
                  <a:cubicBezTo>
                    <a:pt x="274" y="113"/>
                    <a:pt x="274" y="113"/>
                    <a:pt x="274" y="113"/>
                  </a:cubicBezTo>
                  <a:cubicBezTo>
                    <a:pt x="274" y="113"/>
                    <a:pt x="274" y="114"/>
                    <a:pt x="274" y="114"/>
                  </a:cubicBezTo>
                  <a:cubicBezTo>
                    <a:pt x="274" y="114"/>
                    <a:pt x="273" y="114"/>
                    <a:pt x="273" y="114"/>
                  </a:cubicBezTo>
                  <a:cubicBezTo>
                    <a:pt x="273" y="114"/>
                    <a:pt x="273" y="114"/>
                    <a:pt x="273" y="114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1"/>
                    <a:pt x="197" y="110"/>
                    <a:pt x="197" y="10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8" y="109"/>
                    <a:pt x="138" y="110"/>
                    <a:pt x="138" y="110"/>
                  </a:cubicBezTo>
                  <a:cubicBezTo>
                    <a:pt x="138" y="110"/>
                    <a:pt x="137" y="110"/>
                    <a:pt x="137" y="110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2" y="107"/>
                    <a:pt x="61" y="106"/>
                    <a:pt x="61" y="105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59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1" name="Freeform 278">
              <a:extLst>
                <a:ext uri="{FF2B5EF4-FFF2-40B4-BE49-F238E27FC236}">
                  <a16:creationId xmlns:a16="http://schemas.microsoft.com/office/drawing/2014/main" id="{5A275FEC-221E-46E7-942E-1810FBCA0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746"/>
              <a:ext cx="31" cy="2"/>
            </a:xfrm>
            <a:custGeom>
              <a:avLst/>
              <a:gdLst>
                <a:gd name="T0" fmla="*/ 0 w 31"/>
                <a:gd name="T1" fmla="*/ 0 h 2"/>
                <a:gd name="T2" fmla="*/ 0 w 31"/>
                <a:gd name="T3" fmla="*/ 2 h 2"/>
                <a:gd name="T4" fmla="*/ 31 w 31"/>
                <a:gd name="T5" fmla="*/ 2 h 2"/>
                <a:gd name="T6" fmla="*/ 31 w 31"/>
                <a:gd name="T7" fmla="*/ 2 h 2"/>
                <a:gd name="T8" fmla="*/ 0 w 3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">
                  <a:moveTo>
                    <a:pt x="0" y="0"/>
                  </a:moveTo>
                  <a:lnTo>
                    <a:pt x="0" y="2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2" name="Freeform 279">
              <a:extLst>
                <a:ext uri="{FF2B5EF4-FFF2-40B4-BE49-F238E27FC236}">
                  <a16:creationId xmlns:a16="http://schemas.microsoft.com/office/drawing/2014/main" id="{AEA84D06-1D3D-4246-B73A-49CF21E39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9" y="1662"/>
              <a:ext cx="86" cy="5"/>
            </a:xfrm>
            <a:custGeom>
              <a:avLst/>
              <a:gdLst>
                <a:gd name="T0" fmla="*/ 75 w 86"/>
                <a:gd name="T1" fmla="*/ 3 h 5"/>
                <a:gd name="T2" fmla="*/ 75 w 86"/>
                <a:gd name="T3" fmla="*/ 5 h 5"/>
                <a:gd name="T4" fmla="*/ 86 w 86"/>
                <a:gd name="T5" fmla="*/ 5 h 5"/>
                <a:gd name="T6" fmla="*/ 86 w 86"/>
                <a:gd name="T7" fmla="*/ 5 h 5"/>
                <a:gd name="T8" fmla="*/ 75 w 86"/>
                <a:gd name="T9" fmla="*/ 3 h 5"/>
                <a:gd name="T10" fmla="*/ 0 w 86"/>
                <a:gd name="T11" fmla="*/ 0 h 5"/>
                <a:gd name="T12" fmla="*/ 0 w 86"/>
                <a:gd name="T13" fmla="*/ 0 h 5"/>
                <a:gd name="T14" fmla="*/ 40 w 86"/>
                <a:gd name="T15" fmla="*/ 3 h 5"/>
                <a:gd name="T16" fmla="*/ 40 w 86"/>
                <a:gd name="T17" fmla="*/ 3 h 5"/>
                <a:gd name="T18" fmla="*/ 0 w 86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5">
                  <a:moveTo>
                    <a:pt x="75" y="3"/>
                  </a:moveTo>
                  <a:lnTo>
                    <a:pt x="75" y="5"/>
                  </a:lnTo>
                  <a:lnTo>
                    <a:pt x="86" y="5"/>
                  </a:lnTo>
                  <a:lnTo>
                    <a:pt x="75" y="3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4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A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3" name="Freeform 280">
              <a:extLst>
                <a:ext uri="{FF2B5EF4-FFF2-40B4-BE49-F238E27FC236}">
                  <a16:creationId xmlns:a16="http://schemas.microsoft.com/office/drawing/2014/main" id="{05B6A1A7-D13D-425E-9592-C35028125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9" y="1662"/>
              <a:ext cx="86" cy="5"/>
            </a:xfrm>
            <a:custGeom>
              <a:avLst/>
              <a:gdLst>
                <a:gd name="T0" fmla="*/ 75 w 86"/>
                <a:gd name="T1" fmla="*/ 3 h 5"/>
                <a:gd name="T2" fmla="*/ 75 w 86"/>
                <a:gd name="T3" fmla="*/ 5 h 5"/>
                <a:gd name="T4" fmla="*/ 86 w 86"/>
                <a:gd name="T5" fmla="*/ 5 h 5"/>
                <a:gd name="T6" fmla="*/ 86 w 86"/>
                <a:gd name="T7" fmla="*/ 5 h 5"/>
                <a:gd name="T8" fmla="*/ 75 w 86"/>
                <a:gd name="T9" fmla="*/ 3 h 5"/>
                <a:gd name="T10" fmla="*/ 0 w 86"/>
                <a:gd name="T11" fmla="*/ 0 h 5"/>
                <a:gd name="T12" fmla="*/ 0 w 86"/>
                <a:gd name="T13" fmla="*/ 0 h 5"/>
                <a:gd name="T14" fmla="*/ 40 w 86"/>
                <a:gd name="T15" fmla="*/ 3 h 5"/>
                <a:gd name="T16" fmla="*/ 40 w 86"/>
                <a:gd name="T17" fmla="*/ 3 h 5"/>
                <a:gd name="T18" fmla="*/ 0 w 86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5">
                  <a:moveTo>
                    <a:pt x="75" y="3"/>
                  </a:moveTo>
                  <a:lnTo>
                    <a:pt x="75" y="5"/>
                  </a:lnTo>
                  <a:lnTo>
                    <a:pt x="86" y="5"/>
                  </a:lnTo>
                  <a:lnTo>
                    <a:pt x="75" y="3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40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4" name="Rectangle 281">
              <a:extLst>
                <a:ext uri="{FF2B5EF4-FFF2-40B4-BE49-F238E27FC236}">
                  <a16:creationId xmlns:a16="http://schemas.microsoft.com/office/drawing/2014/main" id="{B757FF2A-46CB-44CC-BDAB-15E5F0E3C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1665"/>
              <a:ext cx="20" cy="1"/>
            </a:xfrm>
            <a:prstGeom prst="rect">
              <a:avLst/>
            </a:prstGeom>
            <a:solidFill>
              <a:srgbClr val="54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5" name="Rectangle 282">
              <a:extLst>
                <a:ext uri="{FF2B5EF4-FFF2-40B4-BE49-F238E27FC236}">
                  <a16:creationId xmlns:a16="http://schemas.microsoft.com/office/drawing/2014/main" id="{F3E93ADD-B40A-4F57-BE61-59B7BE8DF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1665"/>
              <a:ext cx="20" cy="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6" name="Freeform 283">
              <a:extLst>
                <a:ext uri="{FF2B5EF4-FFF2-40B4-BE49-F238E27FC236}">
                  <a16:creationId xmlns:a16="http://schemas.microsoft.com/office/drawing/2014/main" id="{D71C0C7A-1A22-41DE-910C-09E302832A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3" y="1665"/>
              <a:ext cx="31" cy="2"/>
            </a:xfrm>
            <a:custGeom>
              <a:avLst/>
              <a:gdLst>
                <a:gd name="T0" fmla="*/ 27 w 31"/>
                <a:gd name="T1" fmla="*/ 0 h 2"/>
                <a:gd name="T2" fmla="*/ 27 w 31"/>
                <a:gd name="T3" fmla="*/ 0 h 2"/>
                <a:gd name="T4" fmla="*/ 31 w 31"/>
                <a:gd name="T5" fmla="*/ 2 h 2"/>
                <a:gd name="T6" fmla="*/ 31 w 31"/>
                <a:gd name="T7" fmla="*/ 0 h 2"/>
                <a:gd name="T8" fmla="*/ 27 w 31"/>
                <a:gd name="T9" fmla="*/ 0 h 2"/>
                <a:gd name="T10" fmla="*/ 0 w 31"/>
                <a:gd name="T11" fmla="*/ 0 h 2"/>
                <a:gd name="T12" fmla="*/ 0 w 31"/>
                <a:gd name="T13" fmla="*/ 0 h 2"/>
                <a:gd name="T14" fmla="*/ 7 w 31"/>
                <a:gd name="T15" fmla="*/ 0 h 2"/>
                <a:gd name="T16" fmla="*/ 7 w 31"/>
                <a:gd name="T17" fmla="*/ 0 h 2"/>
                <a:gd name="T18" fmla="*/ 0 w 31"/>
                <a:gd name="T19" fmla="*/ 0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2">
                  <a:moveTo>
                    <a:pt x="27" y="0"/>
                  </a:moveTo>
                  <a:lnTo>
                    <a:pt x="27" y="0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27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63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7" name="Rectangle 284">
              <a:extLst>
                <a:ext uri="{FF2B5EF4-FFF2-40B4-BE49-F238E27FC236}">
                  <a16:creationId xmlns:a16="http://schemas.microsoft.com/office/drawing/2014/main" id="{AF72D295-0734-4900-BBE2-74BA3C706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1665"/>
              <a:ext cx="4" cy="1"/>
            </a:xfrm>
            <a:prstGeom prst="rect">
              <a:avLst/>
            </a:prstGeom>
            <a:solidFill>
              <a:srgbClr val="2E5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8" name="Rectangle 285">
              <a:extLst>
                <a:ext uri="{FF2B5EF4-FFF2-40B4-BE49-F238E27FC236}">
                  <a16:creationId xmlns:a16="http://schemas.microsoft.com/office/drawing/2014/main" id="{7E1222DE-BDE8-4461-B440-7BA567B2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1665"/>
              <a:ext cx="4" cy="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9" name="Freeform 286">
              <a:extLst>
                <a:ext uri="{FF2B5EF4-FFF2-40B4-BE49-F238E27FC236}">
                  <a16:creationId xmlns:a16="http://schemas.microsoft.com/office/drawing/2014/main" id="{DD28AD18-302A-4AEF-85A5-A03EF5CF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7"/>
              <a:ext cx="1161" cy="53"/>
            </a:xfrm>
            <a:custGeom>
              <a:avLst/>
              <a:gdLst>
                <a:gd name="T0" fmla="*/ 0 w 1161"/>
                <a:gd name="T1" fmla="*/ 0 h 53"/>
                <a:gd name="T2" fmla="*/ 0 w 1161"/>
                <a:gd name="T3" fmla="*/ 0 h 53"/>
                <a:gd name="T4" fmla="*/ 1161 w 1161"/>
                <a:gd name="T5" fmla="*/ 53 h 53"/>
                <a:gd name="T6" fmla="*/ 1161 w 1161"/>
                <a:gd name="T7" fmla="*/ 50 h 53"/>
                <a:gd name="T8" fmla="*/ 0 w 1161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1" h="53">
                  <a:moveTo>
                    <a:pt x="0" y="0"/>
                  </a:moveTo>
                  <a:lnTo>
                    <a:pt x="0" y="0"/>
                  </a:lnTo>
                  <a:lnTo>
                    <a:pt x="1161" y="53"/>
                  </a:lnTo>
                  <a:lnTo>
                    <a:pt x="1161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0" name="Freeform 287">
              <a:extLst>
                <a:ext uri="{FF2B5EF4-FFF2-40B4-BE49-F238E27FC236}">
                  <a16:creationId xmlns:a16="http://schemas.microsoft.com/office/drawing/2014/main" id="{156DA14D-E2A3-4185-A9E5-2D346E873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7"/>
              <a:ext cx="1161" cy="53"/>
            </a:xfrm>
            <a:custGeom>
              <a:avLst/>
              <a:gdLst>
                <a:gd name="T0" fmla="*/ 0 w 1161"/>
                <a:gd name="T1" fmla="*/ 0 h 53"/>
                <a:gd name="T2" fmla="*/ 0 w 1161"/>
                <a:gd name="T3" fmla="*/ 0 h 53"/>
                <a:gd name="T4" fmla="*/ 1161 w 1161"/>
                <a:gd name="T5" fmla="*/ 53 h 53"/>
                <a:gd name="T6" fmla="*/ 1161 w 1161"/>
                <a:gd name="T7" fmla="*/ 50 h 53"/>
                <a:gd name="T8" fmla="*/ 0 w 1161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1" h="53">
                  <a:moveTo>
                    <a:pt x="0" y="0"/>
                  </a:moveTo>
                  <a:lnTo>
                    <a:pt x="0" y="0"/>
                  </a:lnTo>
                  <a:lnTo>
                    <a:pt x="1161" y="53"/>
                  </a:lnTo>
                  <a:lnTo>
                    <a:pt x="1161" y="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1" name="Freeform 288">
              <a:extLst>
                <a:ext uri="{FF2B5EF4-FFF2-40B4-BE49-F238E27FC236}">
                  <a16:creationId xmlns:a16="http://schemas.microsoft.com/office/drawing/2014/main" id="{3B0733DF-E134-483B-99E9-99D0E0F52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7" y="1720"/>
              <a:ext cx="608" cy="348"/>
            </a:xfrm>
            <a:custGeom>
              <a:avLst/>
              <a:gdLst>
                <a:gd name="T0" fmla="*/ 506 w 608"/>
                <a:gd name="T1" fmla="*/ 238 h 348"/>
                <a:gd name="T2" fmla="*/ 447 w 608"/>
                <a:gd name="T3" fmla="*/ 286 h 348"/>
                <a:gd name="T4" fmla="*/ 447 w 608"/>
                <a:gd name="T5" fmla="*/ 346 h 348"/>
                <a:gd name="T6" fmla="*/ 506 w 608"/>
                <a:gd name="T7" fmla="*/ 348 h 348"/>
                <a:gd name="T8" fmla="*/ 506 w 608"/>
                <a:gd name="T9" fmla="*/ 238 h 348"/>
                <a:gd name="T10" fmla="*/ 0 w 608"/>
                <a:gd name="T11" fmla="*/ 0 h 348"/>
                <a:gd name="T12" fmla="*/ 0 w 608"/>
                <a:gd name="T13" fmla="*/ 0 h 348"/>
                <a:gd name="T14" fmla="*/ 608 w 608"/>
                <a:gd name="T15" fmla="*/ 26 h 348"/>
                <a:gd name="T16" fmla="*/ 608 w 608"/>
                <a:gd name="T17" fmla="*/ 26 h 348"/>
                <a:gd name="T18" fmla="*/ 0 w 608"/>
                <a:gd name="T19" fmla="*/ 0 h 3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8" h="348">
                  <a:moveTo>
                    <a:pt x="506" y="238"/>
                  </a:moveTo>
                  <a:lnTo>
                    <a:pt x="447" y="286"/>
                  </a:lnTo>
                  <a:lnTo>
                    <a:pt x="447" y="346"/>
                  </a:lnTo>
                  <a:lnTo>
                    <a:pt x="506" y="348"/>
                  </a:lnTo>
                  <a:lnTo>
                    <a:pt x="506" y="23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608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2" name="Freeform 289">
              <a:extLst>
                <a:ext uri="{FF2B5EF4-FFF2-40B4-BE49-F238E27FC236}">
                  <a16:creationId xmlns:a16="http://schemas.microsoft.com/office/drawing/2014/main" id="{175727D7-0505-40D5-AC6F-B52B1AF9B1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7" y="1720"/>
              <a:ext cx="608" cy="348"/>
            </a:xfrm>
            <a:custGeom>
              <a:avLst/>
              <a:gdLst>
                <a:gd name="T0" fmla="*/ 506 w 608"/>
                <a:gd name="T1" fmla="*/ 238 h 348"/>
                <a:gd name="T2" fmla="*/ 447 w 608"/>
                <a:gd name="T3" fmla="*/ 286 h 348"/>
                <a:gd name="T4" fmla="*/ 447 w 608"/>
                <a:gd name="T5" fmla="*/ 346 h 348"/>
                <a:gd name="T6" fmla="*/ 506 w 608"/>
                <a:gd name="T7" fmla="*/ 348 h 348"/>
                <a:gd name="T8" fmla="*/ 506 w 608"/>
                <a:gd name="T9" fmla="*/ 238 h 348"/>
                <a:gd name="T10" fmla="*/ 0 w 608"/>
                <a:gd name="T11" fmla="*/ 0 h 348"/>
                <a:gd name="T12" fmla="*/ 0 w 608"/>
                <a:gd name="T13" fmla="*/ 0 h 348"/>
                <a:gd name="T14" fmla="*/ 608 w 608"/>
                <a:gd name="T15" fmla="*/ 26 h 348"/>
                <a:gd name="T16" fmla="*/ 608 w 608"/>
                <a:gd name="T17" fmla="*/ 26 h 348"/>
                <a:gd name="T18" fmla="*/ 0 w 608"/>
                <a:gd name="T19" fmla="*/ 0 h 3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8" h="348">
                  <a:moveTo>
                    <a:pt x="506" y="238"/>
                  </a:moveTo>
                  <a:lnTo>
                    <a:pt x="447" y="286"/>
                  </a:lnTo>
                  <a:lnTo>
                    <a:pt x="447" y="346"/>
                  </a:lnTo>
                  <a:lnTo>
                    <a:pt x="506" y="348"/>
                  </a:lnTo>
                  <a:lnTo>
                    <a:pt x="506" y="23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608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3" name="Freeform 290">
              <a:extLst>
                <a:ext uri="{FF2B5EF4-FFF2-40B4-BE49-F238E27FC236}">
                  <a16:creationId xmlns:a16="http://schemas.microsoft.com/office/drawing/2014/main" id="{985FE3F5-1133-49B8-A5C5-1B709482B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13"/>
              <a:ext cx="75" cy="121"/>
            </a:xfrm>
            <a:custGeom>
              <a:avLst/>
              <a:gdLst>
                <a:gd name="T0" fmla="*/ 75 w 75"/>
                <a:gd name="T1" fmla="*/ 0 h 121"/>
                <a:gd name="T2" fmla="*/ 0 w 75"/>
                <a:gd name="T3" fmla="*/ 61 h 121"/>
                <a:gd name="T4" fmla="*/ 0 w 75"/>
                <a:gd name="T5" fmla="*/ 121 h 121"/>
                <a:gd name="T6" fmla="*/ 75 w 75"/>
                <a:gd name="T7" fmla="*/ 55 h 121"/>
                <a:gd name="T8" fmla="*/ 75 w 75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21">
                  <a:moveTo>
                    <a:pt x="75" y="0"/>
                  </a:moveTo>
                  <a:lnTo>
                    <a:pt x="0" y="61"/>
                  </a:lnTo>
                  <a:lnTo>
                    <a:pt x="0" y="121"/>
                  </a:lnTo>
                  <a:lnTo>
                    <a:pt x="75" y="5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4" name="Freeform 291">
              <a:extLst>
                <a:ext uri="{FF2B5EF4-FFF2-40B4-BE49-F238E27FC236}">
                  <a16:creationId xmlns:a16="http://schemas.microsoft.com/office/drawing/2014/main" id="{1C5B0BC3-D7FA-459F-BD26-EA79354EF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13"/>
              <a:ext cx="75" cy="121"/>
            </a:xfrm>
            <a:custGeom>
              <a:avLst/>
              <a:gdLst>
                <a:gd name="T0" fmla="*/ 75 w 75"/>
                <a:gd name="T1" fmla="*/ 0 h 121"/>
                <a:gd name="T2" fmla="*/ 0 w 75"/>
                <a:gd name="T3" fmla="*/ 61 h 121"/>
                <a:gd name="T4" fmla="*/ 0 w 75"/>
                <a:gd name="T5" fmla="*/ 121 h 121"/>
                <a:gd name="T6" fmla="*/ 75 w 75"/>
                <a:gd name="T7" fmla="*/ 55 h 121"/>
                <a:gd name="T8" fmla="*/ 75 w 75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21">
                  <a:moveTo>
                    <a:pt x="75" y="0"/>
                  </a:moveTo>
                  <a:lnTo>
                    <a:pt x="0" y="61"/>
                  </a:lnTo>
                  <a:lnTo>
                    <a:pt x="0" y="121"/>
                  </a:lnTo>
                  <a:lnTo>
                    <a:pt x="75" y="55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5" name="Freeform 292">
              <a:extLst>
                <a:ext uri="{FF2B5EF4-FFF2-40B4-BE49-F238E27FC236}">
                  <a16:creationId xmlns:a16="http://schemas.microsoft.com/office/drawing/2014/main" id="{6B4CB791-0769-49D0-976F-55E64564D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06"/>
              <a:ext cx="82" cy="128"/>
            </a:xfrm>
            <a:custGeom>
              <a:avLst/>
              <a:gdLst>
                <a:gd name="T0" fmla="*/ 403 w 37"/>
                <a:gd name="T1" fmla="*/ 0 h 58"/>
                <a:gd name="T2" fmla="*/ 368 w 37"/>
                <a:gd name="T3" fmla="*/ 33 h 58"/>
                <a:gd name="T4" fmla="*/ 368 w 37"/>
                <a:gd name="T5" fmla="*/ 302 h 58"/>
                <a:gd name="T6" fmla="*/ 0 w 37"/>
                <a:gd name="T7" fmla="*/ 622 h 58"/>
                <a:gd name="T8" fmla="*/ 0 w 37"/>
                <a:gd name="T9" fmla="*/ 622 h 58"/>
                <a:gd name="T10" fmla="*/ 368 w 37"/>
                <a:gd name="T11" fmla="*/ 291 h 58"/>
                <a:gd name="T12" fmla="*/ 383 w 37"/>
                <a:gd name="T13" fmla="*/ 291 h 58"/>
                <a:gd name="T14" fmla="*/ 403 w 37"/>
                <a:gd name="T15" fmla="*/ 291 h 58"/>
                <a:gd name="T16" fmla="*/ 403 w 37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58">
                  <a:moveTo>
                    <a:pt x="37" y="0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6" name="Freeform 293">
              <a:extLst>
                <a:ext uri="{FF2B5EF4-FFF2-40B4-BE49-F238E27FC236}">
                  <a16:creationId xmlns:a16="http://schemas.microsoft.com/office/drawing/2014/main" id="{4B49B548-FBDF-4181-A6FA-CCAAAF6E4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072"/>
              <a:ext cx="132" cy="71"/>
            </a:xfrm>
            <a:custGeom>
              <a:avLst/>
              <a:gdLst>
                <a:gd name="T0" fmla="*/ 71 w 132"/>
                <a:gd name="T1" fmla="*/ 0 h 71"/>
                <a:gd name="T2" fmla="*/ 0 w 132"/>
                <a:gd name="T3" fmla="*/ 64 h 71"/>
                <a:gd name="T4" fmla="*/ 132 w 132"/>
                <a:gd name="T5" fmla="*/ 71 h 71"/>
                <a:gd name="T6" fmla="*/ 132 w 132"/>
                <a:gd name="T7" fmla="*/ 2 h 71"/>
                <a:gd name="T8" fmla="*/ 71 w 13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71">
                  <a:moveTo>
                    <a:pt x="71" y="0"/>
                  </a:moveTo>
                  <a:lnTo>
                    <a:pt x="0" y="64"/>
                  </a:lnTo>
                  <a:lnTo>
                    <a:pt x="132" y="71"/>
                  </a:lnTo>
                  <a:lnTo>
                    <a:pt x="132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7" name="Freeform 294">
              <a:extLst>
                <a:ext uri="{FF2B5EF4-FFF2-40B4-BE49-F238E27FC236}">
                  <a16:creationId xmlns:a16="http://schemas.microsoft.com/office/drawing/2014/main" id="{1B1FDE31-49AD-4676-9574-FC4D95C34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072"/>
              <a:ext cx="132" cy="71"/>
            </a:xfrm>
            <a:custGeom>
              <a:avLst/>
              <a:gdLst>
                <a:gd name="T0" fmla="*/ 71 w 132"/>
                <a:gd name="T1" fmla="*/ 0 h 71"/>
                <a:gd name="T2" fmla="*/ 0 w 132"/>
                <a:gd name="T3" fmla="*/ 64 h 71"/>
                <a:gd name="T4" fmla="*/ 132 w 132"/>
                <a:gd name="T5" fmla="*/ 71 h 71"/>
                <a:gd name="T6" fmla="*/ 132 w 132"/>
                <a:gd name="T7" fmla="*/ 2 h 71"/>
                <a:gd name="T8" fmla="*/ 71 w 13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71">
                  <a:moveTo>
                    <a:pt x="71" y="0"/>
                  </a:moveTo>
                  <a:lnTo>
                    <a:pt x="0" y="64"/>
                  </a:lnTo>
                  <a:lnTo>
                    <a:pt x="132" y="71"/>
                  </a:lnTo>
                  <a:lnTo>
                    <a:pt x="132" y="2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8" name="Freeform 295">
              <a:extLst>
                <a:ext uri="{FF2B5EF4-FFF2-40B4-BE49-F238E27FC236}">
                  <a16:creationId xmlns:a16="http://schemas.microsoft.com/office/drawing/2014/main" id="{C2D107B6-F6F1-41E3-9C32-EC1CC3D73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2" y="2066"/>
              <a:ext cx="141" cy="70"/>
            </a:xfrm>
            <a:custGeom>
              <a:avLst/>
              <a:gdLst>
                <a:gd name="T0" fmla="*/ 375 w 64"/>
                <a:gd name="T1" fmla="*/ 33 h 32"/>
                <a:gd name="T2" fmla="*/ 375 w 64"/>
                <a:gd name="T3" fmla="*/ 20 h 32"/>
                <a:gd name="T4" fmla="*/ 375 w 64"/>
                <a:gd name="T5" fmla="*/ 33 h 32"/>
                <a:gd name="T6" fmla="*/ 375 w 64"/>
                <a:gd name="T7" fmla="*/ 0 h 32"/>
                <a:gd name="T8" fmla="*/ 364 w 64"/>
                <a:gd name="T9" fmla="*/ 0 h 32"/>
                <a:gd name="T10" fmla="*/ 364 w 64"/>
                <a:gd name="T11" fmla="*/ 0 h 32"/>
                <a:gd name="T12" fmla="*/ 0 w 64"/>
                <a:gd name="T13" fmla="*/ 326 h 32"/>
                <a:gd name="T14" fmla="*/ 0 w 64"/>
                <a:gd name="T15" fmla="*/ 335 h 32"/>
                <a:gd name="T16" fmla="*/ 44 w 64"/>
                <a:gd name="T17" fmla="*/ 335 h 32"/>
                <a:gd name="T18" fmla="*/ 383 w 64"/>
                <a:gd name="T19" fmla="*/ 33 h 32"/>
                <a:gd name="T20" fmla="*/ 685 w 64"/>
                <a:gd name="T21" fmla="*/ 44 h 32"/>
                <a:gd name="T22" fmla="*/ 685 w 64"/>
                <a:gd name="T23" fmla="*/ 9 h 32"/>
                <a:gd name="T24" fmla="*/ 399 w 64"/>
                <a:gd name="T25" fmla="*/ 0 h 32"/>
                <a:gd name="T26" fmla="*/ 375 w 64"/>
                <a:gd name="T27" fmla="*/ 0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32">
                  <a:moveTo>
                    <a:pt x="35" y="3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9" name="Freeform 296">
              <a:extLst>
                <a:ext uri="{FF2B5EF4-FFF2-40B4-BE49-F238E27FC236}">
                  <a16:creationId xmlns:a16="http://schemas.microsoft.com/office/drawing/2014/main" id="{24DDD1AE-3A6E-4F30-A04D-1DBC7410E1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1751"/>
              <a:ext cx="132" cy="198"/>
            </a:xfrm>
            <a:custGeom>
              <a:avLst/>
              <a:gdLst>
                <a:gd name="T0" fmla="*/ 0 w 60"/>
                <a:gd name="T1" fmla="*/ 807 h 90"/>
                <a:gd name="T2" fmla="*/ 0 w 60"/>
                <a:gd name="T3" fmla="*/ 959 h 90"/>
                <a:gd name="T4" fmla="*/ 20 w 60"/>
                <a:gd name="T5" fmla="*/ 924 h 90"/>
                <a:gd name="T6" fmla="*/ 20 w 60"/>
                <a:gd name="T7" fmla="*/ 832 h 90"/>
                <a:gd name="T8" fmla="*/ 20 w 60"/>
                <a:gd name="T9" fmla="*/ 832 h 90"/>
                <a:gd name="T10" fmla="*/ 33 w 60"/>
                <a:gd name="T11" fmla="*/ 818 h 90"/>
                <a:gd name="T12" fmla="*/ 33 w 60"/>
                <a:gd name="T13" fmla="*/ 818 h 90"/>
                <a:gd name="T14" fmla="*/ 33 w 60"/>
                <a:gd name="T15" fmla="*/ 818 h 90"/>
                <a:gd name="T16" fmla="*/ 33 w 60"/>
                <a:gd name="T17" fmla="*/ 818 h 90"/>
                <a:gd name="T18" fmla="*/ 53 w 60"/>
                <a:gd name="T19" fmla="*/ 807 h 90"/>
                <a:gd name="T20" fmla="*/ 0 w 60"/>
                <a:gd name="T21" fmla="*/ 807 h 90"/>
                <a:gd name="T22" fmla="*/ 488 w 60"/>
                <a:gd name="T23" fmla="*/ 532 h 90"/>
                <a:gd name="T24" fmla="*/ 488 w 60"/>
                <a:gd name="T25" fmla="*/ 565 h 90"/>
                <a:gd name="T26" fmla="*/ 638 w 60"/>
                <a:gd name="T27" fmla="*/ 565 h 90"/>
                <a:gd name="T28" fmla="*/ 638 w 60"/>
                <a:gd name="T29" fmla="*/ 541 h 90"/>
                <a:gd name="T30" fmla="*/ 488 w 60"/>
                <a:gd name="T31" fmla="*/ 532 h 90"/>
                <a:gd name="T32" fmla="*/ 460 w 60"/>
                <a:gd name="T33" fmla="*/ 532 h 90"/>
                <a:gd name="T34" fmla="*/ 20 w 60"/>
                <a:gd name="T35" fmla="*/ 790 h 90"/>
                <a:gd name="T36" fmla="*/ 88 w 60"/>
                <a:gd name="T37" fmla="*/ 790 h 90"/>
                <a:gd name="T38" fmla="*/ 460 w 60"/>
                <a:gd name="T39" fmla="*/ 565 h 90"/>
                <a:gd name="T40" fmla="*/ 469 w 60"/>
                <a:gd name="T41" fmla="*/ 565 h 90"/>
                <a:gd name="T42" fmla="*/ 469 w 60"/>
                <a:gd name="T43" fmla="*/ 565 h 90"/>
                <a:gd name="T44" fmla="*/ 469 w 60"/>
                <a:gd name="T45" fmla="*/ 532 h 90"/>
                <a:gd name="T46" fmla="*/ 460 w 60"/>
                <a:gd name="T47" fmla="*/ 532 h 90"/>
                <a:gd name="T48" fmla="*/ 488 w 60"/>
                <a:gd name="T49" fmla="*/ 0 h 90"/>
                <a:gd name="T50" fmla="*/ 488 w 60"/>
                <a:gd name="T51" fmla="*/ 513 h 90"/>
                <a:gd name="T52" fmla="*/ 638 w 60"/>
                <a:gd name="T53" fmla="*/ 524 h 90"/>
                <a:gd name="T54" fmla="*/ 638 w 60"/>
                <a:gd name="T55" fmla="*/ 0 h 90"/>
                <a:gd name="T56" fmla="*/ 638 w 60"/>
                <a:gd name="T57" fmla="*/ 0 h 90"/>
                <a:gd name="T58" fmla="*/ 488 w 60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" h="90">
                  <a:moveTo>
                    <a:pt x="0" y="76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0" y="76"/>
                    <a:pt x="0" y="76"/>
                    <a:pt x="0" y="76"/>
                  </a:cubicBezTo>
                  <a:moveTo>
                    <a:pt x="46" y="50"/>
                  </a:moveTo>
                  <a:cubicBezTo>
                    <a:pt x="46" y="53"/>
                    <a:pt x="46" y="53"/>
                    <a:pt x="46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46" y="50"/>
                    <a:pt x="46" y="50"/>
                    <a:pt x="46" y="50"/>
                  </a:cubicBezTo>
                  <a:moveTo>
                    <a:pt x="43" y="50"/>
                  </a:moveTo>
                  <a:cubicBezTo>
                    <a:pt x="2" y="74"/>
                    <a:pt x="2" y="74"/>
                    <a:pt x="2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0"/>
                    <a:pt x="43" y="50"/>
                    <a:pt x="43" y="50"/>
                  </a:cubicBezTo>
                  <a:moveTo>
                    <a:pt x="46" y="0"/>
                  </a:moveTo>
                  <a:cubicBezTo>
                    <a:pt x="46" y="48"/>
                    <a:pt x="46" y="48"/>
                    <a:pt x="46" y="48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0" name="Freeform 297">
              <a:extLst>
                <a:ext uri="{FF2B5EF4-FFF2-40B4-BE49-F238E27FC236}">
                  <a16:creationId xmlns:a16="http://schemas.microsoft.com/office/drawing/2014/main" id="{65BA42FF-1309-4525-B278-35B1716DF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801"/>
              <a:ext cx="1" cy="29"/>
            </a:xfrm>
            <a:custGeom>
              <a:avLst/>
              <a:gdLst>
                <a:gd name="T0" fmla="*/ 0 w 1"/>
                <a:gd name="T1" fmla="*/ 0 h 29"/>
                <a:gd name="T2" fmla="*/ 0 w 1"/>
                <a:gd name="T3" fmla="*/ 29 h 29"/>
                <a:gd name="T4" fmla="*/ 0 w 1"/>
                <a:gd name="T5" fmla="*/ 29 h 29"/>
                <a:gd name="T6" fmla="*/ 0 w 1"/>
                <a:gd name="T7" fmla="*/ 7 h 29"/>
                <a:gd name="T8" fmla="*/ 0 w 1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9">
                  <a:moveTo>
                    <a:pt x="0" y="0"/>
                  </a:moveTo>
                  <a:lnTo>
                    <a:pt x="0" y="29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B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1" name="Freeform 298">
              <a:extLst>
                <a:ext uri="{FF2B5EF4-FFF2-40B4-BE49-F238E27FC236}">
                  <a16:creationId xmlns:a16="http://schemas.microsoft.com/office/drawing/2014/main" id="{CF10FFAC-22B5-452A-982A-5977BF78F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65"/>
              <a:ext cx="1" cy="143"/>
            </a:xfrm>
            <a:custGeom>
              <a:avLst/>
              <a:gdLst>
                <a:gd name="T0" fmla="*/ 0 w 1"/>
                <a:gd name="T1" fmla="*/ 0 h 143"/>
                <a:gd name="T2" fmla="*/ 0 w 1"/>
                <a:gd name="T3" fmla="*/ 136 h 143"/>
                <a:gd name="T4" fmla="*/ 0 w 1"/>
                <a:gd name="T5" fmla="*/ 143 h 143"/>
                <a:gd name="T6" fmla="*/ 0 w 1"/>
                <a:gd name="T7" fmla="*/ 0 h 143"/>
                <a:gd name="T8" fmla="*/ 0 w 1"/>
                <a:gd name="T9" fmla="*/ 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43">
                  <a:moveTo>
                    <a:pt x="0" y="0"/>
                  </a:moveTo>
                  <a:lnTo>
                    <a:pt x="0" y="136"/>
                  </a:lnTo>
                  <a:lnTo>
                    <a:pt x="0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B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2" name="Rectangle 299">
              <a:extLst>
                <a:ext uri="{FF2B5EF4-FFF2-40B4-BE49-F238E27FC236}">
                  <a16:creationId xmlns:a16="http://schemas.microsoft.com/office/drawing/2014/main" id="{07AF2E6E-DF28-4FF0-8299-F782AE4A2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808"/>
              <a:ext cx="1" cy="22"/>
            </a:xfrm>
            <a:prstGeom prst="rect">
              <a:avLst/>
            </a:prstGeom>
            <a:solidFill>
              <a:srgbClr val="7AA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03" name="Freeform 300">
              <a:extLst>
                <a:ext uri="{FF2B5EF4-FFF2-40B4-BE49-F238E27FC236}">
                  <a16:creationId xmlns:a16="http://schemas.microsoft.com/office/drawing/2014/main" id="{9C47E8D9-67A1-4128-A249-05F49A92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62"/>
              <a:ext cx="90" cy="170"/>
            </a:xfrm>
            <a:custGeom>
              <a:avLst/>
              <a:gdLst>
                <a:gd name="T0" fmla="*/ 0 w 90"/>
                <a:gd name="T1" fmla="*/ 0 h 170"/>
                <a:gd name="T2" fmla="*/ 0 w 90"/>
                <a:gd name="T3" fmla="*/ 3 h 170"/>
                <a:gd name="T4" fmla="*/ 0 w 90"/>
                <a:gd name="T5" fmla="*/ 3 h 170"/>
                <a:gd name="T6" fmla="*/ 0 w 90"/>
                <a:gd name="T7" fmla="*/ 146 h 170"/>
                <a:gd name="T8" fmla="*/ 0 w 90"/>
                <a:gd name="T9" fmla="*/ 168 h 170"/>
                <a:gd name="T10" fmla="*/ 9 w 90"/>
                <a:gd name="T11" fmla="*/ 170 h 170"/>
                <a:gd name="T12" fmla="*/ 88 w 90"/>
                <a:gd name="T13" fmla="*/ 126 h 170"/>
                <a:gd name="T14" fmla="*/ 90 w 90"/>
                <a:gd name="T15" fmla="*/ 7 h 170"/>
                <a:gd name="T16" fmla="*/ 79 w 90"/>
                <a:gd name="T17" fmla="*/ 7 h 170"/>
                <a:gd name="T18" fmla="*/ 81 w 90"/>
                <a:gd name="T19" fmla="*/ 102 h 170"/>
                <a:gd name="T20" fmla="*/ 17 w 90"/>
                <a:gd name="T21" fmla="*/ 135 h 170"/>
                <a:gd name="T22" fmla="*/ 15 w 90"/>
                <a:gd name="T23" fmla="*/ 18 h 170"/>
                <a:gd name="T24" fmla="*/ 17 w 90"/>
                <a:gd name="T25" fmla="*/ 18 h 170"/>
                <a:gd name="T26" fmla="*/ 15 w 90"/>
                <a:gd name="T27" fmla="*/ 18 h 170"/>
                <a:gd name="T28" fmla="*/ 15 w 90"/>
                <a:gd name="T29" fmla="*/ 18 h 170"/>
                <a:gd name="T30" fmla="*/ 42 w 90"/>
                <a:gd name="T31" fmla="*/ 5 h 170"/>
                <a:gd name="T32" fmla="*/ 0 w 90"/>
                <a:gd name="T33" fmla="*/ 3 h 170"/>
                <a:gd name="T34" fmla="*/ 0 w 90"/>
                <a:gd name="T35" fmla="*/ 0 h 1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70">
                  <a:moveTo>
                    <a:pt x="0" y="0"/>
                  </a:moveTo>
                  <a:lnTo>
                    <a:pt x="0" y="3"/>
                  </a:lnTo>
                  <a:lnTo>
                    <a:pt x="0" y="146"/>
                  </a:lnTo>
                  <a:lnTo>
                    <a:pt x="0" y="168"/>
                  </a:lnTo>
                  <a:lnTo>
                    <a:pt x="9" y="170"/>
                  </a:lnTo>
                  <a:lnTo>
                    <a:pt x="88" y="126"/>
                  </a:lnTo>
                  <a:lnTo>
                    <a:pt x="90" y="7"/>
                  </a:lnTo>
                  <a:lnTo>
                    <a:pt x="79" y="7"/>
                  </a:lnTo>
                  <a:lnTo>
                    <a:pt x="81" y="102"/>
                  </a:lnTo>
                  <a:lnTo>
                    <a:pt x="17" y="135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4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A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4" name="Freeform 301">
              <a:extLst>
                <a:ext uri="{FF2B5EF4-FFF2-40B4-BE49-F238E27FC236}">
                  <a16:creationId xmlns:a16="http://schemas.microsoft.com/office/drawing/2014/main" id="{CC621948-8F07-4293-BD89-E92C63D04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62"/>
              <a:ext cx="90" cy="170"/>
            </a:xfrm>
            <a:custGeom>
              <a:avLst/>
              <a:gdLst>
                <a:gd name="T0" fmla="*/ 0 w 90"/>
                <a:gd name="T1" fmla="*/ 0 h 170"/>
                <a:gd name="T2" fmla="*/ 0 w 90"/>
                <a:gd name="T3" fmla="*/ 3 h 170"/>
                <a:gd name="T4" fmla="*/ 0 w 90"/>
                <a:gd name="T5" fmla="*/ 3 h 170"/>
                <a:gd name="T6" fmla="*/ 0 w 90"/>
                <a:gd name="T7" fmla="*/ 146 h 170"/>
                <a:gd name="T8" fmla="*/ 0 w 90"/>
                <a:gd name="T9" fmla="*/ 168 h 170"/>
                <a:gd name="T10" fmla="*/ 9 w 90"/>
                <a:gd name="T11" fmla="*/ 170 h 170"/>
                <a:gd name="T12" fmla="*/ 88 w 90"/>
                <a:gd name="T13" fmla="*/ 126 h 170"/>
                <a:gd name="T14" fmla="*/ 90 w 90"/>
                <a:gd name="T15" fmla="*/ 7 h 170"/>
                <a:gd name="T16" fmla="*/ 79 w 90"/>
                <a:gd name="T17" fmla="*/ 7 h 170"/>
                <a:gd name="T18" fmla="*/ 81 w 90"/>
                <a:gd name="T19" fmla="*/ 102 h 170"/>
                <a:gd name="T20" fmla="*/ 17 w 90"/>
                <a:gd name="T21" fmla="*/ 135 h 170"/>
                <a:gd name="T22" fmla="*/ 15 w 90"/>
                <a:gd name="T23" fmla="*/ 18 h 170"/>
                <a:gd name="T24" fmla="*/ 17 w 90"/>
                <a:gd name="T25" fmla="*/ 18 h 170"/>
                <a:gd name="T26" fmla="*/ 15 w 90"/>
                <a:gd name="T27" fmla="*/ 18 h 170"/>
                <a:gd name="T28" fmla="*/ 15 w 90"/>
                <a:gd name="T29" fmla="*/ 18 h 170"/>
                <a:gd name="T30" fmla="*/ 42 w 90"/>
                <a:gd name="T31" fmla="*/ 5 h 170"/>
                <a:gd name="T32" fmla="*/ 0 w 90"/>
                <a:gd name="T33" fmla="*/ 3 h 170"/>
                <a:gd name="T34" fmla="*/ 0 w 90"/>
                <a:gd name="T35" fmla="*/ 0 h 1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70">
                  <a:moveTo>
                    <a:pt x="0" y="0"/>
                  </a:moveTo>
                  <a:lnTo>
                    <a:pt x="0" y="3"/>
                  </a:lnTo>
                  <a:lnTo>
                    <a:pt x="0" y="146"/>
                  </a:lnTo>
                  <a:lnTo>
                    <a:pt x="0" y="168"/>
                  </a:lnTo>
                  <a:lnTo>
                    <a:pt x="9" y="170"/>
                  </a:lnTo>
                  <a:lnTo>
                    <a:pt x="88" y="126"/>
                  </a:lnTo>
                  <a:lnTo>
                    <a:pt x="90" y="7"/>
                  </a:lnTo>
                  <a:lnTo>
                    <a:pt x="79" y="7"/>
                  </a:lnTo>
                  <a:lnTo>
                    <a:pt x="81" y="102"/>
                  </a:lnTo>
                  <a:lnTo>
                    <a:pt x="17" y="135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4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5" name="Freeform 302">
              <a:extLst>
                <a:ext uri="{FF2B5EF4-FFF2-40B4-BE49-F238E27FC236}">
                  <a16:creationId xmlns:a16="http://schemas.microsoft.com/office/drawing/2014/main" id="{DAD47A5B-9240-41B6-BD2B-C73664858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67"/>
              <a:ext cx="57" cy="123"/>
            </a:xfrm>
            <a:custGeom>
              <a:avLst/>
              <a:gdLst>
                <a:gd name="T0" fmla="*/ 30 w 57"/>
                <a:gd name="T1" fmla="*/ 0 h 123"/>
                <a:gd name="T2" fmla="*/ 0 w 57"/>
                <a:gd name="T3" fmla="*/ 15 h 123"/>
                <a:gd name="T4" fmla="*/ 2 w 57"/>
                <a:gd name="T5" fmla="*/ 123 h 123"/>
                <a:gd name="T6" fmla="*/ 57 w 57"/>
                <a:gd name="T7" fmla="*/ 92 h 123"/>
                <a:gd name="T8" fmla="*/ 55 w 57"/>
                <a:gd name="T9" fmla="*/ 0 h 123"/>
                <a:gd name="T10" fmla="*/ 30 w 57"/>
                <a:gd name="T11" fmla="*/ 0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23">
                  <a:moveTo>
                    <a:pt x="30" y="0"/>
                  </a:moveTo>
                  <a:lnTo>
                    <a:pt x="0" y="15"/>
                  </a:lnTo>
                  <a:lnTo>
                    <a:pt x="2" y="123"/>
                  </a:lnTo>
                  <a:lnTo>
                    <a:pt x="57" y="92"/>
                  </a:lnTo>
                  <a:lnTo>
                    <a:pt x="55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54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6" name="Freeform 303">
              <a:extLst>
                <a:ext uri="{FF2B5EF4-FFF2-40B4-BE49-F238E27FC236}">
                  <a16:creationId xmlns:a16="http://schemas.microsoft.com/office/drawing/2014/main" id="{8C01B535-BB48-4771-9E67-6BF7D3071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67"/>
              <a:ext cx="57" cy="123"/>
            </a:xfrm>
            <a:custGeom>
              <a:avLst/>
              <a:gdLst>
                <a:gd name="T0" fmla="*/ 30 w 57"/>
                <a:gd name="T1" fmla="*/ 0 h 123"/>
                <a:gd name="T2" fmla="*/ 0 w 57"/>
                <a:gd name="T3" fmla="*/ 15 h 123"/>
                <a:gd name="T4" fmla="*/ 2 w 57"/>
                <a:gd name="T5" fmla="*/ 123 h 123"/>
                <a:gd name="T6" fmla="*/ 57 w 57"/>
                <a:gd name="T7" fmla="*/ 92 h 123"/>
                <a:gd name="T8" fmla="*/ 55 w 57"/>
                <a:gd name="T9" fmla="*/ 0 h 123"/>
                <a:gd name="T10" fmla="*/ 30 w 57"/>
                <a:gd name="T11" fmla="*/ 0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23">
                  <a:moveTo>
                    <a:pt x="30" y="0"/>
                  </a:moveTo>
                  <a:lnTo>
                    <a:pt x="0" y="15"/>
                  </a:lnTo>
                  <a:lnTo>
                    <a:pt x="2" y="123"/>
                  </a:lnTo>
                  <a:lnTo>
                    <a:pt x="57" y="92"/>
                  </a:lnTo>
                  <a:lnTo>
                    <a:pt x="55" y="0"/>
                  </a:lnTo>
                  <a:lnTo>
                    <a:pt x="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7" name="Freeform 304">
              <a:extLst>
                <a:ext uri="{FF2B5EF4-FFF2-40B4-BE49-F238E27FC236}">
                  <a16:creationId xmlns:a16="http://schemas.microsoft.com/office/drawing/2014/main" id="{8107538B-A970-4735-81D8-5993A7456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667"/>
              <a:ext cx="66" cy="130"/>
            </a:xfrm>
            <a:custGeom>
              <a:avLst/>
              <a:gdLst>
                <a:gd name="T0" fmla="*/ 27 w 66"/>
                <a:gd name="T1" fmla="*/ 0 h 130"/>
                <a:gd name="T2" fmla="*/ 0 w 66"/>
                <a:gd name="T3" fmla="*/ 13 h 130"/>
                <a:gd name="T4" fmla="*/ 0 w 66"/>
                <a:gd name="T5" fmla="*/ 13 h 130"/>
                <a:gd name="T6" fmla="*/ 2 w 66"/>
                <a:gd name="T7" fmla="*/ 13 h 130"/>
                <a:gd name="T8" fmla="*/ 0 w 66"/>
                <a:gd name="T9" fmla="*/ 13 h 130"/>
                <a:gd name="T10" fmla="*/ 2 w 66"/>
                <a:gd name="T11" fmla="*/ 130 h 130"/>
                <a:gd name="T12" fmla="*/ 66 w 66"/>
                <a:gd name="T13" fmla="*/ 97 h 130"/>
                <a:gd name="T14" fmla="*/ 64 w 66"/>
                <a:gd name="T15" fmla="*/ 2 h 130"/>
                <a:gd name="T16" fmla="*/ 60 w 66"/>
                <a:gd name="T17" fmla="*/ 0 h 130"/>
                <a:gd name="T18" fmla="*/ 62 w 66"/>
                <a:gd name="T19" fmla="*/ 92 h 130"/>
                <a:gd name="T20" fmla="*/ 7 w 66"/>
                <a:gd name="T21" fmla="*/ 123 h 130"/>
                <a:gd name="T22" fmla="*/ 5 w 66"/>
                <a:gd name="T23" fmla="*/ 15 h 130"/>
                <a:gd name="T24" fmla="*/ 35 w 66"/>
                <a:gd name="T25" fmla="*/ 0 h 130"/>
                <a:gd name="T26" fmla="*/ 27 w 66"/>
                <a:gd name="T27" fmla="*/ 0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130">
                  <a:moveTo>
                    <a:pt x="27" y="0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0"/>
                  </a:lnTo>
                  <a:lnTo>
                    <a:pt x="66" y="97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62" y="92"/>
                  </a:lnTo>
                  <a:lnTo>
                    <a:pt x="7" y="123"/>
                  </a:lnTo>
                  <a:lnTo>
                    <a:pt x="5" y="15"/>
                  </a:lnTo>
                  <a:lnTo>
                    <a:pt x="35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3663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8" name="Freeform 305">
              <a:extLst>
                <a:ext uri="{FF2B5EF4-FFF2-40B4-BE49-F238E27FC236}">
                  <a16:creationId xmlns:a16="http://schemas.microsoft.com/office/drawing/2014/main" id="{82B3555E-DD4B-4062-8AD8-A0822A5A2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667"/>
              <a:ext cx="66" cy="130"/>
            </a:xfrm>
            <a:custGeom>
              <a:avLst/>
              <a:gdLst>
                <a:gd name="T0" fmla="*/ 27 w 66"/>
                <a:gd name="T1" fmla="*/ 0 h 130"/>
                <a:gd name="T2" fmla="*/ 0 w 66"/>
                <a:gd name="T3" fmla="*/ 13 h 130"/>
                <a:gd name="T4" fmla="*/ 0 w 66"/>
                <a:gd name="T5" fmla="*/ 13 h 130"/>
                <a:gd name="T6" fmla="*/ 2 w 66"/>
                <a:gd name="T7" fmla="*/ 13 h 130"/>
                <a:gd name="T8" fmla="*/ 0 w 66"/>
                <a:gd name="T9" fmla="*/ 13 h 130"/>
                <a:gd name="T10" fmla="*/ 2 w 66"/>
                <a:gd name="T11" fmla="*/ 130 h 130"/>
                <a:gd name="T12" fmla="*/ 66 w 66"/>
                <a:gd name="T13" fmla="*/ 97 h 130"/>
                <a:gd name="T14" fmla="*/ 64 w 66"/>
                <a:gd name="T15" fmla="*/ 2 h 130"/>
                <a:gd name="T16" fmla="*/ 60 w 66"/>
                <a:gd name="T17" fmla="*/ 0 h 130"/>
                <a:gd name="T18" fmla="*/ 62 w 66"/>
                <a:gd name="T19" fmla="*/ 92 h 130"/>
                <a:gd name="T20" fmla="*/ 7 w 66"/>
                <a:gd name="T21" fmla="*/ 123 h 130"/>
                <a:gd name="T22" fmla="*/ 5 w 66"/>
                <a:gd name="T23" fmla="*/ 15 h 130"/>
                <a:gd name="T24" fmla="*/ 35 w 66"/>
                <a:gd name="T25" fmla="*/ 0 h 130"/>
                <a:gd name="T26" fmla="*/ 27 w 66"/>
                <a:gd name="T27" fmla="*/ 0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130">
                  <a:moveTo>
                    <a:pt x="27" y="0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0"/>
                  </a:lnTo>
                  <a:lnTo>
                    <a:pt x="66" y="97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62" y="92"/>
                  </a:lnTo>
                  <a:lnTo>
                    <a:pt x="7" y="123"/>
                  </a:lnTo>
                  <a:lnTo>
                    <a:pt x="5" y="15"/>
                  </a:lnTo>
                  <a:lnTo>
                    <a:pt x="35" y="0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9" name="Freeform 306">
              <a:extLst>
                <a:ext uri="{FF2B5EF4-FFF2-40B4-BE49-F238E27FC236}">
                  <a16:creationId xmlns:a16="http://schemas.microsoft.com/office/drawing/2014/main" id="{A621A7D9-A0E9-4F59-9AA9-998042728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69"/>
              <a:ext cx="1796" cy="430"/>
            </a:xfrm>
            <a:custGeom>
              <a:avLst/>
              <a:gdLst>
                <a:gd name="T0" fmla="*/ 3220 w 815"/>
                <a:gd name="T1" fmla="*/ 2057 h 195"/>
                <a:gd name="T2" fmla="*/ 3876 w 815"/>
                <a:gd name="T3" fmla="*/ 1868 h 195"/>
                <a:gd name="T4" fmla="*/ 5760 w 815"/>
                <a:gd name="T5" fmla="*/ 258 h 195"/>
                <a:gd name="T6" fmla="*/ 5031 w 815"/>
                <a:gd name="T7" fmla="*/ 1799 h 195"/>
                <a:gd name="T8" fmla="*/ 5326 w 815"/>
                <a:gd name="T9" fmla="*/ 1061 h 195"/>
                <a:gd name="T10" fmla="*/ 5342 w 815"/>
                <a:gd name="T11" fmla="*/ 1050 h 195"/>
                <a:gd name="T12" fmla="*/ 5851 w 815"/>
                <a:gd name="T13" fmla="*/ 827 h 195"/>
                <a:gd name="T14" fmla="*/ 6474 w 815"/>
                <a:gd name="T15" fmla="*/ 856 h 195"/>
                <a:gd name="T16" fmla="*/ 6483 w 815"/>
                <a:gd name="T17" fmla="*/ 880 h 195"/>
                <a:gd name="T18" fmla="*/ 6483 w 815"/>
                <a:gd name="T19" fmla="*/ 1852 h 195"/>
                <a:gd name="T20" fmla="*/ 6774 w 815"/>
                <a:gd name="T21" fmla="*/ 1129 h 195"/>
                <a:gd name="T22" fmla="*/ 6785 w 815"/>
                <a:gd name="T23" fmla="*/ 1114 h 195"/>
                <a:gd name="T24" fmla="*/ 7299 w 815"/>
                <a:gd name="T25" fmla="*/ 900 h 195"/>
                <a:gd name="T26" fmla="*/ 7931 w 815"/>
                <a:gd name="T27" fmla="*/ 924 h 195"/>
                <a:gd name="T28" fmla="*/ 7940 w 815"/>
                <a:gd name="T29" fmla="*/ 953 h 195"/>
                <a:gd name="T30" fmla="*/ 7940 w 815"/>
                <a:gd name="T31" fmla="*/ 1619 h 195"/>
                <a:gd name="T32" fmla="*/ 8231 w 815"/>
                <a:gd name="T33" fmla="*/ 1191 h 195"/>
                <a:gd name="T34" fmla="*/ 8231 w 815"/>
                <a:gd name="T35" fmla="*/ 1191 h 195"/>
                <a:gd name="T36" fmla="*/ 8711 w 815"/>
                <a:gd name="T37" fmla="*/ 909 h 195"/>
                <a:gd name="T38" fmla="*/ 8722 w 815"/>
                <a:gd name="T39" fmla="*/ 384 h 195"/>
                <a:gd name="T40" fmla="*/ 0 w 815"/>
                <a:gd name="T41" fmla="*/ 0 h 195"/>
                <a:gd name="T42" fmla="*/ 641 w 815"/>
                <a:gd name="T43" fmla="*/ 598 h 195"/>
                <a:gd name="T44" fmla="*/ 650 w 815"/>
                <a:gd name="T45" fmla="*/ 622 h 195"/>
                <a:gd name="T46" fmla="*/ 650 w 815"/>
                <a:gd name="T47" fmla="*/ 1299 h 195"/>
                <a:gd name="T48" fmla="*/ 976 w 815"/>
                <a:gd name="T49" fmla="*/ 856 h 195"/>
                <a:gd name="T50" fmla="*/ 985 w 815"/>
                <a:gd name="T51" fmla="*/ 847 h 195"/>
                <a:gd name="T52" fmla="*/ 1485 w 815"/>
                <a:gd name="T53" fmla="*/ 633 h 195"/>
                <a:gd name="T54" fmla="*/ 2098 w 815"/>
                <a:gd name="T55" fmla="*/ 657 h 195"/>
                <a:gd name="T56" fmla="*/ 2107 w 815"/>
                <a:gd name="T57" fmla="*/ 686 h 195"/>
                <a:gd name="T58" fmla="*/ 2107 w 815"/>
                <a:gd name="T59" fmla="*/ 1327 h 195"/>
                <a:gd name="T60" fmla="*/ 2437 w 815"/>
                <a:gd name="T61" fmla="*/ 933 h 195"/>
                <a:gd name="T62" fmla="*/ 2453 w 815"/>
                <a:gd name="T63" fmla="*/ 924 h 195"/>
                <a:gd name="T64" fmla="*/ 2942 w 815"/>
                <a:gd name="T65" fmla="*/ 695 h 195"/>
                <a:gd name="T66" fmla="*/ 3555 w 815"/>
                <a:gd name="T67" fmla="*/ 730 h 195"/>
                <a:gd name="T68" fmla="*/ 3566 w 815"/>
                <a:gd name="T69" fmla="*/ 750 h 195"/>
                <a:gd name="T70" fmla="*/ 3566 w 815"/>
                <a:gd name="T71" fmla="*/ 1425 h 195"/>
                <a:gd name="T72" fmla="*/ 3876 w 815"/>
                <a:gd name="T73" fmla="*/ 997 h 195"/>
                <a:gd name="T74" fmla="*/ 3885 w 815"/>
                <a:gd name="T75" fmla="*/ 988 h 195"/>
                <a:gd name="T76" fmla="*/ 4401 w 815"/>
                <a:gd name="T77" fmla="*/ 763 h 195"/>
                <a:gd name="T78" fmla="*/ 5022 w 815"/>
                <a:gd name="T79" fmla="*/ 792 h 195"/>
                <a:gd name="T80" fmla="*/ 5022 w 815"/>
                <a:gd name="T81" fmla="*/ 816 h 195"/>
                <a:gd name="T82" fmla="*/ 5031 w 815"/>
                <a:gd name="T83" fmla="*/ 1327 h 195"/>
                <a:gd name="T84" fmla="*/ 0 w 815"/>
                <a:gd name="T85" fmla="*/ 0 h 1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15" h="195">
                  <a:moveTo>
                    <a:pt x="322" y="172"/>
                  </a:moveTo>
                  <a:cubicBezTo>
                    <a:pt x="301" y="192"/>
                    <a:pt x="301" y="192"/>
                    <a:pt x="301" y="192"/>
                  </a:cubicBezTo>
                  <a:cubicBezTo>
                    <a:pt x="362" y="195"/>
                    <a:pt x="362" y="195"/>
                    <a:pt x="362" y="195"/>
                  </a:cubicBezTo>
                  <a:cubicBezTo>
                    <a:pt x="362" y="174"/>
                    <a:pt x="362" y="174"/>
                    <a:pt x="362" y="174"/>
                  </a:cubicBezTo>
                  <a:cubicBezTo>
                    <a:pt x="322" y="172"/>
                    <a:pt x="322" y="172"/>
                    <a:pt x="322" y="172"/>
                  </a:cubicBezTo>
                  <a:moveTo>
                    <a:pt x="538" y="24"/>
                  </a:moveTo>
                  <a:cubicBezTo>
                    <a:pt x="470" y="140"/>
                    <a:pt x="470" y="140"/>
                    <a:pt x="470" y="140"/>
                  </a:cubicBezTo>
                  <a:cubicBezTo>
                    <a:pt x="470" y="168"/>
                    <a:pt x="470" y="168"/>
                    <a:pt x="470" y="168"/>
                  </a:cubicBezTo>
                  <a:cubicBezTo>
                    <a:pt x="498" y="169"/>
                    <a:pt x="498" y="169"/>
                    <a:pt x="498" y="169"/>
                  </a:cubicBezTo>
                  <a:cubicBezTo>
                    <a:pt x="498" y="99"/>
                    <a:pt x="498" y="99"/>
                    <a:pt x="498" y="99"/>
                  </a:cubicBezTo>
                  <a:cubicBezTo>
                    <a:pt x="498" y="98"/>
                    <a:pt x="498" y="98"/>
                    <a:pt x="498" y="98"/>
                  </a:cubicBezTo>
                  <a:cubicBezTo>
                    <a:pt x="499" y="98"/>
                    <a:pt x="499" y="98"/>
                    <a:pt x="499" y="98"/>
                  </a:cubicBezTo>
                  <a:cubicBezTo>
                    <a:pt x="508" y="98"/>
                    <a:pt x="508" y="98"/>
                    <a:pt x="508" y="98"/>
                  </a:cubicBezTo>
                  <a:cubicBezTo>
                    <a:pt x="547" y="77"/>
                    <a:pt x="547" y="77"/>
                    <a:pt x="547" y="77"/>
                  </a:cubicBezTo>
                  <a:cubicBezTo>
                    <a:pt x="548" y="77"/>
                    <a:pt x="548" y="77"/>
                    <a:pt x="548" y="77"/>
                  </a:cubicBezTo>
                  <a:cubicBezTo>
                    <a:pt x="605" y="80"/>
                    <a:pt x="605" y="80"/>
                    <a:pt x="605" y="80"/>
                  </a:cubicBezTo>
                  <a:cubicBezTo>
                    <a:pt x="605" y="80"/>
                    <a:pt x="606" y="80"/>
                    <a:pt x="606" y="81"/>
                  </a:cubicBezTo>
                  <a:cubicBezTo>
                    <a:pt x="606" y="81"/>
                    <a:pt x="606" y="82"/>
                    <a:pt x="606" y="82"/>
                  </a:cubicBezTo>
                  <a:cubicBezTo>
                    <a:pt x="606" y="82"/>
                    <a:pt x="606" y="82"/>
                    <a:pt x="606" y="82"/>
                  </a:cubicBezTo>
                  <a:cubicBezTo>
                    <a:pt x="606" y="173"/>
                    <a:pt x="606" y="173"/>
                    <a:pt x="606" y="173"/>
                  </a:cubicBezTo>
                  <a:cubicBezTo>
                    <a:pt x="633" y="175"/>
                    <a:pt x="633" y="175"/>
                    <a:pt x="633" y="175"/>
                  </a:cubicBezTo>
                  <a:cubicBezTo>
                    <a:pt x="633" y="105"/>
                    <a:pt x="633" y="105"/>
                    <a:pt x="633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4"/>
                    <a:pt x="634" y="104"/>
                    <a:pt x="634" y="104"/>
                  </a:cubicBezTo>
                  <a:cubicBezTo>
                    <a:pt x="644" y="105"/>
                    <a:pt x="644" y="105"/>
                    <a:pt x="644" y="105"/>
                  </a:cubicBezTo>
                  <a:cubicBezTo>
                    <a:pt x="682" y="84"/>
                    <a:pt x="682" y="84"/>
                    <a:pt x="682" y="84"/>
                  </a:cubicBezTo>
                  <a:cubicBezTo>
                    <a:pt x="683" y="83"/>
                    <a:pt x="683" y="83"/>
                    <a:pt x="683" y="83"/>
                  </a:cubicBezTo>
                  <a:cubicBezTo>
                    <a:pt x="741" y="86"/>
                    <a:pt x="741" y="86"/>
                    <a:pt x="741" y="86"/>
                  </a:cubicBezTo>
                  <a:cubicBezTo>
                    <a:pt x="741" y="86"/>
                    <a:pt x="742" y="86"/>
                    <a:pt x="742" y="87"/>
                  </a:cubicBezTo>
                  <a:cubicBezTo>
                    <a:pt x="742" y="88"/>
                    <a:pt x="742" y="88"/>
                    <a:pt x="742" y="89"/>
                  </a:cubicBezTo>
                  <a:cubicBezTo>
                    <a:pt x="742" y="89"/>
                    <a:pt x="742" y="89"/>
                    <a:pt x="742" y="89"/>
                  </a:cubicBezTo>
                  <a:cubicBezTo>
                    <a:pt x="742" y="151"/>
                    <a:pt x="742" y="151"/>
                    <a:pt x="742" y="151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11"/>
                    <a:pt x="769" y="111"/>
                    <a:pt x="769" y="111"/>
                  </a:cubicBezTo>
                  <a:cubicBezTo>
                    <a:pt x="769" y="111"/>
                    <a:pt x="769" y="111"/>
                    <a:pt x="769" y="111"/>
                  </a:cubicBezTo>
                  <a:cubicBezTo>
                    <a:pt x="769" y="111"/>
                    <a:pt x="769" y="111"/>
                    <a:pt x="769" y="111"/>
                  </a:cubicBezTo>
                  <a:cubicBezTo>
                    <a:pt x="769" y="111"/>
                    <a:pt x="769" y="111"/>
                    <a:pt x="769" y="111"/>
                  </a:cubicBezTo>
                  <a:cubicBezTo>
                    <a:pt x="814" y="85"/>
                    <a:pt x="814" y="85"/>
                    <a:pt x="814" y="85"/>
                  </a:cubicBezTo>
                  <a:cubicBezTo>
                    <a:pt x="815" y="85"/>
                    <a:pt x="815" y="85"/>
                    <a:pt x="815" y="85"/>
                  </a:cubicBezTo>
                  <a:cubicBezTo>
                    <a:pt x="815" y="36"/>
                    <a:pt x="815" y="36"/>
                    <a:pt x="815" y="36"/>
                  </a:cubicBezTo>
                  <a:cubicBezTo>
                    <a:pt x="538" y="24"/>
                    <a:pt x="538" y="24"/>
                    <a:pt x="538" y="24"/>
                  </a:cubicBezTo>
                  <a:moveTo>
                    <a:pt x="0" y="0"/>
                  </a:moveTo>
                  <a:cubicBezTo>
                    <a:pt x="1" y="52"/>
                    <a:pt x="1" y="52"/>
                    <a:pt x="1" y="52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1" y="56"/>
                    <a:pt x="61" y="56"/>
                    <a:pt x="61" y="57"/>
                  </a:cubicBezTo>
                  <a:cubicBezTo>
                    <a:pt x="62" y="57"/>
                    <a:pt x="61" y="58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91" y="122"/>
                    <a:pt x="91" y="122"/>
                    <a:pt x="91" y="122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7" y="62"/>
                    <a:pt x="197" y="62"/>
                    <a:pt x="197" y="63"/>
                  </a:cubicBezTo>
                  <a:cubicBezTo>
                    <a:pt x="198" y="63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228" y="125"/>
                    <a:pt x="228" y="125"/>
                    <a:pt x="228" y="125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6"/>
                    <a:pt x="229" y="86"/>
                    <a:pt x="229" y="86"/>
                  </a:cubicBezTo>
                  <a:cubicBezTo>
                    <a:pt x="229" y="86"/>
                    <a:pt x="229" y="86"/>
                    <a:pt x="229" y="86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75" y="65"/>
                    <a:pt x="275" y="65"/>
                    <a:pt x="275" y="65"/>
                  </a:cubicBezTo>
                  <a:cubicBezTo>
                    <a:pt x="276" y="65"/>
                    <a:pt x="276" y="65"/>
                    <a:pt x="276" y="65"/>
                  </a:cubicBezTo>
                  <a:cubicBezTo>
                    <a:pt x="332" y="68"/>
                    <a:pt x="332" y="68"/>
                    <a:pt x="332" y="68"/>
                  </a:cubicBezTo>
                  <a:cubicBezTo>
                    <a:pt x="332" y="68"/>
                    <a:pt x="333" y="68"/>
                    <a:pt x="333" y="69"/>
                  </a:cubicBezTo>
                  <a:cubicBezTo>
                    <a:pt x="333" y="69"/>
                    <a:pt x="333" y="70"/>
                    <a:pt x="333" y="70"/>
                  </a:cubicBezTo>
                  <a:cubicBezTo>
                    <a:pt x="333" y="70"/>
                    <a:pt x="333" y="70"/>
                    <a:pt x="333" y="70"/>
                  </a:cubicBezTo>
                  <a:cubicBezTo>
                    <a:pt x="333" y="133"/>
                    <a:pt x="333" y="133"/>
                    <a:pt x="333" y="133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62" y="93"/>
                    <a:pt x="362" y="93"/>
                    <a:pt x="362" y="93"/>
                  </a:cubicBezTo>
                  <a:cubicBezTo>
                    <a:pt x="362" y="92"/>
                    <a:pt x="362" y="92"/>
                    <a:pt x="362" y="92"/>
                  </a:cubicBezTo>
                  <a:cubicBezTo>
                    <a:pt x="363" y="92"/>
                    <a:pt x="363" y="92"/>
                    <a:pt x="363" y="92"/>
                  </a:cubicBezTo>
                  <a:cubicBezTo>
                    <a:pt x="372" y="92"/>
                    <a:pt x="372" y="92"/>
                    <a:pt x="372" y="92"/>
                  </a:cubicBezTo>
                  <a:cubicBezTo>
                    <a:pt x="411" y="71"/>
                    <a:pt x="411" y="71"/>
                    <a:pt x="411" y="71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69" y="74"/>
                    <a:pt x="469" y="74"/>
                    <a:pt x="469" y="74"/>
                  </a:cubicBezTo>
                  <a:cubicBezTo>
                    <a:pt x="469" y="74"/>
                    <a:pt x="470" y="74"/>
                    <a:pt x="470" y="75"/>
                  </a:cubicBezTo>
                  <a:cubicBezTo>
                    <a:pt x="470" y="75"/>
                    <a:pt x="470" y="76"/>
                    <a:pt x="469" y="76"/>
                  </a:cubicBezTo>
                  <a:cubicBezTo>
                    <a:pt x="470" y="76"/>
                    <a:pt x="470" y="76"/>
                    <a:pt x="470" y="76"/>
                  </a:cubicBezTo>
                  <a:cubicBezTo>
                    <a:pt x="470" y="124"/>
                    <a:pt x="470" y="124"/>
                    <a:pt x="470" y="124"/>
                  </a:cubicBezTo>
                  <a:cubicBezTo>
                    <a:pt x="527" y="24"/>
                    <a:pt x="527" y="24"/>
                    <a:pt x="527" y="2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0" name="Freeform 307">
              <a:extLst>
                <a:ext uri="{FF2B5EF4-FFF2-40B4-BE49-F238E27FC236}">
                  <a16:creationId xmlns:a16="http://schemas.microsoft.com/office/drawing/2014/main" id="{B6EC58F6-A63B-4E42-86CC-44CEB1B2D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9"/>
              <a:ext cx="3" cy="115"/>
            </a:xfrm>
            <a:custGeom>
              <a:avLst/>
              <a:gdLst>
                <a:gd name="T0" fmla="*/ 0 w 3"/>
                <a:gd name="T1" fmla="*/ 0 h 115"/>
                <a:gd name="T2" fmla="*/ 0 w 3"/>
                <a:gd name="T3" fmla="*/ 115 h 115"/>
                <a:gd name="T4" fmla="*/ 3 w 3"/>
                <a:gd name="T5" fmla="*/ 115 h 115"/>
                <a:gd name="T6" fmla="*/ 3 w 3"/>
                <a:gd name="T7" fmla="*/ 115 h 115"/>
                <a:gd name="T8" fmla="*/ 0 w 3"/>
                <a:gd name="T9" fmla="*/ 0 h 115"/>
                <a:gd name="T10" fmla="*/ 0 w 3"/>
                <a:gd name="T11" fmla="*/ 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15">
                  <a:moveTo>
                    <a:pt x="0" y="0"/>
                  </a:moveTo>
                  <a:lnTo>
                    <a:pt x="0" y="115"/>
                  </a:lnTo>
                  <a:lnTo>
                    <a:pt x="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9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1" name="Freeform 308">
              <a:extLst>
                <a:ext uri="{FF2B5EF4-FFF2-40B4-BE49-F238E27FC236}">
                  <a16:creationId xmlns:a16="http://schemas.microsoft.com/office/drawing/2014/main" id="{4B6ECA82-D122-4576-B3AF-83DDE2B5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9"/>
              <a:ext cx="3" cy="115"/>
            </a:xfrm>
            <a:custGeom>
              <a:avLst/>
              <a:gdLst>
                <a:gd name="T0" fmla="*/ 0 w 3"/>
                <a:gd name="T1" fmla="*/ 0 h 115"/>
                <a:gd name="T2" fmla="*/ 0 w 3"/>
                <a:gd name="T3" fmla="*/ 115 h 115"/>
                <a:gd name="T4" fmla="*/ 3 w 3"/>
                <a:gd name="T5" fmla="*/ 115 h 115"/>
                <a:gd name="T6" fmla="*/ 3 w 3"/>
                <a:gd name="T7" fmla="*/ 115 h 115"/>
                <a:gd name="T8" fmla="*/ 0 w 3"/>
                <a:gd name="T9" fmla="*/ 0 h 115"/>
                <a:gd name="T10" fmla="*/ 0 w 3"/>
                <a:gd name="T11" fmla="*/ 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15">
                  <a:moveTo>
                    <a:pt x="0" y="0"/>
                  </a:moveTo>
                  <a:lnTo>
                    <a:pt x="0" y="115"/>
                  </a:lnTo>
                  <a:lnTo>
                    <a:pt x="3" y="1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2" name="Freeform 309">
              <a:extLst>
                <a:ext uri="{FF2B5EF4-FFF2-40B4-BE49-F238E27FC236}">
                  <a16:creationId xmlns:a16="http://schemas.microsoft.com/office/drawing/2014/main" id="{B24AAEBF-37C3-488B-87DC-4B447CCF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669"/>
              <a:ext cx="2" cy="117"/>
            </a:xfrm>
            <a:custGeom>
              <a:avLst/>
              <a:gdLst>
                <a:gd name="T0" fmla="*/ 2 w 2"/>
                <a:gd name="T1" fmla="*/ 0 h 117"/>
                <a:gd name="T2" fmla="*/ 0 w 2"/>
                <a:gd name="T3" fmla="*/ 117 h 117"/>
                <a:gd name="T4" fmla="*/ 2 w 2"/>
                <a:gd name="T5" fmla="*/ 115 h 117"/>
                <a:gd name="T6" fmla="*/ 2 w 2"/>
                <a:gd name="T7" fmla="*/ 115 h 117"/>
                <a:gd name="T8" fmla="*/ 2 w 2"/>
                <a:gd name="T9" fmla="*/ 0 h 117"/>
                <a:gd name="T10" fmla="*/ 2 w 2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17">
                  <a:moveTo>
                    <a:pt x="2" y="0"/>
                  </a:moveTo>
                  <a:lnTo>
                    <a:pt x="0" y="117"/>
                  </a:lnTo>
                  <a:lnTo>
                    <a:pt x="2" y="1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59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3" name="Freeform 310">
              <a:extLst>
                <a:ext uri="{FF2B5EF4-FFF2-40B4-BE49-F238E27FC236}">
                  <a16:creationId xmlns:a16="http://schemas.microsoft.com/office/drawing/2014/main" id="{8EF7ECDF-DFD1-47F7-8C29-C2856527F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669"/>
              <a:ext cx="6" cy="119"/>
            </a:xfrm>
            <a:custGeom>
              <a:avLst/>
              <a:gdLst>
                <a:gd name="T0" fmla="*/ 2 w 6"/>
                <a:gd name="T1" fmla="*/ 0 h 119"/>
                <a:gd name="T2" fmla="*/ 0 w 6"/>
                <a:gd name="T3" fmla="*/ 119 h 119"/>
                <a:gd name="T4" fmla="*/ 4 w 6"/>
                <a:gd name="T5" fmla="*/ 117 h 119"/>
                <a:gd name="T6" fmla="*/ 6 w 6"/>
                <a:gd name="T7" fmla="*/ 0 h 119"/>
                <a:gd name="T8" fmla="*/ 2 w 6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9">
                  <a:moveTo>
                    <a:pt x="2" y="0"/>
                  </a:moveTo>
                  <a:lnTo>
                    <a:pt x="0" y="119"/>
                  </a:lnTo>
                  <a:lnTo>
                    <a:pt x="4" y="117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AB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4" name="Freeform 311">
              <a:extLst>
                <a:ext uri="{FF2B5EF4-FFF2-40B4-BE49-F238E27FC236}">
                  <a16:creationId xmlns:a16="http://schemas.microsoft.com/office/drawing/2014/main" id="{CC52E8F7-D202-4D57-9B90-CFA193508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669"/>
              <a:ext cx="6" cy="119"/>
            </a:xfrm>
            <a:custGeom>
              <a:avLst/>
              <a:gdLst>
                <a:gd name="T0" fmla="*/ 2 w 6"/>
                <a:gd name="T1" fmla="*/ 0 h 119"/>
                <a:gd name="T2" fmla="*/ 0 w 6"/>
                <a:gd name="T3" fmla="*/ 119 h 119"/>
                <a:gd name="T4" fmla="*/ 4 w 6"/>
                <a:gd name="T5" fmla="*/ 117 h 119"/>
                <a:gd name="T6" fmla="*/ 6 w 6"/>
                <a:gd name="T7" fmla="*/ 0 h 119"/>
                <a:gd name="T8" fmla="*/ 2 w 6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9">
                  <a:moveTo>
                    <a:pt x="2" y="0"/>
                  </a:moveTo>
                  <a:lnTo>
                    <a:pt x="0" y="119"/>
                  </a:lnTo>
                  <a:lnTo>
                    <a:pt x="4" y="117"/>
                  </a:lnTo>
                  <a:lnTo>
                    <a:pt x="6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5" name="Freeform 312">
              <a:extLst>
                <a:ext uri="{FF2B5EF4-FFF2-40B4-BE49-F238E27FC236}">
                  <a16:creationId xmlns:a16="http://schemas.microsoft.com/office/drawing/2014/main" id="{2C21D8EB-7496-47F0-9A30-F1EE80DBC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872"/>
              <a:ext cx="75" cy="196"/>
            </a:xfrm>
            <a:custGeom>
              <a:avLst/>
              <a:gdLst>
                <a:gd name="T0" fmla="*/ 75 w 75"/>
                <a:gd name="T1" fmla="*/ 0 h 196"/>
                <a:gd name="T2" fmla="*/ 0 w 75"/>
                <a:gd name="T3" fmla="*/ 44 h 196"/>
                <a:gd name="T4" fmla="*/ 0 w 75"/>
                <a:gd name="T5" fmla="*/ 196 h 196"/>
                <a:gd name="T6" fmla="*/ 75 w 75"/>
                <a:gd name="T7" fmla="*/ 134 h 196"/>
                <a:gd name="T8" fmla="*/ 75 w 75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96">
                  <a:moveTo>
                    <a:pt x="75" y="0"/>
                  </a:moveTo>
                  <a:lnTo>
                    <a:pt x="0" y="44"/>
                  </a:lnTo>
                  <a:lnTo>
                    <a:pt x="0" y="196"/>
                  </a:lnTo>
                  <a:lnTo>
                    <a:pt x="75" y="13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6" name="Freeform 313">
              <a:extLst>
                <a:ext uri="{FF2B5EF4-FFF2-40B4-BE49-F238E27FC236}">
                  <a16:creationId xmlns:a16="http://schemas.microsoft.com/office/drawing/2014/main" id="{DD2C3DAF-825E-4F40-862C-91DBAFA73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872"/>
              <a:ext cx="75" cy="196"/>
            </a:xfrm>
            <a:custGeom>
              <a:avLst/>
              <a:gdLst>
                <a:gd name="T0" fmla="*/ 75 w 75"/>
                <a:gd name="T1" fmla="*/ 0 h 196"/>
                <a:gd name="T2" fmla="*/ 0 w 75"/>
                <a:gd name="T3" fmla="*/ 44 h 196"/>
                <a:gd name="T4" fmla="*/ 0 w 75"/>
                <a:gd name="T5" fmla="*/ 196 h 196"/>
                <a:gd name="T6" fmla="*/ 75 w 75"/>
                <a:gd name="T7" fmla="*/ 134 h 196"/>
                <a:gd name="T8" fmla="*/ 75 w 75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96">
                  <a:moveTo>
                    <a:pt x="75" y="0"/>
                  </a:moveTo>
                  <a:lnTo>
                    <a:pt x="0" y="44"/>
                  </a:lnTo>
                  <a:lnTo>
                    <a:pt x="0" y="196"/>
                  </a:lnTo>
                  <a:lnTo>
                    <a:pt x="75" y="134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7" name="Freeform 314">
              <a:extLst>
                <a:ext uri="{FF2B5EF4-FFF2-40B4-BE49-F238E27FC236}">
                  <a16:creationId xmlns:a16="http://schemas.microsoft.com/office/drawing/2014/main" id="{643D15E9-D9B2-43EA-BCE0-C7EDB5A93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803"/>
              <a:ext cx="75" cy="199"/>
            </a:xfrm>
            <a:custGeom>
              <a:avLst/>
              <a:gdLst>
                <a:gd name="T0" fmla="*/ 75 w 75"/>
                <a:gd name="T1" fmla="*/ 0 h 199"/>
                <a:gd name="T2" fmla="*/ 0 w 75"/>
                <a:gd name="T3" fmla="*/ 47 h 199"/>
                <a:gd name="T4" fmla="*/ 0 w 75"/>
                <a:gd name="T5" fmla="*/ 199 h 199"/>
                <a:gd name="T6" fmla="*/ 75 w 75"/>
                <a:gd name="T7" fmla="*/ 135 h 199"/>
                <a:gd name="T8" fmla="*/ 75 w 7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99">
                  <a:moveTo>
                    <a:pt x="75" y="0"/>
                  </a:moveTo>
                  <a:lnTo>
                    <a:pt x="0" y="47"/>
                  </a:lnTo>
                  <a:lnTo>
                    <a:pt x="0" y="199"/>
                  </a:lnTo>
                  <a:lnTo>
                    <a:pt x="75" y="13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8" name="Freeform 315">
              <a:extLst>
                <a:ext uri="{FF2B5EF4-FFF2-40B4-BE49-F238E27FC236}">
                  <a16:creationId xmlns:a16="http://schemas.microsoft.com/office/drawing/2014/main" id="{05E3356C-BDC1-4F89-9059-265D605A3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803"/>
              <a:ext cx="75" cy="199"/>
            </a:xfrm>
            <a:custGeom>
              <a:avLst/>
              <a:gdLst>
                <a:gd name="T0" fmla="*/ 75 w 75"/>
                <a:gd name="T1" fmla="*/ 0 h 199"/>
                <a:gd name="T2" fmla="*/ 0 w 75"/>
                <a:gd name="T3" fmla="*/ 47 h 199"/>
                <a:gd name="T4" fmla="*/ 0 w 75"/>
                <a:gd name="T5" fmla="*/ 199 h 199"/>
                <a:gd name="T6" fmla="*/ 75 w 75"/>
                <a:gd name="T7" fmla="*/ 135 h 199"/>
                <a:gd name="T8" fmla="*/ 75 w 7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99">
                  <a:moveTo>
                    <a:pt x="75" y="0"/>
                  </a:moveTo>
                  <a:lnTo>
                    <a:pt x="0" y="47"/>
                  </a:lnTo>
                  <a:lnTo>
                    <a:pt x="0" y="199"/>
                  </a:lnTo>
                  <a:lnTo>
                    <a:pt x="75" y="135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9" name="Freeform 316">
              <a:extLst>
                <a:ext uri="{FF2B5EF4-FFF2-40B4-BE49-F238E27FC236}">
                  <a16:creationId xmlns:a16="http://schemas.microsoft.com/office/drawing/2014/main" id="{30568462-838D-4A3F-A384-7ECF028E2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856"/>
              <a:ext cx="77" cy="262"/>
            </a:xfrm>
            <a:custGeom>
              <a:avLst/>
              <a:gdLst>
                <a:gd name="T0" fmla="*/ 77 w 77"/>
                <a:gd name="T1" fmla="*/ 0 h 262"/>
                <a:gd name="T2" fmla="*/ 0 w 77"/>
                <a:gd name="T3" fmla="*/ 47 h 262"/>
                <a:gd name="T4" fmla="*/ 0 w 77"/>
                <a:gd name="T5" fmla="*/ 262 h 262"/>
                <a:gd name="T6" fmla="*/ 0 w 77"/>
                <a:gd name="T7" fmla="*/ 262 h 262"/>
                <a:gd name="T8" fmla="*/ 66 w 77"/>
                <a:gd name="T9" fmla="*/ 205 h 262"/>
                <a:gd name="T10" fmla="*/ 77 w 77"/>
                <a:gd name="T11" fmla="*/ 196 h 262"/>
                <a:gd name="T12" fmla="*/ 77 w 77"/>
                <a:gd name="T13" fmla="*/ 0 h 2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262">
                  <a:moveTo>
                    <a:pt x="77" y="0"/>
                  </a:moveTo>
                  <a:lnTo>
                    <a:pt x="0" y="47"/>
                  </a:lnTo>
                  <a:lnTo>
                    <a:pt x="0" y="262"/>
                  </a:lnTo>
                  <a:lnTo>
                    <a:pt x="66" y="205"/>
                  </a:lnTo>
                  <a:lnTo>
                    <a:pt x="77" y="196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0" name="Freeform 317">
              <a:extLst>
                <a:ext uri="{FF2B5EF4-FFF2-40B4-BE49-F238E27FC236}">
                  <a16:creationId xmlns:a16="http://schemas.microsoft.com/office/drawing/2014/main" id="{787DCFD0-9F2C-4BE2-9AC8-B170F7A0B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856"/>
              <a:ext cx="77" cy="262"/>
            </a:xfrm>
            <a:custGeom>
              <a:avLst/>
              <a:gdLst>
                <a:gd name="T0" fmla="*/ 77 w 77"/>
                <a:gd name="T1" fmla="*/ 0 h 262"/>
                <a:gd name="T2" fmla="*/ 0 w 77"/>
                <a:gd name="T3" fmla="*/ 47 h 262"/>
                <a:gd name="T4" fmla="*/ 0 w 77"/>
                <a:gd name="T5" fmla="*/ 262 h 262"/>
                <a:gd name="T6" fmla="*/ 0 w 77"/>
                <a:gd name="T7" fmla="*/ 262 h 262"/>
                <a:gd name="T8" fmla="*/ 66 w 77"/>
                <a:gd name="T9" fmla="*/ 205 h 262"/>
                <a:gd name="T10" fmla="*/ 77 w 77"/>
                <a:gd name="T11" fmla="*/ 196 h 262"/>
                <a:gd name="T12" fmla="*/ 77 w 77"/>
                <a:gd name="T13" fmla="*/ 0 h 2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262">
                  <a:moveTo>
                    <a:pt x="77" y="0"/>
                  </a:moveTo>
                  <a:lnTo>
                    <a:pt x="0" y="47"/>
                  </a:lnTo>
                  <a:lnTo>
                    <a:pt x="0" y="262"/>
                  </a:lnTo>
                  <a:lnTo>
                    <a:pt x="66" y="205"/>
                  </a:lnTo>
                  <a:lnTo>
                    <a:pt x="77" y="196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1" name="Freeform 318">
              <a:extLst>
                <a:ext uri="{FF2B5EF4-FFF2-40B4-BE49-F238E27FC236}">
                  <a16:creationId xmlns:a16="http://schemas.microsoft.com/office/drawing/2014/main" id="{D5AA52C1-9073-45E3-BF77-10947B35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1843"/>
              <a:ext cx="81" cy="267"/>
            </a:xfrm>
            <a:custGeom>
              <a:avLst/>
              <a:gdLst>
                <a:gd name="T0" fmla="*/ 387 w 37"/>
                <a:gd name="T1" fmla="*/ 0 h 121"/>
                <a:gd name="T2" fmla="*/ 0 w 37"/>
                <a:gd name="T3" fmla="*/ 238 h 121"/>
                <a:gd name="T4" fmla="*/ 0 w 37"/>
                <a:gd name="T5" fmla="*/ 1300 h 121"/>
                <a:gd name="T6" fmla="*/ 20 w 37"/>
                <a:gd name="T7" fmla="*/ 1300 h 121"/>
                <a:gd name="T8" fmla="*/ 387 w 37"/>
                <a:gd name="T9" fmla="*/ 953 h 121"/>
                <a:gd name="T10" fmla="*/ 387 w 37"/>
                <a:gd name="T11" fmla="*/ 711 h 121"/>
                <a:gd name="T12" fmla="*/ 293 w 37"/>
                <a:gd name="T13" fmla="*/ 863 h 121"/>
                <a:gd name="T14" fmla="*/ 293 w 37"/>
                <a:gd name="T15" fmla="*/ 872 h 121"/>
                <a:gd name="T16" fmla="*/ 282 w 37"/>
                <a:gd name="T17" fmla="*/ 872 h 121"/>
                <a:gd name="T18" fmla="*/ 230 w 37"/>
                <a:gd name="T19" fmla="*/ 827 h 121"/>
                <a:gd name="T20" fmla="*/ 230 w 37"/>
                <a:gd name="T21" fmla="*/ 819 h 121"/>
                <a:gd name="T22" fmla="*/ 387 w 37"/>
                <a:gd name="T23" fmla="*/ 536 h 121"/>
                <a:gd name="T24" fmla="*/ 387 w 37"/>
                <a:gd name="T25" fmla="*/ 0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121">
                  <a:moveTo>
                    <a:pt x="37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22" y="77"/>
                    <a:pt x="22" y="76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2" name="Freeform 319">
              <a:extLst>
                <a:ext uri="{FF2B5EF4-FFF2-40B4-BE49-F238E27FC236}">
                  <a16:creationId xmlns:a16="http://schemas.microsoft.com/office/drawing/2014/main" id="{BF920524-A352-47E0-A6F8-6115179EE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4" y="1830"/>
              <a:ext cx="72" cy="262"/>
            </a:xfrm>
            <a:custGeom>
              <a:avLst/>
              <a:gdLst>
                <a:gd name="T0" fmla="*/ 0 w 72"/>
                <a:gd name="T1" fmla="*/ 216 h 262"/>
                <a:gd name="T2" fmla="*/ 0 w 72"/>
                <a:gd name="T3" fmla="*/ 262 h 262"/>
                <a:gd name="T4" fmla="*/ 46 w 72"/>
                <a:gd name="T5" fmla="*/ 218 h 262"/>
                <a:gd name="T6" fmla="*/ 0 w 72"/>
                <a:gd name="T7" fmla="*/ 216 h 262"/>
                <a:gd name="T8" fmla="*/ 72 w 72"/>
                <a:gd name="T9" fmla="*/ 0 h 262"/>
                <a:gd name="T10" fmla="*/ 0 w 72"/>
                <a:gd name="T11" fmla="*/ 44 h 262"/>
                <a:gd name="T12" fmla="*/ 0 w 72"/>
                <a:gd name="T13" fmla="*/ 200 h 262"/>
                <a:gd name="T14" fmla="*/ 72 w 72"/>
                <a:gd name="T15" fmla="*/ 134 h 262"/>
                <a:gd name="T16" fmla="*/ 72 w 72"/>
                <a:gd name="T17" fmla="*/ 0 h 2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262">
                  <a:moveTo>
                    <a:pt x="0" y="216"/>
                  </a:moveTo>
                  <a:lnTo>
                    <a:pt x="0" y="262"/>
                  </a:lnTo>
                  <a:lnTo>
                    <a:pt x="46" y="218"/>
                  </a:lnTo>
                  <a:lnTo>
                    <a:pt x="0" y="216"/>
                  </a:lnTo>
                  <a:close/>
                  <a:moveTo>
                    <a:pt x="72" y="0"/>
                  </a:moveTo>
                  <a:lnTo>
                    <a:pt x="0" y="44"/>
                  </a:lnTo>
                  <a:lnTo>
                    <a:pt x="0" y="200"/>
                  </a:lnTo>
                  <a:lnTo>
                    <a:pt x="72" y="13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3" name="Freeform 320">
              <a:extLst>
                <a:ext uri="{FF2B5EF4-FFF2-40B4-BE49-F238E27FC236}">
                  <a16:creationId xmlns:a16="http://schemas.microsoft.com/office/drawing/2014/main" id="{D2DC73E7-4178-4370-87F6-4FE7A72CD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4" y="1830"/>
              <a:ext cx="72" cy="262"/>
            </a:xfrm>
            <a:custGeom>
              <a:avLst/>
              <a:gdLst>
                <a:gd name="T0" fmla="*/ 0 w 72"/>
                <a:gd name="T1" fmla="*/ 216 h 262"/>
                <a:gd name="T2" fmla="*/ 0 w 72"/>
                <a:gd name="T3" fmla="*/ 262 h 262"/>
                <a:gd name="T4" fmla="*/ 46 w 72"/>
                <a:gd name="T5" fmla="*/ 218 h 262"/>
                <a:gd name="T6" fmla="*/ 0 w 72"/>
                <a:gd name="T7" fmla="*/ 216 h 262"/>
                <a:gd name="T8" fmla="*/ 72 w 72"/>
                <a:gd name="T9" fmla="*/ 0 h 262"/>
                <a:gd name="T10" fmla="*/ 0 w 72"/>
                <a:gd name="T11" fmla="*/ 44 h 262"/>
                <a:gd name="T12" fmla="*/ 0 w 72"/>
                <a:gd name="T13" fmla="*/ 200 h 262"/>
                <a:gd name="T14" fmla="*/ 72 w 72"/>
                <a:gd name="T15" fmla="*/ 134 h 262"/>
                <a:gd name="T16" fmla="*/ 72 w 72"/>
                <a:gd name="T17" fmla="*/ 0 h 2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262">
                  <a:moveTo>
                    <a:pt x="0" y="216"/>
                  </a:moveTo>
                  <a:lnTo>
                    <a:pt x="0" y="262"/>
                  </a:lnTo>
                  <a:lnTo>
                    <a:pt x="46" y="218"/>
                  </a:lnTo>
                  <a:lnTo>
                    <a:pt x="0" y="216"/>
                  </a:lnTo>
                  <a:moveTo>
                    <a:pt x="72" y="0"/>
                  </a:moveTo>
                  <a:lnTo>
                    <a:pt x="0" y="44"/>
                  </a:lnTo>
                  <a:lnTo>
                    <a:pt x="0" y="200"/>
                  </a:lnTo>
                  <a:lnTo>
                    <a:pt x="72" y="134"/>
                  </a:lnTo>
                  <a:lnTo>
                    <a:pt x="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4" name="Freeform 321">
              <a:extLst>
                <a:ext uri="{FF2B5EF4-FFF2-40B4-BE49-F238E27FC236}">
                  <a16:creationId xmlns:a16="http://schemas.microsoft.com/office/drawing/2014/main" id="{E6F19AA5-B271-42AC-AA88-B2B4668E6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817"/>
              <a:ext cx="73" cy="193"/>
            </a:xfrm>
            <a:custGeom>
              <a:avLst/>
              <a:gdLst>
                <a:gd name="T0" fmla="*/ 73 w 73"/>
                <a:gd name="T1" fmla="*/ 0 h 193"/>
                <a:gd name="T2" fmla="*/ 0 w 73"/>
                <a:gd name="T3" fmla="*/ 44 h 193"/>
                <a:gd name="T4" fmla="*/ 0 w 73"/>
                <a:gd name="T5" fmla="*/ 193 h 193"/>
                <a:gd name="T6" fmla="*/ 73 w 73"/>
                <a:gd name="T7" fmla="*/ 125 h 193"/>
                <a:gd name="T8" fmla="*/ 73 w 73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93">
                  <a:moveTo>
                    <a:pt x="73" y="0"/>
                  </a:moveTo>
                  <a:lnTo>
                    <a:pt x="0" y="44"/>
                  </a:lnTo>
                  <a:lnTo>
                    <a:pt x="0" y="193"/>
                  </a:lnTo>
                  <a:lnTo>
                    <a:pt x="73" y="12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" name="Freeform 322">
              <a:extLst>
                <a:ext uri="{FF2B5EF4-FFF2-40B4-BE49-F238E27FC236}">
                  <a16:creationId xmlns:a16="http://schemas.microsoft.com/office/drawing/2014/main" id="{7266E080-B5B0-42B6-87C8-D5ADC2377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817"/>
              <a:ext cx="73" cy="193"/>
            </a:xfrm>
            <a:custGeom>
              <a:avLst/>
              <a:gdLst>
                <a:gd name="T0" fmla="*/ 73 w 73"/>
                <a:gd name="T1" fmla="*/ 0 h 193"/>
                <a:gd name="T2" fmla="*/ 0 w 73"/>
                <a:gd name="T3" fmla="*/ 44 h 193"/>
                <a:gd name="T4" fmla="*/ 0 w 73"/>
                <a:gd name="T5" fmla="*/ 193 h 193"/>
                <a:gd name="T6" fmla="*/ 73 w 73"/>
                <a:gd name="T7" fmla="*/ 125 h 193"/>
                <a:gd name="T8" fmla="*/ 73 w 73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93">
                  <a:moveTo>
                    <a:pt x="73" y="0"/>
                  </a:moveTo>
                  <a:lnTo>
                    <a:pt x="0" y="44"/>
                  </a:lnTo>
                  <a:lnTo>
                    <a:pt x="0" y="193"/>
                  </a:lnTo>
                  <a:lnTo>
                    <a:pt x="73" y="125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6" name="Freeform 323">
              <a:extLst>
                <a:ext uri="{FF2B5EF4-FFF2-40B4-BE49-F238E27FC236}">
                  <a16:creationId xmlns:a16="http://schemas.microsoft.com/office/drawing/2014/main" id="{EFC2834E-C1F0-4572-8DB6-45E72DA6D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865"/>
              <a:ext cx="82" cy="141"/>
            </a:xfrm>
            <a:custGeom>
              <a:avLst/>
              <a:gdLst>
                <a:gd name="T0" fmla="*/ 403 w 37"/>
                <a:gd name="T1" fmla="*/ 0 h 64"/>
                <a:gd name="T2" fmla="*/ 392 w 37"/>
                <a:gd name="T3" fmla="*/ 0 h 64"/>
                <a:gd name="T4" fmla="*/ 0 w 37"/>
                <a:gd name="T5" fmla="*/ 223 h 64"/>
                <a:gd name="T6" fmla="*/ 0 w 37"/>
                <a:gd name="T7" fmla="*/ 247 h 64"/>
                <a:gd name="T8" fmla="*/ 368 w 37"/>
                <a:gd name="T9" fmla="*/ 33 h 64"/>
                <a:gd name="T10" fmla="*/ 368 w 37"/>
                <a:gd name="T11" fmla="*/ 685 h 64"/>
                <a:gd name="T12" fmla="*/ 403 w 37"/>
                <a:gd name="T13" fmla="*/ 665 h 64"/>
                <a:gd name="T14" fmla="*/ 403 w 37"/>
                <a:gd name="T15" fmla="*/ 0 h 64"/>
                <a:gd name="T16" fmla="*/ 403 w 37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37" y="0"/>
                    <a:pt x="36" y="0"/>
                    <a:pt x="36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" name="Freeform 324">
              <a:extLst>
                <a:ext uri="{FF2B5EF4-FFF2-40B4-BE49-F238E27FC236}">
                  <a16:creationId xmlns:a16="http://schemas.microsoft.com/office/drawing/2014/main" id="{3341B89E-012B-4BCC-A412-115EB86D2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797"/>
              <a:ext cx="82" cy="141"/>
            </a:xfrm>
            <a:custGeom>
              <a:avLst/>
              <a:gdLst>
                <a:gd name="T0" fmla="*/ 403 w 37"/>
                <a:gd name="T1" fmla="*/ 0 h 64"/>
                <a:gd name="T2" fmla="*/ 403 w 37"/>
                <a:gd name="T3" fmla="*/ 0 h 64"/>
                <a:gd name="T4" fmla="*/ 0 w 37"/>
                <a:gd name="T5" fmla="*/ 247 h 64"/>
                <a:gd name="T6" fmla="*/ 0 w 37"/>
                <a:gd name="T7" fmla="*/ 258 h 64"/>
                <a:gd name="T8" fmla="*/ 368 w 37"/>
                <a:gd name="T9" fmla="*/ 33 h 64"/>
                <a:gd name="T10" fmla="*/ 368 w 37"/>
                <a:gd name="T11" fmla="*/ 685 h 64"/>
                <a:gd name="T12" fmla="*/ 383 w 37"/>
                <a:gd name="T13" fmla="*/ 674 h 64"/>
                <a:gd name="T14" fmla="*/ 383 w 37"/>
                <a:gd name="T15" fmla="*/ 674 h 64"/>
                <a:gd name="T16" fmla="*/ 403 w 37"/>
                <a:gd name="T17" fmla="*/ 674 h 64"/>
                <a:gd name="T18" fmla="*/ 403 w 37"/>
                <a:gd name="T19" fmla="*/ 0 h 64"/>
                <a:gd name="T20" fmla="*/ 403 w 37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8" name="Freeform 325">
              <a:extLst>
                <a:ext uri="{FF2B5EF4-FFF2-40B4-BE49-F238E27FC236}">
                  <a16:creationId xmlns:a16="http://schemas.microsoft.com/office/drawing/2014/main" id="{C0AFCFEE-EE22-435D-B844-7301D4778D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1" y="1850"/>
              <a:ext cx="83" cy="268"/>
            </a:xfrm>
            <a:custGeom>
              <a:avLst/>
              <a:gdLst>
                <a:gd name="T0" fmla="*/ 315 w 38"/>
                <a:gd name="T1" fmla="*/ 1019 h 122"/>
                <a:gd name="T2" fmla="*/ 0 w 38"/>
                <a:gd name="T3" fmla="*/ 1294 h 122"/>
                <a:gd name="T4" fmla="*/ 9 w 38"/>
                <a:gd name="T5" fmla="*/ 1294 h 122"/>
                <a:gd name="T6" fmla="*/ 315 w 38"/>
                <a:gd name="T7" fmla="*/ 1019 h 122"/>
                <a:gd name="T8" fmla="*/ 395 w 38"/>
                <a:gd name="T9" fmla="*/ 0 h 122"/>
                <a:gd name="T10" fmla="*/ 387 w 38"/>
                <a:gd name="T11" fmla="*/ 0 h 122"/>
                <a:gd name="T12" fmla="*/ 0 w 38"/>
                <a:gd name="T13" fmla="*/ 246 h 122"/>
                <a:gd name="T14" fmla="*/ 0 w 38"/>
                <a:gd name="T15" fmla="*/ 255 h 122"/>
                <a:gd name="T16" fmla="*/ 363 w 38"/>
                <a:gd name="T17" fmla="*/ 33 h 122"/>
                <a:gd name="T18" fmla="*/ 363 w 38"/>
                <a:gd name="T19" fmla="*/ 975 h 122"/>
                <a:gd name="T20" fmla="*/ 363 w 38"/>
                <a:gd name="T21" fmla="*/ 975 h 122"/>
                <a:gd name="T22" fmla="*/ 378 w 38"/>
                <a:gd name="T23" fmla="*/ 964 h 122"/>
                <a:gd name="T24" fmla="*/ 395 w 38"/>
                <a:gd name="T25" fmla="*/ 964 h 122"/>
                <a:gd name="T26" fmla="*/ 395 w 38"/>
                <a:gd name="T27" fmla="*/ 0 h 122"/>
                <a:gd name="T28" fmla="*/ 395 w 38"/>
                <a:gd name="T29" fmla="*/ 0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" h="122">
                  <a:moveTo>
                    <a:pt x="30" y="96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38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1"/>
                    <a:pt x="36" y="91"/>
                    <a:pt x="36" y="91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9" name="Freeform 326">
              <a:extLst>
                <a:ext uri="{FF2B5EF4-FFF2-40B4-BE49-F238E27FC236}">
                  <a16:creationId xmlns:a16="http://schemas.microsoft.com/office/drawing/2014/main" id="{D85CED25-533B-4DE2-A2AF-87E98DAC75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7" y="1836"/>
              <a:ext cx="88" cy="203"/>
            </a:xfrm>
            <a:custGeom>
              <a:avLst/>
              <a:gdLst>
                <a:gd name="T0" fmla="*/ 427 w 40"/>
                <a:gd name="T1" fmla="*/ 686 h 92"/>
                <a:gd name="T2" fmla="*/ 392 w 40"/>
                <a:gd name="T3" fmla="*/ 739 h 92"/>
                <a:gd name="T4" fmla="*/ 392 w 40"/>
                <a:gd name="T5" fmla="*/ 989 h 92"/>
                <a:gd name="T6" fmla="*/ 392 w 40"/>
                <a:gd name="T7" fmla="*/ 989 h 92"/>
                <a:gd name="T8" fmla="*/ 407 w 40"/>
                <a:gd name="T9" fmla="*/ 980 h 92"/>
                <a:gd name="T10" fmla="*/ 407 w 40"/>
                <a:gd name="T11" fmla="*/ 989 h 92"/>
                <a:gd name="T12" fmla="*/ 427 w 40"/>
                <a:gd name="T13" fmla="*/ 989 h 92"/>
                <a:gd name="T14" fmla="*/ 427 w 40"/>
                <a:gd name="T15" fmla="*/ 686 h 92"/>
                <a:gd name="T16" fmla="*/ 416 w 40"/>
                <a:gd name="T17" fmla="*/ 0 h 92"/>
                <a:gd name="T18" fmla="*/ 416 w 40"/>
                <a:gd name="T19" fmla="*/ 0 h 92"/>
                <a:gd name="T20" fmla="*/ 0 w 40"/>
                <a:gd name="T21" fmla="*/ 258 h 92"/>
                <a:gd name="T22" fmla="*/ 0 w 40"/>
                <a:gd name="T23" fmla="*/ 267 h 92"/>
                <a:gd name="T24" fmla="*/ 392 w 40"/>
                <a:gd name="T25" fmla="*/ 33 h 92"/>
                <a:gd name="T26" fmla="*/ 392 w 40"/>
                <a:gd name="T27" fmla="*/ 569 h 92"/>
                <a:gd name="T28" fmla="*/ 427 w 40"/>
                <a:gd name="T29" fmla="*/ 516 h 92"/>
                <a:gd name="T30" fmla="*/ 427 w 40"/>
                <a:gd name="T31" fmla="*/ 0 h 92"/>
                <a:gd name="T32" fmla="*/ 416 w 40"/>
                <a:gd name="T33" fmla="*/ 0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92">
                  <a:moveTo>
                    <a:pt x="40" y="64"/>
                  </a:moveTo>
                  <a:cubicBezTo>
                    <a:pt x="37" y="69"/>
                    <a:pt x="37" y="69"/>
                    <a:pt x="37" y="69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2"/>
                    <a:pt x="38" y="91"/>
                    <a:pt x="38" y="91"/>
                  </a:cubicBezTo>
                  <a:cubicBezTo>
                    <a:pt x="38" y="91"/>
                    <a:pt x="38" y="91"/>
                    <a:pt x="38" y="92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64"/>
                    <a:pt x="40" y="64"/>
                    <a:pt x="40" y="64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" name="Freeform 327">
              <a:extLst>
                <a:ext uri="{FF2B5EF4-FFF2-40B4-BE49-F238E27FC236}">
                  <a16:creationId xmlns:a16="http://schemas.microsoft.com/office/drawing/2014/main" id="{B76F65DD-D652-45DE-8431-35D8AED0AD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4" y="1823"/>
              <a:ext cx="79" cy="269"/>
            </a:xfrm>
            <a:custGeom>
              <a:avLst/>
              <a:gdLst>
                <a:gd name="T0" fmla="*/ 222 w 36"/>
                <a:gd name="T1" fmla="*/ 1094 h 122"/>
                <a:gd name="T2" fmla="*/ 0 w 36"/>
                <a:gd name="T3" fmla="*/ 1308 h 122"/>
                <a:gd name="T4" fmla="*/ 0 w 36"/>
                <a:gd name="T5" fmla="*/ 1308 h 122"/>
                <a:gd name="T6" fmla="*/ 44 w 36"/>
                <a:gd name="T7" fmla="*/ 1308 h 122"/>
                <a:gd name="T8" fmla="*/ 266 w 36"/>
                <a:gd name="T9" fmla="*/ 1094 h 122"/>
                <a:gd name="T10" fmla="*/ 222 w 36"/>
                <a:gd name="T11" fmla="*/ 1094 h 122"/>
                <a:gd name="T12" fmla="*/ 380 w 36"/>
                <a:gd name="T13" fmla="*/ 0 h 122"/>
                <a:gd name="T14" fmla="*/ 380 w 36"/>
                <a:gd name="T15" fmla="*/ 0 h 122"/>
                <a:gd name="T16" fmla="*/ 0 w 36"/>
                <a:gd name="T17" fmla="*/ 238 h 122"/>
                <a:gd name="T18" fmla="*/ 0 w 36"/>
                <a:gd name="T19" fmla="*/ 247 h 122"/>
                <a:gd name="T20" fmla="*/ 347 w 36"/>
                <a:gd name="T21" fmla="*/ 33 h 122"/>
                <a:gd name="T22" fmla="*/ 347 w 36"/>
                <a:gd name="T23" fmla="*/ 686 h 122"/>
                <a:gd name="T24" fmla="*/ 362 w 36"/>
                <a:gd name="T25" fmla="*/ 675 h 122"/>
                <a:gd name="T26" fmla="*/ 362 w 36"/>
                <a:gd name="T27" fmla="*/ 675 h 122"/>
                <a:gd name="T28" fmla="*/ 380 w 36"/>
                <a:gd name="T29" fmla="*/ 675 h 122"/>
                <a:gd name="T30" fmla="*/ 380 w 36"/>
                <a:gd name="T31" fmla="*/ 0 h 122"/>
                <a:gd name="T32" fmla="*/ 380 w 36"/>
                <a:gd name="T33" fmla="*/ 0 h 1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" h="122">
                  <a:moveTo>
                    <a:pt x="21" y="102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1" y="102"/>
                    <a:pt x="21" y="102"/>
                    <a:pt x="21" y="102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1" name="Freeform 328">
              <a:extLst>
                <a:ext uri="{FF2B5EF4-FFF2-40B4-BE49-F238E27FC236}">
                  <a16:creationId xmlns:a16="http://schemas.microsoft.com/office/drawing/2014/main" id="{31C08C6D-8AA1-4244-A145-A19681A96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810"/>
              <a:ext cx="79" cy="132"/>
            </a:xfrm>
            <a:custGeom>
              <a:avLst/>
              <a:gdLst>
                <a:gd name="T0" fmla="*/ 380 w 36"/>
                <a:gd name="T1" fmla="*/ 0 h 60"/>
                <a:gd name="T2" fmla="*/ 380 w 36"/>
                <a:gd name="T3" fmla="*/ 0 h 60"/>
                <a:gd name="T4" fmla="*/ 0 w 36"/>
                <a:gd name="T5" fmla="*/ 233 h 60"/>
                <a:gd name="T6" fmla="*/ 0 w 36"/>
                <a:gd name="T7" fmla="*/ 246 h 60"/>
                <a:gd name="T8" fmla="*/ 347 w 36"/>
                <a:gd name="T9" fmla="*/ 33 h 60"/>
                <a:gd name="T10" fmla="*/ 347 w 36"/>
                <a:gd name="T11" fmla="*/ 638 h 60"/>
                <a:gd name="T12" fmla="*/ 347 w 36"/>
                <a:gd name="T13" fmla="*/ 638 h 60"/>
                <a:gd name="T14" fmla="*/ 362 w 36"/>
                <a:gd name="T15" fmla="*/ 638 h 60"/>
                <a:gd name="T16" fmla="*/ 380 w 36"/>
                <a:gd name="T17" fmla="*/ 638 h 60"/>
                <a:gd name="T18" fmla="*/ 380 w 36"/>
                <a:gd name="T19" fmla="*/ 0 h 60"/>
                <a:gd name="T20" fmla="*/ 380 w 36"/>
                <a:gd name="T21" fmla="*/ 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60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" name="Freeform 329">
              <a:extLst>
                <a:ext uri="{FF2B5EF4-FFF2-40B4-BE49-F238E27FC236}">
                  <a16:creationId xmlns:a16="http://schemas.microsoft.com/office/drawing/2014/main" id="{E30226A3-B81E-4E68-93B4-00B28F86C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057"/>
              <a:ext cx="132" cy="68"/>
            </a:xfrm>
            <a:custGeom>
              <a:avLst/>
              <a:gdLst>
                <a:gd name="T0" fmla="*/ 70 w 132"/>
                <a:gd name="T1" fmla="*/ 0 h 68"/>
                <a:gd name="T2" fmla="*/ 0 w 132"/>
                <a:gd name="T3" fmla="*/ 61 h 68"/>
                <a:gd name="T4" fmla="*/ 132 w 132"/>
                <a:gd name="T5" fmla="*/ 68 h 68"/>
                <a:gd name="T6" fmla="*/ 132 w 132"/>
                <a:gd name="T7" fmla="*/ 4 h 68"/>
                <a:gd name="T8" fmla="*/ 70 w 132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8">
                  <a:moveTo>
                    <a:pt x="70" y="0"/>
                  </a:moveTo>
                  <a:lnTo>
                    <a:pt x="0" y="61"/>
                  </a:lnTo>
                  <a:lnTo>
                    <a:pt x="132" y="68"/>
                  </a:lnTo>
                  <a:lnTo>
                    <a:pt x="132" y="4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" name="Freeform 330">
              <a:extLst>
                <a:ext uri="{FF2B5EF4-FFF2-40B4-BE49-F238E27FC236}">
                  <a16:creationId xmlns:a16="http://schemas.microsoft.com/office/drawing/2014/main" id="{2E0E141E-8B98-4348-8199-81B4D49ED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057"/>
              <a:ext cx="132" cy="68"/>
            </a:xfrm>
            <a:custGeom>
              <a:avLst/>
              <a:gdLst>
                <a:gd name="T0" fmla="*/ 70 w 132"/>
                <a:gd name="T1" fmla="*/ 0 h 68"/>
                <a:gd name="T2" fmla="*/ 0 w 132"/>
                <a:gd name="T3" fmla="*/ 61 h 68"/>
                <a:gd name="T4" fmla="*/ 132 w 132"/>
                <a:gd name="T5" fmla="*/ 68 h 68"/>
                <a:gd name="T6" fmla="*/ 132 w 132"/>
                <a:gd name="T7" fmla="*/ 4 h 68"/>
                <a:gd name="T8" fmla="*/ 70 w 132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8">
                  <a:moveTo>
                    <a:pt x="70" y="0"/>
                  </a:moveTo>
                  <a:lnTo>
                    <a:pt x="0" y="61"/>
                  </a:lnTo>
                  <a:lnTo>
                    <a:pt x="132" y="68"/>
                  </a:lnTo>
                  <a:lnTo>
                    <a:pt x="132" y="4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4" name="Freeform 331">
              <a:extLst>
                <a:ext uri="{FF2B5EF4-FFF2-40B4-BE49-F238E27FC236}">
                  <a16:creationId xmlns:a16="http://schemas.microsoft.com/office/drawing/2014/main" id="{BE61F927-EEBE-4C6B-9F26-CE1B2C19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046"/>
              <a:ext cx="136" cy="70"/>
            </a:xfrm>
            <a:custGeom>
              <a:avLst/>
              <a:gdLst>
                <a:gd name="T0" fmla="*/ 73 w 136"/>
                <a:gd name="T1" fmla="*/ 0 h 70"/>
                <a:gd name="T2" fmla="*/ 0 w 136"/>
                <a:gd name="T3" fmla="*/ 64 h 70"/>
                <a:gd name="T4" fmla="*/ 136 w 136"/>
                <a:gd name="T5" fmla="*/ 70 h 70"/>
                <a:gd name="T6" fmla="*/ 136 w 136"/>
                <a:gd name="T7" fmla="*/ 2 h 70"/>
                <a:gd name="T8" fmla="*/ 73 w 136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0">
                  <a:moveTo>
                    <a:pt x="73" y="0"/>
                  </a:moveTo>
                  <a:lnTo>
                    <a:pt x="0" y="64"/>
                  </a:lnTo>
                  <a:lnTo>
                    <a:pt x="136" y="70"/>
                  </a:lnTo>
                  <a:lnTo>
                    <a:pt x="136" y="2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5" name="Freeform 332">
              <a:extLst>
                <a:ext uri="{FF2B5EF4-FFF2-40B4-BE49-F238E27FC236}">
                  <a16:creationId xmlns:a16="http://schemas.microsoft.com/office/drawing/2014/main" id="{A5573BC7-0526-48F2-B2D5-67A9B3314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046"/>
              <a:ext cx="136" cy="70"/>
            </a:xfrm>
            <a:custGeom>
              <a:avLst/>
              <a:gdLst>
                <a:gd name="T0" fmla="*/ 73 w 136"/>
                <a:gd name="T1" fmla="*/ 0 h 70"/>
                <a:gd name="T2" fmla="*/ 0 w 136"/>
                <a:gd name="T3" fmla="*/ 64 h 70"/>
                <a:gd name="T4" fmla="*/ 136 w 136"/>
                <a:gd name="T5" fmla="*/ 70 h 70"/>
                <a:gd name="T6" fmla="*/ 136 w 136"/>
                <a:gd name="T7" fmla="*/ 2 h 70"/>
                <a:gd name="T8" fmla="*/ 73 w 136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0">
                  <a:moveTo>
                    <a:pt x="73" y="0"/>
                  </a:moveTo>
                  <a:lnTo>
                    <a:pt x="0" y="64"/>
                  </a:lnTo>
                  <a:lnTo>
                    <a:pt x="136" y="70"/>
                  </a:lnTo>
                  <a:lnTo>
                    <a:pt x="136" y="2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6" name="Freeform 333">
              <a:extLst>
                <a:ext uri="{FF2B5EF4-FFF2-40B4-BE49-F238E27FC236}">
                  <a16:creationId xmlns:a16="http://schemas.microsoft.com/office/drawing/2014/main" id="{B3F3E1B1-F62A-4A46-A343-FB2B62DC7A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3" y="2050"/>
              <a:ext cx="141" cy="68"/>
            </a:xfrm>
            <a:custGeom>
              <a:avLst/>
              <a:gdLst>
                <a:gd name="T0" fmla="*/ 375 w 64"/>
                <a:gd name="T1" fmla="*/ 33 h 31"/>
                <a:gd name="T2" fmla="*/ 375 w 64"/>
                <a:gd name="T3" fmla="*/ 20 h 31"/>
                <a:gd name="T4" fmla="*/ 375 w 64"/>
                <a:gd name="T5" fmla="*/ 33 h 31"/>
                <a:gd name="T6" fmla="*/ 375 w 64"/>
                <a:gd name="T7" fmla="*/ 0 h 31"/>
                <a:gd name="T8" fmla="*/ 364 w 64"/>
                <a:gd name="T9" fmla="*/ 9 h 31"/>
                <a:gd name="T10" fmla="*/ 364 w 64"/>
                <a:gd name="T11" fmla="*/ 9 h 31"/>
                <a:gd name="T12" fmla="*/ 364 w 64"/>
                <a:gd name="T13" fmla="*/ 9 h 31"/>
                <a:gd name="T14" fmla="*/ 311 w 64"/>
                <a:gd name="T15" fmla="*/ 53 h 31"/>
                <a:gd name="T16" fmla="*/ 0 w 64"/>
                <a:gd name="T17" fmla="*/ 327 h 31"/>
                <a:gd name="T18" fmla="*/ 44 w 64"/>
                <a:gd name="T19" fmla="*/ 327 h 31"/>
                <a:gd name="T20" fmla="*/ 383 w 64"/>
                <a:gd name="T21" fmla="*/ 33 h 31"/>
                <a:gd name="T22" fmla="*/ 685 w 64"/>
                <a:gd name="T23" fmla="*/ 53 h 31"/>
                <a:gd name="T24" fmla="*/ 685 w 64"/>
                <a:gd name="T25" fmla="*/ 20 h 31"/>
                <a:gd name="T26" fmla="*/ 399 w 64"/>
                <a:gd name="T27" fmla="*/ 0 h 31"/>
                <a:gd name="T28" fmla="*/ 375 w 64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" h="31">
                  <a:moveTo>
                    <a:pt x="35" y="3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moveTo>
                    <a:pt x="35" y="0"/>
                  </a:move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" name="Freeform 334">
              <a:extLst>
                <a:ext uri="{FF2B5EF4-FFF2-40B4-BE49-F238E27FC236}">
                  <a16:creationId xmlns:a16="http://schemas.microsoft.com/office/drawing/2014/main" id="{5D7B7A0D-F477-4C48-B6E5-BEFBCC189F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1" y="2037"/>
              <a:ext cx="145" cy="73"/>
            </a:xfrm>
            <a:custGeom>
              <a:avLst/>
              <a:gdLst>
                <a:gd name="T0" fmla="*/ 382 w 66"/>
                <a:gd name="T1" fmla="*/ 33 h 33"/>
                <a:gd name="T2" fmla="*/ 382 w 66"/>
                <a:gd name="T3" fmla="*/ 20 h 33"/>
                <a:gd name="T4" fmla="*/ 382 w 66"/>
                <a:gd name="T5" fmla="*/ 33 h 33"/>
                <a:gd name="T6" fmla="*/ 382 w 66"/>
                <a:gd name="T7" fmla="*/ 0 h 33"/>
                <a:gd name="T8" fmla="*/ 371 w 66"/>
                <a:gd name="T9" fmla="*/ 9 h 33"/>
                <a:gd name="T10" fmla="*/ 371 w 66"/>
                <a:gd name="T11" fmla="*/ 9 h 33"/>
                <a:gd name="T12" fmla="*/ 371 w 66"/>
                <a:gd name="T13" fmla="*/ 9 h 33"/>
                <a:gd name="T14" fmla="*/ 0 w 66"/>
                <a:gd name="T15" fmla="*/ 356 h 33"/>
                <a:gd name="T16" fmla="*/ 44 w 66"/>
                <a:gd name="T17" fmla="*/ 356 h 33"/>
                <a:gd name="T18" fmla="*/ 391 w 66"/>
                <a:gd name="T19" fmla="*/ 44 h 33"/>
                <a:gd name="T20" fmla="*/ 701 w 66"/>
                <a:gd name="T21" fmla="*/ 53 h 33"/>
                <a:gd name="T22" fmla="*/ 701 w 66"/>
                <a:gd name="T23" fmla="*/ 20 h 33"/>
                <a:gd name="T24" fmla="*/ 400 w 66"/>
                <a:gd name="T25" fmla="*/ 9 h 33"/>
                <a:gd name="T26" fmla="*/ 382 w 66"/>
                <a:gd name="T27" fmla="*/ 9 h 33"/>
                <a:gd name="T28" fmla="*/ 382 w 66"/>
                <a:gd name="T29" fmla="*/ 0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6" h="33">
                  <a:moveTo>
                    <a:pt x="36" y="3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36" y="3"/>
                    <a:pt x="36" y="3"/>
                    <a:pt x="36" y="3"/>
                  </a:cubicBezTo>
                  <a:moveTo>
                    <a:pt x="36" y="0"/>
                  </a:moveTo>
                  <a:cubicBezTo>
                    <a:pt x="36" y="0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8" name="Freeform 335">
              <a:extLst>
                <a:ext uri="{FF2B5EF4-FFF2-40B4-BE49-F238E27FC236}">
                  <a16:creationId xmlns:a16="http://schemas.microsoft.com/office/drawing/2014/main" id="{87867B59-6084-43C6-BF17-1121FB96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966"/>
              <a:ext cx="143" cy="82"/>
            </a:xfrm>
            <a:custGeom>
              <a:avLst/>
              <a:gdLst>
                <a:gd name="T0" fmla="*/ 77 w 143"/>
                <a:gd name="T1" fmla="*/ 0 h 82"/>
                <a:gd name="T2" fmla="*/ 0 w 143"/>
                <a:gd name="T3" fmla="*/ 71 h 82"/>
                <a:gd name="T4" fmla="*/ 0 w 143"/>
                <a:gd name="T5" fmla="*/ 75 h 82"/>
                <a:gd name="T6" fmla="*/ 143 w 143"/>
                <a:gd name="T7" fmla="*/ 82 h 82"/>
                <a:gd name="T8" fmla="*/ 143 w 143"/>
                <a:gd name="T9" fmla="*/ 5 h 82"/>
                <a:gd name="T10" fmla="*/ 77 w 143"/>
                <a:gd name="T11" fmla="*/ 0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82">
                  <a:moveTo>
                    <a:pt x="77" y="0"/>
                  </a:moveTo>
                  <a:lnTo>
                    <a:pt x="0" y="71"/>
                  </a:lnTo>
                  <a:lnTo>
                    <a:pt x="0" y="75"/>
                  </a:lnTo>
                  <a:lnTo>
                    <a:pt x="143" y="82"/>
                  </a:lnTo>
                  <a:lnTo>
                    <a:pt x="143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C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9" name="Freeform 336">
              <a:extLst>
                <a:ext uri="{FF2B5EF4-FFF2-40B4-BE49-F238E27FC236}">
                  <a16:creationId xmlns:a16="http://schemas.microsoft.com/office/drawing/2014/main" id="{833BF49C-DB51-4293-BF22-06BE6E8ED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966"/>
              <a:ext cx="143" cy="82"/>
            </a:xfrm>
            <a:custGeom>
              <a:avLst/>
              <a:gdLst>
                <a:gd name="T0" fmla="*/ 77 w 143"/>
                <a:gd name="T1" fmla="*/ 0 h 82"/>
                <a:gd name="T2" fmla="*/ 0 w 143"/>
                <a:gd name="T3" fmla="*/ 71 h 82"/>
                <a:gd name="T4" fmla="*/ 0 w 143"/>
                <a:gd name="T5" fmla="*/ 75 h 82"/>
                <a:gd name="T6" fmla="*/ 143 w 143"/>
                <a:gd name="T7" fmla="*/ 82 h 82"/>
                <a:gd name="T8" fmla="*/ 143 w 143"/>
                <a:gd name="T9" fmla="*/ 5 h 82"/>
                <a:gd name="T10" fmla="*/ 77 w 143"/>
                <a:gd name="T11" fmla="*/ 0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82">
                  <a:moveTo>
                    <a:pt x="77" y="0"/>
                  </a:moveTo>
                  <a:lnTo>
                    <a:pt x="0" y="71"/>
                  </a:lnTo>
                  <a:lnTo>
                    <a:pt x="0" y="75"/>
                  </a:lnTo>
                  <a:lnTo>
                    <a:pt x="143" y="82"/>
                  </a:lnTo>
                  <a:lnTo>
                    <a:pt x="143" y="5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0" name="Freeform 337">
              <a:extLst>
                <a:ext uri="{FF2B5EF4-FFF2-40B4-BE49-F238E27FC236}">
                  <a16:creationId xmlns:a16="http://schemas.microsoft.com/office/drawing/2014/main" id="{DCE6118C-BDC6-4E66-8EEB-107AD95101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4" y="1962"/>
              <a:ext cx="143" cy="90"/>
            </a:xfrm>
            <a:custGeom>
              <a:avLst/>
              <a:gdLst>
                <a:gd name="T0" fmla="*/ 0 w 143"/>
                <a:gd name="T1" fmla="*/ 79 h 90"/>
                <a:gd name="T2" fmla="*/ 0 w 143"/>
                <a:gd name="T3" fmla="*/ 84 h 90"/>
                <a:gd name="T4" fmla="*/ 46 w 143"/>
                <a:gd name="T5" fmla="*/ 86 h 90"/>
                <a:gd name="T6" fmla="*/ 55 w 143"/>
                <a:gd name="T7" fmla="*/ 86 h 90"/>
                <a:gd name="T8" fmla="*/ 143 w 143"/>
                <a:gd name="T9" fmla="*/ 90 h 90"/>
                <a:gd name="T10" fmla="*/ 143 w 143"/>
                <a:gd name="T11" fmla="*/ 86 h 90"/>
                <a:gd name="T12" fmla="*/ 0 w 143"/>
                <a:gd name="T13" fmla="*/ 79 h 90"/>
                <a:gd name="T14" fmla="*/ 75 w 143"/>
                <a:gd name="T15" fmla="*/ 4 h 90"/>
                <a:gd name="T16" fmla="*/ 75 w 143"/>
                <a:gd name="T17" fmla="*/ 2 h 90"/>
                <a:gd name="T18" fmla="*/ 75 w 143"/>
                <a:gd name="T19" fmla="*/ 4 h 90"/>
                <a:gd name="T20" fmla="*/ 75 w 143"/>
                <a:gd name="T21" fmla="*/ 0 h 90"/>
                <a:gd name="T22" fmla="*/ 75 w 143"/>
                <a:gd name="T23" fmla="*/ 0 h 90"/>
                <a:gd name="T24" fmla="*/ 72 w 143"/>
                <a:gd name="T25" fmla="*/ 2 h 90"/>
                <a:gd name="T26" fmla="*/ 0 w 143"/>
                <a:gd name="T27" fmla="*/ 68 h 90"/>
                <a:gd name="T28" fmla="*/ 0 w 143"/>
                <a:gd name="T29" fmla="*/ 75 h 90"/>
                <a:gd name="T30" fmla="*/ 77 w 143"/>
                <a:gd name="T31" fmla="*/ 4 h 90"/>
                <a:gd name="T32" fmla="*/ 143 w 143"/>
                <a:gd name="T33" fmla="*/ 9 h 90"/>
                <a:gd name="T34" fmla="*/ 143 w 143"/>
                <a:gd name="T35" fmla="*/ 4 h 90"/>
                <a:gd name="T36" fmla="*/ 79 w 143"/>
                <a:gd name="T37" fmla="*/ 0 h 90"/>
                <a:gd name="T38" fmla="*/ 75 w 143"/>
                <a:gd name="T39" fmla="*/ 0 h 9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3" h="90">
                  <a:moveTo>
                    <a:pt x="0" y="79"/>
                  </a:moveTo>
                  <a:lnTo>
                    <a:pt x="0" y="84"/>
                  </a:lnTo>
                  <a:lnTo>
                    <a:pt x="46" y="86"/>
                  </a:lnTo>
                  <a:lnTo>
                    <a:pt x="55" y="86"/>
                  </a:lnTo>
                  <a:lnTo>
                    <a:pt x="143" y="90"/>
                  </a:lnTo>
                  <a:lnTo>
                    <a:pt x="143" y="86"/>
                  </a:lnTo>
                  <a:lnTo>
                    <a:pt x="0" y="79"/>
                  </a:lnTo>
                  <a:close/>
                  <a:moveTo>
                    <a:pt x="75" y="4"/>
                  </a:moveTo>
                  <a:lnTo>
                    <a:pt x="75" y="2"/>
                  </a:lnTo>
                  <a:lnTo>
                    <a:pt x="75" y="4"/>
                  </a:lnTo>
                  <a:close/>
                  <a:moveTo>
                    <a:pt x="75" y="0"/>
                  </a:moveTo>
                  <a:lnTo>
                    <a:pt x="75" y="0"/>
                  </a:lnTo>
                  <a:lnTo>
                    <a:pt x="72" y="2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77" y="4"/>
                  </a:lnTo>
                  <a:lnTo>
                    <a:pt x="143" y="9"/>
                  </a:lnTo>
                  <a:lnTo>
                    <a:pt x="143" y="4"/>
                  </a:lnTo>
                  <a:lnTo>
                    <a:pt x="79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36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1" name="Freeform 338">
              <a:extLst>
                <a:ext uri="{FF2B5EF4-FFF2-40B4-BE49-F238E27FC236}">
                  <a16:creationId xmlns:a16="http://schemas.microsoft.com/office/drawing/2014/main" id="{9F90BFAC-46EE-4764-B4BB-32563310A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4" y="1962"/>
              <a:ext cx="143" cy="90"/>
            </a:xfrm>
            <a:custGeom>
              <a:avLst/>
              <a:gdLst>
                <a:gd name="T0" fmla="*/ 0 w 143"/>
                <a:gd name="T1" fmla="*/ 79 h 90"/>
                <a:gd name="T2" fmla="*/ 0 w 143"/>
                <a:gd name="T3" fmla="*/ 84 h 90"/>
                <a:gd name="T4" fmla="*/ 46 w 143"/>
                <a:gd name="T5" fmla="*/ 86 h 90"/>
                <a:gd name="T6" fmla="*/ 55 w 143"/>
                <a:gd name="T7" fmla="*/ 86 h 90"/>
                <a:gd name="T8" fmla="*/ 143 w 143"/>
                <a:gd name="T9" fmla="*/ 90 h 90"/>
                <a:gd name="T10" fmla="*/ 143 w 143"/>
                <a:gd name="T11" fmla="*/ 86 h 90"/>
                <a:gd name="T12" fmla="*/ 0 w 143"/>
                <a:gd name="T13" fmla="*/ 79 h 90"/>
                <a:gd name="T14" fmla="*/ 75 w 143"/>
                <a:gd name="T15" fmla="*/ 4 h 90"/>
                <a:gd name="T16" fmla="*/ 75 w 143"/>
                <a:gd name="T17" fmla="*/ 2 h 90"/>
                <a:gd name="T18" fmla="*/ 75 w 143"/>
                <a:gd name="T19" fmla="*/ 4 h 90"/>
                <a:gd name="T20" fmla="*/ 75 w 143"/>
                <a:gd name="T21" fmla="*/ 0 h 90"/>
                <a:gd name="T22" fmla="*/ 75 w 143"/>
                <a:gd name="T23" fmla="*/ 0 h 90"/>
                <a:gd name="T24" fmla="*/ 72 w 143"/>
                <a:gd name="T25" fmla="*/ 2 h 90"/>
                <a:gd name="T26" fmla="*/ 0 w 143"/>
                <a:gd name="T27" fmla="*/ 68 h 90"/>
                <a:gd name="T28" fmla="*/ 0 w 143"/>
                <a:gd name="T29" fmla="*/ 75 h 90"/>
                <a:gd name="T30" fmla="*/ 77 w 143"/>
                <a:gd name="T31" fmla="*/ 4 h 90"/>
                <a:gd name="T32" fmla="*/ 143 w 143"/>
                <a:gd name="T33" fmla="*/ 9 h 90"/>
                <a:gd name="T34" fmla="*/ 143 w 143"/>
                <a:gd name="T35" fmla="*/ 4 h 90"/>
                <a:gd name="T36" fmla="*/ 79 w 143"/>
                <a:gd name="T37" fmla="*/ 0 h 90"/>
                <a:gd name="T38" fmla="*/ 75 w 143"/>
                <a:gd name="T39" fmla="*/ 0 h 9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3" h="90">
                  <a:moveTo>
                    <a:pt x="0" y="79"/>
                  </a:moveTo>
                  <a:lnTo>
                    <a:pt x="0" y="84"/>
                  </a:lnTo>
                  <a:lnTo>
                    <a:pt x="46" y="86"/>
                  </a:lnTo>
                  <a:lnTo>
                    <a:pt x="55" y="86"/>
                  </a:lnTo>
                  <a:lnTo>
                    <a:pt x="143" y="90"/>
                  </a:lnTo>
                  <a:lnTo>
                    <a:pt x="143" y="86"/>
                  </a:lnTo>
                  <a:lnTo>
                    <a:pt x="0" y="79"/>
                  </a:lnTo>
                  <a:moveTo>
                    <a:pt x="75" y="4"/>
                  </a:moveTo>
                  <a:lnTo>
                    <a:pt x="75" y="2"/>
                  </a:lnTo>
                  <a:lnTo>
                    <a:pt x="75" y="4"/>
                  </a:lnTo>
                  <a:moveTo>
                    <a:pt x="75" y="0"/>
                  </a:moveTo>
                  <a:lnTo>
                    <a:pt x="75" y="0"/>
                  </a:lnTo>
                  <a:lnTo>
                    <a:pt x="72" y="2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77" y="4"/>
                  </a:lnTo>
                  <a:lnTo>
                    <a:pt x="143" y="9"/>
                  </a:lnTo>
                  <a:lnTo>
                    <a:pt x="143" y="4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2" name="Freeform 339">
              <a:extLst>
                <a:ext uri="{FF2B5EF4-FFF2-40B4-BE49-F238E27FC236}">
                  <a16:creationId xmlns:a16="http://schemas.microsoft.com/office/drawing/2014/main" id="{CD6B230D-CC79-4D54-BCD2-0893EB822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834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A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3" name="Freeform 340">
              <a:extLst>
                <a:ext uri="{FF2B5EF4-FFF2-40B4-BE49-F238E27FC236}">
                  <a16:creationId xmlns:a16="http://schemas.microsoft.com/office/drawing/2014/main" id="{F30CDEB7-3B3E-4BDD-AC97-BB765F7D7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1847"/>
              <a:ext cx="9" cy="93"/>
            </a:xfrm>
            <a:custGeom>
              <a:avLst/>
              <a:gdLst>
                <a:gd name="T0" fmla="*/ 0 w 4"/>
                <a:gd name="T1" fmla="*/ 0 h 42"/>
                <a:gd name="T2" fmla="*/ 0 w 4"/>
                <a:gd name="T3" fmla="*/ 456 h 42"/>
                <a:gd name="T4" fmla="*/ 0 w 4"/>
                <a:gd name="T5" fmla="*/ 456 h 42"/>
                <a:gd name="T6" fmla="*/ 0 w 4"/>
                <a:gd name="T7" fmla="*/ 35 h 42"/>
                <a:gd name="T8" fmla="*/ 11 w 4"/>
                <a:gd name="T9" fmla="*/ 20 h 42"/>
                <a:gd name="T10" fmla="*/ 25 w 4"/>
                <a:gd name="T11" fmla="*/ 20 h 42"/>
                <a:gd name="T12" fmla="*/ 25 w 4"/>
                <a:gd name="T13" fmla="*/ 20 h 42"/>
                <a:gd name="T14" fmla="*/ 45 w 4"/>
                <a:gd name="T15" fmla="*/ 9 h 42"/>
                <a:gd name="T16" fmla="*/ 0 w 4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42">
                  <a:moveTo>
                    <a:pt x="0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4" name="Freeform 341">
              <a:extLst>
                <a:ext uri="{FF2B5EF4-FFF2-40B4-BE49-F238E27FC236}">
                  <a16:creationId xmlns:a16="http://schemas.microsoft.com/office/drawing/2014/main" id="{3FC9C55C-AA66-4729-B091-66F36AE67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865"/>
              <a:ext cx="2" cy="150"/>
            </a:xfrm>
            <a:custGeom>
              <a:avLst/>
              <a:gdLst>
                <a:gd name="T0" fmla="*/ 2 w 2"/>
                <a:gd name="T1" fmla="*/ 0 h 150"/>
                <a:gd name="T2" fmla="*/ 0 w 2"/>
                <a:gd name="T3" fmla="*/ 0 h 150"/>
                <a:gd name="T4" fmla="*/ 0 w 2"/>
                <a:gd name="T5" fmla="*/ 150 h 150"/>
                <a:gd name="T6" fmla="*/ 2 w 2"/>
                <a:gd name="T7" fmla="*/ 148 h 150"/>
                <a:gd name="T8" fmla="*/ 2 w 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0">
                  <a:moveTo>
                    <a:pt x="2" y="0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2" y="14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5" name="Freeform 342">
              <a:extLst>
                <a:ext uri="{FF2B5EF4-FFF2-40B4-BE49-F238E27FC236}">
                  <a16:creationId xmlns:a16="http://schemas.microsoft.com/office/drawing/2014/main" id="{5A44B3C9-D9AE-4A1C-AE20-24F0EC08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865"/>
              <a:ext cx="2" cy="150"/>
            </a:xfrm>
            <a:custGeom>
              <a:avLst/>
              <a:gdLst>
                <a:gd name="T0" fmla="*/ 2 w 2"/>
                <a:gd name="T1" fmla="*/ 0 h 150"/>
                <a:gd name="T2" fmla="*/ 0 w 2"/>
                <a:gd name="T3" fmla="*/ 0 h 150"/>
                <a:gd name="T4" fmla="*/ 0 w 2"/>
                <a:gd name="T5" fmla="*/ 150 h 150"/>
                <a:gd name="T6" fmla="*/ 2 w 2"/>
                <a:gd name="T7" fmla="*/ 148 h 150"/>
                <a:gd name="T8" fmla="*/ 2 w 2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0">
                  <a:moveTo>
                    <a:pt x="2" y="0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2" y="148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6" name="Rectangle 343">
              <a:extLst>
                <a:ext uri="{FF2B5EF4-FFF2-40B4-BE49-F238E27FC236}">
                  <a16:creationId xmlns:a16="http://schemas.microsoft.com/office/drawing/2014/main" id="{23B1A7C0-E0DF-4339-8547-D652001DF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1863"/>
              <a:ext cx="2" cy="2"/>
            </a:xfrm>
            <a:prstGeom prst="rect">
              <a:avLst/>
            </a:pr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47" name="Rectangle 344">
              <a:extLst>
                <a:ext uri="{FF2B5EF4-FFF2-40B4-BE49-F238E27FC236}">
                  <a16:creationId xmlns:a16="http://schemas.microsoft.com/office/drawing/2014/main" id="{98C73FCD-3E90-4024-AFF6-AEF6C50C5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1863"/>
              <a:ext cx="2" cy="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48" name="Freeform 345">
              <a:extLst>
                <a:ext uri="{FF2B5EF4-FFF2-40B4-BE49-F238E27FC236}">
                  <a16:creationId xmlns:a16="http://schemas.microsoft.com/office/drawing/2014/main" id="{B2DE92F4-795D-457D-8379-B8C9D97EF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6" y="1863"/>
              <a:ext cx="304" cy="242"/>
            </a:xfrm>
            <a:custGeom>
              <a:avLst/>
              <a:gdLst>
                <a:gd name="T0" fmla="*/ 1432 w 138"/>
                <a:gd name="T1" fmla="*/ 915 h 110"/>
                <a:gd name="T2" fmla="*/ 1432 w 138"/>
                <a:gd name="T3" fmla="*/ 1153 h 110"/>
                <a:gd name="T4" fmla="*/ 1421 w 138"/>
                <a:gd name="T5" fmla="*/ 1162 h 110"/>
                <a:gd name="T6" fmla="*/ 1421 w 138"/>
                <a:gd name="T7" fmla="*/ 1162 h 110"/>
                <a:gd name="T8" fmla="*/ 738 w 138"/>
                <a:gd name="T9" fmla="*/ 1129 h 110"/>
                <a:gd name="T10" fmla="*/ 718 w 138"/>
                <a:gd name="T11" fmla="*/ 1137 h 110"/>
                <a:gd name="T12" fmla="*/ 1441 w 138"/>
                <a:gd name="T13" fmla="*/ 1170 h 110"/>
                <a:gd name="T14" fmla="*/ 1441 w 138"/>
                <a:gd name="T15" fmla="*/ 924 h 110"/>
                <a:gd name="T16" fmla="*/ 1432 w 138"/>
                <a:gd name="T17" fmla="*/ 915 h 110"/>
                <a:gd name="T18" fmla="*/ 1432 w 138"/>
                <a:gd name="T19" fmla="*/ 64 h 110"/>
                <a:gd name="T20" fmla="*/ 1432 w 138"/>
                <a:gd name="T21" fmla="*/ 499 h 110"/>
                <a:gd name="T22" fmla="*/ 1441 w 138"/>
                <a:gd name="T23" fmla="*/ 499 h 110"/>
                <a:gd name="T24" fmla="*/ 1441 w 138"/>
                <a:gd name="T25" fmla="*/ 97 h 110"/>
                <a:gd name="T26" fmla="*/ 1441 w 138"/>
                <a:gd name="T27" fmla="*/ 88 h 110"/>
                <a:gd name="T28" fmla="*/ 1456 w 138"/>
                <a:gd name="T29" fmla="*/ 73 h 110"/>
                <a:gd name="T30" fmla="*/ 1476 w 138"/>
                <a:gd name="T31" fmla="*/ 64 h 110"/>
                <a:gd name="T32" fmla="*/ 1432 w 138"/>
                <a:gd name="T33" fmla="*/ 64 h 110"/>
                <a:gd name="T34" fmla="*/ 0 w 138"/>
                <a:gd name="T35" fmla="*/ 0 h 110"/>
                <a:gd name="T36" fmla="*/ 0 w 138"/>
                <a:gd name="T37" fmla="*/ 9 h 110"/>
                <a:gd name="T38" fmla="*/ 20 w 138"/>
                <a:gd name="T39" fmla="*/ 0 h 110"/>
                <a:gd name="T40" fmla="*/ 0 w 138"/>
                <a:gd name="T41" fmla="*/ 0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8" h="110">
                  <a:moveTo>
                    <a:pt x="134" y="86"/>
                  </a:moveTo>
                  <a:cubicBezTo>
                    <a:pt x="134" y="108"/>
                    <a:pt x="134" y="108"/>
                    <a:pt x="134" y="108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135" y="110"/>
                    <a:pt x="135" y="110"/>
                    <a:pt x="135" y="110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4" y="86"/>
                    <a:pt x="134" y="86"/>
                    <a:pt x="134" y="86"/>
                  </a:cubicBezTo>
                  <a:moveTo>
                    <a:pt x="134" y="6"/>
                  </a:moveTo>
                  <a:cubicBezTo>
                    <a:pt x="134" y="47"/>
                    <a:pt x="134" y="47"/>
                    <a:pt x="134" y="47"/>
                  </a:cubicBezTo>
                  <a:cubicBezTo>
                    <a:pt x="135" y="47"/>
                    <a:pt x="135" y="47"/>
                    <a:pt x="135" y="47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5" y="8"/>
                    <a:pt x="136" y="7"/>
                    <a:pt x="136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4" y="6"/>
                    <a:pt x="134" y="6"/>
                    <a:pt x="134" y="6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9" name="Freeform 346">
              <a:extLst>
                <a:ext uri="{FF2B5EF4-FFF2-40B4-BE49-F238E27FC236}">
                  <a16:creationId xmlns:a16="http://schemas.microsoft.com/office/drawing/2014/main" id="{136A79A2-8FC8-4655-A693-42123DB005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" y="1878"/>
              <a:ext cx="2" cy="218"/>
            </a:xfrm>
            <a:custGeom>
              <a:avLst/>
              <a:gdLst>
                <a:gd name="T0" fmla="*/ 0 w 1"/>
                <a:gd name="T1" fmla="*/ 810 h 99"/>
                <a:gd name="T2" fmla="*/ 0 w 1"/>
                <a:gd name="T3" fmla="*/ 1057 h 99"/>
                <a:gd name="T4" fmla="*/ 8 w 1"/>
                <a:gd name="T5" fmla="*/ 1048 h 99"/>
                <a:gd name="T6" fmla="*/ 8 w 1"/>
                <a:gd name="T7" fmla="*/ 1048 h 99"/>
                <a:gd name="T8" fmla="*/ 8 w 1"/>
                <a:gd name="T9" fmla="*/ 810 h 99"/>
                <a:gd name="T10" fmla="*/ 0 w 1"/>
                <a:gd name="T11" fmla="*/ 810 h 99"/>
                <a:gd name="T12" fmla="*/ 8 w 1"/>
                <a:gd name="T13" fmla="*/ 0 h 99"/>
                <a:gd name="T14" fmla="*/ 0 w 1"/>
                <a:gd name="T15" fmla="*/ 0 h 99"/>
                <a:gd name="T16" fmla="*/ 0 w 1"/>
                <a:gd name="T17" fmla="*/ 771 h 99"/>
                <a:gd name="T18" fmla="*/ 8 w 1"/>
                <a:gd name="T19" fmla="*/ 757 h 99"/>
                <a:gd name="T20" fmla="*/ 8 w 1"/>
                <a:gd name="T21" fmla="*/ 0 h 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" h="99">
                  <a:moveTo>
                    <a:pt x="0" y="76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0" y="76"/>
                    <a:pt x="0" y="76"/>
                    <a:pt x="0" y="76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0" name="Freeform 347">
              <a:extLst>
                <a:ext uri="{FF2B5EF4-FFF2-40B4-BE49-F238E27FC236}">
                  <a16:creationId xmlns:a16="http://schemas.microsoft.com/office/drawing/2014/main" id="{426D9F46-D41D-4D4F-9D8C-3A0BB29938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" y="1874"/>
              <a:ext cx="11" cy="225"/>
            </a:xfrm>
            <a:custGeom>
              <a:avLst/>
              <a:gdLst>
                <a:gd name="T0" fmla="*/ 9 w 5"/>
                <a:gd name="T1" fmla="*/ 1076 h 102"/>
                <a:gd name="T2" fmla="*/ 0 w 5"/>
                <a:gd name="T3" fmla="*/ 1085 h 102"/>
                <a:gd name="T4" fmla="*/ 0 w 5"/>
                <a:gd name="T5" fmla="*/ 1094 h 102"/>
                <a:gd name="T6" fmla="*/ 33 w 5"/>
                <a:gd name="T7" fmla="*/ 1094 h 102"/>
                <a:gd name="T8" fmla="*/ 53 w 5"/>
                <a:gd name="T9" fmla="*/ 1085 h 102"/>
                <a:gd name="T10" fmla="*/ 20 w 5"/>
                <a:gd name="T11" fmla="*/ 1085 h 102"/>
                <a:gd name="T12" fmla="*/ 9 w 5"/>
                <a:gd name="T13" fmla="*/ 1076 h 102"/>
                <a:gd name="T14" fmla="*/ 9 w 5"/>
                <a:gd name="T15" fmla="*/ 0 h 102"/>
                <a:gd name="T16" fmla="*/ 0 w 5"/>
                <a:gd name="T17" fmla="*/ 9 h 102"/>
                <a:gd name="T18" fmla="*/ 0 w 5"/>
                <a:gd name="T19" fmla="*/ 20 h 102"/>
                <a:gd name="T20" fmla="*/ 9 w 5"/>
                <a:gd name="T21" fmla="*/ 20 h 102"/>
                <a:gd name="T22" fmla="*/ 9 w 5"/>
                <a:gd name="T23" fmla="*/ 0 h 1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102">
                  <a:moveTo>
                    <a:pt x="1" y="100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1" y="101"/>
                    <a:pt x="1" y="101"/>
                    <a:pt x="1" y="100"/>
                  </a:cubicBezTo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1" name="Freeform 348">
              <a:extLst>
                <a:ext uri="{FF2B5EF4-FFF2-40B4-BE49-F238E27FC236}">
                  <a16:creationId xmlns:a16="http://schemas.microsoft.com/office/drawing/2014/main" id="{8AF203C0-C101-49C6-B07D-AECC1D70E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9" y="1971"/>
              <a:ext cx="154" cy="79"/>
            </a:xfrm>
            <a:custGeom>
              <a:avLst/>
              <a:gdLst>
                <a:gd name="T0" fmla="*/ 0 w 154"/>
                <a:gd name="T1" fmla="*/ 70 h 79"/>
                <a:gd name="T2" fmla="*/ 0 w 154"/>
                <a:gd name="T3" fmla="*/ 70 h 79"/>
                <a:gd name="T4" fmla="*/ 0 w 154"/>
                <a:gd name="T5" fmla="*/ 70 h 79"/>
                <a:gd name="T6" fmla="*/ 0 w 154"/>
                <a:gd name="T7" fmla="*/ 70 h 79"/>
                <a:gd name="T8" fmla="*/ 152 w 154"/>
                <a:gd name="T9" fmla="*/ 0 h 79"/>
                <a:gd name="T10" fmla="*/ 152 w 154"/>
                <a:gd name="T11" fmla="*/ 77 h 79"/>
                <a:gd name="T12" fmla="*/ 154 w 154"/>
                <a:gd name="T13" fmla="*/ 79 h 79"/>
                <a:gd name="T14" fmla="*/ 154 w 154"/>
                <a:gd name="T15" fmla="*/ 77 h 79"/>
                <a:gd name="T16" fmla="*/ 154 w 154"/>
                <a:gd name="T17" fmla="*/ 0 h 79"/>
                <a:gd name="T18" fmla="*/ 152 w 154"/>
                <a:gd name="T19" fmla="*/ 0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79">
                  <a:moveTo>
                    <a:pt x="0" y="70"/>
                  </a:moveTo>
                  <a:lnTo>
                    <a:pt x="0" y="70"/>
                  </a:lnTo>
                  <a:close/>
                  <a:moveTo>
                    <a:pt x="152" y="0"/>
                  </a:moveTo>
                  <a:lnTo>
                    <a:pt x="152" y="77"/>
                  </a:lnTo>
                  <a:lnTo>
                    <a:pt x="154" y="79"/>
                  </a:lnTo>
                  <a:lnTo>
                    <a:pt x="154" y="77"/>
                  </a:lnTo>
                  <a:lnTo>
                    <a:pt x="154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C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2" name="Freeform 349">
              <a:extLst>
                <a:ext uri="{FF2B5EF4-FFF2-40B4-BE49-F238E27FC236}">
                  <a16:creationId xmlns:a16="http://schemas.microsoft.com/office/drawing/2014/main" id="{D0CA1E5B-F71A-495E-8422-57EDBC1EC9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9" y="1971"/>
              <a:ext cx="154" cy="79"/>
            </a:xfrm>
            <a:custGeom>
              <a:avLst/>
              <a:gdLst>
                <a:gd name="T0" fmla="*/ 0 w 154"/>
                <a:gd name="T1" fmla="*/ 70 h 79"/>
                <a:gd name="T2" fmla="*/ 0 w 154"/>
                <a:gd name="T3" fmla="*/ 70 h 79"/>
                <a:gd name="T4" fmla="*/ 0 w 154"/>
                <a:gd name="T5" fmla="*/ 70 h 79"/>
                <a:gd name="T6" fmla="*/ 0 w 154"/>
                <a:gd name="T7" fmla="*/ 70 h 79"/>
                <a:gd name="T8" fmla="*/ 152 w 154"/>
                <a:gd name="T9" fmla="*/ 0 h 79"/>
                <a:gd name="T10" fmla="*/ 152 w 154"/>
                <a:gd name="T11" fmla="*/ 77 h 79"/>
                <a:gd name="T12" fmla="*/ 154 w 154"/>
                <a:gd name="T13" fmla="*/ 79 h 79"/>
                <a:gd name="T14" fmla="*/ 154 w 154"/>
                <a:gd name="T15" fmla="*/ 77 h 79"/>
                <a:gd name="T16" fmla="*/ 154 w 154"/>
                <a:gd name="T17" fmla="*/ 0 h 79"/>
                <a:gd name="T18" fmla="*/ 152 w 154"/>
                <a:gd name="T19" fmla="*/ 0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79">
                  <a:moveTo>
                    <a:pt x="0" y="70"/>
                  </a:moveTo>
                  <a:lnTo>
                    <a:pt x="0" y="70"/>
                  </a:lnTo>
                  <a:moveTo>
                    <a:pt x="152" y="0"/>
                  </a:moveTo>
                  <a:lnTo>
                    <a:pt x="152" y="77"/>
                  </a:lnTo>
                  <a:lnTo>
                    <a:pt x="154" y="79"/>
                  </a:lnTo>
                  <a:lnTo>
                    <a:pt x="154" y="77"/>
                  </a:lnTo>
                  <a:lnTo>
                    <a:pt x="154" y="0"/>
                  </a:lnTo>
                  <a:lnTo>
                    <a:pt x="1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3" name="Freeform 350">
              <a:extLst>
                <a:ext uri="{FF2B5EF4-FFF2-40B4-BE49-F238E27FC236}">
                  <a16:creationId xmlns:a16="http://schemas.microsoft.com/office/drawing/2014/main" id="{2230B523-443B-43A6-82A6-597E07F81F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" y="1966"/>
              <a:ext cx="156" cy="89"/>
            </a:xfrm>
            <a:custGeom>
              <a:avLst/>
              <a:gdLst>
                <a:gd name="T0" fmla="*/ 156 w 156"/>
                <a:gd name="T1" fmla="*/ 82 h 89"/>
                <a:gd name="T2" fmla="*/ 156 w 156"/>
                <a:gd name="T3" fmla="*/ 84 h 89"/>
                <a:gd name="T4" fmla="*/ 154 w 156"/>
                <a:gd name="T5" fmla="*/ 82 h 89"/>
                <a:gd name="T6" fmla="*/ 154 w 156"/>
                <a:gd name="T7" fmla="*/ 86 h 89"/>
                <a:gd name="T8" fmla="*/ 156 w 156"/>
                <a:gd name="T9" fmla="*/ 89 h 89"/>
                <a:gd name="T10" fmla="*/ 156 w 156"/>
                <a:gd name="T11" fmla="*/ 82 h 89"/>
                <a:gd name="T12" fmla="*/ 2 w 156"/>
                <a:gd name="T13" fmla="*/ 69 h 89"/>
                <a:gd name="T14" fmla="*/ 0 w 156"/>
                <a:gd name="T15" fmla="*/ 71 h 89"/>
                <a:gd name="T16" fmla="*/ 0 w 156"/>
                <a:gd name="T17" fmla="*/ 80 h 89"/>
                <a:gd name="T18" fmla="*/ 2 w 156"/>
                <a:gd name="T19" fmla="*/ 80 h 89"/>
                <a:gd name="T20" fmla="*/ 2 w 156"/>
                <a:gd name="T21" fmla="*/ 75 h 89"/>
                <a:gd name="T22" fmla="*/ 2 w 156"/>
                <a:gd name="T23" fmla="*/ 75 h 89"/>
                <a:gd name="T24" fmla="*/ 2 w 156"/>
                <a:gd name="T25" fmla="*/ 75 h 89"/>
                <a:gd name="T26" fmla="*/ 2 w 156"/>
                <a:gd name="T27" fmla="*/ 69 h 89"/>
                <a:gd name="T28" fmla="*/ 154 w 156"/>
                <a:gd name="T29" fmla="*/ 0 h 89"/>
                <a:gd name="T30" fmla="*/ 154 w 156"/>
                <a:gd name="T31" fmla="*/ 5 h 89"/>
                <a:gd name="T32" fmla="*/ 156 w 156"/>
                <a:gd name="T33" fmla="*/ 5 h 89"/>
                <a:gd name="T34" fmla="*/ 156 w 156"/>
                <a:gd name="T35" fmla="*/ 0 h 89"/>
                <a:gd name="T36" fmla="*/ 154 w 156"/>
                <a:gd name="T37" fmla="*/ 0 h 8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6" h="89">
                  <a:moveTo>
                    <a:pt x="156" y="82"/>
                  </a:moveTo>
                  <a:lnTo>
                    <a:pt x="156" y="84"/>
                  </a:lnTo>
                  <a:lnTo>
                    <a:pt x="154" y="82"/>
                  </a:lnTo>
                  <a:lnTo>
                    <a:pt x="154" y="86"/>
                  </a:lnTo>
                  <a:lnTo>
                    <a:pt x="156" y="89"/>
                  </a:lnTo>
                  <a:lnTo>
                    <a:pt x="156" y="82"/>
                  </a:lnTo>
                  <a:close/>
                  <a:moveTo>
                    <a:pt x="2" y="69"/>
                  </a:moveTo>
                  <a:lnTo>
                    <a:pt x="0" y="71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75"/>
                  </a:lnTo>
                  <a:lnTo>
                    <a:pt x="2" y="69"/>
                  </a:lnTo>
                  <a:close/>
                  <a:moveTo>
                    <a:pt x="154" y="0"/>
                  </a:moveTo>
                  <a:lnTo>
                    <a:pt x="154" y="5"/>
                  </a:lnTo>
                  <a:lnTo>
                    <a:pt x="156" y="5"/>
                  </a:lnTo>
                  <a:lnTo>
                    <a:pt x="156" y="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36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4" name="Freeform 351">
              <a:extLst>
                <a:ext uri="{FF2B5EF4-FFF2-40B4-BE49-F238E27FC236}">
                  <a16:creationId xmlns:a16="http://schemas.microsoft.com/office/drawing/2014/main" id="{85FDF267-BCFE-4DCE-9B43-58E3243E6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" y="1966"/>
              <a:ext cx="156" cy="89"/>
            </a:xfrm>
            <a:custGeom>
              <a:avLst/>
              <a:gdLst>
                <a:gd name="T0" fmla="*/ 156 w 156"/>
                <a:gd name="T1" fmla="*/ 82 h 89"/>
                <a:gd name="T2" fmla="*/ 156 w 156"/>
                <a:gd name="T3" fmla="*/ 84 h 89"/>
                <a:gd name="T4" fmla="*/ 154 w 156"/>
                <a:gd name="T5" fmla="*/ 82 h 89"/>
                <a:gd name="T6" fmla="*/ 154 w 156"/>
                <a:gd name="T7" fmla="*/ 86 h 89"/>
                <a:gd name="T8" fmla="*/ 156 w 156"/>
                <a:gd name="T9" fmla="*/ 89 h 89"/>
                <a:gd name="T10" fmla="*/ 156 w 156"/>
                <a:gd name="T11" fmla="*/ 82 h 89"/>
                <a:gd name="T12" fmla="*/ 2 w 156"/>
                <a:gd name="T13" fmla="*/ 69 h 89"/>
                <a:gd name="T14" fmla="*/ 0 w 156"/>
                <a:gd name="T15" fmla="*/ 71 h 89"/>
                <a:gd name="T16" fmla="*/ 0 w 156"/>
                <a:gd name="T17" fmla="*/ 80 h 89"/>
                <a:gd name="T18" fmla="*/ 2 w 156"/>
                <a:gd name="T19" fmla="*/ 80 h 89"/>
                <a:gd name="T20" fmla="*/ 2 w 156"/>
                <a:gd name="T21" fmla="*/ 75 h 89"/>
                <a:gd name="T22" fmla="*/ 2 w 156"/>
                <a:gd name="T23" fmla="*/ 75 h 89"/>
                <a:gd name="T24" fmla="*/ 2 w 156"/>
                <a:gd name="T25" fmla="*/ 75 h 89"/>
                <a:gd name="T26" fmla="*/ 2 w 156"/>
                <a:gd name="T27" fmla="*/ 69 h 89"/>
                <a:gd name="T28" fmla="*/ 154 w 156"/>
                <a:gd name="T29" fmla="*/ 0 h 89"/>
                <a:gd name="T30" fmla="*/ 154 w 156"/>
                <a:gd name="T31" fmla="*/ 5 h 89"/>
                <a:gd name="T32" fmla="*/ 156 w 156"/>
                <a:gd name="T33" fmla="*/ 5 h 89"/>
                <a:gd name="T34" fmla="*/ 156 w 156"/>
                <a:gd name="T35" fmla="*/ 0 h 89"/>
                <a:gd name="T36" fmla="*/ 154 w 156"/>
                <a:gd name="T37" fmla="*/ 0 h 8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6" h="89">
                  <a:moveTo>
                    <a:pt x="156" y="82"/>
                  </a:moveTo>
                  <a:lnTo>
                    <a:pt x="156" y="84"/>
                  </a:lnTo>
                  <a:lnTo>
                    <a:pt x="154" y="82"/>
                  </a:lnTo>
                  <a:lnTo>
                    <a:pt x="154" y="86"/>
                  </a:lnTo>
                  <a:lnTo>
                    <a:pt x="156" y="89"/>
                  </a:lnTo>
                  <a:lnTo>
                    <a:pt x="156" y="82"/>
                  </a:lnTo>
                  <a:moveTo>
                    <a:pt x="2" y="69"/>
                  </a:moveTo>
                  <a:lnTo>
                    <a:pt x="0" y="71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75"/>
                  </a:lnTo>
                  <a:lnTo>
                    <a:pt x="2" y="69"/>
                  </a:lnTo>
                  <a:moveTo>
                    <a:pt x="154" y="0"/>
                  </a:moveTo>
                  <a:lnTo>
                    <a:pt x="154" y="5"/>
                  </a:lnTo>
                  <a:lnTo>
                    <a:pt x="156" y="5"/>
                  </a:lnTo>
                  <a:lnTo>
                    <a:pt x="156" y="0"/>
                  </a:lnTo>
                  <a:lnTo>
                    <a:pt x="1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5" name="Freeform 352">
              <a:extLst>
                <a:ext uri="{FF2B5EF4-FFF2-40B4-BE49-F238E27FC236}">
                  <a16:creationId xmlns:a16="http://schemas.microsoft.com/office/drawing/2014/main" id="{54A72767-D85C-4D3C-8B0C-CE12EE347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89"/>
              <a:ext cx="9" cy="152"/>
            </a:xfrm>
            <a:custGeom>
              <a:avLst/>
              <a:gdLst>
                <a:gd name="T0" fmla="*/ 0 w 4"/>
                <a:gd name="T1" fmla="*/ 0 h 69"/>
                <a:gd name="T2" fmla="*/ 0 w 4"/>
                <a:gd name="T3" fmla="*/ 738 h 69"/>
                <a:gd name="T4" fmla="*/ 11 w 4"/>
                <a:gd name="T5" fmla="*/ 738 h 69"/>
                <a:gd name="T6" fmla="*/ 11 w 4"/>
                <a:gd name="T7" fmla="*/ 33 h 69"/>
                <a:gd name="T8" fmla="*/ 25 w 4"/>
                <a:gd name="T9" fmla="*/ 9 h 69"/>
                <a:gd name="T10" fmla="*/ 45 w 4"/>
                <a:gd name="T11" fmla="*/ 0 h 69"/>
                <a:gd name="T12" fmla="*/ 0 w 4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69">
                  <a:moveTo>
                    <a:pt x="0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6" name="Freeform 353">
              <a:extLst>
                <a:ext uri="{FF2B5EF4-FFF2-40B4-BE49-F238E27FC236}">
                  <a16:creationId xmlns:a16="http://schemas.microsoft.com/office/drawing/2014/main" id="{CC0720BD-CEA5-47AF-B6EE-09C03EA2B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048"/>
              <a:ext cx="150" cy="75"/>
            </a:xfrm>
            <a:custGeom>
              <a:avLst/>
              <a:gdLst>
                <a:gd name="T0" fmla="*/ 148 w 150"/>
                <a:gd name="T1" fmla="*/ 0 h 75"/>
                <a:gd name="T2" fmla="*/ 148 w 150"/>
                <a:gd name="T3" fmla="*/ 70 h 75"/>
                <a:gd name="T4" fmla="*/ 146 w 150"/>
                <a:gd name="T5" fmla="*/ 73 h 75"/>
                <a:gd name="T6" fmla="*/ 146 w 150"/>
                <a:gd name="T7" fmla="*/ 73 h 75"/>
                <a:gd name="T8" fmla="*/ 2 w 150"/>
                <a:gd name="T9" fmla="*/ 66 h 75"/>
                <a:gd name="T10" fmla="*/ 0 w 150"/>
                <a:gd name="T11" fmla="*/ 68 h 75"/>
                <a:gd name="T12" fmla="*/ 150 w 150"/>
                <a:gd name="T13" fmla="*/ 75 h 75"/>
                <a:gd name="T14" fmla="*/ 150 w 150"/>
                <a:gd name="T15" fmla="*/ 0 h 75"/>
                <a:gd name="T16" fmla="*/ 148 w 150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5">
                  <a:moveTo>
                    <a:pt x="148" y="0"/>
                  </a:moveTo>
                  <a:lnTo>
                    <a:pt x="148" y="70"/>
                  </a:lnTo>
                  <a:lnTo>
                    <a:pt x="146" y="73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150" y="75"/>
                  </a:lnTo>
                  <a:lnTo>
                    <a:pt x="150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7" name="Freeform 354">
              <a:extLst>
                <a:ext uri="{FF2B5EF4-FFF2-40B4-BE49-F238E27FC236}">
                  <a16:creationId xmlns:a16="http://schemas.microsoft.com/office/drawing/2014/main" id="{872E1C98-396F-4434-9D61-DD72575AC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048"/>
              <a:ext cx="150" cy="75"/>
            </a:xfrm>
            <a:custGeom>
              <a:avLst/>
              <a:gdLst>
                <a:gd name="T0" fmla="*/ 148 w 150"/>
                <a:gd name="T1" fmla="*/ 0 h 75"/>
                <a:gd name="T2" fmla="*/ 148 w 150"/>
                <a:gd name="T3" fmla="*/ 70 h 75"/>
                <a:gd name="T4" fmla="*/ 146 w 150"/>
                <a:gd name="T5" fmla="*/ 73 h 75"/>
                <a:gd name="T6" fmla="*/ 146 w 150"/>
                <a:gd name="T7" fmla="*/ 73 h 75"/>
                <a:gd name="T8" fmla="*/ 2 w 150"/>
                <a:gd name="T9" fmla="*/ 66 h 75"/>
                <a:gd name="T10" fmla="*/ 0 w 150"/>
                <a:gd name="T11" fmla="*/ 68 h 75"/>
                <a:gd name="T12" fmla="*/ 150 w 150"/>
                <a:gd name="T13" fmla="*/ 75 h 75"/>
                <a:gd name="T14" fmla="*/ 150 w 150"/>
                <a:gd name="T15" fmla="*/ 0 h 75"/>
                <a:gd name="T16" fmla="*/ 148 w 150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5">
                  <a:moveTo>
                    <a:pt x="148" y="0"/>
                  </a:moveTo>
                  <a:lnTo>
                    <a:pt x="148" y="70"/>
                  </a:lnTo>
                  <a:lnTo>
                    <a:pt x="146" y="73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150" y="75"/>
                  </a:lnTo>
                  <a:lnTo>
                    <a:pt x="150" y="0"/>
                  </a:lnTo>
                  <a:lnTo>
                    <a:pt x="1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8" name="Freeform 355">
              <a:extLst>
                <a:ext uri="{FF2B5EF4-FFF2-40B4-BE49-F238E27FC236}">
                  <a16:creationId xmlns:a16="http://schemas.microsoft.com/office/drawing/2014/main" id="{20C9C302-68D5-444D-A774-03E02D3C9C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7" y="2041"/>
              <a:ext cx="156" cy="75"/>
            </a:xfrm>
            <a:custGeom>
              <a:avLst/>
              <a:gdLst>
                <a:gd name="T0" fmla="*/ 0 w 156"/>
                <a:gd name="T1" fmla="*/ 73 h 75"/>
                <a:gd name="T2" fmla="*/ 0 w 156"/>
                <a:gd name="T3" fmla="*/ 73 h 75"/>
                <a:gd name="T4" fmla="*/ 0 w 156"/>
                <a:gd name="T5" fmla="*/ 75 h 75"/>
                <a:gd name="T6" fmla="*/ 6 w 156"/>
                <a:gd name="T7" fmla="*/ 75 h 75"/>
                <a:gd name="T8" fmla="*/ 8 w 156"/>
                <a:gd name="T9" fmla="*/ 73 h 75"/>
                <a:gd name="T10" fmla="*/ 0 w 156"/>
                <a:gd name="T11" fmla="*/ 73 h 75"/>
                <a:gd name="T12" fmla="*/ 154 w 156"/>
                <a:gd name="T13" fmla="*/ 0 h 75"/>
                <a:gd name="T14" fmla="*/ 154 w 156"/>
                <a:gd name="T15" fmla="*/ 7 h 75"/>
                <a:gd name="T16" fmla="*/ 156 w 156"/>
                <a:gd name="T17" fmla="*/ 7 h 75"/>
                <a:gd name="T18" fmla="*/ 156 w 156"/>
                <a:gd name="T19" fmla="*/ 0 h 75"/>
                <a:gd name="T20" fmla="*/ 154 w 156"/>
                <a:gd name="T21" fmla="*/ 0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75">
                  <a:moveTo>
                    <a:pt x="0" y="73"/>
                  </a:moveTo>
                  <a:lnTo>
                    <a:pt x="0" y="73"/>
                  </a:lnTo>
                  <a:lnTo>
                    <a:pt x="0" y="75"/>
                  </a:lnTo>
                  <a:lnTo>
                    <a:pt x="6" y="75"/>
                  </a:lnTo>
                  <a:lnTo>
                    <a:pt x="8" y="73"/>
                  </a:lnTo>
                  <a:lnTo>
                    <a:pt x="0" y="73"/>
                  </a:lnTo>
                  <a:close/>
                  <a:moveTo>
                    <a:pt x="154" y="0"/>
                  </a:moveTo>
                  <a:lnTo>
                    <a:pt x="154" y="7"/>
                  </a:lnTo>
                  <a:lnTo>
                    <a:pt x="156" y="7"/>
                  </a:lnTo>
                  <a:lnTo>
                    <a:pt x="156" y="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9" name="Freeform 356">
              <a:extLst>
                <a:ext uri="{FF2B5EF4-FFF2-40B4-BE49-F238E27FC236}">
                  <a16:creationId xmlns:a16="http://schemas.microsoft.com/office/drawing/2014/main" id="{C4B718B6-E6AA-42AE-8B22-A5FF5B9147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7" y="2041"/>
              <a:ext cx="156" cy="75"/>
            </a:xfrm>
            <a:custGeom>
              <a:avLst/>
              <a:gdLst>
                <a:gd name="T0" fmla="*/ 0 w 156"/>
                <a:gd name="T1" fmla="*/ 73 h 75"/>
                <a:gd name="T2" fmla="*/ 0 w 156"/>
                <a:gd name="T3" fmla="*/ 73 h 75"/>
                <a:gd name="T4" fmla="*/ 0 w 156"/>
                <a:gd name="T5" fmla="*/ 75 h 75"/>
                <a:gd name="T6" fmla="*/ 6 w 156"/>
                <a:gd name="T7" fmla="*/ 75 h 75"/>
                <a:gd name="T8" fmla="*/ 8 w 156"/>
                <a:gd name="T9" fmla="*/ 73 h 75"/>
                <a:gd name="T10" fmla="*/ 0 w 156"/>
                <a:gd name="T11" fmla="*/ 73 h 75"/>
                <a:gd name="T12" fmla="*/ 154 w 156"/>
                <a:gd name="T13" fmla="*/ 0 h 75"/>
                <a:gd name="T14" fmla="*/ 154 w 156"/>
                <a:gd name="T15" fmla="*/ 7 h 75"/>
                <a:gd name="T16" fmla="*/ 156 w 156"/>
                <a:gd name="T17" fmla="*/ 7 h 75"/>
                <a:gd name="T18" fmla="*/ 156 w 156"/>
                <a:gd name="T19" fmla="*/ 0 h 75"/>
                <a:gd name="T20" fmla="*/ 154 w 156"/>
                <a:gd name="T21" fmla="*/ 0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75">
                  <a:moveTo>
                    <a:pt x="0" y="73"/>
                  </a:moveTo>
                  <a:lnTo>
                    <a:pt x="0" y="73"/>
                  </a:lnTo>
                  <a:lnTo>
                    <a:pt x="0" y="75"/>
                  </a:lnTo>
                  <a:lnTo>
                    <a:pt x="6" y="75"/>
                  </a:lnTo>
                  <a:lnTo>
                    <a:pt x="8" y="73"/>
                  </a:lnTo>
                  <a:lnTo>
                    <a:pt x="0" y="73"/>
                  </a:lnTo>
                  <a:moveTo>
                    <a:pt x="154" y="0"/>
                  </a:moveTo>
                  <a:lnTo>
                    <a:pt x="154" y="7"/>
                  </a:lnTo>
                  <a:lnTo>
                    <a:pt x="156" y="7"/>
                  </a:lnTo>
                  <a:lnTo>
                    <a:pt x="156" y="0"/>
                  </a:lnTo>
                  <a:lnTo>
                    <a:pt x="1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0" name="Freeform 357">
              <a:extLst>
                <a:ext uri="{FF2B5EF4-FFF2-40B4-BE49-F238E27FC236}">
                  <a16:creationId xmlns:a16="http://schemas.microsoft.com/office/drawing/2014/main" id="{6592C8C7-3C5E-4503-A826-8BD223D13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903"/>
              <a:ext cx="11" cy="152"/>
            </a:xfrm>
            <a:custGeom>
              <a:avLst/>
              <a:gdLst>
                <a:gd name="T0" fmla="*/ 0 w 5"/>
                <a:gd name="T1" fmla="*/ 0 h 69"/>
                <a:gd name="T2" fmla="*/ 0 w 5"/>
                <a:gd name="T3" fmla="*/ 738 h 69"/>
                <a:gd name="T4" fmla="*/ 20 w 5"/>
                <a:gd name="T5" fmla="*/ 738 h 69"/>
                <a:gd name="T6" fmla="*/ 20 w 5"/>
                <a:gd name="T7" fmla="*/ 33 h 69"/>
                <a:gd name="T8" fmla="*/ 33 w 5"/>
                <a:gd name="T9" fmla="*/ 20 h 69"/>
                <a:gd name="T10" fmla="*/ 33 w 5"/>
                <a:gd name="T11" fmla="*/ 20 h 69"/>
                <a:gd name="T12" fmla="*/ 53 w 5"/>
                <a:gd name="T13" fmla="*/ 0 h 69"/>
                <a:gd name="T14" fmla="*/ 0 w 5"/>
                <a:gd name="T15" fmla="*/ 0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69">
                  <a:moveTo>
                    <a:pt x="0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1" name="Freeform 358">
              <a:extLst>
                <a:ext uri="{FF2B5EF4-FFF2-40B4-BE49-F238E27FC236}">
                  <a16:creationId xmlns:a16="http://schemas.microsoft.com/office/drawing/2014/main" id="{F14D8DEE-EC4B-4764-91D7-F13C3E0BB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121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2" name="Freeform 359">
              <a:extLst>
                <a:ext uri="{FF2B5EF4-FFF2-40B4-BE49-F238E27FC236}">
                  <a16:creationId xmlns:a16="http://schemas.microsoft.com/office/drawing/2014/main" id="{417F95E8-FBD2-41A6-AEA2-D7AAE74A0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061"/>
              <a:ext cx="150" cy="71"/>
            </a:xfrm>
            <a:custGeom>
              <a:avLst/>
              <a:gdLst>
                <a:gd name="T0" fmla="*/ 145 w 150"/>
                <a:gd name="T1" fmla="*/ 0 h 71"/>
                <a:gd name="T2" fmla="*/ 145 w 150"/>
                <a:gd name="T3" fmla="*/ 66 h 71"/>
                <a:gd name="T4" fmla="*/ 145 w 150"/>
                <a:gd name="T5" fmla="*/ 68 h 71"/>
                <a:gd name="T6" fmla="*/ 143 w 150"/>
                <a:gd name="T7" fmla="*/ 68 h 71"/>
                <a:gd name="T8" fmla="*/ 4 w 150"/>
                <a:gd name="T9" fmla="*/ 62 h 71"/>
                <a:gd name="T10" fmla="*/ 0 w 150"/>
                <a:gd name="T11" fmla="*/ 64 h 71"/>
                <a:gd name="T12" fmla="*/ 150 w 150"/>
                <a:gd name="T13" fmla="*/ 71 h 71"/>
                <a:gd name="T14" fmla="*/ 150 w 150"/>
                <a:gd name="T15" fmla="*/ 0 h 71"/>
                <a:gd name="T16" fmla="*/ 145 w 150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1">
                  <a:moveTo>
                    <a:pt x="145" y="0"/>
                  </a:moveTo>
                  <a:lnTo>
                    <a:pt x="145" y="66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4" y="62"/>
                  </a:lnTo>
                  <a:lnTo>
                    <a:pt x="0" y="64"/>
                  </a:lnTo>
                  <a:lnTo>
                    <a:pt x="150" y="71"/>
                  </a:lnTo>
                  <a:lnTo>
                    <a:pt x="150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3" name="Freeform 360">
              <a:extLst>
                <a:ext uri="{FF2B5EF4-FFF2-40B4-BE49-F238E27FC236}">
                  <a16:creationId xmlns:a16="http://schemas.microsoft.com/office/drawing/2014/main" id="{620D9B6B-F9CB-4CDD-A155-F259A0025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061"/>
              <a:ext cx="150" cy="71"/>
            </a:xfrm>
            <a:custGeom>
              <a:avLst/>
              <a:gdLst>
                <a:gd name="T0" fmla="*/ 145 w 150"/>
                <a:gd name="T1" fmla="*/ 0 h 71"/>
                <a:gd name="T2" fmla="*/ 145 w 150"/>
                <a:gd name="T3" fmla="*/ 66 h 71"/>
                <a:gd name="T4" fmla="*/ 145 w 150"/>
                <a:gd name="T5" fmla="*/ 68 h 71"/>
                <a:gd name="T6" fmla="*/ 143 w 150"/>
                <a:gd name="T7" fmla="*/ 68 h 71"/>
                <a:gd name="T8" fmla="*/ 4 w 150"/>
                <a:gd name="T9" fmla="*/ 62 h 71"/>
                <a:gd name="T10" fmla="*/ 0 w 150"/>
                <a:gd name="T11" fmla="*/ 64 h 71"/>
                <a:gd name="T12" fmla="*/ 150 w 150"/>
                <a:gd name="T13" fmla="*/ 71 h 71"/>
                <a:gd name="T14" fmla="*/ 150 w 150"/>
                <a:gd name="T15" fmla="*/ 0 h 71"/>
                <a:gd name="T16" fmla="*/ 145 w 150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1">
                  <a:moveTo>
                    <a:pt x="145" y="0"/>
                  </a:moveTo>
                  <a:lnTo>
                    <a:pt x="145" y="66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4" y="62"/>
                  </a:lnTo>
                  <a:lnTo>
                    <a:pt x="0" y="64"/>
                  </a:lnTo>
                  <a:lnTo>
                    <a:pt x="150" y="71"/>
                  </a:lnTo>
                  <a:lnTo>
                    <a:pt x="150" y="0"/>
                  </a:lnTo>
                  <a:lnTo>
                    <a:pt x="1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4" name="Freeform 361">
              <a:extLst>
                <a:ext uri="{FF2B5EF4-FFF2-40B4-BE49-F238E27FC236}">
                  <a16:creationId xmlns:a16="http://schemas.microsoft.com/office/drawing/2014/main" id="{E1FA902D-318E-4C74-A27B-F538A7E887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6" y="2055"/>
              <a:ext cx="157" cy="70"/>
            </a:xfrm>
            <a:custGeom>
              <a:avLst/>
              <a:gdLst>
                <a:gd name="T0" fmla="*/ 0 w 71"/>
                <a:gd name="T1" fmla="*/ 326 h 32"/>
                <a:gd name="T2" fmla="*/ 0 w 71"/>
                <a:gd name="T3" fmla="*/ 326 h 32"/>
                <a:gd name="T4" fmla="*/ 0 w 71"/>
                <a:gd name="T5" fmla="*/ 335 h 32"/>
                <a:gd name="T6" fmla="*/ 33 w 71"/>
                <a:gd name="T7" fmla="*/ 335 h 32"/>
                <a:gd name="T8" fmla="*/ 53 w 71"/>
                <a:gd name="T9" fmla="*/ 326 h 32"/>
                <a:gd name="T10" fmla="*/ 9 w 71"/>
                <a:gd name="T11" fmla="*/ 326 h 32"/>
                <a:gd name="T12" fmla="*/ 0 w 71"/>
                <a:gd name="T13" fmla="*/ 326 h 32"/>
                <a:gd name="T14" fmla="*/ 747 w 71"/>
                <a:gd name="T15" fmla="*/ 0 h 32"/>
                <a:gd name="T16" fmla="*/ 747 w 71"/>
                <a:gd name="T17" fmla="*/ 33 h 32"/>
                <a:gd name="T18" fmla="*/ 767 w 71"/>
                <a:gd name="T19" fmla="*/ 33 h 32"/>
                <a:gd name="T20" fmla="*/ 767 w 71"/>
                <a:gd name="T21" fmla="*/ 0 h 32"/>
                <a:gd name="T22" fmla="*/ 747 w 71"/>
                <a:gd name="T23" fmla="*/ 0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32"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0" y="31"/>
                  </a:cubicBezTo>
                  <a:moveTo>
                    <a:pt x="69" y="0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5" name="Freeform 362">
              <a:extLst>
                <a:ext uri="{FF2B5EF4-FFF2-40B4-BE49-F238E27FC236}">
                  <a16:creationId xmlns:a16="http://schemas.microsoft.com/office/drawing/2014/main" id="{4EAA6409-DA12-485E-8888-A78A2EAB5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918"/>
              <a:ext cx="2" cy="156"/>
            </a:xfrm>
            <a:custGeom>
              <a:avLst/>
              <a:gdLst>
                <a:gd name="T0" fmla="*/ 2 w 2"/>
                <a:gd name="T1" fmla="*/ 0 h 156"/>
                <a:gd name="T2" fmla="*/ 0 w 2"/>
                <a:gd name="T3" fmla="*/ 2 h 156"/>
                <a:gd name="T4" fmla="*/ 0 w 2"/>
                <a:gd name="T5" fmla="*/ 156 h 156"/>
                <a:gd name="T6" fmla="*/ 2 w 2"/>
                <a:gd name="T7" fmla="*/ 154 h 156"/>
                <a:gd name="T8" fmla="*/ 2 w 2"/>
                <a:gd name="T9" fmla="*/ 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6">
                  <a:moveTo>
                    <a:pt x="2" y="0"/>
                  </a:moveTo>
                  <a:lnTo>
                    <a:pt x="0" y="2"/>
                  </a:lnTo>
                  <a:lnTo>
                    <a:pt x="0" y="156"/>
                  </a:lnTo>
                  <a:lnTo>
                    <a:pt x="2" y="15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6" name="Freeform 363">
              <a:extLst>
                <a:ext uri="{FF2B5EF4-FFF2-40B4-BE49-F238E27FC236}">
                  <a16:creationId xmlns:a16="http://schemas.microsoft.com/office/drawing/2014/main" id="{BE5E2188-2D64-4A98-AF25-CDF5138D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916"/>
              <a:ext cx="2" cy="4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0 h 4"/>
                <a:gd name="T4" fmla="*/ 0 w 2"/>
                <a:gd name="T5" fmla="*/ 4 h 4"/>
                <a:gd name="T6" fmla="*/ 2 w 2"/>
                <a:gd name="T7" fmla="*/ 2 h 4"/>
                <a:gd name="T8" fmla="*/ 2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7" name="Freeform 364">
              <a:extLst>
                <a:ext uri="{FF2B5EF4-FFF2-40B4-BE49-F238E27FC236}">
                  <a16:creationId xmlns:a16="http://schemas.microsoft.com/office/drawing/2014/main" id="{E011F0AF-54AB-4176-9620-B02C30AB72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2" y="1940"/>
              <a:ext cx="152" cy="81"/>
            </a:xfrm>
            <a:custGeom>
              <a:avLst/>
              <a:gdLst>
                <a:gd name="T0" fmla="*/ 152 w 152"/>
                <a:gd name="T1" fmla="*/ 4 h 81"/>
                <a:gd name="T2" fmla="*/ 152 w 152"/>
                <a:gd name="T3" fmla="*/ 81 h 81"/>
                <a:gd name="T4" fmla="*/ 152 w 152"/>
                <a:gd name="T5" fmla="*/ 81 h 81"/>
                <a:gd name="T6" fmla="*/ 152 w 152"/>
                <a:gd name="T7" fmla="*/ 4 h 81"/>
                <a:gd name="T8" fmla="*/ 152 w 152"/>
                <a:gd name="T9" fmla="*/ 4 h 81"/>
                <a:gd name="T10" fmla="*/ 80 w 152"/>
                <a:gd name="T11" fmla="*/ 0 h 81"/>
                <a:gd name="T12" fmla="*/ 0 w 152"/>
                <a:gd name="T13" fmla="*/ 68 h 81"/>
                <a:gd name="T14" fmla="*/ 0 w 152"/>
                <a:gd name="T15" fmla="*/ 70 h 81"/>
                <a:gd name="T16" fmla="*/ 148 w 152"/>
                <a:gd name="T17" fmla="*/ 81 h 81"/>
                <a:gd name="T18" fmla="*/ 148 w 152"/>
                <a:gd name="T19" fmla="*/ 2 h 81"/>
                <a:gd name="T20" fmla="*/ 80 w 152"/>
                <a:gd name="T21" fmla="*/ 0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81">
                  <a:moveTo>
                    <a:pt x="152" y="4"/>
                  </a:moveTo>
                  <a:lnTo>
                    <a:pt x="152" y="81"/>
                  </a:lnTo>
                  <a:lnTo>
                    <a:pt x="152" y="4"/>
                  </a:lnTo>
                  <a:close/>
                  <a:moveTo>
                    <a:pt x="80" y="0"/>
                  </a:moveTo>
                  <a:lnTo>
                    <a:pt x="0" y="68"/>
                  </a:lnTo>
                  <a:lnTo>
                    <a:pt x="0" y="70"/>
                  </a:lnTo>
                  <a:lnTo>
                    <a:pt x="148" y="81"/>
                  </a:lnTo>
                  <a:lnTo>
                    <a:pt x="148" y="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4C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8" name="Freeform 365">
              <a:extLst>
                <a:ext uri="{FF2B5EF4-FFF2-40B4-BE49-F238E27FC236}">
                  <a16:creationId xmlns:a16="http://schemas.microsoft.com/office/drawing/2014/main" id="{B4811A91-4607-4184-88DC-65B5B49DC9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2" y="1940"/>
              <a:ext cx="152" cy="81"/>
            </a:xfrm>
            <a:custGeom>
              <a:avLst/>
              <a:gdLst>
                <a:gd name="T0" fmla="*/ 152 w 152"/>
                <a:gd name="T1" fmla="*/ 4 h 81"/>
                <a:gd name="T2" fmla="*/ 152 w 152"/>
                <a:gd name="T3" fmla="*/ 81 h 81"/>
                <a:gd name="T4" fmla="*/ 152 w 152"/>
                <a:gd name="T5" fmla="*/ 81 h 81"/>
                <a:gd name="T6" fmla="*/ 152 w 152"/>
                <a:gd name="T7" fmla="*/ 4 h 81"/>
                <a:gd name="T8" fmla="*/ 152 w 152"/>
                <a:gd name="T9" fmla="*/ 4 h 81"/>
                <a:gd name="T10" fmla="*/ 80 w 152"/>
                <a:gd name="T11" fmla="*/ 0 h 81"/>
                <a:gd name="T12" fmla="*/ 0 w 152"/>
                <a:gd name="T13" fmla="*/ 68 h 81"/>
                <a:gd name="T14" fmla="*/ 0 w 152"/>
                <a:gd name="T15" fmla="*/ 70 h 81"/>
                <a:gd name="T16" fmla="*/ 148 w 152"/>
                <a:gd name="T17" fmla="*/ 81 h 81"/>
                <a:gd name="T18" fmla="*/ 148 w 152"/>
                <a:gd name="T19" fmla="*/ 2 h 81"/>
                <a:gd name="T20" fmla="*/ 80 w 152"/>
                <a:gd name="T21" fmla="*/ 0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81">
                  <a:moveTo>
                    <a:pt x="152" y="4"/>
                  </a:moveTo>
                  <a:lnTo>
                    <a:pt x="152" y="81"/>
                  </a:lnTo>
                  <a:lnTo>
                    <a:pt x="152" y="4"/>
                  </a:lnTo>
                  <a:moveTo>
                    <a:pt x="80" y="0"/>
                  </a:moveTo>
                  <a:lnTo>
                    <a:pt x="0" y="68"/>
                  </a:lnTo>
                  <a:lnTo>
                    <a:pt x="0" y="70"/>
                  </a:lnTo>
                  <a:lnTo>
                    <a:pt x="148" y="81"/>
                  </a:lnTo>
                  <a:lnTo>
                    <a:pt x="148" y="2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9" name="Freeform 366">
              <a:extLst>
                <a:ext uri="{FF2B5EF4-FFF2-40B4-BE49-F238E27FC236}">
                  <a16:creationId xmlns:a16="http://schemas.microsoft.com/office/drawing/2014/main" id="{97E3EEA7-DE66-4B50-B4A2-809CAD99C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947"/>
              <a:ext cx="148" cy="81"/>
            </a:xfrm>
            <a:custGeom>
              <a:avLst/>
              <a:gdLst>
                <a:gd name="T0" fmla="*/ 75 w 148"/>
                <a:gd name="T1" fmla="*/ 0 h 81"/>
                <a:gd name="T2" fmla="*/ 0 w 148"/>
                <a:gd name="T3" fmla="*/ 68 h 81"/>
                <a:gd name="T4" fmla="*/ 0 w 148"/>
                <a:gd name="T5" fmla="*/ 74 h 81"/>
                <a:gd name="T6" fmla="*/ 148 w 148"/>
                <a:gd name="T7" fmla="*/ 81 h 81"/>
                <a:gd name="T8" fmla="*/ 148 w 148"/>
                <a:gd name="T9" fmla="*/ 2 h 81"/>
                <a:gd name="T10" fmla="*/ 75 w 148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81">
                  <a:moveTo>
                    <a:pt x="75" y="0"/>
                  </a:moveTo>
                  <a:lnTo>
                    <a:pt x="0" y="68"/>
                  </a:lnTo>
                  <a:lnTo>
                    <a:pt x="0" y="74"/>
                  </a:lnTo>
                  <a:lnTo>
                    <a:pt x="148" y="81"/>
                  </a:lnTo>
                  <a:lnTo>
                    <a:pt x="148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C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0" name="Freeform 367">
              <a:extLst>
                <a:ext uri="{FF2B5EF4-FFF2-40B4-BE49-F238E27FC236}">
                  <a16:creationId xmlns:a16="http://schemas.microsoft.com/office/drawing/2014/main" id="{B49B250A-204D-48D5-9F2B-FA2752AA8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947"/>
              <a:ext cx="148" cy="81"/>
            </a:xfrm>
            <a:custGeom>
              <a:avLst/>
              <a:gdLst>
                <a:gd name="T0" fmla="*/ 75 w 148"/>
                <a:gd name="T1" fmla="*/ 0 h 81"/>
                <a:gd name="T2" fmla="*/ 0 w 148"/>
                <a:gd name="T3" fmla="*/ 68 h 81"/>
                <a:gd name="T4" fmla="*/ 0 w 148"/>
                <a:gd name="T5" fmla="*/ 74 h 81"/>
                <a:gd name="T6" fmla="*/ 148 w 148"/>
                <a:gd name="T7" fmla="*/ 81 h 81"/>
                <a:gd name="T8" fmla="*/ 148 w 148"/>
                <a:gd name="T9" fmla="*/ 2 h 81"/>
                <a:gd name="T10" fmla="*/ 75 w 148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81">
                  <a:moveTo>
                    <a:pt x="75" y="0"/>
                  </a:moveTo>
                  <a:lnTo>
                    <a:pt x="0" y="68"/>
                  </a:lnTo>
                  <a:lnTo>
                    <a:pt x="0" y="74"/>
                  </a:lnTo>
                  <a:lnTo>
                    <a:pt x="148" y="81"/>
                  </a:lnTo>
                  <a:lnTo>
                    <a:pt x="148" y="2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1" name="Freeform 368">
              <a:extLst>
                <a:ext uri="{FF2B5EF4-FFF2-40B4-BE49-F238E27FC236}">
                  <a16:creationId xmlns:a16="http://schemas.microsoft.com/office/drawing/2014/main" id="{11FF0955-5144-44E1-B781-40A2824E7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949"/>
              <a:ext cx="4" cy="121"/>
            </a:xfrm>
            <a:custGeom>
              <a:avLst/>
              <a:gdLst>
                <a:gd name="T0" fmla="*/ 4 w 4"/>
                <a:gd name="T1" fmla="*/ 0 h 121"/>
                <a:gd name="T2" fmla="*/ 0 w 4"/>
                <a:gd name="T3" fmla="*/ 4 h 121"/>
                <a:gd name="T4" fmla="*/ 0 w 4"/>
                <a:gd name="T5" fmla="*/ 119 h 121"/>
                <a:gd name="T6" fmla="*/ 4 w 4"/>
                <a:gd name="T7" fmla="*/ 121 h 121"/>
                <a:gd name="T8" fmla="*/ 4 w 4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21">
                  <a:moveTo>
                    <a:pt x="4" y="0"/>
                  </a:moveTo>
                  <a:lnTo>
                    <a:pt x="0" y="4"/>
                  </a:lnTo>
                  <a:lnTo>
                    <a:pt x="0" y="119"/>
                  </a:lnTo>
                  <a:lnTo>
                    <a:pt x="4" y="12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2" name="Freeform 369">
              <a:extLst>
                <a:ext uri="{FF2B5EF4-FFF2-40B4-BE49-F238E27FC236}">
                  <a16:creationId xmlns:a16="http://schemas.microsoft.com/office/drawing/2014/main" id="{32FEDCF6-8DF5-4E84-993F-C8B6D42A3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949"/>
              <a:ext cx="4" cy="121"/>
            </a:xfrm>
            <a:custGeom>
              <a:avLst/>
              <a:gdLst>
                <a:gd name="T0" fmla="*/ 4 w 4"/>
                <a:gd name="T1" fmla="*/ 0 h 121"/>
                <a:gd name="T2" fmla="*/ 0 w 4"/>
                <a:gd name="T3" fmla="*/ 4 h 121"/>
                <a:gd name="T4" fmla="*/ 0 w 4"/>
                <a:gd name="T5" fmla="*/ 119 h 121"/>
                <a:gd name="T6" fmla="*/ 4 w 4"/>
                <a:gd name="T7" fmla="*/ 121 h 121"/>
                <a:gd name="T8" fmla="*/ 4 w 4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21">
                  <a:moveTo>
                    <a:pt x="4" y="0"/>
                  </a:moveTo>
                  <a:lnTo>
                    <a:pt x="0" y="4"/>
                  </a:lnTo>
                  <a:lnTo>
                    <a:pt x="0" y="119"/>
                  </a:lnTo>
                  <a:lnTo>
                    <a:pt x="4" y="121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3" name="Freeform 370">
              <a:extLst>
                <a:ext uri="{FF2B5EF4-FFF2-40B4-BE49-F238E27FC236}">
                  <a16:creationId xmlns:a16="http://schemas.microsoft.com/office/drawing/2014/main" id="{904CF943-AC2B-4467-B3F1-82682CBC0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077"/>
              <a:ext cx="2" cy="63"/>
            </a:xfrm>
            <a:custGeom>
              <a:avLst/>
              <a:gdLst>
                <a:gd name="T0" fmla="*/ 2 w 2"/>
                <a:gd name="T1" fmla="*/ 0 h 63"/>
                <a:gd name="T2" fmla="*/ 0 w 2"/>
                <a:gd name="T3" fmla="*/ 2 h 63"/>
                <a:gd name="T4" fmla="*/ 0 w 2"/>
                <a:gd name="T5" fmla="*/ 63 h 63"/>
                <a:gd name="T6" fmla="*/ 2 w 2"/>
                <a:gd name="T7" fmla="*/ 61 h 63"/>
                <a:gd name="T8" fmla="*/ 2 w 2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63">
                  <a:moveTo>
                    <a:pt x="2" y="0"/>
                  </a:moveTo>
                  <a:lnTo>
                    <a:pt x="0" y="2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4" name="Freeform 371">
              <a:extLst>
                <a:ext uri="{FF2B5EF4-FFF2-40B4-BE49-F238E27FC236}">
                  <a16:creationId xmlns:a16="http://schemas.microsoft.com/office/drawing/2014/main" id="{B8319A86-C0C1-447A-A56C-AB9EDDEED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138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5" name="Freeform 372">
              <a:extLst>
                <a:ext uri="{FF2B5EF4-FFF2-40B4-BE49-F238E27FC236}">
                  <a16:creationId xmlns:a16="http://schemas.microsoft.com/office/drawing/2014/main" id="{4B97B1BA-53D2-4A39-9B6F-6807640A3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74"/>
              <a:ext cx="150" cy="75"/>
            </a:xfrm>
            <a:custGeom>
              <a:avLst/>
              <a:gdLst>
                <a:gd name="T0" fmla="*/ 146 w 150"/>
                <a:gd name="T1" fmla="*/ 0 h 75"/>
                <a:gd name="T2" fmla="*/ 146 w 150"/>
                <a:gd name="T3" fmla="*/ 71 h 75"/>
                <a:gd name="T4" fmla="*/ 144 w 150"/>
                <a:gd name="T5" fmla="*/ 73 h 75"/>
                <a:gd name="T6" fmla="*/ 144 w 150"/>
                <a:gd name="T7" fmla="*/ 73 h 75"/>
                <a:gd name="T8" fmla="*/ 5 w 150"/>
                <a:gd name="T9" fmla="*/ 66 h 75"/>
                <a:gd name="T10" fmla="*/ 0 w 150"/>
                <a:gd name="T11" fmla="*/ 69 h 75"/>
                <a:gd name="T12" fmla="*/ 150 w 150"/>
                <a:gd name="T13" fmla="*/ 75 h 75"/>
                <a:gd name="T14" fmla="*/ 150 w 150"/>
                <a:gd name="T15" fmla="*/ 3 h 75"/>
                <a:gd name="T16" fmla="*/ 146 w 150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5">
                  <a:moveTo>
                    <a:pt x="146" y="0"/>
                  </a:moveTo>
                  <a:lnTo>
                    <a:pt x="146" y="71"/>
                  </a:lnTo>
                  <a:lnTo>
                    <a:pt x="144" y="73"/>
                  </a:lnTo>
                  <a:lnTo>
                    <a:pt x="5" y="66"/>
                  </a:lnTo>
                  <a:lnTo>
                    <a:pt x="0" y="69"/>
                  </a:lnTo>
                  <a:lnTo>
                    <a:pt x="150" y="75"/>
                  </a:lnTo>
                  <a:lnTo>
                    <a:pt x="150" y="3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6C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6" name="Freeform 373">
              <a:extLst>
                <a:ext uri="{FF2B5EF4-FFF2-40B4-BE49-F238E27FC236}">
                  <a16:creationId xmlns:a16="http://schemas.microsoft.com/office/drawing/2014/main" id="{B72C46BA-2819-439C-AC42-AD2A10D2E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74"/>
              <a:ext cx="150" cy="75"/>
            </a:xfrm>
            <a:custGeom>
              <a:avLst/>
              <a:gdLst>
                <a:gd name="T0" fmla="*/ 146 w 150"/>
                <a:gd name="T1" fmla="*/ 0 h 75"/>
                <a:gd name="T2" fmla="*/ 146 w 150"/>
                <a:gd name="T3" fmla="*/ 71 h 75"/>
                <a:gd name="T4" fmla="*/ 144 w 150"/>
                <a:gd name="T5" fmla="*/ 73 h 75"/>
                <a:gd name="T6" fmla="*/ 144 w 150"/>
                <a:gd name="T7" fmla="*/ 73 h 75"/>
                <a:gd name="T8" fmla="*/ 5 w 150"/>
                <a:gd name="T9" fmla="*/ 66 h 75"/>
                <a:gd name="T10" fmla="*/ 0 w 150"/>
                <a:gd name="T11" fmla="*/ 69 h 75"/>
                <a:gd name="T12" fmla="*/ 150 w 150"/>
                <a:gd name="T13" fmla="*/ 75 h 75"/>
                <a:gd name="T14" fmla="*/ 150 w 150"/>
                <a:gd name="T15" fmla="*/ 3 h 75"/>
                <a:gd name="T16" fmla="*/ 146 w 150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5">
                  <a:moveTo>
                    <a:pt x="146" y="0"/>
                  </a:moveTo>
                  <a:lnTo>
                    <a:pt x="146" y="71"/>
                  </a:lnTo>
                  <a:lnTo>
                    <a:pt x="144" y="73"/>
                  </a:lnTo>
                  <a:lnTo>
                    <a:pt x="5" y="66"/>
                  </a:lnTo>
                  <a:lnTo>
                    <a:pt x="0" y="69"/>
                  </a:lnTo>
                  <a:lnTo>
                    <a:pt x="150" y="75"/>
                  </a:lnTo>
                  <a:lnTo>
                    <a:pt x="150" y="3"/>
                  </a:lnTo>
                  <a:lnTo>
                    <a:pt x="1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7" name="Freeform 374">
              <a:extLst>
                <a:ext uri="{FF2B5EF4-FFF2-40B4-BE49-F238E27FC236}">
                  <a16:creationId xmlns:a16="http://schemas.microsoft.com/office/drawing/2014/main" id="{DB24CE6C-2BB2-443B-8159-D74F6A5EC7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6" y="2068"/>
              <a:ext cx="156" cy="75"/>
            </a:xfrm>
            <a:custGeom>
              <a:avLst/>
              <a:gdLst>
                <a:gd name="T0" fmla="*/ 9 w 71"/>
                <a:gd name="T1" fmla="*/ 346 h 34"/>
                <a:gd name="T2" fmla="*/ 0 w 71"/>
                <a:gd name="T3" fmla="*/ 355 h 34"/>
                <a:gd name="T4" fmla="*/ 0 w 71"/>
                <a:gd name="T5" fmla="*/ 364 h 34"/>
                <a:gd name="T6" fmla="*/ 33 w 71"/>
                <a:gd name="T7" fmla="*/ 364 h 34"/>
                <a:gd name="T8" fmla="*/ 53 w 71"/>
                <a:gd name="T9" fmla="*/ 355 h 34"/>
                <a:gd name="T10" fmla="*/ 20 w 71"/>
                <a:gd name="T11" fmla="*/ 355 h 34"/>
                <a:gd name="T12" fmla="*/ 9 w 71"/>
                <a:gd name="T13" fmla="*/ 346 h 34"/>
                <a:gd name="T14" fmla="*/ 9 w 71"/>
                <a:gd name="T15" fmla="*/ 346 h 34"/>
                <a:gd name="T16" fmla="*/ 734 w 71"/>
                <a:gd name="T17" fmla="*/ 0 h 34"/>
                <a:gd name="T18" fmla="*/ 734 w 71"/>
                <a:gd name="T19" fmla="*/ 33 h 34"/>
                <a:gd name="T20" fmla="*/ 754 w 71"/>
                <a:gd name="T21" fmla="*/ 44 h 34"/>
                <a:gd name="T22" fmla="*/ 754 w 71"/>
                <a:gd name="T23" fmla="*/ 9 h 34"/>
                <a:gd name="T24" fmla="*/ 734 w 71"/>
                <a:gd name="T25" fmla="*/ 0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" h="34">
                  <a:moveTo>
                    <a:pt x="1" y="32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moveTo>
                    <a:pt x="69" y="0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8" name="Freeform 375">
              <a:extLst>
                <a:ext uri="{FF2B5EF4-FFF2-40B4-BE49-F238E27FC236}">
                  <a16:creationId xmlns:a16="http://schemas.microsoft.com/office/drawing/2014/main" id="{E876F7BB-4902-4B1E-8363-9CE585248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019"/>
              <a:ext cx="137" cy="53"/>
            </a:xfrm>
            <a:custGeom>
              <a:avLst/>
              <a:gdLst>
                <a:gd name="T0" fmla="*/ 51 w 137"/>
                <a:gd name="T1" fmla="*/ 0 h 53"/>
                <a:gd name="T2" fmla="*/ 0 w 137"/>
                <a:gd name="T3" fmla="*/ 47 h 53"/>
                <a:gd name="T4" fmla="*/ 137 w 137"/>
                <a:gd name="T5" fmla="*/ 53 h 53"/>
                <a:gd name="T6" fmla="*/ 137 w 137"/>
                <a:gd name="T7" fmla="*/ 7 h 53"/>
                <a:gd name="T8" fmla="*/ 51 w 137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53">
                  <a:moveTo>
                    <a:pt x="51" y="0"/>
                  </a:moveTo>
                  <a:lnTo>
                    <a:pt x="0" y="47"/>
                  </a:lnTo>
                  <a:lnTo>
                    <a:pt x="137" y="53"/>
                  </a:lnTo>
                  <a:lnTo>
                    <a:pt x="137" y="7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9" name="Freeform 376">
              <a:extLst>
                <a:ext uri="{FF2B5EF4-FFF2-40B4-BE49-F238E27FC236}">
                  <a16:creationId xmlns:a16="http://schemas.microsoft.com/office/drawing/2014/main" id="{D1C7E380-0CF5-415E-B203-5FC574D7A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019"/>
              <a:ext cx="137" cy="53"/>
            </a:xfrm>
            <a:custGeom>
              <a:avLst/>
              <a:gdLst>
                <a:gd name="T0" fmla="*/ 51 w 137"/>
                <a:gd name="T1" fmla="*/ 0 h 53"/>
                <a:gd name="T2" fmla="*/ 0 w 137"/>
                <a:gd name="T3" fmla="*/ 47 h 53"/>
                <a:gd name="T4" fmla="*/ 137 w 137"/>
                <a:gd name="T5" fmla="*/ 53 h 53"/>
                <a:gd name="T6" fmla="*/ 137 w 137"/>
                <a:gd name="T7" fmla="*/ 7 h 53"/>
                <a:gd name="T8" fmla="*/ 51 w 137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53">
                  <a:moveTo>
                    <a:pt x="51" y="0"/>
                  </a:moveTo>
                  <a:lnTo>
                    <a:pt x="0" y="47"/>
                  </a:lnTo>
                  <a:lnTo>
                    <a:pt x="137" y="53"/>
                  </a:lnTo>
                  <a:lnTo>
                    <a:pt x="137" y="7"/>
                  </a:lnTo>
                  <a:lnTo>
                    <a:pt x="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0" name="Freeform 377">
              <a:extLst>
                <a:ext uri="{FF2B5EF4-FFF2-40B4-BE49-F238E27FC236}">
                  <a16:creationId xmlns:a16="http://schemas.microsoft.com/office/drawing/2014/main" id="{20BA0A10-2DAF-4D95-8EF8-A6876CB0E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015"/>
              <a:ext cx="51" cy="51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51 h 51"/>
                <a:gd name="T4" fmla="*/ 0 w 51"/>
                <a:gd name="T5" fmla="*/ 51 h 51"/>
                <a:gd name="T6" fmla="*/ 51 w 51"/>
                <a:gd name="T7" fmla="*/ 4 h 51"/>
                <a:gd name="T8" fmla="*/ 0 w 51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lnTo>
                    <a:pt x="0" y="51"/>
                  </a:lnTo>
                  <a:lnTo>
                    <a:pt x="5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1" name="Freeform 378">
              <a:extLst>
                <a:ext uri="{FF2B5EF4-FFF2-40B4-BE49-F238E27FC236}">
                  <a16:creationId xmlns:a16="http://schemas.microsoft.com/office/drawing/2014/main" id="{21C4555C-95FC-4B1F-8677-B9A8C6869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015"/>
              <a:ext cx="51" cy="51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51 h 51"/>
                <a:gd name="T4" fmla="*/ 0 w 51"/>
                <a:gd name="T5" fmla="*/ 51 h 51"/>
                <a:gd name="T6" fmla="*/ 51 w 51"/>
                <a:gd name="T7" fmla="*/ 4 h 51"/>
                <a:gd name="T8" fmla="*/ 0 w 51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lnTo>
                    <a:pt x="0" y="51"/>
                  </a:lnTo>
                  <a:lnTo>
                    <a:pt x="51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2" name="Freeform 379">
              <a:extLst>
                <a:ext uri="{FF2B5EF4-FFF2-40B4-BE49-F238E27FC236}">
                  <a16:creationId xmlns:a16="http://schemas.microsoft.com/office/drawing/2014/main" id="{17DCC7E0-9B6D-4F59-9C94-2C1C9EBB2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019"/>
              <a:ext cx="62" cy="47"/>
            </a:xfrm>
            <a:custGeom>
              <a:avLst/>
              <a:gdLst>
                <a:gd name="T0" fmla="*/ 51 w 62"/>
                <a:gd name="T1" fmla="*/ 0 h 47"/>
                <a:gd name="T2" fmla="*/ 0 w 62"/>
                <a:gd name="T3" fmla="*/ 47 h 47"/>
                <a:gd name="T4" fmla="*/ 11 w 62"/>
                <a:gd name="T5" fmla="*/ 47 h 47"/>
                <a:gd name="T6" fmla="*/ 62 w 62"/>
                <a:gd name="T7" fmla="*/ 0 h 47"/>
                <a:gd name="T8" fmla="*/ 51 w 62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7">
                  <a:moveTo>
                    <a:pt x="51" y="0"/>
                  </a:moveTo>
                  <a:lnTo>
                    <a:pt x="0" y="47"/>
                  </a:lnTo>
                  <a:lnTo>
                    <a:pt x="11" y="47"/>
                  </a:lnTo>
                  <a:lnTo>
                    <a:pt x="62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3" name="Freeform 380">
              <a:extLst>
                <a:ext uri="{FF2B5EF4-FFF2-40B4-BE49-F238E27FC236}">
                  <a16:creationId xmlns:a16="http://schemas.microsoft.com/office/drawing/2014/main" id="{E0D97A7F-CA30-4BB5-AD77-838FB0A8C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019"/>
              <a:ext cx="62" cy="47"/>
            </a:xfrm>
            <a:custGeom>
              <a:avLst/>
              <a:gdLst>
                <a:gd name="T0" fmla="*/ 51 w 62"/>
                <a:gd name="T1" fmla="*/ 0 h 47"/>
                <a:gd name="T2" fmla="*/ 0 w 62"/>
                <a:gd name="T3" fmla="*/ 47 h 47"/>
                <a:gd name="T4" fmla="*/ 11 w 62"/>
                <a:gd name="T5" fmla="*/ 47 h 47"/>
                <a:gd name="T6" fmla="*/ 62 w 62"/>
                <a:gd name="T7" fmla="*/ 0 h 47"/>
                <a:gd name="T8" fmla="*/ 51 w 62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7">
                  <a:moveTo>
                    <a:pt x="51" y="0"/>
                  </a:moveTo>
                  <a:lnTo>
                    <a:pt x="0" y="47"/>
                  </a:lnTo>
                  <a:lnTo>
                    <a:pt x="11" y="47"/>
                  </a:lnTo>
                  <a:lnTo>
                    <a:pt x="62" y="0"/>
                  </a:lnTo>
                  <a:lnTo>
                    <a:pt x="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4" name="Freeform 381">
              <a:extLst>
                <a:ext uri="{FF2B5EF4-FFF2-40B4-BE49-F238E27FC236}">
                  <a16:creationId xmlns:a16="http://schemas.microsoft.com/office/drawing/2014/main" id="{7704943A-A7DC-4E83-8195-DC39FE47D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01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C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5" name="Freeform 382">
              <a:extLst>
                <a:ext uri="{FF2B5EF4-FFF2-40B4-BE49-F238E27FC236}">
                  <a16:creationId xmlns:a16="http://schemas.microsoft.com/office/drawing/2014/main" id="{D3E1FBB7-EC84-49D3-8446-BCCC97526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79"/>
              <a:ext cx="150" cy="9"/>
            </a:xfrm>
            <a:custGeom>
              <a:avLst/>
              <a:gdLst>
                <a:gd name="T0" fmla="*/ 5 w 150"/>
                <a:gd name="T1" fmla="*/ 0 h 9"/>
                <a:gd name="T2" fmla="*/ 0 w 150"/>
                <a:gd name="T3" fmla="*/ 2 h 9"/>
                <a:gd name="T4" fmla="*/ 150 w 150"/>
                <a:gd name="T5" fmla="*/ 9 h 9"/>
                <a:gd name="T6" fmla="*/ 150 w 150"/>
                <a:gd name="T7" fmla="*/ 6 h 9"/>
                <a:gd name="T8" fmla="*/ 150 w 150"/>
                <a:gd name="T9" fmla="*/ 6 h 9"/>
                <a:gd name="T10" fmla="*/ 5 w 15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9">
                  <a:moveTo>
                    <a:pt x="5" y="0"/>
                  </a:moveTo>
                  <a:lnTo>
                    <a:pt x="0" y="2"/>
                  </a:lnTo>
                  <a:lnTo>
                    <a:pt x="150" y="9"/>
                  </a:lnTo>
                  <a:lnTo>
                    <a:pt x="150" y="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6" name="Freeform 383">
              <a:extLst>
                <a:ext uri="{FF2B5EF4-FFF2-40B4-BE49-F238E27FC236}">
                  <a16:creationId xmlns:a16="http://schemas.microsoft.com/office/drawing/2014/main" id="{DCF9310F-40F7-490A-9715-C9C0C75DC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79"/>
              <a:ext cx="150" cy="9"/>
            </a:xfrm>
            <a:custGeom>
              <a:avLst/>
              <a:gdLst>
                <a:gd name="T0" fmla="*/ 5 w 150"/>
                <a:gd name="T1" fmla="*/ 0 h 9"/>
                <a:gd name="T2" fmla="*/ 0 w 150"/>
                <a:gd name="T3" fmla="*/ 2 h 9"/>
                <a:gd name="T4" fmla="*/ 150 w 150"/>
                <a:gd name="T5" fmla="*/ 9 h 9"/>
                <a:gd name="T6" fmla="*/ 150 w 150"/>
                <a:gd name="T7" fmla="*/ 6 h 9"/>
                <a:gd name="T8" fmla="*/ 150 w 150"/>
                <a:gd name="T9" fmla="*/ 6 h 9"/>
                <a:gd name="T10" fmla="*/ 5 w 15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9">
                  <a:moveTo>
                    <a:pt x="5" y="0"/>
                  </a:moveTo>
                  <a:lnTo>
                    <a:pt x="0" y="2"/>
                  </a:lnTo>
                  <a:lnTo>
                    <a:pt x="150" y="9"/>
                  </a:lnTo>
                  <a:lnTo>
                    <a:pt x="150" y="6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7" name="Freeform 384">
              <a:extLst>
                <a:ext uri="{FF2B5EF4-FFF2-40B4-BE49-F238E27FC236}">
                  <a16:creationId xmlns:a16="http://schemas.microsoft.com/office/drawing/2014/main" id="{10DBA4B9-D122-43CC-9D79-7291B4E5C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024"/>
              <a:ext cx="2" cy="55"/>
            </a:xfrm>
            <a:custGeom>
              <a:avLst/>
              <a:gdLst>
                <a:gd name="T0" fmla="*/ 0 w 1"/>
                <a:gd name="T1" fmla="*/ 0 h 25"/>
                <a:gd name="T2" fmla="*/ 0 w 1"/>
                <a:gd name="T3" fmla="*/ 266 h 25"/>
                <a:gd name="T4" fmla="*/ 8 w 1"/>
                <a:gd name="T5" fmla="*/ 257 h 25"/>
                <a:gd name="T6" fmla="*/ 8 w 1"/>
                <a:gd name="T7" fmla="*/ 257 h 25"/>
                <a:gd name="T8" fmla="*/ 8 w 1"/>
                <a:gd name="T9" fmla="*/ 9 h 25"/>
                <a:gd name="T10" fmla="*/ 0 w 1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5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8" name="Freeform 385">
              <a:extLst>
                <a:ext uri="{FF2B5EF4-FFF2-40B4-BE49-F238E27FC236}">
                  <a16:creationId xmlns:a16="http://schemas.microsoft.com/office/drawing/2014/main" id="{2D226F01-4D74-4CE3-874B-061881772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077"/>
              <a:ext cx="11" cy="4"/>
            </a:xfrm>
            <a:custGeom>
              <a:avLst/>
              <a:gdLst>
                <a:gd name="T0" fmla="*/ 9 w 5"/>
                <a:gd name="T1" fmla="*/ 0 h 2"/>
                <a:gd name="T2" fmla="*/ 0 w 5"/>
                <a:gd name="T3" fmla="*/ 8 h 2"/>
                <a:gd name="T4" fmla="*/ 0 w 5"/>
                <a:gd name="T5" fmla="*/ 16 h 2"/>
                <a:gd name="T6" fmla="*/ 33 w 5"/>
                <a:gd name="T7" fmla="*/ 16 h 2"/>
                <a:gd name="T8" fmla="*/ 53 w 5"/>
                <a:gd name="T9" fmla="*/ 8 h 2"/>
                <a:gd name="T10" fmla="*/ 20 w 5"/>
                <a:gd name="T11" fmla="*/ 8 h 2"/>
                <a:gd name="T12" fmla="*/ 9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9" name="Freeform 386">
              <a:extLst>
                <a:ext uri="{FF2B5EF4-FFF2-40B4-BE49-F238E27FC236}">
                  <a16:creationId xmlns:a16="http://schemas.microsoft.com/office/drawing/2014/main" id="{9BEEC6B3-925E-46B6-B692-DE9D25C4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028"/>
              <a:ext cx="139" cy="53"/>
            </a:xfrm>
            <a:custGeom>
              <a:avLst/>
              <a:gdLst>
                <a:gd name="T0" fmla="*/ 51 w 139"/>
                <a:gd name="T1" fmla="*/ 0 h 53"/>
                <a:gd name="T2" fmla="*/ 0 w 139"/>
                <a:gd name="T3" fmla="*/ 46 h 53"/>
                <a:gd name="T4" fmla="*/ 139 w 139"/>
                <a:gd name="T5" fmla="*/ 53 h 53"/>
                <a:gd name="T6" fmla="*/ 139 w 139"/>
                <a:gd name="T7" fmla="*/ 4 h 53"/>
                <a:gd name="T8" fmla="*/ 51 w 13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53">
                  <a:moveTo>
                    <a:pt x="51" y="0"/>
                  </a:moveTo>
                  <a:lnTo>
                    <a:pt x="0" y="46"/>
                  </a:lnTo>
                  <a:lnTo>
                    <a:pt x="139" y="53"/>
                  </a:lnTo>
                  <a:lnTo>
                    <a:pt x="139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0" name="Freeform 387">
              <a:extLst>
                <a:ext uri="{FF2B5EF4-FFF2-40B4-BE49-F238E27FC236}">
                  <a16:creationId xmlns:a16="http://schemas.microsoft.com/office/drawing/2014/main" id="{F15EC802-860B-4594-B1A8-F3416D688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028"/>
              <a:ext cx="139" cy="53"/>
            </a:xfrm>
            <a:custGeom>
              <a:avLst/>
              <a:gdLst>
                <a:gd name="T0" fmla="*/ 51 w 139"/>
                <a:gd name="T1" fmla="*/ 0 h 53"/>
                <a:gd name="T2" fmla="*/ 0 w 139"/>
                <a:gd name="T3" fmla="*/ 46 h 53"/>
                <a:gd name="T4" fmla="*/ 139 w 139"/>
                <a:gd name="T5" fmla="*/ 53 h 53"/>
                <a:gd name="T6" fmla="*/ 139 w 139"/>
                <a:gd name="T7" fmla="*/ 4 h 53"/>
                <a:gd name="T8" fmla="*/ 51 w 13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53">
                  <a:moveTo>
                    <a:pt x="51" y="0"/>
                  </a:moveTo>
                  <a:lnTo>
                    <a:pt x="0" y="46"/>
                  </a:lnTo>
                  <a:lnTo>
                    <a:pt x="139" y="53"/>
                  </a:lnTo>
                  <a:lnTo>
                    <a:pt x="139" y="4"/>
                  </a:lnTo>
                  <a:lnTo>
                    <a:pt x="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1" name="Freeform 388">
              <a:extLst>
                <a:ext uri="{FF2B5EF4-FFF2-40B4-BE49-F238E27FC236}">
                  <a16:creationId xmlns:a16="http://schemas.microsoft.com/office/drawing/2014/main" id="{AF820BF2-6B40-4EB2-A1B2-D8754107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26"/>
              <a:ext cx="51" cy="48"/>
            </a:xfrm>
            <a:custGeom>
              <a:avLst/>
              <a:gdLst>
                <a:gd name="T0" fmla="*/ 0 w 51"/>
                <a:gd name="T1" fmla="*/ 0 h 48"/>
                <a:gd name="T2" fmla="*/ 0 w 51"/>
                <a:gd name="T3" fmla="*/ 48 h 48"/>
                <a:gd name="T4" fmla="*/ 51 w 51"/>
                <a:gd name="T5" fmla="*/ 2 h 48"/>
                <a:gd name="T6" fmla="*/ 0 w 51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8">
                  <a:moveTo>
                    <a:pt x="0" y="0"/>
                  </a:moveTo>
                  <a:lnTo>
                    <a:pt x="0" y="48"/>
                  </a:lnTo>
                  <a:lnTo>
                    <a:pt x="5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2" name="Freeform 389">
              <a:extLst>
                <a:ext uri="{FF2B5EF4-FFF2-40B4-BE49-F238E27FC236}">
                  <a16:creationId xmlns:a16="http://schemas.microsoft.com/office/drawing/2014/main" id="{48166862-61F9-4F0B-8D1D-87ECFEDA8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26"/>
              <a:ext cx="51" cy="48"/>
            </a:xfrm>
            <a:custGeom>
              <a:avLst/>
              <a:gdLst>
                <a:gd name="T0" fmla="*/ 0 w 51"/>
                <a:gd name="T1" fmla="*/ 0 h 48"/>
                <a:gd name="T2" fmla="*/ 0 w 51"/>
                <a:gd name="T3" fmla="*/ 48 h 48"/>
                <a:gd name="T4" fmla="*/ 51 w 51"/>
                <a:gd name="T5" fmla="*/ 2 h 48"/>
                <a:gd name="T6" fmla="*/ 0 w 51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8">
                  <a:moveTo>
                    <a:pt x="0" y="0"/>
                  </a:moveTo>
                  <a:lnTo>
                    <a:pt x="0" y="48"/>
                  </a:lnTo>
                  <a:lnTo>
                    <a:pt x="51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3" name="Freeform 390">
              <a:extLst>
                <a:ext uri="{FF2B5EF4-FFF2-40B4-BE49-F238E27FC236}">
                  <a16:creationId xmlns:a16="http://schemas.microsoft.com/office/drawing/2014/main" id="{F9BE68DC-CA2F-4B09-B718-C5D329C02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28"/>
              <a:ext cx="60" cy="46"/>
            </a:xfrm>
            <a:custGeom>
              <a:avLst/>
              <a:gdLst>
                <a:gd name="T0" fmla="*/ 51 w 60"/>
                <a:gd name="T1" fmla="*/ 0 h 46"/>
                <a:gd name="T2" fmla="*/ 0 w 60"/>
                <a:gd name="T3" fmla="*/ 46 h 46"/>
                <a:gd name="T4" fmla="*/ 0 w 60"/>
                <a:gd name="T5" fmla="*/ 46 h 46"/>
                <a:gd name="T6" fmla="*/ 9 w 60"/>
                <a:gd name="T7" fmla="*/ 46 h 46"/>
                <a:gd name="T8" fmla="*/ 60 w 60"/>
                <a:gd name="T9" fmla="*/ 0 h 46"/>
                <a:gd name="T10" fmla="*/ 51 w 60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6">
                  <a:moveTo>
                    <a:pt x="51" y="0"/>
                  </a:moveTo>
                  <a:lnTo>
                    <a:pt x="0" y="46"/>
                  </a:lnTo>
                  <a:lnTo>
                    <a:pt x="9" y="46"/>
                  </a:lnTo>
                  <a:lnTo>
                    <a:pt x="6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4" name="Freeform 391">
              <a:extLst>
                <a:ext uri="{FF2B5EF4-FFF2-40B4-BE49-F238E27FC236}">
                  <a16:creationId xmlns:a16="http://schemas.microsoft.com/office/drawing/2014/main" id="{48078495-FAD0-41AB-B50B-340561EF9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28"/>
              <a:ext cx="60" cy="46"/>
            </a:xfrm>
            <a:custGeom>
              <a:avLst/>
              <a:gdLst>
                <a:gd name="T0" fmla="*/ 51 w 60"/>
                <a:gd name="T1" fmla="*/ 0 h 46"/>
                <a:gd name="T2" fmla="*/ 0 w 60"/>
                <a:gd name="T3" fmla="*/ 46 h 46"/>
                <a:gd name="T4" fmla="*/ 0 w 60"/>
                <a:gd name="T5" fmla="*/ 46 h 46"/>
                <a:gd name="T6" fmla="*/ 9 w 60"/>
                <a:gd name="T7" fmla="*/ 46 h 46"/>
                <a:gd name="T8" fmla="*/ 60 w 60"/>
                <a:gd name="T9" fmla="*/ 0 h 46"/>
                <a:gd name="T10" fmla="*/ 51 w 60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6">
                  <a:moveTo>
                    <a:pt x="51" y="0"/>
                  </a:moveTo>
                  <a:lnTo>
                    <a:pt x="0" y="46"/>
                  </a:lnTo>
                  <a:lnTo>
                    <a:pt x="9" y="46"/>
                  </a:lnTo>
                  <a:lnTo>
                    <a:pt x="60" y="0"/>
                  </a:lnTo>
                  <a:lnTo>
                    <a:pt x="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5" name="Freeform 392">
              <a:extLst>
                <a:ext uri="{FF2B5EF4-FFF2-40B4-BE49-F238E27FC236}">
                  <a16:creationId xmlns:a16="http://schemas.microsoft.com/office/drawing/2014/main" id="{012DACAE-CF54-41C5-BC29-CC8E2792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026"/>
              <a:ext cx="149" cy="53"/>
            </a:xfrm>
            <a:custGeom>
              <a:avLst/>
              <a:gdLst>
                <a:gd name="T0" fmla="*/ 149 w 149"/>
                <a:gd name="T1" fmla="*/ 0 h 53"/>
                <a:gd name="T2" fmla="*/ 149 w 149"/>
                <a:gd name="T3" fmla="*/ 48 h 53"/>
                <a:gd name="T4" fmla="*/ 147 w 149"/>
                <a:gd name="T5" fmla="*/ 51 h 53"/>
                <a:gd name="T6" fmla="*/ 147 w 149"/>
                <a:gd name="T7" fmla="*/ 51 h 53"/>
                <a:gd name="T8" fmla="*/ 4 w 149"/>
                <a:gd name="T9" fmla="*/ 44 h 53"/>
                <a:gd name="T10" fmla="*/ 0 w 149"/>
                <a:gd name="T11" fmla="*/ 46 h 53"/>
                <a:gd name="T12" fmla="*/ 149 w 149"/>
                <a:gd name="T13" fmla="*/ 53 h 53"/>
                <a:gd name="T14" fmla="*/ 149 w 149"/>
                <a:gd name="T15" fmla="*/ 0 h 53"/>
                <a:gd name="T16" fmla="*/ 149 w 149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53">
                  <a:moveTo>
                    <a:pt x="149" y="0"/>
                  </a:moveTo>
                  <a:lnTo>
                    <a:pt x="149" y="48"/>
                  </a:lnTo>
                  <a:lnTo>
                    <a:pt x="147" y="51"/>
                  </a:lnTo>
                  <a:lnTo>
                    <a:pt x="4" y="44"/>
                  </a:lnTo>
                  <a:lnTo>
                    <a:pt x="0" y="46"/>
                  </a:lnTo>
                  <a:lnTo>
                    <a:pt x="149" y="53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67A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6" name="Freeform 393">
              <a:extLst>
                <a:ext uri="{FF2B5EF4-FFF2-40B4-BE49-F238E27FC236}">
                  <a16:creationId xmlns:a16="http://schemas.microsoft.com/office/drawing/2014/main" id="{B7236ABC-E3F3-4115-A915-AD9DC9636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026"/>
              <a:ext cx="149" cy="53"/>
            </a:xfrm>
            <a:custGeom>
              <a:avLst/>
              <a:gdLst>
                <a:gd name="T0" fmla="*/ 149 w 149"/>
                <a:gd name="T1" fmla="*/ 0 h 53"/>
                <a:gd name="T2" fmla="*/ 149 w 149"/>
                <a:gd name="T3" fmla="*/ 48 h 53"/>
                <a:gd name="T4" fmla="*/ 147 w 149"/>
                <a:gd name="T5" fmla="*/ 51 h 53"/>
                <a:gd name="T6" fmla="*/ 147 w 149"/>
                <a:gd name="T7" fmla="*/ 51 h 53"/>
                <a:gd name="T8" fmla="*/ 4 w 149"/>
                <a:gd name="T9" fmla="*/ 44 h 53"/>
                <a:gd name="T10" fmla="*/ 0 w 149"/>
                <a:gd name="T11" fmla="*/ 46 h 53"/>
                <a:gd name="T12" fmla="*/ 149 w 149"/>
                <a:gd name="T13" fmla="*/ 53 h 53"/>
                <a:gd name="T14" fmla="*/ 149 w 149"/>
                <a:gd name="T15" fmla="*/ 0 h 53"/>
                <a:gd name="T16" fmla="*/ 149 w 149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53">
                  <a:moveTo>
                    <a:pt x="149" y="0"/>
                  </a:moveTo>
                  <a:lnTo>
                    <a:pt x="149" y="48"/>
                  </a:lnTo>
                  <a:lnTo>
                    <a:pt x="147" y="51"/>
                  </a:lnTo>
                  <a:lnTo>
                    <a:pt x="4" y="44"/>
                  </a:lnTo>
                  <a:lnTo>
                    <a:pt x="0" y="46"/>
                  </a:lnTo>
                  <a:lnTo>
                    <a:pt x="149" y="53"/>
                  </a:lnTo>
                  <a:lnTo>
                    <a:pt x="1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7" name="Freeform 394">
              <a:extLst>
                <a:ext uri="{FF2B5EF4-FFF2-40B4-BE49-F238E27FC236}">
                  <a16:creationId xmlns:a16="http://schemas.microsoft.com/office/drawing/2014/main" id="{10EFE32C-B621-4006-991C-7B31D5031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068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557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8" name="Freeform 395">
              <a:extLst>
                <a:ext uri="{FF2B5EF4-FFF2-40B4-BE49-F238E27FC236}">
                  <a16:creationId xmlns:a16="http://schemas.microsoft.com/office/drawing/2014/main" id="{9E3F9C1E-B030-4784-BE06-9AB03F821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070"/>
              <a:ext cx="11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8 h 1"/>
                <a:gd name="T6" fmla="*/ 33 w 5"/>
                <a:gd name="T7" fmla="*/ 8 h 1"/>
                <a:gd name="T8" fmla="*/ 53 w 5"/>
                <a:gd name="T9" fmla="*/ 0 h 1"/>
                <a:gd name="T10" fmla="*/ 9 w 5"/>
                <a:gd name="T11" fmla="*/ 0 h 1"/>
                <a:gd name="T12" fmla="*/ 0 w 5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9" name="Freeform 396">
              <a:extLst>
                <a:ext uri="{FF2B5EF4-FFF2-40B4-BE49-F238E27FC236}">
                  <a16:creationId xmlns:a16="http://schemas.microsoft.com/office/drawing/2014/main" id="{714F9DE4-9127-4931-A4C5-1E145AD501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8" y="1942"/>
              <a:ext cx="154" cy="90"/>
            </a:xfrm>
            <a:custGeom>
              <a:avLst/>
              <a:gdLst>
                <a:gd name="T0" fmla="*/ 6 w 154"/>
                <a:gd name="T1" fmla="*/ 79 h 90"/>
                <a:gd name="T2" fmla="*/ 6 w 154"/>
                <a:gd name="T3" fmla="*/ 84 h 90"/>
                <a:gd name="T4" fmla="*/ 57 w 154"/>
                <a:gd name="T5" fmla="*/ 86 h 90"/>
                <a:gd name="T6" fmla="*/ 66 w 154"/>
                <a:gd name="T7" fmla="*/ 86 h 90"/>
                <a:gd name="T8" fmla="*/ 154 w 154"/>
                <a:gd name="T9" fmla="*/ 90 h 90"/>
                <a:gd name="T10" fmla="*/ 154 w 154"/>
                <a:gd name="T11" fmla="*/ 86 h 90"/>
                <a:gd name="T12" fmla="*/ 6 w 154"/>
                <a:gd name="T13" fmla="*/ 79 h 90"/>
                <a:gd name="T14" fmla="*/ 2 w 154"/>
                <a:gd name="T15" fmla="*/ 71 h 90"/>
                <a:gd name="T16" fmla="*/ 0 w 154"/>
                <a:gd name="T17" fmla="*/ 73 h 90"/>
                <a:gd name="T18" fmla="*/ 0 w 154"/>
                <a:gd name="T19" fmla="*/ 82 h 90"/>
                <a:gd name="T20" fmla="*/ 2 w 154"/>
                <a:gd name="T21" fmla="*/ 84 h 90"/>
                <a:gd name="T22" fmla="*/ 2 w 154"/>
                <a:gd name="T23" fmla="*/ 77 h 90"/>
                <a:gd name="T24" fmla="*/ 0 w 154"/>
                <a:gd name="T25" fmla="*/ 77 h 90"/>
                <a:gd name="T26" fmla="*/ 2 w 154"/>
                <a:gd name="T27" fmla="*/ 77 h 90"/>
                <a:gd name="T28" fmla="*/ 2 w 154"/>
                <a:gd name="T29" fmla="*/ 71 h 90"/>
                <a:gd name="T30" fmla="*/ 81 w 154"/>
                <a:gd name="T31" fmla="*/ 5 h 90"/>
                <a:gd name="T32" fmla="*/ 81 w 154"/>
                <a:gd name="T33" fmla="*/ 2 h 90"/>
                <a:gd name="T34" fmla="*/ 81 w 154"/>
                <a:gd name="T35" fmla="*/ 5 h 90"/>
                <a:gd name="T36" fmla="*/ 81 w 154"/>
                <a:gd name="T37" fmla="*/ 0 h 90"/>
                <a:gd name="T38" fmla="*/ 79 w 154"/>
                <a:gd name="T39" fmla="*/ 0 h 90"/>
                <a:gd name="T40" fmla="*/ 79 w 154"/>
                <a:gd name="T41" fmla="*/ 0 h 90"/>
                <a:gd name="T42" fmla="*/ 6 w 154"/>
                <a:gd name="T43" fmla="*/ 68 h 90"/>
                <a:gd name="T44" fmla="*/ 6 w 154"/>
                <a:gd name="T45" fmla="*/ 73 h 90"/>
                <a:gd name="T46" fmla="*/ 81 w 154"/>
                <a:gd name="T47" fmla="*/ 5 h 90"/>
                <a:gd name="T48" fmla="*/ 154 w 154"/>
                <a:gd name="T49" fmla="*/ 7 h 90"/>
                <a:gd name="T50" fmla="*/ 154 w 154"/>
                <a:gd name="T51" fmla="*/ 2 h 90"/>
                <a:gd name="T52" fmla="*/ 85 w 154"/>
                <a:gd name="T53" fmla="*/ 0 h 90"/>
                <a:gd name="T54" fmla="*/ 81 w 1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4" h="90">
                  <a:moveTo>
                    <a:pt x="6" y="79"/>
                  </a:moveTo>
                  <a:lnTo>
                    <a:pt x="6" y="84"/>
                  </a:lnTo>
                  <a:lnTo>
                    <a:pt x="57" y="86"/>
                  </a:lnTo>
                  <a:lnTo>
                    <a:pt x="66" y="86"/>
                  </a:lnTo>
                  <a:lnTo>
                    <a:pt x="154" y="90"/>
                  </a:lnTo>
                  <a:lnTo>
                    <a:pt x="154" y="86"/>
                  </a:lnTo>
                  <a:lnTo>
                    <a:pt x="6" y="79"/>
                  </a:lnTo>
                  <a:close/>
                  <a:moveTo>
                    <a:pt x="2" y="71"/>
                  </a:moveTo>
                  <a:lnTo>
                    <a:pt x="0" y="73"/>
                  </a:lnTo>
                  <a:lnTo>
                    <a:pt x="0" y="82"/>
                  </a:lnTo>
                  <a:lnTo>
                    <a:pt x="2" y="84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2" y="77"/>
                  </a:lnTo>
                  <a:lnTo>
                    <a:pt x="2" y="71"/>
                  </a:lnTo>
                  <a:close/>
                  <a:moveTo>
                    <a:pt x="81" y="5"/>
                  </a:moveTo>
                  <a:lnTo>
                    <a:pt x="81" y="2"/>
                  </a:lnTo>
                  <a:lnTo>
                    <a:pt x="81" y="5"/>
                  </a:lnTo>
                  <a:close/>
                  <a:moveTo>
                    <a:pt x="81" y="0"/>
                  </a:moveTo>
                  <a:lnTo>
                    <a:pt x="79" y="0"/>
                  </a:lnTo>
                  <a:lnTo>
                    <a:pt x="6" y="68"/>
                  </a:lnTo>
                  <a:lnTo>
                    <a:pt x="6" y="73"/>
                  </a:lnTo>
                  <a:lnTo>
                    <a:pt x="81" y="5"/>
                  </a:lnTo>
                  <a:lnTo>
                    <a:pt x="154" y="7"/>
                  </a:lnTo>
                  <a:lnTo>
                    <a:pt x="154" y="2"/>
                  </a:lnTo>
                  <a:lnTo>
                    <a:pt x="85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36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0" name="Freeform 397">
              <a:extLst>
                <a:ext uri="{FF2B5EF4-FFF2-40B4-BE49-F238E27FC236}">
                  <a16:creationId xmlns:a16="http://schemas.microsoft.com/office/drawing/2014/main" id="{70C3CB31-57F3-4D52-BB54-D56571D4F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8" y="1942"/>
              <a:ext cx="154" cy="90"/>
            </a:xfrm>
            <a:custGeom>
              <a:avLst/>
              <a:gdLst>
                <a:gd name="T0" fmla="*/ 6 w 154"/>
                <a:gd name="T1" fmla="*/ 79 h 90"/>
                <a:gd name="T2" fmla="*/ 6 w 154"/>
                <a:gd name="T3" fmla="*/ 84 h 90"/>
                <a:gd name="T4" fmla="*/ 57 w 154"/>
                <a:gd name="T5" fmla="*/ 86 h 90"/>
                <a:gd name="T6" fmla="*/ 66 w 154"/>
                <a:gd name="T7" fmla="*/ 86 h 90"/>
                <a:gd name="T8" fmla="*/ 154 w 154"/>
                <a:gd name="T9" fmla="*/ 90 h 90"/>
                <a:gd name="T10" fmla="*/ 154 w 154"/>
                <a:gd name="T11" fmla="*/ 86 h 90"/>
                <a:gd name="T12" fmla="*/ 6 w 154"/>
                <a:gd name="T13" fmla="*/ 79 h 90"/>
                <a:gd name="T14" fmla="*/ 2 w 154"/>
                <a:gd name="T15" fmla="*/ 71 h 90"/>
                <a:gd name="T16" fmla="*/ 0 w 154"/>
                <a:gd name="T17" fmla="*/ 73 h 90"/>
                <a:gd name="T18" fmla="*/ 0 w 154"/>
                <a:gd name="T19" fmla="*/ 82 h 90"/>
                <a:gd name="T20" fmla="*/ 2 w 154"/>
                <a:gd name="T21" fmla="*/ 84 h 90"/>
                <a:gd name="T22" fmla="*/ 2 w 154"/>
                <a:gd name="T23" fmla="*/ 77 h 90"/>
                <a:gd name="T24" fmla="*/ 0 w 154"/>
                <a:gd name="T25" fmla="*/ 77 h 90"/>
                <a:gd name="T26" fmla="*/ 2 w 154"/>
                <a:gd name="T27" fmla="*/ 77 h 90"/>
                <a:gd name="T28" fmla="*/ 2 w 154"/>
                <a:gd name="T29" fmla="*/ 71 h 90"/>
                <a:gd name="T30" fmla="*/ 81 w 154"/>
                <a:gd name="T31" fmla="*/ 5 h 90"/>
                <a:gd name="T32" fmla="*/ 81 w 154"/>
                <a:gd name="T33" fmla="*/ 2 h 90"/>
                <a:gd name="T34" fmla="*/ 81 w 154"/>
                <a:gd name="T35" fmla="*/ 5 h 90"/>
                <a:gd name="T36" fmla="*/ 81 w 154"/>
                <a:gd name="T37" fmla="*/ 0 h 90"/>
                <a:gd name="T38" fmla="*/ 79 w 154"/>
                <a:gd name="T39" fmla="*/ 0 h 90"/>
                <a:gd name="T40" fmla="*/ 79 w 154"/>
                <a:gd name="T41" fmla="*/ 0 h 90"/>
                <a:gd name="T42" fmla="*/ 6 w 154"/>
                <a:gd name="T43" fmla="*/ 68 h 90"/>
                <a:gd name="T44" fmla="*/ 6 w 154"/>
                <a:gd name="T45" fmla="*/ 73 h 90"/>
                <a:gd name="T46" fmla="*/ 81 w 154"/>
                <a:gd name="T47" fmla="*/ 5 h 90"/>
                <a:gd name="T48" fmla="*/ 154 w 154"/>
                <a:gd name="T49" fmla="*/ 7 h 90"/>
                <a:gd name="T50" fmla="*/ 154 w 154"/>
                <a:gd name="T51" fmla="*/ 2 h 90"/>
                <a:gd name="T52" fmla="*/ 85 w 154"/>
                <a:gd name="T53" fmla="*/ 0 h 90"/>
                <a:gd name="T54" fmla="*/ 81 w 1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4" h="90">
                  <a:moveTo>
                    <a:pt x="6" y="79"/>
                  </a:moveTo>
                  <a:lnTo>
                    <a:pt x="6" y="84"/>
                  </a:lnTo>
                  <a:lnTo>
                    <a:pt x="57" y="86"/>
                  </a:lnTo>
                  <a:lnTo>
                    <a:pt x="66" y="86"/>
                  </a:lnTo>
                  <a:lnTo>
                    <a:pt x="154" y="90"/>
                  </a:lnTo>
                  <a:lnTo>
                    <a:pt x="154" y="86"/>
                  </a:lnTo>
                  <a:lnTo>
                    <a:pt x="6" y="79"/>
                  </a:lnTo>
                  <a:moveTo>
                    <a:pt x="2" y="71"/>
                  </a:moveTo>
                  <a:lnTo>
                    <a:pt x="0" y="73"/>
                  </a:lnTo>
                  <a:lnTo>
                    <a:pt x="0" y="82"/>
                  </a:lnTo>
                  <a:lnTo>
                    <a:pt x="2" y="84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2" y="77"/>
                  </a:lnTo>
                  <a:lnTo>
                    <a:pt x="2" y="71"/>
                  </a:lnTo>
                  <a:moveTo>
                    <a:pt x="81" y="5"/>
                  </a:moveTo>
                  <a:lnTo>
                    <a:pt x="81" y="2"/>
                  </a:lnTo>
                  <a:lnTo>
                    <a:pt x="81" y="5"/>
                  </a:lnTo>
                  <a:moveTo>
                    <a:pt x="81" y="0"/>
                  </a:moveTo>
                  <a:lnTo>
                    <a:pt x="79" y="0"/>
                  </a:lnTo>
                  <a:lnTo>
                    <a:pt x="6" y="68"/>
                  </a:lnTo>
                  <a:lnTo>
                    <a:pt x="6" y="73"/>
                  </a:lnTo>
                  <a:lnTo>
                    <a:pt x="81" y="5"/>
                  </a:lnTo>
                  <a:lnTo>
                    <a:pt x="154" y="7"/>
                  </a:lnTo>
                  <a:lnTo>
                    <a:pt x="154" y="2"/>
                  </a:lnTo>
                  <a:lnTo>
                    <a:pt x="85" y="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1" name="Freeform 398">
              <a:extLst>
                <a:ext uri="{FF2B5EF4-FFF2-40B4-BE49-F238E27FC236}">
                  <a16:creationId xmlns:a16="http://schemas.microsoft.com/office/drawing/2014/main" id="{3F451305-A595-4DF8-966F-CF9B27437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2" y="1936"/>
              <a:ext cx="152" cy="90"/>
            </a:xfrm>
            <a:custGeom>
              <a:avLst/>
              <a:gdLst>
                <a:gd name="T0" fmla="*/ 152 w 152"/>
                <a:gd name="T1" fmla="*/ 85 h 90"/>
                <a:gd name="T2" fmla="*/ 152 w 152"/>
                <a:gd name="T3" fmla="*/ 90 h 90"/>
                <a:gd name="T4" fmla="*/ 152 w 152"/>
                <a:gd name="T5" fmla="*/ 90 h 90"/>
                <a:gd name="T6" fmla="*/ 152 w 152"/>
                <a:gd name="T7" fmla="*/ 85 h 90"/>
                <a:gd name="T8" fmla="*/ 152 w 152"/>
                <a:gd name="T9" fmla="*/ 85 h 90"/>
                <a:gd name="T10" fmla="*/ 0 w 152"/>
                <a:gd name="T11" fmla="*/ 74 h 90"/>
                <a:gd name="T12" fmla="*/ 0 w 152"/>
                <a:gd name="T13" fmla="*/ 79 h 90"/>
                <a:gd name="T14" fmla="*/ 51 w 152"/>
                <a:gd name="T15" fmla="*/ 83 h 90"/>
                <a:gd name="T16" fmla="*/ 62 w 152"/>
                <a:gd name="T17" fmla="*/ 83 h 90"/>
                <a:gd name="T18" fmla="*/ 148 w 152"/>
                <a:gd name="T19" fmla="*/ 90 h 90"/>
                <a:gd name="T20" fmla="*/ 148 w 152"/>
                <a:gd name="T21" fmla="*/ 85 h 90"/>
                <a:gd name="T22" fmla="*/ 0 w 152"/>
                <a:gd name="T23" fmla="*/ 74 h 90"/>
                <a:gd name="T24" fmla="*/ 152 w 152"/>
                <a:gd name="T25" fmla="*/ 4 h 90"/>
                <a:gd name="T26" fmla="*/ 152 w 152"/>
                <a:gd name="T27" fmla="*/ 8 h 90"/>
                <a:gd name="T28" fmla="*/ 152 w 152"/>
                <a:gd name="T29" fmla="*/ 8 h 90"/>
                <a:gd name="T30" fmla="*/ 152 w 152"/>
                <a:gd name="T31" fmla="*/ 4 h 90"/>
                <a:gd name="T32" fmla="*/ 152 w 152"/>
                <a:gd name="T33" fmla="*/ 4 h 90"/>
                <a:gd name="T34" fmla="*/ 77 w 152"/>
                <a:gd name="T35" fmla="*/ 4 h 90"/>
                <a:gd name="T36" fmla="*/ 80 w 152"/>
                <a:gd name="T37" fmla="*/ 2 h 90"/>
                <a:gd name="T38" fmla="*/ 77 w 152"/>
                <a:gd name="T39" fmla="*/ 4 h 90"/>
                <a:gd name="T40" fmla="*/ 77 w 152"/>
                <a:gd name="T41" fmla="*/ 0 h 90"/>
                <a:gd name="T42" fmla="*/ 77 w 152"/>
                <a:gd name="T43" fmla="*/ 0 h 90"/>
                <a:gd name="T44" fmla="*/ 75 w 152"/>
                <a:gd name="T45" fmla="*/ 2 h 90"/>
                <a:gd name="T46" fmla="*/ 0 w 152"/>
                <a:gd name="T47" fmla="*/ 66 h 90"/>
                <a:gd name="T48" fmla="*/ 0 w 152"/>
                <a:gd name="T49" fmla="*/ 72 h 90"/>
                <a:gd name="T50" fmla="*/ 80 w 152"/>
                <a:gd name="T51" fmla="*/ 4 h 90"/>
                <a:gd name="T52" fmla="*/ 148 w 152"/>
                <a:gd name="T53" fmla="*/ 6 h 90"/>
                <a:gd name="T54" fmla="*/ 148 w 152"/>
                <a:gd name="T55" fmla="*/ 2 h 90"/>
                <a:gd name="T56" fmla="*/ 82 w 152"/>
                <a:gd name="T57" fmla="*/ 0 h 90"/>
                <a:gd name="T58" fmla="*/ 77 w 152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52" h="90">
                  <a:moveTo>
                    <a:pt x="152" y="85"/>
                  </a:moveTo>
                  <a:lnTo>
                    <a:pt x="152" y="90"/>
                  </a:lnTo>
                  <a:lnTo>
                    <a:pt x="152" y="85"/>
                  </a:lnTo>
                  <a:close/>
                  <a:moveTo>
                    <a:pt x="0" y="74"/>
                  </a:moveTo>
                  <a:lnTo>
                    <a:pt x="0" y="79"/>
                  </a:lnTo>
                  <a:lnTo>
                    <a:pt x="51" y="83"/>
                  </a:lnTo>
                  <a:lnTo>
                    <a:pt x="62" y="83"/>
                  </a:lnTo>
                  <a:lnTo>
                    <a:pt x="148" y="90"/>
                  </a:lnTo>
                  <a:lnTo>
                    <a:pt x="148" y="85"/>
                  </a:lnTo>
                  <a:lnTo>
                    <a:pt x="0" y="74"/>
                  </a:lnTo>
                  <a:close/>
                  <a:moveTo>
                    <a:pt x="152" y="4"/>
                  </a:moveTo>
                  <a:lnTo>
                    <a:pt x="152" y="8"/>
                  </a:lnTo>
                  <a:lnTo>
                    <a:pt x="152" y="4"/>
                  </a:lnTo>
                  <a:close/>
                  <a:moveTo>
                    <a:pt x="77" y="4"/>
                  </a:moveTo>
                  <a:lnTo>
                    <a:pt x="80" y="2"/>
                  </a:lnTo>
                  <a:lnTo>
                    <a:pt x="77" y="4"/>
                  </a:lnTo>
                  <a:close/>
                  <a:moveTo>
                    <a:pt x="77" y="0"/>
                  </a:moveTo>
                  <a:lnTo>
                    <a:pt x="77" y="0"/>
                  </a:lnTo>
                  <a:lnTo>
                    <a:pt x="75" y="2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80" y="4"/>
                  </a:lnTo>
                  <a:lnTo>
                    <a:pt x="148" y="6"/>
                  </a:lnTo>
                  <a:lnTo>
                    <a:pt x="148" y="2"/>
                  </a:lnTo>
                  <a:lnTo>
                    <a:pt x="82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36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2" name="Freeform 399">
              <a:extLst>
                <a:ext uri="{FF2B5EF4-FFF2-40B4-BE49-F238E27FC236}">
                  <a16:creationId xmlns:a16="http://schemas.microsoft.com/office/drawing/2014/main" id="{36D4EAEB-1FD1-4933-8FCC-CC5F9D1B2D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2" y="1936"/>
              <a:ext cx="152" cy="90"/>
            </a:xfrm>
            <a:custGeom>
              <a:avLst/>
              <a:gdLst>
                <a:gd name="T0" fmla="*/ 152 w 152"/>
                <a:gd name="T1" fmla="*/ 85 h 90"/>
                <a:gd name="T2" fmla="*/ 152 w 152"/>
                <a:gd name="T3" fmla="*/ 90 h 90"/>
                <a:gd name="T4" fmla="*/ 152 w 152"/>
                <a:gd name="T5" fmla="*/ 90 h 90"/>
                <a:gd name="T6" fmla="*/ 152 w 152"/>
                <a:gd name="T7" fmla="*/ 85 h 90"/>
                <a:gd name="T8" fmla="*/ 152 w 152"/>
                <a:gd name="T9" fmla="*/ 85 h 90"/>
                <a:gd name="T10" fmla="*/ 0 w 152"/>
                <a:gd name="T11" fmla="*/ 74 h 90"/>
                <a:gd name="T12" fmla="*/ 0 w 152"/>
                <a:gd name="T13" fmla="*/ 79 h 90"/>
                <a:gd name="T14" fmla="*/ 51 w 152"/>
                <a:gd name="T15" fmla="*/ 83 h 90"/>
                <a:gd name="T16" fmla="*/ 62 w 152"/>
                <a:gd name="T17" fmla="*/ 83 h 90"/>
                <a:gd name="T18" fmla="*/ 148 w 152"/>
                <a:gd name="T19" fmla="*/ 90 h 90"/>
                <a:gd name="T20" fmla="*/ 148 w 152"/>
                <a:gd name="T21" fmla="*/ 85 h 90"/>
                <a:gd name="T22" fmla="*/ 0 w 152"/>
                <a:gd name="T23" fmla="*/ 74 h 90"/>
                <a:gd name="T24" fmla="*/ 152 w 152"/>
                <a:gd name="T25" fmla="*/ 4 h 90"/>
                <a:gd name="T26" fmla="*/ 152 w 152"/>
                <a:gd name="T27" fmla="*/ 8 h 90"/>
                <a:gd name="T28" fmla="*/ 152 w 152"/>
                <a:gd name="T29" fmla="*/ 8 h 90"/>
                <a:gd name="T30" fmla="*/ 152 w 152"/>
                <a:gd name="T31" fmla="*/ 4 h 90"/>
                <a:gd name="T32" fmla="*/ 152 w 152"/>
                <a:gd name="T33" fmla="*/ 4 h 90"/>
                <a:gd name="T34" fmla="*/ 77 w 152"/>
                <a:gd name="T35" fmla="*/ 4 h 90"/>
                <a:gd name="T36" fmla="*/ 80 w 152"/>
                <a:gd name="T37" fmla="*/ 2 h 90"/>
                <a:gd name="T38" fmla="*/ 77 w 152"/>
                <a:gd name="T39" fmla="*/ 4 h 90"/>
                <a:gd name="T40" fmla="*/ 77 w 152"/>
                <a:gd name="T41" fmla="*/ 0 h 90"/>
                <a:gd name="T42" fmla="*/ 77 w 152"/>
                <a:gd name="T43" fmla="*/ 0 h 90"/>
                <a:gd name="T44" fmla="*/ 75 w 152"/>
                <a:gd name="T45" fmla="*/ 2 h 90"/>
                <a:gd name="T46" fmla="*/ 0 w 152"/>
                <a:gd name="T47" fmla="*/ 66 h 90"/>
                <a:gd name="T48" fmla="*/ 0 w 152"/>
                <a:gd name="T49" fmla="*/ 72 h 90"/>
                <a:gd name="T50" fmla="*/ 80 w 152"/>
                <a:gd name="T51" fmla="*/ 4 h 90"/>
                <a:gd name="T52" fmla="*/ 148 w 152"/>
                <a:gd name="T53" fmla="*/ 6 h 90"/>
                <a:gd name="T54" fmla="*/ 148 w 152"/>
                <a:gd name="T55" fmla="*/ 2 h 90"/>
                <a:gd name="T56" fmla="*/ 82 w 152"/>
                <a:gd name="T57" fmla="*/ 0 h 90"/>
                <a:gd name="T58" fmla="*/ 77 w 152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52" h="90">
                  <a:moveTo>
                    <a:pt x="152" y="85"/>
                  </a:moveTo>
                  <a:lnTo>
                    <a:pt x="152" y="90"/>
                  </a:lnTo>
                  <a:lnTo>
                    <a:pt x="152" y="85"/>
                  </a:lnTo>
                  <a:moveTo>
                    <a:pt x="0" y="74"/>
                  </a:moveTo>
                  <a:lnTo>
                    <a:pt x="0" y="79"/>
                  </a:lnTo>
                  <a:lnTo>
                    <a:pt x="51" y="83"/>
                  </a:lnTo>
                  <a:lnTo>
                    <a:pt x="62" y="83"/>
                  </a:lnTo>
                  <a:lnTo>
                    <a:pt x="148" y="90"/>
                  </a:lnTo>
                  <a:lnTo>
                    <a:pt x="148" y="85"/>
                  </a:lnTo>
                  <a:lnTo>
                    <a:pt x="0" y="74"/>
                  </a:lnTo>
                  <a:moveTo>
                    <a:pt x="152" y="4"/>
                  </a:moveTo>
                  <a:lnTo>
                    <a:pt x="152" y="8"/>
                  </a:lnTo>
                  <a:lnTo>
                    <a:pt x="152" y="4"/>
                  </a:lnTo>
                  <a:moveTo>
                    <a:pt x="77" y="4"/>
                  </a:moveTo>
                  <a:lnTo>
                    <a:pt x="80" y="2"/>
                  </a:lnTo>
                  <a:lnTo>
                    <a:pt x="77" y="4"/>
                  </a:lnTo>
                  <a:moveTo>
                    <a:pt x="77" y="0"/>
                  </a:moveTo>
                  <a:lnTo>
                    <a:pt x="77" y="0"/>
                  </a:lnTo>
                  <a:lnTo>
                    <a:pt x="75" y="2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80" y="4"/>
                  </a:lnTo>
                  <a:lnTo>
                    <a:pt x="148" y="6"/>
                  </a:lnTo>
                  <a:lnTo>
                    <a:pt x="148" y="2"/>
                  </a:lnTo>
                  <a:lnTo>
                    <a:pt x="82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3" name="Freeform 400">
              <a:extLst>
                <a:ext uri="{FF2B5EF4-FFF2-40B4-BE49-F238E27FC236}">
                  <a16:creationId xmlns:a16="http://schemas.microsoft.com/office/drawing/2014/main" id="{30694AB0-F820-4D6C-A07F-6B405FCD4E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8" y="1874"/>
              <a:ext cx="112" cy="51"/>
            </a:xfrm>
            <a:custGeom>
              <a:avLst/>
              <a:gdLst>
                <a:gd name="T0" fmla="*/ 81 w 112"/>
                <a:gd name="T1" fmla="*/ 46 h 51"/>
                <a:gd name="T2" fmla="*/ 81 w 112"/>
                <a:gd name="T3" fmla="*/ 51 h 51"/>
                <a:gd name="T4" fmla="*/ 112 w 112"/>
                <a:gd name="T5" fmla="*/ 51 h 51"/>
                <a:gd name="T6" fmla="*/ 112 w 112"/>
                <a:gd name="T7" fmla="*/ 48 h 51"/>
                <a:gd name="T8" fmla="*/ 81 w 112"/>
                <a:gd name="T9" fmla="*/ 46 h 51"/>
                <a:gd name="T10" fmla="*/ 22 w 112"/>
                <a:gd name="T11" fmla="*/ 44 h 51"/>
                <a:gd name="T12" fmla="*/ 19 w 112"/>
                <a:gd name="T13" fmla="*/ 46 h 51"/>
                <a:gd name="T14" fmla="*/ 35 w 112"/>
                <a:gd name="T15" fmla="*/ 48 h 51"/>
                <a:gd name="T16" fmla="*/ 77 w 112"/>
                <a:gd name="T17" fmla="*/ 48 h 51"/>
                <a:gd name="T18" fmla="*/ 77 w 112"/>
                <a:gd name="T19" fmla="*/ 46 h 51"/>
                <a:gd name="T20" fmla="*/ 22 w 112"/>
                <a:gd name="T21" fmla="*/ 44 h 51"/>
                <a:gd name="T22" fmla="*/ 2 w 112"/>
                <a:gd name="T23" fmla="*/ 44 h 51"/>
                <a:gd name="T24" fmla="*/ 0 w 112"/>
                <a:gd name="T25" fmla="*/ 46 h 51"/>
                <a:gd name="T26" fmla="*/ 13 w 112"/>
                <a:gd name="T27" fmla="*/ 46 h 51"/>
                <a:gd name="T28" fmla="*/ 15 w 112"/>
                <a:gd name="T29" fmla="*/ 44 h 51"/>
                <a:gd name="T30" fmla="*/ 2 w 112"/>
                <a:gd name="T31" fmla="*/ 44 h 51"/>
                <a:gd name="T32" fmla="*/ 48 w 112"/>
                <a:gd name="T33" fmla="*/ 18 h 51"/>
                <a:gd name="T34" fmla="*/ 11 w 112"/>
                <a:gd name="T35" fmla="*/ 40 h 51"/>
                <a:gd name="T36" fmla="*/ 19 w 112"/>
                <a:gd name="T37" fmla="*/ 40 h 51"/>
                <a:gd name="T38" fmla="*/ 48 w 112"/>
                <a:gd name="T39" fmla="*/ 18 h 51"/>
                <a:gd name="T40" fmla="*/ 77 w 112"/>
                <a:gd name="T41" fmla="*/ 0 h 51"/>
                <a:gd name="T42" fmla="*/ 72 w 112"/>
                <a:gd name="T43" fmla="*/ 2 h 51"/>
                <a:gd name="T44" fmla="*/ 26 w 112"/>
                <a:gd name="T45" fmla="*/ 40 h 51"/>
                <a:gd name="T46" fmla="*/ 77 w 112"/>
                <a:gd name="T47" fmla="*/ 42 h 51"/>
                <a:gd name="T48" fmla="*/ 77 w 112"/>
                <a:gd name="T49" fmla="*/ 0 h 51"/>
                <a:gd name="T50" fmla="*/ 81 w 112"/>
                <a:gd name="T51" fmla="*/ 0 h 51"/>
                <a:gd name="T52" fmla="*/ 81 w 112"/>
                <a:gd name="T53" fmla="*/ 42 h 51"/>
                <a:gd name="T54" fmla="*/ 112 w 112"/>
                <a:gd name="T55" fmla="*/ 44 h 51"/>
                <a:gd name="T56" fmla="*/ 112 w 112"/>
                <a:gd name="T57" fmla="*/ 0 h 51"/>
                <a:gd name="T58" fmla="*/ 81 w 112"/>
                <a:gd name="T59" fmla="*/ 0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2" h="51">
                  <a:moveTo>
                    <a:pt x="81" y="46"/>
                  </a:moveTo>
                  <a:lnTo>
                    <a:pt x="81" y="51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81" y="46"/>
                  </a:lnTo>
                  <a:close/>
                  <a:moveTo>
                    <a:pt x="22" y="44"/>
                  </a:moveTo>
                  <a:lnTo>
                    <a:pt x="19" y="46"/>
                  </a:lnTo>
                  <a:lnTo>
                    <a:pt x="35" y="48"/>
                  </a:lnTo>
                  <a:lnTo>
                    <a:pt x="77" y="48"/>
                  </a:lnTo>
                  <a:lnTo>
                    <a:pt x="77" y="46"/>
                  </a:lnTo>
                  <a:lnTo>
                    <a:pt x="22" y="44"/>
                  </a:lnTo>
                  <a:close/>
                  <a:moveTo>
                    <a:pt x="2" y="44"/>
                  </a:moveTo>
                  <a:lnTo>
                    <a:pt x="0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2" y="44"/>
                  </a:lnTo>
                  <a:close/>
                  <a:moveTo>
                    <a:pt x="48" y="18"/>
                  </a:moveTo>
                  <a:lnTo>
                    <a:pt x="11" y="40"/>
                  </a:lnTo>
                  <a:lnTo>
                    <a:pt x="19" y="40"/>
                  </a:lnTo>
                  <a:lnTo>
                    <a:pt x="48" y="18"/>
                  </a:lnTo>
                  <a:close/>
                  <a:moveTo>
                    <a:pt x="77" y="0"/>
                  </a:moveTo>
                  <a:lnTo>
                    <a:pt x="72" y="2"/>
                  </a:lnTo>
                  <a:lnTo>
                    <a:pt x="26" y="40"/>
                  </a:lnTo>
                  <a:lnTo>
                    <a:pt x="77" y="42"/>
                  </a:lnTo>
                  <a:lnTo>
                    <a:pt x="77" y="0"/>
                  </a:lnTo>
                  <a:close/>
                  <a:moveTo>
                    <a:pt x="81" y="0"/>
                  </a:moveTo>
                  <a:lnTo>
                    <a:pt x="81" y="42"/>
                  </a:lnTo>
                  <a:lnTo>
                    <a:pt x="112" y="44"/>
                  </a:lnTo>
                  <a:lnTo>
                    <a:pt x="112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4" name="Freeform 401">
              <a:extLst>
                <a:ext uri="{FF2B5EF4-FFF2-40B4-BE49-F238E27FC236}">
                  <a16:creationId xmlns:a16="http://schemas.microsoft.com/office/drawing/2014/main" id="{C0732CCA-135B-4954-9F12-23DF799CB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8" y="1874"/>
              <a:ext cx="112" cy="51"/>
            </a:xfrm>
            <a:custGeom>
              <a:avLst/>
              <a:gdLst>
                <a:gd name="T0" fmla="*/ 81 w 112"/>
                <a:gd name="T1" fmla="*/ 46 h 51"/>
                <a:gd name="T2" fmla="*/ 81 w 112"/>
                <a:gd name="T3" fmla="*/ 51 h 51"/>
                <a:gd name="T4" fmla="*/ 112 w 112"/>
                <a:gd name="T5" fmla="*/ 51 h 51"/>
                <a:gd name="T6" fmla="*/ 112 w 112"/>
                <a:gd name="T7" fmla="*/ 48 h 51"/>
                <a:gd name="T8" fmla="*/ 81 w 112"/>
                <a:gd name="T9" fmla="*/ 46 h 51"/>
                <a:gd name="T10" fmla="*/ 22 w 112"/>
                <a:gd name="T11" fmla="*/ 44 h 51"/>
                <a:gd name="T12" fmla="*/ 19 w 112"/>
                <a:gd name="T13" fmla="*/ 46 h 51"/>
                <a:gd name="T14" fmla="*/ 35 w 112"/>
                <a:gd name="T15" fmla="*/ 48 h 51"/>
                <a:gd name="T16" fmla="*/ 77 w 112"/>
                <a:gd name="T17" fmla="*/ 48 h 51"/>
                <a:gd name="T18" fmla="*/ 77 w 112"/>
                <a:gd name="T19" fmla="*/ 46 h 51"/>
                <a:gd name="T20" fmla="*/ 22 w 112"/>
                <a:gd name="T21" fmla="*/ 44 h 51"/>
                <a:gd name="T22" fmla="*/ 2 w 112"/>
                <a:gd name="T23" fmla="*/ 44 h 51"/>
                <a:gd name="T24" fmla="*/ 0 w 112"/>
                <a:gd name="T25" fmla="*/ 46 h 51"/>
                <a:gd name="T26" fmla="*/ 13 w 112"/>
                <a:gd name="T27" fmla="*/ 46 h 51"/>
                <a:gd name="T28" fmla="*/ 15 w 112"/>
                <a:gd name="T29" fmla="*/ 44 h 51"/>
                <a:gd name="T30" fmla="*/ 2 w 112"/>
                <a:gd name="T31" fmla="*/ 44 h 51"/>
                <a:gd name="T32" fmla="*/ 48 w 112"/>
                <a:gd name="T33" fmla="*/ 18 h 51"/>
                <a:gd name="T34" fmla="*/ 11 w 112"/>
                <a:gd name="T35" fmla="*/ 40 h 51"/>
                <a:gd name="T36" fmla="*/ 19 w 112"/>
                <a:gd name="T37" fmla="*/ 40 h 51"/>
                <a:gd name="T38" fmla="*/ 48 w 112"/>
                <a:gd name="T39" fmla="*/ 18 h 51"/>
                <a:gd name="T40" fmla="*/ 77 w 112"/>
                <a:gd name="T41" fmla="*/ 0 h 51"/>
                <a:gd name="T42" fmla="*/ 72 w 112"/>
                <a:gd name="T43" fmla="*/ 2 h 51"/>
                <a:gd name="T44" fmla="*/ 26 w 112"/>
                <a:gd name="T45" fmla="*/ 40 h 51"/>
                <a:gd name="T46" fmla="*/ 77 w 112"/>
                <a:gd name="T47" fmla="*/ 42 h 51"/>
                <a:gd name="T48" fmla="*/ 77 w 112"/>
                <a:gd name="T49" fmla="*/ 0 h 51"/>
                <a:gd name="T50" fmla="*/ 81 w 112"/>
                <a:gd name="T51" fmla="*/ 0 h 51"/>
                <a:gd name="T52" fmla="*/ 81 w 112"/>
                <a:gd name="T53" fmla="*/ 42 h 51"/>
                <a:gd name="T54" fmla="*/ 112 w 112"/>
                <a:gd name="T55" fmla="*/ 44 h 51"/>
                <a:gd name="T56" fmla="*/ 112 w 112"/>
                <a:gd name="T57" fmla="*/ 0 h 51"/>
                <a:gd name="T58" fmla="*/ 81 w 112"/>
                <a:gd name="T59" fmla="*/ 0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2" h="51">
                  <a:moveTo>
                    <a:pt x="81" y="46"/>
                  </a:moveTo>
                  <a:lnTo>
                    <a:pt x="81" y="51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81" y="46"/>
                  </a:lnTo>
                  <a:moveTo>
                    <a:pt x="22" y="44"/>
                  </a:moveTo>
                  <a:lnTo>
                    <a:pt x="19" y="46"/>
                  </a:lnTo>
                  <a:lnTo>
                    <a:pt x="35" y="48"/>
                  </a:lnTo>
                  <a:lnTo>
                    <a:pt x="77" y="48"/>
                  </a:lnTo>
                  <a:lnTo>
                    <a:pt x="77" y="46"/>
                  </a:lnTo>
                  <a:lnTo>
                    <a:pt x="22" y="44"/>
                  </a:lnTo>
                  <a:moveTo>
                    <a:pt x="2" y="44"/>
                  </a:moveTo>
                  <a:lnTo>
                    <a:pt x="0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2" y="44"/>
                  </a:lnTo>
                  <a:moveTo>
                    <a:pt x="48" y="18"/>
                  </a:moveTo>
                  <a:lnTo>
                    <a:pt x="11" y="40"/>
                  </a:lnTo>
                  <a:lnTo>
                    <a:pt x="19" y="40"/>
                  </a:lnTo>
                  <a:lnTo>
                    <a:pt x="48" y="18"/>
                  </a:lnTo>
                  <a:moveTo>
                    <a:pt x="77" y="0"/>
                  </a:moveTo>
                  <a:lnTo>
                    <a:pt x="72" y="2"/>
                  </a:lnTo>
                  <a:lnTo>
                    <a:pt x="26" y="40"/>
                  </a:lnTo>
                  <a:lnTo>
                    <a:pt x="77" y="42"/>
                  </a:lnTo>
                  <a:lnTo>
                    <a:pt x="77" y="0"/>
                  </a:lnTo>
                  <a:moveTo>
                    <a:pt x="81" y="0"/>
                  </a:moveTo>
                  <a:lnTo>
                    <a:pt x="81" y="42"/>
                  </a:lnTo>
                  <a:lnTo>
                    <a:pt x="112" y="44"/>
                  </a:lnTo>
                  <a:lnTo>
                    <a:pt x="112" y="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5" name="Freeform 402">
              <a:extLst>
                <a:ext uri="{FF2B5EF4-FFF2-40B4-BE49-F238E27FC236}">
                  <a16:creationId xmlns:a16="http://schemas.microsoft.com/office/drawing/2014/main" id="{0D1425D1-8C78-4550-92EC-3BA8B5AE49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88" y="1858"/>
              <a:ext cx="203" cy="53"/>
            </a:xfrm>
            <a:custGeom>
              <a:avLst/>
              <a:gdLst>
                <a:gd name="T0" fmla="*/ 20 w 92"/>
                <a:gd name="T1" fmla="*/ 225 h 24"/>
                <a:gd name="T2" fmla="*/ 0 w 92"/>
                <a:gd name="T3" fmla="*/ 239 h 24"/>
                <a:gd name="T4" fmla="*/ 605 w 92"/>
                <a:gd name="T5" fmla="*/ 258 h 24"/>
                <a:gd name="T6" fmla="*/ 622 w 92"/>
                <a:gd name="T7" fmla="*/ 250 h 24"/>
                <a:gd name="T8" fmla="*/ 20 w 92"/>
                <a:gd name="T9" fmla="*/ 225 h 24"/>
                <a:gd name="T10" fmla="*/ 419 w 92"/>
                <a:gd name="T11" fmla="*/ 0 h 24"/>
                <a:gd name="T12" fmla="*/ 53 w 92"/>
                <a:gd name="T13" fmla="*/ 205 h 24"/>
                <a:gd name="T14" fmla="*/ 642 w 92"/>
                <a:gd name="T15" fmla="*/ 225 h 24"/>
                <a:gd name="T16" fmla="*/ 658 w 92"/>
                <a:gd name="T17" fmla="*/ 225 h 24"/>
                <a:gd name="T18" fmla="*/ 989 w 92"/>
                <a:gd name="T19" fmla="*/ 33 h 24"/>
                <a:gd name="T20" fmla="*/ 419 w 92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" h="24">
                  <a:moveTo>
                    <a:pt x="2" y="2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39" y="0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6" name="Freeform 403">
              <a:extLst>
                <a:ext uri="{FF2B5EF4-FFF2-40B4-BE49-F238E27FC236}">
                  <a16:creationId xmlns:a16="http://schemas.microsoft.com/office/drawing/2014/main" id="{A33E4CC9-CF48-4AEB-B6BE-6CAA0534ED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8" y="1845"/>
              <a:ext cx="203" cy="53"/>
            </a:xfrm>
            <a:custGeom>
              <a:avLst/>
              <a:gdLst>
                <a:gd name="T0" fmla="*/ 20 w 92"/>
                <a:gd name="T1" fmla="*/ 225 h 24"/>
                <a:gd name="T2" fmla="*/ 0 w 92"/>
                <a:gd name="T3" fmla="*/ 225 h 24"/>
                <a:gd name="T4" fmla="*/ 605 w 92"/>
                <a:gd name="T5" fmla="*/ 258 h 24"/>
                <a:gd name="T6" fmla="*/ 622 w 92"/>
                <a:gd name="T7" fmla="*/ 250 h 24"/>
                <a:gd name="T8" fmla="*/ 622 w 92"/>
                <a:gd name="T9" fmla="*/ 250 h 24"/>
                <a:gd name="T10" fmla="*/ 20 w 92"/>
                <a:gd name="T11" fmla="*/ 225 h 24"/>
                <a:gd name="T12" fmla="*/ 428 w 92"/>
                <a:gd name="T13" fmla="*/ 0 h 24"/>
                <a:gd name="T14" fmla="*/ 64 w 92"/>
                <a:gd name="T15" fmla="*/ 205 h 24"/>
                <a:gd name="T16" fmla="*/ 633 w 92"/>
                <a:gd name="T17" fmla="*/ 225 h 24"/>
                <a:gd name="T18" fmla="*/ 642 w 92"/>
                <a:gd name="T19" fmla="*/ 239 h 24"/>
                <a:gd name="T20" fmla="*/ 989 w 92"/>
                <a:gd name="T21" fmla="*/ 20 h 24"/>
                <a:gd name="T22" fmla="*/ 428 w 92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24">
                  <a:moveTo>
                    <a:pt x="2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40" y="0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60" y="21"/>
                    <a:pt x="60" y="2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7" name="Freeform 404">
              <a:extLst>
                <a:ext uri="{FF2B5EF4-FFF2-40B4-BE49-F238E27FC236}">
                  <a16:creationId xmlns:a16="http://schemas.microsoft.com/office/drawing/2014/main" id="{B0AB0676-9CFB-426D-88D1-4D8BF4714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" y="1832"/>
              <a:ext cx="200" cy="53"/>
            </a:xfrm>
            <a:custGeom>
              <a:avLst/>
              <a:gdLst>
                <a:gd name="T0" fmla="*/ 20 w 91"/>
                <a:gd name="T1" fmla="*/ 214 h 24"/>
                <a:gd name="T2" fmla="*/ 0 w 91"/>
                <a:gd name="T3" fmla="*/ 225 h 24"/>
                <a:gd name="T4" fmla="*/ 593 w 91"/>
                <a:gd name="T5" fmla="*/ 258 h 24"/>
                <a:gd name="T6" fmla="*/ 593 w 91"/>
                <a:gd name="T7" fmla="*/ 250 h 24"/>
                <a:gd name="T8" fmla="*/ 20 w 91"/>
                <a:gd name="T9" fmla="*/ 214 h 24"/>
                <a:gd name="T10" fmla="*/ 424 w 91"/>
                <a:gd name="T11" fmla="*/ 0 h 24"/>
                <a:gd name="T12" fmla="*/ 53 w 91"/>
                <a:gd name="T13" fmla="*/ 194 h 24"/>
                <a:gd name="T14" fmla="*/ 604 w 91"/>
                <a:gd name="T15" fmla="*/ 225 h 24"/>
                <a:gd name="T16" fmla="*/ 613 w 91"/>
                <a:gd name="T17" fmla="*/ 239 h 24"/>
                <a:gd name="T18" fmla="*/ 613 w 91"/>
                <a:gd name="T19" fmla="*/ 239 h 24"/>
                <a:gd name="T20" fmla="*/ 967 w 91"/>
                <a:gd name="T21" fmla="*/ 20 h 24"/>
                <a:gd name="T22" fmla="*/ 424 w 91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24">
                  <a:moveTo>
                    <a:pt x="2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40" y="0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1"/>
                    <a:pt x="58" y="21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8" name="Freeform 405">
              <a:extLst>
                <a:ext uri="{FF2B5EF4-FFF2-40B4-BE49-F238E27FC236}">
                  <a16:creationId xmlns:a16="http://schemas.microsoft.com/office/drawing/2014/main" id="{D8B4EA1F-80A2-4079-98EC-8752D5E48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9" y="1819"/>
              <a:ext cx="201" cy="53"/>
            </a:xfrm>
            <a:custGeom>
              <a:avLst/>
              <a:gdLst>
                <a:gd name="T0" fmla="*/ 20 w 91"/>
                <a:gd name="T1" fmla="*/ 214 h 24"/>
                <a:gd name="T2" fmla="*/ 0 w 91"/>
                <a:gd name="T3" fmla="*/ 225 h 24"/>
                <a:gd name="T4" fmla="*/ 605 w 91"/>
                <a:gd name="T5" fmla="*/ 258 h 24"/>
                <a:gd name="T6" fmla="*/ 625 w 91"/>
                <a:gd name="T7" fmla="*/ 239 h 24"/>
                <a:gd name="T8" fmla="*/ 20 w 91"/>
                <a:gd name="T9" fmla="*/ 214 h 24"/>
                <a:gd name="T10" fmla="*/ 429 w 91"/>
                <a:gd name="T11" fmla="*/ 0 h 24"/>
                <a:gd name="T12" fmla="*/ 64 w 91"/>
                <a:gd name="T13" fmla="*/ 194 h 24"/>
                <a:gd name="T14" fmla="*/ 649 w 91"/>
                <a:gd name="T15" fmla="*/ 214 h 24"/>
                <a:gd name="T16" fmla="*/ 649 w 91"/>
                <a:gd name="T17" fmla="*/ 225 h 24"/>
                <a:gd name="T18" fmla="*/ 981 w 91"/>
                <a:gd name="T19" fmla="*/ 20 h 24"/>
                <a:gd name="T20" fmla="*/ 429 w 91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24">
                  <a:moveTo>
                    <a:pt x="2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40" y="0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1"/>
                    <a:pt x="60" y="21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9" name="Freeform 406">
              <a:extLst>
                <a:ext uri="{FF2B5EF4-FFF2-40B4-BE49-F238E27FC236}">
                  <a16:creationId xmlns:a16="http://schemas.microsoft.com/office/drawing/2014/main" id="{38474CE4-B67D-473F-A5EB-18A0BAC594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2" y="1867"/>
              <a:ext cx="128" cy="55"/>
            </a:xfrm>
            <a:custGeom>
              <a:avLst/>
              <a:gdLst>
                <a:gd name="T0" fmla="*/ 0 w 58"/>
                <a:gd name="T1" fmla="*/ 266 h 25"/>
                <a:gd name="T2" fmla="*/ 0 w 58"/>
                <a:gd name="T3" fmla="*/ 266 h 25"/>
                <a:gd name="T4" fmla="*/ 0 w 58"/>
                <a:gd name="T5" fmla="*/ 266 h 25"/>
                <a:gd name="T6" fmla="*/ 20 w 58"/>
                <a:gd name="T7" fmla="*/ 266 h 25"/>
                <a:gd name="T8" fmla="*/ 0 w 58"/>
                <a:gd name="T9" fmla="*/ 266 h 25"/>
                <a:gd name="T10" fmla="*/ 0 w 58"/>
                <a:gd name="T11" fmla="*/ 266 h 25"/>
                <a:gd name="T12" fmla="*/ 9 w 58"/>
                <a:gd name="T13" fmla="*/ 257 h 25"/>
                <a:gd name="T14" fmla="*/ 9 w 58"/>
                <a:gd name="T15" fmla="*/ 257 h 25"/>
                <a:gd name="T16" fmla="*/ 9 w 58"/>
                <a:gd name="T17" fmla="*/ 257 h 25"/>
                <a:gd name="T18" fmla="*/ 170 w 58"/>
                <a:gd name="T19" fmla="*/ 257 h 25"/>
                <a:gd name="T20" fmla="*/ 170 w 58"/>
                <a:gd name="T21" fmla="*/ 257 h 25"/>
                <a:gd name="T22" fmla="*/ 249 w 58"/>
                <a:gd name="T23" fmla="*/ 266 h 25"/>
                <a:gd name="T24" fmla="*/ 170 w 58"/>
                <a:gd name="T25" fmla="*/ 257 h 25"/>
                <a:gd name="T26" fmla="*/ 33 w 58"/>
                <a:gd name="T27" fmla="*/ 246 h 25"/>
                <a:gd name="T28" fmla="*/ 9 w 58"/>
                <a:gd name="T29" fmla="*/ 257 h 25"/>
                <a:gd name="T30" fmla="*/ 9 w 58"/>
                <a:gd name="T31" fmla="*/ 257 h 25"/>
                <a:gd name="T32" fmla="*/ 9 w 58"/>
                <a:gd name="T33" fmla="*/ 257 h 25"/>
                <a:gd name="T34" fmla="*/ 20 w 58"/>
                <a:gd name="T35" fmla="*/ 257 h 25"/>
                <a:gd name="T36" fmla="*/ 141 w 58"/>
                <a:gd name="T37" fmla="*/ 257 h 25"/>
                <a:gd name="T38" fmla="*/ 141 w 58"/>
                <a:gd name="T39" fmla="*/ 257 h 25"/>
                <a:gd name="T40" fmla="*/ 73 w 58"/>
                <a:gd name="T41" fmla="*/ 257 h 25"/>
                <a:gd name="T42" fmla="*/ 88 w 58"/>
                <a:gd name="T43" fmla="*/ 246 h 25"/>
                <a:gd name="T44" fmla="*/ 33 w 58"/>
                <a:gd name="T45" fmla="*/ 246 h 25"/>
                <a:gd name="T46" fmla="*/ 452 w 58"/>
                <a:gd name="T47" fmla="*/ 20 h 25"/>
                <a:gd name="T48" fmla="*/ 452 w 58"/>
                <a:gd name="T49" fmla="*/ 20 h 25"/>
                <a:gd name="T50" fmla="*/ 452 w 58"/>
                <a:gd name="T51" fmla="*/ 33 h 25"/>
                <a:gd name="T52" fmla="*/ 452 w 58"/>
                <a:gd name="T53" fmla="*/ 20 h 25"/>
                <a:gd name="T54" fmla="*/ 428 w 58"/>
                <a:gd name="T55" fmla="*/ 44 h 25"/>
                <a:gd name="T56" fmla="*/ 452 w 58"/>
                <a:gd name="T57" fmla="*/ 33 h 25"/>
                <a:gd name="T58" fmla="*/ 452 w 58"/>
                <a:gd name="T59" fmla="*/ 20 h 25"/>
                <a:gd name="T60" fmla="*/ 472 w 58"/>
                <a:gd name="T61" fmla="*/ 0 h 25"/>
                <a:gd name="T62" fmla="*/ 472 w 58"/>
                <a:gd name="T63" fmla="*/ 33 h 25"/>
                <a:gd name="T64" fmla="*/ 622 w 58"/>
                <a:gd name="T65" fmla="*/ 33 h 25"/>
                <a:gd name="T66" fmla="*/ 622 w 58"/>
                <a:gd name="T67" fmla="*/ 0 h 25"/>
                <a:gd name="T68" fmla="*/ 472 w 58"/>
                <a:gd name="T69" fmla="*/ 0 h 25"/>
                <a:gd name="T70" fmla="*/ 452 w 58"/>
                <a:gd name="T71" fmla="*/ 0 h 25"/>
                <a:gd name="T72" fmla="*/ 439 w 58"/>
                <a:gd name="T73" fmla="*/ 0 h 25"/>
                <a:gd name="T74" fmla="*/ 64 w 58"/>
                <a:gd name="T75" fmla="*/ 222 h 25"/>
                <a:gd name="T76" fmla="*/ 126 w 58"/>
                <a:gd name="T77" fmla="*/ 222 h 25"/>
                <a:gd name="T78" fmla="*/ 311 w 58"/>
                <a:gd name="T79" fmla="*/ 117 h 25"/>
                <a:gd name="T80" fmla="*/ 439 w 58"/>
                <a:gd name="T81" fmla="*/ 0 h 25"/>
                <a:gd name="T82" fmla="*/ 452 w 58"/>
                <a:gd name="T83" fmla="*/ 9 h 25"/>
                <a:gd name="T84" fmla="*/ 452 w 58"/>
                <a:gd name="T85" fmla="*/ 0 h 25"/>
                <a:gd name="T86" fmla="*/ 452 w 58"/>
                <a:gd name="T87" fmla="*/ 0 h 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8" h="25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16" y="24"/>
                    <a:pt x="16" y="24"/>
                    <a:pt x="16" y="24"/>
                  </a:cubicBezTo>
                  <a:moveTo>
                    <a:pt x="3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3"/>
                    <a:pt x="3" y="23"/>
                    <a:pt x="3" y="23"/>
                  </a:cubicBezTo>
                  <a:moveTo>
                    <a:pt x="42" y="2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moveTo>
                    <a:pt x="44" y="0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moveTo>
                    <a:pt x="42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0" name="Freeform 407">
              <a:extLst>
                <a:ext uri="{FF2B5EF4-FFF2-40B4-BE49-F238E27FC236}">
                  <a16:creationId xmlns:a16="http://schemas.microsoft.com/office/drawing/2014/main" id="{75F434FB-2CE1-4A91-B02C-54D514F021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5" y="1852"/>
              <a:ext cx="229" cy="64"/>
            </a:xfrm>
            <a:custGeom>
              <a:avLst/>
              <a:gdLst>
                <a:gd name="T0" fmla="*/ 20 w 104"/>
                <a:gd name="T1" fmla="*/ 249 h 29"/>
                <a:gd name="T2" fmla="*/ 0 w 104"/>
                <a:gd name="T3" fmla="*/ 267 h 29"/>
                <a:gd name="T4" fmla="*/ 9 w 104"/>
                <a:gd name="T5" fmla="*/ 258 h 29"/>
                <a:gd name="T6" fmla="*/ 9 w 104"/>
                <a:gd name="T7" fmla="*/ 258 h 29"/>
                <a:gd name="T8" fmla="*/ 674 w 104"/>
                <a:gd name="T9" fmla="*/ 291 h 29"/>
                <a:gd name="T10" fmla="*/ 683 w 104"/>
                <a:gd name="T11" fmla="*/ 311 h 29"/>
                <a:gd name="T12" fmla="*/ 683 w 104"/>
                <a:gd name="T13" fmla="*/ 311 h 29"/>
                <a:gd name="T14" fmla="*/ 694 w 104"/>
                <a:gd name="T15" fmla="*/ 311 h 29"/>
                <a:gd name="T16" fmla="*/ 694 w 104"/>
                <a:gd name="T17" fmla="*/ 278 h 29"/>
                <a:gd name="T18" fmla="*/ 683 w 104"/>
                <a:gd name="T19" fmla="*/ 278 h 29"/>
                <a:gd name="T20" fmla="*/ 665 w 104"/>
                <a:gd name="T21" fmla="*/ 291 h 29"/>
                <a:gd name="T22" fmla="*/ 64 w 104"/>
                <a:gd name="T23" fmla="*/ 267 h 29"/>
                <a:gd name="T24" fmla="*/ 88 w 104"/>
                <a:gd name="T25" fmla="*/ 258 h 29"/>
                <a:gd name="T26" fmla="*/ 20 w 104"/>
                <a:gd name="T27" fmla="*/ 249 h 29"/>
                <a:gd name="T28" fmla="*/ 480 w 104"/>
                <a:gd name="T29" fmla="*/ 33 h 29"/>
                <a:gd name="T30" fmla="*/ 480 w 104"/>
                <a:gd name="T31" fmla="*/ 20 h 29"/>
                <a:gd name="T32" fmla="*/ 480 w 104"/>
                <a:gd name="T33" fmla="*/ 33 h 29"/>
                <a:gd name="T34" fmla="*/ 480 w 104"/>
                <a:gd name="T35" fmla="*/ 0 h 29"/>
                <a:gd name="T36" fmla="*/ 471 w 104"/>
                <a:gd name="T37" fmla="*/ 9 h 29"/>
                <a:gd name="T38" fmla="*/ 64 w 104"/>
                <a:gd name="T39" fmla="*/ 238 h 29"/>
                <a:gd name="T40" fmla="*/ 117 w 104"/>
                <a:gd name="T41" fmla="*/ 238 h 29"/>
                <a:gd name="T42" fmla="*/ 480 w 104"/>
                <a:gd name="T43" fmla="*/ 33 h 29"/>
                <a:gd name="T44" fmla="*/ 1048 w 104"/>
                <a:gd name="T45" fmla="*/ 64 h 29"/>
                <a:gd name="T46" fmla="*/ 718 w 104"/>
                <a:gd name="T47" fmla="*/ 258 h 29"/>
                <a:gd name="T48" fmla="*/ 718 w 104"/>
                <a:gd name="T49" fmla="*/ 267 h 29"/>
                <a:gd name="T50" fmla="*/ 718 w 104"/>
                <a:gd name="T51" fmla="*/ 291 h 29"/>
                <a:gd name="T52" fmla="*/ 1101 w 104"/>
                <a:gd name="T53" fmla="*/ 64 h 29"/>
                <a:gd name="T54" fmla="*/ 1110 w 104"/>
                <a:gd name="T55" fmla="*/ 64 h 29"/>
                <a:gd name="T56" fmla="*/ 1110 w 104"/>
                <a:gd name="T57" fmla="*/ 44 h 29"/>
                <a:gd name="T58" fmla="*/ 1101 w 104"/>
                <a:gd name="T59" fmla="*/ 33 h 29"/>
                <a:gd name="T60" fmla="*/ 480 w 104"/>
                <a:gd name="T61" fmla="*/ 0 h 2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4" h="29">
                  <a:moveTo>
                    <a:pt x="2" y="23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8"/>
                    <a:pt x="64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45" y="3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45" y="0"/>
                  </a:moveTo>
                  <a:cubicBezTo>
                    <a:pt x="44" y="1"/>
                    <a:pt x="44" y="1"/>
                    <a:pt x="44" y="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5"/>
                    <a:pt x="67" y="25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6"/>
                    <a:pt x="104" y="6"/>
                    <a:pt x="104" y="6"/>
                  </a:cubicBezTo>
                  <a:cubicBezTo>
                    <a:pt x="104" y="5"/>
                    <a:pt x="104" y="5"/>
                    <a:pt x="104" y="4"/>
                  </a:cubicBezTo>
                  <a:cubicBezTo>
                    <a:pt x="104" y="3"/>
                    <a:pt x="103" y="3"/>
                    <a:pt x="103" y="3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1" name="Freeform 408">
              <a:extLst>
                <a:ext uri="{FF2B5EF4-FFF2-40B4-BE49-F238E27FC236}">
                  <a16:creationId xmlns:a16="http://schemas.microsoft.com/office/drawing/2014/main" id="{D8FABA70-8B0C-4D27-BAB1-4BCB6FB9E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3" y="1839"/>
              <a:ext cx="231" cy="61"/>
            </a:xfrm>
            <a:custGeom>
              <a:avLst/>
              <a:gdLst>
                <a:gd name="T0" fmla="*/ 693 w 105"/>
                <a:gd name="T1" fmla="*/ 270 h 28"/>
                <a:gd name="T2" fmla="*/ 673 w 105"/>
                <a:gd name="T3" fmla="*/ 281 h 28"/>
                <a:gd name="T4" fmla="*/ 682 w 105"/>
                <a:gd name="T5" fmla="*/ 281 h 28"/>
                <a:gd name="T6" fmla="*/ 693 w 105"/>
                <a:gd name="T7" fmla="*/ 290 h 28"/>
                <a:gd name="T8" fmla="*/ 693 w 105"/>
                <a:gd name="T9" fmla="*/ 270 h 28"/>
                <a:gd name="T10" fmla="*/ 33 w 105"/>
                <a:gd name="T11" fmla="*/ 237 h 28"/>
                <a:gd name="T12" fmla="*/ 9 w 105"/>
                <a:gd name="T13" fmla="*/ 246 h 28"/>
                <a:gd name="T14" fmla="*/ 0 w 105"/>
                <a:gd name="T15" fmla="*/ 270 h 28"/>
                <a:gd name="T16" fmla="*/ 0 w 105"/>
                <a:gd name="T17" fmla="*/ 270 h 28"/>
                <a:gd name="T18" fmla="*/ 9 w 105"/>
                <a:gd name="T19" fmla="*/ 257 h 28"/>
                <a:gd name="T20" fmla="*/ 20 w 105"/>
                <a:gd name="T21" fmla="*/ 246 h 28"/>
                <a:gd name="T22" fmla="*/ 73 w 105"/>
                <a:gd name="T23" fmla="*/ 246 h 28"/>
                <a:gd name="T24" fmla="*/ 97 w 105"/>
                <a:gd name="T25" fmla="*/ 246 h 28"/>
                <a:gd name="T26" fmla="*/ 33 w 105"/>
                <a:gd name="T27" fmla="*/ 237 h 28"/>
                <a:gd name="T28" fmla="*/ 499 w 105"/>
                <a:gd name="T29" fmla="*/ 33 h 28"/>
                <a:gd name="T30" fmla="*/ 499 w 105"/>
                <a:gd name="T31" fmla="*/ 20 h 28"/>
                <a:gd name="T32" fmla="*/ 499 w 105"/>
                <a:gd name="T33" fmla="*/ 33 h 28"/>
                <a:gd name="T34" fmla="*/ 499 w 105"/>
                <a:gd name="T35" fmla="*/ 0 h 28"/>
                <a:gd name="T36" fmla="*/ 488 w 105"/>
                <a:gd name="T37" fmla="*/ 0 h 28"/>
                <a:gd name="T38" fmla="*/ 73 w 105"/>
                <a:gd name="T39" fmla="*/ 218 h 28"/>
                <a:gd name="T40" fmla="*/ 141 w 105"/>
                <a:gd name="T41" fmla="*/ 229 h 28"/>
                <a:gd name="T42" fmla="*/ 499 w 105"/>
                <a:gd name="T43" fmla="*/ 33 h 28"/>
                <a:gd name="T44" fmla="*/ 1056 w 105"/>
                <a:gd name="T45" fmla="*/ 52 h 28"/>
                <a:gd name="T46" fmla="*/ 711 w 105"/>
                <a:gd name="T47" fmla="*/ 257 h 28"/>
                <a:gd name="T48" fmla="*/ 711 w 105"/>
                <a:gd name="T49" fmla="*/ 257 h 28"/>
                <a:gd name="T50" fmla="*/ 711 w 105"/>
                <a:gd name="T51" fmla="*/ 290 h 28"/>
                <a:gd name="T52" fmla="*/ 1109 w 105"/>
                <a:gd name="T53" fmla="*/ 52 h 28"/>
                <a:gd name="T54" fmla="*/ 1118 w 105"/>
                <a:gd name="T55" fmla="*/ 52 h 28"/>
                <a:gd name="T56" fmla="*/ 1118 w 105"/>
                <a:gd name="T57" fmla="*/ 44 h 28"/>
                <a:gd name="T58" fmla="*/ 1109 w 105"/>
                <a:gd name="T59" fmla="*/ 33 h 28"/>
                <a:gd name="T60" fmla="*/ 499 w 105"/>
                <a:gd name="T61" fmla="*/ 0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5" h="28">
                  <a:moveTo>
                    <a:pt x="65" y="26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7"/>
                    <a:pt x="65" y="28"/>
                  </a:cubicBezTo>
                  <a:cubicBezTo>
                    <a:pt x="65" y="26"/>
                    <a:pt x="65" y="26"/>
                    <a:pt x="65" y="26"/>
                  </a:cubicBezTo>
                  <a:moveTo>
                    <a:pt x="3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3" y="23"/>
                    <a:pt x="3" y="23"/>
                    <a:pt x="3" y="23"/>
                  </a:cubicBezTo>
                  <a:moveTo>
                    <a:pt x="47" y="3"/>
                  </a:moveTo>
                  <a:cubicBezTo>
                    <a:pt x="47" y="2"/>
                    <a:pt x="47" y="2"/>
                    <a:pt x="47" y="2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5"/>
                    <a:pt x="105" y="5"/>
                  </a:cubicBezTo>
                  <a:cubicBezTo>
                    <a:pt x="105" y="5"/>
                    <a:pt x="105" y="4"/>
                    <a:pt x="105" y="4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2" name="Freeform 409">
              <a:extLst>
                <a:ext uri="{FF2B5EF4-FFF2-40B4-BE49-F238E27FC236}">
                  <a16:creationId xmlns:a16="http://schemas.microsoft.com/office/drawing/2014/main" id="{FD55C5BC-A622-4DA7-BAC2-EF3BAF04DA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3" y="1825"/>
              <a:ext cx="232" cy="64"/>
            </a:xfrm>
            <a:custGeom>
              <a:avLst/>
              <a:gdLst>
                <a:gd name="T0" fmla="*/ 33 w 105"/>
                <a:gd name="T1" fmla="*/ 249 h 29"/>
                <a:gd name="T2" fmla="*/ 9 w 105"/>
                <a:gd name="T3" fmla="*/ 258 h 29"/>
                <a:gd name="T4" fmla="*/ 0 w 105"/>
                <a:gd name="T5" fmla="*/ 267 h 29"/>
                <a:gd name="T6" fmla="*/ 9 w 105"/>
                <a:gd name="T7" fmla="*/ 258 h 29"/>
                <a:gd name="T8" fmla="*/ 20 w 105"/>
                <a:gd name="T9" fmla="*/ 258 h 29"/>
                <a:gd name="T10" fmla="*/ 20 w 105"/>
                <a:gd name="T11" fmla="*/ 258 h 29"/>
                <a:gd name="T12" fmla="*/ 678 w 105"/>
                <a:gd name="T13" fmla="*/ 291 h 29"/>
                <a:gd name="T14" fmla="*/ 678 w 105"/>
                <a:gd name="T15" fmla="*/ 291 h 29"/>
                <a:gd name="T16" fmla="*/ 73 w 105"/>
                <a:gd name="T17" fmla="*/ 258 h 29"/>
                <a:gd name="T18" fmla="*/ 97 w 105"/>
                <a:gd name="T19" fmla="*/ 249 h 29"/>
                <a:gd name="T20" fmla="*/ 33 w 105"/>
                <a:gd name="T21" fmla="*/ 249 h 29"/>
                <a:gd name="T22" fmla="*/ 508 w 105"/>
                <a:gd name="T23" fmla="*/ 33 h 29"/>
                <a:gd name="T24" fmla="*/ 508 w 105"/>
                <a:gd name="T25" fmla="*/ 9 h 29"/>
                <a:gd name="T26" fmla="*/ 508 w 105"/>
                <a:gd name="T27" fmla="*/ 33 h 29"/>
                <a:gd name="T28" fmla="*/ 508 w 105"/>
                <a:gd name="T29" fmla="*/ 0 h 29"/>
                <a:gd name="T30" fmla="*/ 497 w 105"/>
                <a:gd name="T31" fmla="*/ 0 h 29"/>
                <a:gd name="T32" fmla="*/ 73 w 105"/>
                <a:gd name="T33" fmla="*/ 225 h 29"/>
                <a:gd name="T34" fmla="*/ 133 w 105"/>
                <a:gd name="T35" fmla="*/ 225 h 29"/>
                <a:gd name="T36" fmla="*/ 508 w 105"/>
                <a:gd name="T37" fmla="*/ 33 h 29"/>
                <a:gd name="T38" fmla="*/ 1058 w 105"/>
                <a:gd name="T39" fmla="*/ 53 h 29"/>
                <a:gd name="T40" fmla="*/ 703 w 105"/>
                <a:gd name="T41" fmla="*/ 267 h 29"/>
                <a:gd name="T42" fmla="*/ 703 w 105"/>
                <a:gd name="T43" fmla="*/ 311 h 29"/>
                <a:gd name="T44" fmla="*/ 1122 w 105"/>
                <a:gd name="T45" fmla="*/ 53 h 29"/>
                <a:gd name="T46" fmla="*/ 1122 w 105"/>
                <a:gd name="T47" fmla="*/ 53 h 29"/>
                <a:gd name="T48" fmla="*/ 1133 w 105"/>
                <a:gd name="T49" fmla="*/ 44 h 29"/>
                <a:gd name="T50" fmla="*/ 1122 w 105"/>
                <a:gd name="T51" fmla="*/ 33 h 29"/>
                <a:gd name="T52" fmla="*/ 508 w 105"/>
                <a:gd name="T53" fmla="*/ 0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5" h="29">
                  <a:moveTo>
                    <a:pt x="3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5"/>
                    <a:pt x="0" y="25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23"/>
                    <a:pt x="3" y="23"/>
                    <a:pt x="3" y="23"/>
                  </a:cubicBezTo>
                  <a:moveTo>
                    <a:pt x="47" y="3"/>
                  </a:moveTo>
                  <a:cubicBezTo>
                    <a:pt x="47" y="1"/>
                    <a:pt x="47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5" y="5"/>
                    <a:pt x="105" y="4"/>
                    <a:pt x="105" y="4"/>
                  </a:cubicBezTo>
                  <a:cubicBezTo>
                    <a:pt x="105" y="3"/>
                    <a:pt x="104" y="3"/>
                    <a:pt x="104" y="3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3" name="Freeform 410">
              <a:extLst>
                <a:ext uri="{FF2B5EF4-FFF2-40B4-BE49-F238E27FC236}">
                  <a16:creationId xmlns:a16="http://schemas.microsoft.com/office/drawing/2014/main" id="{F860CD0F-8BEC-47C8-93CB-5F324AF59E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6" y="1812"/>
              <a:ext cx="227" cy="64"/>
            </a:xfrm>
            <a:custGeom>
              <a:avLst/>
              <a:gdLst>
                <a:gd name="T0" fmla="*/ 20 w 103"/>
                <a:gd name="T1" fmla="*/ 249 h 29"/>
                <a:gd name="T2" fmla="*/ 0 w 103"/>
                <a:gd name="T3" fmla="*/ 258 h 29"/>
                <a:gd name="T4" fmla="*/ 0 w 103"/>
                <a:gd name="T5" fmla="*/ 258 h 29"/>
                <a:gd name="T6" fmla="*/ 9 w 103"/>
                <a:gd name="T7" fmla="*/ 258 h 29"/>
                <a:gd name="T8" fmla="*/ 674 w 103"/>
                <a:gd name="T9" fmla="*/ 291 h 29"/>
                <a:gd name="T10" fmla="*/ 685 w 103"/>
                <a:gd name="T11" fmla="*/ 302 h 29"/>
                <a:gd name="T12" fmla="*/ 685 w 103"/>
                <a:gd name="T13" fmla="*/ 311 h 29"/>
                <a:gd name="T14" fmla="*/ 694 w 103"/>
                <a:gd name="T15" fmla="*/ 302 h 29"/>
                <a:gd name="T16" fmla="*/ 694 w 103"/>
                <a:gd name="T17" fmla="*/ 267 h 29"/>
                <a:gd name="T18" fmla="*/ 685 w 103"/>
                <a:gd name="T19" fmla="*/ 267 h 29"/>
                <a:gd name="T20" fmla="*/ 666 w 103"/>
                <a:gd name="T21" fmla="*/ 291 h 29"/>
                <a:gd name="T22" fmla="*/ 64 w 103"/>
                <a:gd name="T23" fmla="*/ 258 h 29"/>
                <a:gd name="T24" fmla="*/ 88 w 103"/>
                <a:gd name="T25" fmla="*/ 249 h 29"/>
                <a:gd name="T26" fmla="*/ 20 w 103"/>
                <a:gd name="T27" fmla="*/ 249 h 29"/>
                <a:gd name="T28" fmla="*/ 491 w 103"/>
                <a:gd name="T29" fmla="*/ 33 h 29"/>
                <a:gd name="T30" fmla="*/ 491 w 103"/>
                <a:gd name="T31" fmla="*/ 9 h 29"/>
                <a:gd name="T32" fmla="*/ 491 w 103"/>
                <a:gd name="T33" fmla="*/ 33 h 29"/>
                <a:gd name="T34" fmla="*/ 491 w 103"/>
                <a:gd name="T35" fmla="*/ 0 h 29"/>
                <a:gd name="T36" fmla="*/ 480 w 103"/>
                <a:gd name="T37" fmla="*/ 0 h 29"/>
                <a:gd name="T38" fmla="*/ 64 w 103"/>
                <a:gd name="T39" fmla="*/ 225 h 29"/>
                <a:gd name="T40" fmla="*/ 126 w 103"/>
                <a:gd name="T41" fmla="*/ 225 h 29"/>
                <a:gd name="T42" fmla="*/ 491 w 103"/>
                <a:gd name="T43" fmla="*/ 33 h 29"/>
                <a:gd name="T44" fmla="*/ 1040 w 103"/>
                <a:gd name="T45" fmla="*/ 53 h 29"/>
                <a:gd name="T46" fmla="*/ 705 w 103"/>
                <a:gd name="T47" fmla="*/ 258 h 29"/>
                <a:gd name="T48" fmla="*/ 718 w 103"/>
                <a:gd name="T49" fmla="*/ 258 h 29"/>
                <a:gd name="T50" fmla="*/ 718 w 103"/>
                <a:gd name="T51" fmla="*/ 291 h 29"/>
                <a:gd name="T52" fmla="*/ 1102 w 103"/>
                <a:gd name="T53" fmla="*/ 53 h 29"/>
                <a:gd name="T54" fmla="*/ 1102 w 103"/>
                <a:gd name="T55" fmla="*/ 53 h 29"/>
                <a:gd name="T56" fmla="*/ 1102 w 103"/>
                <a:gd name="T57" fmla="*/ 44 h 29"/>
                <a:gd name="T58" fmla="*/ 1093 w 103"/>
                <a:gd name="T59" fmla="*/ 33 h 29"/>
                <a:gd name="T60" fmla="*/ 491 w 103"/>
                <a:gd name="T61" fmla="*/ 0 h 2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3" h="29">
                  <a:moveTo>
                    <a:pt x="2" y="2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8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46" y="3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4"/>
                    <a:pt x="103" y="4"/>
                  </a:cubicBezTo>
                  <a:cubicBezTo>
                    <a:pt x="103" y="3"/>
                    <a:pt x="102" y="3"/>
                    <a:pt x="102" y="3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4" name="Freeform 411">
              <a:extLst>
                <a:ext uri="{FF2B5EF4-FFF2-40B4-BE49-F238E27FC236}">
                  <a16:creationId xmlns:a16="http://schemas.microsoft.com/office/drawing/2014/main" id="{3970C32D-5764-48C0-9ED5-C60E0C727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6" y="1790"/>
              <a:ext cx="205" cy="53"/>
            </a:xfrm>
            <a:custGeom>
              <a:avLst/>
              <a:gdLst>
                <a:gd name="T0" fmla="*/ 20 w 93"/>
                <a:gd name="T1" fmla="*/ 225 h 24"/>
                <a:gd name="T2" fmla="*/ 0 w 93"/>
                <a:gd name="T3" fmla="*/ 225 h 24"/>
                <a:gd name="T4" fmla="*/ 181 w 93"/>
                <a:gd name="T5" fmla="*/ 239 h 24"/>
                <a:gd name="T6" fmla="*/ 633 w 93"/>
                <a:gd name="T7" fmla="*/ 258 h 24"/>
                <a:gd name="T8" fmla="*/ 641 w 93"/>
                <a:gd name="T9" fmla="*/ 250 h 24"/>
                <a:gd name="T10" fmla="*/ 641 w 93"/>
                <a:gd name="T11" fmla="*/ 250 h 24"/>
                <a:gd name="T12" fmla="*/ 20 w 93"/>
                <a:gd name="T13" fmla="*/ 225 h 24"/>
                <a:gd name="T14" fmla="*/ 419 w 93"/>
                <a:gd name="T15" fmla="*/ 0 h 24"/>
                <a:gd name="T16" fmla="*/ 53 w 93"/>
                <a:gd name="T17" fmla="*/ 205 h 24"/>
                <a:gd name="T18" fmla="*/ 650 w 93"/>
                <a:gd name="T19" fmla="*/ 225 h 24"/>
                <a:gd name="T20" fmla="*/ 666 w 93"/>
                <a:gd name="T21" fmla="*/ 239 h 24"/>
                <a:gd name="T22" fmla="*/ 666 w 93"/>
                <a:gd name="T23" fmla="*/ 239 h 24"/>
                <a:gd name="T24" fmla="*/ 996 w 93"/>
                <a:gd name="T25" fmla="*/ 33 h 24"/>
                <a:gd name="T26" fmla="*/ 419 w 93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" h="24">
                  <a:moveTo>
                    <a:pt x="2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39" y="0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2" y="21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5" name="Freeform 412">
              <a:extLst>
                <a:ext uri="{FF2B5EF4-FFF2-40B4-BE49-F238E27FC236}">
                  <a16:creationId xmlns:a16="http://schemas.microsoft.com/office/drawing/2014/main" id="{52A6B6D5-40EE-4A2E-AB7D-1D0674802C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2" y="1806"/>
              <a:ext cx="198" cy="50"/>
            </a:xfrm>
            <a:custGeom>
              <a:avLst/>
              <a:gdLst>
                <a:gd name="T0" fmla="*/ 20 w 90"/>
                <a:gd name="T1" fmla="*/ 202 h 23"/>
                <a:gd name="T2" fmla="*/ 0 w 90"/>
                <a:gd name="T3" fmla="*/ 217 h 23"/>
                <a:gd name="T4" fmla="*/ 585 w 90"/>
                <a:gd name="T5" fmla="*/ 237 h 23"/>
                <a:gd name="T6" fmla="*/ 605 w 90"/>
                <a:gd name="T7" fmla="*/ 226 h 23"/>
                <a:gd name="T8" fmla="*/ 20 w 90"/>
                <a:gd name="T9" fmla="*/ 202 h 23"/>
                <a:gd name="T10" fmla="*/ 416 w 90"/>
                <a:gd name="T11" fmla="*/ 0 h 23"/>
                <a:gd name="T12" fmla="*/ 53 w 90"/>
                <a:gd name="T13" fmla="*/ 185 h 23"/>
                <a:gd name="T14" fmla="*/ 629 w 90"/>
                <a:gd name="T15" fmla="*/ 202 h 23"/>
                <a:gd name="T16" fmla="*/ 638 w 90"/>
                <a:gd name="T17" fmla="*/ 217 h 23"/>
                <a:gd name="T18" fmla="*/ 959 w 90"/>
                <a:gd name="T19" fmla="*/ 20 h 23"/>
                <a:gd name="T20" fmla="*/ 416 w 90"/>
                <a:gd name="T21" fmla="*/ 0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23">
                  <a:moveTo>
                    <a:pt x="2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39" y="0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60" y="21"/>
                    <a:pt x="60" y="21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7E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6" name="Freeform 413">
              <a:extLst>
                <a:ext uri="{FF2B5EF4-FFF2-40B4-BE49-F238E27FC236}">
                  <a16:creationId xmlns:a16="http://schemas.microsoft.com/office/drawing/2014/main" id="{19276641-BAE7-4305-8492-ACAB9A2A1F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9" y="1799"/>
              <a:ext cx="227" cy="64"/>
            </a:xfrm>
            <a:custGeom>
              <a:avLst/>
              <a:gdLst>
                <a:gd name="T0" fmla="*/ 674 w 103"/>
                <a:gd name="T1" fmla="*/ 267 h 29"/>
                <a:gd name="T2" fmla="*/ 650 w 103"/>
                <a:gd name="T3" fmla="*/ 278 h 29"/>
                <a:gd name="T4" fmla="*/ 666 w 103"/>
                <a:gd name="T5" fmla="*/ 278 h 29"/>
                <a:gd name="T6" fmla="*/ 674 w 103"/>
                <a:gd name="T7" fmla="*/ 302 h 29"/>
                <a:gd name="T8" fmla="*/ 674 w 103"/>
                <a:gd name="T9" fmla="*/ 311 h 29"/>
                <a:gd name="T10" fmla="*/ 685 w 103"/>
                <a:gd name="T11" fmla="*/ 311 h 29"/>
                <a:gd name="T12" fmla="*/ 685 w 103"/>
                <a:gd name="T13" fmla="*/ 267 h 29"/>
                <a:gd name="T14" fmla="*/ 674 w 103"/>
                <a:gd name="T15" fmla="*/ 267 h 29"/>
                <a:gd name="T16" fmla="*/ 20 w 103"/>
                <a:gd name="T17" fmla="*/ 249 h 29"/>
                <a:gd name="T18" fmla="*/ 0 w 103"/>
                <a:gd name="T19" fmla="*/ 258 h 29"/>
                <a:gd name="T20" fmla="*/ 0 w 103"/>
                <a:gd name="T21" fmla="*/ 258 h 29"/>
                <a:gd name="T22" fmla="*/ 64 w 103"/>
                <a:gd name="T23" fmla="*/ 258 h 29"/>
                <a:gd name="T24" fmla="*/ 88 w 103"/>
                <a:gd name="T25" fmla="*/ 249 h 29"/>
                <a:gd name="T26" fmla="*/ 20 w 103"/>
                <a:gd name="T27" fmla="*/ 249 h 29"/>
                <a:gd name="T28" fmla="*/ 480 w 103"/>
                <a:gd name="T29" fmla="*/ 33 h 29"/>
                <a:gd name="T30" fmla="*/ 480 w 103"/>
                <a:gd name="T31" fmla="*/ 9 h 29"/>
                <a:gd name="T32" fmla="*/ 480 w 103"/>
                <a:gd name="T33" fmla="*/ 33 h 29"/>
                <a:gd name="T34" fmla="*/ 480 w 103"/>
                <a:gd name="T35" fmla="*/ 0 h 29"/>
                <a:gd name="T36" fmla="*/ 472 w 103"/>
                <a:gd name="T37" fmla="*/ 0 h 29"/>
                <a:gd name="T38" fmla="*/ 53 w 103"/>
                <a:gd name="T39" fmla="*/ 225 h 29"/>
                <a:gd name="T40" fmla="*/ 117 w 103"/>
                <a:gd name="T41" fmla="*/ 225 h 29"/>
                <a:gd name="T42" fmla="*/ 480 w 103"/>
                <a:gd name="T43" fmla="*/ 33 h 29"/>
                <a:gd name="T44" fmla="*/ 1029 w 103"/>
                <a:gd name="T45" fmla="*/ 53 h 29"/>
                <a:gd name="T46" fmla="*/ 705 w 103"/>
                <a:gd name="T47" fmla="*/ 258 h 29"/>
                <a:gd name="T48" fmla="*/ 705 w 103"/>
                <a:gd name="T49" fmla="*/ 258 h 29"/>
                <a:gd name="T50" fmla="*/ 705 w 103"/>
                <a:gd name="T51" fmla="*/ 291 h 29"/>
                <a:gd name="T52" fmla="*/ 1093 w 103"/>
                <a:gd name="T53" fmla="*/ 53 h 29"/>
                <a:gd name="T54" fmla="*/ 1093 w 103"/>
                <a:gd name="T55" fmla="*/ 53 h 29"/>
                <a:gd name="T56" fmla="*/ 1093 w 103"/>
                <a:gd name="T57" fmla="*/ 44 h 29"/>
                <a:gd name="T58" fmla="*/ 1082 w 103"/>
                <a:gd name="T59" fmla="*/ 20 h 29"/>
                <a:gd name="T60" fmla="*/ 480 w 103"/>
                <a:gd name="T61" fmla="*/ 0 h 2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3" h="29">
                  <a:moveTo>
                    <a:pt x="63" y="25"/>
                  </a:moveTo>
                  <a:cubicBezTo>
                    <a:pt x="61" y="26"/>
                    <a:pt x="61" y="26"/>
                    <a:pt x="61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3" y="27"/>
                    <a:pt x="63" y="2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3" y="25"/>
                    <a:pt x="63" y="25"/>
                    <a:pt x="63" y="25"/>
                  </a:cubicBezTo>
                  <a:moveTo>
                    <a:pt x="2" y="2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45" y="3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45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5"/>
                    <a:pt x="103" y="4"/>
                    <a:pt x="102" y="4"/>
                  </a:cubicBezTo>
                  <a:cubicBezTo>
                    <a:pt x="102" y="3"/>
                    <a:pt x="102" y="3"/>
                    <a:pt x="101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7" name="Freeform 414">
              <a:extLst>
                <a:ext uri="{FF2B5EF4-FFF2-40B4-BE49-F238E27FC236}">
                  <a16:creationId xmlns:a16="http://schemas.microsoft.com/office/drawing/2014/main" id="{6DD3E4D6-F715-4F53-8672-0EAF6D2617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1784"/>
              <a:ext cx="231" cy="63"/>
            </a:xfrm>
            <a:custGeom>
              <a:avLst/>
              <a:gdLst>
                <a:gd name="T0" fmla="*/ 693 w 105"/>
                <a:gd name="T1" fmla="*/ 265 h 29"/>
                <a:gd name="T2" fmla="*/ 682 w 105"/>
                <a:gd name="T3" fmla="*/ 278 h 29"/>
                <a:gd name="T4" fmla="*/ 682 w 105"/>
                <a:gd name="T5" fmla="*/ 278 h 29"/>
                <a:gd name="T6" fmla="*/ 693 w 105"/>
                <a:gd name="T7" fmla="*/ 289 h 29"/>
                <a:gd name="T8" fmla="*/ 693 w 105"/>
                <a:gd name="T9" fmla="*/ 265 h 29"/>
                <a:gd name="T10" fmla="*/ 9 w 105"/>
                <a:gd name="T11" fmla="*/ 237 h 29"/>
                <a:gd name="T12" fmla="*/ 0 w 105"/>
                <a:gd name="T13" fmla="*/ 245 h 29"/>
                <a:gd name="T14" fmla="*/ 0 w 105"/>
                <a:gd name="T15" fmla="*/ 245 h 29"/>
                <a:gd name="T16" fmla="*/ 0 w 105"/>
                <a:gd name="T17" fmla="*/ 245 h 29"/>
                <a:gd name="T18" fmla="*/ 0 w 105"/>
                <a:gd name="T19" fmla="*/ 245 h 29"/>
                <a:gd name="T20" fmla="*/ 233 w 105"/>
                <a:gd name="T21" fmla="*/ 254 h 29"/>
                <a:gd name="T22" fmla="*/ 53 w 105"/>
                <a:gd name="T23" fmla="*/ 245 h 29"/>
                <a:gd name="T24" fmla="*/ 73 w 105"/>
                <a:gd name="T25" fmla="*/ 245 h 29"/>
                <a:gd name="T26" fmla="*/ 9 w 105"/>
                <a:gd name="T27" fmla="*/ 237 h 29"/>
                <a:gd name="T28" fmla="*/ 460 w 105"/>
                <a:gd name="T29" fmla="*/ 33 h 29"/>
                <a:gd name="T30" fmla="*/ 469 w 105"/>
                <a:gd name="T31" fmla="*/ 20 h 29"/>
                <a:gd name="T32" fmla="*/ 460 w 105"/>
                <a:gd name="T33" fmla="*/ 33 h 29"/>
                <a:gd name="T34" fmla="*/ 469 w 105"/>
                <a:gd name="T35" fmla="*/ 0 h 29"/>
                <a:gd name="T36" fmla="*/ 460 w 105"/>
                <a:gd name="T37" fmla="*/ 0 h 29"/>
                <a:gd name="T38" fmla="*/ 460 w 105"/>
                <a:gd name="T39" fmla="*/ 0 h 29"/>
                <a:gd name="T40" fmla="*/ 444 w 105"/>
                <a:gd name="T41" fmla="*/ 9 h 29"/>
                <a:gd name="T42" fmla="*/ 427 w 105"/>
                <a:gd name="T43" fmla="*/ 20 h 29"/>
                <a:gd name="T44" fmla="*/ 44 w 105"/>
                <a:gd name="T45" fmla="*/ 226 h 29"/>
                <a:gd name="T46" fmla="*/ 106 w 105"/>
                <a:gd name="T47" fmla="*/ 226 h 29"/>
                <a:gd name="T48" fmla="*/ 469 w 105"/>
                <a:gd name="T49" fmla="*/ 33 h 29"/>
                <a:gd name="T50" fmla="*/ 1045 w 105"/>
                <a:gd name="T51" fmla="*/ 61 h 29"/>
                <a:gd name="T52" fmla="*/ 711 w 105"/>
                <a:gd name="T53" fmla="*/ 254 h 29"/>
                <a:gd name="T54" fmla="*/ 711 w 105"/>
                <a:gd name="T55" fmla="*/ 298 h 29"/>
                <a:gd name="T56" fmla="*/ 1109 w 105"/>
                <a:gd name="T57" fmla="*/ 61 h 29"/>
                <a:gd name="T58" fmla="*/ 1109 w 105"/>
                <a:gd name="T59" fmla="*/ 61 h 29"/>
                <a:gd name="T60" fmla="*/ 1109 w 105"/>
                <a:gd name="T61" fmla="*/ 52 h 29"/>
                <a:gd name="T62" fmla="*/ 1098 w 105"/>
                <a:gd name="T63" fmla="*/ 43 h 29"/>
                <a:gd name="T64" fmla="*/ 469 w 105"/>
                <a:gd name="T65" fmla="*/ 0 h 29"/>
                <a:gd name="T66" fmla="*/ 469 w 105"/>
                <a:gd name="T67" fmla="*/ 0 h 2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5" h="29">
                  <a:moveTo>
                    <a:pt x="65" y="26"/>
                  </a:move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8"/>
                    <a:pt x="65" y="28"/>
                  </a:cubicBezTo>
                  <a:cubicBezTo>
                    <a:pt x="65" y="26"/>
                    <a:pt x="65" y="26"/>
                    <a:pt x="65" y="26"/>
                  </a:cubicBezTo>
                  <a:moveTo>
                    <a:pt x="1" y="2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" y="23"/>
                    <a:pt x="1" y="23"/>
                    <a:pt x="1" y="23"/>
                  </a:cubicBezTo>
                  <a:moveTo>
                    <a:pt x="43" y="3"/>
                  </a:moveTo>
                  <a:cubicBezTo>
                    <a:pt x="44" y="2"/>
                    <a:pt x="44" y="2"/>
                    <a:pt x="44" y="2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5" y="5"/>
                    <a:pt x="104" y="5"/>
                  </a:cubicBezTo>
                  <a:cubicBezTo>
                    <a:pt x="104" y="4"/>
                    <a:pt x="104" y="4"/>
                    <a:pt x="103" y="4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436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8" name="Freeform 415">
              <a:extLst>
                <a:ext uri="{FF2B5EF4-FFF2-40B4-BE49-F238E27FC236}">
                  <a16:creationId xmlns:a16="http://schemas.microsoft.com/office/drawing/2014/main" id="{23912228-2C7B-4636-B157-61A511E7FF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6" y="1669"/>
              <a:ext cx="1026" cy="51"/>
            </a:xfrm>
            <a:custGeom>
              <a:avLst/>
              <a:gdLst>
                <a:gd name="T0" fmla="*/ 396 w 1026"/>
                <a:gd name="T1" fmla="*/ 18 h 51"/>
                <a:gd name="T2" fmla="*/ 396 w 1026"/>
                <a:gd name="T3" fmla="*/ 20 h 51"/>
                <a:gd name="T4" fmla="*/ 1026 w 1026"/>
                <a:gd name="T5" fmla="*/ 51 h 51"/>
                <a:gd name="T6" fmla="*/ 1026 w 1026"/>
                <a:gd name="T7" fmla="*/ 46 h 51"/>
                <a:gd name="T8" fmla="*/ 396 w 1026"/>
                <a:gd name="T9" fmla="*/ 18 h 51"/>
                <a:gd name="T10" fmla="*/ 0 w 1026"/>
                <a:gd name="T11" fmla="*/ 0 h 51"/>
                <a:gd name="T12" fmla="*/ 376 w 1026"/>
                <a:gd name="T13" fmla="*/ 18 h 51"/>
                <a:gd name="T14" fmla="*/ 376 w 1026"/>
                <a:gd name="T15" fmla="*/ 18 h 51"/>
                <a:gd name="T16" fmla="*/ 0 w 1026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6" h="51">
                  <a:moveTo>
                    <a:pt x="396" y="18"/>
                  </a:moveTo>
                  <a:lnTo>
                    <a:pt x="396" y="20"/>
                  </a:lnTo>
                  <a:lnTo>
                    <a:pt x="1026" y="51"/>
                  </a:lnTo>
                  <a:lnTo>
                    <a:pt x="1026" y="46"/>
                  </a:lnTo>
                  <a:lnTo>
                    <a:pt x="396" y="18"/>
                  </a:lnTo>
                  <a:close/>
                  <a:moveTo>
                    <a:pt x="0" y="0"/>
                  </a:moveTo>
                  <a:lnTo>
                    <a:pt x="376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B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9" name="Freeform 416">
              <a:extLst>
                <a:ext uri="{FF2B5EF4-FFF2-40B4-BE49-F238E27FC236}">
                  <a16:creationId xmlns:a16="http://schemas.microsoft.com/office/drawing/2014/main" id="{73B8A8D2-094D-4085-8A81-7C5D82C5AF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6" y="1669"/>
              <a:ext cx="1026" cy="51"/>
            </a:xfrm>
            <a:custGeom>
              <a:avLst/>
              <a:gdLst>
                <a:gd name="T0" fmla="*/ 396 w 1026"/>
                <a:gd name="T1" fmla="*/ 18 h 51"/>
                <a:gd name="T2" fmla="*/ 396 w 1026"/>
                <a:gd name="T3" fmla="*/ 20 h 51"/>
                <a:gd name="T4" fmla="*/ 1026 w 1026"/>
                <a:gd name="T5" fmla="*/ 51 h 51"/>
                <a:gd name="T6" fmla="*/ 1026 w 1026"/>
                <a:gd name="T7" fmla="*/ 46 h 51"/>
                <a:gd name="T8" fmla="*/ 396 w 1026"/>
                <a:gd name="T9" fmla="*/ 18 h 51"/>
                <a:gd name="T10" fmla="*/ 0 w 1026"/>
                <a:gd name="T11" fmla="*/ 0 h 51"/>
                <a:gd name="T12" fmla="*/ 376 w 1026"/>
                <a:gd name="T13" fmla="*/ 18 h 51"/>
                <a:gd name="T14" fmla="*/ 376 w 1026"/>
                <a:gd name="T15" fmla="*/ 18 h 51"/>
                <a:gd name="T16" fmla="*/ 0 w 1026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6" h="51">
                  <a:moveTo>
                    <a:pt x="396" y="18"/>
                  </a:moveTo>
                  <a:lnTo>
                    <a:pt x="396" y="20"/>
                  </a:lnTo>
                  <a:lnTo>
                    <a:pt x="1026" y="51"/>
                  </a:lnTo>
                  <a:lnTo>
                    <a:pt x="1026" y="46"/>
                  </a:lnTo>
                  <a:lnTo>
                    <a:pt x="396" y="18"/>
                  </a:lnTo>
                  <a:moveTo>
                    <a:pt x="0" y="0"/>
                  </a:moveTo>
                  <a:lnTo>
                    <a:pt x="376" y="1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0" name="Freeform 417">
              <a:extLst>
                <a:ext uri="{FF2B5EF4-FFF2-40B4-BE49-F238E27FC236}">
                  <a16:creationId xmlns:a16="http://schemas.microsoft.com/office/drawing/2014/main" id="{791F6322-9EF2-474A-BABB-F16A920E1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625"/>
              <a:ext cx="1978" cy="2148"/>
            </a:xfrm>
            <a:custGeom>
              <a:avLst/>
              <a:gdLst>
                <a:gd name="T0" fmla="*/ 47 w 1978"/>
                <a:gd name="T1" fmla="*/ 2 h 2148"/>
                <a:gd name="T2" fmla="*/ 47 w 1978"/>
                <a:gd name="T3" fmla="*/ 4 h 2148"/>
                <a:gd name="T4" fmla="*/ 1974 w 1978"/>
                <a:gd name="T5" fmla="*/ 99 h 2148"/>
                <a:gd name="T6" fmla="*/ 1974 w 1978"/>
                <a:gd name="T7" fmla="*/ 2117 h 2148"/>
                <a:gd name="T8" fmla="*/ 1936 w 1978"/>
                <a:gd name="T9" fmla="*/ 2143 h 2148"/>
                <a:gd name="T10" fmla="*/ 5 w 1978"/>
                <a:gd name="T11" fmla="*/ 2049 h 2148"/>
                <a:gd name="T12" fmla="*/ 5 w 1978"/>
                <a:gd name="T13" fmla="*/ 22 h 2148"/>
                <a:gd name="T14" fmla="*/ 47 w 1978"/>
                <a:gd name="T15" fmla="*/ 4 h 2148"/>
                <a:gd name="T16" fmla="*/ 47 w 1978"/>
                <a:gd name="T17" fmla="*/ 2 h 2148"/>
                <a:gd name="T18" fmla="*/ 47 w 1978"/>
                <a:gd name="T19" fmla="*/ 4 h 2148"/>
                <a:gd name="T20" fmla="*/ 47 w 1978"/>
                <a:gd name="T21" fmla="*/ 2 h 2148"/>
                <a:gd name="T22" fmla="*/ 47 w 1978"/>
                <a:gd name="T23" fmla="*/ 0 h 2148"/>
                <a:gd name="T24" fmla="*/ 0 w 1978"/>
                <a:gd name="T25" fmla="*/ 20 h 2148"/>
                <a:gd name="T26" fmla="*/ 0 w 1978"/>
                <a:gd name="T27" fmla="*/ 2053 h 2148"/>
                <a:gd name="T28" fmla="*/ 1939 w 1978"/>
                <a:gd name="T29" fmla="*/ 2148 h 2148"/>
                <a:gd name="T30" fmla="*/ 1978 w 1978"/>
                <a:gd name="T31" fmla="*/ 2121 h 2148"/>
                <a:gd name="T32" fmla="*/ 1978 w 1978"/>
                <a:gd name="T33" fmla="*/ 95 h 2148"/>
                <a:gd name="T34" fmla="*/ 47 w 1978"/>
                <a:gd name="T35" fmla="*/ 0 h 2148"/>
                <a:gd name="T36" fmla="*/ 47 w 1978"/>
                <a:gd name="T37" fmla="*/ 0 h 2148"/>
                <a:gd name="T38" fmla="*/ 47 w 1978"/>
                <a:gd name="T39" fmla="*/ 2 h 21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78" h="2148">
                  <a:moveTo>
                    <a:pt x="47" y="2"/>
                  </a:moveTo>
                  <a:lnTo>
                    <a:pt x="47" y="4"/>
                  </a:lnTo>
                  <a:lnTo>
                    <a:pt x="1974" y="99"/>
                  </a:lnTo>
                  <a:lnTo>
                    <a:pt x="1974" y="2117"/>
                  </a:lnTo>
                  <a:lnTo>
                    <a:pt x="1936" y="2143"/>
                  </a:lnTo>
                  <a:lnTo>
                    <a:pt x="5" y="2049"/>
                  </a:lnTo>
                  <a:lnTo>
                    <a:pt x="5" y="2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0" y="20"/>
                  </a:lnTo>
                  <a:lnTo>
                    <a:pt x="0" y="2053"/>
                  </a:lnTo>
                  <a:lnTo>
                    <a:pt x="1939" y="2148"/>
                  </a:lnTo>
                  <a:lnTo>
                    <a:pt x="1978" y="2121"/>
                  </a:lnTo>
                  <a:lnTo>
                    <a:pt x="1978" y="95"/>
                  </a:lnTo>
                  <a:lnTo>
                    <a:pt x="47" y="0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1" name="Freeform 418">
              <a:extLst>
                <a:ext uri="{FF2B5EF4-FFF2-40B4-BE49-F238E27FC236}">
                  <a16:creationId xmlns:a16="http://schemas.microsoft.com/office/drawing/2014/main" id="{E0E3A513-4B3A-4562-9D69-D249571A6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625"/>
              <a:ext cx="1978" cy="2148"/>
            </a:xfrm>
            <a:custGeom>
              <a:avLst/>
              <a:gdLst>
                <a:gd name="T0" fmla="*/ 47 w 1978"/>
                <a:gd name="T1" fmla="*/ 2 h 2148"/>
                <a:gd name="T2" fmla="*/ 47 w 1978"/>
                <a:gd name="T3" fmla="*/ 4 h 2148"/>
                <a:gd name="T4" fmla="*/ 1974 w 1978"/>
                <a:gd name="T5" fmla="*/ 99 h 2148"/>
                <a:gd name="T6" fmla="*/ 1974 w 1978"/>
                <a:gd name="T7" fmla="*/ 2117 h 2148"/>
                <a:gd name="T8" fmla="*/ 1936 w 1978"/>
                <a:gd name="T9" fmla="*/ 2143 h 2148"/>
                <a:gd name="T10" fmla="*/ 5 w 1978"/>
                <a:gd name="T11" fmla="*/ 2049 h 2148"/>
                <a:gd name="T12" fmla="*/ 5 w 1978"/>
                <a:gd name="T13" fmla="*/ 22 h 2148"/>
                <a:gd name="T14" fmla="*/ 47 w 1978"/>
                <a:gd name="T15" fmla="*/ 4 h 2148"/>
                <a:gd name="T16" fmla="*/ 47 w 1978"/>
                <a:gd name="T17" fmla="*/ 2 h 2148"/>
                <a:gd name="T18" fmla="*/ 47 w 1978"/>
                <a:gd name="T19" fmla="*/ 4 h 2148"/>
                <a:gd name="T20" fmla="*/ 47 w 1978"/>
                <a:gd name="T21" fmla="*/ 2 h 2148"/>
                <a:gd name="T22" fmla="*/ 47 w 1978"/>
                <a:gd name="T23" fmla="*/ 0 h 2148"/>
                <a:gd name="T24" fmla="*/ 0 w 1978"/>
                <a:gd name="T25" fmla="*/ 20 h 2148"/>
                <a:gd name="T26" fmla="*/ 0 w 1978"/>
                <a:gd name="T27" fmla="*/ 2053 h 2148"/>
                <a:gd name="T28" fmla="*/ 1939 w 1978"/>
                <a:gd name="T29" fmla="*/ 2148 h 2148"/>
                <a:gd name="T30" fmla="*/ 1978 w 1978"/>
                <a:gd name="T31" fmla="*/ 2121 h 2148"/>
                <a:gd name="T32" fmla="*/ 1978 w 1978"/>
                <a:gd name="T33" fmla="*/ 95 h 2148"/>
                <a:gd name="T34" fmla="*/ 47 w 1978"/>
                <a:gd name="T35" fmla="*/ 0 h 2148"/>
                <a:gd name="T36" fmla="*/ 47 w 1978"/>
                <a:gd name="T37" fmla="*/ 0 h 2148"/>
                <a:gd name="T38" fmla="*/ 47 w 1978"/>
                <a:gd name="T39" fmla="*/ 2 h 21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78" h="2148">
                  <a:moveTo>
                    <a:pt x="47" y="2"/>
                  </a:moveTo>
                  <a:lnTo>
                    <a:pt x="47" y="4"/>
                  </a:lnTo>
                  <a:lnTo>
                    <a:pt x="1974" y="99"/>
                  </a:lnTo>
                  <a:lnTo>
                    <a:pt x="1974" y="2117"/>
                  </a:lnTo>
                  <a:lnTo>
                    <a:pt x="1936" y="2143"/>
                  </a:lnTo>
                  <a:lnTo>
                    <a:pt x="5" y="2049"/>
                  </a:lnTo>
                  <a:lnTo>
                    <a:pt x="5" y="2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0" y="20"/>
                  </a:lnTo>
                  <a:lnTo>
                    <a:pt x="0" y="2053"/>
                  </a:lnTo>
                  <a:lnTo>
                    <a:pt x="1939" y="2148"/>
                  </a:lnTo>
                  <a:lnTo>
                    <a:pt x="1978" y="2121"/>
                  </a:lnTo>
                  <a:lnTo>
                    <a:pt x="1978" y="95"/>
                  </a:lnTo>
                  <a:lnTo>
                    <a:pt x="47" y="0"/>
                  </a:lnTo>
                  <a:lnTo>
                    <a:pt x="47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2" name="Freeform 419">
              <a:extLst>
                <a:ext uri="{FF2B5EF4-FFF2-40B4-BE49-F238E27FC236}">
                  <a16:creationId xmlns:a16="http://schemas.microsoft.com/office/drawing/2014/main" id="{D5608768-130F-46D0-9C66-F577E0F8F9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7" y="1695"/>
              <a:ext cx="26" cy="25"/>
            </a:xfrm>
            <a:custGeom>
              <a:avLst/>
              <a:gdLst>
                <a:gd name="T0" fmla="*/ 2 w 26"/>
                <a:gd name="T1" fmla="*/ 16 h 25"/>
                <a:gd name="T2" fmla="*/ 0 w 26"/>
                <a:gd name="T3" fmla="*/ 25 h 25"/>
                <a:gd name="T4" fmla="*/ 15 w 26"/>
                <a:gd name="T5" fmla="*/ 25 h 25"/>
                <a:gd name="T6" fmla="*/ 18 w 26"/>
                <a:gd name="T7" fmla="*/ 18 h 25"/>
                <a:gd name="T8" fmla="*/ 2 w 26"/>
                <a:gd name="T9" fmla="*/ 16 h 25"/>
                <a:gd name="T10" fmla="*/ 11 w 26"/>
                <a:gd name="T11" fmla="*/ 0 h 25"/>
                <a:gd name="T12" fmla="*/ 6 w 26"/>
                <a:gd name="T13" fmla="*/ 11 h 25"/>
                <a:gd name="T14" fmla="*/ 22 w 26"/>
                <a:gd name="T15" fmla="*/ 14 h 25"/>
                <a:gd name="T16" fmla="*/ 26 w 26"/>
                <a:gd name="T17" fmla="*/ 3 h 25"/>
                <a:gd name="T18" fmla="*/ 11 w 26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25">
                  <a:moveTo>
                    <a:pt x="2" y="16"/>
                  </a:moveTo>
                  <a:lnTo>
                    <a:pt x="0" y="25"/>
                  </a:lnTo>
                  <a:lnTo>
                    <a:pt x="15" y="25"/>
                  </a:lnTo>
                  <a:lnTo>
                    <a:pt x="18" y="18"/>
                  </a:lnTo>
                  <a:lnTo>
                    <a:pt x="2" y="16"/>
                  </a:lnTo>
                  <a:close/>
                  <a:moveTo>
                    <a:pt x="11" y="0"/>
                  </a:moveTo>
                  <a:lnTo>
                    <a:pt x="6" y="11"/>
                  </a:lnTo>
                  <a:lnTo>
                    <a:pt x="22" y="14"/>
                  </a:lnTo>
                  <a:lnTo>
                    <a:pt x="26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7C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3" name="Freeform 420">
              <a:extLst>
                <a:ext uri="{FF2B5EF4-FFF2-40B4-BE49-F238E27FC236}">
                  <a16:creationId xmlns:a16="http://schemas.microsoft.com/office/drawing/2014/main" id="{320F6235-44CE-47DC-A7CF-039391D232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7" y="1695"/>
              <a:ext cx="26" cy="25"/>
            </a:xfrm>
            <a:custGeom>
              <a:avLst/>
              <a:gdLst>
                <a:gd name="T0" fmla="*/ 2 w 26"/>
                <a:gd name="T1" fmla="*/ 16 h 25"/>
                <a:gd name="T2" fmla="*/ 0 w 26"/>
                <a:gd name="T3" fmla="*/ 25 h 25"/>
                <a:gd name="T4" fmla="*/ 15 w 26"/>
                <a:gd name="T5" fmla="*/ 25 h 25"/>
                <a:gd name="T6" fmla="*/ 18 w 26"/>
                <a:gd name="T7" fmla="*/ 18 h 25"/>
                <a:gd name="T8" fmla="*/ 2 w 26"/>
                <a:gd name="T9" fmla="*/ 16 h 25"/>
                <a:gd name="T10" fmla="*/ 11 w 26"/>
                <a:gd name="T11" fmla="*/ 0 h 25"/>
                <a:gd name="T12" fmla="*/ 6 w 26"/>
                <a:gd name="T13" fmla="*/ 11 h 25"/>
                <a:gd name="T14" fmla="*/ 22 w 26"/>
                <a:gd name="T15" fmla="*/ 14 h 25"/>
                <a:gd name="T16" fmla="*/ 26 w 26"/>
                <a:gd name="T17" fmla="*/ 3 h 25"/>
                <a:gd name="T18" fmla="*/ 11 w 26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25">
                  <a:moveTo>
                    <a:pt x="2" y="16"/>
                  </a:moveTo>
                  <a:lnTo>
                    <a:pt x="0" y="25"/>
                  </a:lnTo>
                  <a:lnTo>
                    <a:pt x="15" y="25"/>
                  </a:lnTo>
                  <a:lnTo>
                    <a:pt x="18" y="18"/>
                  </a:lnTo>
                  <a:lnTo>
                    <a:pt x="2" y="16"/>
                  </a:lnTo>
                  <a:moveTo>
                    <a:pt x="11" y="0"/>
                  </a:moveTo>
                  <a:lnTo>
                    <a:pt x="6" y="11"/>
                  </a:lnTo>
                  <a:lnTo>
                    <a:pt x="22" y="14"/>
                  </a:lnTo>
                  <a:lnTo>
                    <a:pt x="26" y="3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4" name="Freeform 421">
              <a:extLst>
                <a:ext uri="{FF2B5EF4-FFF2-40B4-BE49-F238E27FC236}">
                  <a16:creationId xmlns:a16="http://schemas.microsoft.com/office/drawing/2014/main" id="{E96FB8ED-0DBC-4615-BBD1-EA9163B14C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5" y="1720"/>
              <a:ext cx="147" cy="249"/>
            </a:xfrm>
            <a:custGeom>
              <a:avLst/>
              <a:gdLst>
                <a:gd name="T0" fmla="*/ 130 w 147"/>
                <a:gd name="T1" fmla="*/ 2 h 249"/>
                <a:gd name="T2" fmla="*/ 0 w 147"/>
                <a:gd name="T3" fmla="*/ 231 h 249"/>
                <a:gd name="T4" fmla="*/ 0 w 147"/>
                <a:gd name="T5" fmla="*/ 249 h 249"/>
                <a:gd name="T6" fmla="*/ 145 w 147"/>
                <a:gd name="T7" fmla="*/ 2 h 249"/>
                <a:gd name="T8" fmla="*/ 130 w 147"/>
                <a:gd name="T9" fmla="*/ 2 h 249"/>
                <a:gd name="T10" fmla="*/ 132 w 147"/>
                <a:gd name="T11" fmla="*/ 0 h 249"/>
                <a:gd name="T12" fmla="*/ 132 w 147"/>
                <a:gd name="T13" fmla="*/ 0 h 249"/>
                <a:gd name="T14" fmla="*/ 147 w 147"/>
                <a:gd name="T15" fmla="*/ 0 h 249"/>
                <a:gd name="T16" fmla="*/ 147 w 147"/>
                <a:gd name="T17" fmla="*/ 0 h 249"/>
                <a:gd name="T18" fmla="*/ 132 w 147"/>
                <a:gd name="T19" fmla="*/ 0 h 2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249">
                  <a:moveTo>
                    <a:pt x="130" y="2"/>
                  </a:moveTo>
                  <a:lnTo>
                    <a:pt x="0" y="231"/>
                  </a:lnTo>
                  <a:lnTo>
                    <a:pt x="0" y="249"/>
                  </a:lnTo>
                  <a:lnTo>
                    <a:pt x="145" y="2"/>
                  </a:lnTo>
                  <a:lnTo>
                    <a:pt x="130" y="2"/>
                  </a:lnTo>
                  <a:close/>
                  <a:moveTo>
                    <a:pt x="132" y="0"/>
                  </a:moveTo>
                  <a:lnTo>
                    <a:pt x="132" y="0"/>
                  </a:lnTo>
                  <a:lnTo>
                    <a:pt x="147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99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5" name="Freeform 422">
              <a:extLst>
                <a:ext uri="{FF2B5EF4-FFF2-40B4-BE49-F238E27FC236}">
                  <a16:creationId xmlns:a16="http://schemas.microsoft.com/office/drawing/2014/main" id="{A9C8B0B7-DE53-4444-B3FD-6525FAC9E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5" y="1720"/>
              <a:ext cx="147" cy="249"/>
            </a:xfrm>
            <a:custGeom>
              <a:avLst/>
              <a:gdLst>
                <a:gd name="T0" fmla="*/ 130 w 147"/>
                <a:gd name="T1" fmla="*/ 2 h 249"/>
                <a:gd name="T2" fmla="*/ 0 w 147"/>
                <a:gd name="T3" fmla="*/ 231 h 249"/>
                <a:gd name="T4" fmla="*/ 0 w 147"/>
                <a:gd name="T5" fmla="*/ 249 h 249"/>
                <a:gd name="T6" fmla="*/ 145 w 147"/>
                <a:gd name="T7" fmla="*/ 2 h 249"/>
                <a:gd name="T8" fmla="*/ 130 w 147"/>
                <a:gd name="T9" fmla="*/ 2 h 249"/>
                <a:gd name="T10" fmla="*/ 132 w 147"/>
                <a:gd name="T11" fmla="*/ 0 h 249"/>
                <a:gd name="T12" fmla="*/ 132 w 147"/>
                <a:gd name="T13" fmla="*/ 0 h 249"/>
                <a:gd name="T14" fmla="*/ 147 w 147"/>
                <a:gd name="T15" fmla="*/ 0 h 249"/>
                <a:gd name="T16" fmla="*/ 147 w 147"/>
                <a:gd name="T17" fmla="*/ 0 h 249"/>
                <a:gd name="T18" fmla="*/ 132 w 147"/>
                <a:gd name="T19" fmla="*/ 0 h 2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249">
                  <a:moveTo>
                    <a:pt x="130" y="2"/>
                  </a:moveTo>
                  <a:lnTo>
                    <a:pt x="0" y="231"/>
                  </a:lnTo>
                  <a:lnTo>
                    <a:pt x="0" y="249"/>
                  </a:lnTo>
                  <a:lnTo>
                    <a:pt x="145" y="2"/>
                  </a:lnTo>
                  <a:lnTo>
                    <a:pt x="130" y="2"/>
                  </a:lnTo>
                  <a:moveTo>
                    <a:pt x="132" y="0"/>
                  </a:moveTo>
                  <a:lnTo>
                    <a:pt x="132" y="0"/>
                  </a:lnTo>
                  <a:lnTo>
                    <a:pt x="147" y="0"/>
                  </a:lnTo>
                  <a:lnTo>
                    <a:pt x="1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6" name="Freeform 423">
              <a:extLst>
                <a:ext uri="{FF2B5EF4-FFF2-40B4-BE49-F238E27FC236}">
                  <a16:creationId xmlns:a16="http://schemas.microsoft.com/office/drawing/2014/main" id="{573BE9A3-B4D2-4BBE-9B07-14F1D1EB6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962"/>
              <a:ext cx="29" cy="53"/>
            </a:xfrm>
            <a:custGeom>
              <a:avLst/>
              <a:gdLst>
                <a:gd name="T0" fmla="*/ 29 w 29"/>
                <a:gd name="T1" fmla="*/ 0 h 53"/>
                <a:gd name="T2" fmla="*/ 0 w 29"/>
                <a:gd name="T3" fmla="*/ 48 h 53"/>
                <a:gd name="T4" fmla="*/ 7 w 29"/>
                <a:gd name="T5" fmla="*/ 53 h 53"/>
                <a:gd name="T6" fmla="*/ 29 w 29"/>
                <a:gd name="T7" fmla="*/ 18 h 53"/>
                <a:gd name="T8" fmla="*/ 29 w 2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3">
                  <a:moveTo>
                    <a:pt x="29" y="0"/>
                  </a:moveTo>
                  <a:lnTo>
                    <a:pt x="0" y="48"/>
                  </a:lnTo>
                  <a:lnTo>
                    <a:pt x="7" y="53"/>
                  </a:lnTo>
                  <a:lnTo>
                    <a:pt x="29" y="1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C9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7" name="Freeform 424">
              <a:extLst>
                <a:ext uri="{FF2B5EF4-FFF2-40B4-BE49-F238E27FC236}">
                  <a16:creationId xmlns:a16="http://schemas.microsoft.com/office/drawing/2014/main" id="{6D333A5B-48D4-40FE-96B6-C98F1E175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962"/>
              <a:ext cx="29" cy="53"/>
            </a:xfrm>
            <a:custGeom>
              <a:avLst/>
              <a:gdLst>
                <a:gd name="T0" fmla="*/ 29 w 29"/>
                <a:gd name="T1" fmla="*/ 0 h 53"/>
                <a:gd name="T2" fmla="*/ 0 w 29"/>
                <a:gd name="T3" fmla="*/ 48 h 53"/>
                <a:gd name="T4" fmla="*/ 7 w 29"/>
                <a:gd name="T5" fmla="*/ 53 h 53"/>
                <a:gd name="T6" fmla="*/ 29 w 29"/>
                <a:gd name="T7" fmla="*/ 18 h 53"/>
                <a:gd name="T8" fmla="*/ 29 w 2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3">
                  <a:moveTo>
                    <a:pt x="29" y="0"/>
                  </a:moveTo>
                  <a:lnTo>
                    <a:pt x="0" y="48"/>
                  </a:lnTo>
                  <a:lnTo>
                    <a:pt x="7" y="53"/>
                  </a:lnTo>
                  <a:lnTo>
                    <a:pt x="29" y="18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8" name="Freeform 425">
              <a:extLst>
                <a:ext uri="{FF2B5EF4-FFF2-40B4-BE49-F238E27FC236}">
                  <a16:creationId xmlns:a16="http://schemas.microsoft.com/office/drawing/2014/main" id="{75FDA631-1F7E-47B0-B0D1-6130D563C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51"/>
              <a:ext cx="7" cy="29"/>
            </a:xfrm>
            <a:custGeom>
              <a:avLst/>
              <a:gdLst>
                <a:gd name="T0" fmla="*/ 7 w 7"/>
                <a:gd name="T1" fmla="*/ 0 h 29"/>
                <a:gd name="T2" fmla="*/ 0 w 7"/>
                <a:gd name="T3" fmla="*/ 11 h 29"/>
                <a:gd name="T4" fmla="*/ 0 w 7"/>
                <a:gd name="T5" fmla="*/ 29 h 29"/>
                <a:gd name="T6" fmla="*/ 7 w 7"/>
                <a:gd name="T7" fmla="*/ 18 h 29"/>
                <a:gd name="T8" fmla="*/ 7 w 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9">
                  <a:moveTo>
                    <a:pt x="7" y="0"/>
                  </a:moveTo>
                  <a:lnTo>
                    <a:pt x="0" y="11"/>
                  </a:lnTo>
                  <a:lnTo>
                    <a:pt x="0" y="29"/>
                  </a:lnTo>
                  <a:lnTo>
                    <a:pt x="7" y="1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E8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9" name="Freeform 426">
              <a:extLst>
                <a:ext uri="{FF2B5EF4-FFF2-40B4-BE49-F238E27FC236}">
                  <a16:creationId xmlns:a16="http://schemas.microsoft.com/office/drawing/2014/main" id="{5FE9A1AC-8BBD-40BA-A324-69B546F86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51"/>
              <a:ext cx="7" cy="29"/>
            </a:xfrm>
            <a:custGeom>
              <a:avLst/>
              <a:gdLst>
                <a:gd name="T0" fmla="*/ 7 w 7"/>
                <a:gd name="T1" fmla="*/ 0 h 29"/>
                <a:gd name="T2" fmla="*/ 0 w 7"/>
                <a:gd name="T3" fmla="*/ 11 h 29"/>
                <a:gd name="T4" fmla="*/ 0 w 7"/>
                <a:gd name="T5" fmla="*/ 29 h 29"/>
                <a:gd name="T6" fmla="*/ 7 w 7"/>
                <a:gd name="T7" fmla="*/ 18 h 29"/>
                <a:gd name="T8" fmla="*/ 7 w 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9">
                  <a:moveTo>
                    <a:pt x="7" y="0"/>
                  </a:moveTo>
                  <a:lnTo>
                    <a:pt x="0" y="11"/>
                  </a:lnTo>
                  <a:lnTo>
                    <a:pt x="0" y="29"/>
                  </a:lnTo>
                  <a:lnTo>
                    <a:pt x="7" y="1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0" name="Freeform 427">
              <a:extLst>
                <a:ext uri="{FF2B5EF4-FFF2-40B4-BE49-F238E27FC236}">
                  <a16:creationId xmlns:a16="http://schemas.microsoft.com/office/drawing/2014/main" id="{36405483-B33D-4A74-BBF5-A808A4483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691"/>
              <a:ext cx="205" cy="330"/>
            </a:xfrm>
            <a:custGeom>
              <a:avLst/>
              <a:gdLst>
                <a:gd name="T0" fmla="*/ 985 w 93"/>
                <a:gd name="T1" fmla="*/ 20 h 150"/>
                <a:gd name="T2" fmla="*/ 977 w 93"/>
                <a:gd name="T3" fmla="*/ 20 h 150"/>
                <a:gd name="T4" fmla="*/ 53 w 93"/>
                <a:gd name="T5" fmla="*/ 1564 h 150"/>
                <a:gd name="T6" fmla="*/ 20 w 93"/>
                <a:gd name="T7" fmla="*/ 1544 h 150"/>
                <a:gd name="T8" fmla="*/ 888 w 93"/>
                <a:gd name="T9" fmla="*/ 20 h 150"/>
                <a:gd name="T10" fmla="*/ 985 w 93"/>
                <a:gd name="T11" fmla="*/ 33 h 150"/>
                <a:gd name="T12" fmla="*/ 985 w 93"/>
                <a:gd name="T13" fmla="*/ 20 h 150"/>
                <a:gd name="T14" fmla="*/ 977 w 93"/>
                <a:gd name="T15" fmla="*/ 20 h 150"/>
                <a:gd name="T16" fmla="*/ 985 w 93"/>
                <a:gd name="T17" fmla="*/ 20 h 150"/>
                <a:gd name="T18" fmla="*/ 985 w 93"/>
                <a:gd name="T19" fmla="*/ 9 h 150"/>
                <a:gd name="T20" fmla="*/ 888 w 93"/>
                <a:gd name="T21" fmla="*/ 0 h 150"/>
                <a:gd name="T22" fmla="*/ 880 w 93"/>
                <a:gd name="T23" fmla="*/ 9 h 150"/>
                <a:gd name="T24" fmla="*/ 0 w 93"/>
                <a:gd name="T25" fmla="*/ 1544 h 150"/>
                <a:gd name="T26" fmla="*/ 0 w 93"/>
                <a:gd name="T27" fmla="*/ 1553 h 150"/>
                <a:gd name="T28" fmla="*/ 53 w 93"/>
                <a:gd name="T29" fmla="*/ 1597 h 150"/>
                <a:gd name="T30" fmla="*/ 64 w 93"/>
                <a:gd name="T31" fmla="*/ 1597 h 150"/>
                <a:gd name="T32" fmla="*/ 64 w 93"/>
                <a:gd name="T33" fmla="*/ 1588 h 150"/>
                <a:gd name="T34" fmla="*/ 996 w 93"/>
                <a:gd name="T35" fmla="*/ 33 h 150"/>
                <a:gd name="T36" fmla="*/ 996 w 93"/>
                <a:gd name="T37" fmla="*/ 20 h 150"/>
                <a:gd name="T38" fmla="*/ 985 w 93"/>
                <a:gd name="T39" fmla="*/ 9 h 150"/>
                <a:gd name="T40" fmla="*/ 985 w 93"/>
                <a:gd name="T41" fmla="*/ 20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3" h="150">
                  <a:moveTo>
                    <a:pt x="92" y="2"/>
                  </a:moveTo>
                  <a:cubicBezTo>
                    <a:pt x="91" y="2"/>
                    <a:pt x="91" y="2"/>
                    <a:pt x="91" y="2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82" y="1"/>
                    <a:pt x="82" y="1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2" y="2"/>
                    <a:pt x="92" y="2"/>
                    <a:pt x="92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1" name="Freeform 428">
              <a:extLst>
                <a:ext uri="{FF2B5EF4-FFF2-40B4-BE49-F238E27FC236}">
                  <a16:creationId xmlns:a16="http://schemas.microsoft.com/office/drawing/2014/main" id="{303710D5-AFF3-42D6-9E1B-C547D404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81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2" name="Freeform 429">
              <a:extLst>
                <a:ext uri="{FF2B5EF4-FFF2-40B4-BE49-F238E27FC236}">
                  <a16:creationId xmlns:a16="http://schemas.microsoft.com/office/drawing/2014/main" id="{E9DDC796-6540-48A1-805B-5D49F199F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537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3" name="Freeform 430">
              <a:extLst>
                <a:ext uri="{FF2B5EF4-FFF2-40B4-BE49-F238E27FC236}">
                  <a16:creationId xmlns:a16="http://schemas.microsoft.com/office/drawing/2014/main" id="{9D654CC2-45D0-4595-97C8-8B99C1E9A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722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4" name="Freeform 431">
              <a:extLst>
                <a:ext uri="{FF2B5EF4-FFF2-40B4-BE49-F238E27FC236}">
                  <a16:creationId xmlns:a16="http://schemas.microsoft.com/office/drawing/2014/main" id="{6D2825BF-763E-465C-B553-751582669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843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5" name="Freeform 432">
              <a:extLst>
                <a:ext uri="{FF2B5EF4-FFF2-40B4-BE49-F238E27FC236}">
                  <a16:creationId xmlns:a16="http://schemas.microsoft.com/office/drawing/2014/main" id="{4EC9CF71-8BE5-4BD9-B147-6064A5B56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964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6" name="Freeform 433">
              <a:extLst>
                <a:ext uri="{FF2B5EF4-FFF2-40B4-BE49-F238E27FC236}">
                  <a16:creationId xmlns:a16="http://schemas.microsoft.com/office/drawing/2014/main" id="{475BE223-74BC-4C8D-9313-FC1B4B66C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3193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7" name="Freeform 434">
              <a:extLst>
                <a:ext uri="{FF2B5EF4-FFF2-40B4-BE49-F238E27FC236}">
                  <a16:creationId xmlns:a16="http://schemas.microsoft.com/office/drawing/2014/main" id="{F68DA278-239C-47E0-83B2-F0B7E2489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233"/>
              <a:ext cx="167" cy="70"/>
            </a:xfrm>
            <a:custGeom>
              <a:avLst/>
              <a:gdLst>
                <a:gd name="T0" fmla="*/ 167 w 167"/>
                <a:gd name="T1" fmla="*/ 70 h 70"/>
                <a:gd name="T2" fmla="*/ 0 w 167"/>
                <a:gd name="T3" fmla="*/ 62 h 70"/>
                <a:gd name="T4" fmla="*/ 0 w 167"/>
                <a:gd name="T5" fmla="*/ 0 h 70"/>
                <a:gd name="T6" fmla="*/ 167 w 167"/>
                <a:gd name="T7" fmla="*/ 9 h 70"/>
                <a:gd name="T8" fmla="*/ 167 w 167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0">
                  <a:moveTo>
                    <a:pt x="167" y="70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0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8" name="Freeform 435">
              <a:extLst>
                <a:ext uri="{FF2B5EF4-FFF2-40B4-BE49-F238E27FC236}">
                  <a16:creationId xmlns:a16="http://schemas.microsoft.com/office/drawing/2014/main" id="{98385244-84DD-4612-8972-4BB0C19D1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354"/>
              <a:ext cx="167" cy="71"/>
            </a:xfrm>
            <a:custGeom>
              <a:avLst/>
              <a:gdLst>
                <a:gd name="T0" fmla="*/ 167 w 167"/>
                <a:gd name="T1" fmla="*/ 71 h 71"/>
                <a:gd name="T2" fmla="*/ 0 w 167"/>
                <a:gd name="T3" fmla="*/ 62 h 71"/>
                <a:gd name="T4" fmla="*/ 0 w 167"/>
                <a:gd name="T5" fmla="*/ 0 h 71"/>
                <a:gd name="T6" fmla="*/ 167 w 167"/>
                <a:gd name="T7" fmla="*/ 9 h 71"/>
                <a:gd name="T8" fmla="*/ 167 w 16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1">
                  <a:moveTo>
                    <a:pt x="167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1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9" name="Freeform 436">
              <a:extLst>
                <a:ext uri="{FF2B5EF4-FFF2-40B4-BE49-F238E27FC236}">
                  <a16:creationId xmlns:a16="http://schemas.microsoft.com/office/drawing/2014/main" id="{346B4B3C-947D-4288-8D76-F63032E2B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488"/>
              <a:ext cx="167" cy="71"/>
            </a:xfrm>
            <a:custGeom>
              <a:avLst/>
              <a:gdLst>
                <a:gd name="T0" fmla="*/ 167 w 167"/>
                <a:gd name="T1" fmla="*/ 71 h 71"/>
                <a:gd name="T2" fmla="*/ 0 w 167"/>
                <a:gd name="T3" fmla="*/ 62 h 71"/>
                <a:gd name="T4" fmla="*/ 0 w 167"/>
                <a:gd name="T5" fmla="*/ 0 h 71"/>
                <a:gd name="T6" fmla="*/ 167 w 167"/>
                <a:gd name="T7" fmla="*/ 9 h 71"/>
                <a:gd name="T8" fmla="*/ 167 w 16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1">
                  <a:moveTo>
                    <a:pt x="167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1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0" name="Freeform 437">
              <a:extLst>
                <a:ext uri="{FF2B5EF4-FFF2-40B4-BE49-F238E27FC236}">
                  <a16:creationId xmlns:a16="http://schemas.microsoft.com/office/drawing/2014/main" id="{02153FDC-E6DB-450D-AE42-F826546EB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607"/>
              <a:ext cx="167" cy="73"/>
            </a:xfrm>
            <a:custGeom>
              <a:avLst/>
              <a:gdLst>
                <a:gd name="T0" fmla="*/ 167 w 167"/>
                <a:gd name="T1" fmla="*/ 73 h 73"/>
                <a:gd name="T2" fmla="*/ 0 w 167"/>
                <a:gd name="T3" fmla="*/ 64 h 73"/>
                <a:gd name="T4" fmla="*/ 0 w 167"/>
                <a:gd name="T5" fmla="*/ 0 h 73"/>
                <a:gd name="T6" fmla="*/ 167 w 167"/>
                <a:gd name="T7" fmla="*/ 9 h 73"/>
                <a:gd name="T8" fmla="*/ 167 w 16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3">
                  <a:moveTo>
                    <a:pt x="167" y="73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3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1" name="Freeform 438">
              <a:extLst>
                <a:ext uri="{FF2B5EF4-FFF2-40B4-BE49-F238E27FC236}">
                  <a16:creationId xmlns:a16="http://schemas.microsoft.com/office/drawing/2014/main" id="{AD68D30C-EAC1-4F37-A7AA-799A8793C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046"/>
              <a:ext cx="167" cy="70"/>
            </a:xfrm>
            <a:custGeom>
              <a:avLst/>
              <a:gdLst>
                <a:gd name="T0" fmla="*/ 167 w 167"/>
                <a:gd name="T1" fmla="*/ 70 h 70"/>
                <a:gd name="T2" fmla="*/ 0 w 167"/>
                <a:gd name="T3" fmla="*/ 62 h 70"/>
                <a:gd name="T4" fmla="*/ 0 w 167"/>
                <a:gd name="T5" fmla="*/ 0 h 70"/>
                <a:gd name="T6" fmla="*/ 167 w 167"/>
                <a:gd name="T7" fmla="*/ 9 h 70"/>
                <a:gd name="T8" fmla="*/ 167 w 167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0">
                  <a:moveTo>
                    <a:pt x="167" y="70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0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2" name="Freeform 439">
              <a:extLst>
                <a:ext uri="{FF2B5EF4-FFF2-40B4-BE49-F238E27FC236}">
                  <a16:creationId xmlns:a16="http://schemas.microsoft.com/office/drawing/2014/main" id="{45BF57D8-7988-4A11-BD75-B1A224B8C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566"/>
              <a:ext cx="168" cy="70"/>
            </a:xfrm>
            <a:custGeom>
              <a:avLst/>
              <a:gdLst>
                <a:gd name="T0" fmla="*/ 168 w 168"/>
                <a:gd name="T1" fmla="*/ 70 h 70"/>
                <a:gd name="T2" fmla="*/ 0 w 168"/>
                <a:gd name="T3" fmla="*/ 61 h 70"/>
                <a:gd name="T4" fmla="*/ 0 w 168"/>
                <a:gd name="T5" fmla="*/ 0 h 70"/>
                <a:gd name="T6" fmla="*/ 168 w 168"/>
                <a:gd name="T7" fmla="*/ 11 h 70"/>
                <a:gd name="T8" fmla="*/ 168 w 168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0">
                  <a:moveTo>
                    <a:pt x="168" y="70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0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3" name="Freeform 440">
              <a:extLst>
                <a:ext uri="{FF2B5EF4-FFF2-40B4-BE49-F238E27FC236}">
                  <a16:creationId xmlns:a16="http://schemas.microsoft.com/office/drawing/2014/main" id="{2E67D939-9414-455D-9FD2-7D62DFF4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801"/>
              <a:ext cx="168" cy="71"/>
            </a:xfrm>
            <a:custGeom>
              <a:avLst/>
              <a:gdLst>
                <a:gd name="T0" fmla="*/ 168 w 168"/>
                <a:gd name="T1" fmla="*/ 71 h 71"/>
                <a:gd name="T2" fmla="*/ 0 w 168"/>
                <a:gd name="T3" fmla="*/ 62 h 71"/>
                <a:gd name="T4" fmla="*/ 0 w 168"/>
                <a:gd name="T5" fmla="*/ 0 h 71"/>
                <a:gd name="T6" fmla="*/ 168 w 168"/>
                <a:gd name="T7" fmla="*/ 11 h 71"/>
                <a:gd name="T8" fmla="*/ 168 w 16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1">
                  <a:moveTo>
                    <a:pt x="168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1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4" name="Freeform 441">
              <a:extLst>
                <a:ext uri="{FF2B5EF4-FFF2-40B4-BE49-F238E27FC236}">
                  <a16:creationId xmlns:a16="http://schemas.microsoft.com/office/drawing/2014/main" id="{05A326D2-49DC-4E3C-90F7-D58FF3C89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193"/>
              <a:ext cx="168" cy="71"/>
            </a:xfrm>
            <a:custGeom>
              <a:avLst/>
              <a:gdLst>
                <a:gd name="T0" fmla="*/ 168 w 168"/>
                <a:gd name="T1" fmla="*/ 71 h 71"/>
                <a:gd name="T2" fmla="*/ 0 w 168"/>
                <a:gd name="T3" fmla="*/ 62 h 71"/>
                <a:gd name="T4" fmla="*/ 0 w 168"/>
                <a:gd name="T5" fmla="*/ 0 h 71"/>
                <a:gd name="T6" fmla="*/ 168 w 168"/>
                <a:gd name="T7" fmla="*/ 11 h 71"/>
                <a:gd name="T8" fmla="*/ 168 w 16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1">
                  <a:moveTo>
                    <a:pt x="168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1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5" name="Freeform 442">
              <a:extLst>
                <a:ext uri="{FF2B5EF4-FFF2-40B4-BE49-F238E27FC236}">
                  <a16:creationId xmlns:a16="http://schemas.microsoft.com/office/drawing/2014/main" id="{76DD5824-309A-46AE-A130-42059798C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81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6" name="Freeform 443">
              <a:extLst>
                <a:ext uri="{FF2B5EF4-FFF2-40B4-BE49-F238E27FC236}">
                  <a16:creationId xmlns:a16="http://schemas.microsoft.com/office/drawing/2014/main" id="{D3CB8B37-F660-489A-9B84-BCBA1664F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537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7" name="Freeform 444">
              <a:extLst>
                <a:ext uri="{FF2B5EF4-FFF2-40B4-BE49-F238E27FC236}">
                  <a16:creationId xmlns:a16="http://schemas.microsoft.com/office/drawing/2014/main" id="{F152F4D2-E4ED-484B-B06D-079B8EFC2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722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8" name="Freeform 445">
              <a:extLst>
                <a:ext uri="{FF2B5EF4-FFF2-40B4-BE49-F238E27FC236}">
                  <a16:creationId xmlns:a16="http://schemas.microsoft.com/office/drawing/2014/main" id="{2F596815-F0BC-4042-BF02-37C8C45FC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843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9" name="Freeform 446">
              <a:extLst>
                <a:ext uri="{FF2B5EF4-FFF2-40B4-BE49-F238E27FC236}">
                  <a16:creationId xmlns:a16="http://schemas.microsoft.com/office/drawing/2014/main" id="{50309E01-AC47-4A32-9D7A-5C44641BB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964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0" name="Freeform 447">
              <a:extLst>
                <a:ext uri="{FF2B5EF4-FFF2-40B4-BE49-F238E27FC236}">
                  <a16:creationId xmlns:a16="http://schemas.microsoft.com/office/drawing/2014/main" id="{31B6D81D-FA5B-49F9-B81F-225DDD8B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3193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62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1" name="Freeform 448">
              <a:extLst>
                <a:ext uri="{FF2B5EF4-FFF2-40B4-BE49-F238E27FC236}">
                  <a16:creationId xmlns:a16="http://schemas.microsoft.com/office/drawing/2014/main" id="{26A6B1C3-0628-44B9-AB16-67794130F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233"/>
              <a:ext cx="167" cy="70"/>
            </a:xfrm>
            <a:custGeom>
              <a:avLst/>
              <a:gdLst>
                <a:gd name="T0" fmla="*/ 167 w 167"/>
                <a:gd name="T1" fmla="*/ 70 h 70"/>
                <a:gd name="T2" fmla="*/ 0 w 167"/>
                <a:gd name="T3" fmla="*/ 62 h 70"/>
                <a:gd name="T4" fmla="*/ 0 w 167"/>
                <a:gd name="T5" fmla="*/ 0 h 70"/>
                <a:gd name="T6" fmla="*/ 167 w 167"/>
                <a:gd name="T7" fmla="*/ 9 h 70"/>
                <a:gd name="T8" fmla="*/ 167 w 167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0">
                  <a:moveTo>
                    <a:pt x="167" y="70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0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2" name="Freeform 449">
              <a:extLst>
                <a:ext uri="{FF2B5EF4-FFF2-40B4-BE49-F238E27FC236}">
                  <a16:creationId xmlns:a16="http://schemas.microsoft.com/office/drawing/2014/main" id="{667F6C0E-42F1-40DC-8553-0C992C1E7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354"/>
              <a:ext cx="167" cy="71"/>
            </a:xfrm>
            <a:custGeom>
              <a:avLst/>
              <a:gdLst>
                <a:gd name="T0" fmla="*/ 167 w 167"/>
                <a:gd name="T1" fmla="*/ 71 h 71"/>
                <a:gd name="T2" fmla="*/ 0 w 167"/>
                <a:gd name="T3" fmla="*/ 62 h 71"/>
                <a:gd name="T4" fmla="*/ 0 w 167"/>
                <a:gd name="T5" fmla="*/ 0 h 71"/>
                <a:gd name="T6" fmla="*/ 167 w 167"/>
                <a:gd name="T7" fmla="*/ 9 h 71"/>
                <a:gd name="T8" fmla="*/ 167 w 16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1">
                  <a:moveTo>
                    <a:pt x="167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1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3" name="Freeform 450">
              <a:extLst>
                <a:ext uri="{FF2B5EF4-FFF2-40B4-BE49-F238E27FC236}">
                  <a16:creationId xmlns:a16="http://schemas.microsoft.com/office/drawing/2014/main" id="{242EFCAE-0CE3-4782-BCC4-3B2405010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488"/>
              <a:ext cx="167" cy="71"/>
            </a:xfrm>
            <a:custGeom>
              <a:avLst/>
              <a:gdLst>
                <a:gd name="T0" fmla="*/ 167 w 167"/>
                <a:gd name="T1" fmla="*/ 71 h 71"/>
                <a:gd name="T2" fmla="*/ 0 w 167"/>
                <a:gd name="T3" fmla="*/ 62 h 71"/>
                <a:gd name="T4" fmla="*/ 0 w 167"/>
                <a:gd name="T5" fmla="*/ 0 h 71"/>
                <a:gd name="T6" fmla="*/ 167 w 167"/>
                <a:gd name="T7" fmla="*/ 9 h 71"/>
                <a:gd name="T8" fmla="*/ 167 w 16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1">
                  <a:moveTo>
                    <a:pt x="167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1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4" name="Freeform 451">
              <a:extLst>
                <a:ext uri="{FF2B5EF4-FFF2-40B4-BE49-F238E27FC236}">
                  <a16:creationId xmlns:a16="http://schemas.microsoft.com/office/drawing/2014/main" id="{9CA2A8B2-429B-4564-AC8F-45ABAA6EB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607"/>
              <a:ext cx="167" cy="73"/>
            </a:xfrm>
            <a:custGeom>
              <a:avLst/>
              <a:gdLst>
                <a:gd name="T0" fmla="*/ 167 w 167"/>
                <a:gd name="T1" fmla="*/ 73 h 73"/>
                <a:gd name="T2" fmla="*/ 0 w 167"/>
                <a:gd name="T3" fmla="*/ 64 h 73"/>
                <a:gd name="T4" fmla="*/ 0 w 167"/>
                <a:gd name="T5" fmla="*/ 0 h 73"/>
                <a:gd name="T6" fmla="*/ 167 w 167"/>
                <a:gd name="T7" fmla="*/ 9 h 73"/>
                <a:gd name="T8" fmla="*/ 167 w 16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3">
                  <a:moveTo>
                    <a:pt x="167" y="73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5" name="Freeform 452">
              <a:extLst>
                <a:ext uri="{FF2B5EF4-FFF2-40B4-BE49-F238E27FC236}">
                  <a16:creationId xmlns:a16="http://schemas.microsoft.com/office/drawing/2014/main" id="{94814D07-CB68-4748-87C6-F1D24BB78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046"/>
              <a:ext cx="167" cy="70"/>
            </a:xfrm>
            <a:custGeom>
              <a:avLst/>
              <a:gdLst>
                <a:gd name="T0" fmla="*/ 167 w 167"/>
                <a:gd name="T1" fmla="*/ 70 h 70"/>
                <a:gd name="T2" fmla="*/ 0 w 167"/>
                <a:gd name="T3" fmla="*/ 62 h 70"/>
                <a:gd name="T4" fmla="*/ 0 w 167"/>
                <a:gd name="T5" fmla="*/ 0 h 70"/>
                <a:gd name="T6" fmla="*/ 167 w 167"/>
                <a:gd name="T7" fmla="*/ 9 h 70"/>
                <a:gd name="T8" fmla="*/ 167 w 167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0">
                  <a:moveTo>
                    <a:pt x="167" y="70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7" y="9"/>
                  </a:lnTo>
                  <a:lnTo>
                    <a:pt x="167" y="70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6" name="Freeform 453">
              <a:extLst>
                <a:ext uri="{FF2B5EF4-FFF2-40B4-BE49-F238E27FC236}">
                  <a16:creationId xmlns:a16="http://schemas.microsoft.com/office/drawing/2014/main" id="{5484706D-0801-4D50-B7D8-299547EB6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566"/>
              <a:ext cx="168" cy="70"/>
            </a:xfrm>
            <a:custGeom>
              <a:avLst/>
              <a:gdLst>
                <a:gd name="T0" fmla="*/ 168 w 168"/>
                <a:gd name="T1" fmla="*/ 70 h 70"/>
                <a:gd name="T2" fmla="*/ 0 w 168"/>
                <a:gd name="T3" fmla="*/ 61 h 70"/>
                <a:gd name="T4" fmla="*/ 0 w 168"/>
                <a:gd name="T5" fmla="*/ 0 h 70"/>
                <a:gd name="T6" fmla="*/ 168 w 168"/>
                <a:gd name="T7" fmla="*/ 11 h 70"/>
                <a:gd name="T8" fmla="*/ 168 w 168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0">
                  <a:moveTo>
                    <a:pt x="168" y="70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0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7" name="Freeform 454">
              <a:extLst>
                <a:ext uri="{FF2B5EF4-FFF2-40B4-BE49-F238E27FC236}">
                  <a16:creationId xmlns:a16="http://schemas.microsoft.com/office/drawing/2014/main" id="{EACB4F4F-4F42-4F92-B4EE-1B4943BA5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801"/>
              <a:ext cx="168" cy="71"/>
            </a:xfrm>
            <a:custGeom>
              <a:avLst/>
              <a:gdLst>
                <a:gd name="T0" fmla="*/ 168 w 168"/>
                <a:gd name="T1" fmla="*/ 71 h 71"/>
                <a:gd name="T2" fmla="*/ 0 w 168"/>
                <a:gd name="T3" fmla="*/ 62 h 71"/>
                <a:gd name="T4" fmla="*/ 0 w 168"/>
                <a:gd name="T5" fmla="*/ 0 h 71"/>
                <a:gd name="T6" fmla="*/ 168 w 168"/>
                <a:gd name="T7" fmla="*/ 11 h 71"/>
                <a:gd name="T8" fmla="*/ 168 w 16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1">
                  <a:moveTo>
                    <a:pt x="168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1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8" name="Freeform 455">
              <a:extLst>
                <a:ext uri="{FF2B5EF4-FFF2-40B4-BE49-F238E27FC236}">
                  <a16:creationId xmlns:a16="http://schemas.microsoft.com/office/drawing/2014/main" id="{D2B6D9D6-9092-45C6-BA2D-7A49E2E67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193"/>
              <a:ext cx="168" cy="71"/>
            </a:xfrm>
            <a:custGeom>
              <a:avLst/>
              <a:gdLst>
                <a:gd name="T0" fmla="*/ 168 w 168"/>
                <a:gd name="T1" fmla="*/ 71 h 71"/>
                <a:gd name="T2" fmla="*/ 0 w 168"/>
                <a:gd name="T3" fmla="*/ 62 h 71"/>
                <a:gd name="T4" fmla="*/ 0 w 168"/>
                <a:gd name="T5" fmla="*/ 0 h 71"/>
                <a:gd name="T6" fmla="*/ 168 w 168"/>
                <a:gd name="T7" fmla="*/ 11 h 71"/>
                <a:gd name="T8" fmla="*/ 168 w 16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1">
                  <a:moveTo>
                    <a:pt x="168" y="71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68" y="11"/>
                  </a:lnTo>
                  <a:lnTo>
                    <a:pt x="168" y="71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9" name="Freeform 456">
              <a:extLst>
                <a:ext uri="{FF2B5EF4-FFF2-40B4-BE49-F238E27FC236}">
                  <a16:creationId xmlns:a16="http://schemas.microsoft.com/office/drawing/2014/main" id="{88D05E91-F7F6-4B0F-8BFB-91EB22AC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015"/>
              <a:ext cx="119" cy="110"/>
            </a:xfrm>
            <a:custGeom>
              <a:avLst/>
              <a:gdLst>
                <a:gd name="T0" fmla="*/ 278 w 54"/>
                <a:gd name="T1" fmla="*/ 0 h 50"/>
                <a:gd name="T2" fmla="*/ 205 w 54"/>
                <a:gd name="T3" fmla="*/ 97 h 50"/>
                <a:gd name="T4" fmla="*/ 88 w 54"/>
                <a:gd name="T5" fmla="*/ 286 h 50"/>
                <a:gd name="T6" fmla="*/ 161 w 54"/>
                <a:gd name="T7" fmla="*/ 488 h 50"/>
                <a:gd name="T8" fmla="*/ 569 w 54"/>
                <a:gd name="T9" fmla="*/ 469 h 50"/>
                <a:gd name="T10" fmla="*/ 472 w 54"/>
                <a:gd name="T11" fmla="*/ 310 h 50"/>
                <a:gd name="T12" fmla="*/ 302 w 54"/>
                <a:gd name="T13" fmla="*/ 246 h 50"/>
                <a:gd name="T14" fmla="*/ 344 w 54"/>
                <a:gd name="T15" fmla="*/ 44 h 50"/>
                <a:gd name="T16" fmla="*/ 278 w 54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50">
                  <a:moveTo>
                    <a:pt x="26" y="0"/>
                  </a:moveTo>
                  <a:cubicBezTo>
                    <a:pt x="26" y="0"/>
                    <a:pt x="23" y="6"/>
                    <a:pt x="19" y="9"/>
                  </a:cubicBezTo>
                  <a:cubicBezTo>
                    <a:pt x="14" y="13"/>
                    <a:pt x="8" y="20"/>
                    <a:pt x="8" y="27"/>
                  </a:cubicBezTo>
                  <a:cubicBezTo>
                    <a:pt x="9" y="34"/>
                    <a:pt x="0" y="46"/>
                    <a:pt x="15" y="46"/>
                  </a:cubicBezTo>
                  <a:cubicBezTo>
                    <a:pt x="29" y="46"/>
                    <a:pt x="53" y="50"/>
                    <a:pt x="53" y="44"/>
                  </a:cubicBezTo>
                  <a:cubicBezTo>
                    <a:pt x="54" y="37"/>
                    <a:pt x="49" y="30"/>
                    <a:pt x="44" y="29"/>
                  </a:cubicBezTo>
                  <a:cubicBezTo>
                    <a:pt x="38" y="29"/>
                    <a:pt x="30" y="28"/>
                    <a:pt x="28" y="23"/>
                  </a:cubicBezTo>
                  <a:cubicBezTo>
                    <a:pt x="26" y="18"/>
                    <a:pt x="32" y="4"/>
                    <a:pt x="32" y="4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0" name="Freeform 457">
              <a:extLst>
                <a:ext uri="{FF2B5EF4-FFF2-40B4-BE49-F238E27FC236}">
                  <a16:creationId xmlns:a16="http://schemas.microsoft.com/office/drawing/2014/main" id="{3CD40843-0E54-4E18-896F-22938614E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015"/>
              <a:ext cx="119" cy="110"/>
            </a:xfrm>
            <a:custGeom>
              <a:avLst/>
              <a:gdLst>
                <a:gd name="T0" fmla="*/ 278 w 54"/>
                <a:gd name="T1" fmla="*/ 0 h 50"/>
                <a:gd name="T2" fmla="*/ 205 w 54"/>
                <a:gd name="T3" fmla="*/ 97 h 50"/>
                <a:gd name="T4" fmla="*/ 88 w 54"/>
                <a:gd name="T5" fmla="*/ 286 h 50"/>
                <a:gd name="T6" fmla="*/ 161 w 54"/>
                <a:gd name="T7" fmla="*/ 488 h 50"/>
                <a:gd name="T8" fmla="*/ 569 w 54"/>
                <a:gd name="T9" fmla="*/ 469 h 50"/>
                <a:gd name="T10" fmla="*/ 472 w 54"/>
                <a:gd name="T11" fmla="*/ 310 h 50"/>
                <a:gd name="T12" fmla="*/ 302 w 54"/>
                <a:gd name="T13" fmla="*/ 246 h 50"/>
                <a:gd name="T14" fmla="*/ 344 w 54"/>
                <a:gd name="T15" fmla="*/ 44 h 50"/>
                <a:gd name="T16" fmla="*/ 278 w 54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50">
                  <a:moveTo>
                    <a:pt x="26" y="0"/>
                  </a:moveTo>
                  <a:cubicBezTo>
                    <a:pt x="26" y="0"/>
                    <a:pt x="23" y="6"/>
                    <a:pt x="19" y="9"/>
                  </a:cubicBezTo>
                  <a:cubicBezTo>
                    <a:pt x="14" y="13"/>
                    <a:pt x="8" y="20"/>
                    <a:pt x="8" y="27"/>
                  </a:cubicBezTo>
                  <a:cubicBezTo>
                    <a:pt x="9" y="34"/>
                    <a:pt x="0" y="46"/>
                    <a:pt x="15" y="46"/>
                  </a:cubicBezTo>
                  <a:cubicBezTo>
                    <a:pt x="29" y="46"/>
                    <a:pt x="53" y="50"/>
                    <a:pt x="53" y="44"/>
                  </a:cubicBezTo>
                  <a:cubicBezTo>
                    <a:pt x="54" y="37"/>
                    <a:pt x="49" y="30"/>
                    <a:pt x="44" y="29"/>
                  </a:cubicBezTo>
                  <a:cubicBezTo>
                    <a:pt x="38" y="29"/>
                    <a:pt x="30" y="28"/>
                    <a:pt x="28" y="23"/>
                  </a:cubicBezTo>
                  <a:cubicBezTo>
                    <a:pt x="26" y="18"/>
                    <a:pt x="32" y="4"/>
                    <a:pt x="32" y="4"/>
                  </a:cubicBezTo>
                  <a:lnTo>
                    <a:pt x="26" y="0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1" name="Freeform 458">
              <a:extLst>
                <a:ext uri="{FF2B5EF4-FFF2-40B4-BE49-F238E27FC236}">
                  <a16:creationId xmlns:a16="http://schemas.microsoft.com/office/drawing/2014/main" id="{8DCFD711-E732-4C2D-8505-24ECB65BB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836"/>
              <a:ext cx="1936" cy="1915"/>
            </a:xfrm>
            <a:custGeom>
              <a:avLst/>
              <a:gdLst>
                <a:gd name="T0" fmla="*/ 8742 w 879"/>
                <a:gd name="T1" fmla="*/ 419 h 869"/>
                <a:gd name="T2" fmla="*/ 7980 w 879"/>
                <a:gd name="T3" fmla="*/ 1485 h 869"/>
                <a:gd name="T4" fmla="*/ 7971 w 879"/>
                <a:gd name="T5" fmla="*/ 364 h 869"/>
                <a:gd name="T6" fmla="*/ 7297 w 879"/>
                <a:gd name="T7" fmla="*/ 344 h 869"/>
                <a:gd name="T8" fmla="*/ 7286 w 879"/>
                <a:gd name="T9" fmla="*/ 1432 h 869"/>
                <a:gd name="T10" fmla="*/ 6530 w 879"/>
                <a:gd name="T11" fmla="*/ 320 h 869"/>
                <a:gd name="T12" fmla="*/ 5854 w 879"/>
                <a:gd name="T13" fmla="*/ 267 h 869"/>
                <a:gd name="T14" fmla="*/ 5837 w 879"/>
                <a:gd name="T15" fmla="*/ 286 h 869"/>
                <a:gd name="T16" fmla="*/ 5075 w 879"/>
                <a:gd name="T17" fmla="*/ 1360 h 869"/>
                <a:gd name="T18" fmla="*/ 5064 w 879"/>
                <a:gd name="T19" fmla="*/ 234 h 869"/>
                <a:gd name="T20" fmla="*/ 4390 w 879"/>
                <a:gd name="T21" fmla="*/ 205 h 869"/>
                <a:gd name="T22" fmla="*/ 4381 w 879"/>
                <a:gd name="T23" fmla="*/ 1307 h 869"/>
                <a:gd name="T24" fmla="*/ 3623 w 879"/>
                <a:gd name="T25" fmla="*/ 181 h 869"/>
                <a:gd name="T26" fmla="*/ 2949 w 879"/>
                <a:gd name="T27" fmla="*/ 141 h 869"/>
                <a:gd name="T28" fmla="*/ 2925 w 879"/>
                <a:gd name="T29" fmla="*/ 150 h 869"/>
                <a:gd name="T30" fmla="*/ 2169 w 879"/>
                <a:gd name="T31" fmla="*/ 1190 h 869"/>
                <a:gd name="T32" fmla="*/ 2158 w 879"/>
                <a:gd name="T33" fmla="*/ 97 h 869"/>
                <a:gd name="T34" fmla="*/ 1484 w 879"/>
                <a:gd name="T35" fmla="*/ 73 h 869"/>
                <a:gd name="T36" fmla="*/ 1476 w 879"/>
                <a:gd name="T37" fmla="*/ 1175 h 869"/>
                <a:gd name="T38" fmla="*/ 718 w 879"/>
                <a:gd name="T39" fmla="*/ 53 h 869"/>
                <a:gd name="T40" fmla="*/ 20 w 879"/>
                <a:gd name="T41" fmla="*/ 0 h 869"/>
                <a:gd name="T42" fmla="*/ 0 w 879"/>
                <a:gd name="T43" fmla="*/ 20 h 869"/>
                <a:gd name="T44" fmla="*/ 9 w 879"/>
                <a:gd name="T45" fmla="*/ 8872 h 869"/>
                <a:gd name="T46" fmla="*/ 9391 w 879"/>
                <a:gd name="T47" fmla="*/ 9300 h 869"/>
                <a:gd name="T48" fmla="*/ 9391 w 879"/>
                <a:gd name="T49" fmla="*/ 452 h 869"/>
                <a:gd name="T50" fmla="*/ 8762 w 879"/>
                <a:gd name="T51" fmla="*/ 408 h 869"/>
                <a:gd name="T52" fmla="*/ 8742 w 879"/>
                <a:gd name="T53" fmla="*/ 419 h 869"/>
                <a:gd name="T54" fmla="*/ 8762 w 879"/>
                <a:gd name="T55" fmla="*/ 436 h 869"/>
                <a:gd name="T56" fmla="*/ 9358 w 879"/>
                <a:gd name="T57" fmla="*/ 9266 h 869"/>
                <a:gd name="T58" fmla="*/ 33 w 879"/>
                <a:gd name="T59" fmla="*/ 33 h 869"/>
                <a:gd name="T60" fmla="*/ 685 w 879"/>
                <a:gd name="T61" fmla="*/ 1155 h 869"/>
                <a:gd name="T62" fmla="*/ 1493 w 879"/>
                <a:gd name="T63" fmla="*/ 1210 h 869"/>
                <a:gd name="T64" fmla="*/ 1509 w 879"/>
                <a:gd name="T65" fmla="*/ 1199 h 869"/>
                <a:gd name="T66" fmla="*/ 2139 w 879"/>
                <a:gd name="T67" fmla="*/ 126 h 869"/>
                <a:gd name="T68" fmla="*/ 2158 w 879"/>
                <a:gd name="T69" fmla="*/ 1219 h 869"/>
                <a:gd name="T70" fmla="*/ 2960 w 879"/>
                <a:gd name="T71" fmla="*/ 1254 h 869"/>
                <a:gd name="T72" fmla="*/ 2960 w 879"/>
                <a:gd name="T73" fmla="*/ 170 h 869"/>
                <a:gd name="T74" fmla="*/ 3590 w 879"/>
                <a:gd name="T75" fmla="*/ 1283 h 869"/>
                <a:gd name="T76" fmla="*/ 4401 w 879"/>
                <a:gd name="T77" fmla="*/ 1335 h 869"/>
                <a:gd name="T78" fmla="*/ 4414 w 879"/>
                <a:gd name="T79" fmla="*/ 1327 h 869"/>
                <a:gd name="T80" fmla="*/ 5046 w 879"/>
                <a:gd name="T81" fmla="*/ 267 h 869"/>
                <a:gd name="T82" fmla="*/ 5064 w 879"/>
                <a:gd name="T83" fmla="*/ 1388 h 869"/>
                <a:gd name="T84" fmla="*/ 5865 w 879"/>
                <a:gd name="T85" fmla="*/ 1424 h 869"/>
                <a:gd name="T86" fmla="*/ 5865 w 879"/>
                <a:gd name="T87" fmla="*/ 302 h 869"/>
                <a:gd name="T88" fmla="*/ 6495 w 879"/>
                <a:gd name="T89" fmla="*/ 1413 h 869"/>
                <a:gd name="T90" fmla="*/ 7310 w 879"/>
                <a:gd name="T91" fmla="*/ 1468 h 869"/>
                <a:gd name="T92" fmla="*/ 7321 w 879"/>
                <a:gd name="T93" fmla="*/ 1457 h 869"/>
                <a:gd name="T94" fmla="*/ 7951 w 879"/>
                <a:gd name="T95" fmla="*/ 399 h 869"/>
                <a:gd name="T96" fmla="*/ 7971 w 879"/>
                <a:gd name="T97" fmla="*/ 1521 h 869"/>
                <a:gd name="T98" fmla="*/ 8770 w 879"/>
                <a:gd name="T99" fmla="*/ 1554 h 869"/>
                <a:gd name="T100" fmla="*/ 8770 w 879"/>
                <a:gd name="T101" fmla="*/ 419 h 869"/>
                <a:gd name="T102" fmla="*/ 8762 w 879"/>
                <a:gd name="T103" fmla="*/ 436 h 86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79" h="869">
                  <a:moveTo>
                    <a:pt x="820" y="39"/>
                  </a:moveTo>
                  <a:cubicBezTo>
                    <a:pt x="818" y="39"/>
                    <a:pt x="818" y="39"/>
                    <a:pt x="818" y="39"/>
                  </a:cubicBezTo>
                  <a:cubicBezTo>
                    <a:pt x="818" y="142"/>
                    <a:pt x="818" y="142"/>
                    <a:pt x="818" y="142"/>
                  </a:cubicBezTo>
                  <a:cubicBezTo>
                    <a:pt x="747" y="139"/>
                    <a:pt x="747" y="139"/>
                    <a:pt x="747" y="139"/>
                  </a:cubicBezTo>
                  <a:cubicBezTo>
                    <a:pt x="747" y="36"/>
                    <a:pt x="747" y="36"/>
                    <a:pt x="747" y="36"/>
                  </a:cubicBezTo>
                  <a:cubicBezTo>
                    <a:pt x="747" y="35"/>
                    <a:pt x="746" y="34"/>
                    <a:pt x="746" y="34"/>
                  </a:cubicBezTo>
                  <a:cubicBezTo>
                    <a:pt x="684" y="31"/>
                    <a:pt x="684" y="31"/>
                    <a:pt x="684" y="31"/>
                  </a:cubicBezTo>
                  <a:cubicBezTo>
                    <a:pt x="684" y="31"/>
                    <a:pt x="683" y="32"/>
                    <a:pt x="683" y="32"/>
                  </a:cubicBezTo>
                  <a:cubicBezTo>
                    <a:pt x="683" y="32"/>
                    <a:pt x="682" y="33"/>
                    <a:pt x="682" y="33"/>
                  </a:cubicBezTo>
                  <a:cubicBezTo>
                    <a:pt x="682" y="134"/>
                    <a:pt x="682" y="134"/>
                    <a:pt x="682" y="134"/>
                  </a:cubicBezTo>
                  <a:cubicBezTo>
                    <a:pt x="611" y="131"/>
                    <a:pt x="611" y="131"/>
                    <a:pt x="611" y="131"/>
                  </a:cubicBezTo>
                  <a:cubicBezTo>
                    <a:pt x="611" y="30"/>
                    <a:pt x="611" y="30"/>
                    <a:pt x="611" y="30"/>
                  </a:cubicBezTo>
                  <a:cubicBezTo>
                    <a:pt x="611" y="29"/>
                    <a:pt x="610" y="28"/>
                    <a:pt x="610" y="28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8" y="25"/>
                    <a:pt x="547" y="25"/>
                    <a:pt x="547" y="26"/>
                  </a:cubicBezTo>
                  <a:cubicBezTo>
                    <a:pt x="547" y="26"/>
                    <a:pt x="546" y="26"/>
                    <a:pt x="546" y="27"/>
                  </a:cubicBezTo>
                  <a:cubicBezTo>
                    <a:pt x="546" y="130"/>
                    <a:pt x="546" y="130"/>
                    <a:pt x="546" y="130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23"/>
                    <a:pt x="475" y="23"/>
                    <a:pt x="475" y="23"/>
                  </a:cubicBezTo>
                  <a:cubicBezTo>
                    <a:pt x="475" y="23"/>
                    <a:pt x="474" y="22"/>
                    <a:pt x="474" y="22"/>
                  </a:cubicBezTo>
                  <a:cubicBezTo>
                    <a:pt x="412" y="19"/>
                    <a:pt x="412" y="19"/>
                    <a:pt x="412" y="19"/>
                  </a:cubicBezTo>
                  <a:cubicBezTo>
                    <a:pt x="412" y="19"/>
                    <a:pt x="411" y="19"/>
                    <a:pt x="411" y="19"/>
                  </a:cubicBezTo>
                  <a:cubicBezTo>
                    <a:pt x="411" y="20"/>
                    <a:pt x="410" y="20"/>
                    <a:pt x="410" y="21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9" y="17"/>
                    <a:pt x="339" y="17"/>
                    <a:pt x="339" y="17"/>
                  </a:cubicBezTo>
                  <a:cubicBezTo>
                    <a:pt x="339" y="16"/>
                    <a:pt x="338" y="16"/>
                    <a:pt x="338" y="16"/>
                  </a:cubicBezTo>
                  <a:cubicBezTo>
                    <a:pt x="276" y="13"/>
                    <a:pt x="276" y="13"/>
                    <a:pt x="276" y="13"/>
                  </a:cubicBezTo>
                  <a:cubicBezTo>
                    <a:pt x="276" y="13"/>
                    <a:pt x="275" y="13"/>
                    <a:pt x="275" y="13"/>
                  </a:cubicBezTo>
                  <a:cubicBezTo>
                    <a:pt x="275" y="14"/>
                    <a:pt x="274" y="14"/>
                    <a:pt x="274" y="14"/>
                  </a:cubicBezTo>
                  <a:cubicBezTo>
                    <a:pt x="274" y="114"/>
                    <a:pt x="274" y="114"/>
                    <a:pt x="274" y="114"/>
                  </a:cubicBezTo>
                  <a:cubicBezTo>
                    <a:pt x="203" y="111"/>
                    <a:pt x="203" y="111"/>
                    <a:pt x="203" y="111"/>
                  </a:cubicBezTo>
                  <a:cubicBezTo>
                    <a:pt x="203" y="11"/>
                    <a:pt x="203" y="11"/>
                    <a:pt x="203" y="11"/>
                  </a:cubicBezTo>
                  <a:cubicBezTo>
                    <a:pt x="203" y="10"/>
                    <a:pt x="202" y="9"/>
                    <a:pt x="202" y="9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39" y="7"/>
                    <a:pt x="139" y="7"/>
                  </a:cubicBezTo>
                  <a:cubicBezTo>
                    <a:pt x="139" y="7"/>
                    <a:pt x="138" y="8"/>
                    <a:pt x="138" y="8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6" y="3"/>
                    <a:pt x="66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828"/>
                    <a:pt x="0" y="828"/>
                    <a:pt x="0" y="828"/>
                  </a:cubicBezTo>
                  <a:cubicBezTo>
                    <a:pt x="0" y="829"/>
                    <a:pt x="1" y="829"/>
                    <a:pt x="1" y="829"/>
                  </a:cubicBezTo>
                  <a:cubicBezTo>
                    <a:pt x="877" y="869"/>
                    <a:pt x="877" y="869"/>
                    <a:pt x="877" y="869"/>
                  </a:cubicBezTo>
                  <a:cubicBezTo>
                    <a:pt x="878" y="869"/>
                    <a:pt x="878" y="869"/>
                    <a:pt x="879" y="869"/>
                  </a:cubicBezTo>
                  <a:cubicBezTo>
                    <a:pt x="879" y="869"/>
                    <a:pt x="879" y="868"/>
                    <a:pt x="879" y="868"/>
                  </a:cubicBezTo>
                  <a:cubicBezTo>
                    <a:pt x="879" y="42"/>
                    <a:pt x="879" y="42"/>
                    <a:pt x="879" y="42"/>
                  </a:cubicBezTo>
                  <a:cubicBezTo>
                    <a:pt x="879" y="41"/>
                    <a:pt x="878" y="40"/>
                    <a:pt x="878" y="40"/>
                  </a:cubicBezTo>
                  <a:cubicBezTo>
                    <a:pt x="820" y="38"/>
                    <a:pt x="820" y="38"/>
                    <a:pt x="820" y="38"/>
                  </a:cubicBezTo>
                  <a:cubicBezTo>
                    <a:pt x="820" y="38"/>
                    <a:pt x="819" y="38"/>
                    <a:pt x="819" y="38"/>
                  </a:cubicBezTo>
                  <a:cubicBezTo>
                    <a:pt x="819" y="38"/>
                    <a:pt x="818" y="39"/>
                    <a:pt x="818" y="39"/>
                  </a:cubicBezTo>
                  <a:cubicBezTo>
                    <a:pt x="820" y="39"/>
                    <a:pt x="820" y="39"/>
                    <a:pt x="820" y="39"/>
                  </a:cubicBezTo>
                  <a:cubicBezTo>
                    <a:pt x="820" y="41"/>
                    <a:pt x="820" y="41"/>
                    <a:pt x="820" y="41"/>
                  </a:cubicBezTo>
                  <a:cubicBezTo>
                    <a:pt x="876" y="43"/>
                    <a:pt x="876" y="43"/>
                    <a:pt x="876" y="43"/>
                  </a:cubicBezTo>
                  <a:cubicBezTo>
                    <a:pt x="876" y="866"/>
                    <a:pt x="876" y="866"/>
                    <a:pt x="876" y="866"/>
                  </a:cubicBezTo>
                  <a:cubicBezTo>
                    <a:pt x="3" y="826"/>
                    <a:pt x="3" y="826"/>
                    <a:pt x="3" y="82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4" y="109"/>
                    <a:pt x="65" y="110"/>
                    <a:pt x="66" y="110"/>
                  </a:cubicBezTo>
                  <a:cubicBezTo>
                    <a:pt x="140" y="113"/>
                    <a:pt x="140" y="113"/>
                    <a:pt x="140" y="113"/>
                  </a:cubicBezTo>
                  <a:cubicBezTo>
                    <a:pt x="140" y="113"/>
                    <a:pt x="141" y="113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200" y="12"/>
                    <a:pt x="200" y="12"/>
                    <a:pt x="200" y="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0" y="113"/>
                    <a:pt x="201" y="114"/>
                    <a:pt x="202" y="114"/>
                  </a:cubicBezTo>
                  <a:cubicBezTo>
                    <a:pt x="276" y="117"/>
                    <a:pt x="276" y="117"/>
                    <a:pt x="276" y="117"/>
                  </a:cubicBezTo>
                  <a:cubicBezTo>
                    <a:pt x="276" y="117"/>
                    <a:pt x="277" y="117"/>
                    <a:pt x="277" y="117"/>
                  </a:cubicBezTo>
                  <a:cubicBezTo>
                    <a:pt x="277" y="117"/>
                    <a:pt x="277" y="116"/>
                    <a:pt x="277" y="116"/>
                  </a:cubicBezTo>
                  <a:cubicBezTo>
                    <a:pt x="277" y="16"/>
                    <a:pt x="277" y="16"/>
                    <a:pt x="277" y="16"/>
                  </a:cubicBezTo>
                  <a:cubicBezTo>
                    <a:pt x="336" y="19"/>
                    <a:pt x="336" y="19"/>
                    <a:pt x="336" y="19"/>
                  </a:cubicBezTo>
                  <a:cubicBezTo>
                    <a:pt x="336" y="120"/>
                    <a:pt x="336" y="120"/>
                    <a:pt x="336" y="120"/>
                  </a:cubicBezTo>
                  <a:cubicBezTo>
                    <a:pt x="336" y="121"/>
                    <a:pt x="337" y="122"/>
                    <a:pt x="338" y="122"/>
                  </a:cubicBezTo>
                  <a:cubicBezTo>
                    <a:pt x="412" y="125"/>
                    <a:pt x="412" y="125"/>
                    <a:pt x="412" y="125"/>
                  </a:cubicBezTo>
                  <a:cubicBezTo>
                    <a:pt x="412" y="125"/>
                    <a:pt x="413" y="125"/>
                    <a:pt x="413" y="125"/>
                  </a:cubicBezTo>
                  <a:cubicBezTo>
                    <a:pt x="413" y="125"/>
                    <a:pt x="413" y="124"/>
                    <a:pt x="413" y="124"/>
                  </a:cubicBezTo>
                  <a:cubicBezTo>
                    <a:pt x="413" y="22"/>
                    <a:pt x="413" y="22"/>
                    <a:pt x="413" y="22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128"/>
                    <a:pt x="472" y="128"/>
                    <a:pt x="472" y="128"/>
                  </a:cubicBezTo>
                  <a:cubicBezTo>
                    <a:pt x="472" y="129"/>
                    <a:pt x="473" y="130"/>
                    <a:pt x="474" y="130"/>
                  </a:cubicBezTo>
                  <a:cubicBezTo>
                    <a:pt x="548" y="133"/>
                    <a:pt x="548" y="133"/>
                    <a:pt x="548" y="133"/>
                  </a:cubicBezTo>
                  <a:cubicBezTo>
                    <a:pt x="548" y="133"/>
                    <a:pt x="549" y="133"/>
                    <a:pt x="549" y="133"/>
                  </a:cubicBezTo>
                  <a:cubicBezTo>
                    <a:pt x="549" y="133"/>
                    <a:pt x="549" y="132"/>
                    <a:pt x="549" y="132"/>
                  </a:cubicBezTo>
                  <a:cubicBezTo>
                    <a:pt x="549" y="28"/>
                    <a:pt x="549" y="28"/>
                    <a:pt x="549" y="28"/>
                  </a:cubicBezTo>
                  <a:cubicBezTo>
                    <a:pt x="608" y="31"/>
                    <a:pt x="608" y="31"/>
                    <a:pt x="608" y="31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3"/>
                    <a:pt x="609" y="134"/>
                    <a:pt x="610" y="134"/>
                  </a:cubicBezTo>
                  <a:cubicBezTo>
                    <a:pt x="684" y="137"/>
                    <a:pt x="684" y="137"/>
                    <a:pt x="684" y="137"/>
                  </a:cubicBezTo>
                  <a:cubicBezTo>
                    <a:pt x="684" y="137"/>
                    <a:pt x="685" y="137"/>
                    <a:pt x="685" y="137"/>
                  </a:cubicBezTo>
                  <a:cubicBezTo>
                    <a:pt x="685" y="137"/>
                    <a:pt x="685" y="136"/>
                    <a:pt x="685" y="136"/>
                  </a:cubicBezTo>
                  <a:cubicBezTo>
                    <a:pt x="685" y="35"/>
                    <a:pt x="685" y="35"/>
                    <a:pt x="685" y="35"/>
                  </a:cubicBezTo>
                  <a:cubicBezTo>
                    <a:pt x="744" y="37"/>
                    <a:pt x="744" y="37"/>
                    <a:pt x="744" y="37"/>
                  </a:cubicBezTo>
                  <a:cubicBezTo>
                    <a:pt x="744" y="140"/>
                    <a:pt x="744" y="140"/>
                    <a:pt x="744" y="140"/>
                  </a:cubicBezTo>
                  <a:cubicBezTo>
                    <a:pt x="744" y="141"/>
                    <a:pt x="745" y="142"/>
                    <a:pt x="746" y="142"/>
                  </a:cubicBezTo>
                  <a:cubicBezTo>
                    <a:pt x="820" y="145"/>
                    <a:pt x="820" y="145"/>
                    <a:pt x="820" y="145"/>
                  </a:cubicBezTo>
                  <a:cubicBezTo>
                    <a:pt x="820" y="145"/>
                    <a:pt x="821" y="145"/>
                    <a:pt x="821" y="145"/>
                  </a:cubicBezTo>
                  <a:cubicBezTo>
                    <a:pt x="821" y="144"/>
                    <a:pt x="821" y="144"/>
                    <a:pt x="821" y="144"/>
                  </a:cubicBezTo>
                  <a:cubicBezTo>
                    <a:pt x="821" y="39"/>
                    <a:pt x="821" y="39"/>
                    <a:pt x="821" y="39"/>
                  </a:cubicBezTo>
                  <a:cubicBezTo>
                    <a:pt x="820" y="39"/>
                    <a:pt x="820" y="39"/>
                    <a:pt x="820" y="39"/>
                  </a:cubicBezTo>
                  <a:cubicBezTo>
                    <a:pt x="820" y="41"/>
                    <a:pt x="820" y="41"/>
                    <a:pt x="820" y="41"/>
                  </a:cubicBezTo>
                  <a:cubicBezTo>
                    <a:pt x="820" y="39"/>
                    <a:pt x="820" y="39"/>
                    <a:pt x="820" y="3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2" name="Freeform 459">
              <a:extLst>
                <a:ext uri="{FF2B5EF4-FFF2-40B4-BE49-F238E27FC236}">
                  <a16:creationId xmlns:a16="http://schemas.microsoft.com/office/drawing/2014/main" id="{B87A7273-965F-42BB-9383-36BBF599F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15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59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3" name="Freeform 460">
              <a:extLst>
                <a:ext uri="{FF2B5EF4-FFF2-40B4-BE49-F238E27FC236}">
                  <a16:creationId xmlns:a16="http://schemas.microsoft.com/office/drawing/2014/main" id="{222954C2-7720-4658-B70D-48B33C302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15"/>
              <a:ext cx="165" cy="73"/>
            </a:xfrm>
            <a:custGeom>
              <a:avLst/>
              <a:gdLst>
                <a:gd name="T0" fmla="*/ 165 w 165"/>
                <a:gd name="T1" fmla="*/ 73 h 73"/>
                <a:gd name="T2" fmla="*/ 0 w 165"/>
                <a:gd name="T3" fmla="*/ 59 h 73"/>
                <a:gd name="T4" fmla="*/ 0 w 165"/>
                <a:gd name="T5" fmla="*/ 0 h 73"/>
                <a:gd name="T6" fmla="*/ 165 w 165"/>
                <a:gd name="T7" fmla="*/ 11 h 73"/>
                <a:gd name="T8" fmla="*/ 165 w 16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73">
                  <a:moveTo>
                    <a:pt x="165" y="73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165" y="11"/>
                  </a:lnTo>
                  <a:lnTo>
                    <a:pt x="165" y="73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4" name="Freeform 461">
              <a:extLst>
                <a:ext uri="{FF2B5EF4-FFF2-40B4-BE49-F238E27FC236}">
                  <a16:creationId xmlns:a16="http://schemas.microsoft.com/office/drawing/2014/main" id="{9724E1D2-0932-487E-977A-966B69B82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024"/>
              <a:ext cx="168" cy="70"/>
            </a:xfrm>
            <a:custGeom>
              <a:avLst/>
              <a:gdLst>
                <a:gd name="T0" fmla="*/ 168 w 168"/>
                <a:gd name="T1" fmla="*/ 70 h 70"/>
                <a:gd name="T2" fmla="*/ 0 w 168"/>
                <a:gd name="T3" fmla="*/ 61 h 70"/>
                <a:gd name="T4" fmla="*/ 0 w 168"/>
                <a:gd name="T5" fmla="*/ 0 h 70"/>
                <a:gd name="T6" fmla="*/ 168 w 168"/>
                <a:gd name="T7" fmla="*/ 8 h 70"/>
                <a:gd name="T8" fmla="*/ 168 w 168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0">
                  <a:moveTo>
                    <a:pt x="168" y="70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168" y="8"/>
                  </a:lnTo>
                  <a:lnTo>
                    <a:pt x="168" y="70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5" name="Freeform 462">
              <a:extLst>
                <a:ext uri="{FF2B5EF4-FFF2-40B4-BE49-F238E27FC236}">
                  <a16:creationId xmlns:a16="http://schemas.microsoft.com/office/drawing/2014/main" id="{9D1E517D-735C-4255-93F5-F572398DC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024"/>
              <a:ext cx="168" cy="70"/>
            </a:xfrm>
            <a:custGeom>
              <a:avLst/>
              <a:gdLst>
                <a:gd name="T0" fmla="*/ 168 w 168"/>
                <a:gd name="T1" fmla="*/ 70 h 70"/>
                <a:gd name="T2" fmla="*/ 0 w 168"/>
                <a:gd name="T3" fmla="*/ 61 h 70"/>
                <a:gd name="T4" fmla="*/ 0 w 168"/>
                <a:gd name="T5" fmla="*/ 0 h 70"/>
                <a:gd name="T6" fmla="*/ 168 w 168"/>
                <a:gd name="T7" fmla="*/ 8 h 70"/>
                <a:gd name="T8" fmla="*/ 168 w 168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70">
                  <a:moveTo>
                    <a:pt x="168" y="70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168" y="8"/>
                  </a:lnTo>
                  <a:lnTo>
                    <a:pt x="168" y="70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6" name="Freeform 463">
              <a:extLst>
                <a:ext uri="{FF2B5EF4-FFF2-40B4-BE49-F238E27FC236}">
                  <a16:creationId xmlns:a16="http://schemas.microsoft.com/office/drawing/2014/main" id="{94BD9EB3-F2FE-418E-BC8D-F39ED4772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044"/>
              <a:ext cx="163" cy="70"/>
            </a:xfrm>
            <a:custGeom>
              <a:avLst/>
              <a:gdLst>
                <a:gd name="T0" fmla="*/ 163 w 163"/>
                <a:gd name="T1" fmla="*/ 70 h 70"/>
                <a:gd name="T2" fmla="*/ 0 w 163"/>
                <a:gd name="T3" fmla="*/ 59 h 70"/>
                <a:gd name="T4" fmla="*/ 0 w 163"/>
                <a:gd name="T5" fmla="*/ 0 h 70"/>
                <a:gd name="T6" fmla="*/ 163 w 163"/>
                <a:gd name="T7" fmla="*/ 8 h 70"/>
                <a:gd name="T8" fmla="*/ 163 w 163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70">
                  <a:moveTo>
                    <a:pt x="163" y="70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163" y="8"/>
                  </a:lnTo>
                  <a:lnTo>
                    <a:pt x="163" y="70"/>
                  </a:lnTo>
                  <a:close/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7" name="Freeform 464">
              <a:extLst>
                <a:ext uri="{FF2B5EF4-FFF2-40B4-BE49-F238E27FC236}">
                  <a16:creationId xmlns:a16="http://schemas.microsoft.com/office/drawing/2014/main" id="{A91FB2AF-DB78-44AF-BE87-B2D576971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044"/>
              <a:ext cx="163" cy="70"/>
            </a:xfrm>
            <a:custGeom>
              <a:avLst/>
              <a:gdLst>
                <a:gd name="T0" fmla="*/ 163 w 163"/>
                <a:gd name="T1" fmla="*/ 70 h 70"/>
                <a:gd name="T2" fmla="*/ 0 w 163"/>
                <a:gd name="T3" fmla="*/ 59 h 70"/>
                <a:gd name="T4" fmla="*/ 0 w 163"/>
                <a:gd name="T5" fmla="*/ 0 h 70"/>
                <a:gd name="T6" fmla="*/ 163 w 163"/>
                <a:gd name="T7" fmla="*/ 8 h 70"/>
                <a:gd name="T8" fmla="*/ 163 w 163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70">
                  <a:moveTo>
                    <a:pt x="163" y="70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163" y="8"/>
                  </a:lnTo>
                  <a:lnTo>
                    <a:pt x="163" y="70"/>
                  </a:lnTo>
                  <a:close/>
                </a:path>
              </a:pathLst>
            </a:custGeom>
            <a:noFill/>
            <a:ln w="6350" cap="flat">
              <a:solidFill>
                <a:srgbClr val="2B9E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8" name="Freeform 465">
              <a:extLst>
                <a:ext uri="{FF2B5EF4-FFF2-40B4-BE49-F238E27FC236}">
                  <a16:creationId xmlns:a16="http://schemas.microsoft.com/office/drawing/2014/main" id="{60122EBB-ECAD-4F37-9428-35FE5AF50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830"/>
              <a:ext cx="1956" cy="1456"/>
            </a:xfrm>
            <a:custGeom>
              <a:avLst/>
              <a:gdLst>
                <a:gd name="T0" fmla="*/ 9489 w 888"/>
                <a:gd name="T1" fmla="*/ 436 h 661"/>
                <a:gd name="T2" fmla="*/ 8754 w 888"/>
                <a:gd name="T3" fmla="*/ 399 h 661"/>
                <a:gd name="T4" fmla="*/ 8743 w 888"/>
                <a:gd name="T5" fmla="*/ 408 h 661"/>
                <a:gd name="T6" fmla="*/ 8060 w 888"/>
                <a:gd name="T7" fmla="*/ 1485 h 661"/>
                <a:gd name="T8" fmla="*/ 8049 w 888"/>
                <a:gd name="T9" fmla="*/ 363 h 661"/>
                <a:gd name="T10" fmla="*/ 7298 w 888"/>
                <a:gd name="T11" fmla="*/ 339 h 661"/>
                <a:gd name="T12" fmla="*/ 7287 w 888"/>
                <a:gd name="T13" fmla="*/ 1432 h 661"/>
                <a:gd name="T14" fmla="*/ 6593 w 888"/>
                <a:gd name="T15" fmla="*/ 311 h 661"/>
                <a:gd name="T16" fmla="*/ 5857 w 888"/>
                <a:gd name="T17" fmla="*/ 267 h 661"/>
                <a:gd name="T18" fmla="*/ 5846 w 888"/>
                <a:gd name="T19" fmla="*/ 278 h 661"/>
                <a:gd name="T20" fmla="*/ 5119 w 888"/>
                <a:gd name="T21" fmla="*/ 1359 h 661"/>
                <a:gd name="T22" fmla="*/ 5108 w 888"/>
                <a:gd name="T23" fmla="*/ 233 h 661"/>
                <a:gd name="T24" fmla="*/ 4390 w 888"/>
                <a:gd name="T25" fmla="*/ 205 h 661"/>
                <a:gd name="T26" fmla="*/ 4390 w 888"/>
                <a:gd name="T27" fmla="*/ 1306 h 661"/>
                <a:gd name="T28" fmla="*/ 3696 w 888"/>
                <a:gd name="T29" fmla="*/ 170 h 661"/>
                <a:gd name="T30" fmla="*/ 2969 w 888"/>
                <a:gd name="T31" fmla="*/ 141 h 661"/>
                <a:gd name="T32" fmla="*/ 2960 w 888"/>
                <a:gd name="T33" fmla="*/ 150 h 661"/>
                <a:gd name="T34" fmla="*/ 2247 w 888"/>
                <a:gd name="T35" fmla="*/ 1189 h 661"/>
                <a:gd name="T36" fmla="*/ 2231 w 888"/>
                <a:gd name="T37" fmla="*/ 97 h 661"/>
                <a:gd name="T38" fmla="*/ 1493 w 888"/>
                <a:gd name="T39" fmla="*/ 73 h 661"/>
                <a:gd name="T40" fmla="*/ 1493 w 888"/>
                <a:gd name="T41" fmla="*/ 1174 h 661"/>
                <a:gd name="T42" fmla="*/ 782 w 888"/>
                <a:gd name="T43" fmla="*/ 44 h 661"/>
                <a:gd name="T44" fmla="*/ 9 w 888"/>
                <a:gd name="T45" fmla="*/ 0 h 661"/>
                <a:gd name="T46" fmla="*/ 0 w 888"/>
                <a:gd name="T47" fmla="*/ 9 h 661"/>
                <a:gd name="T48" fmla="*/ 9 w 888"/>
                <a:gd name="T49" fmla="*/ 7064 h 661"/>
                <a:gd name="T50" fmla="*/ 20 w 888"/>
                <a:gd name="T51" fmla="*/ 20 h 661"/>
                <a:gd name="T52" fmla="*/ 758 w 888"/>
                <a:gd name="T53" fmla="*/ 1154 h 661"/>
                <a:gd name="T54" fmla="*/ 1509 w 888"/>
                <a:gd name="T55" fmla="*/ 1198 h 661"/>
                <a:gd name="T56" fmla="*/ 1518 w 888"/>
                <a:gd name="T57" fmla="*/ 1189 h 661"/>
                <a:gd name="T58" fmla="*/ 2223 w 888"/>
                <a:gd name="T59" fmla="*/ 117 h 661"/>
                <a:gd name="T60" fmla="*/ 2231 w 888"/>
                <a:gd name="T61" fmla="*/ 1207 h 661"/>
                <a:gd name="T62" fmla="*/ 2985 w 888"/>
                <a:gd name="T63" fmla="*/ 1242 h 661"/>
                <a:gd name="T64" fmla="*/ 2985 w 888"/>
                <a:gd name="T65" fmla="*/ 161 h 661"/>
                <a:gd name="T66" fmla="*/ 3679 w 888"/>
                <a:gd name="T67" fmla="*/ 1282 h 661"/>
                <a:gd name="T68" fmla="*/ 4405 w 888"/>
                <a:gd name="T69" fmla="*/ 1324 h 661"/>
                <a:gd name="T70" fmla="*/ 4414 w 888"/>
                <a:gd name="T71" fmla="*/ 1315 h 661"/>
                <a:gd name="T72" fmla="*/ 5099 w 888"/>
                <a:gd name="T73" fmla="*/ 258 h 661"/>
                <a:gd name="T74" fmla="*/ 5108 w 888"/>
                <a:gd name="T75" fmla="*/ 1379 h 661"/>
                <a:gd name="T76" fmla="*/ 5857 w 888"/>
                <a:gd name="T77" fmla="*/ 1412 h 661"/>
                <a:gd name="T78" fmla="*/ 5866 w 888"/>
                <a:gd name="T79" fmla="*/ 286 h 661"/>
                <a:gd name="T80" fmla="*/ 6575 w 888"/>
                <a:gd name="T81" fmla="*/ 1412 h 661"/>
                <a:gd name="T82" fmla="*/ 7298 w 888"/>
                <a:gd name="T83" fmla="*/ 1456 h 661"/>
                <a:gd name="T84" fmla="*/ 7311 w 888"/>
                <a:gd name="T85" fmla="*/ 1441 h 661"/>
                <a:gd name="T86" fmla="*/ 8035 w 888"/>
                <a:gd name="T87" fmla="*/ 383 h 661"/>
                <a:gd name="T88" fmla="*/ 8049 w 888"/>
                <a:gd name="T89" fmla="*/ 1509 h 661"/>
                <a:gd name="T90" fmla="*/ 8754 w 888"/>
                <a:gd name="T91" fmla="*/ 1538 h 661"/>
                <a:gd name="T92" fmla="*/ 8762 w 888"/>
                <a:gd name="T93" fmla="*/ 427 h 661"/>
                <a:gd name="T94" fmla="*/ 9472 w 888"/>
                <a:gd name="T95" fmla="*/ 3227 h 661"/>
                <a:gd name="T96" fmla="*/ 9489 w 888"/>
                <a:gd name="T97" fmla="*/ 3227 h 66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88" h="661">
                  <a:moveTo>
                    <a:pt x="888" y="302"/>
                  </a:moveTo>
                  <a:cubicBezTo>
                    <a:pt x="888" y="41"/>
                    <a:pt x="888" y="41"/>
                    <a:pt x="888" y="41"/>
                  </a:cubicBezTo>
                  <a:cubicBezTo>
                    <a:pt x="888" y="41"/>
                    <a:pt x="887" y="40"/>
                    <a:pt x="887" y="40"/>
                  </a:cubicBezTo>
                  <a:cubicBezTo>
                    <a:pt x="819" y="37"/>
                    <a:pt x="819" y="37"/>
                    <a:pt x="819" y="37"/>
                  </a:cubicBezTo>
                  <a:cubicBezTo>
                    <a:pt x="818" y="38"/>
                    <a:pt x="818" y="38"/>
                    <a:pt x="818" y="38"/>
                  </a:cubicBezTo>
                  <a:cubicBezTo>
                    <a:pt x="818" y="38"/>
                    <a:pt x="818" y="38"/>
                    <a:pt x="818" y="38"/>
                  </a:cubicBezTo>
                  <a:cubicBezTo>
                    <a:pt x="818" y="142"/>
                    <a:pt x="818" y="142"/>
                    <a:pt x="818" y="142"/>
                  </a:cubicBezTo>
                  <a:cubicBezTo>
                    <a:pt x="754" y="139"/>
                    <a:pt x="754" y="139"/>
                    <a:pt x="754" y="139"/>
                  </a:cubicBezTo>
                  <a:cubicBezTo>
                    <a:pt x="754" y="35"/>
                    <a:pt x="754" y="35"/>
                    <a:pt x="754" y="35"/>
                  </a:cubicBezTo>
                  <a:cubicBezTo>
                    <a:pt x="754" y="35"/>
                    <a:pt x="754" y="34"/>
                    <a:pt x="753" y="34"/>
                  </a:cubicBezTo>
                  <a:cubicBezTo>
                    <a:pt x="683" y="31"/>
                    <a:pt x="683" y="31"/>
                    <a:pt x="683" y="31"/>
                  </a:cubicBezTo>
                  <a:cubicBezTo>
                    <a:pt x="683" y="32"/>
                    <a:pt x="683" y="32"/>
                    <a:pt x="683" y="32"/>
                  </a:cubicBezTo>
                  <a:cubicBezTo>
                    <a:pt x="682" y="32"/>
                    <a:pt x="682" y="32"/>
                    <a:pt x="682" y="32"/>
                  </a:cubicBezTo>
                  <a:cubicBezTo>
                    <a:pt x="682" y="134"/>
                    <a:pt x="682" y="134"/>
                    <a:pt x="682" y="134"/>
                  </a:cubicBezTo>
                  <a:cubicBezTo>
                    <a:pt x="617" y="131"/>
                    <a:pt x="617" y="131"/>
                    <a:pt x="617" y="131"/>
                  </a:cubicBezTo>
                  <a:cubicBezTo>
                    <a:pt x="617" y="29"/>
                    <a:pt x="617" y="29"/>
                    <a:pt x="617" y="29"/>
                  </a:cubicBezTo>
                  <a:cubicBezTo>
                    <a:pt x="617" y="28"/>
                    <a:pt x="616" y="28"/>
                    <a:pt x="616" y="28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7" y="25"/>
                    <a:pt x="547" y="25"/>
                    <a:pt x="547" y="25"/>
                  </a:cubicBezTo>
                  <a:cubicBezTo>
                    <a:pt x="547" y="26"/>
                    <a:pt x="547" y="26"/>
                    <a:pt x="547" y="26"/>
                  </a:cubicBezTo>
                  <a:cubicBezTo>
                    <a:pt x="547" y="130"/>
                    <a:pt x="547" y="130"/>
                    <a:pt x="547" y="130"/>
                  </a:cubicBezTo>
                  <a:cubicBezTo>
                    <a:pt x="479" y="127"/>
                    <a:pt x="479" y="127"/>
                    <a:pt x="479" y="127"/>
                  </a:cubicBezTo>
                  <a:cubicBezTo>
                    <a:pt x="479" y="23"/>
                    <a:pt x="479" y="23"/>
                    <a:pt x="479" y="23"/>
                  </a:cubicBezTo>
                  <a:cubicBezTo>
                    <a:pt x="479" y="22"/>
                    <a:pt x="479" y="22"/>
                    <a:pt x="478" y="22"/>
                  </a:cubicBezTo>
                  <a:cubicBezTo>
                    <a:pt x="412" y="19"/>
                    <a:pt x="412" y="19"/>
                    <a:pt x="412" y="19"/>
                  </a:cubicBezTo>
                  <a:cubicBezTo>
                    <a:pt x="411" y="19"/>
                    <a:pt x="411" y="19"/>
                    <a:pt x="411" y="19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122"/>
                    <a:pt x="411" y="122"/>
                    <a:pt x="411" y="122"/>
                  </a:cubicBezTo>
                  <a:cubicBezTo>
                    <a:pt x="346" y="119"/>
                    <a:pt x="346" y="119"/>
                    <a:pt x="346" y="119"/>
                  </a:cubicBezTo>
                  <a:cubicBezTo>
                    <a:pt x="346" y="16"/>
                    <a:pt x="346" y="16"/>
                    <a:pt x="346" y="16"/>
                  </a:cubicBezTo>
                  <a:cubicBezTo>
                    <a:pt x="346" y="16"/>
                    <a:pt x="345" y="15"/>
                    <a:pt x="345" y="15"/>
                  </a:cubicBezTo>
                  <a:cubicBezTo>
                    <a:pt x="278" y="13"/>
                    <a:pt x="278" y="13"/>
                    <a:pt x="278" y="13"/>
                  </a:cubicBezTo>
                  <a:cubicBezTo>
                    <a:pt x="278" y="13"/>
                    <a:pt x="278" y="13"/>
                    <a:pt x="278" y="13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14"/>
                    <a:pt x="277" y="114"/>
                    <a:pt x="277" y="114"/>
                  </a:cubicBezTo>
                  <a:cubicBezTo>
                    <a:pt x="210" y="111"/>
                    <a:pt x="210" y="111"/>
                    <a:pt x="210" y="111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10" y="10"/>
                    <a:pt x="209" y="9"/>
                    <a:pt x="209" y="9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110"/>
                    <a:pt x="140" y="110"/>
                    <a:pt x="140" y="110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60"/>
                    <a:pt x="0" y="660"/>
                    <a:pt x="0" y="660"/>
                  </a:cubicBezTo>
                  <a:cubicBezTo>
                    <a:pt x="0" y="660"/>
                    <a:pt x="0" y="661"/>
                    <a:pt x="1" y="661"/>
                  </a:cubicBezTo>
                  <a:cubicBezTo>
                    <a:pt x="1" y="661"/>
                    <a:pt x="2" y="660"/>
                    <a:pt x="2" y="66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1" y="108"/>
                    <a:pt x="71" y="109"/>
                    <a:pt x="72" y="109"/>
                  </a:cubicBezTo>
                  <a:cubicBezTo>
                    <a:pt x="141" y="112"/>
                    <a:pt x="141" y="112"/>
                    <a:pt x="141" y="112"/>
                  </a:cubicBezTo>
                  <a:cubicBezTo>
                    <a:pt x="141" y="112"/>
                    <a:pt x="141" y="112"/>
                    <a:pt x="141" y="112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8" y="112"/>
                    <a:pt x="208" y="113"/>
                    <a:pt x="209" y="113"/>
                  </a:cubicBezTo>
                  <a:cubicBezTo>
                    <a:pt x="278" y="116"/>
                    <a:pt x="278" y="116"/>
                    <a:pt x="278" y="116"/>
                  </a:cubicBezTo>
                  <a:cubicBezTo>
                    <a:pt x="279" y="116"/>
                    <a:pt x="279" y="116"/>
                    <a:pt x="279" y="116"/>
                  </a:cubicBezTo>
                  <a:cubicBezTo>
                    <a:pt x="279" y="115"/>
                    <a:pt x="279" y="115"/>
                    <a:pt x="279" y="115"/>
                  </a:cubicBezTo>
                  <a:cubicBezTo>
                    <a:pt x="279" y="15"/>
                    <a:pt x="279" y="15"/>
                    <a:pt x="279" y="15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20"/>
                    <a:pt x="344" y="120"/>
                    <a:pt x="344" y="120"/>
                  </a:cubicBezTo>
                  <a:cubicBezTo>
                    <a:pt x="344" y="120"/>
                    <a:pt x="344" y="121"/>
                    <a:pt x="345" y="121"/>
                  </a:cubicBezTo>
                  <a:cubicBezTo>
                    <a:pt x="412" y="124"/>
                    <a:pt x="412" y="124"/>
                    <a:pt x="412" y="124"/>
                  </a:cubicBezTo>
                  <a:cubicBezTo>
                    <a:pt x="412" y="124"/>
                    <a:pt x="412" y="124"/>
                    <a:pt x="412" y="124"/>
                  </a:cubicBezTo>
                  <a:cubicBezTo>
                    <a:pt x="413" y="123"/>
                    <a:pt x="413" y="123"/>
                    <a:pt x="413" y="123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128"/>
                    <a:pt x="477" y="128"/>
                    <a:pt x="477" y="128"/>
                  </a:cubicBezTo>
                  <a:cubicBezTo>
                    <a:pt x="477" y="128"/>
                    <a:pt x="478" y="129"/>
                    <a:pt x="478" y="129"/>
                  </a:cubicBezTo>
                  <a:cubicBezTo>
                    <a:pt x="548" y="132"/>
                    <a:pt x="548" y="132"/>
                    <a:pt x="548" y="132"/>
                  </a:cubicBezTo>
                  <a:cubicBezTo>
                    <a:pt x="548" y="132"/>
                    <a:pt x="548" y="132"/>
                    <a:pt x="548" y="132"/>
                  </a:cubicBezTo>
                  <a:cubicBezTo>
                    <a:pt x="549" y="131"/>
                    <a:pt x="549" y="131"/>
                    <a:pt x="549" y="131"/>
                  </a:cubicBezTo>
                  <a:cubicBezTo>
                    <a:pt x="549" y="27"/>
                    <a:pt x="549" y="27"/>
                    <a:pt x="549" y="27"/>
                  </a:cubicBezTo>
                  <a:cubicBezTo>
                    <a:pt x="615" y="30"/>
                    <a:pt x="615" y="30"/>
                    <a:pt x="615" y="30"/>
                  </a:cubicBezTo>
                  <a:cubicBezTo>
                    <a:pt x="615" y="132"/>
                    <a:pt x="615" y="132"/>
                    <a:pt x="615" y="132"/>
                  </a:cubicBezTo>
                  <a:cubicBezTo>
                    <a:pt x="615" y="132"/>
                    <a:pt x="615" y="133"/>
                    <a:pt x="616" y="133"/>
                  </a:cubicBezTo>
                  <a:cubicBezTo>
                    <a:pt x="683" y="136"/>
                    <a:pt x="683" y="136"/>
                    <a:pt x="683" y="136"/>
                  </a:cubicBezTo>
                  <a:cubicBezTo>
                    <a:pt x="684" y="136"/>
                    <a:pt x="684" y="136"/>
                    <a:pt x="684" y="136"/>
                  </a:cubicBezTo>
                  <a:cubicBezTo>
                    <a:pt x="684" y="135"/>
                    <a:pt x="684" y="135"/>
                    <a:pt x="684" y="135"/>
                  </a:cubicBezTo>
                  <a:cubicBezTo>
                    <a:pt x="684" y="33"/>
                    <a:pt x="684" y="33"/>
                    <a:pt x="684" y="33"/>
                  </a:cubicBezTo>
                  <a:cubicBezTo>
                    <a:pt x="752" y="36"/>
                    <a:pt x="752" y="36"/>
                    <a:pt x="752" y="36"/>
                  </a:cubicBezTo>
                  <a:cubicBezTo>
                    <a:pt x="752" y="140"/>
                    <a:pt x="752" y="140"/>
                    <a:pt x="752" y="140"/>
                  </a:cubicBezTo>
                  <a:cubicBezTo>
                    <a:pt x="752" y="140"/>
                    <a:pt x="753" y="141"/>
                    <a:pt x="753" y="141"/>
                  </a:cubicBezTo>
                  <a:cubicBezTo>
                    <a:pt x="819" y="144"/>
                    <a:pt x="819" y="144"/>
                    <a:pt x="819" y="144"/>
                  </a:cubicBezTo>
                  <a:cubicBezTo>
                    <a:pt x="819" y="144"/>
                    <a:pt x="819" y="144"/>
                    <a:pt x="819" y="144"/>
                  </a:cubicBezTo>
                  <a:cubicBezTo>
                    <a:pt x="820" y="143"/>
                    <a:pt x="820" y="143"/>
                    <a:pt x="820" y="143"/>
                  </a:cubicBezTo>
                  <a:cubicBezTo>
                    <a:pt x="820" y="40"/>
                    <a:pt x="820" y="40"/>
                    <a:pt x="820" y="40"/>
                  </a:cubicBezTo>
                  <a:cubicBezTo>
                    <a:pt x="886" y="42"/>
                    <a:pt x="886" y="42"/>
                    <a:pt x="886" y="42"/>
                  </a:cubicBezTo>
                  <a:cubicBezTo>
                    <a:pt x="886" y="302"/>
                    <a:pt x="886" y="302"/>
                    <a:pt x="886" y="302"/>
                  </a:cubicBezTo>
                  <a:cubicBezTo>
                    <a:pt x="886" y="303"/>
                    <a:pt x="886" y="303"/>
                    <a:pt x="887" y="303"/>
                  </a:cubicBezTo>
                  <a:cubicBezTo>
                    <a:pt x="887" y="303"/>
                    <a:pt x="888" y="303"/>
                    <a:pt x="888" y="30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9" name="Freeform 466">
              <a:extLst>
                <a:ext uri="{FF2B5EF4-FFF2-40B4-BE49-F238E27FC236}">
                  <a16:creationId xmlns:a16="http://schemas.microsoft.com/office/drawing/2014/main" id="{28875C64-A159-48A9-A2BE-B5083FFB5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601"/>
              <a:ext cx="5" cy="372"/>
            </a:xfrm>
            <a:custGeom>
              <a:avLst/>
              <a:gdLst>
                <a:gd name="T0" fmla="*/ 33 w 2"/>
                <a:gd name="T1" fmla="*/ 1792 h 169"/>
                <a:gd name="T2" fmla="*/ 33 w 2"/>
                <a:gd name="T3" fmla="*/ 9 h 169"/>
                <a:gd name="T4" fmla="*/ 20 w 2"/>
                <a:gd name="T5" fmla="*/ 0 h 169"/>
                <a:gd name="T6" fmla="*/ 0 w 2"/>
                <a:gd name="T7" fmla="*/ 9 h 169"/>
                <a:gd name="T8" fmla="*/ 0 w 2"/>
                <a:gd name="T9" fmla="*/ 1792 h 169"/>
                <a:gd name="T10" fmla="*/ 20 w 2"/>
                <a:gd name="T11" fmla="*/ 1803 h 169"/>
                <a:gd name="T12" fmla="*/ 33 w 2"/>
                <a:gd name="T13" fmla="*/ 1792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169">
                  <a:moveTo>
                    <a:pt x="2" y="168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9"/>
                    <a:pt x="0" y="169"/>
                    <a:pt x="1" y="169"/>
                  </a:cubicBezTo>
                  <a:cubicBezTo>
                    <a:pt x="1" y="169"/>
                    <a:pt x="2" y="169"/>
                    <a:pt x="2" y="16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0" name="Freeform 467">
              <a:extLst>
                <a:ext uri="{FF2B5EF4-FFF2-40B4-BE49-F238E27FC236}">
                  <a16:creationId xmlns:a16="http://schemas.microsoft.com/office/drawing/2014/main" id="{36B58F89-9AE1-451A-AF91-BB9E5243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037"/>
              <a:ext cx="5" cy="209"/>
            </a:xfrm>
            <a:custGeom>
              <a:avLst/>
              <a:gdLst>
                <a:gd name="T0" fmla="*/ 33 w 2"/>
                <a:gd name="T1" fmla="*/ 1001 h 95"/>
                <a:gd name="T2" fmla="*/ 33 w 2"/>
                <a:gd name="T3" fmla="*/ 0 h 95"/>
                <a:gd name="T4" fmla="*/ 20 w 2"/>
                <a:gd name="T5" fmla="*/ 0 h 95"/>
                <a:gd name="T6" fmla="*/ 0 w 2"/>
                <a:gd name="T7" fmla="*/ 0 h 95"/>
                <a:gd name="T8" fmla="*/ 0 w 2"/>
                <a:gd name="T9" fmla="*/ 1001 h 95"/>
                <a:gd name="T10" fmla="*/ 20 w 2"/>
                <a:gd name="T11" fmla="*/ 1012 h 95"/>
                <a:gd name="T12" fmla="*/ 33 w 2"/>
                <a:gd name="T13" fmla="*/ 1001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95">
                  <a:moveTo>
                    <a:pt x="2" y="94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5"/>
                    <a:pt x="2" y="95"/>
                    <a:pt x="2" y="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1" name="Freeform 468">
              <a:extLst>
                <a:ext uri="{FF2B5EF4-FFF2-40B4-BE49-F238E27FC236}">
                  <a16:creationId xmlns:a16="http://schemas.microsoft.com/office/drawing/2014/main" id="{06C62F6F-EB8A-44D9-94F1-7B2A9DC2F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777"/>
              <a:ext cx="249" cy="66"/>
            </a:xfrm>
            <a:custGeom>
              <a:avLst/>
              <a:gdLst>
                <a:gd name="T0" fmla="*/ 0 w 249"/>
                <a:gd name="T1" fmla="*/ 55 h 66"/>
                <a:gd name="T2" fmla="*/ 105 w 249"/>
                <a:gd name="T3" fmla="*/ 0 h 66"/>
                <a:gd name="T4" fmla="*/ 249 w 249"/>
                <a:gd name="T5" fmla="*/ 11 h 66"/>
                <a:gd name="T6" fmla="*/ 249 w 249"/>
                <a:gd name="T7" fmla="*/ 66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9" h="66">
                  <a:moveTo>
                    <a:pt x="0" y="55"/>
                  </a:moveTo>
                  <a:lnTo>
                    <a:pt x="105" y="0"/>
                  </a:lnTo>
                  <a:lnTo>
                    <a:pt x="249" y="11"/>
                  </a:lnTo>
                  <a:lnTo>
                    <a:pt x="249" y="66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2" name="Line 469">
              <a:extLst>
                <a:ext uri="{FF2B5EF4-FFF2-40B4-BE49-F238E27FC236}">
                  <a16:creationId xmlns:a16="http://schemas.microsoft.com/office/drawing/2014/main" id="{1D0EA620-060B-4ABE-A1F8-91C1A6630D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117" y="1929"/>
              <a:ext cx="53" cy="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3" name="Freeform 470">
              <a:extLst>
                <a:ext uri="{FF2B5EF4-FFF2-40B4-BE49-F238E27FC236}">
                  <a16:creationId xmlns:a16="http://schemas.microsoft.com/office/drawing/2014/main" id="{3BF55992-6351-4B09-987F-65686B37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790"/>
              <a:ext cx="190" cy="55"/>
            </a:xfrm>
            <a:custGeom>
              <a:avLst/>
              <a:gdLst>
                <a:gd name="T0" fmla="*/ 0 w 190"/>
                <a:gd name="T1" fmla="*/ 55 h 55"/>
                <a:gd name="T2" fmla="*/ 104 w 190"/>
                <a:gd name="T3" fmla="*/ 0 h 55"/>
                <a:gd name="T4" fmla="*/ 190 w 190"/>
                <a:gd name="T5" fmla="*/ 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55">
                  <a:moveTo>
                    <a:pt x="0" y="55"/>
                  </a:moveTo>
                  <a:lnTo>
                    <a:pt x="104" y="0"/>
                  </a:lnTo>
                  <a:lnTo>
                    <a:pt x="190" y="7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4" name="Freeform 471">
              <a:extLst>
                <a:ext uri="{FF2B5EF4-FFF2-40B4-BE49-F238E27FC236}">
                  <a16:creationId xmlns:a16="http://schemas.microsoft.com/office/drawing/2014/main" id="{5FF31EE1-CECD-4758-B646-FB18B237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861"/>
              <a:ext cx="42" cy="77"/>
            </a:xfrm>
            <a:custGeom>
              <a:avLst/>
              <a:gdLst>
                <a:gd name="T0" fmla="*/ 0 w 42"/>
                <a:gd name="T1" fmla="*/ 0 h 77"/>
                <a:gd name="T2" fmla="*/ 0 w 42"/>
                <a:gd name="T3" fmla="*/ 75 h 77"/>
                <a:gd name="T4" fmla="*/ 42 w 42"/>
                <a:gd name="T5" fmla="*/ 77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77">
                  <a:moveTo>
                    <a:pt x="0" y="0"/>
                  </a:moveTo>
                  <a:lnTo>
                    <a:pt x="0" y="75"/>
                  </a:lnTo>
                  <a:lnTo>
                    <a:pt x="42" y="77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5" name="Freeform 472">
              <a:extLst>
                <a:ext uri="{FF2B5EF4-FFF2-40B4-BE49-F238E27FC236}">
                  <a16:creationId xmlns:a16="http://schemas.microsoft.com/office/drawing/2014/main" id="{6D4E2579-CEC1-4917-98E3-8C6CCD7A7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814"/>
              <a:ext cx="86" cy="89"/>
            </a:xfrm>
            <a:custGeom>
              <a:avLst/>
              <a:gdLst>
                <a:gd name="T0" fmla="*/ 0 w 86"/>
                <a:gd name="T1" fmla="*/ 51 h 89"/>
                <a:gd name="T2" fmla="*/ 86 w 86"/>
                <a:gd name="T3" fmla="*/ 0 h 89"/>
                <a:gd name="T4" fmla="*/ 86 w 86"/>
                <a:gd name="T5" fmla="*/ 89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89">
                  <a:moveTo>
                    <a:pt x="0" y="51"/>
                  </a:moveTo>
                  <a:lnTo>
                    <a:pt x="86" y="0"/>
                  </a:lnTo>
                  <a:lnTo>
                    <a:pt x="86" y="89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6" name="Freeform 473">
              <a:extLst>
                <a:ext uri="{FF2B5EF4-FFF2-40B4-BE49-F238E27FC236}">
                  <a16:creationId xmlns:a16="http://schemas.microsoft.com/office/drawing/2014/main" id="{D056FA26-A4F2-4D9B-8046-9D044377C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817"/>
              <a:ext cx="234" cy="57"/>
            </a:xfrm>
            <a:custGeom>
              <a:avLst/>
              <a:gdLst>
                <a:gd name="T0" fmla="*/ 0 w 234"/>
                <a:gd name="T1" fmla="*/ 57 h 57"/>
                <a:gd name="T2" fmla="*/ 108 w 234"/>
                <a:gd name="T3" fmla="*/ 0 h 57"/>
                <a:gd name="T4" fmla="*/ 234 w 234"/>
                <a:gd name="T5" fmla="*/ 8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" h="57">
                  <a:moveTo>
                    <a:pt x="0" y="57"/>
                  </a:moveTo>
                  <a:lnTo>
                    <a:pt x="108" y="0"/>
                  </a:lnTo>
                  <a:lnTo>
                    <a:pt x="234" y="8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7" name="Freeform 474">
              <a:extLst>
                <a:ext uri="{FF2B5EF4-FFF2-40B4-BE49-F238E27FC236}">
                  <a16:creationId xmlns:a16="http://schemas.microsoft.com/office/drawing/2014/main" id="{B9937573-CEFF-4E86-A9E7-87B960C00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002"/>
              <a:ext cx="57" cy="35"/>
            </a:xfrm>
            <a:custGeom>
              <a:avLst/>
              <a:gdLst>
                <a:gd name="T0" fmla="*/ 0 w 57"/>
                <a:gd name="T1" fmla="*/ 0 h 35"/>
                <a:gd name="T2" fmla="*/ 0 w 57"/>
                <a:gd name="T3" fmla="*/ 30 h 35"/>
                <a:gd name="T4" fmla="*/ 57 w 57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5">
                  <a:moveTo>
                    <a:pt x="0" y="0"/>
                  </a:moveTo>
                  <a:lnTo>
                    <a:pt x="0" y="30"/>
                  </a:lnTo>
                  <a:lnTo>
                    <a:pt x="57" y="35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8" name="Freeform 475">
              <a:extLst>
                <a:ext uri="{FF2B5EF4-FFF2-40B4-BE49-F238E27FC236}">
                  <a16:creationId xmlns:a16="http://schemas.microsoft.com/office/drawing/2014/main" id="{922A94AE-2389-4985-92CD-B078CB5B6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832"/>
              <a:ext cx="141" cy="55"/>
            </a:xfrm>
            <a:custGeom>
              <a:avLst/>
              <a:gdLst>
                <a:gd name="T0" fmla="*/ 0 w 141"/>
                <a:gd name="T1" fmla="*/ 55 h 55"/>
                <a:gd name="T2" fmla="*/ 105 w 141"/>
                <a:gd name="T3" fmla="*/ 0 h 55"/>
                <a:gd name="T4" fmla="*/ 141 w 141"/>
                <a:gd name="T5" fmla="*/ 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55">
                  <a:moveTo>
                    <a:pt x="0" y="55"/>
                  </a:moveTo>
                  <a:lnTo>
                    <a:pt x="105" y="0"/>
                  </a:lnTo>
                  <a:lnTo>
                    <a:pt x="141" y="2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9" name="Freeform 476">
              <a:extLst>
                <a:ext uri="{FF2B5EF4-FFF2-40B4-BE49-F238E27FC236}">
                  <a16:creationId xmlns:a16="http://schemas.microsoft.com/office/drawing/2014/main" id="{7E88CED1-F867-4F72-998A-07C72B112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836"/>
              <a:ext cx="27" cy="117"/>
            </a:xfrm>
            <a:custGeom>
              <a:avLst/>
              <a:gdLst>
                <a:gd name="T0" fmla="*/ 0 w 27"/>
                <a:gd name="T1" fmla="*/ 0 h 117"/>
                <a:gd name="T2" fmla="*/ 27 w 27"/>
                <a:gd name="T3" fmla="*/ 3 h 117"/>
                <a:gd name="T4" fmla="*/ 27 w 27"/>
                <a:gd name="T5" fmla="*/ 117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17">
                  <a:moveTo>
                    <a:pt x="0" y="0"/>
                  </a:moveTo>
                  <a:lnTo>
                    <a:pt x="27" y="3"/>
                  </a:lnTo>
                  <a:lnTo>
                    <a:pt x="27" y="117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0" name="Line 477">
              <a:extLst>
                <a:ext uri="{FF2B5EF4-FFF2-40B4-BE49-F238E27FC236}">
                  <a16:creationId xmlns:a16="http://schemas.microsoft.com/office/drawing/2014/main" id="{36483DF6-FB0E-488A-A3AA-08BE9F2326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24" y="2046"/>
              <a:ext cx="42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1" name="Line 478">
              <a:extLst>
                <a:ext uri="{FF2B5EF4-FFF2-40B4-BE49-F238E27FC236}">
                  <a16:creationId xmlns:a16="http://schemas.microsoft.com/office/drawing/2014/main" id="{BD4F6961-EA53-4C63-ABE1-50693896BE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20" y="1856"/>
              <a:ext cx="88" cy="5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2" name="Freeform 479">
              <a:extLst>
                <a:ext uri="{FF2B5EF4-FFF2-40B4-BE49-F238E27FC236}">
                  <a16:creationId xmlns:a16="http://schemas.microsoft.com/office/drawing/2014/main" id="{CF1A0DA0-2DB7-438F-BE65-7C7497266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845"/>
              <a:ext cx="145" cy="55"/>
            </a:xfrm>
            <a:custGeom>
              <a:avLst/>
              <a:gdLst>
                <a:gd name="T0" fmla="*/ 0 w 145"/>
                <a:gd name="T1" fmla="*/ 55 h 55"/>
                <a:gd name="T2" fmla="*/ 106 w 145"/>
                <a:gd name="T3" fmla="*/ 0 h 55"/>
                <a:gd name="T4" fmla="*/ 145 w 145"/>
                <a:gd name="T5" fmla="*/ 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55">
                  <a:moveTo>
                    <a:pt x="0" y="55"/>
                  </a:moveTo>
                  <a:lnTo>
                    <a:pt x="106" y="0"/>
                  </a:lnTo>
                  <a:lnTo>
                    <a:pt x="145" y="2"/>
                  </a:ln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3" name="Freeform 480">
              <a:extLst>
                <a:ext uri="{FF2B5EF4-FFF2-40B4-BE49-F238E27FC236}">
                  <a16:creationId xmlns:a16="http://schemas.microsoft.com/office/drawing/2014/main" id="{89331892-EFE9-4EFC-BDCB-C94A11220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856"/>
              <a:ext cx="146" cy="60"/>
            </a:xfrm>
            <a:custGeom>
              <a:avLst/>
              <a:gdLst>
                <a:gd name="T0" fmla="*/ 3 w 146"/>
                <a:gd name="T1" fmla="*/ 60 h 60"/>
                <a:gd name="T2" fmla="*/ 99 w 146"/>
                <a:gd name="T3" fmla="*/ 5 h 60"/>
                <a:gd name="T4" fmla="*/ 146 w 146"/>
                <a:gd name="T5" fmla="*/ 7 h 60"/>
                <a:gd name="T6" fmla="*/ 146 w 146"/>
                <a:gd name="T7" fmla="*/ 2 h 60"/>
                <a:gd name="T8" fmla="*/ 99 w 146"/>
                <a:gd name="T9" fmla="*/ 0 h 60"/>
                <a:gd name="T10" fmla="*/ 0 w 146"/>
                <a:gd name="T11" fmla="*/ 58 h 60"/>
                <a:gd name="T12" fmla="*/ 3 w 146"/>
                <a:gd name="T13" fmla="*/ 6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60">
                  <a:moveTo>
                    <a:pt x="3" y="60"/>
                  </a:moveTo>
                  <a:lnTo>
                    <a:pt x="99" y="5"/>
                  </a:lnTo>
                  <a:lnTo>
                    <a:pt x="146" y="7"/>
                  </a:lnTo>
                  <a:lnTo>
                    <a:pt x="146" y="2"/>
                  </a:lnTo>
                  <a:lnTo>
                    <a:pt x="99" y="0"/>
                  </a:lnTo>
                  <a:lnTo>
                    <a:pt x="0" y="58"/>
                  </a:lnTo>
                  <a:lnTo>
                    <a:pt x="3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4" name="Freeform 481">
              <a:extLst>
                <a:ext uri="{FF2B5EF4-FFF2-40B4-BE49-F238E27FC236}">
                  <a16:creationId xmlns:a16="http://schemas.microsoft.com/office/drawing/2014/main" id="{2344330B-B9E0-44C6-AD86-6C11BAB67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856"/>
              <a:ext cx="146" cy="60"/>
            </a:xfrm>
            <a:custGeom>
              <a:avLst/>
              <a:gdLst>
                <a:gd name="T0" fmla="*/ 3 w 146"/>
                <a:gd name="T1" fmla="*/ 60 h 60"/>
                <a:gd name="T2" fmla="*/ 99 w 146"/>
                <a:gd name="T3" fmla="*/ 5 h 60"/>
                <a:gd name="T4" fmla="*/ 146 w 146"/>
                <a:gd name="T5" fmla="*/ 7 h 60"/>
                <a:gd name="T6" fmla="*/ 146 w 146"/>
                <a:gd name="T7" fmla="*/ 2 h 60"/>
                <a:gd name="T8" fmla="*/ 99 w 146"/>
                <a:gd name="T9" fmla="*/ 0 h 60"/>
                <a:gd name="T10" fmla="*/ 0 w 146"/>
                <a:gd name="T11" fmla="*/ 58 h 60"/>
                <a:gd name="T12" fmla="*/ 3 w 146"/>
                <a:gd name="T13" fmla="*/ 6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60">
                  <a:moveTo>
                    <a:pt x="3" y="60"/>
                  </a:moveTo>
                  <a:lnTo>
                    <a:pt x="99" y="5"/>
                  </a:lnTo>
                  <a:lnTo>
                    <a:pt x="146" y="7"/>
                  </a:lnTo>
                  <a:lnTo>
                    <a:pt x="146" y="2"/>
                  </a:lnTo>
                  <a:lnTo>
                    <a:pt x="99" y="0"/>
                  </a:lnTo>
                  <a:lnTo>
                    <a:pt x="0" y="58"/>
                  </a:lnTo>
                  <a:lnTo>
                    <a:pt x="3" y="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5" name="Freeform 482">
              <a:extLst>
                <a:ext uri="{FF2B5EF4-FFF2-40B4-BE49-F238E27FC236}">
                  <a16:creationId xmlns:a16="http://schemas.microsoft.com/office/drawing/2014/main" id="{E0421F2A-E3FC-4E3F-A77A-A73982735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65"/>
              <a:ext cx="57" cy="207"/>
            </a:xfrm>
            <a:custGeom>
              <a:avLst/>
              <a:gdLst>
                <a:gd name="T0" fmla="*/ 0 w 57"/>
                <a:gd name="T1" fmla="*/ 38 h 207"/>
                <a:gd name="T2" fmla="*/ 53 w 57"/>
                <a:gd name="T3" fmla="*/ 7 h 207"/>
                <a:gd name="T4" fmla="*/ 53 w 57"/>
                <a:gd name="T5" fmla="*/ 207 h 207"/>
                <a:gd name="T6" fmla="*/ 57 w 57"/>
                <a:gd name="T7" fmla="*/ 207 h 207"/>
                <a:gd name="T8" fmla="*/ 57 w 57"/>
                <a:gd name="T9" fmla="*/ 0 h 207"/>
                <a:gd name="T10" fmla="*/ 0 w 57"/>
                <a:gd name="T11" fmla="*/ 33 h 207"/>
                <a:gd name="T12" fmla="*/ 0 w 57"/>
                <a:gd name="T13" fmla="*/ 38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07">
                  <a:moveTo>
                    <a:pt x="0" y="38"/>
                  </a:moveTo>
                  <a:lnTo>
                    <a:pt x="53" y="7"/>
                  </a:lnTo>
                  <a:lnTo>
                    <a:pt x="53" y="207"/>
                  </a:lnTo>
                  <a:lnTo>
                    <a:pt x="57" y="207"/>
                  </a:lnTo>
                  <a:lnTo>
                    <a:pt x="57" y="0"/>
                  </a:lnTo>
                  <a:lnTo>
                    <a:pt x="0" y="33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6" name="Freeform 483">
              <a:extLst>
                <a:ext uri="{FF2B5EF4-FFF2-40B4-BE49-F238E27FC236}">
                  <a16:creationId xmlns:a16="http://schemas.microsoft.com/office/drawing/2014/main" id="{9110F2C5-5892-4F1B-8069-33091DBAC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65"/>
              <a:ext cx="57" cy="207"/>
            </a:xfrm>
            <a:custGeom>
              <a:avLst/>
              <a:gdLst>
                <a:gd name="T0" fmla="*/ 0 w 57"/>
                <a:gd name="T1" fmla="*/ 38 h 207"/>
                <a:gd name="T2" fmla="*/ 53 w 57"/>
                <a:gd name="T3" fmla="*/ 7 h 207"/>
                <a:gd name="T4" fmla="*/ 53 w 57"/>
                <a:gd name="T5" fmla="*/ 207 h 207"/>
                <a:gd name="T6" fmla="*/ 57 w 57"/>
                <a:gd name="T7" fmla="*/ 207 h 207"/>
                <a:gd name="T8" fmla="*/ 57 w 57"/>
                <a:gd name="T9" fmla="*/ 0 h 207"/>
                <a:gd name="T10" fmla="*/ 0 w 57"/>
                <a:gd name="T11" fmla="*/ 33 h 207"/>
                <a:gd name="T12" fmla="*/ 0 w 57"/>
                <a:gd name="T13" fmla="*/ 38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07">
                  <a:moveTo>
                    <a:pt x="0" y="38"/>
                  </a:moveTo>
                  <a:lnTo>
                    <a:pt x="53" y="7"/>
                  </a:lnTo>
                  <a:lnTo>
                    <a:pt x="53" y="207"/>
                  </a:lnTo>
                  <a:lnTo>
                    <a:pt x="57" y="207"/>
                  </a:lnTo>
                  <a:lnTo>
                    <a:pt x="57" y="0"/>
                  </a:lnTo>
                  <a:lnTo>
                    <a:pt x="0" y="33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7" name="Freeform 484">
              <a:extLst>
                <a:ext uri="{FF2B5EF4-FFF2-40B4-BE49-F238E27FC236}">
                  <a16:creationId xmlns:a16="http://schemas.microsoft.com/office/drawing/2014/main" id="{41A5B1AD-5E54-4FDF-84F1-B6D6CC147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169"/>
              <a:ext cx="4" cy="1013"/>
            </a:xfrm>
            <a:custGeom>
              <a:avLst/>
              <a:gdLst>
                <a:gd name="T0" fmla="*/ 0 w 2"/>
                <a:gd name="T1" fmla="*/ 9 h 460"/>
                <a:gd name="T2" fmla="*/ 0 w 2"/>
                <a:gd name="T3" fmla="*/ 4902 h 460"/>
                <a:gd name="T4" fmla="*/ 8 w 2"/>
                <a:gd name="T5" fmla="*/ 4913 h 460"/>
                <a:gd name="T6" fmla="*/ 16 w 2"/>
                <a:gd name="T7" fmla="*/ 4902 h 460"/>
                <a:gd name="T8" fmla="*/ 16 w 2"/>
                <a:gd name="T9" fmla="*/ 9 h 460"/>
                <a:gd name="T10" fmla="*/ 8 w 2"/>
                <a:gd name="T11" fmla="*/ 0 h 460"/>
                <a:gd name="T12" fmla="*/ 0 w 2"/>
                <a:gd name="T13" fmla="*/ 9 h 4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460">
                  <a:moveTo>
                    <a:pt x="0" y="1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0" y="460"/>
                    <a:pt x="1" y="460"/>
                    <a:pt x="1" y="460"/>
                  </a:cubicBezTo>
                  <a:cubicBezTo>
                    <a:pt x="2" y="460"/>
                    <a:pt x="2" y="460"/>
                    <a:pt x="2" y="45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8" name="Freeform 485">
              <a:extLst>
                <a:ext uri="{FF2B5EF4-FFF2-40B4-BE49-F238E27FC236}">
                  <a16:creationId xmlns:a16="http://schemas.microsoft.com/office/drawing/2014/main" id="{E2451F3E-D2CB-47DB-B83C-3B88D8F14E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4" y="3090"/>
              <a:ext cx="161" cy="469"/>
            </a:xfrm>
            <a:custGeom>
              <a:avLst/>
              <a:gdLst>
                <a:gd name="T0" fmla="*/ 161 w 161"/>
                <a:gd name="T1" fmla="*/ 150 h 469"/>
                <a:gd name="T2" fmla="*/ 148 w 161"/>
                <a:gd name="T3" fmla="*/ 159 h 469"/>
                <a:gd name="T4" fmla="*/ 148 w 161"/>
                <a:gd name="T5" fmla="*/ 251 h 469"/>
                <a:gd name="T6" fmla="*/ 141 w 161"/>
                <a:gd name="T7" fmla="*/ 163 h 469"/>
                <a:gd name="T8" fmla="*/ 0 w 161"/>
                <a:gd name="T9" fmla="*/ 249 h 469"/>
                <a:gd name="T10" fmla="*/ 0 w 161"/>
                <a:gd name="T11" fmla="*/ 465 h 469"/>
                <a:gd name="T12" fmla="*/ 141 w 161"/>
                <a:gd name="T13" fmla="*/ 469 h 469"/>
                <a:gd name="T14" fmla="*/ 143 w 161"/>
                <a:gd name="T15" fmla="*/ 467 h 469"/>
                <a:gd name="T16" fmla="*/ 141 w 161"/>
                <a:gd name="T17" fmla="*/ 469 h 469"/>
                <a:gd name="T18" fmla="*/ 161 w 161"/>
                <a:gd name="T19" fmla="*/ 469 h 469"/>
                <a:gd name="T20" fmla="*/ 161 w 161"/>
                <a:gd name="T21" fmla="*/ 150 h 469"/>
                <a:gd name="T22" fmla="*/ 161 w 161"/>
                <a:gd name="T23" fmla="*/ 0 h 469"/>
                <a:gd name="T24" fmla="*/ 0 w 161"/>
                <a:gd name="T25" fmla="*/ 97 h 469"/>
                <a:gd name="T26" fmla="*/ 0 w 161"/>
                <a:gd name="T27" fmla="*/ 141 h 469"/>
                <a:gd name="T28" fmla="*/ 139 w 161"/>
                <a:gd name="T29" fmla="*/ 147 h 469"/>
                <a:gd name="T30" fmla="*/ 135 w 161"/>
                <a:gd name="T31" fmla="*/ 70 h 469"/>
                <a:gd name="T32" fmla="*/ 27 w 161"/>
                <a:gd name="T33" fmla="*/ 110 h 469"/>
                <a:gd name="T34" fmla="*/ 148 w 161"/>
                <a:gd name="T35" fmla="*/ 37 h 469"/>
                <a:gd name="T36" fmla="*/ 148 w 161"/>
                <a:gd name="T37" fmla="*/ 147 h 469"/>
                <a:gd name="T38" fmla="*/ 161 w 161"/>
                <a:gd name="T39" fmla="*/ 147 h 469"/>
                <a:gd name="T40" fmla="*/ 161 w 161"/>
                <a:gd name="T41" fmla="*/ 0 h 4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1" h="469">
                  <a:moveTo>
                    <a:pt x="161" y="150"/>
                  </a:moveTo>
                  <a:lnTo>
                    <a:pt x="148" y="159"/>
                  </a:lnTo>
                  <a:lnTo>
                    <a:pt x="148" y="251"/>
                  </a:lnTo>
                  <a:lnTo>
                    <a:pt x="141" y="163"/>
                  </a:lnTo>
                  <a:lnTo>
                    <a:pt x="0" y="249"/>
                  </a:lnTo>
                  <a:lnTo>
                    <a:pt x="0" y="465"/>
                  </a:lnTo>
                  <a:lnTo>
                    <a:pt x="141" y="469"/>
                  </a:lnTo>
                  <a:lnTo>
                    <a:pt x="143" y="467"/>
                  </a:lnTo>
                  <a:lnTo>
                    <a:pt x="141" y="469"/>
                  </a:lnTo>
                  <a:lnTo>
                    <a:pt x="161" y="469"/>
                  </a:lnTo>
                  <a:lnTo>
                    <a:pt x="161" y="150"/>
                  </a:lnTo>
                  <a:close/>
                  <a:moveTo>
                    <a:pt x="161" y="0"/>
                  </a:moveTo>
                  <a:lnTo>
                    <a:pt x="0" y="97"/>
                  </a:lnTo>
                  <a:lnTo>
                    <a:pt x="0" y="141"/>
                  </a:lnTo>
                  <a:lnTo>
                    <a:pt x="139" y="147"/>
                  </a:lnTo>
                  <a:lnTo>
                    <a:pt x="135" y="70"/>
                  </a:lnTo>
                  <a:lnTo>
                    <a:pt x="27" y="110"/>
                  </a:lnTo>
                  <a:lnTo>
                    <a:pt x="148" y="37"/>
                  </a:lnTo>
                  <a:lnTo>
                    <a:pt x="148" y="147"/>
                  </a:lnTo>
                  <a:lnTo>
                    <a:pt x="161" y="147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87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9" name="Freeform 486">
              <a:extLst>
                <a:ext uri="{FF2B5EF4-FFF2-40B4-BE49-F238E27FC236}">
                  <a16:creationId xmlns:a16="http://schemas.microsoft.com/office/drawing/2014/main" id="{A8D1658D-4F9D-4348-A556-A447F0B84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4" y="3090"/>
              <a:ext cx="161" cy="469"/>
            </a:xfrm>
            <a:custGeom>
              <a:avLst/>
              <a:gdLst>
                <a:gd name="T0" fmla="*/ 161 w 161"/>
                <a:gd name="T1" fmla="*/ 150 h 469"/>
                <a:gd name="T2" fmla="*/ 148 w 161"/>
                <a:gd name="T3" fmla="*/ 159 h 469"/>
                <a:gd name="T4" fmla="*/ 148 w 161"/>
                <a:gd name="T5" fmla="*/ 251 h 469"/>
                <a:gd name="T6" fmla="*/ 141 w 161"/>
                <a:gd name="T7" fmla="*/ 163 h 469"/>
                <a:gd name="T8" fmla="*/ 0 w 161"/>
                <a:gd name="T9" fmla="*/ 249 h 469"/>
                <a:gd name="T10" fmla="*/ 0 w 161"/>
                <a:gd name="T11" fmla="*/ 465 h 469"/>
                <a:gd name="T12" fmla="*/ 141 w 161"/>
                <a:gd name="T13" fmla="*/ 469 h 469"/>
                <a:gd name="T14" fmla="*/ 143 w 161"/>
                <a:gd name="T15" fmla="*/ 467 h 469"/>
                <a:gd name="T16" fmla="*/ 141 w 161"/>
                <a:gd name="T17" fmla="*/ 469 h 469"/>
                <a:gd name="T18" fmla="*/ 161 w 161"/>
                <a:gd name="T19" fmla="*/ 469 h 469"/>
                <a:gd name="T20" fmla="*/ 161 w 161"/>
                <a:gd name="T21" fmla="*/ 150 h 469"/>
                <a:gd name="T22" fmla="*/ 161 w 161"/>
                <a:gd name="T23" fmla="*/ 0 h 469"/>
                <a:gd name="T24" fmla="*/ 0 w 161"/>
                <a:gd name="T25" fmla="*/ 97 h 469"/>
                <a:gd name="T26" fmla="*/ 0 w 161"/>
                <a:gd name="T27" fmla="*/ 141 h 469"/>
                <a:gd name="T28" fmla="*/ 139 w 161"/>
                <a:gd name="T29" fmla="*/ 147 h 469"/>
                <a:gd name="T30" fmla="*/ 135 w 161"/>
                <a:gd name="T31" fmla="*/ 70 h 469"/>
                <a:gd name="T32" fmla="*/ 27 w 161"/>
                <a:gd name="T33" fmla="*/ 110 h 469"/>
                <a:gd name="T34" fmla="*/ 148 w 161"/>
                <a:gd name="T35" fmla="*/ 37 h 469"/>
                <a:gd name="T36" fmla="*/ 148 w 161"/>
                <a:gd name="T37" fmla="*/ 147 h 469"/>
                <a:gd name="T38" fmla="*/ 161 w 161"/>
                <a:gd name="T39" fmla="*/ 147 h 469"/>
                <a:gd name="T40" fmla="*/ 161 w 161"/>
                <a:gd name="T41" fmla="*/ 0 h 4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1" h="469">
                  <a:moveTo>
                    <a:pt x="161" y="150"/>
                  </a:moveTo>
                  <a:lnTo>
                    <a:pt x="148" y="159"/>
                  </a:lnTo>
                  <a:lnTo>
                    <a:pt x="148" y="251"/>
                  </a:lnTo>
                  <a:lnTo>
                    <a:pt x="141" y="163"/>
                  </a:lnTo>
                  <a:lnTo>
                    <a:pt x="0" y="249"/>
                  </a:lnTo>
                  <a:lnTo>
                    <a:pt x="0" y="465"/>
                  </a:lnTo>
                  <a:lnTo>
                    <a:pt x="141" y="469"/>
                  </a:lnTo>
                  <a:lnTo>
                    <a:pt x="143" y="467"/>
                  </a:lnTo>
                  <a:lnTo>
                    <a:pt x="141" y="469"/>
                  </a:lnTo>
                  <a:lnTo>
                    <a:pt x="161" y="469"/>
                  </a:lnTo>
                  <a:lnTo>
                    <a:pt x="161" y="150"/>
                  </a:lnTo>
                  <a:moveTo>
                    <a:pt x="161" y="0"/>
                  </a:moveTo>
                  <a:lnTo>
                    <a:pt x="0" y="97"/>
                  </a:lnTo>
                  <a:lnTo>
                    <a:pt x="0" y="141"/>
                  </a:lnTo>
                  <a:lnTo>
                    <a:pt x="139" y="147"/>
                  </a:lnTo>
                  <a:lnTo>
                    <a:pt x="135" y="70"/>
                  </a:lnTo>
                  <a:lnTo>
                    <a:pt x="27" y="110"/>
                  </a:lnTo>
                  <a:lnTo>
                    <a:pt x="148" y="37"/>
                  </a:lnTo>
                  <a:lnTo>
                    <a:pt x="148" y="147"/>
                  </a:lnTo>
                  <a:lnTo>
                    <a:pt x="161" y="147"/>
                  </a:lnTo>
                  <a:lnTo>
                    <a:pt x="1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0" name="Freeform 487">
              <a:extLst>
                <a:ext uri="{FF2B5EF4-FFF2-40B4-BE49-F238E27FC236}">
                  <a16:creationId xmlns:a16="http://schemas.microsoft.com/office/drawing/2014/main" id="{CA759E4F-6488-40FC-9FC0-9FB818B394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189"/>
              <a:ext cx="33" cy="366"/>
            </a:xfrm>
            <a:custGeom>
              <a:avLst/>
              <a:gdLst>
                <a:gd name="T0" fmla="*/ 33 w 33"/>
                <a:gd name="T1" fmla="*/ 152 h 366"/>
                <a:gd name="T2" fmla="*/ 0 w 33"/>
                <a:gd name="T3" fmla="*/ 174 h 366"/>
                <a:gd name="T4" fmla="*/ 0 w 33"/>
                <a:gd name="T5" fmla="*/ 364 h 366"/>
                <a:gd name="T6" fmla="*/ 33 w 33"/>
                <a:gd name="T7" fmla="*/ 366 h 366"/>
                <a:gd name="T8" fmla="*/ 33 w 33"/>
                <a:gd name="T9" fmla="*/ 152 h 366"/>
                <a:gd name="T10" fmla="*/ 33 w 33"/>
                <a:gd name="T11" fmla="*/ 0 h 366"/>
                <a:gd name="T12" fmla="*/ 0 w 33"/>
                <a:gd name="T13" fmla="*/ 20 h 366"/>
                <a:gd name="T14" fmla="*/ 0 w 33"/>
                <a:gd name="T15" fmla="*/ 40 h 366"/>
                <a:gd name="T16" fmla="*/ 33 w 33"/>
                <a:gd name="T17" fmla="*/ 42 h 366"/>
                <a:gd name="T18" fmla="*/ 33 w 33"/>
                <a:gd name="T19" fmla="*/ 0 h 3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66">
                  <a:moveTo>
                    <a:pt x="33" y="152"/>
                  </a:moveTo>
                  <a:lnTo>
                    <a:pt x="0" y="174"/>
                  </a:lnTo>
                  <a:lnTo>
                    <a:pt x="0" y="364"/>
                  </a:lnTo>
                  <a:lnTo>
                    <a:pt x="33" y="366"/>
                  </a:lnTo>
                  <a:lnTo>
                    <a:pt x="33" y="152"/>
                  </a:lnTo>
                  <a:close/>
                  <a:moveTo>
                    <a:pt x="33" y="0"/>
                  </a:moveTo>
                  <a:lnTo>
                    <a:pt x="0" y="20"/>
                  </a:lnTo>
                  <a:lnTo>
                    <a:pt x="0" y="40"/>
                  </a:lnTo>
                  <a:lnTo>
                    <a:pt x="33" y="4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7A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1" name="Freeform 488">
              <a:extLst>
                <a:ext uri="{FF2B5EF4-FFF2-40B4-BE49-F238E27FC236}">
                  <a16:creationId xmlns:a16="http://schemas.microsoft.com/office/drawing/2014/main" id="{F3CAB80C-D17B-451E-8881-EB29F19890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189"/>
              <a:ext cx="33" cy="366"/>
            </a:xfrm>
            <a:custGeom>
              <a:avLst/>
              <a:gdLst>
                <a:gd name="T0" fmla="*/ 33 w 33"/>
                <a:gd name="T1" fmla="*/ 152 h 366"/>
                <a:gd name="T2" fmla="*/ 0 w 33"/>
                <a:gd name="T3" fmla="*/ 174 h 366"/>
                <a:gd name="T4" fmla="*/ 0 w 33"/>
                <a:gd name="T5" fmla="*/ 364 h 366"/>
                <a:gd name="T6" fmla="*/ 33 w 33"/>
                <a:gd name="T7" fmla="*/ 366 h 366"/>
                <a:gd name="T8" fmla="*/ 33 w 33"/>
                <a:gd name="T9" fmla="*/ 152 h 366"/>
                <a:gd name="T10" fmla="*/ 33 w 33"/>
                <a:gd name="T11" fmla="*/ 0 h 366"/>
                <a:gd name="T12" fmla="*/ 0 w 33"/>
                <a:gd name="T13" fmla="*/ 20 h 366"/>
                <a:gd name="T14" fmla="*/ 0 w 33"/>
                <a:gd name="T15" fmla="*/ 40 h 366"/>
                <a:gd name="T16" fmla="*/ 33 w 33"/>
                <a:gd name="T17" fmla="*/ 42 h 366"/>
                <a:gd name="T18" fmla="*/ 33 w 33"/>
                <a:gd name="T19" fmla="*/ 0 h 3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66">
                  <a:moveTo>
                    <a:pt x="33" y="152"/>
                  </a:moveTo>
                  <a:lnTo>
                    <a:pt x="0" y="174"/>
                  </a:lnTo>
                  <a:lnTo>
                    <a:pt x="0" y="364"/>
                  </a:lnTo>
                  <a:lnTo>
                    <a:pt x="33" y="366"/>
                  </a:lnTo>
                  <a:lnTo>
                    <a:pt x="33" y="152"/>
                  </a:lnTo>
                  <a:moveTo>
                    <a:pt x="33" y="0"/>
                  </a:moveTo>
                  <a:lnTo>
                    <a:pt x="0" y="20"/>
                  </a:lnTo>
                  <a:lnTo>
                    <a:pt x="0" y="40"/>
                  </a:lnTo>
                  <a:lnTo>
                    <a:pt x="33" y="42"/>
                  </a:lnTo>
                  <a:lnTo>
                    <a:pt x="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2" name="Freeform 489">
              <a:extLst>
                <a:ext uri="{FF2B5EF4-FFF2-40B4-BE49-F238E27FC236}">
                  <a16:creationId xmlns:a16="http://schemas.microsoft.com/office/drawing/2014/main" id="{41DBAB4B-65EE-428D-88FC-A618652596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209"/>
              <a:ext cx="2" cy="344"/>
            </a:xfrm>
            <a:custGeom>
              <a:avLst/>
              <a:gdLst>
                <a:gd name="T0" fmla="*/ 2 w 2"/>
                <a:gd name="T1" fmla="*/ 154 h 344"/>
                <a:gd name="T2" fmla="*/ 0 w 2"/>
                <a:gd name="T3" fmla="*/ 154 h 344"/>
                <a:gd name="T4" fmla="*/ 0 w 2"/>
                <a:gd name="T5" fmla="*/ 344 h 344"/>
                <a:gd name="T6" fmla="*/ 2 w 2"/>
                <a:gd name="T7" fmla="*/ 344 h 344"/>
                <a:gd name="T8" fmla="*/ 2 w 2"/>
                <a:gd name="T9" fmla="*/ 154 h 344"/>
                <a:gd name="T10" fmla="*/ 2 w 2"/>
                <a:gd name="T11" fmla="*/ 0 h 344"/>
                <a:gd name="T12" fmla="*/ 0 w 2"/>
                <a:gd name="T13" fmla="*/ 2 h 344"/>
                <a:gd name="T14" fmla="*/ 0 w 2"/>
                <a:gd name="T15" fmla="*/ 20 h 344"/>
                <a:gd name="T16" fmla="*/ 2 w 2"/>
                <a:gd name="T17" fmla="*/ 20 h 344"/>
                <a:gd name="T18" fmla="*/ 2 w 2"/>
                <a:gd name="T19" fmla="*/ 0 h 3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344">
                  <a:moveTo>
                    <a:pt x="2" y="154"/>
                  </a:moveTo>
                  <a:lnTo>
                    <a:pt x="0" y="154"/>
                  </a:lnTo>
                  <a:lnTo>
                    <a:pt x="0" y="344"/>
                  </a:lnTo>
                  <a:lnTo>
                    <a:pt x="2" y="344"/>
                  </a:lnTo>
                  <a:lnTo>
                    <a:pt x="2" y="154"/>
                  </a:lnTo>
                  <a:close/>
                  <a:moveTo>
                    <a:pt x="2" y="0"/>
                  </a:moveTo>
                  <a:lnTo>
                    <a:pt x="0" y="2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19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3" name="Freeform 490">
              <a:extLst>
                <a:ext uri="{FF2B5EF4-FFF2-40B4-BE49-F238E27FC236}">
                  <a16:creationId xmlns:a16="http://schemas.microsoft.com/office/drawing/2014/main" id="{1A5D3336-3DCC-47F9-90C3-D897DBCB1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209"/>
              <a:ext cx="2" cy="344"/>
            </a:xfrm>
            <a:custGeom>
              <a:avLst/>
              <a:gdLst>
                <a:gd name="T0" fmla="*/ 2 w 2"/>
                <a:gd name="T1" fmla="*/ 154 h 344"/>
                <a:gd name="T2" fmla="*/ 0 w 2"/>
                <a:gd name="T3" fmla="*/ 154 h 344"/>
                <a:gd name="T4" fmla="*/ 0 w 2"/>
                <a:gd name="T5" fmla="*/ 344 h 344"/>
                <a:gd name="T6" fmla="*/ 2 w 2"/>
                <a:gd name="T7" fmla="*/ 344 h 344"/>
                <a:gd name="T8" fmla="*/ 2 w 2"/>
                <a:gd name="T9" fmla="*/ 154 h 344"/>
                <a:gd name="T10" fmla="*/ 2 w 2"/>
                <a:gd name="T11" fmla="*/ 0 h 344"/>
                <a:gd name="T12" fmla="*/ 0 w 2"/>
                <a:gd name="T13" fmla="*/ 2 h 344"/>
                <a:gd name="T14" fmla="*/ 0 w 2"/>
                <a:gd name="T15" fmla="*/ 20 h 344"/>
                <a:gd name="T16" fmla="*/ 2 w 2"/>
                <a:gd name="T17" fmla="*/ 20 h 344"/>
                <a:gd name="T18" fmla="*/ 2 w 2"/>
                <a:gd name="T19" fmla="*/ 0 h 3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344">
                  <a:moveTo>
                    <a:pt x="2" y="154"/>
                  </a:moveTo>
                  <a:lnTo>
                    <a:pt x="0" y="154"/>
                  </a:lnTo>
                  <a:lnTo>
                    <a:pt x="0" y="344"/>
                  </a:lnTo>
                  <a:lnTo>
                    <a:pt x="2" y="344"/>
                  </a:lnTo>
                  <a:lnTo>
                    <a:pt x="2" y="154"/>
                  </a:lnTo>
                  <a:moveTo>
                    <a:pt x="2" y="0"/>
                  </a:moveTo>
                  <a:lnTo>
                    <a:pt x="0" y="2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4" name="Freeform 491">
              <a:extLst>
                <a:ext uri="{FF2B5EF4-FFF2-40B4-BE49-F238E27FC236}">
                  <a16:creationId xmlns:a16="http://schemas.microsoft.com/office/drawing/2014/main" id="{48F1CFC1-DF1F-4A5A-8FB3-A869AAEED4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0" y="3187"/>
              <a:ext cx="4" cy="368"/>
            </a:xfrm>
            <a:custGeom>
              <a:avLst/>
              <a:gdLst>
                <a:gd name="T0" fmla="*/ 4 w 4"/>
                <a:gd name="T1" fmla="*/ 152 h 368"/>
                <a:gd name="T2" fmla="*/ 0 w 4"/>
                <a:gd name="T3" fmla="*/ 154 h 368"/>
                <a:gd name="T4" fmla="*/ 0 w 4"/>
                <a:gd name="T5" fmla="*/ 368 h 368"/>
                <a:gd name="T6" fmla="*/ 4 w 4"/>
                <a:gd name="T7" fmla="*/ 368 h 368"/>
                <a:gd name="T8" fmla="*/ 4 w 4"/>
                <a:gd name="T9" fmla="*/ 152 h 368"/>
                <a:gd name="T10" fmla="*/ 4 w 4"/>
                <a:gd name="T11" fmla="*/ 0 h 368"/>
                <a:gd name="T12" fmla="*/ 0 w 4"/>
                <a:gd name="T13" fmla="*/ 2 h 368"/>
                <a:gd name="T14" fmla="*/ 0 w 4"/>
                <a:gd name="T15" fmla="*/ 44 h 368"/>
                <a:gd name="T16" fmla="*/ 4 w 4"/>
                <a:gd name="T17" fmla="*/ 44 h 368"/>
                <a:gd name="T18" fmla="*/ 4 w 4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368">
                  <a:moveTo>
                    <a:pt x="4" y="152"/>
                  </a:moveTo>
                  <a:lnTo>
                    <a:pt x="0" y="15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4" y="152"/>
                  </a:lnTo>
                  <a:close/>
                  <a:moveTo>
                    <a:pt x="4" y="0"/>
                  </a:moveTo>
                  <a:lnTo>
                    <a:pt x="0" y="2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6B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5" name="Freeform 492">
              <a:extLst>
                <a:ext uri="{FF2B5EF4-FFF2-40B4-BE49-F238E27FC236}">
                  <a16:creationId xmlns:a16="http://schemas.microsoft.com/office/drawing/2014/main" id="{5C1A4326-8DE6-4315-B230-1A94276273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0" y="3187"/>
              <a:ext cx="4" cy="368"/>
            </a:xfrm>
            <a:custGeom>
              <a:avLst/>
              <a:gdLst>
                <a:gd name="T0" fmla="*/ 4 w 4"/>
                <a:gd name="T1" fmla="*/ 152 h 368"/>
                <a:gd name="T2" fmla="*/ 0 w 4"/>
                <a:gd name="T3" fmla="*/ 154 h 368"/>
                <a:gd name="T4" fmla="*/ 0 w 4"/>
                <a:gd name="T5" fmla="*/ 368 h 368"/>
                <a:gd name="T6" fmla="*/ 4 w 4"/>
                <a:gd name="T7" fmla="*/ 368 h 368"/>
                <a:gd name="T8" fmla="*/ 4 w 4"/>
                <a:gd name="T9" fmla="*/ 152 h 368"/>
                <a:gd name="T10" fmla="*/ 4 w 4"/>
                <a:gd name="T11" fmla="*/ 0 h 368"/>
                <a:gd name="T12" fmla="*/ 0 w 4"/>
                <a:gd name="T13" fmla="*/ 2 h 368"/>
                <a:gd name="T14" fmla="*/ 0 w 4"/>
                <a:gd name="T15" fmla="*/ 44 h 368"/>
                <a:gd name="T16" fmla="*/ 4 w 4"/>
                <a:gd name="T17" fmla="*/ 44 h 368"/>
                <a:gd name="T18" fmla="*/ 4 w 4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368">
                  <a:moveTo>
                    <a:pt x="4" y="152"/>
                  </a:moveTo>
                  <a:lnTo>
                    <a:pt x="0" y="15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4" y="152"/>
                  </a:lnTo>
                  <a:moveTo>
                    <a:pt x="4" y="0"/>
                  </a:moveTo>
                  <a:lnTo>
                    <a:pt x="0" y="2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6" name="Freeform 493">
              <a:extLst>
                <a:ext uri="{FF2B5EF4-FFF2-40B4-BE49-F238E27FC236}">
                  <a16:creationId xmlns:a16="http://schemas.microsoft.com/office/drawing/2014/main" id="{31E1111E-2576-41EF-A72B-E7E8736AFB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561"/>
              <a:ext cx="33" cy="99"/>
            </a:xfrm>
            <a:custGeom>
              <a:avLst/>
              <a:gdLst>
                <a:gd name="T0" fmla="*/ 33 w 33"/>
                <a:gd name="T1" fmla="*/ 86 h 99"/>
                <a:gd name="T2" fmla="*/ 15 w 33"/>
                <a:gd name="T3" fmla="*/ 97 h 99"/>
                <a:gd name="T4" fmla="*/ 33 w 33"/>
                <a:gd name="T5" fmla="*/ 99 h 99"/>
                <a:gd name="T6" fmla="*/ 33 w 33"/>
                <a:gd name="T7" fmla="*/ 86 h 99"/>
                <a:gd name="T8" fmla="*/ 0 w 33"/>
                <a:gd name="T9" fmla="*/ 0 h 99"/>
                <a:gd name="T10" fmla="*/ 0 w 33"/>
                <a:gd name="T11" fmla="*/ 97 h 99"/>
                <a:gd name="T12" fmla="*/ 33 w 33"/>
                <a:gd name="T13" fmla="*/ 77 h 99"/>
                <a:gd name="T14" fmla="*/ 33 w 33"/>
                <a:gd name="T15" fmla="*/ 3 h 99"/>
                <a:gd name="T16" fmla="*/ 0 w 33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99">
                  <a:moveTo>
                    <a:pt x="33" y="86"/>
                  </a:moveTo>
                  <a:lnTo>
                    <a:pt x="15" y="97"/>
                  </a:lnTo>
                  <a:lnTo>
                    <a:pt x="33" y="99"/>
                  </a:lnTo>
                  <a:lnTo>
                    <a:pt x="33" y="86"/>
                  </a:lnTo>
                  <a:close/>
                  <a:moveTo>
                    <a:pt x="0" y="0"/>
                  </a:moveTo>
                  <a:lnTo>
                    <a:pt x="0" y="97"/>
                  </a:lnTo>
                  <a:lnTo>
                    <a:pt x="33" y="77"/>
                  </a:lnTo>
                  <a:lnTo>
                    <a:pt x="3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7" name="Freeform 494">
              <a:extLst>
                <a:ext uri="{FF2B5EF4-FFF2-40B4-BE49-F238E27FC236}">
                  <a16:creationId xmlns:a16="http://schemas.microsoft.com/office/drawing/2014/main" id="{606DF953-59CF-4ABF-AE1F-0C67E58B1A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561"/>
              <a:ext cx="33" cy="99"/>
            </a:xfrm>
            <a:custGeom>
              <a:avLst/>
              <a:gdLst>
                <a:gd name="T0" fmla="*/ 33 w 33"/>
                <a:gd name="T1" fmla="*/ 86 h 99"/>
                <a:gd name="T2" fmla="*/ 15 w 33"/>
                <a:gd name="T3" fmla="*/ 97 h 99"/>
                <a:gd name="T4" fmla="*/ 33 w 33"/>
                <a:gd name="T5" fmla="*/ 99 h 99"/>
                <a:gd name="T6" fmla="*/ 33 w 33"/>
                <a:gd name="T7" fmla="*/ 86 h 99"/>
                <a:gd name="T8" fmla="*/ 0 w 33"/>
                <a:gd name="T9" fmla="*/ 0 h 99"/>
                <a:gd name="T10" fmla="*/ 0 w 33"/>
                <a:gd name="T11" fmla="*/ 97 h 99"/>
                <a:gd name="T12" fmla="*/ 33 w 33"/>
                <a:gd name="T13" fmla="*/ 77 h 99"/>
                <a:gd name="T14" fmla="*/ 33 w 33"/>
                <a:gd name="T15" fmla="*/ 3 h 99"/>
                <a:gd name="T16" fmla="*/ 0 w 33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99">
                  <a:moveTo>
                    <a:pt x="33" y="86"/>
                  </a:moveTo>
                  <a:lnTo>
                    <a:pt x="15" y="97"/>
                  </a:lnTo>
                  <a:lnTo>
                    <a:pt x="33" y="99"/>
                  </a:lnTo>
                  <a:lnTo>
                    <a:pt x="33" y="86"/>
                  </a:lnTo>
                  <a:moveTo>
                    <a:pt x="0" y="0"/>
                  </a:moveTo>
                  <a:lnTo>
                    <a:pt x="0" y="97"/>
                  </a:lnTo>
                  <a:lnTo>
                    <a:pt x="33" y="77"/>
                  </a:lnTo>
                  <a:lnTo>
                    <a:pt x="33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8" name="Freeform 495">
              <a:extLst>
                <a:ext uri="{FF2B5EF4-FFF2-40B4-BE49-F238E27FC236}">
                  <a16:creationId xmlns:a16="http://schemas.microsoft.com/office/drawing/2014/main" id="{06BFFDE0-3B61-4D36-812A-83047A90E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561"/>
              <a:ext cx="2" cy="97"/>
            </a:xfrm>
            <a:custGeom>
              <a:avLst/>
              <a:gdLst>
                <a:gd name="T0" fmla="*/ 0 w 2"/>
                <a:gd name="T1" fmla="*/ 0 h 97"/>
                <a:gd name="T2" fmla="*/ 0 w 2"/>
                <a:gd name="T3" fmla="*/ 97 h 97"/>
                <a:gd name="T4" fmla="*/ 0 w 2"/>
                <a:gd name="T5" fmla="*/ 97 h 97"/>
                <a:gd name="T6" fmla="*/ 2 w 2"/>
                <a:gd name="T7" fmla="*/ 97 h 97"/>
                <a:gd name="T8" fmla="*/ 2 w 2"/>
                <a:gd name="T9" fmla="*/ 0 h 97"/>
                <a:gd name="T10" fmla="*/ 0 w 2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97">
                  <a:moveTo>
                    <a:pt x="0" y="0"/>
                  </a:moveTo>
                  <a:lnTo>
                    <a:pt x="0" y="97"/>
                  </a:lnTo>
                  <a:lnTo>
                    <a:pt x="2" y="97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9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9" name="Freeform 496">
              <a:extLst>
                <a:ext uri="{FF2B5EF4-FFF2-40B4-BE49-F238E27FC236}">
                  <a16:creationId xmlns:a16="http://schemas.microsoft.com/office/drawing/2014/main" id="{52D9CA9D-57C7-4D16-9044-8756815C6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561"/>
              <a:ext cx="2" cy="97"/>
            </a:xfrm>
            <a:custGeom>
              <a:avLst/>
              <a:gdLst>
                <a:gd name="T0" fmla="*/ 0 w 2"/>
                <a:gd name="T1" fmla="*/ 0 h 97"/>
                <a:gd name="T2" fmla="*/ 0 w 2"/>
                <a:gd name="T3" fmla="*/ 97 h 97"/>
                <a:gd name="T4" fmla="*/ 0 w 2"/>
                <a:gd name="T5" fmla="*/ 97 h 97"/>
                <a:gd name="T6" fmla="*/ 2 w 2"/>
                <a:gd name="T7" fmla="*/ 97 h 97"/>
                <a:gd name="T8" fmla="*/ 2 w 2"/>
                <a:gd name="T9" fmla="*/ 0 h 97"/>
                <a:gd name="T10" fmla="*/ 0 w 2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97">
                  <a:moveTo>
                    <a:pt x="0" y="0"/>
                  </a:moveTo>
                  <a:lnTo>
                    <a:pt x="0" y="97"/>
                  </a:lnTo>
                  <a:lnTo>
                    <a:pt x="2" y="97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0" name="Freeform 497">
              <a:extLst>
                <a:ext uri="{FF2B5EF4-FFF2-40B4-BE49-F238E27FC236}">
                  <a16:creationId xmlns:a16="http://schemas.microsoft.com/office/drawing/2014/main" id="{A13DEECB-F0A6-4174-A479-F790868C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564"/>
              <a:ext cx="198" cy="127"/>
            </a:xfrm>
            <a:custGeom>
              <a:avLst/>
              <a:gdLst>
                <a:gd name="T0" fmla="*/ 167 w 198"/>
                <a:gd name="T1" fmla="*/ 4 h 127"/>
                <a:gd name="T2" fmla="*/ 39 w 198"/>
                <a:gd name="T3" fmla="*/ 81 h 127"/>
                <a:gd name="T4" fmla="*/ 39 w 198"/>
                <a:gd name="T5" fmla="*/ 101 h 127"/>
                <a:gd name="T6" fmla="*/ 11 w 198"/>
                <a:gd name="T7" fmla="*/ 99 h 127"/>
                <a:gd name="T8" fmla="*/ 2 w 198"/>
                <a:gd name="T9" fmla="*/ 105 h 127"/>
                <a:gd name="T10" fmla="*/ 2 w 198"/>
                <a:gd name="T11" fmla="*/ 116 h 127"/>
                <a:gd name="T12" fmla="*/ 0 w 198"/>
                <a:gd name="T13" fmla="*/ 116 h 127"/>
                <a:gd name="T14" fmla="*/ 0 w 198"/>
                <a:gd name="T15" fmla="*/ 127 h 127"/>
                <a:gd name="T16" fmla="*/ 198 w 198"/>
                <a:gd name="T17" fmla="*/ 4 h 127"/>
                <a:gd name="T18" fmla="*/ 167 w 198"/>
                <a:gd name="T19" fmla="*/ 4 h 127"/>
                <a:gd name="T20" fmla="*/ 39 w 198"/>
                <a:gd name="T21" fmla="*/ 0 h 127"/>
                <a:gd name="T22" fmla="*/ 39 w 198"/>
                <a:gd name="T23" fmla="*/ 72 h 127"/>
                <a:gd name="T24" fmla="*/ 165 w 198"/>
                <a:gd name="T25" fmla="*/ 4 h 127"/>
                <a:gd name="T26" fmla="*/ 39 w 198"/>
                <a:gd name="T27" fmla="*/ 0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8" h="127">
                  <a:moveTo>
                    <a:pt x="167" y="4"/>
                  </a:moveTo>
                  <a:lnTo>
                    <a:pt x="39" y="81"/>
                  </a:lnTo>
                  <a:lnTo>
                    <a:pt x="39" y="101"/>
                  </a:lnTo>
                  <a:lnTo>
                    <a:pt x="11" y="99"/>
                  </a:lnTo>
                  <a:lnTo>
                    <a:pt x="2" y="105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27"/>
                  </a:lnTo>
                  <a:lnTo>
                    <a:pt x="198" y="4"/>
                  </a:lnTo>
                  <a:lnTo>
                    <a:pt x="167" y="4"/>
                  </a:lnTo>
                  <a:close/>
                  <a:moveTo>
                    <a:pt x="39" y="0"/>
                  </a:moveTo>
                  <a:lnTo>
                    <a:pt x="39" y="72"/>
                  </a:lnTo>
                  <a:lnTo>
                    <a:pt x="165" y="4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8A9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1" name="Freeform 498">
              <a:extLst>
                <a:ext uri="{FF2B5EF4-FFF2-40B4-BE49-F238E27FC236}">
                  <a16:creationId xmlns:a16="http://schemas.microsoft.com/office/drawing/2014/main" id="{E262F862-6CD4-4CB9-934E-398AFA53EE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564"/>
              <a:ext cx="198" cy="127"/>
            </a:xfrm>
            <a:custGeom>
              <a:avLst/>
              <a:gdLst>
                <a:gd name="T0" fmla="*/ 167 w 198"/>
                <a:gd name="T1" fmla="*/ 4 h 127"/>
                <a:gd name="T2" fmla="*/ 39 w 198"/>
                <a:gd name="T3" fmla="*/ 81 h 127"/>
                <a:gd name="T4" fmla="*/ 39 w 198"/>
                <a:gd name="T5" fmla="*/ 101 h 127"/>
                <a:gd name="T6" fmla="*/ 11 w 198"/>
                <a:gd name="T7" fmla="*/ 99 h 127"/>
                <a:gd name="T8" fmla="*/ 2 w 198"/>
                <a:gd name="T9" fmla="*/ 105 h 127"/>
                <a:gd name="T10" fmla="*/ 2 w 198"/>
                <a:gd name="T11" fmla="*/ 116 h 127"/>
                <a:gd name="T12" fmla="*/ 0 w 198"/>
                <a:gd name="T13" fmla="*/ 116 h 127"/>
                <a:gd name="T14" fmla="*/ 0 w 198"/>
                <a:gd name="T15" fmla="*/ 127 h 127"/>
                <a:gd name="T16" fmla="*/ 198 w 198"/>
                <a:gd name="T17" fmla="*/ 4 h 127"/>
                <a:gd name="T18" fmla="*/ 167 w 198"/>
                <a:gd name="T19" fmla="*/ 4 h 127"/>
                <a:gd name="T20" fmla="*/ 39 w 198"/>
                <a:gd name="T21" fmla="*/ 0 h 127"/>
                <a:gd name="T22" fmla="*/ 39 w 198"/>
                <a:gd name="T23" fmla="*/ 72 h 127"/>
                <a:gd name="T24" fmla="*/ 165 w 198"/>
                <a:gd name="T25" fmla="*/ 4 h 127"/>
                <a:gd name="T26" fmla="*/ 39 w 198"/>
                <a:gd name="T27" fmla="*/ 0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8" h="127">
                  <a:moveTo>
                    <a:pt x="167" y="4"/>
                  </a:moveTo>
                  <a:lnTo>
                    <a:pt x="39" y="81"/>
                  </a:lnTo>
                  <a:lnTo>
                    <a:pt x="39" y="101"/>
                  </a:lnTo>
                  <a:lnTo>
                    <a:pt x="11" y="99"/>
                  </a:lnTo>
                  <a:lnTo>
                    <a:pt x="2" y="105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27"/>
                  </a:lnTo>
                  <a:lnTo>
                    <a:pt x="198" y="4"/>
                  </a:lnTo>
                  <a:lnTo>
                    <a:pt x="167" y="4"/>
                  </a:lnTo>
                  <a:moveTo>
                    <a:pt x="39" y="0"/>
                  </a:moveTo>
                  <a:lnTo>
                    <a:pt x="39" y="72"/>
                  </a:lnTo>
                  <a:lnTo>
                    <a:pt x="165" y="4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2" name="Rectangle 499">
              <a:extLst>
                <a:ext uri="{FF2B5EF4-FFF2-40B4-BE49-F238E27FC236}">
                  <a16:creationId xmlns:a16="http://schemas.microsoft.com/office/drawing/2014/main" id="{3890A5C8-E282-48F5-B964-D6BAB7D52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669"/>
              <a:ext cx="2" cy="11"/>
            </a:xfrm>
            <a:prstGeom prst="rect">
              <a:avLst/>
            </a:prstGeom>
            <a:solidFill>
              <a:srgbClr val="7D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03" name="Rectangle 500">
              <a:extLst>
                <a:ext uri="{FF2B5EF4-FFF2-40B4-BE49-F238E27FC236}">
                  <a16:creationId xmlns:a16="http://schemas.microsoft.com/office/drawing/2014/main" id="{180B5FE4-21CA-4350-9A9C-0C7043AC4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669"/>
              <a:ext cx="2" cy="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04" name="Freeform 501">
              <a:extLst>
                <a:ext uri="{FF2B5EF4-FFF2-40B4-BE49-F238E27FC236}">
                  <a16:creationId xmlns:a16="http://schemas.microsoft.com/office/drawing/2014/main" id="{71AE53AE-E12A-455B-94FC-991DADE9F7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564"/>
              <a:ext cx="39" cy="101"/>
            </a:xfrm>
            <a:custGeom>
              <a:avLst/>
              <a:gdLst>
                <a:gd name="T0" fmla="*/ 0 w 39"/>
                <a:gd name="T1" fmla="*/ 94 h 101"/>
                <a:gd name="T2" fmla="*/ 0 w 39"/>
                <a:gd name="T3" fmla="*/ 94 h 101"/>
                <a:gd name="T4" fmla="*/ 0 w 39"/>
                <a:gd name="T5" fmla="*/ 94 h 101"/>
                <a:gd name="T6" fmla="*/ 0 w 39"/>
                <a:gd name="T7" fmla="*/ 94 h 101"/>
                <a:gd name="T8" fmla="*/ 39 w 39"/>
                <a:gd name="T9" fmla="*/ 81 h 101"/>
                <a:gd name="T10" fmla="*/ 35 w 39"/>
                <a:gd name="T11" fmla="*/ 83 h 101"/>
                <a:gd name="T12" fmla="*/ 35 w 39"/>
                <a:gd name="T13" fmla="*/ 96 h 101"/>
                <a:gd name="T14" fmla="*/ 17 w 39"/>
                <a:gd name="T15" fmla="*/ 94 h 101"/>
                <a:gd name="T16" fmla="*/ 11 w 39"/>
                <a:gd name="T17" fmla="*/ 99 h 101"/>
                <a:gd name="T18" fmla="*/ 39 w 39"/>
                <a:gd name="T19" fmla="*/ 101 h 101"/>
                <a:gd name="T20" fmla="*/ 39 w 39"/>
                <a:gd name="T21" fmla="*/ 81 h 101"/>
                <a:gd name="T22" fmla="*/ 35 w 39"/>
                <a:gd name="T23" fmla="*/ 0 h 101"/>
                <a:gd name="T24" fmla="*/ 35 w 39"/>
                <a:gd name="T25" fmla="*/ 74 h 101"/>
                <a:gd name="T26" fmla="*/ 39 w 39"/>
                <a:gd name="T27" fmla="*/ 72 h 101"/>
                <a:gd name="T28" fmla="*/ 39 w 39"/>
                <a:gd name="T29" fmla="*/ 0 h 101"/>
                <a:gd name="T30" fmla="*/ 35 w 39"/>
                <a:gd name="T31" fmla="*/ 0 h 10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101">
                  <a:moveTo>
                    <a:pt x="0" y="94"/>
                  </a:moveTo>
                  <a:lnTo>
                    <a:pt x="0" y="94"/>
                  </a:lnTo>
                  <a:close/>
                  <a:moveTo>
                    <a:pt x="39" y="81"/>
                  </a:moveTo>
                  <a:lnTo>
                    <a:pt x="35" y="83"/>
                  </a:lnTo>
                  <a:lnTo>
                    <a:pt x="35" y="96"/>
                  </a:lnTo>
                  <a:lnTo>
                    <a:pt x="17" y="94"/>
                  </a:lnTo>
                  <a:lnTo>
                    <a:pt x="11" y="99"/>
                  </a:lnTo>
                  <a:lnTo>
                    <a:pt x="39" y="101"/>
                  </a:lnTo>
                  <a:lnTo>
                    <a:pt x="39" y="81"/>
                  </a:lnTo>
                  <a:close/>
                  <a:moveTo>
                    <a:pt x="35" y="0"/>
                  </a:moveTo>
                  <a:lnTo>
                    <a:pt x="35" y="74"/>
                  </a:lnTo>
                  <a:lnTo>
                    <a:pt x="39" y="72"/>
                  </a:lnTo>
                  <a:lnTo>
                    <a:pt x="3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899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5" name="Freeform 502">
              <a:extLst>
                <a:ext uri="{FF2B5EF4-FFF2-40B4-BE49-F238E27FC236}">
                  <a16:creationId xmlns:a16="http://schemas.microsoft.com/office/drawing/2014/main" id="{EE4F917D-F097-4F7B-9547-AC80FD5116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564"/>
              <a:ext cx="39" cy="101"/>
            </a:xfrm>
            <a:custGeom>
              <a:avLst/>
              <a:gdLst>
                <a:gd name="T0" fmla="*/ 0 w 39"/>
                <a:gd name="T1" fmla="*/ 94 h 101"/>
                <a:gd name="T2" fmla="*/ 0 w 39"/>
                <a:gd name="T3" fmla="*/ 94 h 101"/>
                <a:gd name="T4" fmla="*/ 0 w 39"/>
                <a:gd name="T5" fmla="*/ 94 h 101"/>
                <a:gd name="T6" fmla="*/ 0 w 39"/>
                <a:gd name="T7" fmla="*/ 94 h 101"/>
                <a:gd name="T8" fmla="*/ 39 w 39"/>
                <a:gd name="T9" fmla="*/ 81 h 101"/>
                <a:gd name="T10" fmla="*/ 35 w 39"/>
                <a:gd name="T11" fmla="*/ 83 h 101"/>
                <a:gd name="T12" fmla="*/ 35 w 39"/>
                <a:gd name="T13" fmla="*/ 96 h 101"/>
                <a:gd name="T14" fmla="*/ 17 w 39"/>
                <a:gd name="T15" fmla="*/ 94 h 101"/>
                <a:gd name="T16" fmla="*/ 11 w 39"/>
                <a:gd name="T17" fmla="*/ 99 h 101"/>
                <a:gd name="T18" fmla="*/ 39 w 39"/>
                <a:gd name="T19" fmla="*/ 101 h 101"/>
                <a:gd name="T20" fmla="*/ 39 w 39"/>
                <a:gd name="T21" fmla="*/ 81 h 101"/>
                <a:gd name="T22" fmla="*/ 35 w 39"/>
                <a:gd name="T23" fmla="*/ 0 h 101"/>
                <a:gd name="T24" fmla="*/ 35 w 39"/>
                <a:gd name="T25" fmla="*/ 74 h 101"/>
                <a:gd name="T26" fmla="*/ 39 w 39"/>
                <a:gd name="T27" fmla="*/ 72 h 101"/>
                <a:gd name="T28" fmla="*/ 39 w 39"/>
                <a:gd name="T29" fmla="*/ 0 h 101"/>
                <a:gd name="T30" fmla="*/ 35 w 39"/>
                <a:gd name="T31" fmla="*/ 0 h 10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101">
                  <a:moveTo>
                    <a:pt x="0" y="94"/>
                  </a:moveTo>
                  <a:lnTo>
                    <a:pt x="0" y="94"/>
                  </a:lnTo>
                  <a:moveTo>
                    <a:pt x="39" y="81"/>
                  </a:moveTo>
                  <a:lnTo>
                    <a:pt x="35" y="83"/>
                  </a:lnTo>
                  <a:lnTo>
                    <a:pt x="35" y="96"/>
                  </a:lnTo>
                  <a:lnTo>
                    <a:pt x="17" y="94"/>
                  </a:lnTo>
                  <a:lnTo>
                    <a:pt x="11" y="99"/>
                  </a:lnTo>
                  <a:lnTo>
                    <a:pt x="39" y="101"/>
                  </a:lnTo>
                  <a:lnTo>
                    <a:pt x="39" y="81"/>
                  </a:lnTo>
                  <a:moveTo>
                    <a:pt x="35" y="0"/>
                  </a:moveTo>
                  <a:lnTo>
                    <a:pt x="35" y="74"/>
                  </a:lnTo>
                  <a:lnTo>
                    <a:pt x="39" y="72"/>
                  </a:lnTo>
                  <a:lnTo>
                    <a:pt x="39" y="0"/>
                  </a:lnTo>
                  <a:lnTo>
                    <a:pt x="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6" name="Freeform 503">
              <a:extLst>
                <a:ext uri="{FF2B5EF4-FFF2-40B4-BE49-F238E27FC236}">
                  <a16:creationId xmlns:a16="http://schemas.microsoft.com/office/drawing/2014/main" id="{957C2717-8F79-4BD7-8148-699B2B127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088"/>
              <a:ext cx="204" cy="480"/>
            </a:xfrm>
            <a:custGeom>
              <a:avLst/>
              <a:gdLst>
                <a:gd name="T0" fmla="*/ 0 w 204"/>
                <a:gd name="T1" fmla="*/ 465 h 480"/>
                <a:gd name="T2" fmla="*/ 0 w 204"/>
                <a:gd name="T3" fmla="*/ 473 h 480"/>
                <a:gd name="T4" fmla="*/ 2 w 204"/>
                <a:gd name="T5" fmla="*/ 473 h 480"/>
                <a:gd name="T6" fmla="*/ 35 w 204"/>
                <a:gd name="T7" fmla="*/ 476 h 480"/>
                <a:gd name="T8" fmla="*/ 39 w 204"/>
                <a:gd name="T9" fmla="*/ 476 h 480"/>
                <a:gd name="T10" fmla="*/ 165 w 204"/>
                <a:gd name="T11" fmla="*/ 480 h 480"/>
                <a:gd name="T12" fmla="*/ 180 w 204"/>
                <a:gd name="T13" fmla="*/ 471 h 480"/>
                <a:gd name="T14" fmla="*/ 39 w 204"/>
                <a:gd name="T15" fmla="*/ 467 h 480"/>
                <a:gd name="T16" fmla="*/ 35 w 204"/>
                <a:gd name="T17" fmla="*/ 467 h 480"/>
                <a:gd name="T18" fmla="*/ 2 w 204"/>
                <a:gd name="T19" fmla="*/ 465 h 480"/>
                <a:gd name="T20" fmla="*/ 0 w 204"/>
                <a:gd name="T21" fmla="*/ 465 h 480"/>
                <a:gd name="T22" fmla="*/ 204 w 204"/>
                <a:gd name="T23" fmla="*/ 0 h 480"/>
                <a:gd name="T24" fmla="*/ 200 w 204"/>
                <a:gd name="T25" fmla="*/ 2 h 480"/>
                <a:gd name="T26" fmla="*/ 200 w 204"/>
                <a:gd name="T27" fmla="*/ 149 h 480"/>
                <a:gd name="T28" fmla="*/ 202 w 204"/>
                <a:gd name="T29" fmla="*/ 149 h 480"/>
                <a:gd name="T30" fmla="*/ 200 w 204"/>
                <a:gd name="T31" fmla="*/ 152 h 480"/>
                <a:gd name="T32" fmla="*/ 200 w 204"/>
                <a:gd name="T33" fmla="*/ 471 h 480"/>
                <a:gd name="T34" fmla="*/ 180 w 204"/>
                <a:gd name="T35" fmla="*/ 471 h 480"/>
                <a:gd name="T36" fmla="*/ 167 w 204"/>
                <a:gd name="T37" fmla="*/ 480 h 480"/>
                <a:gd name="T38" fmla="*/ 198 w 204"/>
                <a:gd name="T39" fmla="*/ 480 h 480"/>
                <a:gd name="T40" fmla="*/ 204 w 204"/>
                <a:gd name="T41" fmla="*/ 478 h 480"/>
                <a:gd name="T42" fmla="*/ 204 w 204"/>
                <a:gd name="T43" fmla="*/ 0 h 4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4" h="480">
                  <a:moveTo>
                    <a:pt x="0" y="465"/>
                  </a:moveTo>
                  <a:lnTo>
                    <a:pt x="0" y="473"/>
                  </a:lnTo>
                  <a:lnTo>
                    <a:pt x="2" y="473"/>
                  </a:lnTo>
                  <a:lnTo>
                    <a:pt x="35" y="476"/>
                  </a:lnTo>
                  <a:lnTo>
                    <a:pt x="39" y="476"/>
                  </a:lnTo>
                  <a:lnTo>
                    <a:pt x="165" y="480"/>
                  </a:lnTo>
                  <a:lnTo>
                    <a:pt x="180" y="471"/>
                  </a:lnTo>
                  <a:lnTo>
                    <a:pt x="39" y="467"/>
                  </a:lnTo>
                  <a:lnTo>
                    <a:pt x="35" y="467"/>
                  </a:lnTo>
                  <a:lnTo>
                    <a:pt x="2" y="465"/>
                  </a:lnTo>
                  <a:lnTo>
                    <a:pt x="0" y="465"/>
                  </a:lnTo>
                  <a:close/>
                  <a:moveTo>
                    <a:pt x="204" y="0"/>
                  </a:moveTo>
                  <a:lnTo>
                    <a:pt x="200" y="2"/>
                  </a:lnTo>
                  <a:lnTo>
                    <a:pt x="200" y="149"/>
                  </a:lnTo>
                  <a:lnTo>
                    <a:pt x="202" y="149"/>
                  </a:lnTo>
                  <a:lnTo>
                    <a:pt x="200" y="152"/>
                  </a:lnTo>
                  <a:lnTo>
                    <a:pt x="200" y="471"/>
                  </a:lnTo>
                  <a:lnTo>
                    <a:pt x="180" y="471"/>
                  </a:lnTo>
                  <a:lnTo>
                    <a:pt x="167" y="480"/>
                  </a:lnTo>
                  <a:lnTo>
                    <a:pt x="198" y="480"/>
                  </a:lnTo>
                  <a:lnTo>
                    <a:pt x="204" y="47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B6B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7" name="Freeform 504">
              <a:extLst>
                <a:ext uri="{FF2B5EF4-FFF2-40B4-BE49-F238E27FC236}">
                  <a16:creationId xmlns:a16="http://schemas.microsoft.com/office/drawing/2014/main" id="{93939127-0B05-41C3-A73B-A92F77D600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088"/>
              <a:ext cx="204" cy="480"/>
            </a:xfrm>
            <a:custGeom>
              <a:avLst/>
              <a:gdLst>
                <a:gd name="T0" fmla="*/ 0 w 204"/>
                <a:gd name="T1" fmla="*/ 465 h 480"/>
                <a:gd name="T2" fmla="*/ 0 w 204"/>
                <a:gd name="T3" fmla="*/ 473 h 480"/>
                <a:gd name="T4" fmla="*/ 2 w 204"/>
                <a:gd name="T5" fmla="*/ 473 h 480"/>
                <a:gd name="T6" fmla="*/ 35 w 204"/>
                <a:gd name="T7" fmla="*/ 476 h 480"/>
                <a:gd name="T8" fmla="*/ 39 w 204"/>
                <a:gd name="T9" fmla="*/ 476 h 480"/>
                <a:gd name="T10" fmla="*/ 165 w 204"/>
                <a:gd name="T11" fmla="*/ 480 h 480"/>
                <a:gd name="T12" fmla="*/ 180 w 204"/>
                <a:gd name="T13" fmla="*/ 471 h 480"/>
                <a:gd name="T14" fmla="*/ 39 w 204"/>
                <a:gd name="T15" fmla="*/ 467 h 480"/>
                <a:gd name="T16" fmla="*/ 35 w 204"/>
                <a:gd name="T17" fmla="*/ 467 h 480"/>
                <a:gd name="T18" fmla="*/ 2 w 204"/>
                <a:gd name="T19" fmla="*/ 465 h 480"/>
                <a:gd name="T20" fmla="*/ 0 w 204"/>
                <a:gd name="T21" fmla="*/ 465 h 480"/>
                <a:gd name="T22" fmla="*/ 204 w 204"/>
                <a:gd name="T23" fmla="*/ 0 h 480"/>
                <a:gd name="T24" fmla="*/ 200 w 204"/>
                <a:gd name="T25" fmla="*/ 2 h 480"/>
                <a:gd name="T26" fmla="*/ 200 w 204"/>
                <a:gd name="T27" fmla="*/ 149 h 480"/>
                <a:gd name="T28" fmla="*/ 202 w 204"/>
                <a:gd name="T29" fmla="*/ 149 h 480"/>
                <a:gd name="T30" fmla="*/ 200 w 204"/>
                <a:gd name="T31" fmla="*/ 152 h 480"/>
                <a:gd name="T32" fmla="*/ 200 w 204"/>
                <a:gd name="T33" fmla="*/ 471 h 480"/>
                <a:gd name="T34" fmla="*/ 180 w 204"/>
                <a:gd name="T35" fmla="*/ 471 h 480"/>
                <a:gd name="T36" fmla="*/ 167 w 204"/>
                <a:gd name="T37" fmla="*/ 480 h 480"/>
                <a:gd name="T38" fmla="*/ 198 w 204"/>
                <a:gd name="T39" fmla="*/ 480 h 480"/>
                <a:gd name="T40" fmla="*/ 204 w 204"/>
                <a:gd name="T41" fmla="*/ 478 h 480"/>
                <a:gd name="T42" fmla="*/ 204 w 204"/>
                <a:gd name="T43" fmla="*/ 0 h 4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4" h="480">
                  <a:moveTo>
                    <a:pt x="0" y="465"/>
                  </a:moveTo>
                  <a:lnTo>
                    <a:pt x="0" y="473"/>
                  </a:lnTo>
                  <a:lnTo>
                    <a:pt x="2" y="473"/>
                  </a:lnTo>
                  <a:lnTo>
                    <a:pt x="35" y="476"/>
                  </a:lnTo>
                  <a:lnTo>
                    <a:pt x="39" y="476"/>
                  </a:lnTo>
                  <a:lnTo>
                    <a:pt x="165" y="480"/>
                  </a:lnTo>
                  <a:lnTo>
                    <a:pt x="180" y="471"/>
                  </a:lnTo>
                  <a:lnTo>
                    <a:pt x="39" y="467"/>
                  </a:lnTo>
                  <a:lnTo>
                    <a:pt x="35" y="467"/>
                  </a:lnTo>
                  <a:lnTo>
                    <a:pt x="2" y="465"/>
                  </a:lnTo>
                  <a:lnTo>
                    <a:pt x="0" y="465"/>
                  </a:lnTo>
                  <a:moveTo>
                    <a:pt x="204" y="0"/>
                  </a:moveTo>
                  <a:lnTo>
                    <a:pt x="200" y="2"/>
                  </a:lnTo>
                  <a:lnTo>
                    <a:pt x="200" y="149"/>
                  </a:lnTo>
                  <a:lnTo>
                    <a:pt x="202" y="149"/>
                  </a:lnTo>
                  <a:lnTo>
                    <a:pt x="200" y="152"/>
                  </a:lnTo>
                  <a:lnTo>
                    <a:pt x="200" y="471"/>
                  </a:lnTo>
                  <a:lnTo>
                    <a:pt x="180" y="471"/>
                  </a:lnTo>
                  <a:lnTo>
                    <a:pt x="167" y="480"/>
                  </a:lnTo>
                  <a:lnTo>
                    <a:pt x="198" y="480"/>
                  </a:lnTo>
                  <a:lnTo>
                    <a:pt x="204" y="478"/>
                  </a:lnTo>
                  <a:lnTo>
                    <a:pt x="2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8" name="Freeform 505">
              <a:extLst>
                <a:ext uri="{FF2B5EF4-FFF2-40B4-BE49-F238E27FC236}">
                  <a16:creationId xmlns:a16="http://schemas.microsoft.com/office/drawing/2014/main" id="{8873E641-1253-4632-B1EB-AC8F252A92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3215"/>
              <a:ext cx="82" cy="527"/>
            </a:xfrm>
            <a:custGeom>
              <a:avLst/>
              <a:gdLst>
                <a:gd name="T0" fmla="*/ 82 w 82"/>
                <a:gd name="T1" fmla="*/ 459 h 527"/>
                <a:gd name="T2" fmla="*/ 0 w 82"/>
                <a:gd name="T3" fmla="*/ 509 h 527"/>
                <a:gd name="T4" fmla="*/ 0 w 82"/>
                <a:gd name="T5" fmla="*/ 527 h 527"/>
                <a:gd name="T6" fmla="*/ 82 w 82"/>
                <a:gd name="T7" fmla="*/ 478 h 527"/>
                <a:gd name="T8" fmla="*/ 82 w 82"/>
                <a:gd name="T9" fmla="*/ 459 h 527"/>
                <a:gd name="T10" fmla="*/ 82 w 82"/>
                <a:gd name="T11" fmla="*/ 0 h 527"/>
                <a:gd name="T12" fmla="*/ 0 w 82"/>
                <a:gd name="T13" fmla="*/ 49 h 527"/>
                <a:gd name="T14" fmla="*/ 0 w 82"/>
                <a:gd name="T15" fmla="*/ 492 h 527"/>
                <a:gd name="T16" fmla="*/ 82 w 82"/>
                <a:gd name="T17" fmla="*/ 448 h 527"/>
                <a:gd name="T18" fmla="*/ 82 w 82"/>
                <a:gd name="T19" fmla="*/ 0 h 5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527">
                  <a:moveTo>
                    <a:pt x="82" y="459"/>
                  </a:moveTo>
                  <a:lnTo>
                    <a:pt x="0" y="509"/>
                  </a:lnTo>
                  <a:lnTo>
                    <a:pt x="0" y="527"/>
                  </a:lnTo>
                  <a:lnTo>
                    <a:pt x="82" y="478"/>
                  </a:lnTo>
                  <a:lnTo>
                    <a:pt x="82" y="459"/>
                  </a:lnTo>
                  <a:close/>
                  <a:moveTo>
                    <a:pt x="82" y="0"/>
                  </a:moveTo>
                  <a:lnTo>
                    <a:pt x="0" y="49"/>
                  </a:lnTo>
                  <a:lnTo>
                    <a:pt x="0" y="492"/>
                  </a:lnTo>
                  <a:lnTo>
                    <a:pt x="82" y="44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584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9" name="Freeform 506">
              <a:extLst>
                <a:ext uri="{FF2B5EF4-FFF2-40B4-BE49-F238E27FC236}">
                  <a16:creationId xmlns:a16="http://schemas.microsoft.com/office/drawing/2014/main" id="{7BA1862B-102C-4AC1-8B6A-B0BBACF00E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3215"/>
              <a:ext cx="82" cy="527"/>
            </a:xfrm>
            <a:custGeom>
              <a:avLst/>
              <a:gdLst>
                <a:gd name="T0" fmla="*/ 82 w 82"/>
                <a:gd name="T1" fmla="*/ 459 h 527"/>
                <a:gd name="T2" fmla="*/ 0 w 82"/>
                <a:gd name="T3" fmla="*/ 509 h 527"/>
                <a:gd name="T4" fmla="*/ 0 w 82"/>
                <a:gd name="T5" fmla="*/ 527 h 527"/>
                <a:gd name="T6" fmla="*/ 82 w 82"/>
                <a:gd name="T7" fmla="*/ 478 h 527"/>
                <a:gd name="T8" fmla="*/ 82 w 82"/>
                <a:gd name="T9" fmla="*/ 459 h 527"/>
                <a:gd name="T10" fmla="*/ 82 w 82"/>
                <a:gd name="T11" fmla="*/ 0 h 527"/>
                <a:gd name="T12" fmla="*/ 0 w 82"/>
                <a:gd name="T13" fmla="*/ 49 h 527"/>
                <a:gd name="T14" fmla="*/ 0 w 82"/>
                <a:gd name="T15" fmla="*/ 492 h 527"/>
                <a:gd name="T16" fmla="*/ 82 w 82"/>
                <a:gd name="T17" fmla="*/ 448 h 527"/>
                <a:gd name="T18" fmla="*/ 82 w 82"/>
                <a:gd name="T19" fmla="*/ 0 h 5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527">
                  <a:moveTo>
                    <a:pt x="82" y="459"/>
                  </a:moveTo>
                  <a:lnTo>
                    <a:pt x="0" y="509"/>
                  </a:lnTo>
                  <a:lnTo>
                    <a:pt x="0" y="527"/>
                  </a:lnTo>
                  <a:lnTo>
                    <a:pt x="82" y="478"/>
                  </a:lnTo>
                  <a:lnTo>
                    <a:pt x="82" y="459"/>
                  </a:lnTo>
                  <a:moveTo>
                    <a:pt x="82" y="0"/>
                  </a:moveTo>
                  <a:lnTo>
                    <a:pt x="0" y="49"/>
                  </a:lnTo>
                  <a:lnTo>
                    <a:pt x="0" y="492"/>
                  </a:lnTo>
                  <a:lnTo>
                    <a:pt x="82" y="448"/>
                  </a:lnTo>
                  <a:lnTo>
                    <a:pt x="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0" name="Freeform 507">
              <a:extLst>
                <a:ext uri="{FF2B5EF4-FFF2-40B4-BE49-F238E27FC236}">
                  <a16:creationId xmlns:a16="http://schemas.microsoft.com/office/drawing/2014/main" id="{502E873D-F2FC-42F2-AC0A-046D4559DA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3211"/>
              <a:ext cx="89" cy="535"/>
            </a:xfrm>
            <a:custGeom>
              <a:avLst/>
              <a:gdLst>
                <a:gd name="T0" fmla="*/ 89 w 89"/>
                <a:gd name="T1" fmla="*/ 458 h 535"/>
                <a:gd name="T2" fmla="*/ 82 w 89"/>
                <a:gd name="T3" fmla="*/ 463 h 535"/>
                <a:gd name="T4" fmla="*/ 82 w 89"/>
                <a:gd name="T5" fmla="*/ 482 h 535"/>
                <a:gd name="T6" fmla="*/ 0 w 89"/>
                <a:gd name="T7" fmla="*/ 531 h 535"/>
                <a:gd name="T8" fmla="*/ 0 w 89"/>
                <a:gd name="T9" fmla="*/ 535 h 535"/>
                <a:gd name="T10" fmla="*/ 89 w 89"/>
                <a:gd name="T11" fmla="*/ 480 h 535"/>
                <a:gd name="T12" fmla="*/ 89 w 89"/>
                <a:gd name="T13" fmla="*/ 469 h 535"/>
                <a:gd name="T14" fmla="*/ 89 w 89"/>
                <a:gd name="T15" fmla="*/ 458 h 535"/>
                <a:gd name="T16" fmla="*/ 89 w 89"/>
                <a:gd name="T17" fmla="*/ 0 h 535"/>
                <a:gd name="T18" fmla="*/ 82 w 89"/>
                <a:gd name="T19" fmla="*/ 4 h 535"/>
                <a:gd name="T20" fmla="*/ 82 w 89"/>
                <a:gd name="T21" fmla="*/ 452 h 535"/>
                <a:gd name="T22" fmla="*/ 89 w 89"/>
                <a:gd name="T23" fmla="*/ 447 h 535"/>
                <a:gd name="T24" fmla="*/ 89 w 89"/>
                <a:gd name="T25" fmla="*/ 447 h 535"/>
                <a:gd name="T26" fmla="*/ 89 w 89"/>
                <a:gd name="T27" fmla="*/ 350 h 535"/>
                <a:gd name="T28" fmla="*/ 89 w 89"/>
                <a:gd name="T29" fmla="*/ 342 h 535"/>
                <a:gd name="T30" fmla="*/ 89 w 89"/>
                <a:gd name="T31" fmla="*/ 152 h 535"/>
                <a:gd name="T32" fmla="*/ 86 w 89"/>
                <a:gd name="T33" fmla="*/ 154 h 535"/>
                <a:gd name="T34" fmla="*/ 89 w 89"/>
                <a:gd name="T35" fmla="*/ 18 h 535"/>
                <a:gd name="T36" fmla="*/ 89 w 89"/>
                <a:gd name="T37" fmla="*/ 18 h 535"/>
                <a:gd name="T38" fmla="*/ 89 w 89"/>
                <a:gd name="T39" fmla="*/ 0 h 5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9" h="535">
                  <a:moveTo>
                    <a:pt x="89" y="458"/>
                  </a:moveTo>
                  <a:lnTo>
                    <a:pt x="82" y="463"/>
                  </a:lnTo>
                  <a:lnTo>
                    <a:pt x="82" y="482"/>
                  </a:lnTo>
                  <a:lnTo>
                    <a:pt x="0" y="531"/>
                  </a:lnTo>
                  <a:lnTo>
                    <a:pt x="0" y="535"/>
                  </a:lnTo>
                  <a:lnTo>
                    <a:pt x="89" y="480"/>
                  </a:lnTo>
                  <a:lnTo>
                    <a:pt x="89" y="469"/>
                  </a:lnTo>
                  <a:lnTo>
                    <a:pt x="89" y="458"/>
                  </a:lnTo>
                  <a:close/>
                  <a:moveTo>
                    <a:pt x="89" y="0"/>
                  </a:moveTo>
                  <a:lnTo>
                    <a:pt x="82" y="4"/>
                  </a:lnTo>
                  <a:lnTo>
                    <a:pt x="82" y="452"/>
                  </a:lnTo>
                  <a:lnTo>
                    <a:pt x="89" y="447"/>
                  </a:lnTo>
                  <a:lnTo>
                    <a:pt x="89" y="350"/>
                  </a:lnTo>
                  <a:lnTo>
                    <a:pt x="89" y="342"/>
                  </a:lnTo>
                  <a:lnTo>
                    <a:pt x="89" y="152"/>
                  </a:lnTo>
                  <a:lnTo>
                    <a:pt x="86" y="154"/>
                  </a:lnTo>
                  <a:lnTo>
                    <a:pt x="89" y="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3A4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1" name="Freeform 508">
              <a:extLst>
                <a:ext uri="{FF2B5EF4-FFF2-40B4-BE49-F238E27FC236}">
                  <a16:creationId xmlns:a16="http://schemas.microsoft.com/office/drawing/2014/main" id="{7A1F6BA5-C221-48B2-8C96-83A5ED94EA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3211"/>
              <a:ext cx="89" cy="535"/>
            </a:xfrm>
            <a:custGeom>
              <a:avLst/>
              <a:gdLst>
                <a:gd name="T0" fmla="*/ 89 w 89"/>
                <a:gd name="T1" fmla="*/ 458 h 535"/>
                <a:gd name="T2" fmla="*/ 82 w 89"/>
                <a:gd name="T3" fmla="*/ 463 h 535"/>
                <a:gd name="T4" fmla="*/ 82 w 89"/>
                <a:gd name="T5" fmla="*/ 482 h 535"/>
                <a:gd name="T6" fmla="*/ 0 w 89"/>
                <a:gd name="T7" fmla="*/ 531 h 535"/>
                <a:gd name="T8" fmla="*/ 0 w 89"/>
                <a:gd name="T9" fmla="*/ 535 h 535"/>
                <a:gd name="T10" fmla="*/ 89 w 89"/>
                <a:gd name="T11" fmla="*/ 480 h 535"/>
                <a:gd name="T12" fmla="*/ 89 w 89"/>
                <a:gd name="T13" fmla="*/ 469 h 535"/>
                <a:gd name="T14" fmla="*/ 89 w 89"/>
                <a:gd name="T15" fmla="*/ 458 h 535"/>
                <a:gd name="T16" fmla="*/ 89 w 89"/>
                <a:gd name="T17" fmla="*/ 0 h 535"/>
                <a:gd name="T18" fmla="*/ 82 w 89"/>
                <a:gd name="T19" fmla="*/ 4 h 535"/>
                <a:gd name="T20" fmla="*/ 82 w 89"/>
                <a:gd name="T21" fmla="*/ 452 h 535"/>
                <a:gd name="T22" fmla="*/ 89 w 89"/>
                <a:gd name="T23" fmla="*/ 447 h 535"/>
                <a:gd name="T24" fmla="*/ 89 w 89"/>
                <a:gd name="T25" fmla="*/ 447 h 535"/>
                <a:gd name="T26" fmla="*/ 89 w 89"/>
                <a:gd name="T27" fmla="*/ 350 h 535"/>
                <a:gd name="T28" fmla="*/ 89 w 89"/>
                <a:gd name="T29" fmla="*/ 342 h 535"/>
                <a:gd name="T30" fmla="*/ 89 w 89"/>
                <a:gd name="T31" fmla="*/ 152 h 535"/>
                <a:gd name="T32" fmla="*/ 86 w 89"/>
                <a:gd name="T33" fmla="*/ 154 h 535"/>
                <a:gd name="T34" fmla="*/ 89 w 89"/>
                <a:gd name="T35" fmla="*/ 18 h 535"/>
                <a:gd name="T36" fmla="*/ 89 w 89"/>
                <a:gd name="T37" fmla="*/ 18 h 535"/>
                <a:gd name="T38" fmla="*/ 89 w 89"/>
                <a:gd name="T39" fmla="*/ 0 h 5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9" h="535">
                  <a:moveTo>
                    <a:pt x="89" y="458"/>
                  </a:moveTo>
                  <a:lnTo>
                    <a:pt x="82" y="463"/>
                  </a:lnTo>
                  <a:lnTo>
                    <a:pt x="82" y="482"/>
                  </a:lnTo>
                  <a:lnTo>
                    <a:pt x="0" y="531"/>
                  </a:lnTo>
                  <a:lnTo>
                    <a:pt x="0" y="535"/>
                  </a:lnTo>
                  <a:lnTo>
                    <a:pt x="89" y="480"/>
                  </a:lnTo>
                  <a:lnTo>
                    <a:pt x="89" y="469"/>
                  </a:lnTo>
                  <a:lnTo>
                    <a:pt x="89" y="458"/>
                  </a:lnTo>
                  <a:moveTo>
                    <a:pt x="89" y="0"/>
                  </a:moveTo>
                  <a:lnTo>
                    <a:pt x="82" y="4"/>
                  </a:lnTo>
                  <a:lnTo>
                    <a:pt x="82" y="452"/>
                  </a:lnTo>
                  <a:lnTo>
                    <a:pt x="89" y="447"/>
                  </a:lnTo>
                  <a:lnTo>
                    <a:pt x="89" y="350"/>
                  </a:lnTo>
                  <a:lnTo>
                    <a:pt x="89" y="342"/>
                  </a:lnTo>
                  <a:lnTo>
                    <a:pt x="89" y="152"/>
                  </a:lnTo>
                  <a:lnTo>
                    <a:pt x="86" y="154"/>
                  </a:lnTo>
                  <a:lnTo>
                    <a:pt x="89" y="18"/>
                  </a:lnTo>
                  <a:lnTo>
                    <a:pt x="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2" name="Freeform 509">
              <a:extLst>
                <a:ext uri="{FF2B5EF4-FFF2-40B4-BE49-F238E27FC236}">
                  <a16:creationId xmlns:a16="http://schemas.microsoft.com/office/drawing/2014/main" id="{C91F65C1-FA82-45DD-BB34-99E26385F8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" y="3751"/>
              <a:ext cx="181" cy="112"/>
            </a:xfrm>
            <a:custGeom>
              <a:avLst/>
              <a:gdLst>
                <a:gd name="T0" fmla="*/ 2 w 181"/>
                <a:gd name="T1" fmla="*/ 15 h 112"/>
                <a:gd name="T2" fmla="*/ 0 w 181"/>
                <a:gd name="T3" fmla="*/ 57 h 112"/>
                <a:gd name="T4" fmla="*/ 0 w 181"/>
                <a:gd name="T5" fmla="*/ 112 h 112"/>
                <a:gd name="T6" fmla="*/ 145 w 181"/>
                <a:gd name="T7" fmla="*/ 22 h 112"/>
                <a:gd name="T8" fmla="*/ 115 w 181"/>
                <a:gd name="T9" fmla="*/ 20 h 112"/>
                <a:gd name="T10" fmla="*/ 26 w 181"/>
                <a:gd name="T11" fmla="*/ 75 h 112"/>
                <a:gd name="T12" fmla="*/ 24 w 181"/>
                <a:gd name="T13" fmla="*/ 48 h 112"/>
                <a:gd name="T14" fmla="*/ 77 w 181"/>
                <a:gd name="T15" fmla="*/ 20 h 112"/>
                <a:gd name="T16" fmla="*/ 2 w 181"/>
                <a:gd name="T17" fmla="*/ 15 h 112"/>
                <a:gd name="T18" fmla="*/ 178 w 181"/>
                <a:gd name="T19" fmla="*/ 0 h 112"/>
                <a:gd name="T20" fmla="*/ 165 w 181"/>
                <a:gd name="T21" fmla="*/ 11 h 112"/>
                <a:gd name="T22" fmla="*/ 181 w 181"/>
                <a:gd name="T23" fmla="*/ 0 h 112"/>
                <a:gd name="T24" fmla="*/ 178 w 181"/>
                <a:gd name="T25" fmla="*/ 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1" h="112">
                  <a:moveTo>
                    <a:pt x="2" y="15"/>
                  </a:moveTo>
                  <a:lnTo>
                    <a:pt x="0" y="57"/>
                  </a:lnTo>
                  <a:lnTo>
                    <a:pt x="0" y="112"/>
                  </a:lnTo>
                  <a:lnTo>
                    <a:pt x="145" y="22"/>
                  </a:lnTo>
                  <a:lnTo>
                    <a:pt x="115" y="20"/>
                  </a:lnTo>
                  <a:lnTo>
                    <a:pt x="26" y="75"/>
                  </a:lnTo>
                  <a:lnTo>
                    <a:pt x="24" y="48"/>
                  </a:lnTo>
                  <a:lnTo>
                    <a:pt x="77" y="20"/>
                  </a:lnTo>
                  <a:lnTo>
                    <a:pt x="2" y="15"/>
                  </a:lnTo>
                  <a:close/>
                  <a:moveTo>
                    <a:pt x="178" y="0"/>
                  </a:moveTo>
                  <a:lnTo>
                    <a:pt x="165" y="11"/>
                  </a:lnTo>
                  <a:lnTo>
                    <a:pt x="181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8A9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3" name="Freeform 510">
              <a:extLst>
                <a:ext uri="{FF2B5EF4-FFF2-40B4-BE49-F238E27FC236}">
                  <a16:creationId xmlns:a16="http://schemas.microsoft.com/office/drawing/2014/main" id="{11D529D1-6B0E-4694-9D59-BBB8B8298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" y="3751"/>
              <a:ext cx="181" cy="112"/>
            </a:xfrm>
            <a:custGeom>
              <a:avLst/>
              <a:gdLst>
                <a:gd name="T0" fmla="*/ 2 w 181"/>
                <a:gd name="T1" fmla="*/ 15 h 112"/>
                <a:gd name="T2" fmla="*/ 0 w 181"/>
                <a:gd name="T3" fmla="*/ 57 h 112"/>
                <a:gd name="T4" fmla="*/ 0 w 181"/>
                <a:gd name="T5" fmla="*/ 112 h 112"/>
                <a:gd name="T6" fmla="*/ 145 w 181"/>
                <a:gd name="T7" fmla="*/ 22 h 112"/>
                <a:gd name="T8" fmla="*/ 115 w 181"/>
                <a:gd name="T9" fmla="*/ 20 h 112"/>
                <a:gd name="T10" fmla="*/ 26 w 181"/>
                <a:gd name="T11" fmla="*/ 75 h 112"/>
                <a:gd name="T12" fmla="*/ 24 w 181"/>
                <a:gd name="T13" fmla="*/ 48 h 112"/>
                <a:gd name="T14" fmla="*/ 77 w 181"/>
                <a:gd name="T15" fmla="*/ 20 h 112"/>
                <a:gd name="T16" fmla="*/ 2 w 181"/>
                <a:gd name="T17" fmla="*/ 15 h 112"/>
                <a:gd name="T18" fmla="*/ 178 w 181"/>
                <a:gd name="T19" fmla="*/ 0 h 112"/>
                <a:gd name="T20" fmla="*/ 165 w 181"/>
                <a:gd name="T21" fmla="*/ 11 h 112"/>
                <a:gd name="T22" fmla="*/ 181 w 181"/>
                <a:gd name="T23" fmla="*/ 0 h 112"/>
                <a:gd name="T24" fmla="*/ 178 w 181"/>
                <a:gd name="T25" fmla="*/ 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1" h="112">
                  <a:moveTo>
                    <a:pt x="2" y="15"/>
                  </a:moveTo>
                  <a:lnTo>
                    <a:pt x="0" y="57"/>
                  </a:lnTo>
                  <a:lnTo>
                    <a:pt x="0" y="112"/>
                  </a:lnTo>
                  <a:lnTo>
                    <a:pt x="145" y="22"/>
                  </a:lnTo>
                  <a:lnTo>
                    <a:pt x="115" y="20"/>
                  </a:lnTo>
                  <a:lnTo>
                    <a:pt x="26" y="75"/>
                  </a:lnTo>
                  <a:lnTo>
                    <a:pt x="24" y="48"/>
                  </a:lnTo>
                  <a:lnTo>
                    <a:pt x="77" y="20"/>
                  </a:lnTo>
                  <a:lnTo>
                    <a:pt x="2" y="15"/>
                  </a:lnTo>
                  <a:moveTo>
                    <a:pt x="178" y="0"/>
                  </a:moveTo>
                  <a:lnTo>
                    <a:pt x="165" y="11"/>
                  </a:lnTo>
                  <a:lnTo>
                    <a:pt x="181" y="0"/>
                  </a:lnTo>
                  <a:lnTo>
                    <a:pt x="1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4" name="Freeform 511">
              <a:extLst>
                <a:ext uri="{FF2B5EF4-FFF2-40B4-BE49-F238E27FC236}">
                  <a16:creationId xmlns:a16="http://schemas.microsoft.com/office/drawing/2014/main" id="{DE283582-B104-49E7-BCDF-9D450E98B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742"/>
              <a:ext cx="170" cy="26"/>
            </a:xfrm>
            <a:custGeom>
              <a:avLst/>
              <a:gdLst>
                <a:gd name="T0" fmla="*/ 148 w 170"/>
                <a:gd name="T1" fmla="*/ 7 h 26"/>
                <a:gd name="T2" fmla="*/ 146 w 170"/>
                <a:gd name="T3" fmla="*/ 9 h 26"/>
                <a:gd name="T4" fmla="*/ 146 w 170"/>
                <a:gd name="T5" fmla="*/ 24 h 26"/>
                <a:gd name="T6" fmla="*/ 141 w 170"/>
                <a:gd name="T7" fmla="*/ 24 h 26"/>
                <a:gd name="T8" fmla="*/ 141 w 170"/>
                <a:gd name="T9" fmla="*/ 11 h 26"/>
                <a:gd name="T10" fmla="*/ 119 w 170"/>
                <a:gd name="T11" fmla="*/ 26 h 26"/>
                <a:gd name="T12" fmla="*/ 143 w 170"/>
                <a:gd name="T13" fmla="*/ 26 h 26"/>
                <a:gd name="T14" fmla="*/ 170 w 170"/>
                <a:gd name="T15" fmla="*/ 9 h 26"/>
                <a:gd name="T16" fmla="*/ 148 w 170"/>
                <a:gd name="T17" fmla="*/ 7 h 26"/>
                <a:gd name="T18" fmla="*/ 0 w 170"/>
                <a:gd name="T19" fmla="*/ 0 h 26"/>
                <a:gd name="T20" fmla="*/ 0 w 170"/>
                <a:gd name="T21" fmla="*/ 20 h 26"/>
                <a:gd name="T22" fmla="*/ 82 w 170"/>
                <a:gd name="T23" fmla="*/ 24 h 26"/>
                <a:gd name="T24" fmla="*/ 115 w 170"/>
                <a:gd name="T25" fmla="*/ 7 h 26"/>
                <a:gd name="T26" fmla="*/ 0 w 170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0" h="26">
                  <a:moveTo>
                    <a:pt x="148" y="7"/>
                  </a:moveTo>
                  <a:lnTo>
                    <a:pt x="146" y="9"/>
                  </a:lnTo>
                  <a:lnTo>
                    <a:pt x="146" y="24"/>
                  </a:lnTo>
                  <a:lnTo>
                    <a:pt x="141" y="24"/>
                  </a:lnTo>
                  <a:lnTo>
                    <a:pt x="141" y="11"/>
                  </a:lnTo>
                  <a:lnTo>
                    <a:pt x="119" y="26"/>
                  </a:lnTo>
                  <a:lnTo>
                    <a:pt x="143" y="26"/>
                  </a:lnTo>
                  <a:lnTo>
                    <a:pt x="170" y="9"/>
                  </a:lnTo>
                  <a:lnTo>
                    <a:pt x="148" y="7"/>
                  </a:lnTo>
                  <a:close/>
                  <a:moveTo>
                    <a:pt x="0" y="0"/>
                  </a:moveTo>
                  <a:lnTo>
                    <a:pt x="0" y="20"/>
                  </a:lnTo>
                  <a:lnTo>
                    <a:pt x="82" y="24"/>
                  </a:lnTo>
                  <a:lnTo>
                    <a:pt x="1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9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5" name="Freeform 512">
              <a:extLst>
                <a:ext uri="{FF2B5EF4-FFF2-40B4-BE49-F238E27FC236}">
                  <a16:creationId xmlns:a16="http://schemas.microsoft.com/office/drawing/2014/main" id="{A19565CE-5998-40E9-9AC4-B24B5D51A4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742"/>
              <a:ext cx="170" cy="26"/>
            </a:xfrm>
            <a:custGeom>
              <a:avLst/>
              <a:gdLst>
                <a:gd name="T0" fmla="*/ 148 w 170"/>
                <a:gd name="T1" fmla="*/ 7 h 26"/>
                <a:gd name="T2" fmla="*/ 146 w 170"/>
                <a:gd name="T3" fmla="*/ 9 h 26"/>
                <a:gd name="T4" fmla="*/ 146 w 170"/>
                <a:gd name="T5" fmla="*/ 24 h 26"/>
                <a:gd name="T6" fmla="*/ 141 w 170"/>
                <a:gd name="T7" fmla="*/ 24 h 26"/>
                <a:gd name="T8" fmla="*/ 141 w 170"/>
                <a:gd name="T9" fmla="*/ 11 h 26"/>
                <a:gd name="T10" fmla="*/ 119 w 170"/>
                <a:gd name="T11" fmla="*/ 26 h 26"/>
                <a:gd name="T12" fmla="*/ 143 w 170"/>
                <a:gd name="T13" fmla="*/ 26 h 26"/>
                <a:gd name="T14" fmla="*/ 170 w 170"/>
                <a:gd name="T15" fmla="*/ 9 h 26"/>
                <a:gd name="T16" fmla="*/ 148 w 170"/>
                <a:gd name="T17" fmla="*/ 7 h 26"/>
                <a:gd name="T18" fmla="*/ 0 w 170"/>
                <a:gd name="T19" fmla="*/ 0 h 26"/>
                <a:gd name="T20" fmla="*/ 0 w 170"/>
                <a:gd name="T21" fmla="*/ 20 h 26"/>
                <a:gd name="T22" fmla="*/ 82 w 170"/>
                <a:gd name="T23" fmla="*/ 24 h 26"/>
                <a:gd name="T24" fmla="*/ 115 w 170"/>
                <a:gd name="T25" fmla="*/ 7 h 26"/>
                <a:gd name="T26" fmla="*/ 0 w 170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0" h="26">
                  <a:moveTo>
                    <a:pt x="148" y="7"/>
                  </a:moveTo>
                  <a:lnTo>
                    <a:pt x="146" y="9"/>
                  </a:lnTo>
                  <a:lnTo>
                    <a:pt x="146" y="24"/>
                  </a:lnTo>
                  <a:lnTo>
                    <a:pt x="141" y="24"/>
                  </a:lnTo>
                  <a:lnTo>
                    <a:pt x="141" y="11"/>
                  </a:lnTo>
                  <a:lnTo>
                    <a:pt x="119" y="26"/>
                  </a:lnTo>
                  <a:lnTo>
                    <a:pt x="143" y="26"/>
                  </a:lnTo>
                  <a:lnTo>
                    <a:pt x="170" y="9"/>
                  </a:lnTo>
                  <a:lnTo>
                    <a:pt x="148" y="7"/>
                  </a:lnTo>
                  <a:moveTo>
                    <a:pt x="0" y="0"/>
                  </a:moveTo>
                  <a:lnTo>
                    <a:pt x="0" y="20"/>
                  </a:lnTo>
                  <a:lnTo>
                    <a:pt x="82" y="24"/>
                  </a:lnTo>
                  <a:lnTo>
                    <a:pt x="115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6" name="Freeform 513">
              <a:extLst>
                <a:ext uri="{FF2B5EF4-FFF2-40B4-BE49-F238E27FC236}">
                  <a16:creationId xmlns:a16="http://schemas.microsoft.com/office/drawing/2014/main" id="{47123D58-2A62-4379-84B9-619E934928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713"/>
              <a:ext cx="181" cy="31"/>
            </a:xfrm>
            <a:custGeom>
              <a:avLst/>
              <a:gdLst>
                <a:gd name="T0" fmla="*/ 181 w 181"/>
                <a:gd name="T1" fmla="*/ 16 h 31"/>
                <a:gd name="T2" fmla="*/ 157 w 181"/>
                <a:gd name="T3" fmla="*/ 31 h 31"/>
                <a:gd name="T4" fmla="*/ 179 w 181"/>
                <a:gd name="T5" fmla="*/ 31 h 31"/>
                <a:gd name="T6" fmla="*/ 181 w 181"/>
                <a:gd name="T7" fmla="*/ 29 h 31"/>
                <a:gd name="T8" fmla="*/ 181 w 181"/>
                <a:gd name="T9" fmla="*/ 16 h 31"/>
                <a:gd name="T10" fmla="*/ 146 w 181"/>
                <a:gd name="T11" fmla="*/ 7 h 31"/>
                <a:gd name="T12" fmla="*/ 146 w 181"/>
                <a:gd name="T13" fmla="*/ 18 h 31"/>
                <a:gd name="T14" fmla="*/ 163 w 181"/>
                <a:gd name="T15" fmla="*/ 9 h 31"/>
                <a:gd name="T16" fmla="*/ 146 w 181"/>
                <a:gd name="T17" fmla="*/ 7 h 31"/>
                <a:gd name="T18" fmla="*/ 0 w 181"/>
                <a:gd name="T19" fmla="*/ 0 h 31"/>
                <a:gd name="T20" fmla="*/ 0 w 181"/>
                <a:gd name="T21" fmla="*/ 22 h 31"/>
                <a:gd name="T22" fmla="*/ 126 w 181"/>
                <a:gd name="T23" fmla="*/ 29 h 31"/>
                <a:gd name="T24" fmla="*/ 141 w 181"/>
                <a:gd name="T25" fmla="*/ 20 h 31"/>
                <a:gd name="T26" fmla="*/ 141 w 181"/>
                <a:gd name="T27" fmla="*/ 7 h 31"/>
                <a:gd name="T28" fmla="*/ 0 w 181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1" h="31">
                  <a:moveTo>
                    <a:pt x="181" y="16"/>
                  </a:moveTo>
                  <a:lnTo>
                    <a:pt x="157" y="31"/>
                  </a:lnTo>
                  <a:lnTo>
                    <a:pt x="179" y="31"/>
                  </a:lnTo>
                  <a:lnTo>
                    <a:pt x="181" y="29"/>
                  </a:lnTo>
                  <a:lnTo>
                    <a:pt x="181" y="16"/>
                  </a:lnTo>
                  <a:close/>
                  <a:moveTo>
                    <a:pt x="146" y="7"/>
                  </a:moveTo>
                  <a:lnTo>
                    <a:pt x="146" y="18"/>
                  </a:lnTo>
                  <a:lnTo>
                    <a:pt x="163" y="9"/>
                  </a:lnTo>
                  <a:lnTo>
                    <a:pt x="146" y="7"/>
                  </a:lnTo>
                  <a:close/>
                  <a:moveTo>
                    <a:pt x="0" y="0"/>
                  </a:moveTo>
                  <a:lnTo>
                    <a:pt x="0" y="22"/>
                  </a:lnTo>
                  <a:lnTo>
                    <a:pt x="126" y="29"/>
                  </a:lnTo>
                  <a:lnTo>
                    <a:pt x="141" y="20"/>
                  </a:lnTo>
                  <a:lnTo>
                    <a:pt x="141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9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7" name="Freeform 514">
              <a:extLst>
                <a:ext uri="{FF2B5EF4-FFF2-40B4-BE49-F238E27FC236}">
                  <a16:creationId xmlns:a16="http://schemas.microsoft.com/office/drawing/2014/main" id="{D701466E-00F9-4636-8E8F-29A299ED4F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713"/>
              <a:ext cx="181" cy="31"/>
            </a:xfrm>
            <a:custGeom>
              <a:avLst/>
              <a:gdLst>
                <a:gd name="T0" fmla="*/ 181 w 181"/>
                <a:gd name="T1" fmla="*/ 16 h 31"/>
                <a:gd name="T2" fmla="*/ 157 w 181"/>
                <a:gd name="T3" fmla="*/ 31 h 31"/>
                <a:gd name="T4" fmla="*/ 179 w 181"/>
                <a:gd name="T5" fmla="*/ 31 h 31"/>
                <a:gd name="T6" fmla="*/ 181 w 181"/>
                <a:gd name="T7" fmla="*/ 29 h 31"/>
                <a:gd name="T8" fmla="*/ 181 w 181"/>
                <a:gd name="T9" fmla="*/ 16 h 31"/>
                <a:gd name="T10" fmla="*/ 146 w 181"/>
                <a:gd name="T11" fmla="*/ 7 h 31"/>
                <a:gd name="T12" fmla="*/ 146 w 181"/>
                <a:gd name="T13" fmla="*/ 18 h 31"/>
                <a:gd name="T14" fmla="*/ 163 w 181"/>
                <a:gd name="T15" fmla="*/ 9 h 31"/>
                <a:gd name="T16" fmla="*/ 146 w 181"/>
                <a:gd name="T17" fmla="*/ 7 h 31"/>
                <a:gd name="T18" fmla="*/ 0 w 181"/>
                <a:gd name="T19" fmla="*/ 0 h 31"/>
                <a:gd name="T20" fmla="*/ 0 w 181"/>
                <a:gd name="T21" fmla="*/ 22 h 31"/>
                <a:gd name="T22" fmla="*/ 126 w 181"/>
                <a:gd name="T23" fmla="*/ 29 h 31"/>
                <a:gd name="T24" fmla="*/ 141 w 181"/>
                <a:gd name="T25" fmla="*/ 20 h 31"/>
                <a:gd name="T26" fmla="*/ 141 w 181"/>
                <a:gd name="T27" fmla="*/ 7 h 31"/>
                <a:gd name="T28" fmla="*/ 0 w 181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1" h="31">
                  <a:moveTo>
                    <a:pt x="181" y="16"/>
                  </a:moveTo>
                  <a:lnTo>
                    <a:pt x="157" y="31"/>
                  </a:lnTo>
                  <a:lnTo>
                    <a:pt x="179" y="31"/>
                  </a:lnTo>
                  <a:lnTo>
                    <a:pt x="181" y="29"/>
                  </a:lnTo>
                  <a:lnTo>
                    <a:pt x="181" y="16"/>
                  </a:lnTo>
                  <a:moveTo>
                    <a:pt x="146" y="7"/>
                  </a:moveTo>
                  <a:lnTo>
                    <a:pt x="146" y="18"/>
                  </a:lnTo>
                  <a:lnTo>
                    <a:pt x="163" y="9"/>
                  </a:lnTo>
                  <a:lnTo>
                    <a:pt x="146" y="7"/>
                  </a:lnTo>
                  <a:moveTo>
                    <a:pt x="0" y="0"/>
                  </a:moveTo>
                  <a:lnTo>
                    <a:pt x="0" y="22"/>
                  </a:lnTo>
                  <a:lnTo>
                    <a:pt x="126" y="29"/>
                  </a:lnTo>
                  <a:lnTo>
                    <a:pt x="141" y="20"/>
                  </a:lnTo>
                  <a:lnTo>
                    <a:pt x="141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8" name="Freeform 515">
              <a:extLst>
                <a:ext uri="{FF2B5EF4-FFF2-40B4-BE49-F238E27FC236}">
                  <a16:creationId xmlns:a16="http://schemas.microsoft.com/office/drawing/2014/main" id="{A1E0FD47-833C-4C22-9CB4-E072EE8CFC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8"/>
              <a:ext cx="181" cy="454"/>
            </a:xfrm>
            <a:custGeom>
              <a:avLst/>
              <a:gdLst>
                <a:gd name="T0" fmla="*/ 141 w 181"/>
                <a:gd name="T1" fmla="*/ 177 h 454"/>
                <a:gd name="T2" fmla="*/ 2 w 181"/>
                <a:gd name="T3" fmla="*/ 265 h 454"/>
                <a:gd name="T4" fmla="*/ 0 w 181"/>
                <a:gd name="T5" fmla="*/ 445 h 454"/>
                <a:gd name="T6" fmla="*/ 141 w 181"/>
                <a:gd name="T7" fmla="*/ 452 h 454"/>
                <a:gd name="T8" fmla="*/ 141 w 181"/>
                <a:gd name="T9" fmla="*/ 177 h 454"/>
                <a:gd name="T10" fmla="*/ 181 w 181"/>
                <a:gd name="T11" fmla="*/ 155 h 454"/>
                <a:gd name="T12" fmla="*/ 146 w 181"/>
                <a:gd name="T13" fmla="*/ 174 h 454"/>
                <a:gd name="T14" fmla="*/ 146 w 181"/>
                <a:gd name="T15" fmla="*/ 452 h 454"/>
                <a:gd name="T16" fmla="*/ 163 w 181"/>
                <a:gd name="T17" fmla="*/ 454 h 454"/>
                <a:gd name="T18" fmla="*/ 181 w 181"/>
                <a:gd name="T19" fmla="*/ 443 h 454"/>
                <a:gd name="T20" fmla="*/ 181 w 181"/>
                <a:gd name="T21" fmla="*/ 155 h 454"/>
                <a:gd name="T22" fmla="*/ 181 w 181"/>
                <a:gd name="T23" fmla="*/ 0 h 454"/>
                <a:gd name="T24" fmla="*/ 146 w 181"/>
                <a:gd name="T25" fmla="*/ 20 h 454"/>
                <a:gd name="T26" fmla="*/ 146 w 181"/>
                <a:gd name="T27" fmla="*/ 150 h 454"/>
                <a:gd name="T28" fmla="*/ 181 w 181"/>
                <a:gd name="T29" fmla="*/ 152 h 454"/>
                <a:gd name="T30" fmla="*/ 181 w 181"/>
                <a:gd name="T31" fmla="*/ 0 h 4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1" h="454">
                  <a:moveTo>
                    <a:pt x="141" y="177"/>
                  </a:moveTo>
                  <a:lnTo>
                    <a:pt x="2" y="265"/>
                  </a:lnTo>
                  <a:lnTo>
                    <a:pt x="0" y="445"/>
                  </a:lnTo>
                  <a:lnTo>
                    <a:pt x="141" y="452"/>
                  </a:lnTo>
                  <a:lnTo>
                    <a:pt x="141" y="177"/>
                  </a:lnTo>
                  <a:close/>
                  <a:moveTo>
                    <a:pt x="181" y="155"/>
                  </a:moveTo>
                  <a:lnTo>
                    <a:pt x="146" y="174"/>
                  </a:lnTo>
                  <a:lnTo>
                    <a:pt x="146" y="452"/>
                  </a:lnTo>
                  <a:lnTo>
                    <a:pt x="163" y="454"/>
                  </a:lnTo>
                  <a:lnTo>
                    <a:pt x="181" y="443"/>
                  </a:lnTo>
                  <a:lnTo>
                    <a:pt x="181" y="155"/>
                  </a:lnTo>
                  <a:close/>
                  <a:moveTo>
                    <a:pt x="181" y="0"/>
                  </a:moveTo>
                  <a:lnTo>
                    <a:pt x="146" y="20"/>
                  </a:lnTo>
                  <a:lnTo>
                    <a:pt x="146" y="150"/>
                  </a:lnTo>
                  <a:lnTo>
                    <a:pt x="181" y="152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658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9" name="Freeform 516">
              <a:extLst>
                <a:ext uri="{FF2B5EF4-FFF2-40B4-BE49-F238E27FC236}">
                  <a16:creationId xmlns:a16="http://schemas.microsoft.com/office/drawing/2014/main" id="{ADFED2A8-C195-4E10-959B-46268DEF3B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8"/>
              <a:ext cx="181" cy="454"/>
            </a:xfrm>
            <a:custGeom>
              <a:avLst/>
              <a:gdLst>
                <a:gd name="T0" fmla="*/ 141 w 181"/>
                <a:gd name="T1" fmla="*/ 177 h 454"/>
                <a:gd name="T2" fmla="*/ 2 w 181"/>
                <a:gd name="T3" fmla="*/ 265 h 454"/>
                <a:gd name="T4" fmla="*/ 0 w 181"/>
                <a:gd name="T5" fmla="*/ 445 h 454"/>
                <a:gd name="T6" fmla="*/ 141 w 181"/>
                <a:gd name="T7" fmla="*/ 452 h 454"/>
                <a:gd name="T8" fmla="*/ 141 w 181"/>
                <a:gd name="T9" fmla="*/ 177 h 454"/>
                <a:gd name="T10" fmla="*/ 181 w 181"/>
                <a:gd name="T11" fmla="*/ 155 h 454"/>
                <a:gd name="T12" fmla="*/ 146 w 181"/>
                <a:gd name="T13" fmla="*/ 174 h 454"/>
                <a:gd name="T14" fmla="*/ 146 w 181"/>
                <a:gd name="T15" fmla="*/ 452 h 454"/>
                <a:gd name="T16" fmla="*/ 163 w 181"/>
                <a:gd name="T17" fmla="*/ 454 h 454"/>
                <a:gd name="T18" fmla="*/ 181 w 181"/>
                <a:gd name="T19" fmla="*/ 443 h 454"/>
                <a:gd name="T20" fmla="*/ 181 w 181"/>
                <a:gd name="T21" fmla="*/ 155 h 454"/>
                <a:gd name="T22" fmla="*/ 181 w 181"/>
                <a:gd name="T23" fmla="*/ 0 h 454"/>
                <a:gd name="T24" fmla="*/ 146 w 181"/>
                <a:gd name="T25" fmla="*/ 20 h 454"/>
                <a:gd name="T26" fmla="*/ 146 w 181"/>
                <a:gd name="T27" fmla="*/ 150 h 454"/>
                <a:gd name="T28" fmla="*/ 181 w 181"/>
                <a:gd name="T29" fmla="*/ 152 h 454"/>
                <a:gd name="T30" fmla="*/ 181 w 181"/>
                <a:gd name="T31" fmla="*/ 0 h 4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1" h="454">
                  <a:moveTo>
                    <a:pt x="141" y="177"/>
                  </a:moveTo>
                  <a:lnTo>
                    <a:pt x="2" y="265"/>
                  </a:lnTo>
                  <a:lnTo>
                    <a:pt x="0" y="445"/>
                  </a:lnTo>
                  <a:lnTo>
                    <a:pt x="141" y="452"/>
                  </a:lnTo>
                  <a:lnTo>
                    <a:pt x="141" y="177"/>
                  </a:lnTo>
                  <a:moveTo>
                    <a:pt x="181" y="155"/>
                  </a:moveTo>
                  <a:lnTo>
                    <a:pt x="146" y="174"/>
                  </a:lnTo>
                  <a:lnTo>
                    <a:pt x="146" y="452"/>
                  </a:lnTo>
                  <a:lnTo>
                    <a:pt x="163" y="454"/>
                  </a:lnTo>
                  <a:lnTo>
                    <a:pt x="181" y="443"/>
                  </a:lnTo>
                  <a:lnTo>
                    <a:pt x="181" y="155"/>
                  </a:lnTo>
                  <a:moveTo>
                    <a:pt x="181" y="0"/>
                  </a:moveTo>
                  <a:lnTo>
                    <a:pt x="146" y="20"/>
                  </a:lnTo>
                  <a:lnTo>
                    <a:pt x="146" y="150"/>
                  </a:lnTo>
                  <a:lnTo>
                    <a:pt x="181" y="152"/>
                  </a:lnTo>
                  <a:lnTo>
                    <a:pt x="1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0" name="Freeform 517">
              <a:extLst>
                <a:ext uri="{FF2B5EF4-FFF2-40B4-BE49-F238E27FC236}">
                  <a16:creationId xmlns:a16="http://schemas.microsoft.com/office/drawing/2014/main" id="{74873297-5FE1-4D84-83D8-FB091914BC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8"/>
              <a:ext cx="181" cy="505"/>
            </a:xfrm>
            <a:custGeom>
              <a:avLst/>
              <a:gdLst>
                <a:gd name="T0" fmla="*/ 0 w 181"/>
                <a:gd name="T1" fmla="*/ 494 h 505"/>
                <a:gd name="T2" fmla="*/ 0 w 181"/>
                <a:gd name="T3" fmla="*/ 498 h 505"/>
                <a:gd name="T4" fmla="*/ 75 w 181"/>
                <a:gd name="T5" fmla="*/ 503 h 505"/>
                <a:gd name="T6" fmla="*/ 82 w 181"/>
                <a:gd name="T7" fmla="*/ 498 h 505"/>
                <a:gd name="T8" fmla="*/ 0 w 181"/>
                <a:gd name="T9" fmla="*/ 494 h 505"/>
                <a:gd name="T10" fmla="*/ 170 w 181"/>
                <a:gd name="T11" fmla="*/ 483 h 505"/>
                <a:gd name="T12" fmla="*/ 143 w 181"/>
                <a:gd name="T13" fmla="*/ 500 h 505"/>
                <a:gd name="T14" fmla="*/ 119 w 181"/>
                <a:gd name="T15" fmla="*/ 500 h 505"/>
                <a:gd name="T16" fmla="*/ 113 w 181"/>
                <a:gd name="T17" fmla="*/ 503 h 505"/>
                <a:gd name="T18" fmla="*/ 143 w 181"/>
                <a:gd name="T19" fmla="*/ 505 h 505"/>
                <a:gd name="T20" fmla="*/ 163 w 181"/>
                <a:gd name="T21" fmla="*/ 494 h 505"/>
                <a:gd name="T22" fmla="*/ 176 w 181"/>
                <a:gd name="T23" fmla="*/ 483 h 505"/>
                <a:gd name="T24" fmla="*/ 170 w 181"/>
                <a:gd name="T25" fmla="*/ 483 h 505"/>
                <a:gd name="T26" fmla="*/ 181 w 181"/>
                <a:gd name="T27" fmla="*/ 461 h 505"/>
                <a:gd name="T28" fmla="*/ 181 w 181"/>
                <a:gd name="T29" fmla="*/ 461 h 505"/>
                <a:gd name="T30" fmla="*/ 181 w 181"/>
                <a:gd name="T31" fmla="*/ 474 h 505"/>
                <a:gd name="T32" fmla="*/ 179 w 181"/>
                <a:gd name="T33" fmla="*/ 476 h 505"/>
                <a:gd name="T34" fmla="*/ 181 w 181"/>
                <a:gd name="T35" fmla="*/ 476 h 505"/>
                <a:gd name="T36" fmla="*/ 181 w 181"/>
                <a:gd name="T37" fmla="*/ 461 h 505"/>
                <a:gd name="T38" fmla="*/ 181 w 181"/>
                <a:gd name="T39" fmla="*/ 155 h 505"/>
                <a:gd name="T40" fmla="*/ 181 w 181"/>
                <a:gd name="T41" fmla="*/ 155 h 505"/>
                <a:gd name="T42" fmla="*/ 181 w 181"/>
                <a:gd name="T43" fmla="*/ 443 h 505"/>
                <a:gd name="T44" fmla="*/ 181 w 181"/>
                <a:gd name="T45" fmla="*/ 443 h 505"/>
                <a:gd name="T46" fmla="*/ 181 w 181"/>
                <a:gd name="T47" fmla="*/ 155 h 505"/>
                <a:gd name="T48" fmla="*/ 181 w 181"/>
                <a:gd name="T49" fmla="*/ 0 h 505"/>
                <a:gd name="T50" fmla="*/ 181 w 181"/>
                <a:gd name="T51" fmla="*/ 0 h 505"/>
                <a:gd name="T52" fmla="*/ 181 w 181"/>
                <a:gd name="T53" fmla="*/ 152 h 505"/>
                <a:gd name="T54" fmla="*/ 181 w 181"/>
                <a:gd name="T55" fmla="*/ 152 h 505"/>
                <a:gd name="T56" fmla="*/ 181 w 181"/>
                <a:gd name="T57" fmla="*/ 0 h 5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1" h="505">
                  <a:moveTo>
                    <a:pt x="0" y="494"/>
                  </a:moveTo>
                  <a:lnTo>
                    <a:pt x="0" y="498"/>
                  </a:lnTo>
                  <a:lnTo>
                    <a:pt x="75" y="503"/>
                  </a:lnTo>
                  <a:lnTo>
                    <a:pt x="82" y="498"/>
                  </a:lnTo>
                  <a:lnTo>
                    <a:pt x="0" y="494"/>
                  </a:lnTo>
                  <a:close/>
                  <a:moveTo>
                    <a:pt x="170" y="483"/>
                  </a:moveTo>
                  <a:lnTo>
                    <a:pt x="143" y="500"/>
                  </a:lnTo>
                  <a:lnTo>
                    <a:pt x="119" y="500"/>
                  </a:lnTo>
                  <a:lnTo>
                    <a:pt x="113" y="503"/>
                  </a:lnTo>
                  <a:lnTo>
                    <a:pt x="143" y="505"/>
                  </a:lnTo>
                  <a:lnTo>
                    <a:pt x="163" y="494"/>
                  </a:lnTo>
                  <a:lnTo>
                    <a:pt x="176" y="483"/>
                  </a:lnTo>
                  <a:lnTo>
                    <a:pt x="170" y="483"/>
                  </a:lnTo>
                  <a:close/>
                  <a:moveTo>
                    <a:pt x="181" y="461"/>
                  </a:moveTo>
                  <a:lnTo>
                    <a:pt x="181" y="461"/>
                  </a:lnTo>
                  <a:lnTo>
                    <a:pt x="181" y="474"/>
                  </a:lnTo>
                  <a:lnTo>
                    <a:pt x="179" y="476"/>
                  </a:lnTo>
                  <a:lnTo>
                    <a:pt x="181" y="476"/>
                  </a:lnTo>
                  <a:lnTo>
                    <a:pt x="181" y="461"/>
                  </a:lnTo>
                  <a:close/>
                  <a:moveTo>
                    <a:pt x="181" y="155"/>
                  </a:moveTo>
                  <a:lnTo>
                    <a:pt x="181" y="155"/>
                  </a:lnTo>
                  <a:lnTo>
                    <a:pt x="181" y="443"/>
                  </a:lnTo>
                  <a:lnTo>
                    <a:pt x="181" y="155"/>
                  </a:lnTo>
                  <a:close/>
                  <a:moveTo>
                    <a:pt x="181" y="0"/>
                  </a:moveTo>
                  <a:lnTo>
                    <a:pt x="181" y="0"/>
                  </a:lnTo>
                  <a:lnTo>
                    <a:pt x="181" y="152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B6B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1" name="Freeform 518">
              <a:extLst>
                <a:ext uri="{FF2B5EF4-FFF2-40B4-BE49-F238E27FC236}">
                  <a16:creationId xmlns:a16="http://schemas.microsoft.com/office/drawing/2014/main" id="{E91FADD2-BF24-48F9-A9F5-1F36A04477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8"/>
              <a:ext cx="181" cy="505"/>
            </a:xfrm>
            <a:custGeom>
              <a:avLst/>
              <a:gdLst>
                <a:gd name="T0" fmla="*/ 0 w 181"/>
                <a:gd name="T1" fmla="*/ 494 h 505"/>
                <a:gd name="T2" fmla="*/ 0 w 181"/>
                <a:gd name="T3" fmla="*/ 498 h 505"/>
                <a:gd name="T4" fmla="*/ 75 w 181"/>
                <a:gd name="T5" fmla="*/ 503 h 505"/>
                <a:gd name="T6" fmla="*/ 82 w 181"/>
                <a:gd name="T7" fmla="*/ 498 h 505"/>
                <a:gd name="T8" fmla="*/ 0 w 181"/>
                <a:gd name="T9" fmla="*/ 494 h 505"/>
                <a:gd name="T10" fmla="*/ 170 w 181"/>
                <a:gd name="T11" fmla="*/ 483 h 505"/>
                <a:gd name="T12" fmla="*/ 143 w 181"/>
                <a:gd name="T13" fmla="*/ 500 h 505"/>
                <a:gd name="T14" fmla="*/ 119 w 181"/>
                <a:gd name="T15" fmla="*/ 500 h 505"/>
                <a:gd name="T16" fmla="*/ 113 w 181"/>
                <a:gd name="T17" fmla="*/ 503 h 505"/>
                <a:gd name="T18" fmla="*/ 143 w 181"/>
                <a:gd name="T19" fmla="*/ 505 h 505"/>
                <a:gd name="T20" fmla="*/ 163 w 181"/>
                <a:gd name="T21" fmla="*/ 494 h 505"/>
                <a:gd name="T22" fmla="*/ 176 w 181"/>
                <a:gd name="T23" fmla="*/ 483 h 505"/>
                <a:gd name="T24" fmla="*/ 170 w 181"/>
                <a:gd name="T25" fmla="*/ 483 h 505"/>
                <a:gd name="T26" fmla="*/ 181 w 181"/>
                <a:gd name="T27" fmla="*/ 461 h 505"/>
                <a:gd name="T28" fmla="*/ 181 w 181"/>
                <a:gd name="T29" fmla="*/ 461 h 505"/>
                <a:gd name="T30" fmla="*/ 181 w 181"/>
                <a:gd name="T31" fmla="*/ 474 h 505"/>
                <a:gd name="T32" fmla="*/ 179 w 181"/>
                <a:gd name="T33" fmla="*/ 476 h 505"/>
                <a:gd name="T34" fmla="*/ 181 w 181"/>
                <a:gd name="T35" fmla="*/ 476 h 505"/>
                <a:gd name="T36" fmla="*/ 181 w 181"/>
                <a:gd name="T37" fmla="*/ 461 h 505"/>
                <a:gd name="T38" fmla="*/ 181 w 181"/>
                <a:gd name="T39" fmla="*/ 155 h 505"/>
                <a:gd name="T40" fmla="*/ 181 w 181"/>
                <a:gd name="T41" fmla="*/ 155 h 505"/>
                <a:gd name="T42" fmla="*/ 181 w 181"/>
                <a:gd name="T43" fmla="*/ 443 h 505"/>
                <a:gd name="T44" fmla="*/ 181 w 181"/>
                <a:gd name="T45" fmla="*/ 443 h 505"/>
                <a:gd name="T46" fmla="*/ 181 w 181"/>
                <a:gd name="T47" fmla="*/ 155 h 505"/>
                <a:gd name="T48" fmla="*/ 181 w 181"/>
                <a:gd name="T49" fmla="*/ 0 h 505"/>
                <a:gd name="T50" fmla="*/ 181 w 181"/>
                <a:gd name="T51" fmla="*/ 0 h 505"/>
                <a:gd name="T52" fmla="*/ 181 w 181"/>
                <a:gd name="T53" fmla="*/ 152 h 505"/>
                <a:gd name="T54" fmla="*/ 181 w 181"/>
                <a:gd name="T55" fmla="*/ 152 h 505"/>
                <a:gd name="T56" fmla="*/ 181 w 181"/>
                <a:gd name="T57" fmla="*/ 0 h 5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1" h="505">
                  <a:moveTo>
                    <a:pt x="0" y="494"/>
                  </a:moveTo>
                  <a:lnTo>
                    <a:pt x="0" y="498"/>
                  </a:lnTo>
                  <a:lnTo>
                    <a:pt x="75" y="503"/>
                  </a:lnTo>
                  <a:lnTo>
                    <a:pt x="82" y="498"/>
                  </a:lnTo>
                  <a:lnTo>
                    <a:pt x="0" y="494"/>
                  </a:lnTo>
                  <a:moveTo>
                    <a:pt x="170" y="483"/>
                  </a:moveTo>
                  <a:lnTo>
                    <a:pt x="143" y="500"/>
                  </a:lnTo>
                  <a:lnTo>
                    <a:pt x="119" y="500"/>
                  </a:lnTo>
                  <a:lnTo>
                    <a:pt x="113" y="503"/>
                  </a:lnTo>
                  <a:lnTo>
                    <a:pt x="143" y="505"/>
                  </a:lnTo>
                  <a:lnTo>
                    <a:pt x="163" y="494"/>
                  </a:lnTo>
                  <a:lnTo>
                    <a:pt x="176" y="483"/>
                  </a:lnTo>
                  <a:lnTo>
                    <a:pt x="170" y="483"/>
                  </a:lnTo>
                  <a:moveTo>
                    <a:pt x="181" y="461"/>
                  </a:moveTo>
                  <a:lnTo>
                    <a:pt x="181" y="461"/>
                  </a:lnTo>
                  <a:lnTo>
                    <a:pt x="181" y="474"/>
                  </a:lnTo>
                  <a:lnTo>
                    <a:pt x="179" y="476"/>
                  </a:lnTo>
                  <a:lnTo>
                    <a:pt x="181" y="476"/>
                  </a:lnTo>
                  <a:lnTo>
                    <a:pt x="181" y="461"/>
                  </a:lnTo>
                  <a:moveTo>
                    <a:pt x="181" y="155"/>
                  </a:moveTo>
                  <a:lnTo>
                    <a:pt x="181" y="155"/>
                  </a:lnTo>
                  <a:lnTo>
                    <a:pt x="181" y="443"/>
                  </a:lnTo>
                  <a:lnTo>
                    <a:pt x="181" y="155"/>
                  </a:lnTo>
                  <a:moveTo>
                    <a:pt x="181" y="0"/>
                  </a:moveTo>
                  <a:lnTo>
                    <a:pt x="181" y="0"/>
                  </a:lnTo>
                  <a:lnTo>
                    <a:pt x="181" y="152"/>
                  </a:lnTo>
                  <a:lnTo>
                    <a:pt x="1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2" name="Freeform 519">
              <a:extLst>
                <a:ext uri="{FF2B5EF4-FFF2-40B4-BE49-F238E27FC236}">
                  <a16:creationId xmlns:a16="http://schemas.microsoft.com/office/drawing/2014/main" id="{F7A7A4C2-30E3-470D-9FC1-34461EA55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4"/>
              <a:ext cx="187" cy="487"/>
            </a:xfrm>
            <a:custGeom>
              <a:avLst/>
              <a:gdLst>
                <a:gd name="T0" fmla="*/ 0 w 187"/>
                <a:gd name="T1" fmla="*/ 471 h 487"/>
                <a:gd name="T2" fmla="*/ 0 w 187"/>
                <a:gd name="T3" fmla="*/ 478 h 487"/>
                <a:gd name="T4" fmla="*/ 115 w 187"/>
                <a:gd name="T5" fmla="*/ 485 h 487"/>
                <a:gd name="T6" fmla="*/ 126 w 187"/>
                <a:gd name="T7" fmla="*/ 478 h 487"/>
                <a:gd name="T8" fmla="*/ 0 w 187"/>
                <a:gd name="T9" fmla="*/ 471 h 487"/>
                <a:gd name="T10" fmla="*/ 187 w 187"/>
                <a:gd name="T11" fmla="*/ 460 h 487"/>
                <a:gd name="T12" fmla="*/ 181 w 187"/>
                <a:gd name="T13" fmla="*/ 465 h 487"/>
                <a:gd name="T14" fmla="*/ 181 w 187"/>
                <a:gd name="T15" fmla="*/ 480 h 487"/>
                <a:gd name="T16" fmla="*/ 179 w 187"/>
                <a:gd name="T17" fmla="*/ 480 h 487"/>
                <a:gd name="T18" fmla="*/ 157 w 187"/>
                <a:gd name="T19" fmla="*/ 480 h 487"/>
                <a:gd name="T20" fmla="*/ 148 w 187"/>
                <a:gd name="T21" fmla="*/ 485 h 487"/>
                <a:gd name="T22" fmla="*/ 170 w 187"/>
                <a:gd name="T23" fmla="*/ 487 h 487"/>
                <a:gd name="T24" fmla="*/ 176 w 187"/>
                <a:gd name="T25" fmla="*/ 487 h 487"/>
                <a:gd name="T26" fmla="*/ 179 w 187"/>
                <a:gd name="T27" fmla="*/ 487 h 487"/>
                <a:gd name="T28" fmla="*/ 187 w 187"/>
                <a:gd name="T29" fmla="*/ 482 h 487"/>
                <a:gd name="T30" fmla="*/ 187 w 187"/>
                <a:gd name="T31" fmla="*/ 478 h 487"/>
                <a:gd name="T32" fmla="*/ 187 w 187"/>
                <a:gd name="T33" fmla="*/ 460 h 487"/>
                <a:gd name="T34" fmla="*/ 187 w 187"/>
                <a:gd name="T35" fmla="*/ 0 h 487"/>
                <a:gd name="T36" fmla="*/ 181 w 187"/>
                <a:gd name="T37" fmla="*/ 4 h 487"/>
                <a:gd name="T38" fmla="*/ 181 w 187"/>
                <a:gd name="T39" fmla="*/ 156 h 487"/>
                <a:gd name="T40" fmla="*/ 183 w 187"/>
                <a:gd name="T41" fmla="*/ 156 h 487"/>
                <a:gd name="T42" fmla="*/ 181 w 187"/>
                <a:gd name="T43" fmla="*/ 159 h 487"/>
                <a:gd name="T44" fmla="*/ 181 w 187"/>
                <a:gd name="T45" fmla="*/ 447 h 487"/>
                <a:gd name="T46" fmla="*/ 187 w 187"/>
                <a:gd name="T47" fmla="*/ 443 h 487"/>
                <a:gd name="T48" fmla="*/ 187 w 187"/>
                <a:gd name="T49" fmla="*/ 0 h 4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7" h="487">
                  <a:moveTo>
                    <a:pt x="0" y="471"/>
                  </a:moveTo>
                  <a:lnTo>
                    <a:pt x="0" y="478"/>
                  </a:lnTo>
                  <a:lnTo>
                    <a:pt x="115" y="485"/>
                  </a:lnTo>
                  <a:lnTo>
                    <a:pt x="126" y="478"/>
                  </a:lnTo>
                  <a:lnTo>
                    <a:pt x="0" y="471"/>
                  </a:lnTo>
                  <a:close/>
                  <a:moveTo>
                    <a:pt x="187" y="460"/>
                  </a:moveTo>
                  <a:lnTo>
                    <a:pt x="181" y="465"/>
                  </a:lnTo>
                  <a:lnTo>
                    <a:pt x="181" y="480"/>
                  </a:lnTo>
                  <a:lnTo>
                    <a:pt x="179" y="480"/>
                  </a:lnTo>
                  <a:lnTo>
                    <a:pt x="157" y="480"/>
                  </a:lnTo>
                  <a:lnTo>
                    <a:pt x="148" y="485"/>
                  </a:lnTo>
                  <a:lnTo>
                    <a:pt x="170" y="487"/>
                  </a:lnTo>
                  <a:lnTo>
                    <a:pt x="176" y="487"/>
                  </a:lnTo>
                  <a:lnTo>
                    <a:pt x="179" y="487"/>
                  </a:lnTo>
                  <a:lnTo>
                    <a:pt x="187" y="482"/>
                  </a:lnTo>
                  <a:lnTo>
                    <a:pt x="187" y="478"/>
                  </a:lnTo>
                  <a:lnTo>
                    <a:pt x="187" y="460"/>
                  </a:lnTo>
                  <a:close/>
                  <a:moveTo>
                    <a:pt x="187" y="0"/>
                  </a:moveTo>
                  <a:lnTo>
                    <a:pt x="181" y="4"/>
                  </a:lnTo>
                  <a:lnTo>
                    <a:pt x="181" y="156"/>
                  </a:lnTo>
                  <a:lnTo>
                    <a:pt x="183" y="156"/>
                  </a:lnTo>
                  <a:lnTo>
                    <a:pt x="181" y="159"/>
                  </a:lnTo>
                  <a:lnTo>
                    <a:pt x="181" y="447"/>
                  </a:lnTo>
                  <a:lnTo>
                    <a:pt x="187" y="443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3A4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3" name="Freeform 520">
              <a:extLst>
                <a:ext uri="{FF2B5EF4-FFF2-40B4-BE49-F238E27FC236}">
                  <a16:creationId xmlns:a16="http://schemas.microsoft.com/office/drawing/2014/main" id="{D9F924BB-F175-4B1D-9255-FECF8FC6EB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264"/>
              <a:ext cx="187" cy="487"/>
            </a:xfrm>
            <a:custGeom>
              <a:avLst/>
              <a:gdLst>
                <a:gd name="T0" fmla="*/ 0 w 187"/>
                <a:gd name="T1" fmla="*/ 471 h 487"/>
                <a:gd name="T2" fmla="*/ 0 w 187"/>
                <a:gd name="T3" fmla="*/ 478 h 487"/>
                <a:gd name="T4" fmla="*/ 115 w 187"/>
                <a:gd name="T5" fmla="*/ 485 h 487"/>
                <a:gd name="T6" fmla="*/ 126 w 187"/>
                <a:gd name="T7" fmla="*/ 478 h 487"/>
                <a:gd name="T8" fmla="*/ 0 w 187"/>
                <a:gd name="T9" fmla="*/ 471 h 487"/>
                <a:gd name="T10" fmla="*/ 187 w 187"/>
                <a:gd name="T11" fmla="*/ 460 h 487"/>
                <a:gd name="T12" fmla="*/ 181 w 187"/>
                <a:gd name="T13" fmla="*/ 465 h 487"/>
                <a:gd name="T14" fmla="*/ 181 w 187"/>
                <a:gd name="T15" fmla="*/ 480 h 487"/>
                <a:gd name="T16" fmla="*/ 179 w 187"/>
                <a:gd name="T17" fmla="*/ 480 h 487"/>
                <a:gd name="T18" fmla="*/ 157 w 187"/>
                <a:gd name="T19" fmla="*/ 480 h 487"/>
                <a:gd name="T20" fmla="*/ 148 w 187"/>
                <a:gd name="T21" fmla="*/ 485 h 487"/>
                <a:gd name="T22" fmla="*/ 170 w 187"/>
                <a:gd name="T23" fmla="*/ 487 h 487"/>
                <a:gd name="T24" fmla="*/ 176 w 187"/>
                <a:gd name="T25" fmla="*/ 487 h 487"/>
                <a:gd name="T26" fmla="*/ 179 w 187"/>
                <a:gd name="T27" fmla="*/ 487 h 487"/>
                <a:gd name="T28" fmla="*/ 187 w 187"/>
                <a:gd name="T29" fmla="*/ 482 h 487"/>
                <a:gd name="T30" fmla="*/ 187 w 187"/>
                <a:gd name="T31" fmla="*/ 478 h 487"/>
                <a:gd name="T32" fmla="*/ 187 w 187"/>
                <a:gd name="T33" fmla="*/ 460 h 487"/>
                <a:gd name="T34" fmla="*/ 187 w 187"/>
                <a:gd name="T35" fmla="*/ 0 h 487"/>
                <a:gd name="T36" fmla="*/ 181 w 187"/>
                <a:gd name="T37" fmla="*/ 4 h 487"/>
                <a:gd name="T38" fmla="*/ 181 w 187"/>
                <a:gd name="T39" fmla="*/ 156 h 487"/>
                <a:gd name="T40" fmla="*/ 183 w 187"/>
                <a:gd name="T41" fmla="*/ 156 h 487"/>
                <a:gd name="T42" fmla="*/ 181 w 187"/>
                <a:gd name="T43" fmla="*/ 159 h 487"/>
                <a:gd name="T44" fmla="*/ 181 w 187"/>
                <a:gd name="T45" fmla="*/ 447 h 487"/>
                <a:gd name="T46" fmla="*/ 187 w 187"/>
                <a:gd name="T47" fmla="*/ 443 h 487"/>
                <a:gd name="T48" fmla="*/ 187 w 187"/>
                <a:gd name="T49" fmla="*/ 0 h 4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7" h="487">
                  <a:moveTo>
                    <a:pt x="0" y="471"/>
                  </a:moveTo>
                  <a:lnTo>
                    <a:pt x="0" y="478"/>
                  </a:lnTo>
                  <a:lnTo>
                    <a:pt x="115" y="485"/>
                  </a:lnTo>
                  <a:lnTo>
                    <a:pt x="126" y="478"/>
                  </a:lnTo>
                  <a:lnTo>
                    <a:pt x="0" y="471"/>
                  </a:lnTo>
                  <a:moveTo>
                    <a:pt x="187" y="460"/>
                  </a:moveTo>
                  <a:lnTo>
                    <a:pt x="181" y="465"/>
                  </a:lnTo>
                  <a:lnTo>
                    <a:pt x="181" y="480"/>
                  </a:lnTo>
                  <a:lnTo>
                    <a:pt x="179" y="480"/>
                  </a:lnTo>
                  <a:lnTo>
                    <a:pt x="157" y="480"/>
                  </a:lnTo>
                  <a:lnTo>
                    <a:pt x="148" y="485"/>
                  </a:lnTo>
                  <a:lnTo>
                    <a:pt x="170" y="487"/>
                  </a:lnTo>
                  <a:lnTo>
                    <a:pt x="176" y="487"/>
                  </a:lnTo>
                  <a:lnTo>
                    <a:pt x="179" y="487"/>
                  </a:lnTo>
                  <a:lnTo>
                    <a:pt x="187" y="482"/>
                  </a:lnTo>
                  <a:lnTo>
                    <a:pt x="187" y="478"/>
                  </a:lnTo>
                  <a:lnTo>
                    <a:pt x="187" y="460"/>
                  </a:lnTo>
                  <a:moveTo>
                    <a:pt x="187" y="0"/>
                  </a:moveTo>
                  <a:lnTo>
                    <a:pt x="181" y="4"/>
                  </a:lnTo>
                  <a:lnTo>
                    <a:pt x="181" y="156"/>
                  </a:lnTo>
                  <a:lnTo>
                    <a:pt x="183" y="156"/>
                  </a:lnTo>
                  <a:lnTo>
                    <a:pt x="181" y="159"/>
                  </a:lnTo>
                  <a:lnTo>
                    <a:pt x="181" y="447"/>
                  </a:lnTo>
                  <a:lnTo>
                    <a:pt x="187" y="443"/>
                  </a:lnTo>
                  <a:lnTo>
                    <a:pt x="1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4" name="Freeform 521">
              <a:extLst>
                <a:ext uri="{FF2B5EF4-FFF2-40B4-BE49-F238E27FC236}">
                  <a16:creationId xmlns:a16="http://schemas.microsoft.com/office/drawing/2014/main" id="{3D4E381F-47DC-411C-9FB9-A45B86B1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290"/>
              <a:ext cx="141" cy="128"/>
            </a:xfrm>
            <a:custGeom>
              <a:avLst/>
              <a:gdLst>
                <a:gd name="T0" fmla="*/ 141 w 141"/>
                <a:gd name="T1" fmla="*/ 0 h 128"/>
                <a:gd name="T2" fmla="*/ 0 w 141"/>
                <a:gd name="T3" fmla="*/ 84 h 128"/>
                <a:gd name="T4" fmla="*/ 0 w 141"/>
                <a:gd name="T5" fmla="*/ 122 h 128"/>
                <a:gd name="T6" fmla="*/ 139 w 141"/>
                <a:gd name="T7" fmla="*/ 128 h 128"/>
                <a:gd name="T8" fmla="*/ 141 w 14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28">
                  <a:moveTo>
                    <a:pt x="141" y="0"/>
                  </a:moveTo>
                  <a:lnTo>
                    <a:pt x="0" y="84"/>
                  </a:lnTo>
                  <a:lnTo>
                    <a:pt x="0" y="122"/>
                  </a:lnTo>
                  <a:lnTo>
                    <a:pt x="139" y="128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658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5" name="Freeform 522">
              <a:extLst>
                <a:ext uri="{FF2B5EF4-FFF2-40B4-BE49-F238E27FC236}">
                  <a16:creationId xmlns:a16="http://schemas.microsoft.com/office/drawing/2014/main" id="{7C23F3A1-512A-47B6-81D1-F279AAFA2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290"/>
              <a:ext cx="141" cy="128"/>
            </a:xfrm>
            <a:custGeom>
              <a:avLst/>
              <a:gdLst>
                <a:gd name="T0" fmla="*/ 141 w 141"/>
                <a:gd name="T1" fmla="*/ 0 h 128"/>
                <a:gd name="T2" fmla="*/ 0 w 141"/>
                <a:gd name="T3" fmla="*/ 84 h 128"/>
                <a:gd name="T4" fmla="*/ 0 w 141"/>
                <a:gd name="T5" fmla="*/ 122 h 128"/>
                <a:gd name="T6" fmla="*/ 139 w 141"/>
                <a:gd name="T7" fmla="*/ 128 h 128"/>
                <a:gd name="T8" fmla="*/ 141 w 14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28">
                  <a:moveTo>
                    <a:pt x="141" y="0"/>
                  </a:moveTo>
                  <a:lnTo>
                    <a:pt x="0" y="84"/>
                  </a:lnTo>
                  <a:lnTo>
                    <a:pt x="0" y="122"/>
                  </a:lnTo>
                  <a:lnTo>
                    <a:pt x="139" y="128"/>
                  </a:lnTo>
                  <a:lnTo>
                    <a:pt x="1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6" name="Freeform 523">
              <a:extLst>
                <a:ext uri="{FF2B5EF4-FFF2-40B4-BE49-F238E27FC236}">
                  <a16:creationId xmlns:a16="http://schemas.microsoft.com/office/drawing/2014/main" id="{498042C2-65D5-488A-B50D-7B64FF195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3231"/>
              <a:ext cx="141" cy="108"/>
            </a:xfrm>
            <a:custGeom>
              <a:avLst/>
              <a:gdLst>
                <a:gd name="T0" fmla="*/ 0 w 141"/>
                <a:gd name="T1" fmla="*/ 0 h 108"/>
                <a:gd name="T2" fmla="*/ 0 w 141"/>
                <a:gd name="T3" fmla="*/ 108 h 108"/>
                <a:gd name="T4" fmla="*/ 141 w 141"/>
                <a:gd name="T5" fmla="*/ 22 h 108"/>
                <a:gd name="T6" fmla="*/ 139 w 141"/>
                <a:gd name="T7" fmla="*/ 6 h 108"/>
                <a:gd name="T8" fmla="*/ 0 w 141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08">
                  <a:moveTo>
                    <a:pt x="0" y="0"/>
                  </a:moveTo>
                  <a:lnTo>
                    <a:pt x="0" y="108"/>
                  </a:lnTo>
                  <a:lnTo>
                    <a:pt x="141" y="22"/>
                  </a:lnTo>
                  <a:lnTo>
                    <a:pt x="13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7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7" name="Freeform 524">
              <a:extLst>
                <a:ext uri="{FF2B5EF4-FFF2-40B4-BE49-F238E27FC236}">
                  <a16:creationId xmlns:a16="http://schemas.microsoft.com/office/drawing/2014/main" id="{B6827FB7-A672-4580-81BA-1D91759BD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3231"/>
              <a:ext cx="141" cy="108"/>
            </a:xfrm>
            <a:custGeom>
              <a:avLst/>
              <a:gdLst>
                <a:gd name="T0" fmla="*/ 0 w 141"/>
                <a:gd name="T1" fmla="*/ 0 h 108"/>
                <a:gd name="T2" fmla="*/ 0 w 141"/>
                <a:gd name="T3" fmla="*/ 108 h 108"/>
                <a:gd name="T4" fmla="*/ 141 w 141"/>
                <a:gd name="T5" fmla="*/ 22 h 108"/>
                <a:gd name="T6" fmla="*/ 139 w 141"/>
                <a:gd name="T7" fmla="*/ 6 h 108"/>
                <a:gd name="T8" fmla="*/ 0 w 141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08">
                  <a:moveTo>
                    <a:pt x="0" y="0"/>
                  </a:moveTo>
                  <a:lnTo>
                    <a:pt x="0" y="108"/>
                  </a:lnTo>
                  <a:lnTo>
                    <a:pt x="141" y="22"/>
                  </a:lnTo>
                  <a:lnTo>
                    <a:pt x="139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8" name="Freeform 525">
              <a:extLst>
                <a:ext uri="{FF2B5EF4-FFF2-40B4-BE49-F238E27FC236}">
                  <a16:creationId xmlns:a16="http://schemas.microsoft.com/office/drawing/2014/main" id="{214A1B4D-DB85-414B-A8D8-5C9529F1F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229"/>
              <a:ext cx="33" cy="134"/>
            </a:xfrm>
            <a:custGeom>
              <a:avLst/>
              <a:gdLst>
                <a:gd name="T0" fmla="*/ 0 w 33"/>
                <a:gd name="T1" fmla="*/ 0 h 134"/>
                <a:gd name="T2" fmla="*/ 0 w 33"/>
                <a:gd name="T3" fmla="*/ 134 h 134"/>
                <a:gd name="T4" fmla="*/ 33 w 33"/>
                <a:gd name="T5" fmla="*/ 112 h 134"/>
                <a:gd name="T6" fmla="*/ 33 w 33"/>
                <a:gd name="T7" fmla="*/ 2 h 134"/>
                <a:gd name="T8" fmla="*/ 0 w 33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4">
                  <a:moveTo>
                    <a:pt x="0" y="0"/>
                  </a:moveTo>
                  <a:lnTo>
                    <a:pt x="0" y="134"/>
                  </a:lnTo>
                  <a:lnTo>
                    <a:pt x="33" y="112"/>
                  </a:lnTo>
                  <a:lnTo>
                    <a:pt x="3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7E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9" name="Freeform 526">
              <a:extLst>
                <a:ext uri="{FF2B5EF4-FFF2-40B4-BE49-F238E27FC236}">
                  <a16:creationId xmlns:a16="http://schemas.microsoft.com/office/drawing/2014/main" id="{2B0AB2BC-C9CD-45E5-A6B0-98A2922E8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229"/>
              <a:ext cx="33" cy="134"/>
            </a:xfrm>
            <a:custGeom>
              <a:avLst/>
              <a:gdLst>
                <a:gd name="T0" fmla="*/ 0 w 33"/>
                <a:gd name="T1" fmla="*/ 0 h 134"/>
                <a:gd name="T2" fmla="*/ 0 w 33"/>
                <a:gd name="T3" fmla="*/ 134 h 134"/>
                <a:gd name="T4" fmla="*/ 33 w 33"/>
                <a:gd name="T5" fmla="*/ 112 h 134"/>
                <a:gd name="T6" fmla="*/ 33 w 33"/>
                <a:gd name="T7" fmla="*/ 2 h 134"/>
                <a:gd name="T8" fmla="*/ 0 w 33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4">
                  <a:moveTo>
                    <a:pt x="0" y="0"/>
                  </a:moveTo>
                  <a:lnTo>
                    <a:pt x="0" y="134"/>
                  </a:lnTo>
                  <a:lnTo>
                    <a:pt x="33" y="112"/>
                  </a:lnTo>
                  <a:lnTo>
                    <a:pt x="33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0" name="Rectangle 527">
              <a:extLst>
                <a:ext uri="{FF2B5EF4-FFF2-40B4-BE49-F238E27FC236}">
                  <a16:creationId xmlns:a16="http://schemas.microsoft.com/office/drawing/2014/main" id="{91E3DF09-5B98-48A3-A27A-669C29B72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229"/>
              <a:ext cx="2" cy="134"/>
            </a:xfrm>
            <a:prstGeom prst="rect">
              <a:avLst/>
            </a:prstGeom>
            <a:solidFill>
              <a:srgbClr val="587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31" name="Rectangle 528">
              <a:extLst>
                <a:ext uri="{FF2B5EF4-FFF2-40B4-BE49-F238E27FC236}">
                  <a16:creationId xmlns:a16="http://schemas.microsoft.com/office/drawing/2014/main" id="{F0DF12D0-CE59-435D-9FFF-4F9FA63F8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229"/>
              <a:ext cx="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32" name="Freeform 529">
              <a:extLst>
                <a:ext uri="{FF2B5EF4-FFF2-40B4-BE49-F238E27FC236}">
                  <a16:creationId xmlns:a16="http://schemas.microsoft.com/office/drawing/2014/main" id="{81E4693C-BAF2-4F9C-A823-EE578FFCD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231"/>
              <a:ext cx="4" cy="110"/>
            </a:xfrm>
            <a:custGeom>
              <a:avLst/>
              <a:gdLst>
                <a:gd name="T0" fmla="*/ 0 w 4"/>
                <a:gd name="T1" fmla="*/ 0 h 110"/>
                <a:gd name="T2" fmla="*/ 0 w 4"/>
                <a:gd name="T3" fmla="*/ 110 h 110"/>
                <a:gd name="T4" fmla="*/ 4 w 4"/>
                <a:gd name="T5" fmla="*/ 108 h 110"/>
                <a:gd name="T6" fmla="*/ 4 w 4"/>
                <a:gd name="T7" fmla="*/ 0 h 110"/>
                <a:gd name="T8" fmla="*/ 0 w 4"/>
                <a:gd name="T9" fmla="*/ 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0">
                  <a:moveTo>
                    <a:pt x="0" y="0"/>
                  </a:moveTo>
                  <a:lnTo>
                    <a:pt x="0" y="110"/>
                  </a:lnTo>
                  <a:lnTo>
                    <a:pt x="4" y="108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3" name="Freeform 530">
              <a:extLst>
                <a:ext uri="{FF2B5EF4-FFF2-40B4-BE49-F238E27FC236}">
                  <a16:creationId xmlns:a16="http://schemas.microsoft.com/office/drawing/2014/main" id="{41B271C9-0965-4005-AFB2-9E83D28DC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231"/>
              <a:ext cx="4" cy="110"/>
            </a:xfrm>
            <a:custGeom>
              <a:avLst/>
              <a:gdLst>
                <a:gd name="T0" fmla="*/ 0 w 4"/>
                <a:gd name="T1" fmla="*/ 0 h 110"/>
                <a:gd name="T2" fmla="*/ 0 w 4"/>
                <a:gd name="T3" fmla="*/ 110 h 110"/>
                <a:gd name="T4" fmla="*/ 4 w 4"/>
                <a:gd name="T5" fmla="*/ 108 h 110"/>
                <a:gd name="T6" fmla="*/ 4 w 4"/>
                <a:gd name="T7" fmla="*/ 0 h 110"/>
                <a:gd name="T8" fmla="*/ 0 w 4"/>
                <a:gd name="T9" fmla="*/ 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0">
                  <a:moveTo>
                    <a:pt x="0" y="0"/>
                  </a:moveTo>
                  <a:lnTo>
                    <a:pt x="0" y="110"/>
                  </a:lnTo>
                  <a:lnTo>
                    <a:pt x="4" y="108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4" name="Freeform 531">
              <a:extLst>
                <a:ext uri="{FF2B5EF4-FFF2-40B4-BE49-F238E27FC236}">
                  <a16:creationId xmlns:a16="http://schemas.microsoft.com/office/drawing/2014/main" id="{B54CD4E8-BA13-4985-9AF3-C09964D06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3229"/>
              <a:ext cx="3" cy="136"/>
            </a:xfrm>
            <a:custGeom>
              <a:avLst/>
              <a:gdLst>
                <a:gd name="T0" fmla="*/ 3 w 3"/>
                <a:gd name="T1" fmla="*/ 0 h 136"/>
                <a:gd name="T2" fmla="*/ 0 w 3"/>
                <a:gd name="T3" fmla="*/ 136 h 136"/>
                <a:gd name="T4" fmla="*/ 3 w 3"/>
                <a:gd name="T5" fmla="*/ 134 h 136"/>
                <a:gd name="T6" fmla="*/ 3 w 3"/>
                <a:gd name="T7" fmla="*/ 0 h 136"/>
                <a:gd name="T8" fmla="*/ 3 w 3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36">
                  <a:moveTo>
                    <a:pt x="3" y="0"/>
                  </a:moveTo>
                  <a:lnTo>
                    <a:pt x="0" y="136"/>
                  </a:lnTo>
                  <a:lnTo>
                    <a:pt x="3" y="1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A4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5" name="Freeform 532">
              <a:extLst>
                <a:ext uri="{FF2B5EF4-FFF2-40B4-BE49-F238E27FC236}">
                  <a16:creationId xmlns:a16="http://schemas.microsoft.com/office/drawing/2014/main" id="{584998E8-56AC-4972-BE3D-FBA74D92B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3237"/>
              <a:ext cx="13" cy="12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12 h 12"/>
                <a:gd name="T4" fmla="*/ 13 w 13"/>
                <a:gd name="T5" fmla="*/ 3 h 12"/>
                <a:gd name="T6" fmla="*/ 13 w 13"/>
                <a:gd name="T7" fmla="*/ 0 h 12"/>
                <a:gd name="T8" fmla="*/ 0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lnTo>
                    <a:pt x="0" y="12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7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6" name="Freeform 533">
              <a:extLst>
                <a:ext uri="{FF2B5EF4-FFF2-40B4-BE49-F238E27FC236}">
                  <a16:creationId xmlns:a16="http://schemas.microsoft.com/office/drawing/2014/main" id="{00A7C606-79E0-45B5-80B3-83B353519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3237"/>
              <a:ext cx="13" cy="12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12 h 12"/>
                <a:gd name="T4" fmla="*/ 13 w 13"/>
                <a:gd name="T5" fmla="*/ 3 h 12"/>
                <a:gd name="T6" fmla="*/ 13 w 13"/>
                <a:gd name="T7" fmla="*/ 0 h 12"/>
                <a:gd name="T8" fmla="*/ 0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lnTo>
                    <a:pt x="0" y="12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7" name="Freeform 534">
              <a:extLst>
                <a:ext uri="{FF2B5EF4-FFF2-40B4-BE49-F238E27FC236}">
                  <a16:creationId xmlns:a16="http://schemas.microsoft.com/office/drawing/2014/main" id="{F90A5E33-3952-419F-89FC-2D8965907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3237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8" name="Freeform 535">
              <a:extLst>
                <a:ext uri="{FF2B5EF4-FFF2-40B4-BE49-F238E27FC236}">
                  <a16:creationId xmlns:a16="http://schemas.microsoft.com/office/drawing/2014/main" id="{AF033D99-B418-4946-885C-A262918BAF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1" y="3412"/>
              <a:ext cx="179" cy="121"/>
            </a:xfrm>
            <a:custGeom>
              <a:avLst/>
              <a:gdLst>
                <a:gd name="T0" fmla="*/ 144 w 179"/>
                <a:gd name="T1" fmla="*/ 6 h 121"/>
                <a:gd name="T2" fmla="*/ 144 w 179"/>
                <a:gd name="T3" fmla="*/ 30 h 121"/>
                <a:gd name="T4" fmla="*/ 179 w 179"/>
                <a:gd name="T5" fmla="*/ 11 h 121"/>
                <a:gd name="T6" fmla="*/ 179 w 179"/>
                <a:gd name="T7" fmla="*/ 8 h 121"/>
                <a:gd name="T8" fmla="*/ 144 w 179"/>
                <a:gd name="T9" fmla="*/ 6 h 121"/>
                <a:gd name="T10" fmla="*/ 0 w 179"/>
                <a:gd name="T11" fmla="*/ 0 h 121"/>
                <a:gd name="T12" fmla="*/ 0 w 179"/>
                <a:gd name="T13" fmla="*/ 121 h 121"/>
                <a:gd name="T14" fmla="*/ 139 w 179"/>
                <a:gd name="T15" fmla="*/ 33 h 121"/>
                <a:gd name="T16" fmla="*/ 139 w 179"/>
                <a:gd name="T17" fmla="*/ 6 h 121"/>
                <a:gd name="T18" fmla="*/ 0 w 179"/>
                <a:gd name="T19" fmla="*/ 0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9" h="121">
                  <a:moveTo>
                    <a:pt x="144" y="6"/>
                  </a:moveTo>
                  <a:lnTo>
                    <a:pt x="144" y="30"/>
                  </a:lnTo>
                  <a:lnTo>
                    <a:pt x="179" y="11"/>
                  </a:lnTo>
                  <a:lnTo>
                    <a:pt x="179" y="8"/>
                  </a:lnTo>
                  <a:lnTo>
                    <a:pt x="144" y="6"/>
                  </a:lnTo>
                  <a:close/>
                  <a:moveTo>
                    <a:pt x="0" y="0"/>
                  </a:moveTo>
                  <a:lnTo>
                    <a:pt x="0" y="121"/>
                  </a:lnTo>
                  <a:lnTo>
                    <a:pt x="139" y="33"/>
                  </a:lnTo>
                  <a:lnTo>
                    <a:pt x="13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7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9" name="Freeform 536">
              <a:extLst>
                <a:ext uri="{FF2B5EF4-FFF2-40B4-BE49-F238E27FC236}">
                  <a16:creationId xmlns:a16="http://schemas.microsoft.com/office/drawing/2014/main" id="{21979891-A8E0-4938-BF8C-6F2B695A7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1" y="3412"/>
              <a:ext cx="179" cy="121"/>
            </a:xfrm>
            <a:custGeom>
              <a:avLst/>
              <a:gdLst>
                <a:gd name="T0" fmla="*/ 144 w 179"/>
                <a:gd name="T1" fmla="*/ 6 h 121"/>
                <a:gd name="T2" fmla="*/ 144 w 179"/>
                <a:gd name="T3" fmla="*/ 30 h 121"/>
                <a:gd name="T4" fmla="*/ 179 w 179"/>
                <a:gd name="T5" fmla="*/ 11 h 121"/>
                <a:gd name="T6" fmla="*/ 179 w 179"/>
                <a:gd name="T7" fmla="*/ 8 h 121"/>
                <a:gd name="T8" fmla="*/ 144 w 179"/>
                <a:gd name="T9" fmla="*/ 6 h 121"/>
                <a:gd name="T10" fmla="*/ 0 w 179"/>
                <a:gd name="T11" fmla="*/ 0 h 121"/>
                <a:gd name="T12" fmla="*/ 0 w 179"/>
                <a:gd name="T13" fmla="*/ 121 h 121"/>
                <a:gd name="T14" fmla="*/ 139 w 179"/>
                <a:gd name="T15" fmla="*/ 33 h 121"/>
                <a:gd name="T16" fmla="*/ 139 w 179"/>
                <a:gd name="T17" fmla="*/ 6 h 121"/>
                <a:gd name="T18" fmla="*/ 0 w 179"/>
                <a:gd name="T19" fmla="*/ 0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9" h="121">
                  <a:moveTo>
                    <a:pt x="144" y="6"/>
                  </a:moveTo>
                  <a:lnTo>
                    <a:pt x="144" y="30"/>
                  </a:lnTo>
                  <a:lnTo>
                    <a:pt x="179" y="11"/>
                  </a:lnTo>
                  <a:lnTo>
                    <a:pt x="179" y="8"/>
                  </a:lnTo>
                  <a:lnTo>
                    <a:pt x="144" y="6"/>
                  </a:lnTo>
                  <a:moveTo>
                    <a:pt x="0" y="0"/>
                  </a:moveTo>
                  <a:lnTo>
                    <a:pt x="0" y="121"/>
                  </a:lnTo>
                  <a:lnTo>
                    <a:pt x="139" y="33"/>
                  </a:lnTo>
                  <a:lnTo>
                    <a:pt x="139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0" name="Rectangle 537">
              <a:extLst>
                <a:ext uri="{FF2B5EF4-FFF2-40B4-BE49-F238E27FC236}">
                  <a16:creationId xmlns:a16="http://schemas.microsoft.com/office/drawing/2014/main" id="{8DEA7683-73F5-4456-B3ED-EDAFD940C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3420"/>
              <a:ext cx="1" cy="3"/>
            </a:xfrm>
            <a:prstGeom prst="rect">
              <a:avLst/>
            </a:prstGeom>
            <a:solidFill>
              <a:srgbClr val="899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41" name="Rectangle 538">
              <a:extLst>
                <a:ext uri="{FF2B5EF4-FFF2-40B4-BE49-F238E27FC236}">
                  <a16:creationId xmlns:a16="http://schemas.microsoft.com/office/drawing/2014/main" id="{26E95FA6-2637-4DAB-9A25-2F63BA69D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3420"/>
              <a:ext cx="1" cy="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042" name="Freeform 539">
              <a:extLst>
                <a:ext uri="{FF2B5EF4-FFF2-40B4-BE49-F238E27FC236}">
                  <a16:creationId xmlns:a16="http://schemas.microsoft.com/office/drawing/2014/main" id="{39001DD4-2632-4B67-B3CC-FCDB9E389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420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5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3" name="Freeform 540">
              <a:extLst>
                <a:ext uri="{FF2B5EF4-FFF2-40B4-BE49-F238E27FC236}">
                  <a16:creationId xmlns:a16="http://schemas.microsoft.com/office/drawing/2014/main" id="{6107493E-54A6-4526-8B34-36611919B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420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4" name="Freeform 541">
              <a:extLst>
                <a:ext uri="{FF2B5EF4-FFF2-40B4-BE49-F238E27FC236}">
                  <a16:creationId xmlns:a16="http://schemas.microsoft.com/office/drawing/2014/main" id="{253FC05C-812D-4188-BA4E-4A0CBDAFB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3074"/>
              <a:ext cx="500" cy="800"/>
            </a:xfrm>
            <a:custGeom>
              <a:avLst/>
              <a:gdLst>
                <a:gd name="T0" fmla="*/ 2407 w 227"/>
                <a:gd name="T1" fmla="*/ 2400 h 363"/>
                <a:gd name="T2" fmla="*/ 2392 w 227"/>
                <a:gd name="T3" fmla="*/ 2376 h 363"/>
                <a:gd name="T4" fmla="*/ 44 w 227"/>
                <a:gd name="T5" fmla="*/ 3833 h 363"/>
                <a:gd name="T6" fmla="*/ 64 w 227"/>
                <a:gd name="T7" fmla="*/ 1457 h 363"/>
                <a:gd name="T8" fmla="*/ 2381 w 227"/>
                <a:gd name="T9" fmla="*/ 64 h 363"/>
                <a:gd name="T10" fmla="*/ 2381 w 227"/>
                <a:gd name="T11" fmla="*/ 2400 h 363"/>
                <a:gd name="T12" fmla="*/ 2407 w 227"/>
                <a:gd name="T13" fmla="*/ 2400 h 363"/>
                <a:gd name="T14" fmla="*/ 2392 w 227"/>
                <a:gd name="T15" fmla="*/ 2376 h 363"/>
                <a:gd name="T16" fmla="*/ 2407 w 227"/>
                <a:gd name="T17" fmla="*/ 2400 h 363"/>
                <a:gd name="T18" fmla="*/ 2425 w 227"/>
                <a:gd name="T19" fmla="*/ 2400 h 363"/>
                <a:gd name="T20" fmla="*/ 2425 w 227"/>
                <a:gd name="T21" fmla="*/ 20 h 363"/>
                <a:gd name="T22" fmla="*/ 2416 w 227"/>
                <a:gd name="T23" fmla="*/ 9 h 363"/>
                <a:gd name="T24" fmla="*/ 2392 w 227"/>
                <a:gd name="T25" fmla="*/ 9 h 363"/>
                <a:gd name="T26" fmla="*/ 33 w 227"/>
                <a:gd name="T27" fmla="*/ 1433 h 363"/>
                <a:gd name="T28" fmla="*/ 20 w 227"/>
                <a:gd name="T29" fmla="*/ 1448 h 363"/>
                <a:gd name="T30" fmla="*/ 0 w 227"/>
                <a:gd name="T31" fmla="*/ 3866 h 363"/>
                <a:gd name="T32" fmla="*/ 9 w 227"/>
                <a:gd name="T33" fmla="*/ 3885 h 363"/>
                <a:gd name="T34" fmla="*/ 33 w 227"/>
                <a:gd name="T35" fmla="*/ 3885 h 363"/>
                <a:gd name="T36" fmla="*/ 2416 w 227"/>
                <a:gd name="T37" fmla="*/ 2409 h 363"/>
                <a:gd name="T38" fmla="*/ 2425 w 227"/>
                <a:gd name="T39" fmla="*/ 2400 h 363"/>
                <a:gd name="T40" fmla="*/ 2407 w 227"/>
                <a:gd name="T41" fmla="*/ 2400 h 3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7" h="363">
                  <a:moveTo>
                    <a:pt x="225" y="224"/>
                  </a:moveTo>
                  <a:cubicBezTo>
                    <a:pt x="224" y="222"/>
                    <a:pt x="224" y="222"/>
                    <a:pt x="224" y="222"/>
                  </a:cubicBezTo>
                  <a:cubicBezTo>
                    <a:pt x="4" y="358"/>
                    <a:pt x="4" y="358"/>
                    <a:pt x="4" y="358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223" y="6"/>
                    <a:pt x="223" y="6"/>
                    <a:pt x="223" y="6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24" y="222"/>
                    <a:pt x="224" y="222"/>
                    <a:pt x="224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27" y="224"/>
                    <a:pt x="227" y="224"/>
                    <a:pt x="227" y="224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7" y="2"/>
                    <a:pt x="226" y="1"/>
                    <a:pt x="226" y="1"/>
                  </a:cubicBezTo>
                  <a:cubicBezTo>
                    <a:pt x="225" y="0"/>
                    <a:pt x="224" y="0"/>
                    <a:pt x="224" y="1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2" y="135"/>
                    <a:pt x="2" y="135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362"/>
                    <a:pt x="1" y="363"/>
                    <a:pt x="1" y="363"/>
                  </a:cubicBezTo>
                  <a:cubicBezTo>
                    <a:pt x="2" y="363"/>
                    <a:pt x="3" y="363"/>
                    <a:pt x="3" y="363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7" y="224"/>
                    <a:pt x="227" y="224"/>
                  </a:cubicBezTo>
                  <a:cubicBezTo>
                    <a:pt x="225" y="224"/>
                    <a:pt x="225" y="224"/>
                    <a:pt x="225" y="2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5" name="Freeform 542">
              <a:extLst>
                <a:ext uri="{FF2B5EF4-FFF2-40B4-BE49-F238E27FC236}">
                  <a16:creationId xmlns:a16="http://schemas.microsoft.com/office/drawing/2014/main" id="{2F268F75-7884-4DDD-8044-12AB7F7B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768"/>
              <a:ext cx="20" cy="9"/>
            </a:xfrm>
            <a:custGeom>
              <a:avLst/>
              <a:gdLst>
                <a:gd name="T0" fmla="*/ 20 w 20"/>
                <a:gd name="T1" fmla="*/ 0 h 9"/>
                <a:gd name="T2" fmla="*/ 0 w 20"/>
                <a:gd name="T3" fmla="*/ 9 h 9"/>
                <a:gd name="T4" fmla="*/ 0 w 20"/>
                <a:gd name="T5" fmla="*/ 9 h 9"/>
                <a:gd name="T6" fmla="*/ 20 w 20"/>
                <a:gd name="T7" fmla="*/ 0 h 9"/>
                <a:gd name="T8" fmla="*/ 20 w 2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lnTo>
                    <a:pt x="0" y="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6" name="Freeform 543">
              <a:extLst>
                <a:ext uri="{FF2B5EF4-FFF2-40B4-BE49-F238E27FC236}">
                  <a16:creationId xmlns:a16="http://schemas.microsoft.com/office/drawing/2014/main" id="{BF58236A-2145-4BC6-A307-5D6460526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768"/>
              <a:ext cx="20" cy="9"/>
            </a:xfrm>
            <a:custGeom>
              <a:avLst/>
              <a:gdLst>
                <a:gd name="T0" fmla="*/ 20 w 20"/>
                <a:gd name="T1" fmla="*/ 0 h 9"/>
                <a:gd name="T2" fmla="*/ 0 w 20"/>
                <a:gd name="T3" fmla="*/ 9 h 9"/>
                <a:gd name="T4" fmla="*/ 0 w 20"/>
                <a:gd name="T5" fmla="*/ 9 h 9"/>
                <a:gd name="T6" fmla="*/ 20 w 20"/>
                <a:gd name="T7" fmla="*/ 0 h 9"/>
                <a:gd name="T8" fmla="*/ 20 w 2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lnTo>
                    <a:pt x="0" y="9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7" name="Freeform 544">
              <a:extLst>
                <a:ext uri="{FF2B5EF4-FFF2-40B4-BE49-F238E27FC236}">
                  <a16:creationId xmlns:a16="http://schemas.microsoft.com/office/drawing/2014/main" id="{D27A9A58-76A0-4B9C-9A8E-8FFC6BFF7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1" y="3290"/>
              <a:ext cx="205" cy="478"/>
            </a:xfrm>
            <a:custGeom>
              <a:avLst/>
              <a:gdLst>
                <a:gd name="T0" fmla="*/ 23 w 205"/>
                <a:gd name="T1" fmla="*/ 157 h 478"/>
                <a:gd name="T2" fmla="*/ 40 w 205"/>
                <a:gd name="T3" fmla="*/ 461 h 478"/>
                <a:gd name="T4" fmla="*/ 205 w 205"/>
                <a:gd name="T5" fmla="*/ 384 h 478"/>
                <a:gd name="T6" fmla="*/ 205 w 205"/>
                <a:gd name="T7" fmla="*/ 166 h 478"/>
                <a:gd name="T8" fmla="*/ 108 w 205"/>
                <a:gd name="T9" fmla="*/ 161 h 478"/>
                <a:gd name="T10" fmla="*/ 108 w 205"/>
                <a:gd name="T11" fmla="*/ 212 h 478"/>
                <a:gd name="T12" fmla="*/ 139 w 205"/>
                <a:gd name="T13" fmla="*/ 196 h 478"/>
                <a:gd name="T14" fmla="*/ 141 w 205"/>
                <a:gd name="T15" fmla="*/ 311 h 478"/>
                <a:gd name="T16" fmla="*/ 78 w 205"/>
                <a:gd name="T17" fmla="*/ 346 h 478"/>
                <a:gd name="T18" fmla="*/ 75 w 205"/>
                <a:gd name="T19" fmla="*/ 229 h 478"/>
                <a:gd name="T20" fmla="*/ 78 w 205"/>
                <a:gd name="T21" fmla="*/ 229 h 478"/>
                <a:gd name="T22" fmla="*/ 75 w 205"/>
                <a:gd name="T23" fmla="*/ 229 h 478"/>
                <a:gd name="T24" fmla="*/ 75 w 205"/>
                <a:gd name="T25" fmla="*/ 227 h 478"/>
                <a:gd name="T26" fmla="*/ 104 w 205"/>
                <a:gd name="T27" fmla="*/ 214 h 478"/>
                <a:gd name="T28" fmla="*/ 104 w 205"/>
                <a:gd name="T29" fmla="*/ 161 h 478"/>
                <a:gd name="T30" fmla="*/ 23 w 205"/>
                <a:gd name="T31" fmla="*/ 157 h 478"/>
                <a:gd name="T32" fmla="*/ 0 w 205"/>
                <a:gd name="T33" fmla="*/ 155 h 478"/>
                <a:gd name="T34" fmla="*/ 0 w 205"/>
                <a:gd name="T35" fmla="*/ 478 h 478"/>
                <a:gd name="T36" fmla="*/ 18 w 205"/>
                <a:gd name="T37" fmla="*/ 472 h 478"/>
                <a:gd name="T38" fmla="*/ 18 w 205"/>
                <a:gd name="T39" fmla="*/ 157 h 478"/>
                <a:gd name="T40" fmla="*/ 0 w 205"/>
                <a:gd name="T41" fmla="*/ 155 h 478"/>
                <a:gd name="T42" fmla="*/ 108 w 205"/>
                <a:gd name="T43" fmla="*/ 5 h 478"/>
                <a:gd name="T44" fmla="*/ 108 w 205"/>
                <a:gd name="T45" fmla="*/ 102 h 478"/>
                <a:gd name="T46" fmla="*/ 205 w 205"/>
                <a:gd name="T47" fmla="*/ 53 h 478"/>
                <a:gd name="T48" fmla="*/ 205 w 205"/>
                <a:gd name="T49" fmla="*/ 9 h 478"/>
                <a:gd name="T50" fmla="*/ 108 w 205"/>
                <a:gd name="T51" fmla="*/ 5 h 478"/>
                <a:gd name="T52" fmla="*/ 5 w 205"/>
                <a:gd name="T53" fmla="*/ 0 h 478"/>
                <a:gd name="T54" fmla="*/ 0 w 205"/>
                <a:gd name="T55" fmla="*/ 0 h 478"/>
                <a:gd name="T56" fmla="*/ 0 w 205"/>
                <a:gd name="T57" fmla="*/ 155 h 478"/>
                <a:gd name="T58" fmla="*/ 18 w 205"/>
                <a:gd name="T59" fmla="*/ 146 h 478"/>
                <a:gd name="T60" fmla="*/ 18 w 205"/>
                <a:gd name="T61" fmla="*/ 71 h 478"/>
                <a:gd name="T62" fmla="*/ 23 w 205"/>
                <a:gd name="T63" fmla="*/ 144 h 478"/>
                <a:gd name="T64" fmla="*/ 104 w 205"/>
                <a:gd name="T65" fmla="*/ 104 h 478"/>
                <a:gd name="T66" fmla="*/ 104 w 205"/>
                <a:gd name="T67" fmla="*/ 5 h 478"/>
                <a:gd name="T68" fmla="*/ 5 w 205"/>
                <a:gd name="T69" fmla="*/ 0 h 4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5" h="478">
                  <a:moveTo>
                    <a:pt x="23" y="157"/>
                  </a:moveTo>
                  <a:lnTo>
                    <a:pt x="40" y="461"/>
                  </a:lnTo>
                  <a:lnTo>
                    <a:pt x="205" y="384"/>
                  </a:lnTo>
                  <a:lnTo>
                    <a:pt x="205" y="166"/>
                  </a:lnTo>
                  <a:lnTo>
                    <a:pt x="108" y="161"/>
                  </a:lnTo>
                  <a:lnTo>
                    <a:pt x="108" y="212"/>
                  </a:lnTo>
                  <a:lnTo>
                    <a:pt x="139" y="196"/>
                  </a:lnTo>
                  <a:lnTo>
                    <a:pt x="141" y="311"/>
                  </a:lnTo>
                  <a:lnTo>
                    <a:pt x="78" y="346"/>
                  </a:lnTo>
                  <a:lnTo>
                    <a:pt x="75" y="229"/>
                  </a:lnTo>
                  <a:lnTo>
                    <a:pt x="78" y="229"/>
                  </a:lnTo>
                  <a:lnTo>
                    <a:pt x="75" y="229"/>
                  </a:lnTo>
                  <a:lnTo>
                    <a:pt x="75" y="227"/>
                  </a:lnTo>
                  <a:lnTo>
                    <a:pt x="104" y="214"/>
                  </a:lnTo>
                  <a:lnTo>
                    <a:pt x="104" y="161"/>
                  </a:lnTo>
                  <a:lnTo>
                    <a:pt x="23" y="157"/>
                  </a:lnTo>
                  <a:close/>
                  <a:moveTo>
                    <a:pt x="0" y="155"/>
                  </a:moveTo>
                  <a:lnTo>
                    <a:pt x="0" y="478"/>
                  </a:lnTo>
                  <a:lnTo>
                    <a:pt x="18" y="472"/>
                  </a:lnTo>
                  <a:lnTo>
                    <a:pt x="18" y="157"/>
                  </a:lnTo>
                  <a:lnTo>
                    <a:pt x="0" y="155"/>
                  </a:lnTo>
                  <a:close/>
                  <a:moveTo>
                    <a:pt x="108" y="5"/>
                  </a:moveTo>
                  <a:lnTo>
                    <a:pt x="108" y="102"/>
                  </a:lnTo>
                  <a:lnTo>
                    <a:pt x="205" y="53"/>
                  </a:lnTo>
                  <a:lnTo>
                    <a:pt x="205" y="9"/>
                  </a:lnTo>
                  <a:lnTo>
                    <a:pt x="108" y="5"/>
                  </a:lnTo>
                  <a:close/>
                  <a:moveTo>
                    <a:pt x="5" y="0"/>
                  </a:moveTo>
                  <a:lnTo>
                    <a:pt x="0" y="0"/>
                  </a:lnTo>
                  <a:lnTo>
                    <a:pt x="0" y="155"/>
                  </a:lnTo>
                  <a:lnTo>
                    <a:pt x="18" y="146"/>
                  </a:lnTo>
                  <a:lnTo>
                    <a:pt x="18" y="71"/>
                  </a:lnTo>
                  <a:lnTo>
                    <a:pt x="23" y="144"/>
                  </a:lnTo>
                  <a:lnTo>
                    <a:pt x="104" y="104"/>
                  </a:lnTo>
                  <a:lnTo>
                    <a:pt x="104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F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8" name="Freeform 545">
              <a:extLst>
                <a:ext uri="{FF2B5EF4-FFF2-40B4-BE49-F238E27FC236}">
                  <a16:creationId xmlns:a16="http://schemas.microsoft.com/office/drawing/2014/main" id="{61EB459C-A5BB-4F3E-B0B2-766B80BD53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1" y="3290"/>
              <a:ext cx="205" cy="478"/>
            </a:xfrm>
            <a:custGeom>
              <a:avLst/>
              <a:gdLst>
                <a:gd name="T0" fmla="*/ 23 w 205"/>
                <a:gd name="T1" fmla="*/ 157 h 478"/>
                <a:gd name="T2" fmla="*/ 40 w 205"/>
                <a:gd name="T3" fmla="*/ 461 h 478"/>
                <a:gd name="T4" fmla="*/ 205 w 205"/>
                <a:gd name="T5" fmla="*/ 384 h 478"/>
                <a:gd name="T6" fmla="*/ 205 w 205"/>
                <a:gd name="T7" fmla="*/ 166 h 478"/>
                <a:gd name="T8" fmla="*/ 108 w 205"/>
                <a:gd name="T9" fmla="*/ 161 h 478"/>
                <a:gd name="T10" fmla="*/ 108 w 205"/>
                <a:gd name="T11" fmla="*/ 212 h 478"/>
                <a:gd name="T12" fmla="*/ 139 w 205"/>
                <a:gd name="T13" fmla="*/ 196 h 478"/>
                <a:gd name="T14" fmla="*/ 141 w 205"/>
                <a:gd name="T15" fmla="*/ 311 h 478"/>
                <a:gd name="T16" fmla="*/ 78 w 205"/>
                <a:gd name="T17" fmla="*/ 346 h 478"/>
                <a:gd name="T18" fmla="*/ 75 w 205"/>
                <a:gd name="T19" fmla="*/ 229 h 478"/>
                <a:gd name="T20" fmla="*/ 78 w 205"/>
                <a:gd name="T21" fmla="*/ 229 h 478"/>
                <a:gd name="T22" fmla="*/ 75 w 205"/>
                <a:gd name="T23" fmla="*/ 229 h 478"/>
                <a:gd name="T24" fmla="*/ 75 w 205"/>
                <a:gd name="T25" fmla="*/ 227 h 478"/>
                <a:gd name="T26" fmla="*/ 104 w 205"/>
                <a:gd name="T27" fmla="*/ 214 h 478"/>
                <a:gd name="T28" fmla="*/ 104 w 205"/>
                <a:gd name="T29" fmla="*/ 161 h 478"/>
                <a:gd name="T30" fmla="*/ 23 w 205"/>
                <a:gd name="T31" fmla="*/ 157 h 478"/>
                <a:gd name="T32" fmla="*/ 0 w 205"/>
                <a:gd name="T33" fmla="*/ 155 h 478"/>
                <a:gd name="T34" fmla="*/ 0 w 205"/>
                <a:gd name="T35" fmla="*/ 478 h 478"/>
                <a:gd name="T36" fmla="*/ 18 w 205"/>
                <a:gd name="T37" fmla="*/ 472 h 478"/>
                <a:gd name="T38" fmla="*/ 18 w 205"/>
                <a:gd name="T39" fmla="*/ 157 h 478"/>
                <a:gd name="T40" fmla="*/ 0 w 205"/>
                <a:gd name="T41" fmla="*/ 155 h 478"/>
                <a:gd name="T42" fmla="*/ 108 w 205"/>
                <a:gd name="T43" fmla="*/ 5 h 478"/>
                <a:gd name="T44" fmla="*/ 108 w 205"/>
                <a:gd name="T45" fmla="*/ 102 h 478"/>
                <a:gd name="T46" fmla="*/ 205 w 205"/>
                <a:gd name="T47" fmla="*/ 53 h 478"/>
                <a:gd name="T48" fmla="*/ 205 w 205"/>
                <a:gd name="T49" fmla="*/ 9 h 478"/>
                <a:gd name="T50" fmla="*/ 108 w 205"/>
                <a:gd name="T51" fmla="*/ 5 h 478"/>
                <a:gd name="T52" fmla="*/ 5 w 205"/>
                <a:gd name="T53" fmla="*/ 0 h 478"/>
                <a:gd name="T54" fmla="*/ 0 w 205"/>
                <a:gd name="T55" fmla="*/ 0 h 478"/>
                <a:gd name="T56" fmla="*/ 0 w 205"/>
                <a:gd name="T57" fmla="*/ 155 h 478"/>
                <a:gd name="T58" fmla="*/ 18 w 205"/>
                <a:gd name="T59" fmla="*/ 146 h 478"/>
                <a:gd name="T60" fmla="*/ 18 w 205"/>
                <a:gd name="T61" fmla="*/ 71 h 478"/>
                <a:gd name="T62" fmla="*/ 23 w 205"/>
                <a:gd name="T63" fmla="*/ 144 h 478"/>
                <a:gd name="T64" fmla="*/ 104 w 205"/>
                <a:gd name="T65" fmla="*/ 104 h 478"/>
                <a:gd name="T66" fmla="*/ 104 w 205"/>
                <a:gd name="T67" fmla="*/ 5 h 478"/>
                <a:gd name="T68" fmla="*/ 5 w 205"/>
                <a:gd name="T69" fmla="*/ 0 h 4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5" h="478">
                  <a:moveTo>
                    <a:pt x="23" y="157"/>
                  </a:moveTo>
                  <a:lnTo>
                    <a:pt x="40" y="461"/>
                  </a:lnTo>
                  <a:lnTo>
                    <a:pt x="205" y="384"/>
                  </a:lnTo>
                  <a:lnTo>
                    <a:pt x="205" y="166"/>
                  </a:lnTo>
                  <a:lnTo>
                    <a:pt x="108" y="161"/>
                  </a:lnTo>
                  <a:lnTo>
                    <a:pt x="108" y="212"/>
                  </a:lnTo>
                  <a:lnTo>
                    <a:pt x="139" y="196"/>
                  </a:lnTo>
                  <a:lnTo>
                    <a:pt x="141" y="311"/>
                  </a:lnTo>
                  <a:lnTo>
                    <a:pt x="78" y="346"/>
                  </a:lnTo>
                  <a:lnTo>
                    <a:pt x="75" y="229"/>
                  </a:lnTo>
                  <a:lnTo>
                    <a:pt x="78" y="229"/>
                  </a:lnTo>
                  <a:lnTo>
                    <a:pt x="75" y="229"/>
                  </a:lnTo>
                  <a:lnTo>
                    <a:pt x="75" y="227"/>
                  </a:lnTo>
                  <a:lnTo>
                    <a:pt x="104" y="214"/>
                  </a:lnTo>
                  <a:lnTo>
                    <a:pt x="104" y="161"/>
                  </a:lnTo>
                  <a:lnTo>
                    <a:pt x="23" y="157"/>
                  </a:lnTo>
                  <a:moveTo>
                    <a:pt x="0" y="155"/>
                  </a:moveTo>
                  <a:lnTo>
                    <a:pt x="0" y="478"/>
                  </a:lnTo>
                  <a:lnTo>
                    <a:pt x="18" y="472"/>
                  </a:lnTo>
                  <a:lnTo>
                    <a:pt x="18" y="157"/>
                  </a:lnTo>
                  <a:lnTo>
                    <a:pt x="0" y="155"/>
                  </a:lnTo>
                  <a:moveTo>
                    <a:pt x="108" y="5"/>
                  </a:moveTo>
                  <a:lnTo>
                    <a:pt x="108" y="102"/>
                  </a:lnTo>
                  <a:lnTo>
                    <a:pt x="205" y="53"/>
                  </a:lnTo>
                  <a:lnTo>
                    <a:pt x="205" y="9"/>
                  </a:lnTo>
                  <a:lnTo>
                    <a:pt x="108" y="5"/>
                  </a:lnTo>
                  <a:moveTo>
                    <a:pt x="5" y="0"/>
                  </a:moveTo>
                  <a:lnTo>
                    <a:pt x="0" y="0"/>
                  </a:lnTo>
                  <a:lnTo>
                    <a:pt x="0" y="155"/>
                  </a:lnTo>
                  <a:lnTo>
                    <a:pt x="18" y="146"/>
                  </a:lnTo>
                  <a:lnTo>
                    <a:pt x="18" y="71"/>
                  </a:lnTo>
                  <a:lnTo>
                    <a:pt x="23" y="144"/>
                  </a:lnTo>
                  <a:lnTo>
                    <a:pt x="104" y="104"/>
                  </a:lnTo>
                  <a:lnTo>
                    <a:pt x="104" y="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9" name="Freeform 546">
              <a:extLst>
                <a:ext uri="{FF2B5EF4-FFF2-40B4-BE49-F238E27FC236}">
                  <a16:creationId xmlns:a16="http://schemas.microsoft.com/office/drawing/2014/main" id="{FC62CB8B-93EE-4EC1-854A-6B29C5A8EA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9" y="3288"/>
              <a:ext cx="218" cy="489"/>
            </a:xfrm>
            <a:custGeom>
              <a:avLst/>
              <a:gdLst>
                <a:gd name="T0" fmla="*/ 207 w 218"/>
                <a:gd name="T1" fmla="*/ 386 h 489"/>
                <a:gd name="T2" fmla="*/ 42 w 218"/>
                <a:gd name="T3" fmla="*/ 463 h 489"/>
                <a:gd name="T4" fmla="*/ 42 w 218"/>
                <a:gd name="T5" fmla="*/ 467 h 489"/>
                <a:gd name="T6" fmla="*/ 51 w 218"/>
                <a:gd name="T7" fmla="*/ 467 h 489"/>
                <a:gd name="T8" fmla="*/ 218 w 218"/>
                <a:gd name="T9" fmla="*/ 390 h 489"/>
                <a:gd name="T10" fmla="*/ 207 w 218"/>
                <a:gd name="T11" fmla="*/ 390 h 489"/>
                <a:gd name="T12" fmla="*/ 207 w 218"/>
                <a:gd name="T13" fmla="*/ 386 h 489"/>
                <a:gd name="T14" fmla="*/ 0 w 218"/>
                <a:gd name="T15" fmla="*/ 0 h 489"/>
                <a:gd name="T16" fmla="*/ 0 w 218"/>
                <a:gd name="T17" fmla="*/ 489 h 489"/>
                <a:gd name="T18" fmla="*/ 5 w 218"/>
                <a:gd name="T19" fmla="*/ 489 h 489"/>
                <a:gd name="T20" fmla="*/ 25 w 218"/>
                <a:gd name="T21" fmla="*/ 480 h 489"/>
                <a:gd name="T22" fmla="*/ 20 w 218"/>
                <a:gd name="T23" fmla="*/ 480 h 489"/>
                <a:gd name="T24" fmla="*/ 20 w 218"/>
                <a:gd name="T25" fmla="*/ 474 h 489"/>
                <a:gd name="T26" fmla="*/ 2 w 218"/>
                <a:gd name="T27" fmla="*/ 480 h 489"/>
                <a:gd name="T28" fmla="*/ 2 w 218"/>
                <a:gd name="T29" fmla="*/ 157 h 489"/>
                <a:gd name="T30" fmla="*/ 0 w 218"/>
                <a:gd name="T31" fmla="*/ 157 h 489"/>
                <a:gd name="T32" fmla="*/ 2 w 218"/>
                <a:gd name="T33" fmla="*/ 157 h 489"/>
                <a:gd name="T34" fmla="*/ 2 w 218"/>
                <a:gd name="T35" fmla="*/ 2 h 489"/>
                <a:gd name="T36" fmla="*/ 7 w 218"/>
                <a:gd name="T37" fmla="*/ 2 h 489"/>
                <a:gd name="T38" fmla="*/ 0 w 218"/>
                <a:gd name="T39" fmla="*/ 0 h 4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8" h="489">
                  <a:moveTo>
                    <a:pt x="207" y="386"/>
                  </a:moveTo>
                  <a:lnTo>
                    <a:pt x="42" y="463"/>
                  </a:lnTo>
                  <a:lnTo>
                    <a:pt x="42" y="467"/>
                  </a:lnTo>
                  <a:lnTo>
                    <a:pt x="51" y="467"/>
                  </a:lnTo>
                  <a:lnTo>
                    <a:pt x="218" y="390"/>
                  </a:lnTo>
                  <a:lnTo>
                    <a:pt x="207" y="390"/>
                  </a:lnTo>
                  <a:lnTo>
                    <a:pt x="207" y="386"/>
                  </a:lnTo>
                  <a:close/>
                  <a:moveTo>
                    <a:pt x="0" y="0"/>
                  </a:moveTo>
                  <a:lnTo>
                    <a:pt x="0" y="489"/>
                  </a:lnTo>
                  <a:lnTo>
                    <a:pt x="5" y="489"/>
                  </a:lnTo>
                  <a:lnTo>
                    <a:pt x="25" y="480"/>
                  </a:lnTo>
                  <a:lnTo>
                    <a:pt x="20" y="480"/>
                  </a:lnTo>
                  <a:lnTo>
                    <a:pt x="20" y="474"/>
                  </a:lnTo>
                  <a:lnTo>
                    <a:pt x="2" y="480"/>
                  </a:lnTo>
                  <a:lnTo>
                    <a:pt x="2" y="157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2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0" name="Freeform 547">
              <a:extLst>
                <a:ext uri="{FF2B5EF4-FFF2-40B4-BE49-F238E27FC236}">
                  <a16:creationId xmlns:a16="http://schemas.microsoft.com/office/drawing/2014/main" id="{9981396B-0C70-4345-99B3-0CD26F0850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9" y="3288"/>
              <a:ext cx="218" cy="489"/>
            </a:xfrm>
            <a:custGeom>
              <a:avLst/>
              <a:gdLst>
                <a:gd name="T0" fmla="*/ 207 w 218"/>
                <a:gd name="T1" fmla="*/ 386 h 489"/>
                <a:gd name="T2" fmla="*/ 42 w 218"/>
                <a:gd name="T3" fmla="*/ 463 h 489"/>
                <a:gd name="T4" fmla="*/ 42 w 218"/>
                <a:gd name="T5" fmla="*/ 467 h 489"/>
                <a:gd name="T6" fmla="*/ 51 w 218"/>
                <a:gd name="T7" fmla="*/ 467 h 489"/>
                <a:gd name="T8" fmla="*/ 218 w 218"/>
                <a:gd name="T9" fmla="*/ 390 h 489"/>
                <a:gd name="T10" fmla="*/ 207 w 218"/>
                <a:gd name="T11" fmla="*/ 390 h 489"/>
                <a:gd name="T12" fmla="*/ 207 w 218"/>
                <a:gd name="T13" fmla="*/ 386 h 489"/>
                <a:gd name="T14" fmla="*/ 0 w 218"/>
                <a:gd name="T15" fmla="*/ 0 h 489"/>
                <a:gd name="T16" fmla="*/ 0 w 218"/>
                <a:gd name="T17" fmla="*/ 489 h 489"/>
                <a:gd name="T18" fmla="*/ 5 w 218"/>
                <a:gd name="T19" fmla="*/ 489 h 489"/>
                <a:gd name="T20" fmla="*/ 25 w 218"/>
                <a:gd name="T21" fmla="*/ 480 h 489"/>
                <a:gd name="T22" fmla="*/ 20 w 218"/>
                <a:gd name="T23" fmla="*/ 480 h 489"/>
                <a:gd name="T24" fmla="*/ 20 w 218"/>
                <a:gd name="T25" fmla="*/ 474 h 489"/>
                <a:gd name="T26" fmla="*/ 2 w 218"/>
                <a:gd name="T27" fmla="*/ 480 h 489"/>
                <a:gd name="T28" fmla="*/ 2 w 218"/>
                <a:gd name="T29" fmla="*/ 157 h 489"/>
                <a:gd name="T30" fmla="*/ 0 w 218"/>
                <a:gd name="T31" fmla="*/ 157 h 489"/>
                <a:gd name="T32" fmla="*/ 2 w 218"/>
                <a:gd name="T33" fmla="*/ 157 h 489"/>
                <a:gd name="T34" fmla="*/ 2 w 218"/>
                <a:gd name="T35" fmla="*/ 2 h 489"/>
                <a:gd name="T36" fmla="*/ 7 w 218"/>
                <a:gd name="T37" fmla="*/ 2 h 489"/>
                <a:gd name="T38" fmla="*/ 0 w 218"/>
                <a:gd name="T39" fmla="*/ 0 h 4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8" h="489">
                  <a:moveTo>
                    <a:pt x="207" y="386"/>
                  </a:moveTo>
                  <a:lnTo>
                    <a:pt x="42" y="463"/>
                  </a:lnTo>
                  <a:lnTo>
                    <a:pt x="42" y="467"/>
                  </a:lnTo>
                  <a:lnTo>
                    <a:pt x="51" y="467"/>
                  </a:lnTo>
                  <a:lnTo>
                    <a:pt x="218" y="390"/>
                  </a:lnTo>
                  <a:lnTo>
                    <a:pt x="207" y="390"/>
                  </a:lnTo>
                  <a:lnTo>
                    <a:pt x="207" y="386"/>
                  </a:lnTo>
                  <a:moveTo>
                    <a:pt x="0" y="0"/>
                  </a:moveTo>
                  <a:lnTo>
                    <a:pt x="0" y="489"/>
                  </a:lnTo>
                  <a:lnTo>
                    <a:pt x="5" y="489"/>
                  </a:lnTo>
                  <a:lnTo>
                    <a:pt x="25" y="480"/>
                  </a:lnTo>
                  <a:lnTo>
                    <a:pt x="20" y="480"/>
                  </a:lnTo>
                  <a:lnTo>
                    <a:pt x="20" y="474"/>
                  </a:lnTo>
                  <a:lnTo>
                    <a:pt x="2" y="480"/>
                  </a:lnTo>
                  <a:lnTo>
                    <a:pt x="2" y="157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2" y="2"/>
                  </a:lnTo>
                  <a:lnTo>
                    <a:pt x="7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1" name="Freeform 548">
              <a:extLst>
                <a:ext uri="{FF2B5EF4-FFF2-40B4-BE49-F238E27FC236}">
                  <a16:creationId xmlns:a16="http://schemas.microsoft.com/office/drawing/2014/main" id="{C6E4CA95-35E2-4532-A82D-256F85A82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3493"/>
              <a:ext cx="57" cy="137"/>
            </a:xfrm>
            <a:custGeom>
              <a:avLst/>
              <a:gdLst>
                <a:gd name="T0" fmla="*/ 55 w 57"/>
                <a:gd name="T1" fmla="*/ 0 h 137"/>
                <a:gd name="T2" fmla="*/ 28 w 57"/>
                <a:gd name="T3" fmla="*/ 13 h 137"/>
                <a:gd name="T4" fmla="*/ 28 w 57"/>
                <a:gd name="T5" fmla="*/ 13 h 137"/>
                <a:gd name="T6" fmla="*/ 28 w 57"/>
                <a:gd name="T7" fmla="*/ 13 h 137"/>
                <a:gd name="T8" fmla="*/ 0 w 57"/>
                <a:gd name="T9" fmla="*/ 29 h 137"/>
                <a:gd name="T10" fmla="*/ 2 w 57"/>
                <a:gd name="T11" fmla="*/ 137 h 137"/>
                <a:gd name="T12" fmla="*/ 57 w 57"/>
                <a:gd name="T13" fmla="*/ 106 h 137"/>
                <a:gd name="T14" fmla="*/ 55 w 57"/>
                <a:gd name="T15" fmla="*/ 0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137">
                  <a:moveTo>
                    <a:pt x="55" y="0"/>
                  </a:moveTo>
                  <a:lnTo>
                    <a:pt x="28" y="13"/>
                  </a:lnTo>
                  <a:lnTo>
                    <a:pt x="0" y="29"/>
                  </a:lnTo>
                  <a:lnTo>
                    <a:pt x="2" y="137"/>
                  </a:lnTo>
                  <a:lnTo>
                    <a:pt x="57" y="10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677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2" name="Freeform 549">
              <a:extLst>
                <a:ext uri="{FF2B5EF4-FFF2-40B4-BE49-F238E27FC236}">
                  <a16:creationId xmlns:a16="http://schemas.microsoft.com/office/drawing/2014/main" id="{50C86EB9-7EFD-4355-A37A-BBD1482A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3493"/>
              <a:ext cx="57" cy="137"/>
            </a:xfrm>
            <a:custGeom>
              <a:avLst/>
              <a:gdLst>
                <a:gd name="T0" fmla="*/ 55 w 57"/>
                <a:gd name="T1" fmla="*/ 0 h 137"/>
                <a:gd name="T2" fmla="*/ 28 w 57"/>
                <a:gd name="T3" fmla="*/ 13 h 137"/>
                <a:gd name="T4" fmla="*/ 28 w 57"/>
                <a:gd name="T5" fmla="*/ 13 h 137"/>
                <a:gd name="T6" fmla="*/ 28 w 57"/>
                <a:gd name="T7" fmla="*/ 13 h 137"/>
                <a:gd name="T8" fmla="*/ 0 w 57"/>
                <a:gd name="T9" fmla="*/ 29 h 137"/>
                <a:gd name="T10" fmla="*/ 2 w 57"/>
                <a:gd name="T11" fmla="*/ 137 h 137"/>
                <a:gd name="T12" fmla="*/ 57 w 57"/>
                <a:gd name="T13" fmla="*/ 106 h 137"/>
                <a:gd name="T14" fmla="*/ 55 w 57"/>
                <a:gd name="T15" fmla="*/ 0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137">
                  <a:moveTo>
                    <a:pt x="55" y="0"/>
                  </a:moveTo>
                  <a:lnTo>
                    <a:pt x="28" y="13"/>
                  </a:lnTo>
                  <a:lnTo>
                    <a:pt x="0" y="29"/>
                  </a:lnTo>
                  <a:lnTo>
                    <a:pt x="2" y="137"/>
                  </a:lnTo>
                  <a:lnTo>
                    <a:pt x="57" y="106"/>
                  </a:lnTo>
                  <a:lnTo>
                    <a:pt x="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3" name="Freeform 550">
              <a:extLst>
                <a:ext uri="{FF2B5EF4-FFF2-40B4-BE49-F238E27FC236}">
                  <a16:creationId xmlns:a16="http://schemas.microsoft.com/office/drawing/2014/main" id="{EE3547CB-851C-40A3-A8CE-7F942D702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3486"/>
              <a:ext cx="66" cy="150"/>
            </a:xfrm>
            <a:custGeom>
              <a:avLst/>
              <a:gdLst>
                <a:gd name="T0" fmla="*/ 64 w 66"/>
                <a:gd name="T1" fmla="*/ 0 h 150"/>
                <a:gd name="T2" fmla="*/ 33 w 66"/>
                <a:gd name="T3" fmla="*/ 16 h 150"/>
                <a:gd name="T4" fmla="*/ 33 w 66"/>
                <a:gd name="T5" fmla="*/ 20 h 150"/>
                <a:gd name="T6" fmla="*/ 60 w 66"/>
                <a:gd name="T7" fmla="*/ 7 h 150"/>
                <a:gd name="T8" fmla="*/ 62 w 66"/>
                <a:gd name="T9" fmla="*/ 113 h 150"/>
                <a:gd name="T10" fmla="*/ 7 w 66"/>
                <a:gd name="T11" fmla="*/ 144 h 150"/>
                <a:gd name="T12" fmla="*/ 5 w 66"/>
                <a:gd name="T13" fmla="*/ 36 h 150"/>
                <a:gd name="T14" fmla="*/ 33 w 66"/>
                <a:gd name="T15" fmla="*/ 20 h 150"/>
                <a:gd name="T16" fmla="*/ 29 w 66"/>
                <a:gd name="T17" fmla="*/ 20 h 150"/>
                <a:gd name="T18" fmla="*/ 29 w 66"/>
                <a:gd name="T19" fmla="*/ 18 h 150"/>
                <a:gd name="T20" fmla="*/ 0 w 66"/>
                <a:gd name="T21" fmla="*/ 31 h 150"/>
                <a:gd name="T22" fmla="*/ 0 w 66"/>
                <a:gd name="T23" fmla="*/ 33 h 150"/>
                <a:gd name="T24" fmla="*/ 3 w 66"/>
                <a:gd name="T25" fmla="*/ 33 h 150"/>
                <a:gd name="T26" fmla="*/ 0 w 66"/>
                <a:gd name="T27" fmla="*/ 33 h 150"/>
                <a:gd name="T28" fmla="*/ 3 w 66"/>
                <a:gd name="T29" fmla="*/ 150 h 150"/>
                <a:gd name="T30" fmla="*/ 66 w 66"/>
                <a:gd name="T31" fmla="*/ 115 h 150"/>
                <a:gd name="T32" fmla="*/ 64 w 66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150">
                  <a:moveTo>
                    <a:pt x="64" y="0"/>
                  </a:moveTo>
                  <a:lnTo>
                    <a:pt x="33" y="16"/>
                  </a:lnTo>
                  <a:lnTo>
                    <a:pt x="33" y="20"/>
                  </a:lnTo>
                  <a:lnTo>
                    <a:pt x="60" y="7"/>
                  </a:lnTo>
                  <a:lnTo>
                    <a:pt x="62" y="113"/>
                  </a:lnTo>
                  <a:lnTo>
                    <a:pt x="7" y="144"/>
                  </a:lnTo>
                  <a:lnTo>
                    <a:pt x="5" y="36"/>
                  </a:lnTo>
                  <a:lnTo>
                    <a:pt x="33" y="20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3" y="150"/>
                  </a:lnTo>
                  <a:lnTo>
                    <a:pt x="66" y="11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02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4" name="Freeform 551">
              <a:extLst>
                <a:ext uri="{FF2B5EF4-FFF2-40B4-BE49-F238E27FC236}">
                  <a16:creationId xmlns:a16="http://schemas.microsoft.com/office/drawing/2014/main" id="{87DB4144-BEFD-4E41-A18B-120DD9FFB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3486"/>
              <a:ext cx="66" cy="150"/>
            </a:xfrm>
            <a:custGeom>
              <a:avLst/>
              <a:gdLst>
                <a:gd name="T0" fmla="*/ 64 w 66"/>
                <a:gd name="T1" fmla="*/ 0 h 150"/>
                <a:gd name="T2" fmla="*/ 33 w 66"/>
                <a:gd name="T3" fmla="*/ 16 h 150"/>
                <a:gd name="T4" fmla="*/ 33 w 66"/>
                <a:gd name="T5" fmla="*/ 20 h 150"/>
                <a:gd name="T6" fmla="*/ 60 w 66"/>
                <a:gd name="T7" fmla="*/ 7 h 150"/>
                <a:gd name="T8" fmla="*/ 62 w 66"/>
                <a:gd name="T9" fmla="*/ 113 h 150"/>
                <a:gd name="T10" fmla="*/ 7 w 66"/>
                <a:gd name="T11" fmla="*/ 144 h 150"/>
                <a:gd name="T12" fmla="*/ 5 w 66"/>
                <a:gd name="T13" fmla="*/ 36 h 150"/>
                <a:gd name="T14" fmla="*/ 33 w 66"/>
                <a:gd name="T15" fmla="*/ 20 h 150"/>
                <a:gd name="T16" fmla="*/ 29 w 66"/>
                <a:gd name="T17" fmla="*/ 20 h 150"/>
                <a:gd name="T18" fmla="*/ 29 w 66"/>
                <a:gd name="T19" fmla="*/ 18 h 150"/>
                <a:gd name="T20" fmla="*/ 0 w 66"/>
                <a:gd name="T21" fmla="*/ 31 h 150"/>
                <a:gd name="T22" fmla="*/ 0 w 66"/>
                <a:gd name="T23" fmla="*/ 33 h 150"/>
                <a:gd name="T24" fmla="*/ 3 w 66"/>
                <a:gd name="T25" fmla="*/ 33 h 150"/>
                <a:gd name="T26" fmla="*/ 0 w 66"/>
                <a:gd name="T27" fmla="*/ 33 h 150"/>
                <a:gd name="T28" fmla="*/ 3 w 66"/>
                <a:gd name="T29" fmla="*/ 150 h 150"/>
                <a:gd name="T30" fmla="*/ 66 w 66"/>
                <a:gd name="T31" fmla="*/ 115 h 150"/>
                <a:gd name="T32" fmla="*/ 64 w 66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150">
                  <a:moveTo>
                    <a:pt x="64" y="0"/>
                  </a:moveTo>
                  <a:lnTo>
                    <a:pt x="33" y="16"/>
                  </a:lnTo>
                  <a:lnTo>
                    <a:pt x="33" y="20"/>
                  </a:lnTo>
                  <a:lnTo>
                    <a:pt x="60" y="7"/>
                  </a:lnTo>
                  <a:lnTo>
                    <a:pt x="62" y="113"/>
                  </a:lnTo>
                  <a:lnTo>
                    <a:pt x="7" y="144"/>
                  </a:lnTo>
                  <a:lnTo>
                    <a:pt x="5" y="36"/>
                  </a:lnTo>
                  <a:lnTo>
                    <a:pt x="33" y="20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3" y="150"/>
                  </a:lnTo>
                  <a:lnTo>
                    <a:pt x="66" y="115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5" name="Freeform 552">
              <a:extLst>
                <a:ext uri="{FF2B5EF4-FFF2-40B4-BE49-F238E27FC236}">
                  <a16:creationId xmlns:a16="http://schemas.microsoft.com/office/drawing/2014/main" id="{3C3D49C5-C551-42D5-AD5B-8D54D49D0A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5" y="3295"/>
              <a:ext cx="4" cy="211"/>
            </a:xfrm>
            <a:custGeom>
              <a:avLst/>
              <a:gdLst>
                <a:gd name="T0" fmla="*/ 0 w 4"/>
                <a:gd name="T1" fmla="*/ 156 h 211"/>
                <a:gd name="T2" fmla="*/ 0 w 4"/>
                <a:gd name="T3" fmla="*/ 209 h 211"/>
                <a:gd name="T4" fmla="*/ 0 w 4"/>
                <a:gd name="T5" fmla="*/ 211 h 211"/>
                <a:gd name="T6" fmla="*/ 4 w 4"/>
                <a:gd name="T7" fmla="*/ 211 h 211"/>
                <a:gd name="T8" fmla="*/ 4 w 4"/>
                <a:gd name="T9" fmla="*/ 211 h 211"/>
                <a:gd name="T10" fmla="*/ 4 w 4"/>
                <a:gd name="T11" fmla="*/ 211 h 211"/>
                <a:gd name="T12" fmla="*/ 4 w 4"/>
                <a:gd name="T13" fmla="*/ 207 h 211"/>
                <a:gd name="T14" fmla="*/ 4 w 4"/>
                <a:gd name="T15" fmla="*/ 156 h 211"/>
                <a:gd name="T16" fmla="*/ 0 w 4"/>
                <a:gd name="T17" fmla="*/ 156 h 211"/>
                <a:gd name="T18" fmla="*/ 0 w 4"/>
                <a:gd name="T19" fmla="*/ 0 h 211"/>
                <a:gd name="T20" fmla="*/ 0 w 4"/>
                <a:gd name="T21" fmla="*/ 99 h 211"/>
                <a:gd name="T22" fmla="*/ 4 w 4"/>
                <a:gd name="T23" fmla="*/ 97 h 211"/>
                <a:gd name="T24" fmla="*/ 4 w 4"/>
                <a:gd name="T25" fmla="*/ 0 h 211"/>
                <a:gd name="T26" fmla="*/ 0 w 4"/>
                <a:gd name="T27" fmla="*/ 0 h 2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211">
                  <a:moveTo>
                    <a:pt x="0" y="156"/>
                  </a:moveTo>
                  <a:lnTo>
                    <a:pt x="0" y="209"/>
                  </a:lnTo>
                  <a:lnTo>
                    <a:pt x="0" y="211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4" y="156"/>
                  </a:lnTo>
                  <a:lnTo>
                    <a:pt x="0" y="156"/>
                  </a:lnTo>
                  <a:close/>
                  <a:moveTo>
                    <a:pt x="0" y="0"/>
                  </a:moveTo>
                  <a:lnTo>
                    <a:pt x="0" y="99"/>
                  </a:lnTo>
                  <a:lnTo>
                    <a:pt x="4" y="97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2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6" name="Freeform 553">
              <a:extLst>
                <a:ext uri="{FF2B5EF4-FFF2-40B4-BE49-F238E27FC236}">
                  <a16:creationId xmlns:a16="http://schemas.microsoft.com/office/drawing/2014/main" id="{79A52295-46C1-44C6-AB91-3C365B0F4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678"/>
              <a:ext cx="1986" cy="187"/>
            </a:xfrm>
            <a:custGeom>
              <a:avLst/>
              <a:gdLst>
                <a:gd name="T0" fmla="*/ 218 w 1986"/>
                <a:gd name="T1" fmla="*/ 0 h 187"/>
                <a:gd name="T2" fmla="*/ 46 w 1986"/>
                <a:gd name="T3" fmla="*/ 77 h 187"/>
                <a:gd name="T4" fmla="*/ 255 w 1986"/>
                <a:gd name="T5" fmla="*/ 101 h 187"/>
                <a:gd name="T6" fmla="*/ 20 w 1986"/>
                <a:gd name="T7" fmla="*/ 90 h 187"/>
                <a:gd name="T8" fmla="*/ 0 w 1986"/>
                <a:gd name="T9" fmla="*/ 99 h 187"/>
                <a:gd name="T10" fmla="*/ 1984 w 1986"/>
                <a:gd name="T11" fmla="*/ 187 h 187"/>
                <a:gd name="T12" fmla="*/ 1986 w 1986"/>
                <a:gd name="T13" fmla="*/ 88 h 187"/>
                <a:gd name="T14" fmla="*/ 1975 w 1986"/>
                <a:gd name="T15" fmla="*/ 86 h 187"/>
                <a:gd name="T16" fmla="*/ 1975 w 1986"/>
                <a:gd name="T17" fmla="*/ 167 h 187"/>
                <a:gd name="T18" fmla="*/ 1793 w 1986"/>
                <a:gd name="T19" fmla="*/ 163 h 187"/>
                <a:gd name="T20" fmla="*/ 1951 w 1986"/>
                <a:gd name="T21" fmla="*/ 145 h 187"/>
                <a:gd name="T22" fmla="*/ 1956 w 1986"/>
                <a:gd name="T23" fmla="*/ 86 h 187"/>
                <a:gd name="T24" fmla="*/ 218 w 1986"/>
                <a:gd name="T25" fmla="*/ 0 h 1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86" h="187">
                  <a:moveTo>
                    <a:pt x="218" y="0"/>
                  </a:moveTo>
                  <a:lnTo>
                    <a:pt x="46" y="77"/>
                  </a:lnTo>
                  <a:lnTo>
                    <a:pt x="255" y="101"/>
                  </a:lnTo>
                  <a:lnTo>
                    <a:pt x="20" y="90"/>
                  </a:lnTo>
                  <a:lnTo>
                    <a:pt x="0" y="99"/>
                  </a:lnTo>
                  <a:lnTo>
                    <a:pt x="1984" y="187"/>
                  </a:lnTo>
                  <a:lnTo>
                    <a:pt x="1986" y="88"/>
                  </a:lnTo>
                  <a:lnTo>
                    <a:pt x="1975" y="86"/>
                  </a:lnTo>
                  <a:lnTo>
                    <a:pt x="1975" y="167"/>
                  </a:lnTo>
                  <a:lnTo>
                    <a:pt x="1793" y="163"/>
                  </a:lnTo>
                  <a:lnTo>
                    <a:pt x="1951" y="145"/>
                  </a:lnTo>
                  <a:lnTo>
                    <a:pt x="1956" y="8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8F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7" name="Freeform 554">
              <a:extLst>
                <a:ext uri="{FF2B5EF4-FFF2-40B4-BE49-F238E27FC236}">
                  <a16:creationId xmlns:a16="http://schemas.microsoft.com/office/drawing/2014/main" id="{0ADEF351-244F-4570-90AF-47C01F075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678"/>
              <a:ext cx="1986" cy="187"/>
            </a:xfrm>
            <a:custGeom>
              <a:avLst/>
              <a:gdLst>
                <a:gd name="T0" fmla="*/ 218 w 1986"/>
                <a:gd name="T1" fmla="*/ 0 h 187"/>
                <a:gd name="T2" fmla="*/ 46 w 1986"/>
                <a:gd name="T3" fmla="*/ 77 h 187"/>
                <a:gd name="T4" fmla="*/ 255 w 1986"/>
                <a:gd name="T5" fmla="*/ 101 h 187"/>
                <a:gd name="T6" fmla="*/ 20 w 1986"/>
                <a:gd name="T7" fmla="*/ 90 h 187"/>
                <a:gd name="T8" fmla="*/ 0 w 1986"/>
                <a:gd name="T9" fmla="*/ 99 h 187"/>
                <a:gd name="T10" fmla="*/ 1984 w 1986"/>
                <a:gd name="T11" fmla="*/ 187 h 187"/>
                <a:gd name="T12" fmla="*/ 1986 w 1986"/>
                <a:gd name="T13" fmla="*/ 88 h 187"/>
                <a:gd name="T14" fmla="*/ 1975 w 1986"/>
                <a:gd name="T15" fmla="*/ 86 h 187"/>
                <a:gd name="T16" fmla="*/ 1975 w 1986"/>
                <a:gd name="T17" fmla="*/ 167 h 187"/>
                <a:gd name="T18" fmla="*/ 1793 w 1986"/>
                <a:gd name="T19" fmla="*/ 163 h 187"/>
                <a:gd name="T20" fmla="*/ 1951 w 1986"/>
                <a:gd name="T21" fmla="*/ 145 h 187"/>
                <a:gd name="T22" fmla="*/ 1956 w 1986"/>
                <a:gd name="T23" fmla="*/ 86 h 187"/>
                <a:gd name="T24" fmla="*/ 218 w 1986"/>
                <a:gd name="T25" fmla="*/ 0 h 1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86" h="187">
                  <a:moveTo>
                    <a:pt x="218" y="0"/>
                  </a:moveTo>
                  <a:lnTo>
                    <a:pt x="46" y="77"/>
                  </a:lnTo>
                  <a:lnTo>
                    <a:pt x="255" y="101"/>
                  </a:lnTo>
                  <a:lnTo>
                    <a:pt x="20" y="90"/>
                  </a:lnTo>
                  <a:lnTo>
                    <a:pt x="0" y="99"/>
                  </a:lnTo>
                  <a:lnTo>
                    <a:pt x="1984" y="187"/>
                  </a:lnTo>
                  <a:lnTo>
                    <a:pt x="1986" y="88"/>
                  </a:lnTo>
                  <a:lnTo>
                    <a:pt x="1975" y="86"/>
                  </a:lnTo>
                  <a:lnTo>
                    <a:pt x="1975" y="167"/>
                  </a:lnTo>
                  <a:lnTo>
                    <a:pt x="1793" y="163"/>
                  </a:lnTo>
                  <a:lnTo>
                    <a:pt x="1951" y="145"/>
                  </a:lnTo>
                  <a:lnTo>
                    <a:pt x="1956" y="86"/>
                  </a:lnTo>
                  <a:lnTo>
                    <a:pt x="2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8" name="Freeform 555">
              <a:extLst>
                <a:ext uri="{FF2B5EF4-FFF2-40B4-BE49-F238E27FC236}">
                  <a16:creationId xmlns:a16="http://schemas.microsoft.com/office/drawing/2014/main" id="{9A55637D-9498-4F3C-95A1-914B15D4F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3678"/>
              <a:ext cx="172" cy="77"/>
            </a:xfrm>
            <a:custGeom>
              <a:avLst/>
              <a:gdLst>
                <a:gd name="T0" fmla="*/ 167 w 172"/>
                <a:gd name="T1" fmla="*/ 0 h 77"/>
                <a:gd name="T2" fmla="*/ 0 w 172"/>
                <a:gd name="T3" fmla="*/ 77 h 77"/>
                <a:gd name="T4" fmla="*/ 0 w 172"/>
                <a:gd name="T5" fmla="*/ 77 h 77"/>
                <a:gd name="T6" fmla="*/ 172 w 172"/>
                <a:gd name="T7" fmla="*/ 0 h 77"/>
                <a:gd name="T8" fmla="*/ 167 w 172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77">
                  <a:moveTo>
                    <a:pt x="167" y="0"/>
                  </a:moveTo>
                  <a:lnTo>
                    <a:pt x="0" y="77"/>
                  </a:lnTo>
                  <a:lnTo>
                    <a:pt x="172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8F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9" name="Freeform 556">
              <a:extLst>
                <a:ext uri="{FF2B5EF4-FFF2-40B4-BE49-F238E27FC236}">
                  <a16:creationId xmlns:a16="http://schemas.microsoft.com/office/drawing/2014/main" id="{B596CCF8-22C2-4065-B9AF-E9EA74747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3678"/>
              <a:ext cx="172" cy="77"/>
            </a:xfrm>
            <a:custGeom>
              <a:avLst/>
              <a:gdLst>
                <a:gd name="T0" fmla="*/ 167 w 172"/>
                <a:gd name="T1" fmla="*/ 0 h 77"/>
                <a:gd name="T2" fmla="*/ 0 w 172"/>
                <a:gd name="T3" fmla="*/ 77 h 77"/>
                <a:gd name="T4" fmla="*/ 0 w 172"/>
                <a:gd name="T5" fmla="*/ 77 h 77"/>
                <a:gd name="T6" fmla="*/ 172 w 172"/>
                <a:gd name="T7" fmla="*/ 0 h 77"/>
                <a:gd name="T8" fmla="*/ 167 w 172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77">
                  <a:moveTo>
                    <a:pt x="167" y="0"/>
                  </a:moveTo>
                  <a:lnTo>
                    <a:pt x="0" y="77"/>
                  </a:lnTo>
                  <a:lnTo>
                    <a:pt x="172" y="0"/>
                  </a:lnTo>
                  <a:lnTo>
                    <a:pt x="1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0" name="Freeform 557">
              <a:extLst>
                <a:ext uri="{FF2B5EF4-FFF2-40B4-BE49-F238E27FC236}">
                  <a16:creationId xmlns:a16="http://schemas.microsoft.com/office/drawing/2014/main" id="{40F47348-23F5-4260-AC84-23D3243669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" y="3299"/>
              <a:ext cx="39" cy="375"/>
            </a:xfrm>
            <a:custGeom>
              <a:avLst/>
              <a:gdLst>
                <a:gd name="T0" fmla="*/ 0 w 39"/>
                <a:gd name="T1" fmla="*/ 157 h 375"/>
                <a:gd name="T2" fmla="*/ 0 w 39"/>
                <a:gd name="T3" fmla="*/ 375 h 375"/>
                <a:gd name="T4" fmla="*/ 39 w 39"/>
                <a:gd name="T5" fmla="*/ 355 h 375"/>
                <a:gd name="T6" fmla="*/ 39 w 39"/>
                <a:gd name="T7" fmla="*/ 157 h 375"/>
                <a:gd name="T8" fmla="*/ 0 w 39"/>
                <a:gd name="T9" fmla="*/ 157 h 375"/>
                <a:gd name="T10" fmla="*/ 0 w 39"/>
                <a:gd name="T11" fmla="*/ 0 h 375"/>
                <a:gd name="T12" fmla="*/ 0 w 39"/>
                <a:gd name="T13" fmla="*/ 42 h 375"/>
                <a:gd name="T14" fmla="*/ 39 w 39"/>
                <a:gd name="T15" fmla="*/ 22 h 375"/>
                <a:gd name="T16" fmla="*/ 39 w 39"/>
                <a:gd name="T17" fmla="*/ 0 h 375"/>
                <a:gd name="T18" fmla="*/ 0 w 39"/>
                <a:gd name="T19" fmla="*/ 0 h 3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375">
                  <a:moveTo>
                    <a:pt x="0" y="157"/>
                  </a:moveTo>
                  <a:lnTo>
                    <a:pt x="0" y="375"/>
                  </a:lnTo>
                  <a:lnTo>
                    <a:pt x="39" y="355"/>
                  </a:lnTo>
                  <a:lnTo>
                    <a:pt x="39" y="157"/>
                  </a:lnTo>
                  <a:lnTo>
                    <a:pt x="0" y="157"/>
                  </a:lnTo>
                  <a:close/>
                  <a:moveTo>
                    <a:pt x="0" y="0"/>
                  </a:moveTo>
                  <a:lnTo>
                    <a:pt x="0" y="42"/>
                  </a:lnTo>
                  <a:lnTo>
                    <a:pt x="39" y="22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9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1" name="Freeform 558">
              <a:extLst>
                <a:ext uri="{FF2B5EF4-FFF2-40B4-BE49-F238E27FC236}">
                  <a16:creationId xmlns:a16="http://schemas.microsoft.com/office/drawing/2014/main" id="{62899873-0D21-4675-8E99-8284C2C305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" y="3299"/>
              <a:ext cx="39" cy="375"/>
            </a:xfrm>
            <a:custGeom>
              <a:avLst/>
              <a:gdLst>
                <a:gd name="T0" fmla="*/ 0 w 39"/>
                <a:gd name="T1" fmla="*/ 157 h 375"/>
                <a:gd name="T2" fmla="*/ 0 w 39"/>
                <a:gd name="T3" fmla="*/ 375 h 375"/>
                <a:gd name="T4" fmla="*/ 39 w 39"/>
                <a:gd name="T5" fmla="*/ 355 h 375"/>
                <a:gd name="T6" fmla="*/ 39 w 39"/>
                <a:gd name="T7" fmla="*/ 157 h 375"/>
                <a:gd name="T8" fmla="*/ 0 w 39"/>
                <a:gd name="T9" fmla="*/ 157 h 375"/>
                <a:gd name="T10" fmla="*/ 0 w 39"/>
                <a:gd name="T11" fmla="*/ 0 h 375"/>
                <a:gd name="T12" fmla="*/ 0 w 39"/>
                <a:gd name="T13" fmla="*/ 42 h 375"/>
                <a:gd name="T14" fmla="*/ 39 w 39"/>
                <a:gd name="T15" fmla="*/ 22 h 375"/>
                <a:gd name="T16" fmla="*/ 39 w 39"/>
                <a:gd name="T17" fmla="*/ 0 h 375"/>
                <a:gd name="T18" fmla="*/ 0 w 39"/>
                <a:gd name="T19" fmla="*/ 0 h 3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375">
                  <a:moveTo>
                    <a:pt x="0" y="157"/>
                  </a:moveTo>
                  <a:lnTo>
                    <a:pt x="0" y="375"/>
                  </a:lnTo>
                  <a:lnTo>
                    <a:pt x="39" y="355"/>
                  </a:lnTo>
                  <a:lnTo>
                    <a:pt x="39" y="157"/>
                  </a:lnTo>
                  <a:lnTo>
                    <a:pt x="0" y="157"/>
                  </a:lnTo>
                  <a:moveTo>
                    <a:pt x="0" y="0"/>
                  </a:moveTo>
                  <a:lnTo>
                    <a:pt x="0" y="42"/>
                  </a:lnTo>
                  <a:lnTo>
                    <a:pt x="39" y="22"/>
                  </a:lnTo>
                  <a:lnTo>
                    <a:pt x="3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2" name="Freeform 559">
              <a:extLst>
                <a:ext uri="{FF2B5EF4-FFF2-40B4-BE49-F238E27FC236}">
                  <a16:creationId xmlns:a16="http://schemas.microsoft.com/office/drawing/2014/main" id="{05BFC1EF-772F-4FFE-9C2A-934379A76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3654"/>
              <a:ext cx="39" cy="20"/>
            </a:xfrm>
            <a:custGeom>
              <a:avLst/>
              <a:gdLst>
                <a:gd name="T0" fmla="*/ 184 w 18"/>
                <a:gd name="T1" fmla="*/ 0 h 9"/>
                <a:gd name="T2" fmla="*/ 0 w 18"/>
                <a:gd name="T3" fmla="*/ 98 h 9"/>
                <a:gd name="T4" fmla="*/ 0 w 18"/>
                <a:gd name="T5" fmla="*/ 98 h 9"/>
                <a:gd name="T6" fmla="*/ 61 w 18"/>
                <a:gd name="T7" fmla="*/ 98 h 9"/>
                <a:gd name="T8" fmla="*/ 184 w 18"/>
                <a:gd name="T9" fmla="*/ 36 h 9"/>
                <a:gd name="T10" fmla="*/ 184 w 18"/>
                <a:gd name="T11" fmla="*/ 36 h 9"/>
                <a:gd name="T12" fmla="*/ 184 w 18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3" name="Freeform 560">
              <a:extLst>
                <a:ext uri="{FF2B5EF4-FFF2-40B4-BE49-F238E27FC236}">
                  <a16:creationId xmlns:a16="http://schemas.microsoft.com/office/drawing/2014/main" id="{05EB805F-A75C-41AE-8093-DF76F30CA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3663"/>
              <a:ext cx="1729" cy="97"/>
            </a:xfrm>
            <a:custGeom>
              <a:avLst/>
              <a:gdLst>
                <a:gd name="T0" fmla="*/ 106 w 785"/>
                <a:gd name="T1" fmla="*/ 0 h 44"/>
                <a:gd name="T2" fmla="*/ 0 w 785"/>
                <a:gd name="T3" fmla="*/ 53 h 44"/>
                <a:gd name="T4" fmla="*/ 8387 w 785"/>
                <a:gd name="T5" fmla="*/ 472 h 44"/>
                <a:gd name="T6" fmla="*/ 8387 w 785"/>
                <a:gd name="T7" fmla="*/ 384 h 44"/>
                <a:gd name="T8" fmla="*/ 106 w 785"/>
                <a:gd name="T9" fmla="*/ 0 h 44"/>
                <a:gd name="T10" fmla="*/ 106 w 785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5" h="44">
                  <a:moveTo>
                    <a:pt x="1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785" y="44"/>
                    <a:pt x="785" y="44"/>
                    <a:pt x="785" y="44"/>
                  </a:cubicBezTo>
                  <a:cubicBezTo>
                    <a:pt x="785" y="36"/>
                    <a:pt x="785" y="36"/>
                    <a:pt x="785" y="3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839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4" name="Freeform 561">
              <a:extLst>
                <a:ext uri="{FF2B5EF4-FFF2-40B4-BE49-F238E27FC236}">
                  <a16:creationId xmlns:a16="http://schemas.microsoft.com/office/drawing/2014/main" id="{F20CFFE8-50A6-4A9D-BFAC-A048CD69A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3660"/>
              <a:ext cx="29" cy="14"/>
            </a:xfrm>
            <a:custGeom>
              <a:avLst/>
              <a:gdLst>
                <a:gd name="T0" fmla="*/ 134 w 13"/>
                <a:gd name="T1" fmla="*/ 0 h 6"/>
                <a:gd name="T2" fmla="*/ 0 w 13"/>
                <a:gd name="T3" fmla="*/ 77 h 6"/>
                <a:gd name="T4" fmla="*/ 36 w 13"/>
                <a:gd name="T5" fmla="*/ 77 h 6"/>
                <a:gd name="T6" fmla="*/ 145 w 13"/>
                <a:gd name="T7" fmla="*/ 12 h 6"/>
                <a:gd name="T8" fmla="*/ 134 w 1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2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0"/>
                  </a:cubicBezTo>
                </a:path>
              </a:pathLst>
            </a:custGeom>
            <a:solidFill>
              <a:srgbClr val="839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5" name="Freeform 562">
              <a:extLst>
                <a:ext uri="{FF2B5EF4-FFF2-40B4-BE49-F238E27FC236}">
                  <a16:creationId xmlns:a16="http://schemas.microsoft.com/office/drawing/2014/main" id="{4CCEAFAA-B58E-45AE-9CE5-C5EBF6BA3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742"/>
              <a:ext cx="11" cy="20"/>
            </a:xfrm>
            <a:custGeom>
              <a:avLst/>
              <a:gdLst>
                <a:gd name="T0" fmla="*/ 0 w 11"/>
                <a:gd name="T1" fmla="*/ 0 h 20"/>
                <a:gd name="T2" fmla="*/ 0 w 11"/>
                <a:gd name="T3" fmla="*/ 18 h 20"/>
                <a:gd name="T4" fmla="*/ 11 w 11"/>
                <a:gd name="T5" fmla="*/ 20 h 20"/>
                <a:gd name="T6" fmla="*/ 11 w 11"/>
                <a:gd name="T7" fmla="*/ 0 h 20"/>
                <a:gd name="T8" fmla="*/ 0 w 1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lnTo>
                    <a:pt x="0" y="18"/>
                  </a:lnTo>
                  <a:lnTo>
                    <a:pt x="11" y="2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9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6" name="Freeform 563">
              <a:extLst>
                <a:ext uri="{FF2B5EF4-FFF2-40B4-BE49-F238E27FC236}">
                  <a16:creationId xmlns:a16="http://schemas.microsoft.com/office/drawing/2014/main" id="{00FE3A63-F446-4B46-A634-D5CF2E61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742"/>
              <a:ext cx="11" cy="20"/>
            </a:xfrm>
            <a:custGeom>
              <a:avLst/>
              <a:gdLst>
                <a:gd name="T0" fmla="*/ 0 w 11"/>
                <a:gd name="T1" fmla="*/ 0 h 20"/>
                <a:gd name="T2" fmla="*/ 0 w 11"/>
                <a:gd name="T3" fmla="*/ 18 h 20"/>
                <a:gd name="T4" fmla="*/ 11 w 11"/>
                <a:gd name="T5" fmla="*/ 20 h 20"/>
                <a:gd name="T6" fmla="*/ 11 w 11"/>
                <a:gd name="T7" fmla="*/ 0 h 20"/>
                <a:gd name="T8" fmla="*/ 0 w 1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lnTo>
                    <a:pt x="0" y="18"/>
                  </a:lnTo>
                  <a:lnTo>
                    <a:pt x="11" y="2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7" name="Freeform 564">
              <a:extLst>
                <a:ext uri="{FF2B5EF4-FFF2-40B4-BE49-F238E27FC236}">
                  <a16:creationId xmlns:a16="http://schemas.microsoft.com/office/drawing/2014/main" id="{A097D8C1-74DD-4C6C-A550-F8FF0F5CA7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7" y="3636"/>
              <a:ext cx="1733" cy="99"/>
            </a:xfrm>
            <a:custGeom>
              <a:avLst/>
              <a:gdLst>
                <a:gd name="T0" fmla="*/ 1722 w 1733"/>
                <a:gd name="T1" fmla="*/ 77 h 99"/>
                <a:gd name="T2" fmla="*/ 1722 w 1733"/>
                <a:gd name="T3" fmla="*/ 99 h 99"/>
                <a:gd name="T4" fmla="*/ 1733 w 1733"/>
                <a:gd name="T5" fmla="*/ 99 h 99"/>
                <a:gd name="T6" fmla="*/ 1733 w 1733"/>
                <a:gd name="T7" fmla="*/ 77 h 99"/>
                <a:gd name="T8" fmla="*/ 1722 w 1733"/>
                <a:gd name="T9" fmla="*/ 77 h 99"/>
                <a:gd name="T10" fmla="*/ 0 w 1733"/>
                <a:gd name="T11" fmla="*/ 0 h 99"/>
                <a:gd name="T12" fmla="*/ 0 w 1733"/>
                <a:gd name="T13" fmla="*/ 20 h 99"/>
                <a:gd name="T14" fmla="*/ 1703 w 1733"/>
                <a:gd name="T15" fmla="*/ 99 h 99"/>
                <a:gd name="T16" fmla="*/ 1705 w 1733"/>
                <a:gd name="T17" fmla="*/ 77 h 99"/>
                <a:gd name="T18" fmla="*/ 0 w 1733"/>
                <a:gd name="T19" fmla="*/ 0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33" h="99">
                  <a:moveTo>
                    <a:pt x="1722" y="77"/>
                  </a:moveTo>
                  <a:lnTo>
                    <a:pt x="1722" y="99"/>
                  </a:lnTo>
                  <a:lnTo>
                    <a:pt x="1733" y="99"/>
                  </a:lnTo>
                  <a:lnTo>
                    <a:pt x="1733" y="77"/>
                  </a:lnTo>
                  <a:lnTo>
                    <a:pt x="1722" y="77"/>
                  </a:lnTo>
                  <a:close/>
                  <a:moveTo>
                    <a:pt x="0" y="0"/>
                  </a:moveTo>
                  <a:lnTo>
                    <a:pt x="0" y="20"/>
                  </a:lnTo>
                  <a:lnTo>
                    <a:pt x="1703" y="99"/>
                  </a:lnTo>
                  <a:lnTo>
                    <a:pt x="1705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9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8" name="Freeform 565">
              <a:extLst>
                <a:ext uri="{FF2B5EF4-FFF2-40B4-BE49-F238E27FC236}">
                  <a16:creationId xmlns:a16="http://schemas.microsoft.com/office/drawing/2014/main" id="{7DE362A3-FFE7-44B2-8535-CCBCB24C9D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7" y="3636"/>
              <a:ext cx="1733" cy="99"/>
            </a:xfrm>
            <a:custGeom>
              <a:avLst/>
              <a:gdLst>
                <a:gd name="T0" fmla="*/ 1722 w 1733"/>
                <a:gd name="T1" fmla="*/ 77 h 99"/>
                <a:gd name="T2" fmla="*/ 1722 w 1733"/>
                <a:gd name="T3" fmla="*/ 99 h 99"/>
                <a:gd name="T4" fmla="*/ 1733 w 1733"/>
                <a:gd name="T5" fmla="*/ 99 h 99"/>
                <a:gd name="T6" fmla="*/ 1733 w 1733"/>
                <a:gd name="T7" fmla="*/ 77 h 99"/>
                <a:gd name="T8" fmla="*/ 1722 w 1733"/>
                <a:gd name="T9" fmla="*/ 77 h 99"/>
                <a:gd name="T10" fmla="*/ 0 w 1733"/>
                <a:gd name="T11" fmla="*/ 0 h 99"/>
                <a:gd name="T12" fmla="*/ 0 w 1733"/>
                <a:gd name="T13" fmla="*/ 20 h 99"/>
                <a:gd name="T14" fmla="*/ 1703 w 1733"/>
                <a:gd name="T15" fmla="*/ 99 h 99"/>
                <a:gd name="T16" fmla="*/ 1705 w 1733"/>
                <a:gd name="T17" fmla="*/ 77 h 99"/>
                <a:gd name="T18" fmla="*/ 0 w 1733"/>
                <a:gd name="T19" fmla="*/ 0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33" h="99">
                  <a:moveTo>
                    <a:pt x="1722" y="77"/>
                  </a:moveTo>
                  <a:lnTo>
                    <a:pt x="1722" y="99"/>
                  </a:lnTo>
                  <a:lnTo>
                    <a:pt x="1733" y="99"/>
                  </a:lnTo>
                  <a:lnTo>
                    <a:pt x="1733" y="77"/>
                  </a:lnTo>
                  <a:lnTo>
                    <a:pt x="1722" y="77"/>
                  </a:lnTo>
                  <a:moveTo>
                    <a:pt x="0" y="0"/>
                  </a:moveTo>
                  <a:lnTo>
                    <a:pt x="0" y="20"/>
                  </a:lnTo>
                  <a:lnTo>
                    <a:pt x="1703" y="99"/>
                  </a:lnTo>
                  <a:lnTo>
                    <a:pt x="1705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9" name="Freeform 566">
              <a:extLst>
                <a:ext uri="{FF2B5EF4-FFF2-40B4-BE49-F238E27FC236}">
                  <a16:creationId xmlns:a16="http://schemas.microsoft.com/office/drawing/2014/main" id="{A74A5003-B801-4A09-A725-246DBA070E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7" y="3301"/>
              <a:ext cx="1736" cy="412"/>
            </a:xfrm>
            <a:custGeom>
              <a:avLst/>
              <a:gdLst>
                <a:gd name="T0" fmla="*/ 1722 w 1736"/>
                <a:gd name="T1" fmla="*/ 232 h 412"/>
                <a:gd name="T2" fmla="*/ 1722 w 1736"/>
                <a:gd name="T3" fmla="*/ 412 h 412"/>
                <a:gd name="T4" fmla="*/ 1733 w 1736"/>
                <a:gd name="T5" fmla="*/ 412 h 412"/>
                <a:gd name="T6" fmla="*/ 1736 w 1736"/>
                <a:gd name="T7" fmla="*/ 232 h 412"/>
                <a:gd name="T8" fmla="*/ 1722 w 1736"/>
                <a:gd name="T9" fmla="*/ 232 h 412"/>
                <a:gd name="T10" fmla="*/ 0 w 1736"/>
                <a:gd name="T11" fmla="*/ 157 h 412"/>
                <a:gd name="T12" fmla="*/ 0 w 1736"/>
                <a:gd name="T13" fmla="*/ 335 h 412"/>
                <a:gd name="T14" fmla="*/ 1705 w 1736"/>
                <a:gd name="T15" fmla="*/ 412 h 412"/>
                <a:gd name="T16" fmla="*/ 1716 w 1736"/>
                <a:gd name="T17" fmla="*/ 232 h 412"/>
                <a:gd name="T18" fmla="*/ 0 w 1736"/>
                <a:gd name="T19" fmla="*/ 157 h 412"/>
                <a:gd name="T20" fmla="*/ 0 w 1736"/>
                <a:gd name="T21" fmla="*/ 0 h 412"/>
                <a:gd name="T22" fmla="*/ 0 w 1736"/>
                <a:gd name="T23" fmla="*/ 18 h 412"/>
                <a:gd name="T24" fmla="*/ 1736 w 1736"/>
                <a:gd name="T25" fmla="*/ 111 h 412"/>
                <a:gd name="T26" fmla="*/ 1736 w 1736"/>
                <a:gd name="T27" fmla="*/ 75 h 412"/>
                <a:gd name="T28" fmla="*/ 0 w 1736"/>
                <a:gd name="T29" fmla="*/ 0 h 4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36" h="412">
                  <a:moveTo>
                    <a:pt x="1722" y="232"/>
                  </a:moveTo>
                  <a:lnTo>
                    <a:pt x="1722" y="412"/>
                  </a:lnTo>
                  <a:lnTo>
                    <a:pt x="1733" y="412"/>
                  </a:lnTo>
                  <a:lnTo>
                    <a:pt x="1736" y="232"/>
                  </a:lnTo>
                  <a:lnTo>
                    <a:pt x="1722" y="232"/>
                  </a:lnTo>
                  <a:close/>
                  <a:moveTo>
                    <a:pt x="0" y="157"/>
                  </a:moveTo>
                  <a:lnTo>
                    <a:pt x="0" y="335"/>
                  </a:lnTo>
                  <a:lnTo>
                    <a:pt x="1705" y="412"/>
                  </a:lnTo>
                  <a:lnTo>
                    <a:pt x="1716" y="232"/>
                  </a:lnTo>
                  <a:lnTo>
                    <a:pt x="0" y="157"/>
                  </a:lnTo>
                  <a:close/>
                  <a:moveTo>
                    <a:pt x="0" y="0"/>
                  </a:moveTo>
                  <a:lnTo>
                    <a:pt x="0" y="18"/>
                  </a:lnTo>
                  <a:lnTo>
                    <a:pt x="1736" y="111"/>
                  </a:lnTo>
                  <a:lnTo>
                    <a:pt x="173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B8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0" name="Freeform 567">
              <a:extLst>
                <a:ext uri="{FF2B5EF4-FFF2-40B4-BE49-F238E27FC236}">
                  <a16:creationId xmlns:a16="http://schemas.microsoft.com/office/drawing/2014/main" id="{79F54EAC-C1D2-4601-97EE-A036174C1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7" y="3301"/>
              <a:ext cx="1736" cy="412"/>
            </a:xfrm>
            <a:custGeom>
              <a:avLst/>
              <a:gdLst>
                <a:gd name="T0" fmla="*/ 1722 w 1736"/>
                <a:gd name="T1" fmla="*/ 232 h 412"/>
                <a:gd name="T2" fmla="*/ 1722 w 1736"/>
                <a:gd name="T3" fmla="*/ 412 h 412"/>
                <a:gd name="T4" fmla="*/ 1733 w 1736"/>
                <a:gd name="T5" fmla="*/ 412 h 412"/>
                <a:gd name="T6" fmla="*/ 1736 w 1736"/>
                <a:gd name="T7" fmla="*/ 232 h 412"/>
                <a:gd name="T8" fmla="*/ 1722 w 1736"/>
                <a:gd name="T9" fmla="*/ 232 h 412"/>
                <a:gd name="T10" fmla="*/ 0 w 1736"/>
                <a:gd name="T11" fmla="*/ 157 h 412"/>
                <a:gd name="T12" fmla="*/ 0 w 1736"/>
                <a:gd name="T13" fmla="*/ 335 h 412"/>
                <a:gd name="T14" fmla="*/ 1705 w 1736"/>
                <a:gd name="T15" fmla="*/ 412 h 412"/>
                <a:gd name="T16" fmla="*/ 1716 w 1736"/>
                <a:gd name="T17" fmla="*/ 232 h 412"/>
                <a:gd name="T18" fmla="*/ 0 w 1736"/>
                <a:gd name="T19" fmla="*/ 157 h 412"/>
                <a:gd name="T20" fmla="*/ 0 w 1736"/>
                <a:gd name="T21" fmla="*/ 0 h 412"/>
                <a:gd name="T22" fmla="*/ 0 w 1736"/>
                <a:gd name="T23" fmla="*/ 18 h 412"/>
                <a:gd name="T24" fmla="*/ 1736 w 1736"/>
                <a:gd name="T25" fmla="*/ 111 h 412"/>
                <a:gd name="T26" fmla="*/ 1736 w 1736"/>
                <a:gd name="T27" fmla="*/ 75 h 412"/>
                <a:gd name="T28" fmla="*/ 0 w 1736"/>
                <a:gd name="T29" fmla="*/ 0 h 4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36" h="412">
                  <a:moveTo>
                    <a:pt x="1722" y="232"/>
                  </a:moveTo>
                  <a:lnTo>
                    <a:pt x="1722" y="412"/>
                  </a:lnTo>
                  <a:lnTo>
                    <a:pt x="1733" y="412"/>
                  </a:lnTo>
                  <a:lnTo>
                    <a:pt x="1736" y="232"/>
                  </a:lnTo>
                  <a:lnTo>
                    <a:pt x="1722" y="232"/>
                  </a:lnTo>
                  <a:moveTo>
                    <a:pt x="0" y="157"/>
                  </a:moveTo>
                  <a:lnTo>
                    <a:pt x="0" y="335"/>
                  </a:lnTo>
                  <a:lnTo>
                    <a:pt x="1705" y="412"/>
                  </a:lnTo>
                  <a:lnTo>
                    <a:pt x="1716" y="232"/>
                  </a:lnTo>
                  <a:lnTo>
                    <a:pt x="0" y="157"/>
                  </a:lnTo>
                  <a:moveTo>
                    <a:pt x="0" y="0"/>
                  </a:moveTo>
                  <a:lnTo>
                    <a:pt x="0" y="18"/>
                  </a:lnTo>
                  <a:lnTo>
                    <a:pt x="1736" y="111"/>
                  </a:lnTo>
                  <a:lnTo>
                    <a:pt x="1736" y="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1" name="Freeform 568">
              <a:extLst>
                <a:ext uri="{FF2B5EF4-FFF2-40B4-BE49-F238E27FC236}">
                  <a16:creationId xmlns:a16="http://schemas.microsoft.com/office/drawing/2014/main" id="{ED5CEC99-81FD-44CB-B5D5-3B20091802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6" y="3299"/>
              <a:ext cx="1784" cy="467"/>
            </a:xfrm>
            <a:custGeom>
              <a:avLst/>
              <a:gdLst>
                <a:gd name="T0" fmla="*/ 1773 w 1784"/>
                <a:gd name="T1" fmla="*/ 461 h 467"/>
                <a:gd name="T2" fmla="*/ 1773 w 1784"/>
                <a:gd name="T3" fmla="*/ 465 h 467"/>
                <a:gd name="T4" fmla="*/ 1784 w 1784"/>
                <a:gd name="T5" fmla="*/ 467 h 467"/>
                <a:gd name="T6" fmla="*/ 1784 w 1784"/>
                <a:gd name="T7" fmla="*/ 463 h 467"/>
                <a:gd name="T8" fmla="*/ 1773 w 1784"/>
                <a:gd name="T9" fmla="*/ 461 h 467"/>
                <a:gd name="T10" fmla="*/ 0 w 1784"/>
                <a:gd name="T11" fmla="*/ 157 h 467"/>
                <a:gd name="T12" fmla="*/ 0 w 1784"/>
                <a:gd name="T13" fmla="*/ 375 h 467"/>
                <a:gd name="T14" fmla="*/ 0 w 1784"/>
                <a:gd name="T15" fmla="*/ 379 h 467"/>
                <a:gd name="T16" fmla="*/ 11 w 1784"/>
                <a:gd name="T17" fmla="*/ 379 h 467"/>
                <a:gd name="T18" fmla="*/ 16 w 1784"/>
                <a:gd name="T19" fmla="*/ 379 h 467"/>
                <a:gd name="T20" fmla="*/ 1754 w 1784"/>
                <a:gd name="T21" fmla="*/ 465 h 467"/>
                <a:gd name="T22" fmla="*/ 1754 w 1784"/>
                <a:gd name="T23" fmla="*/ 461 h 467"/>
                <a:gd name="T24" fmla="*/ 25 w 1784"/>
                <a:gd name="T25" fmla="*/ 375 h 467"/>
                <a:gd name="T26" fmla="*/ 18 w 1784"/>
                <a:gd name="T27" fmla="*/ 375 h 467"/>
                <a:gd name="T28" fmla="*/ 5 w 1784"/>
                <a:gd name="T29" fmla="*/ 375 h 467"/>
                <a:gd name="T30" fmla="*/ 5 w 1784"/>
                <a:gd name="T31" fmla="*/ 375 h 467"/>
                <a:gd name="T32" fmla="*/ 5 w 1784"/>
                <a:gd name="T33" fmla="*/ 157 h 467"/>
                <a:gd name="T34" fmla="*/ 0 w 1784"/>
                <a:gd name="T35" fmla="*/ 157 h 467"/>
                <a:gd name="T36" fmla="*/ 0 w 1784"/>
                <a:gd name="T37" fmla="*/ 0 h 467"/>
                <a:gd name="T38" fmla="*/ 0 w 1784"/>
                <a:gd name="T39" fmla="*/ 44 h 467"/>
                <a:gd name="T40" fmla="*/ 5 w 1784"/>
                <a:gd name="T41" fmla="*/ 42 h 467"/>
                <a:gd name="T42" fmla="*/ 5 w 1784"/>
                <a:gd name="T43" fmla="*/ 0 h 467"/>
                <a:gd name="T44" fmla="*/ 0 w 1784"/>
                <a:gd name="T45" fmla="*/ 0 h 4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84" h="467">
                  <a:moveTo>
                    <a:pt x="1773" y="461"/>
                  </a:moveTo>
                  <a:lnTo>
                    <a:pt x="1773" y="465"/>
                  </a:lnTo>
                  <a:lnTo>
                    <a:pt x="1784" y="467"/>
                  </a:lnTo>
                  <a:lnTo>
                    <a:pt x="1784" y="463"/>
                  </a:lnTo>
                  <a:lnTo>
                    <a:pt x="1773" y="461"/>
                  </a:lnTo>
                  <a:close/>
                  <a:moveTo>
                    <a:pt x="0" y="157"/>
                  </a:moveTo>
                  <a:lnTo>
                    <a:pt x="0" y="375"/>
                  </a:lnTo>
                  <a:lnTo>
                    <a:pt x="0" y="379"/>
                  </a:lnTo>
                  <a:lnTo>
                    <a:pt x="11" y="379"/>
                  </a:lnTo>
                  <a:lnTo>
                    <a:pt x="16" y="379"/>
                  </a:lnTo>
                  <a:lnTo>
                    <a:pt x="1754" y="465"/>
                  </a:lnTo>
                  <a:lnTo>
                    <a:pt x="1754" y="461"/>
                  </a:lnTo>
                  <a:lnTo>
                    <a:pt x="25" y="375"/>
                  </a:lnTo>
                  <a:lnTo>
                    <a:pt x="18" y="375"/>
                  </a:lnTo>
                  <a:lnTo>
                    <a:pt x="5" y="375"/>
                  </a:lnTo>
                  <a:lnTo>
                    <a:pt x="5" y="157"/>
                  </a:lnTo>
                  <a:lnTo>
                    <a:pt x="0" y="157"/>
                  </a:lnTo>
                  <a:close/>
                  <a:moveTo>
                    <a:pt x="0" y="0"/>
                  </a:moveTo>
                  <a:lnTo>
                    <a:pt x="0" y="44"/>
                  </a:lnTo>
                  <a:lnTo>
                    <a:pt x="5" y="4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2" name="Freeform 569">
              <a:extLst>
                <a:ext uri="{FF2B5EF4-FFF2-40B4-BE49-F238E27FC236}">
                  <a16:creationId xmlns:a16="http://schemas.microsoft.com/office/drawing/2014/main" id="{E1B426F1-81D5-41A7-85FB-44015FC658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6" y="3299"/>
              <a:ext cx="1784" cy="467"/>
            </a:xfrm>
            <a:custGeom>
              <a:avLst/>
              <a:gdLst>
                <a:gd name="T0" fmla="*/ 1773 w 1784"/>
                <a:gd name="T1" fmla="*/ 461 h 467"/>
                <a:gd name="T2" fmla="*/ 1773 w 1784"/>
                <a:gd name="T3" fmla="*/ 465 h 467"/>
                <a:gd name="T4" fmla="*/ 1784 w 1784"/>
                <a:gd name="T5" fmla="*/ 467 h 467"/>
                <a:gd name="T6" fmla="*/ 1784 w 1784"/>
                <a:gd name="T7" fmla="*/ 463 h 467"/>
                <a:gd name="T8" fmla="*/ 1773 w 1784"/>
                <a:gd name="T9" fmla="*/ 461 h 467"/>
                <a:gd name="T10" fmla="*/ 0 w 1784"/>
                <a:gd name="T11" fmla="*/ 157 h 467"/>
                <a:gd name="T12" fmla="*/ 0 w 1784"/>
                <a:gd name="T13" fmla="*/ 375 h 467"/>
                <a:gd name="T14" fmla="*/ 0 w 1784"/>
                <a:gd name="T15" fmla="*/ 379 h 467"/>
                <a:gd name="T16" fmla="*/ 11 w 1784"/>
                <a:gd name="T17" fmla="*/ 379 h 467"/>
                <a:gd name="T18" fmla="*/ 16 w 1784"/>
                <a:gd name="T19" fmla="*/ 379 h 467"/>
                <a:gd name="T20" fmla="*/ 1754 w 1784"/>
                <a:gd name="T21" fmla="*/ 465 h 467"/>
                <a:gd name="T22" fmla="*/ 1754 w 1784"/>
                <a:gd name="T23" fmla="*/ 461 h 467"/>
                <a:gd name="T24" fmla="*/ 25 w 1784"/>
                <a:gd name="T25" fmla="*/ 375 h 467"/>
                <a:gd name="T26" fmla="*/ 18 w 1784"/>
                <a:gd name="T27" fmla="*/ 375 h 467"/>
                <a:gd name="T28" fmla="*/ 5 w 1784"/>
                <a:gd name="T29" fmla="*/ 375 h 467"/>
                <a:gd name="T30" fmla="*/ 5 w 1784"/>
                <a:gd name="T31" fmla="*/ 375 h 467"/>
                <a:gd name="T32" fmla="*/ 5 w 1784"/>
                <a:gd name="T33" fmla="*/ 157 h 467"/>
                <a:gd name="T34" fmla="*/ 0 w 1784"/>
                <a:gd name="T35" fmla="*/ 157 h 467"/>
                <a:gd name="T36" fmla="*/ 0 w 1784"/>
                <a:gd name="T37" fmla="*/ 0 h 467"/>
                <a:gd name="T38" fmla="*/ 0 w 1784"/>
                <a:gd name="T39" fmla="*/ 44 h 467"/>
                <a:gd name="T40" fmla="*/ 5 w 1784"/>
                <a:gd name="T41" fmla="*/ 42 h 467"/>
                <a:gd name="T42" fmla="*/ 5 w 1784"/>
                <a:gd name="T43" fmla="*/ 0 h 467"/>
                <a:gd name="T44" fmla="*/ 0 w 1784"/>
                <a:gd name="T45" fmla="*/ 0 h 4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84" h="467">
                  <a:moveTo>
                    <a:pt x="1773" y="461"/>
                  </a:moveTo>
                  <a:lnTo>
                    <a:pt x="1773" y="465"/>
                  </a:lnTo>
                  <a:lnTo>
                    <a:pt x="1784" y="467"/>
                  </a:lnTo>
                  <a:lnTo>
                    <a:pt x="1784" y="463"/>
                  </a:lnTo>
                  <a:lnTo>
                    <a:pt x="1773" y="461"/>
                  </a:lnTo>
                  <a:moveTo>
                    <a:pt x="0" y="157"/>
                  </a:moveTo>
                  <a:lnTo>
                    <a:pt x="0" y="375"/>
                  </a:lnTo>
                  <a:lnTo>
                    <a:pt x="0" y="379"/>
                  </a:lnTo>
                  <a:lnTo>
                    <a:pt x="11" y="379"/>
                  </a:lnTo>
                  <a:lnTo>
                    <a:pt x="16" y="379"/>
                  </a:lnTo>
                  <a:lnTo>
                    <a:pt x="1754" y="465"/>
                  </a:lnTo>
                  <a:lnTo>
                    <a:pt x="1754" y="461"/>
                  </a:lnTo>
                  <a:lnTo>
                    <a:pt x="25" y="375"/>
                  </a:lnTo>
                  <a:lnTo>
                    <a:pt x="18" y="375"/>
                  </a:lnTo>
                  <a:lnTo>
                    <a:pt x="5" y="375"/>
                  </a:lnTo>
                  <a:lnTo>
                    <a:pt x="5" y="157"/>
                  </a:lnTo>
                  <a:lnTo>
                    <a:pt x="0" y="157"/>
                  </a:lnTo>
                  <a:moveTo>
                    <a:pt x="0" y="0"/>
                  </a:moveTo>
                  <a:lnTo>
                    <a:pt x="0" y="44"/>
                  </a:lnTo>
                  <a:lnTo>
                    <a:pt x="5" y="42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3" name="Freeform 570">
              <a:extLst>
                <a:ext uri="{FF2B5EF4-FFF2-40B4-BE49-F238E27FC236}">
                  <a16:creationId xmlns:a16="http://schemas.microsoft.com/office/drawing/2014/main" id="{4D734EE4-5013-4B61-88B6-3459AA50E8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0" y="3299"/>
              <a:ext cx="1740" cy="443"/>
            </a:xfrm>
            <a:custGeom>
              <a:avLst/>
              <a:gdLst>
                <a:gd name="T0" fmla="*/ 8387 w 790"/>
                <a:gd name="T1" fmla="*/ 2118 h 201"/>
                <a:gd name="T2" fmla="*/ 8387 w 790"/>
                <a:gd name="T3" fmla="*/ 2151 h 201"/>
                <a:gd name="T4" fmla="*/ 8440 w 790"/>
                <a:gd name="T5" fmla="*/ 2151 h 201"/>
                <a:gd name="T6" fmla="*/ 8440 w 790"/>
                <a:gd name="T7" fmla="*/ 2118 h 201"/>
                <a:gd name="T8" fmla="*/ 8387 w 790"/>
                <a:gd name="T9" fmla="*/ 2118 h 201"/>
                <a:gd name="T10" fmla="*/ 0 w 790"/>
                <a:gd name="T11" fmla="*/ 758 h 201"/>
                <a:gd name="T12" fmla="*/ 0 w 790"/>
                <a:gd name="T13" fmla="*/ 1724 h 201"/>
                <a:gd name="T14" fmla="*/ 0 w 790"/>
                <a:gd name="T15" fmla="*/ 1754 h 201"/>
                <a:gd name="T16" fmla="*/ 0 w 790"/>
                <a:gd name="T17" fmla="*/ 1754 h 201"/>
                <a:gd name="T18" fmla="*/ 9 w 790"/>
                <a:gd name="T19" fmla="*/ 1768 h 201"/>
                <a:gd name="T20" fmla="*/ 9 w 790"/>
                <a:gd name="T21" fmla="*/ 1768 h 201"/>
                <a:gd name="T22" fmla="*/ 8290 w 790"/>
                <a:gd name="T23" fmla="*/ 2151 h 201"/>
                <a:gd name="T24" fmla="*/ 8290 w 790"/>
                <a:gd name="T25" fmla="*/ 2118 h 201"/>
                <a:gd name="T26" fmla="*/ 33 w 790"/>
                <a:gd name="T27" fmla="*/ 1735 h 201"/>
                <a:gd name="T28" fmla="*/ 33 w 790"/>
                <a:gd name="T29" fmla="*/ 1638 h 201"/>
                <a:gd name="T30" fmla="*/ 33 w 790"/>
                <a:gd name="T31" fmla="*/ 771 h 201"/>
                <a:gd name="T32" fmla="*/ 0 w 790"/>
                <a:gd name="T33" fmla="*/ 758 h 201"/>
                <a:gd name="T34" fmla="*/ 0 w 790"/>
                <a:gd name="T35" fmla="*/ 0 h 201"/>
                <a:gd name="T36" fmla="*/ 0 w 790"/>
                <a:gd name="T37" fmla="*/ 106 h 201"/>
                <a:gd name="T38" fmla="*/ 20 w 790"/>
                <a:gd name="T39" fmla="*/ 97 h 201"/>
                <a:gd name="T40" fmla="*/ 33 w 790"/>
                <a:gd name="T41" fmla="*/ 97 h 201"/>
                <a:gd name="T42" fmla="*/ 33 w 790"/>
                <a:gd name="T43" fmla="*/ 9 h 201"/>
                <a:gd name="T44" fmla="*/ 0 w 790"/>
                <a:gd name="T45" fmla="*/ 0 h 20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90" h="201">
                  <a:moveTo>
                    <a:pt x="785" y="198"/>
                  </a:moveTo>
                  <a:cubicBezTo>
                    <a:pt x="785" y="201"/>
                    <a:pt x="785" y="201"/>
                    <a:pt x="785" y="201"/>
                  </a:cubicBezTo>
                  <a:cubicBezTo>
                    <a:pt x="790" y="201"/>
                    <a:pt x="790" y="201"/>
                    <a:pt x="790" y="201"/>
                  </a:cubicBezTo>
                  <a:cubicBezTo>
                    <a:pt x="790" y="198"/>
                    <a:pt x="790" y="198"/>
                    <a:pt x="790" y="198"/>
                  </a:cubicBezTo>
                  <a:cubicBezTo>
                    <a:pt x="785" y="198"/>
                    <a:pt x="785" y="198"/>
                    <a:pt x="785" y="198"/>
                  </a:cubicBezTo>
                  <a:moveTo>
                    <a:pt x="0" y="71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5"/>
                    <a:pt x="1" y="165"/>
                    <a:pt x="1" y="165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776" y="201"/>
                    <a:pt x="776" y="201"/>
                    <a:pt x="776" y="201"/>
                  </a:cubicBezTo>
                  <a:cubicBezTo>
                    <a:pt x="776" y="198"/>
                    <a:pt x="776" y="198"/>
                    <a:pt x="776" y="198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E4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4" name="Freeform 571">
              <a:extLst>
                <a:ext uri="{FF2B5EF4-FFF2-40B4-BE49-F238E27FC236}">
                  <a16:creationId xmlns:a16="http://schemas.microsoft.com/office/drawing/2014/main" id="{F3A40E4D-29D8-46F0-B950-0D4BB76389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4" y="3343"/>
              <a:ext cx="182" cy="113"/>
            </a:xfrm>
            <a:custGeom>
              <a:avLst/>
              <a:gdLst>
                <a:gd name="T0" fmla="*/ 81 w 182"/>
                <a:gd name="T1" fmla="*/ 51 h 113"/>
                <a:gd name="T2" fmla="*/ 0 w 182"/>
                <a:gd name="T3" fmla="*/ 91 h 113"/>
                <a:gd name="T4" fmla="*/ 0 w 182"/>
                <a:gd name="T5" fmla="*/ 104 h 113"/>
                <a:gd name="T6" fmla="*/ 81 w 182"/>
                <a:gd name="T7" fmla="*/ 108 h 113"/>
                <a:gd name="T8" fmla="*/ 81 w 182"/>
                <a:gd name="T9" fmla="*/ 51 h 113"/>
                <a:gd name="T10" fmla="*/ 182 w 182"/>
                <a:gd name="T11" fmla="*/ 0 h 113"/>
                <a:gd name="T12" fmla="*/ 85 w 182"/>
                <a:gd name="T13" fmla="*/ 49 h 113"/>
                <a:gd name="T14" fmla="*/ 85 w 182"/>
                <a:gd name="T15" fmla="*/ 108 h 113"/>
                <a:gd name="T16" fmla="*/ 182 w 182"/>
                <a:gd name="T17" fmla="*/ 113 h 113"/>
                <a:gd name="T18" fmla="*/ 182 w 182"/>
                <a:gd name="T19" fmla="*/ 0 h 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113">
                  <a:moveTo>
                    <a:pt x="81" y="51"/>
                  </a:moveTo>
                  <a:lnTo>
                    <a:pt x="0" y="91"/>
                  </a:lnTo>
                  <a:lnTo>
                    <a:pt x="0" y="104"/>
                  </a:lnTo>
                  <a:lnTo>
                    <a:pt x="81" y="108"/>
                  </a:lnTo>
                  <a:lnTo>
                    <a:pt x="81" y="51"/>
                  </a:lnTo>
                  <a:close/>
                  <a:moveTo>
                    <a:pt x="182" y="0"/>
                  </a:moveTo>
                  <a:lnTo>
                    <a:pt x="85" y="49"/>
                  </a:lnTo>
                  <a:lnTo>
                    <a:pt x="85" y="108"/>
                  </a:lnTo>
                  <a:lnTo>
                    <a:pt x="182" y="11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738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5" name="Freeform 572">
              <a:extLst>
                <a:ext uri="{FF2B5EF4-FFF2-40B4-BE49-F238E27FC236}">
                  <a16:creationId xmlns:a16="http://schemas.microsoft.com/office/drawing/2014/main" id="{DA2C5A38-E056-4CA3-BE13-E846EFDFF4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4" y="3343"/>
              <a:ext cx="182" cy="113"/>
            </a:xfrm>
            <a:custGeom>
              <a:avLst/>
              <a:gdLst>
                <a:gd name="T0" fmla="*/ 81 w 182"/>
                <a:gd name="T1" fmla="*/ 51 h 113"/>
                <a:gd name="T2" fmla="*/ 0 w 182"/>
                <a:gd name="T3" fmla="*/ 91 h 113"/>
                <a:gd name="T4" fmla="*/ 0 w 182"/>
                <a:gd name="T5" fmla="*/ 104 h 113"/>
                <a:gd name="T6" fmla="*/ 81 w 182"/>
                <a:gd name="T7" fmla="*/ 108 h 113"/>
                <a:gd name="T8" fmla="*/ 81 w 182"/>
                <a:gd name="T9" fmla="*/ 51 h 113"/>
                <a:gd name="T10" fmla="*/ 182 w 182"/>
                <a:gd name="T11" fmla="*/ 0 h 113"/>
                <a:gd name="T12" fmla="*/ 85 w 182"/>
                <a:gd name="T13" fmla="*/ 49 h 113"/>
                <a:gd name="T14" fmla="*/ 85 w 182"/>
                <a:gd name="T15" fmla="*/ 108 h 113"/>
                <a:gd name="T16" fmla="*/ 182 w 182"/>
                <a:gd name="T17" fmla="*/ 113 h 113"/>
                <a:gd name="T18" fmla="*/ 182 w 182"/>
                <a:gd name="T19" fmla="*/ 0 h 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113">
                  <a:moveTo>
                    <a:pt x="81" y="51"/>
                  </a:moveTo>
                  <a:lnTo>
                    <a:pt x="0" y="91"/>
                  </a:lnTo>
                  <a:lnTo>
                    <a:pt x="0" y="104"/>
                  </a:lnTo>
                  <a:lnTo>
                    <a:pt x="81" y="108"/>
                  </a:lnTo>
                  <a:lnTo>
                    <a:pt x="81" y="51"/>
                  </a:lnTo>
                  <a:moveTo>
                    <a:pt x="182" y="0"/>
                  </a:moveTo>
                  <a:lnTo>
                    <a:pt x="85" y="49"/>
                  </a:lnTo>
                  <a:lnTo>
                    <a:pt x="85" y="108"/>
                  </a:lnTo>
                  <a:lnTo>
                    <a:pt x="182" y="113"/>
                  </a:lnTo>
                  <a:lnTo>
                    <a:pt x="1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6" name="Freeform 573">
              <a:extLst>
                <a:ext uri="{FF2B5EF4-FFF2-40B4-BE49-F238E27FC236}">
                  <a16:creationId xmlns:a16="http://schemas.microsoft.com/office/drawing/2014/main" id="{3877467D-DE27-4ED9-AF5C-2BCA2CD3F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3392"/>
              <a:ext cx="4" cy="59"/>
            </a:xfrm>
            <a:custGeom>
              <a:avLst/>
              <a:gdLst>
                <a:gd name="T0" fmla="*/ 4 w 4"/>
                <a:gd name="T1" fmla="*/ 0 h 59"/>
                <a:gd name="T2" fmla="*/ 0 w 4"/>
                <a:gd name="T3" fmla="*/ 2 h 59"/>
                <a:gd name="T4" fmla="*/ 0 w 4"/>
                <a:gd name="T5" fmla="*/ 59 h 59"/>
                <a:gd name="T6" fmla="*/ 4 w 4"/>
                <a:gd name="T7" fmla="*/ 59 h 59"/>
                <a:gd name="T8" fmla="*/ 4 w 4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9">
                  <a:moveTo>
                    <a:pt x="4" y="0"/>
                  </a:moveTo>
                  <a:lnTo>
                    <a:pt x="0" y="2"/>
                  </a:lnTo>
                  <a:lnTo>
                    <a:pt x="0" y="59"/>
                  </a:lnTo>
                  <a:lnTo>
                    <a:pt x="4" y="5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E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7" name="Freeform 574">
              <a:extLst>
                <a:ext uri="{FF2B5EF4-FFF2-40B4-BE49-F238E27FC236}">
                  <a16:creationId xmlns:a16="http://schemas.microsoft.com/office/drawing/2014/main" id="{CE14CD32-8758-4068-BB37-A5381ED3F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3321"/>
              <a:ext cx="39" cy="135"/>
            </a:xfrm>
            <a:custGeom>
              <a:avLst/>
              <a:gdLst>
                <a:gd name="T0" fmla="*/ 39 w 39"/>
                <a:gd name="T1" fmla="*/ 0 h 135"/>
                <a:gd name="T2" fmla="*/ 0 w 39"/>
                <a:gd name="T3" fmla="*/ 20 h 135"/>
                <a:gd name="T4" fmla="*/ 0 w 39"/>
                <a:gd name="T5" fmla="*/ 135 h 135"/>
                <a:gd name="T6" fmla="*/ 39 w 39"/>
                <a:gd name="T7" fmla="*/ 135 h 135"/>
                <a:gd name="T8" fmla="*/ 39 w 39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35">
                  <a:moveTo>
                    <a:pt x="39" y="0"/>
                  </a:moveTo>
                  <a:lnTo>
                    <a:pt x="0" y="20"/>
                  </a:lnTo>
                  <a:lnTo>
                    <a:pt x="0" y="135"/>
                  </a:lnTo>
                  <a:lnTo>
                    <a:pt x="39" y="13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6A8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8" name="Freeform 575">
              <a:extLst>
                <a:ext uri="{FF2B5EF4-FFF2-40B4-BE49-F238E27FC236}">
                  <a16:creationId xmlns:a16="http://schemas.microsoft.com/office/drawing/2014/main" id="{E681D424-7D2A-4B7F-9EEC-C8FB1893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3321"/>
              <a:ext cx="39" cy="135"/>
            </a:xfrm>
            <a:custGeom>
              <a:avLst/>
              <a:gdLst>
                <a:gd name="T0" fmla="*/ 39 w 39"/>
                <a:gd name="T1" fmla="*/ 0 h 135"/>
                <a:gd name="T2" fmla="*/ 0 w 39"/>
                <a:gd name="T3" fmla="*/ 20 h 135"/>
                <a:gd name="T4" fmla="*/ 0 w 39"/>
                <a:gd name="T5" fmla="*/ 135 h 135"/>
                <a:gd name="T6" fmla="*/ 39 w 39"/>
                <a:gd name="T7" fmla="*/ 135 h 135"/>
                <a:gd name="T8" fmla="*/ 39 w 39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35">
                  <a:moveTo>
                    <a:pt x="39" y="0"/>
                  </a:moveTo>
                  <a:lnTo>
                    <a:pt x="0" y="20"/>
                  </a:lnTo>
                  <a:lnTo>
                    <a:pt x="0" y="135"/>
                  </a:lnTo>
                  <a:lnTo>
                    <a:pt x="39" y="135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9" name="Freeform 576">
              <a:extLst>
                <a:ext uri="{FF2B5EF4-FFF2-40B4-BE49-F238E27FC236}">
                  <a16:creationId xmlns:a16="http://schemas.microsoft.com/office/drawing/2014/main" id="{B8661614-4B07-418B-BF0E-67D4B563C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319"/>
              <a:ext cx="1736" cy="214"/>
            </a:xfrm>
            <a:custGeom>
              <a:avLst/>
              <a:gdLst>
                <a:gd name="T0" fmla="*/ 0 w 1736"/>
                <a:gd name="T1" fmla="*/ 0 h 214"/>
                <a:gd name="T2" fmla="*/ 0 w 1736"/>
                <a:gd name="T3" fmla="*/ 139 h 214"/>
                <a:gd name="T4" fmla="*/ 1716 w 1736"/>
                <a:gd name="T5" fmla="*/ 214 h 214"/>
                <a:gd name="T6" fmla="*/ 1722 w 1736"/>
                <a:gd name="T7" fmla="*/ 110 h 214"/>
                <a:gd name="T8" fmla="*/ 1722 w 1736"/>
                <a:gd name="T9" fmla="*/ 214 h 214"/>
                <a:gd name="T10" fmla="*/ 1736 w 1736"/>
                <a:gd name="T11" fmla="*/ 214 h 214"/>
                <a:gd name="T12" fmla="*/ 1736 w 1736"/>
                <a:gd name="T13" fmla="*/ 93 h 214"/>
                <a:gd name="T14" fmla="*/ 0 w 1736"/>
                <a:gd name="T15" fmla="*/ 0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36" h="214">
                  <a:moveTo>
                    <a:pt x="0" y="0"/>
                  </a:moveTo>
                  <a:lnTo>
                    <a:pt x="0" y="139"/>
                  </a:lnTo>
                  <a:lnTo>
                    <a:pt x="1716" y="214"/>
                  </a:lnTo>
                  <a:lnTo>
                    <a:pt x="1722" y="110"/>
                  </a:lnTo>
                  <a:lnTo>
                    <a:pt x="1722" y="214"/>
                  </a:lnTo>
                  <a:lnTo>
                    <a:pt x="1736" y="214"/>
                  </a:lnTo>
                  <a:lnTo>
                    <a:pt x="1736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7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0" name="Freeform 577">
              <a:extLst>
                <a:ext uri="{FF2B5EF4-FFF2-40B4-BE49-F238E27FC236}">
                  <a16:creationId xmlns:a16="http://schemas.microsoft.com/office/drawing/2014/main" id="{A13F134A-C84A-43AC-9F2C-8B8B9A676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319"/>
              <a:ext cx="1736" cy="214"/>
            </a:xfrm>
            <a:custGeom>
              <a:avLst/>
              <a:gdLst>
                <a:gd name="T0" fmla="*/ 0 w 1736"/>
                <a:gd name="T1" fmla="*/ 0 h 214"/>
                <a:gd name="T2" fmla="*/ 0 w 1736"/>
                <a:gd name="T3" fmla="*/ 139 h 214"/>
                <a:gd name="T4" fmla="*/ 1716 w 1736"/>
                <a:gd name="T5" fmla="*/ 214 h 214"/>
                <a:gd name="T6" fmla="*/ 1722 w 1736"/>
                <a:gd name="T7" fmla="*/ 110 h 214"/>
                <a:gd name="T8" fmla="*/ 1722 w 1736"/>
                <a:gd name="T9" fmla="*/ 214 h 214"/>
                <a:gd name="T10" fmla="*/ 1736 w 1736"/>
                <a:gd name="T11" fmla="*/ 214 h 214"/>
                <a:gd name="T12" fmla="*/ 1736 w 1736"/>
                <a:gd name="T13" fmla="*/ 93 h 214"/>
                <a:gd name="T14" fmla="*/ 0 w 1736"/>
                <a:gd name="T15" fmla="*/ 0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36" h="214">
                  <a:moveTo>
                    <a:pt x="0" y="0"/>
                  </a:moveTo>
                  <a:lnTo>
                    <a:pt x="0" y="139"/>
                  </a:lnTo>
                  <a:lnTo>
                    <a:pt x="1716" y="214"/>
                  </a:lnTo>
                  <a:lnTo>
                    <a:pt x="1722" y="110"/>
                  </a:lnTo>
                  <a:lnTo>
                    <a:pt x="1722" y="214"/>
                  </a:lnTo>
                  <a:lnTo>
                    <a:pt x="1736" y="214"/>
                  </a:lnTo>
                  <a:lnTo>
                    <a:pt x="1736" y="9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1" name="Freeform 578">
              <a:extLst>
                <a:ext uri="{FF2B5EF4-FFF2-40B4-BE49-F238E27FC236}">
                  <a16:creationId xmlns:a16="http://schemas.microsoft.com/office/drawing/2014/main" id="{39163EB9-EE7B-4881-8DB3-3634F837D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3341"/>
              <a:ext cx="5" cy="115"/>
            </a:xfrm>
            <a:custGeom>
              <a:avLst/>
              <a:gdLst>
                <a:gd name="T0" fmla="*/ 5 w 5"/>
                <a:gd name="T1" fmla="*/ 0 h 115"/>
                <a:gd name="T2" fmla="*/ 0 w 5"/>
                <a:gd name="T3" fmla="*/ 2 h 115"/>
                <a:gd name="T4" fmla="*/ 0 w 5"/>
                <a:gd name="T5" fmla="*/ 115 h 115"/>
                <a:gd name="T6" fmla="*/ 5 w 5"/>
                <a:gd name="T7" fmla="*/ 115 h 115"/>
                <a:gd name="T8" fmla="*/ 5 w 5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5">
                  <a:moveTo>
                    <a:pt x="5" y="0"/>
                  </a:moveTo>
                  <a:lnTo>
                    <a:pt x="0" y="2"/>
                  </a:lnTo>
                  <a:lnTo>
                    <a:pt x="0" y="115"/>
                  </a:lnTo>
                  <a:lnTo>
                    <a:pt x="5" y="1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F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2" name="Freeform 579">
              <a:extLst>
                <a:ext uri="{FF2B5EF4-FFF2-40B4-BE49-F238E27FC236}">
                  <a16:creationId xmlns:a16="http://schemas.microsoft.com/office/drawing/2014/main" id="{2489658A-05AB-4F99-B842-C4CC7D8AC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3341"/>
              <a:ext cx="5" cy="115"/>
            </a:xfrm>
            <a:custGeom>
              <a:avLst/>
              <a:gdLst>
                <a:gd name="T0" fmla="*/ 5 w 5"/>
                <a:gd name="T1" fmla="*/ 0 h 115"/>
                <a:gd name="T2" fmla="*/ 0 w 5"/>
                <a:gd name="T3" fmla="*/ 2 h 115"/>
                <a:gd name="T4" fmla="*/ 0 w 5"/>
                <a:gd name="T5" fmla="*/ 115 h 115"/>
                <a:gd name="T6" fmla="*/ 5 w 5"/>
                <a:gd name="T7" fmla="*/ 115 h 115"/>
                <a:gd name="T8" fmla="*/ 5 w 5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5">
                  <a:moveTo>
                    <a:pt x="5" y="0"/>
                  </a:moveTo>
                  <a:lnTo>
                    <a:pt x="0" y="2"/>
                  </a:lnTo>
                  <a:lnTo>
                    <a:pt x="0" y="115"/>
                  </a:lnTo>
                  <a:lnTo>
                    <a:pt x="5" y="11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3" name="Freeform 580">
              <a:extLst>
                <a:ext uri="{FF2B5EF4-FFF2-40B4-BE49-F238E27FC236}">
                  <a16:creationId xmlns:a16="http://schemas.microsoft.com/office/drawing/2014/main" id="{94D97B32-DF20-4295-BC83-391E77D5A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3319"/>
              <a:ext cx="7" cy="139"/>
            </a:xfrm>
            <a:custGeom>
              <a:avLst/>
              <a:gdLst>
                <a:gd name="T0" fmla="*/ 5 w 7"/>
                <a:gd name="T1" fmla="*/ 0 h 139"/>
                <a:gd name="T2" fmla="*/ 0 w 7"/>
                <a:gd name="T3" fmla="*/ 2 h 139"/>
                <a:gd name="T4" fmla="*/ 0 w 7"/>
                <a:gd name="T5" fmla="*/ 137 h 139"/>
                <a:gd name="T6" fmla="*/ 7 w 7"/>
                <a:gd name="T7" fmla="*/ 139 h 139"/>
                <a:gd name="T8" fmla="*/ 7 w 7"/>
                <a:gd name="T9" fmla="*/ 0 h 139"/>
                <a:gd name="T10" fmla="*/ 5 w 7"/>
                <a:gd name="T11" fmla="*/ 0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39">
                  <a:moveTo>
                    <a:pt x="5" y="0"/>
                  </a:moveTo>
                  <a:lnTo>
                    <a:pt x="0" y="2"/>
                  </a:lnTo>
                  <a:lnTo>
                    <a:pt x="0" y="137"/>
                  </a:lnTo>
                  <a:lnTo>
                    <a:pt x="7" y="139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415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4" name="Freeform 581">
              <a:extLst>
                <a:ext uri="{FF2B5EF4-FFF2-40B4-BE49-F238E27FC236}">
                  <a16:creationId xmlns:a16="http://schemas.microsoft.com/office/drawing/2014/main" id="{BF5CD2E1-7E7E-4BBE-9859-170B709C6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3319"/>
              <a:ext cx="7" cy="139"/>
            </a:xfrm>
            <a:custGeom>
              <a:avLst/>
              <a:gdLst>
                <a:gd name="T0" fmla="*/ 5 w 7"/>
                <a:gd name="T1" fmla="*/ 0 h 139"/>
                <a:gd name="T2" fmla="*/ 0 w 7"/>
                <a:gd name="T3" fmla="*/ 2 h 139"/>
                <a:gd name="T4" fmla="*/ 0 w 7"/>
                <a:gd name="T5" fmla="*/ 137 h 139"/>
                <a:gd name="T6" fmla="*/ 7 w 7"/>
                <a:gd name="T7" fmla="*/ 139 h 139"/>
                <a:gd name="T8" fmla="*/ 7 w 7"/>
                <a:gd name="T9" fmla="*/ 0 h 139"/>
                <a:gd name="T10" fmla="*/ 5 w 7"/>
                <a:gd name="T11" fmla="*/ 0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39">
                  <a:moveTo>
                    <a:pt x="5" y="0"/>
                  </a:moveTo>
                  <a:lnTo>
                    <a:pt x="0" y="2"/>
                  </a:lnTo>
                  <a:lnTo>
                    <a:pt x="0" y="137"/>
                  </a:lnTo>
                  <a:lnTo>
                    <a:pt x="7" y="139"/>
                  </a:lnTo>
                  <a:lnTo>
                    <a:pt x="7" y="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5" name="Freeform 582">
              <a:extLst>
                <a:ext uri="{FF2B5EF4-FFF2-40B4-BE49-F238E27FC236}">
                  <a16:creationId xmlns:a16="http://schemas.microsoft.com/office/drawing/2014/main" id="{61F79811-4CDA-4D35-A39A-4E786C2E7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436"/>
              <a:ext cx="18" cy="11"/>
            </a:xfrm>
            <a:custGeom>
              <a:avLst/>
              <a:gdLst>
                <a:gd name="T0" fmla="*/ 18 w 18"/>
                <a:gd name="T1" fmla="*/ 0 h 11"/>
                <a:gd name="T2" fmla="*/ 0 w 18"/>
                <a:gd name="T3" fmla="*/ 9 h 11"/>
                <a:gd name="T4" fmla="*/ 0 w 18"/>
                <a:gd name="T5" fmla="*/ 9 h 11"/>
                <a:gd name="T6" fmla="*/ 18 w 18"/>
                <a:gd name="T7" fmla="*/ 11 h 11"/>
                <a:gd name="T8" fmla="*/ 18 w 1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lnTo>
                    <a:pt x="0" y="9"/>
                  </a:lnTo>
                  <a:lnTo>
                    <a:pt x="18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738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6" name="Freeform 583">
              <a:extLst>
                <a:ext uri="{FF2B5EF4-FFF2-40B4-BE49-F238E27FC236}">
                  <a16:creationId xmlns:a16="http://schemas.microsoft.com/office/drawing/2014/main" id="{4681E6DE-958F-46F4-A476-54CEBB143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436"/>
              <a:ext cx="18" cy="11"/>
            </a:xfrm>
            <a:custGeom>
              <a:avLst/>
              <a:gdLst>
                <a:gd name="T0" fmla="*/ 18 w 18"/>
                <a:gd name="T1" fmla="*/ 0 h 11"/>
                <a:gd name="T2" fmla="*/ 0 w 18"/>
                <a:gd name="T3" fmla="*/ 9 h 11"/>
                <a:gd name="T4" fmla="*/ 0 w 18"/>
                <a:gd name="T5" fmla="*/ 9 h 11"/>
                <a:gd name="T6" fmla="*/ 18 w 18"/>
                <a:gd name="T7" fmla="*/ 11 h 11"/>
                <a:gd name="T8" fmla="*/ 18 w 1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lnTo>
                    <a:pt x="0" y="9"/>
                  </a:lnTo>
                  <a:lnTo>
                    <a:pt x="18" y="11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7" name="Freeform 584">
              <a:extLst>
                <a:ext uri="{FF2B5EF4-FFF2-40B4-BE49-F238E27FC236}">
                  <a16:creationId xmlns:a16="http://schemas.microsoft.com/office/drawing/2014/main" id="{BBF98C4A-499C-4E84-8390-20361B33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344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F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8" name="Freeform 585">
              <a:extLst>
                <a:ext uri="{FF2B5EF4-FFF2-40B4-BE49-F238E27FC236}">
                  <a16:creationId xmlns:a16="http://schemas.microsoft.com/office/drawing/2014/main" id="{2CB746C8-C5EF-467B-9A7E-02CD9981C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279"/>
              <a:ext cx="2011" cy="595"/>
            </a:xfrm>
            <a:custGeom>
              <a:avLst/>
              <a:gdLst>
                <a:gd name="T0" fmla="*/ 9714 w 913"/>
                <a:gd name="T1" fmla="*/ 2869 h 270"/>
                <a:gd name="T2" fmla="*/ 9714 w 913"/>
                <a:gd name="T3" fmla="*/ 2845 h 270"/>
                <a:gd name="T4" fmla="*/ 44 w 913"/>
                <a:gd name="T5" fmla="*/ 2417 h 270"/>
                <a:gd name="T6" fmla="*/ 44 w 913"/>
                <a:gd name="T7" fmla="*/ 44 h 270"/>
                <a:gd name="T8" fmla="*/ 9714 w 913"/>
                <a:gd name="T9" fmla="*/ 472 h 270"/>
                <a:gd name="T10" fmla="*/ 9694 w 913"/>
                <a:gd name="T11" fmla="*/ 2869 h 270"/>
                <a:gd name="T12" fmla="*/ 9714 w 913"/>
                <a:gd name="T13" fmla="*/ 2869 h 270"/>
                <a:gd name="T14" fmla="*/ 9714 w 913"/>
                <a:gd name="T15" fmla="*/ 2845 h 270"/>
                <a:gd name="T16" fmla="*/ 9714 w 913"/>
                <a:gd name="T17" fmla="*/ 2869 h 270"/>
                <a:gd name="T18" fmla="*/ 9738 w 913"/>
                <a:gd name="T19" fmla="*/ 2869 h 270"/>
                <a:gd name="T20" fmla="*/ 9755 w 913"/>
                <a:gd name="T21" fmla="*/ 452 h 270"/>
                <a:gd name="T22" fmla="*/ 9738 w 913"/>
                <a:gd name="T23" fmla="*/ 428 h 270"/>
                <a:gd name="T24" fmla="*/ 20 w 913"/>
                <a:gd name="T25" fmla="*/ 0 h 270"/>
                <a:gd name="T26" fmla="*/ 9 w 913"/>
                <a:gd name="T27" fmla="*/ 9 h 270"/>
                <a:gd name="T28" fmla="*/ 0 w 913"/>
                <a:gd name="T29" fmla="*/ 20 h 270"/>
                <a:gd name="T30" fmla="*/ 0 w 913"/>
                <a:gd name="T31" fmla="*/ 2437 h 270"/>
                <a:gd name="T32" fmla="*/ 20 w 913"/>
                <a:gd name="T33" fmla="*/ 2462 h 270"/>
                <a:gd name="T34" fmla="*/ 9714 w 913"/>
                <a:gd name="T35" fmla="*/ 2889 h 270"/>
                <a:gd name="T36" fmla="*/ 9738 w 913"/>
                <a:gd name="T37" fmla="*/ 2889 h 270"/>
                <a:gd name="T38" fmla="*/ 9738 w 913"/>
                <a:gd name="T39" fmla="*/ 2869 h 270"/>
                <a:gd name="T40" fmla="*/ 9714 w 913"/>
                <a:gd name="T41" fmla="*/ 2869 h 2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13" h="270">
                  <a:moveTo>
                    <a:pt x="909" y="268"/>
                  </a:moveTo>
                  <a:cubicBezTo>
                    <a:pt x="909" y="266"/>
                    <a:pt x="909" y="266"/>
                    <a:pt x="909" y="266"/>
                  </a:cubicBezTo>
                  <a:cubicBezTo>
                    <a:pt x="4" y="226"/>
                    <a:pt x="4" y="226"/>
                    <a:pt x="4" y="22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909" y="44"/>
                    <a:pt x="909" y="44"/>
                    <a:pt x="909" y="44"/>
                  </a:cubicBezTo>
                  <a:cubicBezTo>
                    <a:pt x="907" y="268"/>
                    <a:pt x="907" y="268"/>
                    <a:pt x="907" y="268"/>
                  </a:cubicBezTo>
                  <a:cubicBezTo>
                    <a:pt x="909" y="268"/>
                    <a:pt x="909" y="268"/>
                    <a:pt x="909" y="268"/>
                  </a:cubicBezTo>
                  <a:cubicBezTo>
                    <a:pt x="909" y="266"/>
                    <a:pt x="909" y="266"/>
                    <a:pt x="909" y="266"/>
                  </a:cubicBezTo>
                  <a:cubicBezTo>
                    <a:pt x="909" y="268"/>
                    <a:pt x="909" y="268"/>
                    <a:pt x="909" y="268"/>
                  </a:cubicBezTo>
                  <a:cubicBezTo>
                    <a:pt x="911" y="268"/>
                    <a:pt x="911" y="268"/>
                    <a:pt x="911" y="268"/>
                  </a:cubicBezTo>
                  <a:cubicBezTo>
                    <a:pt x="913" y="42"/>
                    <a:pt x="913" y="42"/>
                    <a:pt x="913" y="42"/>
                  </a:cubicBezTo>
                  <a:cubicBezTo>
                    <a:pt x="913" y="41"/>
                    <a:pt x="912" y="40"/>
                    <a:pt x="911" y="4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0" y="229"/>
                    <a:pt x="1" y="230"/>
                    <a:pt x="2" y="230"/>
                  </a:cubicBezTo>
                  <a:cubicBezTo>
                    <a:pt x="909" y="270"/>
                    <a:pt x="909" y="270"/>
                    <a:pt x="909" y="270"/>
                  </a:cubicBezTo>
                  <a:cubicBezTo>
                    <a:pt x="910" y="270"/>
                    <a:pt x="910" y="270"/>
                    <a:pt x="911" y="270"/>
                  </a:cubicBezTo>
                  <a:cubicBezTo>
                    <a:pt x="911" y="269"/>
                    <a:pt x="911" y="269"/>
                    <a:pt x="911" y="268"/>
                  </a:cubicBezTo>
                  <a:cubicBezTo>
                    <a:pt x="909" y="268"/>
                    <a:pt x="909" y="268"/>
                    <a:pt x="909" y="26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9" name="Freeform 586">
              <a:extLst>
                <a:ext uri="{FF2B5EF4-FFF2-40B4-BE49-F238E27FC236}">
                  <a16:creationId xmlns:a16="http://schemas.microsoft.com/office/drawing/2014/main" id="{E4F2CFAF-C531-4F26-97E5-8883AD11F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361"/>
              <a:ext cx="5" cy="75"/>
            </a:xfrm>
            <a:custGeom>
              <a:avLst/>
              <a:gdLst>
                <a:gd name="T0" fmla="*/ 0 w 5"/>
                <a:gd name="T1" fmla="*/ 0 h 75"/>
                <a:gd name="T2" fmla="*/ 0 w 5"/>
                <a:gd name="T3" fmla="*/ 75 h 75"/>
                <a:gd name="T4" fmla="*/ 5 w 5"/>
                <a:gd name="T5" fmla="*/ 73 h 75"/>
                <a:gd name="T6" fmla="*/ 0 w 5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5">
                  <a:moveTo>
                    <a:pt x="0" y="0"/>
                  </a:moveTo>
                  <a:lnTo>
                    <a:pt x="0" y="75"/>
                  </a:lnTo>
                  <a:lnTo>
                    <a:pt x="5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0" name="Freeform 587">
              <a:extLst>
                <a:ext uri="{FF2B5EF4-FFF2-40B4-BE49-F238E27FC236}">
                  <a16:creationId xmlns:a16="http://schemas.microsoft.com/office/drawing/2014/main" id="{DC9DDA73-79AF-46CF-A202-2F3D78E6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361"/>
              <a:ext cx="5" cy="75"/>
            </a:xfrm>
            <a:custGeom>
              <a:avLst/>
              <a:gdLst>
                <a:gd name="T0" fmla="*/ 0 w 5"/>
                <a:gd name="T1" fmla="*/ 0 h 75"/>
                <a:gd name="T2" fmla="*/ 0 w 5"/>
                <a:gd name="T3" fmla="*/ 75 h 75"/>
                <a:gd name="T4" fmla="*/ 5 w 5"/>
                <a:gd name="T5" fmla="*/ 73 h 75"/>
                <a:gd name="T6" fmla="*/ 0 w 5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5">
                  <a:moveTo>
                    <a:pt x="0" y="0"/>
                  </a:moveTo>
                  <a:lnTo>
                    <a:pt x="0" y="75"/>
                  </a:lnTo>
                  <a:lnTo>
                    <a:pt x="5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1" name="Freeform 588">
              <a:extLst>
                <a:ext uri="{FF2B5EF4-FFF2-40B4-BE49-F238E27FC236}">
                  <a16:creationId xmlns:a16="http://schemas.microsoft.com/office/drawing/2014/main" id="{C4A02127-7145-4C4F-BA8A-368CF074D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762"/>
              <a:ext cx="15" cy="6"/>
            </a:xfrm>
            <a:custGeom>
              <a:avLst/>
              <a:gdLst>
                <a:gd name="T0" fmla="*/ 15 w 15"/>
                <a:gd name="T1" fmla="*/ 0 h 6"/>
                <a:gd name="T2" fmla="*/ 0 w 15"/>
                <a:gd name="T3" fmla="*/ 6 h 6"/>
                <a:gd name="T4" fmla="*/ 0 w 15"/>
                <a:gd name="T5" fmla="*/ 6 h 6"/>
                <a:gd name="T6" fmla="*/ 15 w 1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lnTo>
                    <a:pt x="0" y="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AC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2" name="Freeform 589">
              <a:extLst>
                <a:ext uri="{FF2B5EF4-FFF2-40B4-BE49-F238E27FC236}">
                  <a16:creationId xmlns:a16="http://schemas.microsoft.com/office/drawing/2014/main" id="{9687D514-B66F-4605-8781-641D9D1F4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762"/>
              <a:ext cx="15" cy="6"/>
            </a:xfrm>
            <a:custGeom>
              <a:avLst/>
              <a:gdLst>
                <a:gd name="T0" fmla="*/ 15 w 15"/>
                <a:gd name="T1" fmla="*/ 0 h 6"/>
                <a:gd name="T2" fmla="*/ 0 w 15"/>
                <a:gd name="T3" fmla="*/ 6 h 6"/>
                <a:gd name="T4" fmla="*/ 0 w 15"/>
                <a:gd name="T5" fmla="*/ 6 h 6"/>
                <a:gd name="T6" fmla="*/ 15 w 1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lnTo>
                    <a:pt x="0" y="6"/>
                  </a:lnTo>
                  <a:lnTo>
                    <a:pt x="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3" name="Freeform 590">
              <a:extLst>
                <a:ext uri="{FF2B5EF4-FFF2-40B4-BE49-F238E27FC236}">
                  <a16:creationId xmlns:a16="http://schemas.microsoft.com/office/drawing/2014/main" id="{574669F0-0608-442F-8D43-C62BF1221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447"/>
              <a:ext cx="22" cy="315"/>
            </a:xfrm>
            <a:custGeom>
              <a:avLst/>
              <a:gdLst>
                <a:gd name="T0" fmla="*/ 0 w 22"/>
                <a:gd name="T1" fmla="*/ 0 h 315"/>
                <a:gd name="T2" fmla="*/ 0 w 22"/>
                <a:gd name="T3" fmla="*/ 315 h 315"/>
                <a:gd name="T4" fmla="*/ 22 w 22"/>
                <a:gd name="T5" fmla="*/ 304 h 315"/>
                <a:gd name="T6" fmla="*/ 5 w 22"/>
                <a:gd name="T7" fmla="*/ 0 h 315"/>
                <a:gd name="T8" fmla="*/ 0 w 22"/>
                <a:gd name="T9" fmla="*/ 0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15">
                  <a:moveTo>
                    <a:pt x="0" y="0"/>
                  </a:moveTo>
                  <a:lnTo>
                    <a:pt x="0" y="315"/>
                  </a:lnTo>
                  <a:lnTo>
                    <a:pt x="22" y="304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4" name="Freeform 591">
              <a:extLst>
                <a:ext uri="{FF2B5EF4-FFF2-40B4-BE49-F238E27FC236}">
                  <a16:creationId xmlns:a16="http://schemas.microsoft.com/office/drawing/2014/main" id="{0DDFBE0F-F75A-4456-8062-877A41532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447"/>
              <a:ext cx="22" cy="315"/>
            </a:xfrm>
            <a:custGeom>
              <a:avLst/>
              <a:gdLst>
                <a:gd name="T0" fmla="*/ 0 w 22"/>
                <a:gd name="T1" fmla="*/ 0 h 315"/>
                <a:gd name="T2" fmla="*/ 0 w 22"/>
                <a:gd name="T3" fmla="*/ 315 h 315"/>
                <a:gd name="T4" fmla="*/ 22 w 22"/>
                <a:gd name="T5" fmla="*/ 304 h 315"/>
                <a:gd name="T6" fmla="*/ 5 w 22"/>
                <a:gd name="T7" fmla="*/ 0 h 315"/>
                <a:gd name="T8" fmla="*/ 0 w 22"/>
                <a:gd name="T9" fmla="*/ 0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15">
                  <a:moveTo>
                    <a:pt x="0" y="0"/>
                  </a:moveTo>
                  <a:lnTo>
                    <a:pt x="0" y="315"/>
                  </a:lnTo>
                  <a:lnTo>
                    <a:pt x="22" y="304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5" name="Freeform 592">
              <a:extLst>
                <a:ext uri="{FF2B5EF4-FFF2-40B4-BE49-F238E27FC236}">
                  <a16:creationId xmlns:a16="http://schemas.microsoft.com/office/drawing/2014/main" id="{E743F22A-20F2-4660-AC10-E37F0658F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751"/>
              <a:ext cx="31" cy="17"/>
            </a:xfrm>
            <a:custGeom>
              <a:avLst/>
              <a:gdLst>
                <a:gd name="T0" fmla="*/ 22 w 31"/>
                <a:gd name="T1" fmla="*/ 0 h 17"/>
                <a:gd name="T2" fmla="*/ 0 w 31"/>
                <a:gd name="T3" fmla="*/ 11 h 17"/>
                <a:gd name="T4" fmla="*/ 0 w 31"/>
                <a:gd name="T5" fmla="*/ 17 h 17"/>
                <a:gd name="T6" fmla="*/ 5 w 31"/>
                <a:gd name="T7" fmla="*/ 17 h 17"/>
                <a:gd name="T8" fmla="*/ 20 w 31"/>
                <a:gd name="T9" fmla="*/ 11 h 17"/>
                <a:gd name="T10" fmla="*/ 31 w 31"/>
                <a:gd name="T11" fmla="*/ 4 h 17"/>
                <a:gd name="T12" fmla="*/ 22 w 31"/>
                <a:gd name="T13" fmla="*/ 4 h 17"/>
                <a:gd name="T14" fmla="*/ 22 w 31"/>
                <a:gd name="T15" fmla="*/ 0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7">
                  <a:moveTo>
                    <a:pt x="22" y="0"/>
                  </a:moveTo>
                  <a:lnTo>
                    <a:pt x="0" y="11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20" y="11"/>
                  </a:lnTo>
                  <a:lnTo>
                    <a:pt x="31" y="4"/>
                  </a:lnTo>
                  <a:lnTo>
                    <a:pt x="22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AC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6" name="Freeform 593">
              <a:extLst>
                <a:ext uri="{FF2B5EF4-FFF2-40B4-BE49-F238E27FC236}">
                  <a16:creationId xmlns:a16="http://schemas.microsoft.com/office/drawing/2014/main" id="{334EA85B-5C08-43D6-BB81-21C37BB4D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751"/>
              <a:ext cx="31" cy="17"/>
            </a:xfrm>
            <a:custGeom>
              <a:avLst/>
              <a:gdLst>
                <a:gd name="T0" fmla="*/ 22 w 31"/>
                <a:gd name="T1" fmla="*/ 0 h 17"/>
                <a:gd name="T2" fmla="*/ 0 w 31"/>
                <a:gd name="T3" fmla="*/ 11 h 17"/>
                <a:gd name="T4" fmla="*/ 0 w 31"/>
                <a:gd name="T5" fmla="*/ 17 h 17"/>
                <a:gd name="T6" fmla="*/ 5 w 31"/>
                <a:gd name="T7" fmla="*/ 17 h 17"/>
                <a:gd name="T8" fmla="*/ 20 w 31"/>
                <a:gd name="T9" fmla="*/ 11 h 17"/>
                <a:gd name="T10" fmla="*/ 31 w 31"/>
                <a:gd name="T11" fmla="*/ 4 h 17"/>
                <a:gd name="T12" fmla="*/ 22 w 31"/>
                <a:gd name="T13" fmla="*/ 4 h 17"/>
                <a:gd name="T14" fmla="*/ 22 w 31"/>
                <a:gd name="T15" fmla="*/ 0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7">
                  <a:moveTo>
                    <a:pt x="22" y="0"/>
                  </a:moveTo>
                  <a:lnTo>
                    <a:pt x="0" y="11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20" y="11"/>
                  </a:lnTo>
                  <a:lnTo>
                    <a:pt x="31" y="4"/>
                  </a:lnTo>
                  <a:lnTo>
                    <a:pt x="22" y="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7" name="Freeform 594">
              <a:extLst>
                <a:ext uri="{FF2B5EF4-FFF2-40B4-BE49-F238E27FC236}">
                  <a16:creationId xmlns:a16="http://schemas.microsoft.com/office/drawing/2014/main" id="{8B7945DB-2189-458B-8CE0-6D5EA8748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755"/>
              <a:ext cx="235" cy="24"/>
            </a:xfrm>
            <a:custGeom>
              <a:avLst/>
              <a:gdLst>
                <a:gd name="T0" fmla="*/ 26 w 235"/>
                <a:gd name="T1" fmla="*/ 0 h 24"/>
                <a:gd name="T2" fmla="*/ 15 w 235"/>
                <a:gd name="T3" fmla="*/ 7 h 24"/>
                <a:gd name="T4" fmla="*/ 0 w 235"/>
                <a:gd name="T5" fmla="*/ 13 h 24"/>
                <a:gd name="T6" fmla="*/ 235 w 235"/>
                <a:gd name="T7" fmla="*/ 24 h 24"/>
                <a:gd name="T8" fmla="*/ 26 w 23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24">
                  <a:moveTo>
                    <a:pt x="26" y="0"/>
                  </a:moveTo>
                  <a:lnTo>
                    <a:pt x="15" y="7"/>
                  </a:lnTo>
                  <a:lnTo>
                    <a:pt x="0" y="13"/>
                  </a:lnTo>
                  <a:lnTo>
                    <a:pt x="235" y="2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A9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8" name="Freeform 595">
              <a:extLst>
                <a:ext uri="{FF2B5EF4-FFF2-40B4-BE49-F238E27FC236}">
                  <a16:creationId xmlns:a16="http://schemas.microsoft.com/office/drawing/2014/main" id="{FB2CE55E-E1BB-4898-9DC2-E467A01D3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755"/>
              <a:ext cx="235" cy="24"/>
            </a:xfrm>
            <a:custGeom>
              <a:avLst/>
              <a:gdLst>
                <a:gd name="T0" fmla="*/ 26 w 235"/>
                <a:gd name="T1" fmla="*/ 0 h 24"/>
                <a:gd name="T2" fmla="*/ 15 w 235"/>
                <a:gd name="T3" fmla="*/ 7 h 24"/>
                <a:gd name="T4" fmla="*/ 0 w 235"/>
                <a:gd name="T5" fmla="*/ 13 h 24"/>
                <a:gd name="T6" fmla="*/ 235 w 235"/>
                <a:gd name="T7" fmla="*/ 24 h 24"/>
                <a:gd name="T8" fmla="*/ 26 w 23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24">
                  <a:moveTo>
                    <a:pt x="26" y="0"/>
                  </a:moveTo>
                  <a:lnTo>
                    <a:pt x="15" y="7"/>
                  </a:lnTo>
                  <a:lnTo>
                    <a:pt x="0" y="13"/>
                  </a:lnTo>
                  <a:lnTo>
                    <a:pt x="235" y="24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9" name="Freeform 596">
              <a:extLst>
                <a:ext uri="{FF2B5EF4-FFF2-40B4-BE49-F238E27FC236}">
                  <a16:creationId xmlns:a16="http://schemas.microsoft.com/office/drawing/2014/main" id="{E152C67F-2E74-43DD-928D-72BC75503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3755"/>
              <a:ext cx="11" cy="7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11 w 11"/>
                <a:gd name="T5" fmla="*/ 0 h 7"/>
                <a:gd name="T6" fmla="*/ 11 w 11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lnTo>
                    <a:pt x="0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9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0" name="Freeform 597">
              <a:extLst>
                <a:ext uri="{FF2B5EF4-FFF2-40B4-BE49-F238E27FC236}">
                  <a16:creationId xmlns:a16="http://schemas.microsoft.com/office/drawing/2014/main" id="{088FC116-EBF0-4034-AB04-4E587D6AD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3755"/>
              <a:ext cx="11" cy="7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11 w 11"/>
                <a:gd name="T5" fmla="*/ 0 h 7"/>
                <a:gd name="T6" fmla="*/ 11 w 11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lnTo>
                    <a:pt x="0" y="7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1" name="Freeform 598">
              <a:extLst>
                <a:ext uri="{FF2B5EF4-FFF2-40B4-BE49-F238E27FC236}">
                  <a16:creationId xmlns:a16="http://schemas.microsoft.com/office/drawing/2014/main" id="{8EA557F2-7709-4385-AFC5-3CA43D182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434"/>
              <a:ext cx="5" cy="13"/>
            </a:xfrm>
            <a:custGeom>
              <a:avLst/>
              <a:gdLst>
                <a:gd name="T0" fmla="*/ 5 w 5"/>
                <a:gd name="T1" fmla="*/ 0 h 13"/>
                <a:gd name="T2" fmla="*/ 0 w 5"/>
                <a:gd name="T3" fmla="*/ 2 h 13"/>
                <a:gd name="T4" fmla="*/ 0 w 5"/>
                <a:gd name="T5" fmla="*/ 13 h 13"/>
                <a:gd name="T6" fmla="*/ 5 w 5"/>
                <a:gd name="T7" fmla="*/ 13 h 13"/>
                <a:gd name="T8" fmla="*/ 5 w 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lnTo>
                    <a:pt x="0" y="2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2" name="Freeform 599">
              <a:extLst>
                <a:ext uri="{FF2B5EF4-FFF2-40B4-BE49-F238E27FC236}">
                  <a16:creationId xmlns:a16="http://schemas.microsoft.com/office/drawing/2014/main" id="{188224AF-A37F-480F-BE41-2EB9283F7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434"/>
              <a:ext cx="5" cy="13"/>
            </a:xfrm>
            <a:custGeom>
              <a:avLst/>
              <a:gdLst>
                <a:gd name="T0" fmla="*/ 5 w 5"/>
                <a:gd name="T1" fmla="*/ 0 h 13"/>
                <a:gd name="T2" fmla="*/ 0 w 5"/>
                <a:gd name="T3" fmla="*/ 2 h 13"/>
                <a:gd name="T4" fmla="*/ 0 w 5"/>
                <a:gd name="T5" fmla="*/ 13 h 13"/>
                <a:gd name="T6" fmla="*/ 5 w 5"/>
                <a:gd name="T7" fmla="*/ 13 h 13"/>
                <a:gd name="T8" fmla="*/ 5 w 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lnTo>
                    <a:pt x="0" y="2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3" name="Freeform 600">
              <a:extLst>
                <a:ext uri="{FF2B5EF4-FFF2-40B4-BE49-F238E27FC236}">
                  <a16:creationId xmlns:a16="http://schemas.microsoft.com/office/drawing/2014/main" id="{7521900E-2A50-4021-9C29-E8897A213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764"/>
              <a:ext cx="182" cy="81"/>
            </a:xfrm>
            <a:custGeom>
              <a:avLst/>
              <a:gdLst>
                <a:gd name="T0" fmla="*/ 163 w 182"/>
                <a:gd name="T1" fmla="*/ 0 h 81"/>
                <a:gd name="T2" fmla="*/ 158 w 182"/>
                <a:gd name="T3" fmla="*/ 59 h 81"/>
                <a:gd name="T4" fmla="*/ 0 w 182"/>
                <a:gd name="T5" fmla="*/ 77 h 81"/>
                <a:gd name="T6" fmla="*/ 182 w 182"/>
                <a:gd name="T7" fmla="*/ 81 h 81"/>
                <a:gd name="T8" fmla="*/ 182 w 182"/>
                <a:gd name="T9" fmla="*/ 0 h 81"/>
                <a:gd name="T10" fmla="*/ 163 w 182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" h="81">
                  <a:moveTo>
                    <a:pt x="163" y="0"/>
                  </a:moveTo>
                  <a:lnTo>
                    <a:pt x="158" y="59"/>
                  </a:lnTo>
                  <a:lnTo>
                    <a:pt x="0" y="77"/>
                  </a:lnTo>
                  <a:lnTo>
                    <a:pt x="182" y="81"/>
                  </a:lnTo>
                  <a:lnTo>
                    <a:pt x="182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9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4" name="Freeform 601">
              <a:extLst>
                <a:ext uri="{FF2B5EF4-FFF2-40B4-BE49-F238E27FC236}">
                  <a16:creationId xmlns:a16="http://schemas.microsoft.com/office/drawing/2014/main" id="{D5AACC01-EEDB-4836-B3E6-31089286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764"/>
              <a:ext cx="182" cy="81"/>
            </a:xfrm>
            <a:custGeom>
              <a:avLst/>
              <a:gdLst>
                <a:gd name="T0" fmla="*/ 163 w 182"/>
                <a:gd name="T1" fmla="*/ 0 h 81"/>
                <a:gd name="T2" fmla="*/ 158 w 182"/>
                <a:gd name="T3" fmla="*/ 59 h 81"/>
                <a:gd name="T4" fmla="*/ 0 w 182"/>
                <a:gd name="T5" fmla="*/ 77 h 81"/>
                <a:gd name="T6" fmla="*/ 182 w 182"/>
                <a:gd name="T7" fmla="*/ 81 h 81"/>
                <a:gd name="T8" fmla="*/ 182 w 182"/>
                <a:gd name="T9" fmla="*/ 0 h 81"/>
                <a:gd name="T10" fmla="*/ 163 w 182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" h="81">
                  <a:moveTo>
                    <a:pt x="163" y="0"/>
                  </a:moveTo>
                  <a:lnTo>
                    <a:pt x="158" y="59"/>
                  </a:lnTo>
                  <a:lnTo>
                    <a:pt x="0" y="77"/>
                  </a:lnTo>
                  <a:lnTo>
                    <a:pt x="182" y="81"/>
                  </a:lnTo>
                  <a:lnTo>
                    <a:pt x="182" y="0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5" name="Rectangle 602">
              <a:extLst>
                <a:ext uri="{FF2B5EF4-FFF2-40B4-BE49-F238E27FC236}">
                  <a16:creationId xmlns:a16="http://schemas.microsoft.com/office/drawing/2014/main" id="{028B0520-59F3-4049-82FF-DBE979758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42"/>
              <a:ext cx="19" cy="18"/>
            </a:xfrm>
            <a:prstGeom prst="rect">
              <a:avLst/>
            </a:prstGeom>
            <a:solidFill>
              <a:srgbClr val="A0B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06" name="Rectangle 603">
              <a:extLst>
                <a:ext uri="{FF2B5EF4-FFF2-40B4-BE49-F238E27FC236}">
                  <a16:creationId xmlns:a16="http://schemas.microsoft.com/office/drawing/2014/main" id="{0B75858C-8190-4FDE-9793-0B0F274DF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42"/>
              <a:ext cx="19" cy="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07" name="Freeform 604">
              <a:extLst>
                <a:ext uri="{FF2B5EF4-FFF2-40B4-BE49-F238E27FC236}">
                  <a16:creationId xmlns:a16="http://schemas.microsoft.com/office/drawing/2014/main" id="{14EF6668-32C3-4831-A8F8-396B25AB7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3713"/>
              <a:ext cx="19" cy="22"/>
            </a:xfrm>
            <a:custGeom>
              <a:avLst/>
              <a:gdLst>
                <a:gd name="T0" fmla="*/ 2 w 19"/>
                <a:gd name="T1" fmla="*/ 0 h 22"/>
                <a:gd name="T2" fmla="*/ 0 w 19"/>
                <a:gd name="T3" fmla="*/ 22 h 22"/>
                <a:gd name="T4" fmla="*/ 19 w 19"/>
                <a:gd name="T5" fmla="*/ 22 h 22"/>
                <a:gd name="T6" fmla="*/ 19 w 19"/>
                <a:gd name="T7" fmla="*/ 0 h 22"/>
                <a:gd name="T8" fmla="*/ 2 w 19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2" y="0"/>
                  </a:moveTo>
                  <a:lnTo>
                    <a:pt x="0" y="22"/>
                  </a:lnTo>
                  <a:lnTo>
                    <a:pt x="19" y="22"/>
                  </a:lnTo>
                  <a:lnTo>
                    <a:pt x="1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FA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8" name="Freeform 605">
              <a:extLst>
                <a:ext uri="{FF2B5EF4-FFF2-40B4-BE49-F238E27FC236}">
                  <a16:creationId xmlns:a16="http://schemas.microsoft.com/office/drawing/2014/main" id="{EE79E593-51B0-4C8F-82BF-B3350AD4D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3713"/>
              <a:ext cx="19" cy="22"/>
            </a:xfrm>
            <a:custGeom>
              <a:avLst/>
              <a:gdLst>
                <a:gd name="T0" fmla="*/ 2 w 19"/>
                <a:gd name="T1" fmla="*/ 0 h 22"/>
                <a:gd name="T2" fmla="*/ 0 w 19"/>
                <a:gd name="T3" fmla="*/ 22 h 22"/>
                <a:gd name="T4" fmla="*/ 19 w 19"/>
                <a:gd name="T5" fmla="*/ 22 h 22"/>
                <a:gd name="T6" fmla="*/ 19 w 19"/>
                <a:gd name="T7" fmla="*/ 0 h 22"/>
                <a:gd name="T8" fmla="*/ 2 w 19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2" y="0"/>
                  </a:moveTo>
                  <a:lnTo>
                    <a:pt x="0" y="22"/>
                  </a:lnTo>
                  <a:lnTo>
                    <a:pt x="19" y="22"/>
                  </a:lnTo>
                  <a:lnTo>
                    <a:pt x="19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9" name="Freeform 606">
              <a:extLst>
                <a:ext uri="{FF2B5EF4-FFF2-40B4-BE49-F238E27FC236}">
                  <a16:creationId xmlns:a16="http://schemas.microsoft.com/office/drawing/2014/main" id="{7A9ED5BE-E0FE-448E-BE60-DE1265223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533"/>
              <a:ext cx="17" cy="180"/>
            </a:xfrm>
            <a:custGeom>
              <a:avLst/>
              <a:gdLst>
                <a:gd name="T0" fmla="*/ 11 w 17"/>
                <a:gd name="T1" fmla="*/ 0 h 180"/>
                <a:gd name="T2" fmla="*/ 0 w 17"/>
                <a:gd name="T3" fmla="*/ 180 h 180"/>
                <a:gd name="T4" fmla="*/ 17 w 17"/>
                <a:gd name="T5" fmla="*/ 180 h 180"/>
                <a:gd name="T6" fmla="*/ 17 w 17"/>
                <a:gd name="T7" fmla="*/ 0 h 180"/>
                <a:gd name="T8" fmla="*/ 11 w 17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0">
                  <a:moveTo>
                    <a:pt x="11" y="0"/>
                  </a:moveTo>
                  <a:lnTo>
                    <a:pt x="0" y="180"/>
                  </a:lnTo>
                  <a:lnTo>
                    <a:pt x="17" y="18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EA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0" name="Freeform 607">
              <a:extLst>
                <a:ext uri="{FF2B5EF4-FFF2-40B4-BE49-F238E27FC236}">
                  <a16:creationId xmlns:a16="http://schemas.microsoft.com/office/drawing/2014/main" id="{39EF2499-7649-4936-9D61-76831228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533"/>
              <a:ext cx="17" cy="180"/>
            </a:xfrm>
            <a:custGeom>
              <a:avLst/>
              <a:gdLst>
                <a:gd name="T0" fmla="*/ 11 w 17"/>
                <a:gd name="T1" fmla="*/ 0 h 180"/>
                <a:gd name="T2" fmla="*/ 0 w 17"/>
                <a:gd name="T3" fmla="*/ 180 h 180"/>
                <a:gd name="T4" fmla="*/ 17 w 17"/>
                <a:gd name="T5" fmla="*/ 180 h 180"/>
                <a:gd name="T6" fmla="*/ 17 w 17"/>
                <a:gd name="T7" fmla="*/ 0 h 180"/>
                <a:gd name="T8" fmla="*/ 11 w 17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0">
                  <a:moveTo>
                    <a:pt x="11" y="0"/>
                  </a:moveTo>
                  <a:lnTo>
                    <a:pt x="0" y="180"/>
                  </a:lnTo>
                  <a:lnTo>
                    <a:pt x="17" y="180"/>
                  </a:lnTo>
                  <a:lnTo>
                    <a:pt x="17" y="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1" name="Rectangle 608">
              <a:extLst>
                <a:ext uri="{FF2B5EF4-FFF2-40B4-BE49-F238E27FC236}">
                  <a16:creationId xmlns:a16="http://schemas.microsoft.com/office/drawing/2014/main" id="{251D1F51-D618-47A7-89B4-E9AEC9FE4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35"/>
              <a:ext cx="19" cy="7"/>
            </a:xfrm>
            <a:prstGeom prst="rect">
              <a:avLst/>
            </a:prstGeom>
            <a:solidFill>
              <a:srgbClr val="626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12" name="Rectangle 609">
              <a:extLst>
                <a:ext uri="{FF2B5EF4-FFF2-40B4-BE49-F238E27FC236}">
                  <a16:creationId xmlns:a16="http://schemas.microsoft.com/office/drawing/2014/main" id="{273E30D9-3161-4082-91C0-855F7FC55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35"/>
              <a:ext cx="19" cy="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13" name="Freeform 610">
              <a:extLst>
                <a:ext uri="{FF2B5EF4-FFF2-40B4-BE49-F238E27FC236}">
                  <a16:creationId xmlns:a16="http://schemas.microsoft.com/office/drawing/2014/main" id="{D87BB9C1-7AA7-417E-A4B4-E63FB5ADD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429"/>
              <a:ext cx="6" cy="104"/>
            </a:xfrm>
            <a:custGeom>
              <a:avLst/>
              <a:gdLst>
                <a:gd name="T0" fmla="*/ 6 w 6"/>
                <a:gd name="T1" fmla="*/ 0 h 104"/>
                <a:gd name="T2" fmla="*/ 0 w 6"/>
                <a:gd name="T3" fmla="*/ 104 h 104"/>
                <a:gd name="T4" fmla="*/ 6 w 6"/>
                <a:gd name="T5" fmla="*/ 104 h 104"/>
                <a:gd name="T6" fmla="*/ 6 w 6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4">
                  <a:moveTo>
                    <a:pt x="6" y="0"/>
                  </a:moveTo>
                  <a:lnTo>
                    <a:pt x="0" y="104"/>
                  </a:lnTo>
                  <a:lnTo>
                    <a:pt x="6" y="10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39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4" name="Freeform 611">
              <a:extLst>
                <a:ext uri="{FF2B5EF4-FFF2-40B4-BE49-F238E27FC236}">
                  <a16:creationId xmlns:a16="http://schemas.microsoft.com/office/drawing/2014/main" id="{069FDA1F-F0AA-4585-ABCA-343FD4597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429"/>
              <a:ext cx="6" cy="104"/>
            </a:xfrm>
            <a:custGeom>
              <a:avLst/>
              <a:gdLst>
                <a:gd name="T0" fmla="*/ 6 w 6"/>
                <a:gd name="T1" fmla="*/ 0 h 104"/>
                <a:gd name="T2" fmla="*/ 0 w 6"/>
                <a:gd name="T3" fmla="*/ 104 h 104"/>
                <a:gd name="T4" fmla="*/ 6 w 6"/>
                <a:gd name="T5" fmla="*/ 104 h 104"/>
                <a:gd name="T6" fmla="*/ 6 w 6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4">
                  <a:moveTo>
                    <a:pt x="6" y="0"/>
                  </a:moveTo>
                  <a:lnTo>
                    <a:pt x="0" y="104"/>
                  </a:lnTo>
                  <a:lnTo>
                    <a:pt x="6" y="104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5" name="Freeform 612">
              <a:extLst>
                <a:ext uri="{FF2B5EF4-FFF2-40B4-BE49-F238E27FC236}">
                  <a16:creationId xmlns:a16="http://schemas.microsoft.com/office/drawing/2014/main" id="{CB7A2B25-28BF-40D7-B5C6-FAEFE7005F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1" y="3127"/>
              <a:ext cx="121" cy="214"/>
            </a:xfrm>
            <a:custGeom>
              <a:avLst/>
              <a:gdLst>
                <a:gd name="T0" fmla="*/ 121 w 121"/>
                <a:gd name="T1" fmla="*/ 122 h 214"/>
                <a:gd name="T2" fmla="*/ 114 w 121"/>
                <a:gd name="T3" fmla="*/ 126 h 214"/>
                <a:gd name="T4" fmla="*/ 121 w 121"/>
                <a:gd name="T5" fmla="*/ 214 h 214"/>
                <a:gd name="T6" fmla="*/ 121 w 121"/>
                <a:gd name="T7" fmla="*/ 122 h 214"/>
                <a:gd name="T8" fmla="*/ 121 w 121"/>
                <a:gd name="T9" fmla="*/ 0 h 214"/>
                <a:gd name="T10" fmla="*/ 0 w 121"/>
                <a:gd name="T11" fmla="*/ 73 h 214"/>
                <a:gd name="T12" fmla="*/ 108 w 121"/>
                <a:gd name="T13" fmla="*/ 33 h 214"/>
                <a:gd name="T14" fmla="*/ 112 w 121"/>
                <a:gd name="T15" fmla="*/ 110 h 214"/>
                <a:gd name="T16" fmla="*/ 121 w 121"/>
                <a:gd name="T17" fmla="*/ 110 h 214"/>
                <a:gd name="T18" fmla="*/ 121 w 121"/>
                <a:gd name="T19" fmla="*/ 0 h 2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214">
                  <a:moveTo>
                    <a:pt x="121" y="122"/>
                  </a:moveTo>
                  <a:lnTo>
                    <a:pt x="114" y="126"/>
                  </a:lnTo>
                  <a:lnTo>
                    <a:pt x="121" y="214"/>
                  </a:lnTo>
                  <a:lnTo>
                    <a:pt x="121" y="122"/>
                  </a:lnTo>
                  <a:close/>
                  <a:moveTo>
                    <a:pt x="121" y="0"/>
                  </a:moveTo>
                  <a:lnTo>
                    <a:pt x="0" y="73"/>
                  </a:lnTo>
                  <a:lnTo>
                    <a:pt x="108" y="33"/>
                  </a:lnTo>
                  <a:lnTo>
                    <a:pt x="112" y="110"/>
                  </a:lnTo>
                  <a:lnTo>
                    <a:pt x="121" y="11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6" name="Freeform 613">
              <a:extLst>
                <a:ext uri="{FF2B5EF4-FFF2-40B4-BE49-F238E27FC236}">
                  <a16:creationId xmlns:a16="http://schemas.microsoft.com/office/drawing/2014/main" id="{44A79905-4DEA-4D27-ADC8-07804D334F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1" y="3127"/>
              <a:ext cx="121" cy="214"/>
            </a:xfrm>
            <a:custGeom>
              <a:avLst/>
              <a:gdLst>
                <a:gd name="T0" fmla="*/ 121 w 121"/>
                <a:gd name="T1" fmla="*/ 122 h 214"/>
                <a:gd name="T2" fmla="*/ 114 w 121"/>
                <a:gd name="T3" fmla="*/ 126 h 214"/>
                <a:gd name="T4" fmla="*/ 121 w 121"/>
                <a:gd name="T5" fmla="*/ 214 h 214"/>
                <a:gd name="T6" fmla="*/ 121 w 121"/>
                <a:gd name="T7" fmla="*/ 122 h 214"/>
                <a:gd name="T8" fmla="*/ 121 w 121"/>
                <a:gd name="T9" fmla="*/ 0 h 214"/>
                <a:gd name="T10" fmla="*/ 0 w 121"/>
                <a:gd name="T11" fmla="*/ 73 h 214"/>
                <a:gd name="T12" fmla="*/ 108 w 121"/>
                <a:gd name="T13" fmla="*/ 33 h 214"/>
                <a:gd name="T14" fmla="*/ 112 w 121"/>
                <a:gd name="T15" fmla="*/ 110 h 214"/>
                <a:gd name="T16" fmla="*/ 121 w 121"/>
                <a:gd name="T17" fmla="*/ 110 h 214"/>
                <a:gd name="T18" fmla="*/ 121 w 121"/>
                <a:gd name="T19" fmla="*/ 0 h 2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214">
                  <a:moveTo>
                    <a:pt x="121" y="122"/>
                  </a:moveTo>
                  <a:lnTo>
                    <a:pt x="114" y="126"/>
                  </a:lnTo>
                  <a:lnTo>
                    <a:pt x="121" y="214"/>
                  </a:lnTo>
                  <a:lnTo>
                    <a:pt x="121" y="122"/>
                  </a:lnTo>
                  <a:moveTo>
                    <a:pt x="121" y="0"/>
                  </a:moveTo>
                  <a:lnTo>
                    <a:pt x="0" y="73"/>
                  </a:lnTo>
                  <a:lnTo>
                    <a:pt x="108" y="33"/>
                  </a:lnTo>
                  <a:lnTo>
                    <a:pt x="112" y="110"/>
                  </a:lnTo>
                  <a:lnTo>
                    <a:pt x="121" y="110"/>
                  </a:lnTo>
                  <a:lnTo>
                    <a:pt x="1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7" name="Freeform 614">
              <a:extLst>
                <a:ext uri="{FF2B5EF4-FFF2-40B4-BE49-F238E27FC236}">
                  <a16:creationId xmlns:a16="http://schemas.microsoft.com/office/drawing/2014/main" id="{836A594C-F00F-4C72-B319-B1DA57FA2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3237"/>
              <a:ext cx="9" cy="16"/>
            </a:xfrm>
            <a:custGeom>
              <a:avLst/>
              <a:gdLst>
                <a:gd name="T0" fmla="*/ 0 w 9"/>
                <a:gd name="T1" fmla="*/ 0 h 16"/>
                <a:gd name="T2" fmla="*/ 2 w 9"/>
                <a:gd name="T3" fmla="*/ 16 h 16"/>
                <a:gd name="T4" fmla="*/ 9 w 9"/>
                <a:gd name="T5" fmla="*/ 12 h 16"/>
                <a:gd name="T6" fmla="*/ 9 w 9"/>
                <a:gd name="T7" fmla="*/ 0 h 16"/>
                <a:gd name="T8" fmla="*/ 0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2" y="16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9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8" name="Freeform 615">
              <a:extLst>
                <a:ext uri="{FF2B5EF4-FFF2-40B4-BE49-F238E27FC236}">
                  <a16:creationId xmlns:a16="http://schemas.microsoft.com/office/drawing/2014/main" id="{D21876EF-62BD-48AC-B141-307305E7C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3237"/>
              <a:ext cx="9" cy="16"/>
            </a:xfrm>
            <a:custGeom>
              <a:avLst/>
              <a:gdLst>
                <a:gd name="T0" fmla="*/ 0 w 9"/>
                <a:gd name="T1" fmla="*/ 0 h 16"/>
                <a:gd name="T2" fmla="*/ 2 w 9"/>
                <a:gd name="T3" fmla="*/ 16 h 16"/>
                <a:gd name="T4" fmla="*/ 9 w 9"/>
                <a:gd name="T5" fmla="*/ 12 h 16"/>
                <a:gd name="T6" fmla="*/ 9 w 9"/>
                <a:gd name="T7" fmla="*/ 0 h 16"/>
                <a:gd name="T8" fmla="*/ 0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2" y="16"/>
                  </a:lnTo>
                  <a:lnTo>
                    <a:pt x="9" y="12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9" name="Freeform 616">
              <a:extLst>
                <a:ext uri="{FF2B5EF4-FFF2-40B4-BE49-F238E27FC236}">
                  <a16:creationId xmlns:a16="http://schemas.microsoft.com/office/drawing/2014/main" id="{9718E57F-025D-46DB-924F-451729973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3557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0" name="Freeform 617">
              <a:extLst>
                <a:ext uri="{FF2B5EF4-FFF2-40B4-BE49-F238E27FC236}">
                  <a16:creationId xmlns:a16="http://schemas.microsoft.com/office/drawing/2014/main" id="{054ACFF6-78CD-4C39-96C1-39B169C5E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638"/>
              <a:ext cx="33" cy="20"/>
            </a:xfrm>
            <a:custGeom>
              <a:avLst/>
              <a:gdLst>
                <a:gd name="T0" fmla="*/ 33 w 33"/>
                <a:gd name="T1" fmla="*/ 0 h 20"/>
                <a:gd name="T2" fmla="*/ 0 w 33"/>
                <a:gd name="T3" fmla="*/ 20 h 20"/>
                <a:gd name="T4" fmla="*/ 0 w 33"/>
                <a:gd name="T5" fmla="*/ 20 h 20"/>
                <a:gd name="T6" fmla="*/ 15 w 33"/>
                <a:gd name="T7" fmla="*/ 20 h 20"/>
                <a:gd name="T8" fmla="*/ 33 w 33"/>
                <a:gd name="T9" fmla="*/ 9 h 20"/>
                <a:gd name="T10" fmla="*/ 33 w 33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0">
                  <a:moveTo>
                    <a:pt x="33" y="0"/>
                  </a:moveTo>
                  <a:lnTo>
                    <a:pt x="0" y="20"/>
                  </a:lnTo>
                  <a:lnTo>
                    <a:pt x="15" y="20"/>
                  </a:lnTo>
                  <a:lnTo>
                    <a:pt x="33" y="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BAA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1" name="Freeform 618">
              <a:extLst>
                <a:ext uri="{FF2B5EF4-FFF2-40B4-BE49-F238E27FC236}">
                  <a16:creationId xmlns:a16="http://schemas.microsoft.com/office/drawing/2014/main" id="{80605850-6300-45A9-BB9B-35FA059D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638"/>
              <a:ext cx="33" cy="20"/>
            </a:xfrm>
            <a:custGeom>
              <a:avLst/>
              <a:gdLst>
                <a:gd name="T0" fmla="*/ 33 w 33"/>
                <a:gd name="T1" fmla="*/ 0 h 20"/>
                <a:gd name="T2" fmla="*/ 0 w 33"/>
                <a:gd name="T3" fmla="*/ 20 h 20"/>
                <a:gd name="T4" fmla="*/ 0 w 33"/>
                <a:gd name="T5" fmla="*/ 20 h 20"/>
                <a:gd name="T6" fmla="*/ 15 w 33"/>
                <a:gd name="T7" fmla="*/ 20 h 20"/>
                <a:gd name="T8" fmla="*/ 33 w 33"/>
                <a:gd name="T9" fmla="*/ 9 h 20"/>
                <a:gd name="T10" fmla="*/ 33 w 33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0">
                  <a:moveTo>
                    <a:pt x="33" y="0"/>
                  </a:moveTo>
                  <a:lnTo>
                    <a:pt x="0" y="20"/>
                  </a:lnTo>
                  <a:lnTo>
                    <a:pt x="15" y="20"/>
                  </a:lnTo>
                  <a:lnTo>
                    <a:pt x="33" y="9"/>
                  </a:lnTo>
                  <a:lnTo>
                    <a:pt x="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2" name="Freeform 619">
              <a:extLst>
                <a:ext uri="{FF2B5EF4-FFF2-40B4-BE49-F238E27FC236}">
                  <a16:creationId xmlns:a16="http://schemas.microsoft.com/office/drawing/2014/main" id="{9300B88A-55A9-4421-95E5-E1D583D05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658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3A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3" name="Freeform 620">
              <a:extLst>
                <a:ext uri="{FF2B5EF4-FFF2-40B4-BE49-F238E27FC236}">
                  <a16:creationId xmlns:a16="http://schemas.microsoft.com/office/drawing/2014/main" id="{73796768-FAB2-42E0-BDEA-9D9A0D0CD3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568"/>
              <a:ext cx="165" cy="101"/>
            </a:xfrm>
            <a:custGeom>
              <a:avLst/>
              <a:gdLst>
                <a:gd name="T0" fmla="*/ 0 w 165"/>
                <a:gd name="T1" fmla="*/ 95 h 101"/>
                <a:gd name="T2" fmla="*/ 0 w 165"/>
                <a:gd name="T3" fmla="*/ 101 h 101"/>
                <a:gd name="T4" fmla="*/ 9 w 165"/>
                <a:gd name="T5" fmla="*/ 95 h 101"/>
                <a:gd name="T6" fmla="*/ 0 w 165"/>
                <a:gd name="T7" fmla="*/ 95 h 101"/>
                <a:gd name="T8" fmla="*/ 163 w 165"/>
                <a:gd name="T9" fmla="*/ 0 h 101"/>
                <a:gd name="T10" fmla="*/ 37 w 165"/>
                <a:gd name="T11" fmla="*/ 68 h 101"/>
                <a:gd name="T12" fmla="*/ 37 w 165"/>
                <a:gd name="T13" fmla="*/ 77 h 101"/>
                <a:gd name="T14" fmla="*/ 165 w 165"/>
                <a:gd name="T15" fmla="*/ 0 h 101"/>
                <a:gd name="T16" fmla="*/ 163 w 165"/>
                <a:gd name="T17" fmla="*/ 0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101">
                  <a:moveTo>
                    <a:pt x="0" y="95"/>
                  </a:moveTo>
                  <a:lnTo>
                    <a:pt x="0" y="101"/>
                  </a:lnTo>
                  <a:lnTo>
                    <a:pt x="9" y="95"/>
                  </a:lnTo>
                  <a:lnTo>
                    <a:pt x="0" y="95"/>
                  </a:lnTo>
                  <a:close/>
                  <a:moveTo>
                    <a:pt x="163" y="0"/>
                  </a:moveTo>
                  <a:lnTo>
                    <a:pt x="37" y="68"/>
                  </a:lnTo>
                  <a:lnTo>
                    <a:pt x="37" y="77"/>
                  </a:lnTo>
                  <a:lnTo>
                    <a:pt x="165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4" name="Freeform 621">
              <a:extLst>
                <a:ext uri="{FF2B5EF4-FFF2-40B4-BE49-F238E27FC236}">
                  <a16:creationId xmlns:a16="http://schemas.microsoft.com/office/drawing/2014/main" id="{C49D2BB4-E21C-44AE-AC67-EA1B382D7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" y="3568"/>
              <a:ext cx="165" cy="101"/>
            </a:xfrm>
            <a:custGeom>
              <a:avLst/>
              <a:gdLst>
                <a:gd name="T0" fmla="*/ 0 w 165"/>
                <a:gd name="T1" fmla="*/ 95 h 101"/>
                <a:gd name="T2" fmla="*/ 0 w 165"/>
                <a:gd name="T3" fmla="*/ 101 h 101"/>
                <a:gd name="T4" fmla="*/ 9 w 165"/>
                <a:gd name="T5" fmla="*/ 95 h 101"/>
                <a:gd name="T6" fmla="*/ 0 w 165"/>
                <a:gd name="T7" fmla="*/ 95 h 101"/>
                <a:gd name="T8" fmla="*/ 163 w 165"/>
                <a:gd name="T9" fmla="*/ 0 h 101"/>
                <a:gd name="T10" fmla="*/ 37 w 165"/>
                <a:gd name="T11" fmla="*/ 68 h 101"/>
                <a:gd name="T12" fmla="*/ 37 w 165"/>
                <a:gd name="T13" fmla="*/ 77 h 101"/>
                <a:gd name="T14" fmla="*/ 165 w 165"/>
                <a:gd name="T15" fmla="*/ 0 h 101"/>
                <a:gd name="T16" fmla="*/ 163 w 165"/>
                <a:gd name="T17" fmla="*/ 0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101">
                  <a:moveTo>
                    <a:pt x="0" y="95"/>
                  </a:moveTo>
                  <a:lnTo>
                    <a:pt x="0" y="101"/>
                  </a:lnTo>
                  <a:lnTo>
                    <a:pt x="9" y="95"/>
                  </a:lnTo>
                  <a:lnTo>
                    <a:pt x="0" y="95"/>
                  </a:lnTo>
                  <a:moveTo>
                    <a:pt x="163" y="0"/>
                  </a:moveTo>
                  <a:lnTo>
                    <a:pt x="37" y="68"/>
                  </a:lnTo>
                  <a:lnTo>
                    <a:pt x="37" y="77"/>
                  </a:lnTo>
                  <a:lnTo>
                    <a:pt x="165" y="0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5" name="Rectangle 622">
              <a:extLst>
                <a:ext uri="{FF2B5EF4-FFF2-40B4-BE49-F238E27FC236}">
                  <a16:creationId xmlns:a16="http://schemas.microsoft.com/office/drawing/2014/main" id="{1D13A152-4EFF-4C1E-ACE5-A2A6D4219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663"/>
              <a:ext cx="2" cy="6"/>
            </a:xfrm>
            <a:prstGeom prst="rect">
              <a:avLst/>
            </a:prstGeom>
            <a:solidFill>
              <a:srgbClr val="9BAA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26" name="Rectangle 623">
              <a:extLst>
                <a:ext uri="{FF2B5EF4-FFF2-40B4-BE49-F238E27FC236}">
                  <a16:creationId xmlns:a16="http://schemas.microsoft.com/office/drawing/2014/main" id="{1E507FB7-ED86-4369-B218-CAB3534FD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663"/>
              <a:ext cx="2" cy="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27" name="Freeform 624">
              <a:extLst>
                <a:ext uri="{FF2B5EF4-FFF2-40B4-BE49-F238E27FC236}">
                  <a16:creationId xmlns:a16="http://schemas.microsoft.com/office/drawing/2014/main" id="{B714F481-ACAF-4132-AB63-FA4C89FFF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636"/>
              <a:ext cx="39" cy="27"/>
            </a:xfrm>
            <a:custGeom>
              <a:avLst/>
              <a:gdLst>
                <a:gd name="T0" fmla="*/ 0 w 39"/>
                <a:gd name="T1" fmla="*/ 22 h 27"/>
                <a:gd name="T2" fmla="*/ 0 w 39"/>
                <a:gd name="T3" fmla="*/ 22 h 27"/>
                <a:gd name="T4" fmla="*/ 0 w 39"/>
                <a:gd name="T5" fmla="*/ 27 h 27"/>
                <a:gd name="T6" fmla="*/ 2 w 39"/>
                <a:gd name="T7" fmla="*/ 27 h 27"/>
                <a:gd name="T8" fmla="*/ 11 w 39"/>
                <a:gd name="T9" fmla="*/ 27 h 27"/>
                <a:gd name="T10" fmla="*/ 17 w 39"/>
                <a:gd name="T11" fmla="*/ 22 h 27"/>
                <a:gd name="T12" fmla="*/ 2 w 39"/>
                <a:gd name="T13" fmla="*/ 22 h 27"/>
                <a:gd name="T14" fmla="*/ 0 w 39"/>
                <a:gd name="T15" fmla="*/ 22 h 27"/>
                <a:gd name="T16" fmla="*/ 39 w 39"/>
                <a:gd name="T17" fmla="*/ 0 h 27"/>
                <a:gd name="T18" fmla="*/ 35 w 39"/>
                <a:gd name="T19" fmla="*/ 2 h 27"/>
                <a:gd name="T20" fmla="*/ 35 w 39"/>
                <a:gd name="T21" fmla="*/ 11 h 27"/>
                <a:gd name="T22" fmla="*/ 39 w 39"/>
                <a:gd name="T23" fmla="*/ 9 h 27"/>
                <a:gd name="T24" fmla="*/ 39 w 39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27">
                  <a:moveTo>
                    <a:pt x="0" y="22"/>
                  </a:moveTo>
                  <a:lnTo>
                    <a:pt x="0" y="22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11" y="27"/>
                  </a:lnTo>
                  <a:lnTo>
                    <a:pt x="17" y="22"/>
                  </a:lnTo>
                  <a:lnTo>
                    <a:pt x="2" y="22"/>
                  </a:lnTo>
                  <a:lnTo>
                    <a:pt x="0" y="22"/>
                  </a:lnTo>
                  <a:close/>
                  <a:moveTo>
                    <a:pt x="39" y="0"/>
                  </a:moveTo>
                  <a:lnTo>
                    <a:pt x="35" y="2"/>
                  </a:lnTo>
                  <a:lnTo>
                    <a:pt x="35" y="11"/>
                  </a:lnTo>
                  <a:lnTo>
                    <a:pt x="39" y="9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A4AE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8" name="Freeform 625">
              <a:extLst>
                <a:ext uri="{FF2B5EF4-FFF2-40B4-BE49-F238E27FC236}">
                  <a16:creationId xmlns:a16="http://schemas.microsoft.com/office/drawing/2014/main" id="{FEA0E666-7450-4672-AFEE-C851B7A49F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3636"/>
              <a:ext cx="39" cy="27"/>
            </a:xfrm>
            <a:custGeom>
              <a:avLst/>
              <a:gdLst>
                <a:gd name="T0" fmla="*/ 0 w 39"/>
                <a:gd name="T1" fmla="*/ 22 h 27"/>
                <a:gd name="T2" fmla="*/ 0 w 39"/>
                <a:gd name="T3" fmla="*/ 22 h 27"/>
                <a:gd name="T4" fmla="*/ 0 w 39"/>
                <a:gd name="T5" fmla="*/ 27 h 27"/>
                <a:gd name="T6" fmla="*/ 2 w 39"/>
                <a:gd name="T7" fmla="*/ 27 h 27"/>
                <a:gd name="T8" fmla="*/ 11 w 39"/>
                <a:gd name="T9" fmla="*/ 27 h 27"/>
                <a:gd name="T10" fmla="*/ 17 w 39"/>
                <a:gd name="T11" fmla="*/ 22 h 27"/>
                <a:gd name="T12" fmla="*/ 2 w 39"/>
                <a:gd name="T13" fmla="*/ 22 h 27"/>
                <a:gd name="T14" fmla="*/ 0 w 39"/>
                <a:gd name="T15" fmla="*/ 22 h 27"/>
                <a:gd name="T16" fmla="*/ 39 w 39"/>
                <a:gd name="T17" fmla="*/ 0 h 27"/>
                <a:gd name="T18" fmla="*/ 35 w 39"/>
                <a:gd name="T19" fmla="*/ 2 h 27"/>
                <a:gd name="T20" fmla="*/ 35 w 39"/>
                <a:gd name="T21" fmla="*/ 11 h 27"/>
                <a:gd name="T22" fmla="*/ 39 w 39"/>
                <a:gd name="T23" fmla="*/ 9 h 27"/>
                <a:gd name="T24" fmla="*/ 39 w 39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27">
                  <a:moveTo>
                    <a:pt x="0" y="22"/>
                  </a:moveTo>
                  <a:lnTo>
                    <a:pt x="0" y="22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11" y="27"/>
                  </a:lnTo>
                  <a:lnTo>
                    <a:pt x="17" y="22"/>
                  </a:lnTo>
                  <a:lnTo>
                    <a:pt x="2" y="22"/>
                  </a:lnTo>
                  <a:lnTo>
                    <a:pt x="0" y="22"/>
                  </a:lnTo>
                  <a:moveTo>
                    <a:pt x="39" y="0"/>
                  </a:moveTo>
                  <a:lnTo>
                    <a:pt x="35" y="2"/>
                  </a:lnTo>
                  <a:lnTo>
                    <a:pt x="35" y="11"/>
                  </a:lnTo>
                  <a:lnTo>
                    <a:pt x="39" y="9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9" name="Freeform 626">
              <a:extLst>
                <a:ext uri="{FF2B5EF4-FFF2-40B4-BE49-F238E27FC236}">
                  <a16:creationId xmlns:a16="http://schemas.microsoft.com/office/drawing/2014/main" id="{C438218A-2BC7-4C86-945C-6894AA668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3559"/>
              <a:ext cx="15" cy="9"/>
            </a:xfrm>
            <a:custGeom>
              <a:avLst/>
              <a:gdLst>
                <a:gd name="T0" fmla="*/ 15 w 15"/>
                <a:gd name="T1" fmla="*/ 0 h 9"/>
                <a:gd name="T2" fmla="*/ 0 w 15"/>
                <a:gd name="T3" fmla="*/ 9 h 9"/>
                <a:gd name="T4" fmla="*/ 2 w 15"/>
                <a:gd name="T5" fmla="*/ 9 h 9"/>
                <a:gd name="T6" fmla="*/ 15 w 15"/>
                <a:gd name="T7" fmla="*/ 0 h 9"/>
                <a:gd name="T8" fmla="*/ 15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7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0" name="Freeform 627">
              <a:extLst>
                <a:ext uri="{FF2B5EF4-FFF2-40B4-BE49-F238E27FC236}">
                  <a16:creationId xmlns:a16="http://schemas.microsoft.com/office/drawing/2014/main" id="{59879A76-D977-4781-8F35-647435D49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3559"/>
              <a:ext cx="15" cy="9"/>
            </a:xfrm>
            <a:custGeom>
              <a:avLst/>
              <a:gdLst>
                <a:gd name="T0" fmla="*/ 15 w 15"/>
                <a:gd name="T1" fmla="*/ 0 h 9"/>
                <a:gd name="T2" fmla="*/ 0 w 15"/>
                <a:gd name="T3" fmla="*/ 9 h 9"/>
                <a:gd name="T4" fmla="*/ 2 w 15"/>
                <a:gd name="T5" fmla="*/ 9 h 9"/>
                <a:gd name="T6" fmla="*/ 15 w 15"/>
                <a:gd name="T7" fmla="*/ 0 h 9"/>
                <a:gd name="T8" fmla="*/ 15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1" name="Freeform 628">
              <a:extLst>
                <a:ext uri="{FF2B5EF4-FFF2-40B4-BE49-F238E27FC236}">
                  <a16:creationId xmlns:a16="http://schemas.microsoft.com/office/drawing/2014/main" id="{4040FB5B-F3BF-4A91-8F1C-A8D8BC6B5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663"/>
              <a:ext cx="82" cy="61"/>
            </a:xfrm>
            <a:custGeom>
              <a:avLst/>
              <a:gdLst>
                <a:gd name="T0" fmla="*/ 82 w 82"/>
                <a:gd name="T1" fmla="*/ 0 h 61"/>
                <a:gd name="T2" fmla="*/ 0 w 82"/>
                <a:gd name="T3" fmla="*/ 44 h 61"/>
                <a:gd name="T4" fmla="*/ 0 w 82"/>
                <a:gd name="T5" fmla="*/ 61 h 61"/>
                <a:gd name="T6" fmla="*/ 82 w 82"/>
                <a:gd name="T7" fmla="*/ 11 h 61"/>
                <a:gd name="T8" fmla="*/ 82 w 82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1">
                  <a:moveTo>
                    <a:pt x="82" y="0"/>
                  </a:moveTo>
                  <a:lnTo>
                    <a:pt x="0" y="44"/>
                  </a:lnTo>
                  <a:lnTo>
                    <a:pt x="0" y="61"/>
                  </a:lnTo>
                  <a:lnTo>
                    <a:pt x="82" y="1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7B6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2" name="Freeform 629">
              <a:extLst>
                <a:ext uri="{FF2B5EF4-FFF2-40B4-BE49-F238E27FC236}">
                  <a16:creationId xmlns:a16="http://schemas.microsoft.com/office/drawing/2014/main" id="{1F396EFC-0EFD-4AC9-A469-D5A7A27A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663"/>
              <a:ext cx="82" cy="61"/>
            </a:xfrm>
            <a:custGeom>
              <a:avLst/>
              <a:gdLst>
                <a:gd name="T0" fmla="*/ 82 w 82"/>
                <a:gd name="T1" fmla="*/ 0 h 61"/>
                <a:gd name="T2" fmla="*/ 0 w 82"/>
                <a:gd name="T3" fmla="*/ 44 h 61"/>
                <a:gd name="T4" fmla="*/ 0 w 82"/>
                <a:gd name="T5" fmla="*/ 61 h 61"/>
                <a:gd name="T6" fmla="*/ 82 w 82"/>
                <a:gd name="T7" fmla="*/ 11 h 61"/>
                <a:gd name="T8" fmla="*/ 82 w 82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1">
                  <a:moveTo>
                    <a:pt x="82" y="0"/>
                  </a:moveTo>
                  <a:lnTo>
                    <a:pt x="0" y="44"/>
                  </a:lnTo>
                  <a:lnTo>
                    <a:pt x="0" y="61"/>
                  </a:lnTo>
                  <a:lnTo>
                    <a:pt x="82" y="11"/>
                  </a:lnTo>
                  <a:lnTo>
                    <a:pt x="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3" name="Freeform 630">
              <a:extLst>
                <a:ext uri="{FF2B5EF4-FFF2-40B4-BE49-F238E27FC236}">
                  <a16:creationId xmlns:a16="http://schemas.microsoft.com/office/drawing/2014/main" id="{00502356-B5AB-4602-8E83-C03DB2D32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658"/>
              <a:ext cx="7" cy="16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5 h 16"/>
                <a:gd name="T4" fmla="*/ 0 w 7"/>
                <a:gd name="T5" fmla="*/ 16 h 16"/>
                <a:gd name="T6" fmla="*/ 7 w 7"/>
                <a:gd name="T7" fmla="*/ 11 h 16"/>
                <a:gd name="T8" fmla="*/ 7 w 7"/>
                <a:gd name="T9" fmla="*/ 5 h 16"/>
                <a:gd name="T10" fmla="*/ 7 w 7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lnTo>
                    <a:pt x="0" y="5"/>
                  </a:lnTo>
                  <a:lnTo>
                    <a:pt x="0" y="16"/>
                  </a:lnTo>
                  <a:lnTo>
                    <a:pt x="7" y="11"/>
                  </a:lnTo>
                  <a:lnTo>
                    <a:pt x="7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F6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4" name="Freeform 631">
              <a:extLst>
                <a:ext uri="{FF2B5EF4-FFF2-40B4-BE49-F238E27FC236}">
                  <a16:creationId xmlns:a16="http://schemas.microsoft.com/office/drawing/2014/main" id="{6D9EBBB8-9DFE-421B-9F8B-98E7CF30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658"/>
              <a:ext cx="7" cy="16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5 h 16"/>
                <a:gd name="T4" fmla="*/ 0 w 7"/>
                <a:gd name="T5" fmla="*/ 16 h 16"/>
                <a:gd name="T6" fmla="*/ 7 w 7"/>
                <a:gd name="T7" fmla="*/ 11 h 16"/>
                <a:gd name="T8" fmla="*/ 7 w 7"/>
                <a:gd name="T9" fmla="*/ 5 h 16"/>
                <a:gd name="T10" fmla="*/ 7 w 7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lnTo>
                    <a:pt x="0" y="5"/>
                  </a:lnTo>
                  <a:lnTo>
                    <a:pt x="0" y="16"/>
                  </a:lnTo>
                  <a:lnTo>
                    <a:pt x="7" y="11"/>
                  </a:lnTo>
                  <a:lnTo>
                    <a:pt x="7" y="5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5" name="Freeform 632">
              <a:extLst>
                <a:ext uri="{FF2B5EF4-FFF2-40B4-BE49-F238E27FC236}">
                  <a16:creationId xmlns:a16="http://schemas.microsoft.com/office/drawing/2014/main" id="{5D87CCAE-41C7-4709-9FAD-0C6993410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7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6" name="Freeform 633">
              <a:extLst>
                <a:ext uri="{FF2B5EF4-FFF2-40B4-BE49-F238E27FC236}">
                  <a16:creationId xmlns:a16="http://schemas.microsoft.com/office/drawing/2014/main" id="{B4698040-7FE8-4806-9604-1DD7FFB7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722"/>
              <a:ext cx="35" cy="22"/>
            </a:xfrm>
            <a:custGeom>
              <a:avLst/>
              <a:gdLst>
                <a:gd name="T0" fmla="*/ 17 w 35"/>
                <a:gd name="T1" fmla="*/ 0 h 22"/>
                <a:gd name="T2" fmla="*/ 0 w 35"/>
                <a:gd name="T3" fmla="*/ 9 h 22"/>
                <a:gd name="T4" fmla="*/ 0 w 35"/>
                <a:gd name="T5" fmla="*/ 20 h 22"/>
                <a:gd name="T6" fmla="*/ 11 w 35"/>
                <a:gd name="T7" fmla="*/ 22 h 22"/>
                <a:gd name="T8" fmla="*/ 35 w 35"/>
                <a:gd name="T9" fmla="*/ 7 h 22"/>
                <a:gd name="T10" fmla="*/ 35 w 35"/>
                <a:gd name="T11" fmla="*/ 0 h 22"/>
                <a:gd name="T12" fmla="*/ 17 w 35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2">
                  <a:moveTo>
                    <a:pt x="17" y="0"/>
                  </a:moveTo>
                  <a:lnTo>
                    <a:pt x="0" y="9"/>
                  </a:lnTo>
                  <a:lnTo>
                    <a:pt x="0" y="20"/>
                  </a:lnTo>
                  <a:lnTo>
                    <a:pt x="11" y="22"/>
                  </a:lnTo>
                  <a:lnTo>
                    <a:pt x="35" y="7"/>
                  </a:lnTo>
                  <a:lnTo>
                    <a:pt x="35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CA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7" name="Freeform 634">
              <a:extLst>
                <a:ext uri="{FF2B5EF4-FFF2-40B4-BE49-F238E27FC236}">
                  <a16:creationId xmlns:a16="http://schemas.microsoft.com/office/drawing/2014/main" id="{BDD8A6F6-2D1F-4159-9114-E05EFB35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722"/>
              <a:ext cx="35" cy="22"/>
            </a:xfrm>
            <a:custGeom>
              <a:avLst/>
              <a:gdLst>
                <a:gd name="T0" fmla="*/ 17 w 35"/>
                <a:gd name="T1" fmla="*/ 0 h 22"/>
                <a:gd name="T2" fmla="*/ 0 w 35"/>
                <a:gd name="T3" fmla="*/ 9 h 22"/>
                <a:gd name="T4" fmla="*/ 0 w 35"/>
                <a:gd name="T5" fmla="*/ 20 h 22"/>
                <a:gd name="T6" fmla="*/ 11 w 35"/>
                <a:gd name="T7" fmla="*/ 22 h 22"/>
                <a:gd name="T8" fmla="*/ 35 w 35"/>
                <a:gd name="T9" fmla="*/ 7 h 22"/>
                <a:gd name="T10" fmla="*/ 35 w 35"/>
                <a:gd name="T11" fmla="*/ 0 h 22"/>
                <a:gd name="T12" fmla="*/ 17 w 35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2">
                  <a:moveTo>
                    <a:pt x="17" y="0"/>
                  </a:moveTo>
                  <a:lnTo>
                    <a:pt x="0" y="9"/>
                  </a:lnTo>
                  <a:lnTo>
                    <a:pt x="0" y="20"/>
                  </a:lnTo>
                  <a:lnTo>
                    <a:pt x="11" y="22"/>
                  </a:lnTo>
                  <a:lnTo>
                    <a:pt x="35" y="7"/>
                  </a:lnTo>
                  <a:lnTo>
                    <a:pt x="35" y="0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8" name="Freeform 635">
              <a:extLst>
                <a:ext uri="{FF2B5EF4-FFF2-40B4-BE49-F238E27FC236}">
                  <a16:creationId xmlns:a16="http://schemas.microsoft.com/office/drawing/2014/main" id="{C54E74F5-13C5-4FF6-88EA-D33A7033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711"/>
              <a:ext cx="18" cy="11"/>
            </a:xfrm>
            <a:custGeom>
              <a:avLst/>
              <a:gdLst>
                <a:gd name="T0" fmla="*/ 18 w 18"/>
                <a:gd name="T1" fmla="*/ 0 h 11"/>
                <a:gd name="T2" fmla="*/ 0 w 18"/>
                <a:gd name="T3" fmla="*/ 11 h 11"/>
                <a:gd name="T4" fmla="*/ 18 w 18"/>
                <a:gd name="T5" fmla="*/ 11 h 11"/>
                <a:gd name="T6" fmla="*/ 18 w 1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lnTo>
                    <a:pt x="0" y="11"/>
                  </a:lnTo>
                  <a:lnTo>
                    <a:pt x="18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8A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9" name="Freeform 636">
              <a:extLst>
                <a:ext uri="{FF2B5EF4-FFF2-40B4-BE49-F238E27FC236}">
                  <a16:creationId xmlns:a16="http://schemas.microsoft.com/office/drawing/2014/main" id="{946B2DD8-A019-4D4A-95CD-E888EA9BC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711"/>
              <a:ext cx="18" cy="11"/>
            </a:xfrm>
            <a:custGeom>
              <a:avLst/>
              <a:gdLst>
                <a:gd name="T0" fmla="*/ 18 w 18"/>
                <a:gd name="T1" fmla="*/ 0 h 11"/>
                <a:gd name="T2" fmla="*/ 0 w 18"/>
                <a:gd name="T3" fmla="*/ 11 h 11"/>
                <a:gd name="T4" fmla="*/ 18 w 18"/>
                <a:gd name="T5" fmla="*/ 11 h 11"/>
                <a:gd name="T6" fmla="*/ 18 w 1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lnTo>
                    <a:pt x="0" y="11"/>
                  </a:lnTo>
                  <a:lnTo>
                    <a:pt x="18" y="11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0" name="Freeform 637">
              <a:extLst>
                <a:ext uri="{FF2B5EF4-FFF2-40B4-BE49-F238E27FC236}">
                  <a16:creationId xmlns:a16="http://schemas.microsoft.com/office/drawing/2014/main" id="{024603CC-A810-494E-946D-8D4C3BC3D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711"/>
              <a:ext cx="1" cy="18"/>
            </a:xfrm>
            <a:custGeom>
              <a:avLst/>
              <a:gdLst>
                <a:gd name="T0" fmla="*/ 0 w 1"/>
                <a:gd name="T1" fmla="*/ 0 h 18"/>
                <a:gd name="T2" fmla="*/ 0 w 1"/>
                <a:gd name="T3" fmla="*/ 0 h 18"/>
                <a:gd name="T4" fmla="*/ 0 w 1"/>
                <a:gd name="T5" fmla="*/ 11 h 18"/>
                <a:gd name="T6" fmla="*/ 0 w 1"/>
                <a:gd name="T7" fmla="*/ 18 h 18"/>
                <a:gd name="T8" fmla="*/ 0 w 1"/>
                <a:gd name="T9" fmla="*/ 18 h 18"/>
                <a:gd name="T10" fmla="*/ 0 w 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18">
                  <a:moveTo>
                    <a:pt x="0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1" name="Freeform 638">
              <a:extLst>
                <a:ext uri="{FF2B5EF4-FFF2-40B4-BE49-F238E27FC236}">
                  <a16:creationId xmlns:a16="http://schemas.microsoft.com/office/drawing/2014/main" id="{0961ABBB-47E8-4CC0-811E-BEBD9027E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711"/>
              <a:ext cx="1" cy="18"/>
            </a:xfrm>
            <a:custGeom>
              <a:avLst/>
              <a:gdLst>
                <a:gd name="T0" fmla="*/ 0 w 1"/>
                <a:gd name="T1" fmla="*/ 0 h 18"/>
                <a:gd name="T2" fmla="*/ 0 w 1"/>
                <a:gd name="T3" fmla="*/ 0 h 18"/>
                <a:gd name="T4" fmla="*/ 0 w 1"/>
                <a:gd name="T5" fmla="*/ 11 h 18"/>
                <a:gd name="T6" fmla="*/ 0 w 1"/>
                <a:gd name="T7" fmla="*/ 18 h 18"/>
                <a:gd name="T8" fmla="*/ 0 w 1"/>
                <a:gd name="T9" fmla="*/ 18 h 18"/>
                <a:gd name="T10" fmla="*/ 0 w 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18">
                  <a:moveTo>
                    <a:pt x="0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2" name="Freeform 639">
              <a:extLst>
                <a:ext uri="{FF2B5EF4-FFF2-40B4-BE49-F238E27FC236}">
                  <a16:creationId xmlns:a16="http://schemas.microsoft.com/office/drawing/2014/main" id="{C7D653CC-4286-4559-A416-F8D81F42A1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5" y="3707"/>
              <a:ext cx="41" cy="42"/>
            </a:xfrm>
            <a:custGeom>
              <a:avLst/>
              <a:gdLst>
                <a:gd name="T0" fmla="*/ 0 w 41"/>
                <a:gd name="T1" fmla="*/ 35 h 42"/>
                <a:gd name="T2" fmla="*/ 0 w 41"/>
                <a:gd name="T3" fmla="*/ 42 h 42"/>
                <a:gd name="T4" fmla="*/ 2 w 41"/>
                <a:gd name="T5" fmla="*/ 42 h 42"/>
                <a:gd name="T6" fmla="*/ 11 w 41"/>
                <a:gd name="T7" fmla="*/ 37 h 42"/>
                <a:gd name="T8" fmla="*/ 0 w 41"/>
                <a:gd name="T9" fmla="*/ 35 h 42"/>
                <a:gd name="T10" fmla="*/ 41 w 41"/>
                <a:gd name="T11" fmla="*/ 0 h 42"/>
                <a:gd name="T12" fmla="*/ 35 w 41"/>
                <a:gd name="T13" fmla="*/ 4 h 42"/>
                <a:gd name="T14" fmla="*/ 35 w 41"/>
                <a:gd name="T15" fmla="*/ 22 h 42"/>
                <a:gd name="T16" fmla="*/ 41 w 41"/>
                <a:gd name="T17" fmla="*/ 17 h 42"/>
                <a:gd name="T18" fmla="*/ 41 w 41"/>
                <a:gd name="T19" fmla="*/ 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2">
                  <a:moveTo>
                    <a:pt x="0" y="35"/>
                  </a:moveTo>
                  <a:lnTo>
                    <a:pt x="0" y="42"/>
                  </a:lnTo>
                  <a:lnTo>
                    <a:pt x="2" y="42"/>
                  </a:lnTo>
                  <a:lnTo>
                    <a:pt x="11" y="37"/>
                  </a:lnTo>
                  <a:lnTo>
                    <a:pt x="0" y="35"/>
                  </a:lnTo>
                  <a:close/>
                  <a:moveTo>
                    <a:pt x="41" y="0"/>
                  </a:moveTo>
                  <a:lnTo>
                    <a:pt x="35" y="4"/>
                  </a:lnTo>
                  <a:lnTo>
                    <a:pt x="35" y="22"/>
                  </a:lnTo>
                  <a:lnTo>
                    <a:pt x="41" y="17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5F6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3" name="Freeform 640">
              <a:extLst>
                <a:ext uri="{FF2B5EF4-FFF2-40B4-BE49-F238E27FC236}">
                  <a16:creationId xmlns:a16="http://schemas.microsoft.com/office/drawing/2014/main" id="{DB539701-2093-417B-9AC0-8949D03B49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5" y="3707"/>
              <a:ext cx="41" cy="42"/>
            </a:xfrm>
            <a:custGeom>
              <a:avLst/>
              <a:gdLst>
                <a:gd name="T0" fmla="*/ 0 w 41"/>
                <a:gd name="T1" fmla="*/ 35 h 42"/>
                <a:gd name="T2" fmla="*/ 0 w 41"/>
                <a:gd name="T3" fmla="*/ 42 h 42"/>
                <a:gd name="T4" fmla="*/ 2 w 41"/>
                <a:gd name="T5" fmla="*/ 42 h 42"/>
                <a:gd name="T6" fmla="*/ 11 w 41"/>
                <a:gd name="T7" fmla="*/ 37 h 42"/>
                <a:gd name="T8" fmla="*/ 0 w 41"/>
                <a:gd name="T9" fmla="*/ 35 h 42"/>
                <a:gd name="T10" fmla="*/ 41 w 41"/>
                <a:gd name="T11" fmla="*/ 0 h 42"/>
                <a:gd name="T12" fmla="*/ 35 w 41"/>
                <a:gd name="T13" fmla="*/ 4 h 42"/>
                <a:gd name="T14" fmla="*/ 35 w 41"/>
                <a:gd name="T15" fmla="*/ 22 h 42"/>
                <a:gd name="T16" fmla="*/ 41 w 41"/>
                <a:gd name="T17" fmla="*/ 17 h 42"/>
                <a:gd name="T18" fmla="*/ 41 w 41"/>
                <a:gd name="T19" fmla="*/ 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2">
                  <a:moveTo>
                    <a:pt x="0" y="35"/>
                  </a:moveTo>
                  <a:lnTo>
                    <a:pt x="0" y="42"/>
                  </a:lnTo>
                  <a:lnTo>
                    <a:pt x="2" y="42"/>
                  </a:lnTo>
                  <a:lnTo>
                    <a:pt x="11" y="37"/>
                  </a:lnTo>
                  <a:lnTo>
                    <a:pt x="0" y="35"/>
                  </a:lnTo>
                  <a:moveTo>
                    <a:pt x="41" y="0"/>
                  </a:moveTo>
                  <a:lnTo>
                    <a:pt x="35" y="4"/>
                  </a:lnTo>
                  <a:lnTo>
                    <a:pt x="35" y="22"/>
                  </a:lnTo>
                  <a:lnTo>
                    <a:pt x="41" y="17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4" name="Freeform 641">
              <a:extLst>
                <a:ext uri="{FF2B5EF4-FFF2-40B4-BE49-F238E27FC236}">
                  <a16:creationId xmlns:a16="http://schemas.microsoft.com/office/drawing/2014/main" id="{43970F2A-00EF-4408-858B-78334C100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771"/>
              <a:ext cx="91" cy="55"/>
            </a:xfrm>
            <a:custGeom>
              <a:avLst/>
              <a:gdLst>
                <a:gd name="T0" fmla="*/ 53 w 91"/>
                <a:gd name="T1" fmla="*/ 0 h 55"/>
                <a:gd name="T2" fmla="*/ 0 w 91"/>
                <a:gd name="T3" fmla="*/ 28 h 55"/>
                <a:gd name="T4" fmla="*/ 2 w 91"/>
                <a:gd name="T5" fmla="*/ 55 h 55"/>
                <a:gd name="T6" fmla="*/ 91 w 91"/>
                <a:gd name="T7" fmla="*/ 0 h 55"/>
                <a:gd name="T8" fmla="*/ 53 w 9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55">
                  <a:moveTo>
                    <a:pt x="53" y="0"/>
                  </a:moveTo>
                  <a:lnTo>
                    <a:pt x="0" y="28"/>
                  </a:lnTo>
                  <a:lnTo>
                    <a:pt x="2" y="55"/>
                  </a:lnTo>
                  <a:lnTo>
                    <a:pt x="91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A5A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5" name="Freeform 642">
              <a:extLst>
                <a:ext uri="{FF2B5EF4-FFF2-40B4-BE49-F238E27FC236}">
                  <a16:creationId xmlns:a16="http://schemas.microsoft.com/office/drawing/2014/main" id="{D895C41C-09AB-472C-9D7A-4515BC488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771"/>
              <a:ext cx="91" cy="55"/>
            </a:xfrm>
            <a:custGeom>
              <a:avLst/>
              <a:gdLst>
                <a:gd name="T0" fmla="*/ 53 w 91"/>
                <a:gd name="T1" fmla="*/ 0 h 55"/>
                <a:gd name="T2" fmla="*/ 0 w 91"/>
                <a:gd name="T3" fmla="*/ 28 h 55"/>
                <a:gd name="T4" fmla="*/ 2 w 91"/>
                <a:gd name="T5" fmla="*/ 55 h 55"/>
                <a:gd name="T6" fmla="*/ 91 w 91"/>
                <a:gd name="T7" fmla="*/ 0 h 55"/>
                <a:gd name="T8" fmla="*/ 53 w 9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55">
                  <a:moveTo>
                    <a:pt x="53" y="0"/>
                  </a:moveTo>
                  <a:lnTo>
                    <a:pt x="0" y="28"/>
                  </a:lnTo>
                  <a:lnTo>
                    <a:pt x="2" y="55"/>
                  </a:lnTo>
                  <a:lnTo>
                    <a:pt x="91" y="0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6" name="Freeform 643">
              <a:extLst>
                <a:ext uri="{FF2B5EF4-FFF2-40B4-BE49-F238E27FC236}">
                  <a16:creationId xmlns:a16="http://schemas.microsoft.com/office/drawing/2014/main" id="{C0DFC656-400F-480F-B85A-E8A73BD0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3749"/>
              <a:ext cx="59" cy="19"/>
            </a:xfrm>
            <a:custGeom>
              <a:avLst/>
              <a:gdLst>
                <a:gd name="T0" fmla="*/ 33 w 59"/>
                <a:gd name="T1" fmla="*/ 0 h 19"/>
                <a:gd name="T2" fmla="*/ 0 w 59"/>
                <a:gd name="T3" fmla="*/ 17 h 19"/>
                <a:gd name="T4" fmla="*/ 37 w 59"/>
                <a:gd name="T5" fmla="*/ 19 h 19"/>
                <a:gd name="T6" fmla="*/ 59 w 59"/>
                <a:gd name="T7" fmla="*/ 4 h 19"/>
                <a:gd name="T8" fmla="*/ 59 w 59"/>
                <a:gd name="T9" fmla="*/ 0 h 19"/>
                <a:gd name="T10" fmla="*/ 33 w 59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19">
                  <a:moveTo>
                    <a:pt x="33" y="0"/>
                  </a:moveTo>
                  <a:lnTo>
                    <a:pt x="0" y="17"/>
                  </a:lnTo>
                  <a:lnTo>
                    <a:pt x="37" y="19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C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7" name="Freeform 644">
              <a:extLst>
                <a:ext uri="{FF2B5EF4-FFF2-40B4-BE49-F238E27FC236}">
                  <a16:creationId xmlns:a16="http://schemas.microsoft.com/office/drawing/2014/main" id="{7FEC0200-4B20-4CA8-802B-0159859FD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3749"/>
              <a:ext cx="59" cy="19"/>
            </a:xfrm>
            <a:custGeom>
              <a:avLst/>
              <a:gdLst>
                <a:gd name="T0" fmla="*/ 33 w 59"/>
                <a:gd name="T1" fmla="*/ 0 h 19"/>
                <a:gd name="T2" fmla="*/ 0 w 59"/>
                <a:gd name="T3" fmla="*/ 17 h 19"/>
                <a:gd name="T4" fmla="*/ 37 w 59"/>
                <a:gd name="T5" fmla="*/ 19 h 19"/>
                <a:gd name="T6" fmla="*/ 59 w 59"/>
                <a:gd name="T7" fmla="*/ 4 h 19"/>
                <a:gd name="T8" fmla="*/ 59 w 59"/>
                <a:gd name="T9" fmla="*/ 0 h 19"/>
                <a:gd name="T10" fmla="*/ 33 w 59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19">
                  <a:moveTo>
                    <a:pt x="33" y="0"/>
                  </a:moveTo>
                  <a:lnTo>
                    <a:pt x="0" y="17"/>
                  </a:lnTo>
                  <a:lnTo>
                    <a:pt x="37" y="19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8" name="Freeform 645">
              <a:extLst>
                <a:ext uri="{FF2B5EF4-FFF2-40B4-BE49-F238E27FC236}">
                  <a16:creationId xmlns:a16="http://schemas.microsoft.com/office/drawing/2014/main" id="{CC55B618-A785-4600-9A9C-BB10FAE5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733"/>
              <a:ext cx="15" cy="9"/>
            </a:xfrm>
            <a:custGeom>
              <a:avLst/>
              <a:gdLst>
                <a:gd name="T0" fmla="*/ 15 w 15"/>
                <a:gd name="T1" fmla="*/ 0 h 9"/>
                <a:gd name="T2" fmla="*/ 0 w 15"/>
                <a:gd name="T3" fmla="*/ 9 h 9"/>
                <a:gd name="T4" fmla="*/ 15 w 15"/>
                <a:gd name="T5" fmla="*/ 9 h 9"/>
                <a:gd name="T6" fmla="*/ 15 w 1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lnTo>
                    <a:pt x="0" y="9"/>
                  </a:lnTo>
                  <a:lnTo>
                    <a:pt x="15" y="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9CA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9" name="Freeform 646">
              <a:extLst>
                <a:ext uri="{FF2B5EF4-FFF2-40B4-BE49-F238E27FC236}">
                  <a16:creationId xmlns:a16="http://schemas.microsoft.com/office/drawing/2014/main" id="{B80D932D-4FC9-44A9-8B5B-2469B81A0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733"/>
              <a:ext cx="15" cy="9"/>
            </a:xfrm>
            <a:custGeom>
              <a:avLst/>
              <a:gdLst>
                <a:gd name="T0" fmla="*/ 15 w 15"/>
                <a:gd name="T1" fmla="*/ 0 h 9"/>
                <a:gd name="T2" fmla="*/ 0 w 15"/>
                <a:gd name="T3" fmla="*/ 9 h 9"/>
                <a:gd name="T4" fmla="*/ 15 w 15"/>
                <a:gd name="T5" fmla="*/ 9 h 9"/>
                <a:gd name="T6" fmla="*/ 15 w 1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lnTo>
                    <a:pt x="0" y="9"/>
                  </a:lnTo>
                  <a:lnTo>
                    <a:pt x="15" y="9"/>
                  </a:lnTo>
                  <a:lnTo>
                    <a:pt x="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0" name="Freeform 647">
              <a:extLst>
                <a:ext uri="{FF2B5EF4-FFF2-40B4-BE49-F238E27FC236}">
                  <a16:creationId xmlns:a16="http://schemas.microsoft.com/office/drawing/2014/main" id="{A7CFC948-FFA6-49AA-BC59-0D2A15DAA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766"/>
              <a:ext cx="44" cy="5"/>
            </a:xfrm>
            <a:custGeom>
              <a:avLst/>
              <a:gdLst>
                <a:gd name="T0" fmla="*/ 7 w 44"/>
                <a:gd name="T1" fmla="*/ 0 h 5"/>
                <a:gd name="T2" fmla="*/ 0 w 44"/>
                <a:gd name="T3" fmla="*/ 5 h 5"/>
                <a:gd name="T4" fmla="*/ 38 w 44"/>
                <a:gd name="T5" fmla="*/ 5 h 5"/>
                <a:gd name="T6" fmla="*/ 44 w 44"/>
                <a:gd name="T7" fmla="*/ 2 h 5"/>
                <a:gd name="T8" fmla="*/ 7 w 4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">
                  <a:moveTo>
                    <a:pt x="7" y="0"/>
                  </a:moveTo>
                  <a:lnTo>
                    <a:pt x="0" y="5"/>
                  </a:lnTo>
                  <a:lnTo>
                    <a:pt x="38" y="5"/>
                  </a:lnTo>
                  <a:lnTo>
                    <a:pt x="44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7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1" name="Freeform 648">
              <a:extLst>
                <a:ext uri="{FF2B5EF4-FFF2-40B4-BE49-F238E27FC236}">
                  <a16:creationId xmlns:a16="http://schemas.microsoft.com/office/drawing/2014/main" id="{3D2A4A45-C49D-4393-ABE9-0BF54103F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766"/>
              <a:ext cx="44" cy="5"/>
            </a:xfrm>
            <a:custGeom>
              <a:avLst/>
              <a:gdLst>
                <a:gd name="T0" fmla="*/ 7 w 44"/>
                <a:gd name="T1" fmla="*/ 0 h 5"/>
                <a:gd name="T2" fmla="*/ 0 w 44"/>
                <a:gd name="T3" fmla="*/ 5 h 5"/>
                <a:gd name="T4" fmla="*/ 38 w 44"/>
                <a:gd name="T5" fmla="*/ 5 h 5"/>
                <a:gd name="T6" fmla="*/ 44 w 44"/>
                <a:gd name="T7" fmla="*/ 2 h 5"/>
                <a:gd name="T8" fmla="*/ 7 w 4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">
                  <a:moveTo>
                    <a:pt x="7" y="0"/>
                  </a:moveTo>
                  <a:lnTo>
                    <a:pt x="0" y="5"/>
                  </a:lnTo>
                  <a:lnTo>
                    <a:pt x="38" y="5"/>
                  </a:lnTo>
                  <a:lnTo>
                    <a:pt x="44" y="2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2" name="Freeform 649">
              <a:extLst>
                <a:ext uri="{FF2B5EF4-FFF2-40B4-BE49-F238E27FC236}">
                  <a16:creationId xmlns:a16="http://schemas.microsoft.com/office/drawing/2014/main" id="{A1CB2313-524D-42E0-9ED7-00D497FB6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742"/>
              <a:ext cx="26" cy="7"/>
            </a:xfrm>
            <a:custGeom>
              <a:avLst/>
              <a:gdLst>
                <a:gd name="T0" fmla="*/ 11 w 26"/>
                <a:gd name="T1" fmla="*/ 0 h 7"/>
                <a:gd name="T2" fmla="*/ 0 w 26"/>
                <a:gd name="T3" fmla="*/ 7 h 7"/>
                <a:gd name="T4" fmla="*/ 26 w 26"/>
                <a:gd name="T5" fmla="*/ 7 h 7"/>
                <a:gd name="T6" fmla="*/ 26 w 26"/>
                <a:gd name="T7" fmla="*/ 0 h 7"/>
                <a:gd name="T8" fmla="*/ 11 w 2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">
                  <a:moveTo>
                    <a:pt x="11" y="0"/>
                  </a:moveTo>
                  <a:lnTo>
                    <a:pt x="0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F6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3" name="Freeform 650">
              <a:extLst>
                <a:ext uri="{FF2B5EF4-FFF2-40B4-BE49-F238E27FC236}">
                  <a16:creationId xmlns:a16="http://schemas.microsoft.com/office/drawing/2014/main" id="{B2DB7F87-EAA1-4884-8199-F24F71DB9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742"/>
              <a:ext cx="26" cy="7"/>
            </a:xfrm>
            <a:custGeom>
              <a:avLst/>
              <a:gdLst>
                <a:gd name="T0" fmla="*/ 11 w 26"/>
                <a:gd name="T1" fmla="*/ 0 h 7"/>
                <a:gd name="T2" fmla="*/ 0 w 26"/>
                <a:gd name="T3" fmla="*/ 7 h 7"/>
                <a:gd name="T4" fmla="*/ 26 w 26"/>
                <a:gd name="T5" fmla="*/ 7 h 7"/>
                <a:gd name="T6" fmla="*/ 26 w 26"/>
                <a:gd name="T7" fmla="*/ 0 h 7"/>
                <a:gd name="T8" fmla="*/ 11 w 2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">
                  <a:moveTo>
                    <a:pt x="11" y="0"/>
                  </a:moveTo>
                  <a:lnTo>
                    <a:pt x="0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4" name="Freeform 651">
              <a:extLst>
                <a:ext uri="{FF2B5EF4-FFF2-40B4-BE49-F238E27FC236}">
                  <a16:creationId xmlns:a16="http://schemas.microsoft.com/office/drawing/2014/main" id="{1CEC2155-BEE7-4557-A941-0B177AECB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645"/>
              <a:ext cx="1938" cy="2121"/>
            </a:xfrm>
            <a:custGeom>
              <a:avLst/>
              <a:gdLst>
                <a:gd name="T0" fmla="*/ 0 w 1938"/>
                <a:gd name="T1" fmla="*/ 4 h 2121"/>
                <a:gd name="T2" fmla="*/ 1934 w 1938"/>
                <a:gd name="T3" fmla="*/ 97 h 2121"/>
                <a:gd name="T4" fmla="*/ 1929 w 1938"/>
                <a:gd name="T5" fmla="*/ 2121 h 2121"/>
                <a:gd name="T6" fmla="*/ 1934 w 1938"/>
                <a:gd name="T7" fmla="*/ 2121 h 2121"/>
                <a:gd name="T8" fmla="*/ 1938 w 1938"/>
                <a:gd name="T9" fmla="*/ 92 h 2121"/>
                <a:gd name="T10" fmla="*/ 0 w 1938"/>
                <a:gd name="T11" fmla="*/ 0 h 2121"/>
                <a:gd name="T12" fmla="*/ 0 w 1938"/>
                <a:gd name="T13" fmla="*/ 4 h 2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8" h="2121">
                  <a:moveTo>
                    <a:pt x="0" y="4"/>
                  </a:moveTo>
                  <a:lnTo>
                    <a:pt x="1934" y="97"/>
                  </a:lnTo>
                  <a:lnTo>
                    <a:pt x="1929" y="2121"/>
                  </a:lnTo>
                  <a:lnTo>
                    <a:pt x="1934" y="2121"/>
                  </a:lnTo>
                  <a:lnTo>
                    <a:pt x="1938" y="92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5" name="Freeform 652">
              <a:extLst>
                <a:ext uri="{FF2B5EF4-FFF2-40B4-BE49-F238E27FC236}">
                  <a16:creationId xmlns:a16="http://schemas.microsoft.com/office/drawing/2014/main" id="{8E02FC65-8465-4B09-934A-FD81ECCA3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645"/>
              <a:ext cx="1938" cy="2121"/>
            </a:xfrm>
            <a:custGeom>
              <a:avLst/>
              <a:gdLst>
                <a:gd name="T0" fmla="*/ 0 w 1938"/>
                <a:gd name="T1" fmla="*/ 4 h 2121"/>
                <a:gd name="T2" fmla="*/ 1934 w 1938"/>
                <a:gd name="T3" fmla="*/ 97 h 2121"/>
                <a:gd name="T4" fmla="*/ 1929 w 1938"/>
                <a:gd name="T5" fmla="*/ 2121 h 2121"/>
                <a:gd name="T6" fmla="*/ 1934 w 1938"/>
                <a:gd name="T7" fmla="*/ 2121 h 2121"/>
                <a:gd name="T8" fmla="*/ 1938 w 1938"/>
                <a:gd name="T9" fmla="*/ 92 h 2121"/>
                <a:gd name="T10" fmla="*/ 0 w 1938"/>
                <a:gd name="T11" fmla="*/ 0 h 2121"/>
                <a:gd name="T12" fmla="*/ 0 w 1938"/>
                <a:gd name="T13" fmla="*/ 4 h 2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8" h="2121">
                  <a:moveTo>
                    <a:pt x="0" y="4"/>
                  </a:moveTo>
                  <a:lnTo>
                    <a:pt x="1934" y="97"/>
                  </a:lnTo>
                  <a:lnTo>
                    <a:pt x="1929" y="2121"/>
                  </a:lnTo>
                  <a:lnTo>
                    <a:pt x="1934" y="2121"/>
                  </a:lnTo>
                  <a:lnTo>
                    <a:pt x="1938" y="92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6" name="Line 653">
              <a:extLst>
                <a:ext uri="{FF2B5EF4-FFF2-40B4-BE49-F238E27FC236}">
                  <a16:creationId xmlns:a16="http://schemas.microsoft.com/office/drawing/2014/main" id="{D291C247-1F9B-44D4-95EA-234BFEE874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" y="1722"/>
              <a:ext cx="35" cy="1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7" name="Freeform 654">
              <a:extLst>
                <a:ext uri="{FF2B5EF4-FFF2-40B4-BE49-F238E27FC236}">
                  <a16:creationId xmlns:a16="http://schemas.microsoft.com/office/drawing/2014/main" id="{A4C08142-78D5-4FCA-AED5-B57A5AF5A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579"/>
              <a:ext cx="1932" cy="288"/>
            </a:xfrm>
            <a:custGeom>
              <a:avLst/>
              <a:gdLst>
                <a:gd name="T0" fmla="*/ 0 w 1932"/>
                <a:gd name="T1" fmla="*/ 4 h 288"/>
                <a:gd name="T2" fmla="*/ 1928 w 1932"/>
                <a:gd name="T3" fmla="*/ 92 h 288"/>
                <a:gd name="T4" fmla="*/ 1928 w 1932"/>
                <a:gd name="T5" fmla="*/ 288 h 288"/>
                <a:gd name="T6" fmla="*/ 1932 w 1932"/>
                <a:gd name="T7" fmla="*/ 288 h 288"/>
                <a:gd name="T8" fmla="*/ 1932 w 1932"/>
                <a:gd name="T9" fmla="*/ 88 h 288"/>
                <a:gd name="T10" fmla="*/ 0 w 1932"/>
                <a:gd name="T11" fmla="*/ 0 h 288"/>
                <a:gd name="T12" fmla="*/ 0 w 1932"/>
                <a:gd name="T13" fmla="*/ 4 h 2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2" h="288">
                  <a:moveTo>
                    <a:pt x="0" y="4"/>
                  </a:moveTo>
                  <a:lnTo>
                    <a:pt x="1928" y="92"/>
                  </a:lnTo>
                  <a:lnTo>
                    <a:pt x="1928" y="288"/>
                  </a:lnTo>
                  <a:lnTo>
                    <a:pt x="1932" y="288"/>
                  </a:lnTo>
                  <a:lnTo>
                    <a:pt x="1932" y="88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8" name="Freeform 655">
              <a:extLst>
                <a:ext uri="{FF2B5EF4-FFF2-40B4-BE49-F238E27FC236}">
                  <a16:creationId xmlns:a16="http://schemas.microsoft.com/office/drawing/2014/main" id="{81FD04F7-D3E0-4968-8157-E14977800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579"/>
              <a:ext cx="1932" cy="288"/>
            </a:xfrm>
            <a:custGeom>
              <a:avLst/>
              <a:gdLst>
                <a:gd name="T0" fmla="*/ 0 w 1932"/>
                <a:gd name="T1" fmla="*/ 4 h 288"/>
                <a:gd name="T2" fmla="*/ 1928 w 1932"/>
                <a:gd name="T3" fmla="*/ 92 h 288"/>
                <a:gd name="T4" fmla="*/ 1928 w 1932"/>
                <a:gd name="T5" fmla="*/ 288 h 288"/>
                <a:gd name="T6" fmla="*/ 1932 w 1932"/>
                <a:gd name="T7" fmla="*/ 288 h 288"/>
                <a:gd name="T8" fmla="*/ 1932 w 1932"/>
                <a:gd name="T9" fmla="*/ 88 h 288"/>
                <a:gd name="T10" fmla="*/ 0 w 1932"/>
                <a:gd name="T11" fmla="*/ 0 h 288"/>
                <a:gd name="T12" fmla="*/ 0 w 1932"/>
                <a:gd name="T13" fmla="*/ 4 h 2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2" h="288">
                  <a:moveTo>
                    <a:pt x="0" y="4"/>
                  </a:moveTo>
                  <a:lnTo>
                    <a:pt x="1928" y="92"/>
                  </a:lnTo>
                  <a:lnTo>
                    <a:pt x="1928" y="288"/>
                  </a:lnTo>
                  <a:lnTo>
                    <a:pt x="1932" y="288"/>
                  </a:lnTo>
                  <a:lnTo>
                    <a:pt x="1932" y="88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9" name="Line 656">
              <a:extLst>
                <a:ext uri="{FF2B5EF4-FFF2-40B4-BE49-F238E27FC236}">
                  <a16:creationId xmlns:a16="http://schemas.microsoft.com/office/drawing/2014/main" id="{D48839B8-7590-4C09-BA9D-710EDABCEC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97" y="1654"/>
              <a:ext cx="33" cy="15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0" name="Freeform 657">
              <a:extLst>
                <a:ext uri="{FF2B5EF4-FFF2-40B4-BE49-F238E27FC236}">
                  <a16:creationId xmlns:a16="http://schemas.microsoft.com/office/drawing/2014/main" id="{EF77C91B-2F6D-4FC5-A3C7-C90005961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678"/>
              <a:ext cx="39" cy="20"/>
            </a:xfrm>
            <a:custGeom>
              <a:avLst/>
              <a:gdLst>
                <a:gd name="T0" fmla="*/ 39 w 39"/>
                <a:gd name="T1" fmla="*/ 0 h 20"/>
                <a:gd name="T2" fmla="*/ 6 w 39"/>
                <a:gd name="T3" fmla="*/ 15 h 20"/>
                <a:gd name="T4" fmla="*/ 0 w 39"/>
                <a:gd name="T5" fmla="*/ 20 h 20"/>
                <a:gd name="T6" fmla="*/ 39 w 39"/>
                <a:gd name="T7" fmla="*/ 20 h 20"/>
                <a:gd name="T8" fmla="*/ 39 w 3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0">
                  <a:moveTo>
                    <a:pt x="39" y="0"/>
                  </a:moveTo>
                  <a:lnTo>
                    <a:pt x="6" y="15"/>
                  </a:lnTo>
                  <a:lnTo>
                    <a:pt x="0" y="20"/>
                  </a:lnTo>
                  <a:lnTo>
                    <a:pt x="39" y="2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B8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1" name="Freeform 658">
              <a:extLst>
                <a:ext uri="{FF2B5EF4-FFF2-40B4-BE49-F238E27FC236}">
                  <a16:creationId xmlns:a16="http://schemas.microsoft.com/office/drawing/2014/main" id="{1C5A1E7B-FCD7-4EDB-947A-993B92EF1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678"/>
              <a:ext cx="39" cy="20"/>
            </a:xfrm>
            <a:custGeom>
              <a:avLst/>
              <a:gdLst>
                <a:gd name="T0" fmla="*/ 39 w 39"/>
                <a:gd name="T1" fmla="*/ 0 h 20"/>
                <a:gd name="T2" fmla="*/ 6 w 39"/>
                <a:gd name="T3" fmla="*/ 15 h 20"/>
                <a:gd name="T4" fmla="*/ 0 w 39"/>
                <a:gd name="T5" fmla="*/ 20 h 20"/>
                <a:gd name="T6" fmla="*/ 39 w 39"/>
                <a:gd name="T7" fmla="*/ 20 h 20"/>
                <a:gd name="T8" fmla="*/ 39 w 3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0">
                  <a:moveTo>
                    <a:pt x="39" y="0"/>
                  </a:moveTo>
                  <a:lnTo>
                    <a:pt x="6" y="15"/>
                  </a:lnTo>
                  <a:lnTo>
                    <a:pt x="0" y="20"/>
                  </a:lnTo>
                  <a:lnTo>
                    <a:pt x="39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2" name="Rectangle 659">
              <a:extLst>
                <a:ext uri="{FF2B5EF4-FFF2-40B4-BE49-F238E27FC236}">
                  <a16:creationId xmlns:a16="http://schemas.microsoft.com/office/drawing/2014/main" id="{E5833A29-3E7B-4A6C-B3F1-FF04D3DC1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3174"/>
              <a:ext cx="1" cy="26"/>
            </a:xfrm>
            <a:prstGeom prst="rect">
              <a:avLst/>
            </a:prstGeom>
            <a:solidFill>
              <a:srgbClr val="98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63" name="Freeform 660">
              <a:extLst>
                <a:ext uri="{FF2B5EF4-FFF2-40B4-BE49-F238E27FC236}">
                  <a16:creationId xmlns:a16="http://schemas.microsoft.com/office/drawing/2014/main" id="{EEF3DDD1-1D31-491C-9864-7C4B8EC67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550"/>
              <a:ext cx="2" cy="513"/>
            </a:xfrm>
            <a:custGeom>
              <a:avLst/>
              <a:gdLst>
                <a:gd name="T0" fmla="*/ 0 w 2"/>
                <a:gd name="T1" fmla="*/ 0 h 513"/>
                <a:gd name="T2" fmla="*/ 0 w 2"/>
                <a:gd name="T3" fmla="*/ 513 h 513"/>
                <a:gd name="T4" fmla="*/ 2 w 2"/>
                <a:gd name="T5" fmla="*/ 513 h 513"/>
                <a:gd name="T6" fmla="*/ 0 w 2"/>
                <a:gd name="T7" fmla="*/ 0 h 5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13">
                  <a:moveTo>
                    <a:pt x="0" y="0"/>
                  </a:moveTo>
                  <a:lnTo>
                    <a:pt x="0" y="513"/>
                  </a:lnTo>
                  <a:lnTo>
                    <a:pt x="2" y="5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4" name="Freeform 661">
              <a:extLst>
                <a:ext uri="{FF2B5EF4-FFF2-40B4-BE49-F238E27FC236}">
                  <a16:creationId xmlns:a16="http://schemas.microsoft.com/office/drawing/2014/main" id="{B496EB99-64CB-48AE-8232-24F550439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72"/>
              <a:ext cx="2" cy="128"/>
            </a:xfrm>
            <a:custGeom>
              <a:avLst/>
              <a:gdLst>
                <a:gd name="T0" fmla="*/ 0 w 2"/>
                <a:gd name="T1" fmla="*/ 0 h 128"/>
                <a:gd name="T2" fmla="*/ 0 w 2"/>
                <a:gd name="T3" fmla="*/ 128 h 128"/>
                <a:gd name="T4" fmla="*/ 2 w 2"/>
                <a:gd name="T5" fmla="*/ 128 h 128"/>
                <a:gd name="T6" fmla="*/ 2 w 2"/>
                <a:gd name="T7" fmla="*/ 102 h 128"/>
                <a:gd name="T8" fmla="*/ 2 w 2"/>
                <a:gd name="T9" fmla="*/ 0 h 128"/>
                <a:gd name="T10" fmla="*/ 0 w 2"/>
                <a:gd name="T11" fmla="*/ 0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28">
                  <a:moveTo>
                    <a:pt x="0" y="0"/>
                  </a:moveTo>
                  <a:lnTo>
                    <a:pt x="0" y="128"/>
                  </a:lnTo>
                  <a:lnTo>
                    <a:pt x="2" y="128"/>
                  </a:lnTo>
                  <a:lnTo>
                    <a:pt x="2" y="10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5" name="Freeform 662">
              <a:extLst>
                <a:ext uri="{FF2B5EF4-FFF2-40B4-BE49-F238E27FC236}">
                  <a16:creationId xmlns:a16="http://schemas.microsoft.com/office/drawing/2014/main" id="{7FEAEE4B-A5D6-4B78-B303-31F87F8E6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72"/>
              <a:ext cx="2" cy="128"/>
            </a:xfrm>
            <a:custGeom>
              <a:avLst/>
              <a:gdLst>
                <a:gd name="T0" fmla="*/ 0 w 2"/>
                <a:gd name="T1" fmla="*/ 0 h 128"/>
                <a:gd name="T2" fmla="*/ 0 w 2"/>
                <a:gd name="T3" fmla="*/ 128 h 128"/>
                <a:gd name="T4" fmla="*/ 2 w 2"/>
                <a:gd name="T5" fmla="*/ 128 h 128"/>
                <a:gd name="T6" fmla="*/ 2 w 2"/>
                <a:gd name="T7" fmla="*/ 102 h 128"/>
                <a:gd name="T8" fmla="*/ 2 w 2"/>
                <a:gd name="T9" fmla="*/ 0 h 128"/>
                <a:gd name="T10" fmla="*/ 0 w 2"/>
                <a:gd name="T11" fmla="*/ 0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28">
                  <a:moveTo>
                    <a:pt x="0" y="0"/>
                  </a:moveTo>
                  <a:lnTo>
                    <a:pt x="0" y="128"/>
                  </a:lnTo>
                  <a:lnTo>
                    <a:pt x="2" y="128"/>
                  </a:lnTo>
                  <a:lnTo>
                    <a:pt x="2" y="10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6" name="Rectangle 663">
              <a:extLst>
                <a:ext uri="{FF2B5EF4-FFF2-40B4-BE49-F238E27FC236}">
                  <a16:creationId xmlns:a16="http://schemas.microsoft.com/office/drawing/2014/main" id="{BDA62A5D-D35E-4536-A518-C08DB8677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063"/>
              <a:ext cx="2" cy="9"/>
            </a:xfrm>
            <a:prstGeom prst="rect">
              <a:avLst/>
            </a:pr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67" name="Rectangle 664">
              <a:extLst>
                <a:ext uri="{FF2B5EF4-FFF2-40B4-BE49-F238E27FC236}">
                  <a16:creationId xmlns:a16="http://schemas.microsoft.com/office/drawing/2014/main" id="{98C37335-530E-42C3-800B-62B934980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063"/>
              <a:ext cx="2" cy="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168" name="Freeform 665">
              <a:extLst>
                <a:ext uri="{FF2B5EF4-FFF2-40B4-BE49-F238E27FC236}">
                  <a16:creationId xmlns:a16="http://schemas.microsoft.com/office/drawing/2014/main" id="{B8C2A790-D24E-43F0-9827-4DBE0C15ED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1880"/>
              <a:ext cx="82" cy="1373"/>
            </a:xfrm>
            <a:custGeom>
              <a:avLst/>
              <a:gdLst>
                <a:gd name="T0" fmla="*/ 44 w 37"/>
                <a:gd name="T1" fmla="*/ 6634 h 623"/>
                <a:gd name="T2" fmla="*/ 35 w 37"/>
                <a:gd name="T3" fmla="*/ 6625 h 623"/>
                <a:gd name="T4" fmla="*/ 35 w 37"/>
                <a:gd name="T5" fmla="*/ 5620 h 623"/>
                <a:gd name="T6" fmla="*/ 44 w 37"/>
                <a:gd name="T7" fmla="*/ 5620 h 623"/>
                <a:gd name="T8" fmla="*/ 53 w 37"/>
                <a:gd name="T9" fmla="*/ 5620 h 623"/>
                <a:gd name="T10" fmla="*/ 53 w 37"/>
                <a:gd name="T11" fmla="*/ 6625 h 623"/>
                <a:gd name="T12" fmla="*/ 44 w 37"/>
                <a:gd name="T13" fmla="*/ 6634 h 623"/>
                <a:gd name="T14" fmla="*/ 44 w 37"/>
                <a:gd name="T15" fmla="*/ 5309 h 623"/>
                <a:gd name="T16" fmla="*/ 35 w 37"/>
                <a:gd name="T17" fmla="*/ 5298 h 623"/>
                <a:gd name="T18" fmla="*/ 35 w 37"/>
                <a:gd name="T19" fmla="*/ 3511 h 623"/>
                <a:gd name="T20" fmla="*/ 44 w 37"/>
                <a:gd name="T21" fmla="*/ 3502 h 623"/>
                <a:gd name="T22" fmla="*/ 53 w 37"/>
                <a:gd name="T23" fmla="*/ 3511 h 623"/>
                <a:gd name="T24" fmla="*/ 53 w 37"/>
                <a:gd name="T25" fmla="*/ 5298 h 623"/>
                <a:gd name="T26" fmla="*/ 44 w 37"/>
                <a:gd name="T27" fmla="*/ 5309 h 623"/>
                <a:gd name="T28" fmla="*/ 403 w 37"/>
                <a:gd name="T29" fmla="*/ 0 h 623"/>
                <a:gd name="T30" fmla="*/ 53 w 37"/>
                <a:gd name="T31" fmla="*/ 214 h 623"/>
                <a:gd name="T32" fmla="*/ 53 w 37"/>
                <a:gd name="T33" fmla="*/ 2986 h 623"/>
                <a:gd name="T34" fmla="*/ 44 w 37"/>
                <a:gd name="T35" fmla="*/ 2997 h 623"/>
                <a:gd name="T36" fmla="*/ 35 w 37"/>
                <a:gd name="T37" fmla="*/ 2986 h 623"/>
                <a:gd name="T38" fmla="*/ 35 w 37"/>
                <a:gd name="T39" fmla="*/ 223 h 623"/>
                <a:gd name="T40" fmla="*/ 0 w 37"/>
                <a:gd name="T41" fmla="*/ 247 h 623"/>
                <a:gd name="T42" fmla="*/ 0 w 37"/>
                <a:gd name="T43" fmla="*/ 6669 h 623"/>
                <a:gd name="T44" fmla="*/ 403 w 37"/>
                <a:gd name="T45" fmla="*/ 6435 h 623"/>
                <a:gd name="T46" fmla="*/ 403 w 37"/>
                <a:gd name="T47" fmla="*/ 0 h 6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7" h="623">
                  <a:moveTo>
                    <a:pt x="4" y="620"/>
                  </a:moveTo>
                  <a:cubicBezTo>
                    <a:pt x="3" y="620"/>
                    <a:pt x="3" y="620"/>
                    <a:pt x="3" y="619"/>
                  </a:cubicBezTo>
                  <a:cubicBezTo>
                    <a:pt x="3" y="525"/>
                    <a:pt x="3" y="525"/>
                    <a:pt x="3" y="525"/>
                  </a:cubicBezTo>
                  <a:cubicBezTo>
                    <a:pt x="3" y="525"/>
                    <a:pt x="3" y="525"/>
                    <a:pt x="4" y="525"/>
                  </a:cubicBezTo>
                  <a:cubicBezTo>
                    <a:pt x="4" y="525"/>
                    <a:pt x="5" y="525"/>
                    <a:pt x="5" y="525"/>
                  </a:cubicBezTo>
                  <a:cubicBezTo>
                    <a:pt x="5" y="619"/>
                    <a:pt x="5" y="619"/>
                    <a:pt x="5" y="619"/>
                  </a:cubicBezTo>
                  <a:cubicBezTo>
                    <a:pt x="5" y="620"/>
                    <a:pt x="4" y="620"/>
                    <a:pt x="4" y="620"/>
                  </a:cubicBezTo>
                  <a:moveTo>
                    <a:pt x="4" y="496"/>
                  </a:moveTo>
                  <a:cubicBezTo>
                    <a:pt x="3" y="496"/>
                    <a:pt x="3" y="496"/>
                    <a:pt x="3" y="495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3" y="327"/>
                    <a:pt x="3" y="327"/>
                    <a:pt x="4" y="327"/>
                  </a:cubicBezTo>
                  <a:cubicBezTo>
                    <a:pt x="4" y="327"/>
                    <a:pt x="5" y="327"/>
                    <a:pt x="5" y="328"/>
                  </a:cubicBezTo>
                  <a:cubicBezTo>
                    <a:pt x="5" y="495"/>
                    <a:pt x="5" y="495"/>
                    <a:pt x="5" y="495"/>
                  </a:cubicBezTo>
                  <a:cubicBezTo>
                    <a:pt x="5" y="496"/>
                    <a:pt x="4" y="496"/>
                    <a:pt x="4" y="496"/>
                  </a:cubicBezTo>
                  <a:moveTo>
                    <a:pt x="37" y="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79"/>
                    <a:pt x="5" y="279"/>
                    <a:pt x="5" y="279"/>
                  </a:cubicBezTo>
                  <a:cubicBezTo>
                    <a:pt x="5" y="280"/>
                    <a:pt x="4" y="280"/>
                    <a:pt x="4" y="280"/>
                  </a:cubicBezTo>
                  <a:cubicBezTo>
                    <a:pt x="3" y="280"/>
                    <a:pt x="3" y="280"/>
                    <a:pt x="3" y="27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623"/>
                    <a:pt x="0" y="623"/>
                    <a:pt x="0" y="623"/>
                  </a:cubicBezTo>
                  <a:cubicBezTo>
                    <a:pt x="37" y="601"/>
                    <a:pt x="37" y="601"/>
                    <a:pt x="37" y="601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655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9" name="Freeform 666">
              <a:extLst>
                <a:ext uri="{FF2B5EF4-FFF2-40B4-BE49-F238E27FC236}">
                  <a16:creationId xmlns:a16="http://schemas.microsoft.com/office/drawing/2014/main" id="{08511CED-37F0-49D3-8908-C117CE6DD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1878"/>
              <a:ext cx="89" cy="1326"/>
            </a:xfrm>
            <a:custGeom>
              <a:avLst/>
              <a:gdLst>
                <a:gd name="T0" fmla="*/ 7 w 89"/>
                <a:gd name="T1" fmla="*/ 49 h 1326"/>
                <a:gd name="T2" fmla="*/ 0 w 89"/>
                <a:gd name="T3" fmla="*/ 53 h 1326"/>
                <a:gd name="T4" fmla="*/ 7 w 89"/>
                <a:gd name="T5" fmla="*/ 49 h 1326"/>
                <a:gd name="T6" fmla="*/ 7 w 89"/>
                <a:gd name="T7" fmla="*/ 49 h 1326"/>
                <a:gd name="T8" fmla="*/ 86 w 89"/>
                <a:gd name="T9" fmla="*/ 0 h 1326"/>
                <a:gd name="T10" fmla="*/ 12 w 89"/>
                <a:gd name="T11" fmla="*/ 47 h 1326"/>
                <a:gd name="T12" fmla="*/ 12 w 89"/>
                <a:gd name="T13" fmla="*/ 47 h 1326"/>
                <a:gd name="T14" fmla="*/ 82 w 89"/>
                <a:gd name="T15" fmla="*/ 2 h 1326"/>
                <a:gd name="T16" fmla="*/ 82 w 89"/>
                <a:gd name="T17" fmla="*/ 1326 h 1326"/>
                <a:gd name="T18" fmla="*/ 89 w 89"/>
                <a:gd name="T19" fmla="*/ 1322 h 1326"/>
                <a:gd name="T20" fmla="*/ 89 w 89"/>
                <a:gd name="T21" fmla="*/ 1194 h 1326"/>
                <a:gd name="T22" fmla="*/ 89 w 89"/>
                <a:gd name="T23" fmla="*/ 1185 h 1326"/>
                <a:gd name="T24" fmla="*/ 89 w 89"/>
                <a:gd name="T25" fmla="*/ 672 h 1326"/>
                <a:gd name="T26" fmla="*/ 86 w 89"/>
                <a:gd name="T27" fmla="*/ 0 h 13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1326">
                  <a:moveTo>
                    <a:pt x="7" y="49"/>
                  </a:moveTo>
                  <a:lnTo>
                    <a:pt x="0" y="53"/>
                  </a:lnTo>
                  <a:lnTo>
                    <a:pt x="7" y="49"/>
                  </a:lnTo>
                  <a:close/>
                  <a:moveTo>
                    <a:pt x="86" y="0"/>
                  </a:moveTo>
                  <a:lnTo>
                    <a:pt x="12" y="47"/>
                  </a:lnTo>
                  <a:lnTo>
                    <a:pt x="82" y="2"/>
                  </a:lnTo>
                  <a:lnTo>
                    <a:pt x="82" y="1326"/>
                  </a:lnTo>
                  <a:lnTo>
                    <a:pt x="89" y="1322"/>
                  </a:lnTo>
                  <a:lnTo>
                    <a:pt x="89" y="1194"/>
                  </a:lnTo>
                  <a:lnTo>
                    <a:pt x="89" y="1185"/>
                  </a:lnTo>
                  <a:lnTo>
                    <a:pt x="89" y="672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3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0" name="Freeform 667">
              <a:extLst>
                <a:ext uri="{FF2B5EF4-FFF2-40B4-BE49-F238E27FC236}">
                  <a16:creationId xmlns:a16="http://schemas.microsoft.com/office/drawing/2014/main" id="{24E6ECAA-3357-4E55-9FAC-06350C2C4E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1878"/>
              <a:ext cx="89" cy="1326"/>
            </a:xfrm>
            <a:custGeom>
              <a:avLst/>
              <a:gdLst>
                <a:gd name="T0" fmla="*/ 7 w 89"/>
                <a:gd name="T1" fmla="*/ 49 h 1326"/>
                <a:gd name="T2" fmla="*/ 0 w 89"/>
                <a:gd name="T3" fmla="*/ 53 h 1326"/>
                <a:gd name="T4" fmla="*/ 7 w 89"/>
                <a:gd name="T5" fmla="*/ 49 h 1326"/>
                <a:gd name="T6" fmla="*/ 7 w 89"/>
                <a:gd name="T7" fmla="*/ 49 h 1326"/>
                <a:gd name="T8" fmla="*/ 86 w 89"/>
                <a:gd name="T9" fmla="*/ 0 h 1326"/>
                <a:gd name="T10" fmla="*/ 12 w 89"/>
                <a:gd name="T11" fmla="*/ 47 h 1326"/>
                <a:gd name="T12" fmla="*/ 12 w 89"/>
                <a:gd name="T13" fmla="*/ 47 h 1326"/>
                <a:gd name="T14" fmla="*/ 82 w 89"/>
                <a:gd name="T15" fmla="*/ 2 h 1326"/>
                <a:gd name="T16" fmla="*/ 82 w 89"/>
                <a:gd name="T17" fmla="*/ 1326 h 1326"/>
                <a:gd name="T18" fmla="*/ 89 w 89"/>
                <a:gd name="T19" fmla="*/ 1322 h 1326"/>
                <a:gd name="T20" fmla="*/ 89 w 89"/>
                <a:gd name="T21" fmla="*/ 1194 h 1326"/>
                <a:gd name="T22" fmla="*/ 89 w 89"/>
                <a:gd name="T23" fmla="*/ 1185 h 1326"/>
                <a:gd name="T24" fmla="*/ 89 w 89"/>
                <a:gd name="T25" fmla="*/ 672 h 1326"/>
                <a:gd name="T26" fmla="*/ 86 w 89"/>
                <a:gd name="T27" fmla="*/ 0 h 13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1326">
                  <a:moveTo>
                    <a:pt x="7" y="49"/>
                  </a:moveTo>
                  <a:lnTo>
                    <a:pt x="0" y="53"/>
                  </a:lnTo>
                  <a:lnTo>
                    <a:pt x="7" y="49"/>
                  </a:lnTo>
                  <a:moveTo>
                    <a:pt x="86" y="0"/>
                  </a:moveTo>
                  <a:lnTo>
                    <a:pt x="12" y="47"/>
                  </a:lnTo>
                  <a:lnTo>
                    <a:pt x="82" y="2"/>
                  </a:lnTo>
                  <a:lnTo>
                    <a:pt x="82" y="1326"/>
                  </a:lnTo>
                  <a:lnTo>
                    <a:pt x="89" y="1322"/>
                  </a:lnTo>
                  <a:lnTo>
                    <a:pt x="89" y="1194"/>
                  </a:lnTo>
                  <a:lnTo>
                    <a:pt x="89" y="1185"/>
                  </a:lnTo>
                  <a:lnTo>
                    <a:pt x="89" y="672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1" name="Freeform 668">
              <a:extLst>
                <a:ext uri="{FF2B5EF4-FFF2-40B4-BE49-F238E27FC236}">
                  <a16:creationId xmlns:a16="http://schemas.microsoft.com/office/drawing/2014/main" id="{A0A5E452-3E57-4E57-8C7E-E075101C39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1876"/>
              <a:ext cx="88" cy="55"/>
            </a:xfrm>
            <a:custGeom>
              <a:avLst/>
              <a:gdLst>
                <a:gd name="T0" fmla="*/ 0 w 40"/>
                <a:gd name="T1" fmla="*/ 233 h 25"/>
                <a:gd name="T2" fmla="*/ 0 w 40"/>
                <a:gd name="T3" fmla="*/ 233 h 25"/>
                <a:gd name="T4" fmla="*/ 0 w 40"/>
                <a:gd name="T5" fmla="*/ 233 h 25"/>
                <a:gd name="T6" fmla="*/ 0 w 40"/>
                <a:gd name="T7" fmla="*/ 233 h 25"/>
                <a:gd name="T8" fmla="*/ 0 w 40"/>
                <a:gd name="T9" fmla="*/ 233 h 25"/>
                <a:gd name="T10" fmla="*/ 33 w 40"/>
                <a:gd name="T11" fmla="*/ 222 h 25"/>
                <a:gd name="T12" fmla="*/ 0 w 40"/>
                <a:gd name="T13" fmla="*/ 246 h 25"/>
                <a:gd name="T14" fmla="*/ 9 w 40"/>
                <a:gd name="T15" fmla="*/ 257 h 25"/>
                <a:gd name="T16" fmla="*/ 9 w 40"/>
                <a:gd name="T17" fmla="*/ 266 h 25"/>
                <a:gd name="T18" fmla="*/ 44 w 40"/>
                <a:gd name="T19" fmla="*/ 246 h 25"/>
                <a:gd name="T20" fmla="*/ 44 w 40"/>
                <a:gd name="T21" fmla="*/ 222 h 25"/>
                <a:gd name="T22" fmla="*/ 33 w 40"/>
                <a:gd name="T23" fmla="*/ 222 h 25"/>
                <a:gd name="T24" fmla="*/ 427 w 40"/>
                <a:gd name="T25" fmla="*/ 0 h 25"/>
                <a:gd name="T26" fmla="*/ 202 w 40"/>
                <a:gd name="T27" fmla="*/ 125 h 25"/>
                <a:gd name="T28" fmla="*/ 202 w 40"/>
                <a:gd name="T29" fmla="*/ 117 h 25"/>
                <a:gd name="T30" fmla="*/ 53 w 40"/>
                <a:gd name="T31" fmla="*/ 202 h 25"/>
                <a:gd name="T32" fmla="*/ 64 w 40"/>
                <a:gd name="T33" fmla="*/ 213 h 25"/>
                <a:gd name="T34" fmla="*/ 64 w 40"/>
                <a:gd name="T35" fmla="*/ 233 h 25"/>
                <a:gd name="T36" fmla="*/ 427 w 40"/>
                <a:gd name="T37" fmla="*/ 9 h 25"/>
                <a:gd name="T38" fmla="*/ 427 w 40"/>
                <a:gd name="T39" fmla="*/ 0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0" h="25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moveTo>
                    <a:pt x="40" y="0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3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2" name="Freeform 669">
              <a:extLst>
                <a:ext uri="{FF2B5EF4-FFF2-40B4-BE49-F238E27FC236}">
                  <a16:creationId xmlns:a16="http://schemas.microsoft.com/office/drawing/2014/main" id="{49AE9934-2133-4C71-8BB6-2994EE72A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925"/>
              <a:ext cx="4" cy="1330"/>
            </a:xfrm>
            <a:custGeom>
              <a:avLst/>
              <a:gdLst>
                <a:gd name="T0" fmla="*/ 8 w 2"/>
                <a:gd name="T1" fmla="*/ 0 h 604"/>
                <a:gd name="T2" fmla="*/ 0 w 2"/>
                <a:gd name="T3" fmla="*/ 6450 h 604"/>
                <a:gd name="T4" fmla="*/ 16 w 2"/>
                <a:gd name="T5" fmla="*/ 6439 h 604"/>
                <a:gd name="T6" fmla="*/ 16 w 2"/>
                <a:gd name="T7" fmla="*/ 33 h 604"/>
                <a:gd name="T8" fmla="*/ 16 w 2"/>
                <a:gd name="T9" fmla="*/ 20 h 604"/>
                <a:gd name="T10" fmla="*/ 8 w 2"/>
                <a:gd name="T11" fmla="*/ 9 h 604"/>
                <a:gd name="T12" fmla="*/ 8 w 2"/>
                <a:gd name="T13" fmla="*/ 9 h 604"/>
                <a:gd name="T14" fmla="*/ 8 w 2"/>
                <a:gd name="T15" fmla="*/ 0 h 604"/>
                <a:gd name="T16" fmla="*/ 8 w 2"/>
                <a:gd name="T17" fmla="*/ 0 h 6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604">
                  <a:moveTo>
                    <a:pt x="1" y="0"/>
                  </a:moveTo>
                  <a:cubicBezTo>
                    <a:pt x="0" y="604"/>
                    <a:pt x="0" y="604"/>
                    <a:pt x="0" y="604"/>
                  </a:cubicBezTo>
                  <a:cubicBezTo>
                    <a:pt x="2" y="603"/>
                    <a:pt x="2" y="603"/>
                    <a:pt x="2" y="60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3" name="Freeform 670">
              <a:extLst>
                <a:ext uri="{FF2B5EF4-FFF2-40B4-BE49-F238E27FC236}">
                  <a16:creationId xmlns:a16="http://schemas.microsoft.com/office/drawing/2014/main" id="{240B9A4D-7994-439B-9B00-0B6C471E4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1918"/>
              <a:ext cx="14" cy="579"/>
            </a:xfrm>
            <a:custGeom>
              <a:avLst/>
              <a:gdLst>
                <a:gd name="T0" fmla="*/ 0 w 6"/>
                <a:gd name="T1" fmla="*/ 9 h 263"/>
                <a:gd name="T2" fmla="*/ 0 w 6"/>
                <a:gd name="T3" fmla="*/ 20 h 263"/>
                <a:gd name="T4" fmla="*/ 0 w 6"/>
                <a:gd name="T5" fmla="*/ 20 h 263"/>
                <a:gd name="T6" fmla="*/ 0 w 6"/>
                <a:gd name="T7" fmla="*/ 9 h 263"/>
                <a:gd name="T8" fmla="*/ 65 w 6"/>
                <a:gd name="T9" fmla="*/ 0 h 263"/>
                <a:gd name="T10" fmla="*/ 37 w 6"/>
                <a:gd name="T11" fmla="*/ 20 h 263"/>
                <a:gd name="T12" fmla="*/ 49 w 6"/>
                <a:gd name="T13" fmla="*/ 20 h 263"/>
                <a:gd name="T14" fmla="*/ 49 w 6"/>
                <a:gd name="T15" fmla="*/ 44 h 263"/>
                <a:gd name="T16" fmla="*/ 49 w 6"/>
                <a:gd name="T17" fmla="*/ 44 h 263"/>
                <a:gd name="T18" fmla="*/ 49 w 6"/>
                <a:gd name="T19" fmla="*/ 2796 h 263"/>
                <a:gd name="T20" fmla="*/ 65 w 6"/>
                <a:gd name="T21" fmla="*/ 2807 h 263"/>
                <a:gd name="T22" fmla="*/ 77 w 6"/>
                <a:gd name="T23" fmla="*/ 2796 h 263"/>
                <a:gd name="T24" fmla="*/ 77 w 6"/>
                <a:gd name="T25" fmla="*/ 33 h 263"/>
                <a:gd name="T26" fmla="*/ 77 w 6"/>
                <a:gd name="T27" fmla="*/ 33 h 263"/>
                <a:gd name="T28" fmla="*/ 77 w 6"/>
                <a:gd name="T29" fmla="*/ 9 h 263"/>
                <a:gd name="T30" fmla="*/ 65 w 6"/>
                <a:gd name="T31" fmla="*/ 0 h 2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" h="26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5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3"/>
                    <a:pt x="4" y="263"/>
                    <a:pt x="5" y="263"/>
                  </a:cubicBezTo>
                  <a:cubicBezTo>
                    <a:pt x="5" y="263"/>
                    <a:pt x="6" y="263"/>
                    <a:pt x="6" y="26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4" name="Freeform 671">
              <a:extLst>
                <a:ext uri="{FF2B5EF4-FFF2-40B4-BE49-F238E27FC236}">
                  <a16:creationId xmlns:a16="http://schemas.microsoft.com/office/drawing/2014/main" id="{BDFA2DC3-26DC-49BD-90D3-D51FD11C6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601"/>
              <a:ext cx="5" cy="372"/>
            </a:xfrm>
            <a:custGeom>
              <a:avLst/>
              <a:gdLst>
                <a:gd name="T0" fmla="*/ 20 w 2"/>
                <a:gd name="T1" fmla="*/ 0 h 169"/>
                <a:gd name="T2" fmla="*/ 0 w 2"/>
                <a:gd name="T3" fmla="*/ 9 h 169"/>
                <a:gd name="T4" fmla="*/ 0 w 2"/>
                <a:gd name="T5" fmla="*/ 1792 h 169"/>
                <a:gd name="T6" fmla="*/ 20 w 2"/>
                <a:gd name="T7" fmla="*/ 1803 h 169"/>
                <a:gd name="T8" fmla="*/ 33 w 2"/>
                <a:gd name="T9" fmla="*/ 1792 h 169"/>
                <a:gd name="T10" fmla="*/ 33 w 2"/>
                <a:gd name="T11" fmla="*/ 9 h 169"/>
                <a:gd name="T12" fmla="*/ 20 w 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169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9"/>
                    <a:pt x="0" y="169"/>
                    <a:pt x="1" y="169"/>
                  </a:cubicBezTo>
                  <a:cubicBezTo>
                    <a:pt x="1" y="169"/>
                    <a:pt x="2" y="169"/>
                    <a:pt x="2" y="16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5" name="Freeform 672">
              <a:extLst>
                <a:ext uri="{FF2B5EF4-FFF2-40B4-BE49-F238E27FC236}">
                  <a16:creationId xmlns:a16="http://schemas.microsoft.com/office/drawing/2014/main" id="{01AD1C9A-1BD0-4AFF-8555-24BE0C07A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037"/>
              <a:ext cx="5" cy="209"/>
            </a:xfrm>
            <a:custGeom>
              <a:avLst/>
              <a:gdLst>
                <a:gd name="T0" fmla="*/ 20 w 2"/>
                <a:gd name="T1" fmla="*/ 0 h 95"/>
                <a:gd name="T2" fmla="*/ 0 w 2"/>
                <a:gd name="T3" fmla="*/ 0 h 95"/>
                <a:gd name="T4" fmla="*/ 0 w 2"/>
                <a:gd name="T5" fmla="*/ 1001 h 95"/>
                <a:gd name="T6" fmla="*/ 20 w 2"/>
                <a:gd name="T7" fmla="*/ 1012 h 95"/>
                <a:gd name="T8" fmla="*/ 33 w 2"/>
                <a:gd name="T9" fmla="*/ 1001 h 95"/>
                <a:gd name="T10" fmla="*/ 33 w 2"/>
                <a:gd name="T11" fmla="*/ 0 h 95"/>
                <a:gd name="T12" fmla="*/ 20 w 2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9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5"/>
                    <a:pt x="2" y="95"/>
                    <a:pt x="2" y="9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6" name="Freeform 673">
              <a:extLst>
                <a:ext uri="{FF2B5EF4-FFF2-40B4-BE49-F238E27FC236}">
                  <a16:creationId xmlns:a16="http://schemas.microsoft.com/office/drawing/2014/main" id="{751D05BE-7D7C-4E29-88DC-6C05D6698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74"/>
              <a:ext cx="46" cy="29"/>
            </a:xfrm>
            <a:custGeom>
              <a:avLst/>
              <a:gdLst>
                <a:gd name="T0" fmla="*/ 46 w 46"/>
                <a:gd name="T1" fmla="*/ 0 h 29"/>
                <a:gd name="T2" fmla="*/ 0 w 46"/>
                <a:gd name="T3" fmla="*/ 26 h 29"/>
                <a:gd name="T4" fmla="*/ 0 w 46"/>
                <a:gd name="T5" fmla="*/ 29 h 29"/>
                <a:gd name="T6" fmla="*/ 46 w 46"/>
                <a:gd name="T7" fmla="*/ 2 h 29"/>
                <a:gd name="T8" fmla="*/ 46 w 4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9">
                  <a:moveTo>
                    <a:pt x="46" y="0"/>
                  </a:moveTo>
                  <a:lnTo>
                    <a:pt x="0" y="26"/>
                  </a:lnTo>
                  <a:lnTo>
                    <a:pt x="0" y="29"/>
                  </a:lnTo>
                  <a:lnTo>
                    <a:pt x="4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7" name="Freeform 674">
              <a:extLst>
                <a:ext uri="{FF2B5EF4-FFF2-40B4-BE49-F238E27FC236}">
                  <a16:creationId xmlns:a16="http://schemas.microsoft.com/office/drawing/2014/main" id="{5D7672C3-8236-4C0A-B2B9-6D419B5D2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74"/>
              <a:ext cx="46" cy="29"/>
            </a:xfrm>
            <a:custGeom>
              <a:avLst/>
              <a:gdLst>
                <a:gd name="T0" fmla="*/ 46 w 46"/>
                <a:gd name="T1" fmla="*/ 0 h 29"/>
                <a:gd name="T2" fmla="*/ 0 w 46"/>
                <a:gd name="T3" fmla="*/ 26 h 29"/>
                <a:gd name="T4" fmla="*/ 0 w 46"/>
                <a:gd name="T5" fmla="*/ 29 h 29"/>
                <a:gd name="T6" fmla="*/ 46 w 46"/>
                <a:gd name="T7" fmla="*/ 2 h 29"/>
                <a:gd name="T8" fmla="*/ 46 w 4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9">
                  <a:moveTo>
                    <a:pt x="46" y="0"/>
                  </a:moveTo>
                  <a:lnTo>
                    <a:pt x="0" y="26"/>
                  </a:lnTo>
                  <a:lnTo>
                    <a:pt x="0" y="29"/>
                  </a:lnTo>
                  <a:lnTo>
                    <a:pt x="46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8" name="Freeform 675">
              <a:extLst>
                <a:ext uri="{FF2B5EF4-FFF2-40B4-BE49-F238E27FC236}">
                  <a16:creationId xmlns:a16="http://schemas.microsoft.com/office/drawing/2014/main" id="{AD8CEE40-F100-4D24-B003-120E097AD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200"/>
              <a:ext cx="95" cy="60"/>
            </a:xfrm>
            <a:custGeom>
              <a:avLst/>
              <a:gdLst>
                <a:gd name="T0" fmla="*/ 95 w 95"/>
                <a:gd name="T1" fmla="*/ 0 h 60"/>
                <a:gd name="T2" fmla="*/ 95 w 95"/>
                <a:gd name="T3" fmla="*/ 0 h 60"/>
                <a:gd name="T4" fmla="*/ 93 w 95"/>
                <a:gd name="T5" fmla="*/ 0 h 60"/>
                <a:gd name="T6" fmla="*/ 86 w 95"/>
                <a:gd name="T7" fmla="*/ 4 h 60"/>
                <a:gd name="T8" fmla="*/ 4 w 95"/>
                <a:gd name="T9" fmla="*/ 53 h 60"/>
                <a:gd name="T10" fmla="*/ 0 w 95"/>
                <a:gd name="T11" fmla="*/ 55 h 60"/>
                <a:gd name="T12" fmla="*/ 0 w 95"/>
                <a:gd name="T13" fmla="*/ 60 h 60"/>
                <a:gd name="T14" fmla="*/ 95 w 95"/>
                <a:gd name="T15" fmla="*/ 4 h 60"/>
                <a:gd name="T16" fmla="*/ 95 w 95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60">
                  <a:moveTo>
                    <a:pt x="95" y="0"/>
                  </a:moveTo>
                  <a:lnTo>
                    <a:pt x="95" y="0"/>
                  </a:lnTo>
                  <a:lnTo>
                    <a:pt x="93" y="0"/>
                  </a:lnTo>
                  <a:lnTo>
                    <a:pt x="86" y="4"/>
                  </a:lnTo>
                  <a:lnTo>
                    <a:pt x="4" y="53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95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E4F4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9" name="Freeform 676">
              <a:extLst>
                <a:ext uri="{FF2B5EF4-FFF2-40B4-BE49-F238E27FC236}">
                  <a16:creationId xmlns:a16="http://schemas.microsoft.com/office/drawing/2014/main" id="{99C16662-A8C7-4C97-A543-566C38879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200"/>
              <a:ext cx="95" cy="60"/>
            </a:xfrm>
            <a:custGeom>
              <a:avLst/>
              <a:gdLst>
                <a:gd name="T0" fmla="*/ 95 w 95"/>
                <a:gd name="T1" fmla="*/ 0 h 60"/>
                <a:gd name="T2" fmla="*/ 95 w 95"/>
                <a:gd name="T3" fmla="*/ 0 h 60"/>
                <a:gd name="T4" fmla="*/ 93 w 95"/>
                <a:gd name="T5" fmla="*/ 0 h 60"/>
                <a:gd name="T6" fmla="*/ 86 w 95"/>
                <a:gd name="T7" fmla="*/ 4 h 60"/>
                <a:gd name="T8" fmla="*/ 4 w 95"/>
                <a:gd name="T9" fmla="*/ 53 h 60"/>
                <a:gd name="T10" fmla="*/ 0 w 95"/>
                <a:gd name="T11" fmla="*/ 55 h 60"/>
                <a:gd name="T12" fmla="*/ 0 w 95"/>
                <a:gd name="T13" fmla="*/ 60 h 60"/>
                <a:gd name="T14" fmla="*/ 95 w 95"/>
                <a:gd name="T15" fmla="*/ 4 h 60"/>
                <a:gd name="T16" fmla="*/ 95 w 95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60">
                  <a:moveTo>
                    <a:pt x="95" y="0"/>
                  </a:moveTo>
                  <a:lnTo>
                    <a:pt x="95" y="0"/>
                  </a:lnTo>
                  <a:lnTo>
                    <a:pt x="93" y="0"/>
                  </a:lnTo>
                  <a:lnTo>
                    <a:pt x="86" y="4"/>
                  </a:lnTo>
                  <a:lnTo>
                    <a:pt x="4" y="53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95" y="4"/>
                  </a:lnTo>
                  <a:lnTo>
                    <a:pt x="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0" name="Freeform 677">
              <a:extLst>
                <a:ext uri="{FF2B5EF4-FFF2-40B4-BE49-F238E27FC236}">
                  <a16:creationId xmlns:a16="http://schemas.microsoft.com/office/drawing/2014/main" id="{C9B38984-A5B6-4148-9C4D-460EB3EE6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698"/>
              <a:ext cx="86" cy="48"/>
            </a:xfrm>
            <a:custGeom>
              <a:avLst/>
              <a:gdLst>
                <a:gd name="T0" fmla="*/ 47 w 86"/>
                <a:gd name="T1" fmla="*/ 0 h 48"/>
                <a:gd name="T2" fmla="*/ 0 w 86"/>
                <a:gd name="T3" fmla="*/ 26 h 48"/>
                <a:gd name="T4" fmla="*/ 0 w 86"/>
                <a:gd name="T5" fmla="*/ 48 h 48"/>
                <a:gd name="T6" fmla="*/ 86 w 86"/>
                <a:gd name="T7" fmla="*/ 2 h 48"/>
                <a:gd name="T8" fmla="*/ 47 w 86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48">
                  <a:moveTo>
                    <a:pt x="47" y="0"/>
                  </a:moveTo>
                  <a:lnTo>
                    <a:pt x="0" y="26"/>
                  </a:lnTo>
                  <a:lnTo>
                    <a:pt x="0" y="48"/>
                  </a:lnTo>
                  <a:lnTo>
                    <a:pt x="86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8CB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1" name="Freeform 678">
              <a:extLst>
                <a:ext uri="{FF2B5EF4-FFF2-40B4-BE49-F238E27FC236}">
                  <a16:creationId xmlns:a16="http://schemas.microsoft.com/office/drawing/2014/main" id="{6F72A973-2C03-4BDD-B8F7-F6247D318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698"/>
              <a:ext cx="86" cy="48"/>
            </a:xfrm>
            <a:custGeom>
              <a:avLst/>
              <a:gdLst>
                <a:gd name="T0" fmla="*/ 47 w 86"/>
                <a:gd name="T1" fmla="*/ 0 h 48"/>
                <a:gd name="T2" fmla="*/ 0 w 86"/>
                <a:gd name="T3" fmla="*/ 26 h 48"/>
                <a:gd name="T4" fmla="*/ 0 w 86"/>
                <a:gd name="T5" fmla="*/ 48 h 48"/>
                <a:gd name="T6" fmla="*/ 86 w 86"/>
                <a:gd name="T7" fmla="*/ 2 h 48"/>
                <a:gd name="T8" fmla="*/ 47 w 86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48">
                  <a:moveTo>
                    <a:pt x="47" y="0"/>
                  </a:moveTo>
                  <a:lnTo>
                    <a:pt x="0" y="26"/>
                  </a:lnTo>
                  <a:lnTo>
                    <a:pt x="0" y="48"/>
                  </a:lnTo>
                  <a:lnTo>
                    <a:pt x="86" y="2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2" name="Freeform 679">
              <a:extLst>
                <a:ext uri="{FF2B5EF4-FFF2-40B4-BE49-F238E27FC236}">
                  <a16:creationId xmlns:a16="http://schemas.microsoft.com/office/drawing/2014/main" id="{C5441DAC-14BC-4712-B699-654AFEA64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44"/>
              <a:ext cx="1179" cy="954"/>
            </a:xfrm>
            <a:custGeom>
              <a:avLst/>
              <a:gdLst>
                <a:gd name="T0" fmla="*/ 1179 w 1179"/>
                <a:gd name="T1" fmla="*/ 0 h 954"/>
                <a:gd name="T2" fmla="*/ 0 w 1179"/>
                <a:gd name="T3" fmla="*/ 949 h 954"/>
                <a:gd name="T4" fmla="*/ 2 w 1179"/>
                <a:gd name="T5" fmla="*/ 954 h 954"/>
                <a:gd name="T6" fmla="*/ 1179 w 1179"/>
                <a:gd name="T7" fmla="*/ 7 h 954"/>
                <a:gd name="T8" fmla="*/ 1179 w 1179"/>
                <a:gd name="T9" fmla="*/ 0 h 9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9" h="954">
                  <a:moveTo>
                    <a:pt x="1179" y="0"/>
                  </a:moveTo>
                  <a:lnTo>
                    <a:pt x="0" y="949"/>
                  </a:lnTo>
                  <a:lnTo>
                    <a:pt x="2" y="954"/>
                  </a:lnTo>
                  <a:lnTo>
                    <a:pt x="1179" y="7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D0D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3" name="Freeform 680">
              <a:extLst>
                <a:ext uri="{FF2B5EF4-FFF2-40B4-BE49-F238E27FC236}">
                  <a16:creationId xmlns:a16="http://schemas.microsoft.com/office/drawing/2014/main" id="{12C1ED27-60FC-4390-AEF9-162DCA95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44"/>
              <a:ext cx="1179" cy="954"/>
            </a:xfrm>
            <a:custGeom>
              <a:avLst/>
              <a:gdLst>
                <a:gd name="T0" fmla="*/ 1179 w 1179"/>
                <a:gd name="T1" fmla="*/ 0 h 954"/>
                <a:gd name="T2" fmla="*/ 0 w 1179"/>
                <a:gd name="T3" fmla="*/ 949 h 954"/>
                <a:gd name="T4" fmla="*/ 2 w 1179"/>
                <a:gd name="T5" fmla="*/ 954 h 954"/>
                <a:gd name="T6" fmla="*/ 1179 w 1179"/>
                <a:gd name="T7" fmla="*/ 7 h 954"/>
                <a:gd name="T8" fmla="*/ 1179 w 1179"/>
                <a:gd name="T9" fmla="*/ 0 h 9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9" h="954">
                  <a:moveTo>
                    <a:pt x="1179" y="0"/>
                  </a:moveTo>
                  <a:lnTo>
                    <a:pt x="0" y="949"/>
                  </a:lnTo>
                  <a:lnTo>
                    <a:pt x="2" y="954"/>
                  </a:lnTo>
                  <a:lnTo>
                    <a:pt x="1179" y="7"/>
                  </a:lnTo>
                  <a:lnTo>
                    <a:pt x="1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4" name="Freeform 681">
              <a:extLst>
                <a:ext uri="{FF2B5EF4-FFF2-40B4-BE49-F238E27FC236}">
                  <a16:creationId xmlns:a16="http://schemas.microsoft.com/office/drawing/2014/main" id="{3F1D7C26-F3A8-4D5C-9F1A-F23982EC6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244"/>
              <a:ext cx="2" cy="7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0 w 2"/>
                <a:gd name="T5" fmla="*/ 7 h 7"/>
                <a:gd name="T6" fmla="*/ 2 w 2"/>
                <a:gd name="T7" fmla="*/ 2 h 7"/>
                <a:gd name="T8" fmla="*/ 0 w 2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5" name="Freeform 682">
              <a:extLst>
                <a:ext uri="{FF2B5EF4-FFF2-40B4-BE49-F238E27FC236}">
                  <a16:creationId xmlns:a16="http://schemas.microsoft.com/office/drawing/2014/main" id="{75CE6061-2E2E-4193-9A04-55EBE2DEB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407"/>
              <a:ext cx="557" cy="485"/>
            </a:xfrm>
            <a:custGeom>
              <a:avLst/>
              <a:gdLst>
                <a:gd name="T0" fmla="*/ 555 w 557"/>
                <a:gd name="T1" fmla="*/ 0 h 485"/>
                <a:gd name="T2" fmla="*/ 0 w 557"/>
                <a:gd name="T3" fmla="*/ 482 h 485"/>
                <a:gd name="T4" fmla="*/ 2 w 557"/>
                <a:gd name="T5" fmla="*/ 485 h 485"/>
                <a:gd name="T6" fmla="*/ 557 w 557"/>
                <a:gd name="T7" fmla="*/ 2 h 485"/>
                <a:gd name="T8" fmla="*/ 555 w 557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7" h="485">
                  <a:moveTo>
                    <a:pt x="555" y="0"/>
                  </a:moveTo>
                  <a:lnTo>
                    <a:pt x="0" y="482"/>
                  </a:lnTo>
                  <a:lnTo>
                    <a:pt x="2" y="485"/>
                  </a:lnTo>
                  <a:lnTo>
                    <a:pt x="557" y="2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D0D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6" name="Freeform 683">
              <a:extLst>
                <a:ext uri="{FF2B5EF4-FFF2-40B4-BE49-F238E27FC236}">
                  <a16:creationId xmlns:a16="http://schemas.microsoft.com/office/drawing/2014/main" id="{4C39B22B-1990-4C85-88F8-4E886921C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407"/>
              <a:ext cx="557" cy="485"/>
            </a:xfrm>
            <a:custGeom>
              <a:avLst/>
              <a:gdLst>
                <a:gd name="T0" fmla="*/ 555 w 557"/>
                <a:gd name="T1" fmla="*/ 0 h 485"/>
                <a:gd name="T2" fmla="*/ 0 w 557"/>
                <a:gd name="T3" fmla="*/ 482 h 485"/>
                <a:gd name="T4" fmla="*/ 2 w 557"/>
                <a:gd name="T5" fmla="*/ 485 h 485"/>
                <a:gd name="T6" fmla="*/ 557 w 557"/>
                <a:gd name="T7" fmla="*/ 2 h 485"/>
                <a:gd name="T8" fmla="*/ 555 w 557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7" h="485">
                  <a:moveTo>
                    <a:pt x="555" y="0"/>
                  </a:moveTo>
                  <a:lnTo>
                    <a:pt x="0" y="482"/>
                  </a:lnTo>
                  <a:lnTo>
                    <a:pt x="2" y="485"/>
                  </a:lnTo>
                  <a:lnTo>
                    <a:pt x="557" y="2"/>
                  </a:lnTo>
                  <a:lnTo>
                    <a:pt x="5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7" name="Freeform 684">
              <a:extLst>
                <a:ext uri="{FF2B5EF4-FFF2-40B4-BE49-F238E27FC236}">
                  <a16:creationId xmlns:a16="http://schemas.microsoft.com/office/drawing/2014/main" id="{20EDA972-A1C8-4F6F-8514-9BE0736AE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876"/>
              <a:ext cx="53" cy="38"/>
            </a:xfrm>
            <a:custGeom>
              <a:avLst/>
              <a:gdLst>
                <a:gd name="T0" fmla="*/ 53 w 53"/>
                <a:gd name="T1" fmla="*/ 0 h 38"/>
                <a:gd name="T2" fmla="*/ 29 w 53"/>
                <a:gd name="T3" fmla="*/ 16 h 38"/>
                <a:gd name="T4" fmla="*/ 0 w 53"/>
                <a:gd name="T5" fmla="*/ 38 h 38"/>
                <a:gd name="T6" fmla="*/ 7 w 53"/>
                <a:gd name="T7" fmla="*/ 38 h 38"/>
                <a:gd name="T8" fmla="*/ 53 w 53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38">
                  <a:moveTo>
                    <a:pt x="53" y="0"/>
                  </a:moveTo>
                  <a:lnTo>
                    <a:pt x="29" y="16"/>
                  </a:lnTo>
                  <a:lnTo>
                    <a:pt x="0" y="38"/>
                  </a:lnTo>
                  <a:lnTo>
                    <a:pt x="7" y="3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CED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8" name="Freeform 685">
              <a:extLst>
                <a:ext uri="{FF2B5EF4-FFF2-40B4-BE49-F238E27FC236}">
                  <a16:creationId xmlns:a16="http://schemas.microsoft.com/office/drawing/2014/main" id="{9331EFF2-0500-4ED6-A2E4-44742C4DA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876"/>
              <a:ext cx="53" cy="38"/>
            </a:xfrm>
            <a:custGeom>
              <a:avLst/>
              <a:gdLst>
                <a:gd name="T0" fmla="*/ 53 w 53"/>
                <a:gd name="T1" fmla="*/ 0 h 38"/>
                <a:gd name="T2" fmla="*/ 29 w 53"/>
                <a:gd name="T3" fmla="*/ 16 h 38"/>
                <a:gd name="T4" fmla="*/ 0 w 53"/>
                <a:gd name="T5" fmla="*/ 38 h 38"/>
                <a:gd name="T6" fmla="*/ 7 w 53"/>
                <a:gd name="T7" fmla="*/ 38 h 38"/>
                <a:gd name="T8" fmla="*/ 53 w 53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38">
                  <a:moveTo>
                    <a:pt x="53" y="0"/>
                  </a:moveTo>
                  <a:lnTo>
                    <a:pt x="29" y="16"/>
                  </a:lnTo>
                  <a:lnTo>
                    <a:pt x="0" y="38"/>
                  </a:lnTo>
                  <a:lnTo>
                    <a:pt x="7" y="38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9" name="Freeform 686">
              <a:extLst>
                <a:ext uri="{FF2B5EF4-FFF2-40B4-BE49-F238E27FC236}">
                  <a16:creationId xmlns:a16="http://schemas.microsoft.com/office/drawing/2014/main" id="{7A6AF607-D509-4293-A944-57FF98D87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867"/>
              <a:ext cx="29" cy="25"/>
            </a:xfrm>
            <a:custGeom>
              <a:avLst/>
              <a:gdLst>
                <a:gd name="T0" fmla="*/ 26 w 29"/>
                <a:gd name="T1" fmla="*/ 0 h 25"/>
                <a:gd name="T2" fmla="*/ 0 w 29"/>
                <a:gd name="T3" fmla="*/ 25 h 25"/>
                <a:gd name="T4" fmla="*/ 24 w 29"/>
                <a:gd name="T5" fmla="*/ 9 h 25"/>
                <a:gd name="T6" fmla="*/ 29 w 29"/>
                <a:gd name="T7" fmla="*/ 5 h 25"/>
                <a:gd name="T8" fmla="*/ 29 w 29"/>
                <a:gd name="T9" fmla="*/ 2 h 25"/>
                <a:gd name="T10" fmla="*/ 29 w 29"/>
                <a:gd name="T11" fmla="*/ 5 h 25"/>
                <a:gd name="T12" fmla="*/ 29 w 29"/>
                <a:gd name="T13" fmla="*/ 5 h 25"/>
                <a:gd name="T14" fmla="*/ 29 w 29"/>
                <a:gd name="T15" fmla="*/ 2 h 25"/>
                <a:gd name="T16" fmla="*/ 26 w 29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5">
                  <a:moveTo>
                    <a:pt x="26" y="0"/>
                  </a:moveTo>
                  <a:lnTo>
                    <a:pt x="0" y="25"/>
                  </a:lnTo>
                  <a:lnTo>
                    <a:pt x="24" y="9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B3B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0" name="Freeform 687">
              <a:extLst>
                <a:ext uri="{FF2B5EF4-FFF2-40B4-BE49-F238E27FC236}">
                  <a16:creationId xmlns:a16="http://schemas.microsoft.com/office/drawing/2014/main" id="{BDE5F8CF-B2C4-4025-8122-FEEB66A8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867"/>
              <a:ext cx="29" cy="25"/>
            </a:xfrm>
            <a:custGeom>
              <a:avLst/>
              <a:gdLst>
                <a:gd name="T0" fmla="*/ 26 w 29"/>
                <a:gd name="T1" fmla="*/ 0 h 25"/>
                <a:gd name="T2" fmla="*/ 0 w 29"/>
                <a:gd name="T3" fmla="*/ 25 h 25"/>
                <a:gd name="T4" fmla="*/ 24 w 29"/>
                <a:gd name="T5" fmla="*/ 9 h 25"/>
                <a:gd name="T6" fmla="*/ 29 w 29"/>
                <a:gd name="T7" fmla="*/ 5 h 25"/>
                <a:gd name="T8" fmla="*/ 29 w 29"/>
                <a:gd name="T9" fmla="*/ 2 h 25"/>
                <a:gd name="T10" fmla="*/ 29 w 29"/>
                <a:gd name="T11" fmla="*/ 5 h 25"/>
                <a:gd name="T12" fmla="*/ 29 w 29"/>
                <a:gd name="T13" fmla="*/ 5 h 25"/>
                <a:gd name="T14" fmla="*/ 29 w 29"/>
                <a:gd name="T15" fmla="*/ 2 h 25"/>
                <a:gd name="T16" fmla="*/ 26 w 29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5">
                  <a:moveTo>
                    <a:pt x="26" y="0"/>
                  </a:moveTo>
                  <a:lnTo>
                    <a:pt x="0" y="25"/>
                  </a:lnTo>
                  <a:lnTo>
                    <a:pt x="24" y="9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1" name="Freeform 688">
              <a:extLst>
                <a:ext uri="{FF2B5EF4-FFF2-40B4-BE49-F238E27FC236}">
                  <a16:creationId xmlns:a16="http://schemas.microsoft.com/office/drawing/2014/main" id="{E398A895-CD13-43A4-9348-CD4EDD934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927"/>
              <a:ext cx="20" cy="17"/>
            </a:xfrm>
            <a:custGeom>
              <a:avLst/>
              <a:gdLst>
                <a:gd name="T0" fmla="*/ 13 w 20"/>
                <a:gd name="T1" fmla="*/ 0 h 17"/>
                <a:gd name="T2" fmla="*/ 0 w 20"/>
                <a:gd name="T3" fmla="*/ 11 h 17"/>
                <a:gd name="T4" fmla="*/ 0 w 20"/>
                <a:gd name="T5" fmla="*/ 17 h 17"/>
                <a:gd name="T6" fmla="*/ 20 w 20"/>
                <a:gd name="T7" fmla="*/ 0 h 17"/>
                <a:gd name="T8" fmla="*/ 13 w 20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13" y="0"/>
                  </a:moveTo>
                  <a:lnTo>
                    <a:pt x="0" y="1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0D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2" name="Freeform 689">
              <a:extLst>
                <a:ext uri="{FF2B5EF4-FFF2-40B4-BE49-F238E27FC236}">
                  <a16:creationId xmlns:a16="http://schemas.microsoft.com/office/drawing/2014/main" id="{BB0FA88F-D173-447C-AFDB-7CD3F2F93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927"/>
              <a:ext cx="20" cy="17"/>
            </a:xfrm>
            <a:custGeom>
              <a:avLst/>
              <a:gdLst>
                <a:gd name="T0" fmla="*/ 13 w 20"/>
                <a:gd name="T1" fmla="*/ 0 h 17"/>
                <a:gd name="T2" fmla="*/ 0 w 20"/>
                <a:gd name="T3" fmla="*/ 11 h 17"/>
                <a:gd name="T4" fmla="*/ 0 w 20"/>
                <a:gd name="T5" fmla="*/ 17 h 17"/>
                <a:gd name="T6" fmla="*/ 20 w 20"/>
                <a:gd name="T7" fmla="*/ 0 h 17"/>
                <a:gd name="T8" fmla="*/ 13 w 20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13" y="0"/>
                  </a:moveTo>
                  <a:lnTo>
                    <a:pt x="0" y="1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3" name="Freeform 690">
              <a:extLst>
                <a:ext uri="{FF2B5EF4-FFF2-40B4-BE49-F238E27FC236}">
                  <a16:creationId xmlns:a16="http://schemas.microsoft.com/office/drawing/2014/main" id="{730394E1-5A97-4A61-9F39-B705DAEF6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942"/>
              <a:ext cx="4" cy="11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7 h 11"/>
                <a:gd name="T4" fmla="*/ 0 w 4"/>
                <a:gd name="T5" fmla="*/ 11 h 11"/>
                <a:gd name="T6" fmla="*/ 4 w 4"/>
                <a:gd name="T7" fmla="*/ 7 h 11"/>
                <a:gd name="T8" fmla="*/ 4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9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4" name="Freeform 691">
              <a:extLst>
                <a:ext uri="{FF2B5EF4-FFF2-40B4-BE49-F238E27FC236}">
                  <a16:creationId xmlns:a16="http://schemas.microsoft.com/office/drawing/2014/main" id="{E4632DCD-9668-4BB2-B38F-7735F537E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942"/>
              <a:ext cx="4" cy="11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7 h 11"/>
                <a:gd name="T4" fmla="*/ 0 w 4"/>
                <a:gd name="T5" fmla="*/ 11 h 11"/>
                <a:gd name="T6" fmla="*/ 4 w 4"/>
                <a:gd name="T7" fmla="*/ 7 h 11"/>
                <a:gd name="T8" fmla="*/ 4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4" y="7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5" name="Freeform 692">
              <a:extLst>
                <a:ext uri="{FF2B5EF4-FFF2-40B4-BE49-F238E27FC236}">
                  <a16:creationId xmlns:a16="http://schemas.microsoft.com/office/drawing/2014/main" id="{6B624B3E-5C86-4D4E-AB51-77A65C886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918"/>
              <a:ext cx="9" cy="2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2 h 2"/>
                <a:gd name="T4" fmla="*/ 6 w 9"/>
                <a:gd name="T5" fmla="*/ 2 h 2"/>
                <a:gd name="T6" fmla="*/ 9 w 9"/>
                <a:gd name="T7" fmla="*/ 0 h 2"/>
                <a:gd name="T8" fmla="*/ 2 w 9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ED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6" name="Freeform 693">
              <a:extLst>
                <a:ext uri="{FF2B5EF4-FFF2-40B4-BE49-F238E27FC236}">
                  <a16:creationId xmlns:a16="http://schemas.microsoft.com/office/drawing/2014/main" id="{984FC053-68E0-4537-8CA5-85160E656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2" y="1920"/>
              <a:ext cx="35" cy="29"/>
            </a:xfrm>
            <a:custGeom>
              <a:avLst/>
              <a:gdLst>
                <a:gd name="T0" fmla="*/ 7 w 35"/>
                <a:gd name="T1" fmla="*/ 18 h 29"/>
                <a:gd name="T2" fmla="*/ 0 w 35"/>
                <a:gd name="T3" fmla="*/ 22 h 29"/>
                <a:gd name="T4" fmla="*/ 0 w 35"/>
                <a:gd name="T5" fmla="*/ 29 h 29"/>
                <a:gd name="T6" fmla="*/ 7 w 35"/>
                <a:gd name="T7" fmla="*/ 24 h 29"/>
                <a:gd name="T8" fmla="*/ 7 w 35"/>
                <a:gd name="T9" fmla="*/ 18 h 29"/>
                <a:gd name="T10" fmla="*/ 29 w 35"/>
                <a:gd name="T11" fmla="*/ 0 h 29"/>
                <a:gd name="T12" fmla="*/ 20 w 35"/>
                <a:gd name="T13" fmla="*/ 7 h 29"/>
                <a:gd name="T14" fmla="*/ 27 w 35"/>
                <a:gd name="T15" fmla="*/ 7 h 29"/>
                <a:gd name="T16" fmla="*/ 35 w 35"/>
                <a:gd name="T17" fmla="*/ 0 h 29"/>
                <a:gd name="T18" fmla="*/ 29 w 35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9">
                  <a:moveTo>
                    <a:pt x="7" y="18"/>
                  </a:moveTo>
                  <a:lnTo>
                    <a:pt x="0" y="22"/>
                  </a:lnTo>
                  <a:lnTo>
                    <a:pt x="0" y="29"/>
                  </a:lnTo>
                  <a:lnTo>
                    <a:pt x="7" y="24"/>
                  </a:lnTo>
                  <a:lnTo>
                    <a:pt x="7" y="18"/>
                  </a:lnTo>
                  <a:close/>
                  <a:moveTo>
                    <a:pt x="29" y="0"/>
                  </a:moveTo>
                  <a:lnTo>
                    <a:pt x="20" y="7"/>
                  </a:lnTo>
                  <a:lnTo>
                    <a:pt x="27" y="7"/>
                  </a:lnTo>
                  <a:lnTo>
                    <a:pt x="35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F9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7" name="Freeform 694">
              <a:extLst>
                <a:ext uri="{FF2B5EF4-FFF2-40B4-BE49-F238E27FC236}">
                  <a16:creationId xmlns:a16="http://schemas.microsoft.com/office/drawing/2014/main" id="{258C42A3-06A5-4F57-9DC0-10259EF93F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2" y="1920"/>
              <a:ext cx="35" cy="29"/>
            </a:xfrm>
            <a:custGeom>
              <a:avLst/>
              <a:gdLst>
                <a:gd name="T0" fmla="*/ 7 w 35"/>
                <a:gd name="T1" fmla="*/ 18 h 29"/>
                <a:gd name="T2" fmla="*/ 0 w 35"/>
                <a:gd name="T3" fmla="*/ 22 h 29"/>
                <a:gd name="T4" fmla="*/ 0 w 35"/>
                <a:gd name="T5" fmla="*/ 29 h 29"/>
                <a:gd name="T6" fmla="*/ 7 w 35"/>
                <a:gd name="T7" fmla="*/ 24 h 29"/>
                <a:gd name="T8" fmla="*/ 7 w 35"/>
                <a:gd name="T9" fmla="*/ 18 h 29"/>
                <a:gd name="T10" fmla="*/ 29 w 35"/>
                <a:gd name="T11" fmla="*/ 0 h 29"/>
                <a:gd name="T12" fmla="*/ 20 w 35"/>
                <a:gd name="T13" fmla="*/ 7 h 29"/>
                <a:gd name="T14" fmla="*/ 27 w 35"/>
                <a:gd name="T15" fmla="*/ 7 h 29"/>
                <a:gd name="T16" fmla="*/ 35 w 35"/>
                <a:gd name="T17" fmla="*/ 0 h 29"/>
                <a:gd name="T18" fmla="*/ 29 w 35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9">
                  <a:moveTo>
                    <a:pt x="7" y="18"/>
                  </a:moveTo>
                  <a:lnTo>
                    <a:pt x="0" y="22"/>
                  </a:lnTo>
                  <a:lnTo>
                    <a:pt x="0" y="29"/>
                  </a:lnTo>
                  <a:lnTo>
                    <a:pt x="7" y="24"/>
                  </a:lnTo>
                  <a:lnTo>
                    <a:pt x="7" y="18"/>
                  </a:lnTo>
                  <a:moveTo>
                    <a:pt x="29" y="0"/>
                  </a:moveTo>
                  <a:lnTo>
                    <a:pt x="20" y="7"/>
                  </a:lnTo>
                  <a:lnTo>
                    <a:pt x="27" y="7"/>
                  </a:lnTo>
                  <a:lnTo>
                    <a:pt x="35" y="0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8" name="Freeform 695">
              <a:extLst>
                <a:ext uri="{FF2B5EF4-FFF2-40B4-BE49-F238E27FC236}">
                  <a16:creationId xmlns:a16="http://schemas.microsoft.com/office/drawing/2014/main" id="{2F1E7EAE-C8DE-4FFA-B6E4-07716191C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951"/>
              <a:ext cx="59" cy="55"/>
            </a:xfrm>
            <a:custGeom>
              <a:avLst/>
              <a:gdLst>
                <a:gd name="T0" fmla="*/ 59 w 59"/>
                <a:gd name="T1" fmla="*/ 0 h 55"/>
                <a:gd name="T2" fmla="*/ 0 w 59"/>
                <a:gd name="T3" fmla="*/ 51 h 55"/>
                <a:gd name="T4" fmla="*/ 0 w 59"/>
                <a:gd name="T5" fmla="*/ 55 h 55"/>
                <a:gd name="T6" fmla="*/ 59 w 59"/>
                <a:gd name="T7" fmla="*/ 7 h 55"/>
                <a:gd name="T8" fmla="*/ 59 w 59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5">
                  <a:moveTo>
                    <a:pt x="59" y="0"/>
                  </a:moveTo>
                  <a:lnTo>
                    <a:pt x="0" y="51"/>
                  </a:lnTo>
                  <a:lnTo>
                    <a:pt x="0" y="55"/>
                  </a:lnTo>
                  <a:lnTo>
                    <a:pt x="59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C9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9" name="Freeform 696">
              <a:extLst>
                <a:ext uri="{FF2B5EF4-FFF2-40B4-BE49-F238E27FC236}">
                  <a16:creationId xmlns:a16="http://schemas.microsoft.com/office/drawing/2014/main" id="{E7D6A489-0F55-423D-BAAE-7898995E5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951"/>
              <a:ext cx="59" cy="55"/>
            </a:xfrm>
            <a:custGeom>
              <a:avLst/>
              <a:gdLst>
                <a:gd name="T0" fmla="*/ 59 w 59"/>
                <a:gd name="T1" fmla="*/ 0 h 55"/>
                <a:gd name="T2" fmla="*/ 0 w 59"/>
                <a:gd name="T3" fmla="*/ 51 h 55"/>
                <a:gd name="T4" fmla="*/ 0 w 59"/>
                <a:gd name="T5" fmla="*/ 55 h 55"/>
                <a:gd name="T6" fmla="*/ 59 w 59"/>
                <a:gd name="T7" fmla="*/ 7 h 55"/>
                <a:gd name="T8" fmla="*/ 59 w 59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5">
                  <a:moveTo>
                    <a:pt x="59" y="0"/>
                  </a:moveTo>
                  <a:lnTo>
                    <a:pt x="0" y="51"/>
                  </a:lnTo>
                  <a:lnTo>
                    <a:pt x="0" y="55"/>
                  </a:lnTo>
                  <a:lnTo>
                    <a:pt x="59" y="7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0" name="Freeform 697">
              <a:extLst>
                <a:ext uri="{FF2B5EF4-FFF2-40B4-BE49-F238E27FC236}">
                  <a16:creationId xmlns:a16="http://schemas.microsoft.com/office/drawing/2014/main" id="{26BCF9EF-6687-41B8-9262-BAE7C94E2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06"/>
              <a:ext cx="75" cy="68"/>
            </a:xfrm>
            <a:custGeom>
              <a:avLst/>
              <a:gdLst>
                <a:gd name="T0" fmla="*/ 75 w 75"/>
                <a:gd name="T1" fmla="*/ 0 h 68"/>
                <a:gd name="T2" fmla="*/ 0 w 75"/>
                <a:gd name="T3" fmla="*/ 62 h 68"/>
                <a:gd name="T4" fmla="*/ 0 w 75"/>
                <a:gd name="T5" fmla="*/ 68 h 68"/>
                <a:gd name="T6" fmla="*/ 75 w 75"/>
                <a:gd name="T7" fmla="*/ 7 h 68"/>
                <a:gd name="T8" fmla="*/ 75 w 75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8">
                  <a:moveTo>
                    <a:pt x="75" y="0"/>
                  </a:moveTo>
                  <a:lnTo>
                    <a:pt x="0" y="62"/>
                  </a:lnTo>
                  <a:lnTo>
                    <a:pt x="0" y="68"/>
                  </a:lnTo>
                  <a:lnTo>
                    <a:pt x="75" y="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FC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1" name="Freeform 698">
              <a:extLst>
                <a:ext uri="{FF2B5EF4-FFF2-40B4-BE49-F238E27FC236}">
                  <a16:creationId xmlns:a16="http://schemas.microsoft.com/office/drawing/2014/main" id="{F1DF446C-5C39-4176-A566-31A9C2082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06"/>
              <a:ext cx="75" cy="68"/>
            </a:xfrm>
            <a:custGeom>
              <a:avLst/>
              <a:gdLst>
                <a:gd name="T0" fmla="*/ 75 w 75"/>
                <a:gd name="T1" fmla="*/ 0 h 68"/>
                <a:gd name="T2" fmla="*/ 0 w 75"/>
                <a:gd name="T3" fmla="*/ 62 h 68"/>
                <a:gd name="T4" fmla="*/ 0 w 75"/>
                <a:gd name="T5" fmla="*/ 68 h 68"/>
                <a:gd name="T6" fmla="*/ 75 w 75"/>
                <a:gd name="T7" fmla="*/ 7 h 68"/>
                <a:gd name="T8" fmla="*/ 75 w 75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8">
                  <a:moveTo>
                    <a:pt x="75" y="0"/>
                  </a:moveTo>
                  <a:lnTo>
                    <a:pt x="0" y="62"/>
                  </a:lnTo>
                  <a:lnTo>
                    <a:pt x="0" y="68"/>
                  </a:lnTo>
                  <a:lnTo>
                    <a:pt x="75" y="7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2" name="Freeform 699">
              <a:extLst>
                <a:ext uri="{FF2B5EF4-FFF2-40B4-BE49-F238E27FC236}">
                  <a16:creationId xmlns:a16="http://schemas.microsoft.com/office/drawing/2014/main" id="{9CEC6134-62E1-4518-ACCE-D175C02DA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002"/>
              <a:ext cx="7" cy="11"/>
            </a:xfrm>
            <a:custGeom>
              <a:avLst/>
              <a:gdLst>
                <a:gd name="T0" fmla="*/ 7 w 7"/>
                <a:gd name="T1" fmla="*/ 0 h 11"/>
                <a:gd name="T2" fmla="*/ 0 w 7"/>
                <a:gd name="T3" fmla="*/ 4 h 11"/>
                <a:gd name="T4" fmla="*/ 0 w 7"/>
                <a:gd name="T5" fmla="*/ 11 h 11"/>
                <a:gd name="T6" fmla="*/ 7 w 7"/>
                <a:gd name="T7" fmla="*/ 4 h 11"/>
                <a:gd name="T8" fmla="*/ 7 w 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0" y="4"/>
                  </a:lnTo>
                  <a:lnTo>
                    <a:pt x="0" y="11"/>
                  </a:lnTo>
                  <a:lnTo>
                    <a:pt x="7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3B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3" name="Freeform 700">
              <a:extLst>
                <a:ext uri="{FF2B5EF4-FFF2-40B4-BE49-F238E27FC236}">
                  <a16:creationId xmlns:a16="http://schemas.microsoft.com/office/drawing/2014/main" id="{8B0F4A3C-0CBF-4089-A085-87FC82D5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002"/>
              <a:ext cx="7" cy="11"/>
            </a:xfrm>
            <a:custGeom>
              <a:avLst/>
              <a:gdLst>
                <a:gd name="T0" fmla="*/ 7 w 7"/>
                <a:gd name="T1" fmla="*/ 0 h 11"/>
                <a:gd name="T2" fmla="*/ 0 w 7"/>
                <a:gd name="T3" fmla="*/ 4 h 11"/>
                <a:gd name="T4" fmla="*/ 0 w 7"/>
                <a:gd name="T5" fmla="*/ 11 h 11"/>
                <a:gd name="T6" fmla="*/ 7 w 7"/>
                <a:gd name="T7" fmla="*/ 4 h 11"/>
                <a:gd name="T8" fmla="*/ 7 w 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0" y="4"/>
                  </a:lnTo>
                  <a:lnTo>
                    <a:pt x="0" y="11"/>
                  </a:lnTo>
                  <a:lnTo>
                    <a:pt x="7" y="4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4" name="Freeform 701">
              <a:extLst>
                <a:ext uri="{FF2B5EF4-FFF2-40B4-BE49-F238E27FC236}">
                  <a16:creationId xmlns:a16="http://schemas.microsoft.com/office/drawing/2014/main" id="{6F4E6F56-A424-4E71-A28E-667B6481E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079"/>
              <a:ext cx="436" cy="368"/>
            </a:xfrm>
            <a:custGeom>
              <a:avLst/>
              <a:gdLst>
                <a:gd name="T0" fmla="*/ 436 w 436"/>
                <a:gd name="T1" fmla="*/ 0 h 368"/>
                <a:gd name="T2" fmla="*/ 0 w 436"/>
                <a:gd name="T3" fmla="*/ 363 h 368"/>
                <a:gd name="T4" fmla="*/ 2 w 436"/>
                <a:gd name="T5" fmla="*/ 368 h 368"/>
                <a:gd name="T6" fmla="*/ 436 w 436"/>
                <a:gd name="T7" fmla="*/ 6 h 368"/>
                <a:gd name="T8" fmla="*/ 436 w 43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" h="368">
                  <a:moveTo>
                    <a:pt x="436" y="0"/>
                  </a:moveTo>
                  <a:lnTo>
                    <a:pt x="0" y="363"/>
                  </a:lnTo>
                  <a:lnTo>
                    <a:pt x="2" y="368"/>
                  </a:lnTo>
                  <a:lnTo>
                    <a:pt x="436" y="6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D0D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5" name="Freeform 702">
              <a:extLst>
                <a:ext uri="{FF2B5EF4-FFF2-40B4-BE49-F238E27FC236}">
                  <a16:creationId xmlns:a16="http://schemas.microsoft.com/office/drawing/2014/main" id="{84D15496-366F-40F8-BBCE-8F0EF57A7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079"/>
              <a:ext cx="436" cy="368"/>
            </a:xfrm>
            <a:custGeom>
              <a:avLst/>
              <a:gdLst>
                <a:gd name="T0" fmla="*/ 436 w 436"/>
                <a:gd name="T1" fmla="*/ 0 h 368"/>
                <a:gd name="T2" fmla="*/ 0 w 436"/>
                <a:gd name="T3" fmla="*/ 363 h 368"/>
                <a:gd name="T4" fmla="*/ 2 w 436"/>
                <a:gd name="T5" fmla="*/ 368 h 368"/>
                <a:gd name="T6" fmla="*/ 436 w 436"/>
                <a:gd name="T7" fmla="*/ 6 h 368"/>
                <a:gd name="T8" fmla="*/ 436 w 43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" h="368">
                  <a:moveTo>
                    <a:pt x="436" y="0"/>
                  </a:moveTo>
                  <a:lnTo>
                    <a:pt x="0" y="363"/>
                  </a:lnTo>
                  <a:lnTo>
                    <a:pt x="2" y="368"/>
                  </a:lnTo>
                  <a:lnTo>
                    <a:pt x="436" y="6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6" name="Freeform 703">
              <a:extLst>
                <a:ext uri="{FF2B5EF4-FFF2-40B4-BE49-F238E27FC236}">
                  <a16:creationId xmlns:a16="http://schemas.microsoft.com/office/drawing/2014/main" id="{12F8F720-9F39-4E63-85F9-A31783C66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072"/>
              <a:ext cx="2" cy="7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2 h 7"/>
                <a:gd name="T4" fmla="*/ 0 w 2"/>
                <a:gd name="T5" fmla="*/ 7 h 7"/>
                <a:gd name="T6" fmla="*/ 2 w 2"/>
                <a:gd name="T7" fmla="*/ 5 h 7"/>
                <a:gd name="T8" fmla="*/ 2 w 2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2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C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7" name="Freeform 704">
              <a:extLst>
                <a:ext uri="{FF2B5EF4-FFF2-40B4-BE49-F238E27FC236}">
                  <a16:creationId xmlns:a16="http://schemas.microsoft.com/office/drawing/2014/main" id="{259CADA2-8579-48DE-B9E9-36265E62F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074"/>
              <a:ext cx="7" cy="11"/>
            </a:xfrm>
            <a:custGeom>
              <a:avLst/>
              <a:gdLst>
                <a:gd name="T0" fmla="*/ 7 w 7"/>
                <a:gd name="T1" fmla="*/ 0 h 11"/>
                <a:gd name="T2" fmla="*/ 0 w 7"/>
                <a:gd name="T3" fmla="*/ 5 h 11"/>
                <a:gd name="T4" fmla="*/ 0 w 7"/>
                <a:gd name="T5" fmla="*/ 11 h 11"/>
                <a:gd name="T6" fmla="*/ 7 w 7"/>
                <a:gd name="T7" fmla="*/ 5 h 11"/>
                <a:gd name="T8" fmla="*/ 7 w 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0" y="5"/>
                  </a:lnTo>
                  <a:lnTo>
                    <a:pt x="0" y="11"/>
                  </a:lnTo>
                  <a:lnTo>
                    <a:pt x="7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F9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8" name="Freeform 705">
              <a:extLst>
                <a:ext uri="{FF2B5EF4-FFF2-40B4-BE49-F238E27FC236}">
                  <a16:creationId xmlns:a16="http://schemas.microsoft.com/office/drawing/2014/main" id="{7FEC52EC-C079-46F6-A0F6-D9D1FBC9B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074"/>
              <a:ext cx="7" cy="11"/>
            </a:xfrm>
            <a:custGeom>
              <a:avLst/>
              <a:gdLst>
                <a:gd name="T0" fmla="*/ 7 w 7"/>
                <a:gd name="T1" fmla="*/ 0 h 11"/>
                <a:gd name="T2" fmla="*/ 0 w 7"/>
                <a:gd name="T3" fmla="*/ 5 h 11"/>
                <a:gd name="T4" fmla="*/ 0 w 7"/>
                <a:gd name="T5" fmla="*/ 11 h 11"/>
                <a:gd name="T6" fmla="*/ 7 w 7"/>
                <a:gd name="T7" fmla="*/ 5 h 11"/>
                <a:gd name="T8" fmla="*/ 7 w 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0" y="5"/>
                  </a:lnTo>
                  <a:lnTo>
                    <a:pt x="0" y="11"/>
                  </a:lnTo>
                  <a:lnTo>
                    <a:pt x="7" y="5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9" name="Freeform 706">
              <a:extLst>
                <a:ext uri="{FF2B5EF4-FFF2-40B4-BE49-F238E27FC236}">
                  <a16:creationId xmlns:a16="http://schemas.microsoft.com/office/drawing/2014/main" id="{32E09EF0-2425-42D2-B85D-26AD6934D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" y="1914"/>
              <a:ext cx="196" cy="163"/>
            </a:xfrm>
            <a:custGeom>
              <a:avLst/>
              <a:gdLst>
                <a:gd name="T0" fmla="*/ 4 w 196"/>
                <a:gd name="T1" fmla="*/ 154 h 163"/>
                <a:gd name="T2" fmla="*/ 0 w 196"/>
                <a:gd name="T3" fmla="*/ 158 h 163"/>
                <a:gd name="T4" fmla="*/ 0 w 196"/>
                <a:gd name="T5" fmla="*/ 163 h 163"/>
                <a:gd name="T6" fmla="*/ 4 w 196"/>
                <a:gd name="T7" fmla="*/ 160 h 163"/>
                <a:gd name="T8" fmla="*/ 4 w 196"/>
                <a:gd name="T9" fmla="*/ 154 h 163"/>
                <a:gd name="T10" fmla="*/ 150 w 196"/>
                <a:gd name="T11" fmla="*/ 35 h 163"/>
                <a:gd name="T12" fmla="*/ 145 w 196"/>
                <a:gd name="T13" fmla="*/ 37 h 163"/>
                <a:gd name="T14" fmla="*/ 145 w 196"/>
                <a:gd name="T15" fmla="*/ 44 h 163"/>
                <a:gd name="T16" fmla="*/ 150 w 196"/>
                <a:gd name="T17" fmla="*/ 39 h 163"/>
                <a:gd name="T18" fmla="*/ 150 w 196"/>
                <a:gd name="T19" fmla="*/ 35 h 163"/>
                <a:gd name="T20" fmla="*/ 189 w 196"/>
                <a:gd name="T21" fmla="*/ 0 h 163"/>
                <a:gd name="T22" fmla="*/ 185 w 196"/>
                <a:gd name="T23" fmla="*/ 4 h 163"/>
                <a:gd name="T24" fmla="*/ 192 w 196"/>
                <a:gd name="T25" fmla="*/ 4 h 163"/>
                <a:gd name="T26" fmla="*/ 196 w 196"/>
                <a:gd name="T27" fmla="*/ 0 h 163"/>
                <a:gd name="T28" fmla="*/ 189 w 196"/>
                <a:gd name="T29" fmla="*/ 0 h 1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6" h="163">
                  <a:moveTo>
                    <a:pt x="4" y="154"/>
                  </a:moveTo>
                  <a:lnTo>
                    <a:pt x="0" y="158"/>
                  </a:lnTo>
                  <a:lnTo>
                    <a:pt x="0" y="163"/>
                  </a:lnTo>
                  <a:lnTo>
                    <a:pt x="4" y="160"/>
                  </a:lnTo>
                  <a:lnTo>
                    <a:pt x="4" y="154"/>
                  </a:lnTo>
                  <a:close/>
                  <a:moveTo>
                    <a:pt x="150" y="35"/>
                  </a:moveTo>
                  <a:lnTo>
                    <a:pt x="145" y="37"/>
                  </a:lnTo>
                  <a:lnTo>
                    <a:pt x="145" y="44"/>
                  </a:lnTo>
                  <a:lnTo>
                    <a:pt x="150" y="39"/>
                  </a:lnTo>
                  <a:lnTo>
                    <a:pt x="150" y="35"/>
                  </a:lnTo>
                  <a:close/>
                  <a:moveTo>
                    <a:pt x="189" y="0"/>
                  </a:moveTo>
                  <a:lnTo>
                    <a:pt x="185" y="4"/>
                  </a:lnTo>
                  <a:lnTo>
                    <a:pt x="192" y="4"/>
                  </a:lnTo>
                  <a:lnTo>
                    <a:pt x="196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0" name="Freeform 707">
              <a:extLst>
                <a:ext uri="{FF2B5EF4-FFF2-40B4-BE49-F238E27FC236}">
                  <a16:creationId xmlns:a16="http://schemas.microsoft.com/office/drawing/2014/main" id="{41ABCCB9-4B16-4471-A1C6-DF546AAE3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" y="1914"/>
              <a:ext cx="196" cy="163"/>
            </a:xfrm>
            <a:custGeom>
              <a:avLst/>
              <a:gdLst>
                <a:gd name="T0" fmla="*/ 4 w 196"/>
                <a:gd name="T1" fmla="*/ 154 h 163"/>
                <a:gd name="T2" fmla="*/ 0 w 196"/>
                <a:gd name="T3" fmla="*/ 158 h 163"/>
                <a:gd name="T4" fmla="*/ 0 w 196"/>
                <a:gd name="T5" fmla="*/ 163 h 163"/>
                <a:gd name="T6" fmla="*/ 4 w 196"/>
                <a:gd name="T7" fmla="*/ 160 h 163"/>
                <a:gd name="T8" fmla="*/ 4 w 196"/>
                <a:gd name="T9" fmla="*/ 154 h 163"/>
                <a:gd name="T10" fmla="*/ 150 w 196"/>
                <a:gd name="T11" fmla="*/ 35 h 163"/>
                <a:gd name="T12" fmla="*/ 145 w 196"/>
                <a:gd name="T13" fmla="*/ 37 h 163"/>
                <a:gd name="T14" fmla="*/ 145 w 196"/>
                <a:gd name="T15" fmla="*/ 44 h 163"/>
                <a:gd name="T16" fmla="*/ 150 w 196"/>
                <a:gd name="T17" fmla="*/ 39 h 163"/>
                <a:gd name="T18" fmla="*/ 150 w 196"/>
                <a:gd name="T19" fmla="*/ 35 h 163"/>
                <a:gd name="T20" fmla="*/ 189 w 196"/>
                <a:gd name="T21" fmla="*/ 0 h 163"/>
                <a:gd name="T22" fmla="*/ 185 w 196"/>
                <a:gd name="T23" fmla="*/ 4 h 163"/>
                <a:gd name="T24" fmla="*/ 192 w 196"/>
                <a:gd name="T25" fmla="*/ 4 h 163"/>
                <a:gd name="T26" fmla="*/ 196 w 196"/>
                <a:gd name="T27" fmla="*/ 0 h 163"/>
                <a:gd name="T28" fmla="*/ 189 w 196"/>
                <a:gd name="T29" fmla="*/ 0 h 1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6" h="163">
                  <a:moveTo>
                    <a:pt x="4" y="154"/>
                  </a:moveTo>
                  <a:lnTo>
                    <a:pt x="0" y="158"/>
                  </a:lnTo>
                  <a:lnTo>
                    <a:pt x="0" y="163"/>
                  </a:lnTo>
                  <a:lnTo>
                    <a:pt x="4" y="160"/>
                  </a:lnTo>
                  <a:lnTo>
                    <a:pt x="4" y="154"/>
                  </a:lnTo>
                  <a:moveTo>
                    <a:pt x="150" y="35"/>
                  </a:moveTo>
                  <a:lnTo>
                    <a:pt x="145" y="37"/>
                  </a:lnTo>
                  <a:lnTo>
                    <a:pt x="145" y="44"/>
                  </a:lnTo>
                  <a:lnTo>
                    <a:pt x="150" y="39"/>
                  </a:lnTo>
                  <a:lnTo>
                    <a:pt x="150" y="35"/>
                  </a:lnTo>
                  <a:moveTo>
                    <a:pt x="189" y="0"/>
                  </a:moveTo>
                  <a:lnTo>
                    <a:pt x="185" y="4"/>
                  </a:lnTo>
                  <a:lnTo>
                    <a:pt x="192" y="4"/>
                  </a:lnTo>
                  <a:lnTo>
                    <a:pt x="196" y="0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1" name="Freeform 708">
              <a:extLst>
                <a:ext uri="{FF2B5EF4-FFF2-40B4-BE49-F238E27FC236}">
                  <a16:creationId xmlns:a16="http://schemas.microsoft.com/office/drawing/2014/main" id="{61C90007-FA46-4D63-B70D-B839FEB61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869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2" name="Freeform 709">
              <a:extLst>
                <a:ext uri="{FF2B5EF4-FFF2-40B4-BE49-F238E27FC236}">
                  <a16:creationId xmlns:a16="http://schemas.microsoft.com/office/drawing/2014/main" id="{57E29389-1F31-4170-AF50-FC5DA50A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00"/>
              <a:ext cx="2" cy="169"/>
            </a:xfrm>
            <a:custGeom>
              <a:avLst/>
              <a:gdLst>
                <a:gd name="T0" fmla="*/ 0 w 2"/>
                <a:gd name="T1" fmla="*/ 0 h 169"/>
                <a:gd name="T2" fmla="*/ 0 w 2"/>
                <a:gd name="T3" fmla="*/ 0 h 169"/>
                <a:gd name="T4" fmla="*/ 0 w 2"/>
                <a:gd name="T5" fmla="*/ 169 h 169"/>
                <a:gd name="T6" fmla="*/ 2 w 2"/>
                <a:gd name="T7" fmla="*/ 169 h 169"/>
                <a:gd name="T8" fmla="*/ 2 w 2"/>
                <a:gd name="T9" fmla="*/ 167 h 169"/>
                <a:gd name="T10" fmla="*/ 0 w 2"/>
                <a:gd name="T11" fmla="*/ 167 h 169"/>
                <a:gd name="T12" fmla="*/ 0 w 2"/>
                <a:gd name="T13" fmla="*/ 11 h 169"/>
                <a:gd name="T14" fmla="*/ 0 w 2"/>
                <a:gd name="T15" fmla="*/ 0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169">
                  <a:moveTo>
                    <a:pt x="0" y="0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2" y="167"/>
                  </a:lnTo>
                  <a:lnTo>
                    <a:pt x="0" y="167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B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3" name="Freeform 710">
              <a:extLst>
                <a:ext uri="{FF2B5EF4-FFF2-40B4-BE49-F238E27FC236}">
                  <a16:creationId xmlns:a16="http://schemas.microsoft.com/office/drawing/2014/main" id="{C5705D30-324F-44F4-9FE7-8099111F1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00"/>
              <a:ext cx="2" cy="169"/>
            </a:xfrm>
            <a:custGeom>
              <a:avLst/>
              <a:gdLst>
                <a:gd name="T0" fmla="*/ 0 w 2"/>
                <a:gd name="T1" fmla="*/ 0 h 169"/>
                <a:gd name="T2" fmla="*/ 0 w 2"/>
                <a:gd name="T3" fmla="*/ 0 h 169"/>
                <a:gd name="T4" fmla="*/ 0 w 2"/>
                <a:gd name="T5" fmla="*/ 169 h 169"/>
                <a:gd name="T6" fmla="*/ 2 w 2"/>
                <a:gd name="T7" fmla="*/ 169 h 169"/>
                <a:gd name="T8" fmla="*/ 2 w 2"/>
                <a:gd name="T9" fmla="*/ 167 h 169"/>
                <a:gd name="T10" fmla="*/ 0 w 2"/>
                <a:gd name="T11" fmla="*/ 167 h 169"/>
                <a:gd name="T12" fmla="*/ 0 w 2"/>
                <a:gd name="T13" fmla="*/ 11 h 169"/>
                <a:gd name="T14" fmla="*/ 0 w 2"/>
                <a:gd name="T15" fmla="*/ 0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169">
                  <a:moveTo>
                    <a:pt x="0" y="0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2" y="167"/>
                  </a:lnTo>
                  <a:lnTo>
                    <a:pt x="0" y="167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4" name="Freeform 711">
              <a:extLst>
                <a:ext uri="{FF2B5EF4-FFF2-40B4-BE49-F238E27FC236}">
                  <a16:creationId xmlns:a16="http://schemas.microsoft.com/office/drawing/2014/main" id="{92B5347F-F771-4B72-85B4-D121584EB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700"/>
              <a:ext cx="3" cy="172"/>
            </a:xfrm>
            <a:custGeom>
              <a:avLst/>
              <a:gdLst>
                <a:gd name="T0" fmla="*/ 3 w 3"/>
                <a:gd name="T1" fmla="*/ 0 h 172"/>
                <a:gd name="T2" fmla="*/ 0 w 3"/>
                <a:gd name="T3" fmla="*/ 2 h 172"/>
                <a:gd name="T4" fmla="*/ 0 w 3"/>
                <a:gd name="T5" fmla="*/ 172 h 172"/>
                <a:gd name="T6" fmla="*/ 3 w 3"/>
                <a:gd name="T7" fmla="*/ 169 h 172"/>
                <a:gd name="T8" fmla="*/ 3 w 3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72">
                  <a:moveTo>
                    <a:pt x="3" y="0"/>
                  </a:moveTo>
                  <a:lnTo>
                    <a:pt x="0" y="2"/>
                  </a:lnTo>
                  <a:lnTo>
                    <a:pt x="0" y="172"/>
                  </a:lnTo>
                  <a:lnTo>
                    <a:pt x="3" y="16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79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5" name="Freeform 712">
              <a:extLst>
                <a:ext uri="{FF2B5EF4-FFF2-40B4-BE49-F238E27FC236}">
                  <a16:creationId xmlns:a16="http://schemas.microsoft.com/office/drawing/2014/main" id="{2B78AE91-33C4-4374-9FEB-9CD3135B6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869"/>
              <a:ext cx="5" cy="5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0 h 5"/>
                <a:gd name="T4" fmla="*/ 0 w 5"/>
                <a:gd name="T5" fmla="*/ 3 h 5"/>
                <a:gd name="T6" fmla="*/ 0 w 5"/>
                <a:gd name="T7" fmla="*/ 5 h 5"/>
                <a:gd name="T8" fmla="*/ 5 w 5"/>
                <a:gd name="T9" fmla="*/ 3 h 5"/>
                <a:gd name="T10" fmla="*/ 5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6" name="Freeform 713">
              <a:extLst>
                <a:ext uri="{FF2B5EF4-FFF2-40B4-BE49-F238E27FC236}">
                  <a16:creationId xmlns:a16="http://schemas.microsoft.com/office/drawing/2014/main" id="{E5E29F8D-918D-4771-A8A5-241452B4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48"/>
              <a:ext cx="2" cy="110"/>
            </a:xfrm>
            <a:custGeom>
              <a:avLst/>
              <a:gdLst>
                <a:gd name="T0" fmla="*/ 2 w 2"/>
                <a:gd name="T1" fmla="*/ 0 h 110"/>
                <a:gd name="T2" fmla="*/ 0 w 2"/>
                <a:gd name="T3" fmla="*/ 3 h 110"/>
                <a:gd name="T4" fmla="*/ 0 w 2"/>
                <a:gd name="T5" fmla="*/ 110 h 110"/>
                <a:gd name="T6" fmla="*/ 2 w 2"/>
                <a:gd name="T7" fmla="*/ 110 h 110"/>
                <a:gd name="T8" fmla="*/ 2 w 2"/>
                <a:gd name="T9" fmla="*/ 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10">
                  <a:moveTo>
                    <a:pt x="2" y="0"/>
                  </a:moveTo>
                  <a:lnTo>
                    <a:pt x="0" y="3"/>
                  </a:lnTo>
                  <a:lnTo>
                    <a:pt x="0" y="110"/>
                  </a:lnTo>
                  <a:lnTo>
                    <a:pt x="2" y="1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7" name="Freeform 714">
              <a:extLst>
                <a:ext uri="{FF2B5EF4-FFF2-40B4-BE49-F238E27FC236}">
                  <a16:creationId xmlns:a16="http://schemas.microsoft.com/office/drawing/2014/main" id="{961D987A-2DA3-440E-9E49-7C1182747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74"/>
              <a:ext cx="1" cy="44"/>
            </a:xfrm>
            <a:custGeom>
              <a:avLst/>
              <a:gdLst>
                <a:gd name="T0" fmla="*/ 0 w 1"/>
                <a:gd name="T1" fmla="*/ 0 h 44"/>
                <a:gd name="T2" fmla="*/ 0 w 1"/>
                <a:gd name="T3" fmla="*/ 35 h 44"/>
                <a:gd name="T4" fmla="*/ 0 w 1"/>
                <a:gd name="T5" fmla="*/ 44 h 44"/>
                <a:gd name="T6" fmla="*/ 0 w 1"/>
                <a:gd name="T7" fmla="*/ 44 h 44"/>
                <a:gd name="T8" fmla="*/ 0 w 1"/>
                <a:gd name="T9" fmla="*/ 0 h 44"/>
                <a:gd name="T10" fmla="*/ 0 w 1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44">
                  <a:moveTo>
                    <a:pt x="0" y="0"/>
                  </a:moveTo>
                  <a:lnTo>
                    <a:pt x="0" y="35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8" name="Freeform 715">
              <a:extLst>
                <a:ext uri="{FF2B5EF4-FFF2-40B4-BE49-F238E27FC236}">
                  <a16:creationId xmlns:a16="http://schemas.microsoft.com/office/drawing/2014/main" id="{98A1FCF2-3460-401F-93BD-5FAA3D3D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63"/>
              <a:ext cx="1" cy="46"/>
            </a:xfrm>
            <a:custGeom>
              <a:avLst/>
              <a:gdLst>
                <a:gd name="T0" fmla="*/ 0 w 1"/>
                <a:gd name="T1" fmla="*/ 0 h 46"/>
                <a:gd name="T2" fmla="*/ 0 w 1"/>
                <a:gd name="T3" fmla="*/ 46 h 46"/>
                <a:gd name="T4" fmla="*/ 0 w 1"/>
                <a:gd name="T5" fmla="*/ 11 h 46"/>
                <a:gd name="T6" fmla="*/ 0 w 1"/>
                <a:gd name="T7" fmla="*/ 4 h 46"/>
                <a:gd name="T8" fmla="*/ 0 w 1"/>
                <a:gd name="T9" fmla="*/ 0 h 46"/>
                <a:gd name="T10" fmla="*/ 0 w 1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46">
                  <a:moveTo>
                    <a:pt x="0" y="0"/>
                  </a:moveTo>
                  <a:lnTo>
                    <a:pt x="0" y="46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9" name="Freeform 716">
              <a:extLst>
                <a:ext uri="{FF2B5EF4-FFF2-40B4-BE49-F238E27FC236}">
                  <a16:creationId xmlns:a16="http://schemas.microsoft.com/office/drawing/2014/main" id="{D9184F59-F87F-455F-A188-449E7C218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18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C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0" name="Freeform 717">
              <a:extLst>
                <a:ext uri="{FF2B5EF4-FFF2-40B4-BE49-F238E27FC236}">
                  <a16:creationId xmlns:a16="http://schemas.microsoft.com/office/drawing/2014/main" id="{29AF154B-1429-4050-8114-4DBA904AF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11"/>
              <a:ext cx="2" cy="156"/>
            </a:xfrm>
            <a:custGeom>
              <a:avLst/>
              <a:gdLst>
                <a:gd name="T0" fmla="*/ 0 w 2"/>
                <a:gd name="T1" fmla="*/ 0 h 156"/>
                <a:gd name="T2" fmla="*/ 0 w 2"/>
                <a:gd name="T3" fmla="*/ 156 h 156"/>
                <a:gd name="T4" fmla="*/ 2 w 2"/>
                <a:gd name="T5" fmla="*/ 156 h 156"/>
                <a:gd name="T6" fmla="*/ 0 w 2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6">
                  <a:moveTo>
                    <a:pt x="0" y="0"/>
                  </a:moveTo>
                  <a:lnTo>
                    <a:pt x="0" y="156"/>
                  </a:lnTo>
                  <a:lnTo>
                    <a:pt x="2" y="1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1" name="Freeform 718">
              <a:extLst>
                <a:ext uri="{FF2B5EF4-FFF2-40B4-BE49-F238E27FC236}">
                  <a16:creationId xmlns:a16="http://schemas.microsoft.com/office/drawing/2014/main" id="{ACC7B28D-797F-42BA-B7AB-BC048FDFB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702"/>
              <a:ext cx="88" cy="170"/>
            </a:xfrm>
            <a:custGeom>
              <a:avLst/>
              <a:gdLst>
                <a:gd name="T0" fmla="*/ 88 w 88"/>
                <a:gd name="T1" fmla="*/ 0 h 170"/>
                <a:gd name="T2" fmla="*/ 0 w 88"/>
                <a:gd name="T3" fmla="*/ 46 h 170"/>
                <a:gd name="T4" fmla="*/ 0 w 88"/>
                <a:gd name="T5" fmla="*/ 156 h 170"/>
                <a:gd name="T6" fmla="*/ 5 w 88"/>
                <a:gd name="T7" fmla="*/ 156 h 170"/>
                <a:gd name="T8" fmla="*/ 5 w 88"/>
                <a:gd name="T9" fmla="*/ 161 h 170"/>
                <a:gd name="T10" fmla="*/ 0 w 88"/>
                <a:gd name="T11" fmla="*/ 161 h 170"/>
                <a:gd name="T12" fmla="*/ 0 w 88"/>
                <a:gd name="T13" fmla="*/ 165 h 170"/>
                <a:gd name="T14" fmla="*/ 86 w 88"/>
                <a:gd name="T15" fmla="*/ 170 h 170"/>
                <a:gd name="T16" fmla="*/ 88 w 88"/>
                <a:gd name="T17" fmla="*/ 170 h 170"/>
                <a:gd name="T18" fmla="*/ 88 w 88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70">
                  <a:moveTo>
                    <a:pt x="88" y="0"/>
                  </a:moveTo>
                  <a:lnTo>
                    <a:pt x="0" y="46"/>
                  </a:lnTo>
                  <a:lnTo>
                    <a:pt x="0" y="156"/>
                  </a:lnTo>
                  <a:lnTo>
                    <a:pt x="5" y="156"/>
                  </a:lnTo>
                  <a:lnTo>
                    <a:pt x="5" y="161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86" y="170"/>
                  </a:lnTo>
                  <a:lnTo>
                    <a:pt x="88" y="17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E9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2" name="Freeform 719">
              <a:extLst>
                <a:ext uri="{FF2B5EF4-FFF2-40B4-BE49-F238E27FC236}">
                  <a16:creationId xmlns:a16="http://schemas.microsoft.com/office/drawing/2014/main" id="{915B18F8-1B98-4EFB-8F82-3ED529639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702"/>
              <a:ext cx="88" cy="170"/>
            </a:xfrm>
            <a:custGeom>
              <a:avLst/>
              <a:gdLst>
                <a:gd name="T0" fmla="*/ 88 w 88"/>
                <a:gd name="T1" fmla="*/ 0 h 170"/>
                <a:gd name="T2" fmla="*/ 0 w 88"/>
                <a:gd name="T3" fmla="*/ 46 h 170"/>
                <a:gd name="T4" fmla="*/ 0 w 88"/>
                <a:gd name="T5" fmla="*/ 156 h 170"/>
                <a:gd name="T6" fmla="*/ 5 w 88"/>
                <a:gd name="T7" fmla="*/ 156 h 170"/>
                <a:gd name="T8" fmla="*/ 5 w 88"/>
                <a:gd name="T9" fmla="*/ 161 h 170"/>
                <a:gd name="T10" fmla="*/ 0 w 88"/>
                <a:gd name="T11" fmla="*/ 161 h 170"/>
                <a:gd name="T12" fmla="*/ 0 w 88"/>
                <a:gd name="T13" fmla="*/ 165 h 170"/>
                <a:gd name="T14" fmla="*/ 86 w 88"/>
                <a:gd name="T15" fmla="*/ 170 h 170"/>
                <a:gd name="T16" fmla="*/ 88 w 88"/>
                <a:gd name="T17" fmla="*/ 170 h 170"/>
                <a:gd name="T18" fmla="*/ 88 w 88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70">
                  <a:moveTo>
                    <a:pt x="88" y="0"/>
                  </a:moveTo>
                  <a:lnTo>
                    <a:pt x="0" y="46"/>
                  </a:lnTo>
                  <a:lnTo>
                    <a:pt x="0" y="156"/>
                  </a:lnTo>
                  <a:lnTo>
                    <a:pt x="5" y="156"/>
                  </a:lnTo>
                  <a:lnTo>
                    <a:pt x="5" y="161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86" y="170"/>
                  </a:lnTo>
                  <a:lnTo>
                    <a:pt x="88" y="170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3" name="Freeform 720">
              <a:extLst>
                <a:ext uri="{FF2B5EF4-FFF2-40B4-BE49-F238E27FC236}">
                  <a16:creationId xmlns:a16="http://schemas.microsoft.com/office/drawing/2014/main" id="{6A6BA4D9-5348-43CE-A31B-F1C9DFC76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74"/>
              <a:ext cx="75" cy="44"/>
            </a:xfrm>
            <a:custGeom>
              <a:avLst/>
              <a:gdLst>
                <a:gd name="T0" fmla="*/ 0 w 75"/>
                <a:gd name="T1" fmla="*/ 0 h 44"/>
                <a:gd name="T2" fmla="*/ 0 w 75"/>
                <a:gd name="T3" fmla="*/ 44 h 44"/>
                <a:gd name="T4" fmla="*/ 9 w 75"/>
                <a:gd name="T5" fmla="*/ 44 h 44"/>
                <a:gd name="T6" fmla="*/ 42 w 75"/>
                <a:gd name="T7" fmla="*/ 24 h 44"/>
                <a:gd name="T8" fmla="*/ 42 w 75"/>
                <a:gd name="T9" fmla="*/ 24 h 44"/>
                <a:gd name="T10" fmla="*/ 75 w 75"/>
                <a:gd name="T11" fmla="*/ 4 h 44"/>
                <a:gd name="T12" fmla="*/ 75 w 75"/>
                <a:gd name="T13" fmla="*/ 4 h 44"/>
                <a:gd name="T14" fmla="*/ 0 w 75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44">
                  <a:moveTo>
                    <a:pt x="0" y="0"/>
                  </a:moveTo>
                  <a:lnTo>
                    <a:pt x="0" y="44"/>
                  </a:lnTo>
                  <a:lnTo>
                    <a:pt x="9" y="44"/>
                  </a:lnTo>
                  <a:lnTo>
                    <a:pt x="42" y="24"/>
                  </a:lnTo>
                  <a:lnTo>
                    <a:pt x="7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4" name="Freeform 721">
              <a:extLst>
                <a:ext uri="{FF2B5EF4-FFF2-40B4-BE49-F238E27FC236}">
                  <a16:creationId xmlns:a16="http://schemas.microsoft.com/office/drawing/2014/main" id="{9F2E5DC9-73D6-42E4-A621-7D27BE796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74"/>
              <a:ext cx="75" cy="44"/>
            </a:xfrm>
            <a:custGeom>
              <a:avLst/>
              <a:gdLst>
                <a:gd name="T0" fmla="*/ 0 w 75"/>
                <a:gd name="T1" fmla="*/ 0 h 44"/>
                <a:gd name="T2" fmla="*/ 0 w 75"/>
                <a:gd name="T3" fmla="*/ 44 h 44"/>
                <a:gd name="T4" fmla="*/ 9 w 75"/>
                <a:gd name="T5" fmla="*/ 44 h 44"/>
                <a:gd name="T6" fmla="*/ 42 w 75"/>
                <a:gd name="T7" fmla="*/ 24 h 44"/>
                <a:gd name="T8" fmla="*/ 42 w 75"/>
                <a:gd name="T9" fmla="*/ 24 h 44"/>
                <a:gd name="T10" fmla="*/ 75 w 75"/>
                <a:gd name="T11" fmla="*/ 4 h 44"/>
                <a:gd name="T12" fmla="*/ 75 w 75"/>
                <a:gd name="T13" fmla="*/ 4 h 44"/>
                <a:gd name="T14" fmla="*/ 0 w 75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44">
                  <a:moveTo>
                    <a:pt x="0" y="0"/>
                  </a:moveTo>
                  <a:lnTo>
                    <a:pt x="0" y="44"/>
                  </a:lnTo>
                  <a:lnTo>
                    <a:pt x="9" y="44"/>
                  </a:lnTo>
                  <a:lnTo>
                    <a:pt x="42" y="24"/>
                  </a:lnTo>
                  <a:lnTo>
                    <a:pt x="75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" name="Freeform 722">
              <a:extLst>
                <a:ext uri="{FF2B5EF4-FFF2-40B4-BE49-F238E27FC236}">
                  <a16:creationId xmlns:a16="http://schemas.microsoft.com/office/drawing/2014/main" id="{7AE1A5B7-F785-4181-B3BA-397E76AB93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1867"/>
              <a:ext cx="86" cy="51"/>
            </a:xfrm>
            <a:custGeom>
              <a:avLst/>
              <a:gdLst>
                <a:gd name="T0" fmla="*/ 205 w 39"/>
                <a:gd name="T1" fmla="*/ 153 h 23"/>
                <a:gd name="T2" fmla="*/ 44 w 39"/>
                <a:gd name="T3" fmla="*/ 251 h 23"/>
                <a:gd name="T4" fmla="*/ 53 w 39"/>
                <a:gd name="T5" fmla="*/ 251 h 23"/>
                <a:gd name="T6" fmla="*/ 53 w 39"/>
                <a:gd name="T7" fmla="*/ 251 h 23"/>
                <a:gd name="T8" fmla="*/ 205 w 39"/>
                <a:gd name="T9" fmla="*/ 162 h 23"/>
                <a:gd name="T10" fmla="*/ 205 w 39"/>
                <a:gd name="T11" fmla="*/ 153 h 23"/>
                <a:gd name="T12" fmla="*/ 0 w 39"/>
                <a:gd name="T13" fmla="*/ 0 h 23"/>
                <a:gd name="T14" fmla="*/ 0 w 39"/>
                <a:gd name="T15" fmla="*/ 35 h 23"/>
                <a:gd name="T16" fmla="*/ 364 w 39"/>
                <a:gd name="T17" fmla="*/ 53 h 23"/>
                <a:gd name="T18" fmla="*/ 364 w 39"/>
                <a:gd name="T19" fmla="*/ 53 h 23"/>
                <a:gd name="T20" fmla="*/ 419 w 39"/>
                <a:gd name="T21" fmla="*/ 20 h 23"/>
                <a:gd name="T22" fmla="*/ 0 w 39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23">
                  <a:moveTo>
                    <a:pt x="19" y="14"/>
                  </a:moveTo>
                  <a:cubicBezTo>
                    <a:pt x="4" y="23"/>
                    <a:pt x="4" y="23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5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6" name="Freeform 723">
              <a:extLst>
                <a:ext uri="{FF2B5EF4-FFF2-40B4-BE49-F238E27FC236}">
                  <a16:creationId xmlns:a16="http://schemas.microsoft.com/office/drawing/2014/main" id="{88771B6D-A691-4BC6-95AA-D1F464261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22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7" name="Freeform 724">
              <a:extLst>
                <a:ext uri="{FF2B5EF4-FFF2-40B4-BE49-F238E27FC236}">
                  <a16:creationId xmlns:a16="http://schemas.microsoft.com/office/drawing/2014/main" id="{5ACFAF6B-7258-4557-AE09-CE5D766F6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22"/>
              <a:ext cx="7" cy="5"/>
            </a:xfrm>
            <a:custGeom>
              <a:avLst/>
              <a:gdLst>
                <a:gd name="T0" fmla="*/ 12 w 3"/>
                <a:gd name="T1" fmla="*/ 0 h 2"/>
                <a:gd name="T2" fmla="*/ 0 w 3"/>
                <a:gd name="T3" fmla="*/ 20 h 2"/>
                <a:gd name="T4" fmla="*/ 0 w 3"/>
                <a:gd name="T5" fmla="*/ 20 h 2"/>
                <a:gd name="T6" fmla="*/ 0 w 3"/>
                <a:gd name="T7" fmla="*/ 33 h 2"/>
                <a:gd name="T8" fmla="*/ 37 w 3"/>
                <a:gd name="T9" fmla="*/ 0 h 2"/>
                <a:gd name="T10" fmla="*/ 12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5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8" name="Freeform 725">
              <a:extLst>
                <a:ext uri="{FF2B5EF4-FFF2-40B4-BE49-F238E27FC236}">
                  <a16:creationId xmlns:a16="http://schemas.microsoft.com/office/drawing/2014/main" id="{30985820-E541-41E3-97F6-4975F96DF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25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5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9" name="Freeform 726">
              <a:extLst>
                <a:ext uri="{FF2B5EF4-FFF2-40B4-BE49-F238E27FC236}">
                  <a16:creationId xmlns:a16="http://schemas.microsoft.com/office/drawing/2014/main" id="{8D2D230B-F6D7-4EEA-997B-2276B4474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18"/>
              <a:ext cx="11" cy="4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8 h 2"/>
                <a:gd name="T4" fmla="*/ 0 w 5"/>
                <a:gd name="T5" fmla="*/ 16 h 2"/>
                <a:gd name="T6" fmla="*/ 9 w 5"/>
                <a:gd name="T7" fmla="*/ 16 h 2"/>
                <a:gd name="T8" fmla="*/ 33 w 5"/>
                <a:gd name="T9" fmla="*/ 16 h 2"/>
                <a:gd name="T10" fmla="*/ 53 w 5"/>
                <a:gd name="T11" fmla="*/ 0 h 2"/>
                <a:gd name="T12" fmla="*/ 53 w 5"/>
                <a:gd name="T13" fmla="*/ 0 h 2"/>
                <a:gd name="T14" fmla="*/ 44 w 5"/>
                <a:gd name="T15" fmla="*/ 0 h 2"/>
                <a:gd name="T16" fmla="*/ 0 w 5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0" name="Rectangle 727">
              <a:extLst>
                <a:ext uri="{FF2B5EF4-FFF2-40B4-BE49-F238E27FC236}">
                  <a16:creationId xmlns:a16="http://schemas.microsoft.com/office/drawing/2014/main" id="{9667B52B-D465-440B-8BC3-DC55F8BF1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1858"/>
              <a:ext cx="5" cy="5"/>
            </a:xfrm>
            <a:prstGeom prst="rect">
              <a:avLst/>
            </a:pr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31" name="Rectangle 728">
              <a:extLst>
                <a:ext uri="{FF2B5EF4-FFF2-40B4-BE49-F238E27FC236}">
                  <a16:creationId xmlns:a16="http://schemas.microsoft.com/office/drawing/2014/main" id="{677A15FA-40A7-410D-8BC3-57C13F588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1858"/>
              <a:ext cx="5" cy="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32" name="Freeform 729">
              <a:extLst>
                <a:ext uri="{FF2B5EF4-FFF2-40B4-BE49-F238E27FC236}">
                  <a16:creationId xmlns:a16="http://schemas.microsoft.com/office/drawing/2014/main" id="{7C4C8186-1164-4C91-9A18-EFF3DA60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72"/>
              <a:ext cx="46" cy="28"/>
            </a:xfrm>
            <a:custGeom>
              <a:avLst/>
              <a:gdLst>
                <a:gd name="T0" fmla="*/ 46 w 46"/>
                <a:gd name="T1" fmla="*/ 0 h 28"/>
                <a:gd name="T2" fmla="*/ 44 w 46"/>
                <a:gd name="T3" fmla="*/ 0 h 28"/>
                <a:gd name="T4" fmla="*/ 33 w 46"/>
                <a:gd name="T5" fmla="*/ 6 h 28"/>
                <a:gd name="T6" fmla="*/ 0 w 46"/>
                <a:gd name="T7" fmla="*/ 26 h 28"/>
                <a:gd name="T8" fmla="*/ 0 w 46"/>
                <a:gd name="T9" fmla="*/ 26 h 28"/>
                <a:gd name="T10" fmla="*/ 0 w 46"/>
                <a:gd name="T11" fmla="*/ 28 h 28"/>
                <a:gd name="T12" fmla="*/ 46 w 46"/>
                <a:gd name="T13" fmla="*/ 2 h 28"/>
                <a:gd name="T14" fmla="*/ 46 w 46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28">
                  <a:moveTo>
                    <a:pt x="46" y="0"/>
                  </a:moveTo>
                  <a:lnTo>
                    <a:pt x="44" y="0"/>
                  </a:lnTo>
                  <a:lnTo>
                    <a:pt x="33" y="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A8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3" name="Freeform 730">
              <a:extLst>
                <a:ext uri="{FF2B5EF4-FFF2-40B4-BE49-F238E27FC236}">
                  <a16:creationId xmlns:a16="http://schemas.microsoft.com/office/drawing/2014/main" id="{D3A7BE4B-468A-44E7-88FC-F9E3DF232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872"/>
              <a:ext cx="46" cy="28"/>
            </a:xfrm>
            <a:custGeom>
              <a:avLst/>
              <a:gdLst>
                <a:gd name="T0" fmla="*/ 46 w 46"/>
                <a:gd name="T1" fmla="*/ 0 h 28"/>
                <a:gd name="T2" fmla="*/ 44 w 46"/>
                <a:gd name="T3" fmla="*/ 0 h 28"/>
                <a:gd name="T4" fmla="*/ 33 w 46"/>
                <a:gd name="T5" fmla="*/ 6 h 28"/>
                <a:gd name="T6" fmla="*/ 0 w 46"/>
                <a:gd name="T7" fmla="*/ 26 h 28"/>
                <a:gd name="T8" fmla="*/ 0 w 46"/>
                <a:gd name="T9" fmla="*/ 26 h 28"/>
                <a:gd name="T10" fmla="*/ 0 w 46"/>
                <a:gd name="T11" fmla="*/ 28 h 28"/>
                <a:gd name="T12" fmla="*/ 46 w 46"/>
                <a:gd name="T13" fmla="*/ 2 h 28"/>
                <a:gd name="T14" fmla="*/ 46 w 46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28">
                  <a:moveTo>
                    <a:pt x="46" y="0"/>
                  </a:moveTo>
                  <a:lnTo>
                    <a:pt x="44" y="0"/>
                  </a:lnTo>
                  <a:lnTo>
                    <a:pt x="33" y="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6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4" name="Freeform 731">
              <a:extLst>
                <a:ext uri="{FF2B5EF4-FFF2-40B4-BE49-F238E27FC236}">
                  <a16:creationId xmlns:a16="http://schemas.microsoft.com/office/drawing/2014/main" id="{28480256-026A-4669-814B-39083C2B3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669"/>
              <a:ext cx="95" cy="55"/>
            </a:xfrm>
            <a:custGeom>
              <a:avLst/>
              <a:gdLst>
                <a:gd name="T0" fmla="*/ 2 w 95"/>
                <a:gd name="T1" fmla="*/ 55 h 55"/>
                <a:gd name="T2" fmla="*/ 95 w 95"/>
                <a:gd name="T3" fmla="*/ 4 h 55"/>
                <a:gd name="T4" fmla="*/ 92 w 95"/>
                <a:gd name="T5" fmla="*/ 0 h 55"/>
                <a:gd name="T6" fmla="*/ 0 w 95"/>
                <a:gd name="T7" fmla="*/ 51 h 55"/>
                <a:gd name="T8" fmla="*/ 2 w 95"/>
                <a:gd name="T9" fmla="*/ 5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5">
                  <a:moveTo>
                    <a:pt x="2" y="55"/>
                  </a:moveTo>
                  <a:lnTo>
                    <a:pt x="95" y="4"/>
                  </a:lnTo>
                  <a:lnTo>
                    <a:pt x="92" y="0"/>
                  </a:lnTo>
                  <a:lnTo>
                    <a:pt x="0" y="51"/>
                  </a:lnTo>
                  <a:lnTo>
                    <a:pt x="2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5" name="Freeform 732">
              <a:extLst>
                <a:ext uri="{FF2B5EF4-FFF2-40B4-BE49-F238E27FC236}">
                  <a16:creationId xmlns:a16="http://schemas.microsoft.com/office/drawing/2014/main" id="{FA837DBB-D84B-4B74-BD78-B9FB108A1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669"/>
              <a:ext cx="95" cy="55"/>
            </a:xfrm>
            <a:custGeom>
              <a:avLst/>
              <a:gdLst>
                <a:gd name="T0" fmla="*/ 2 w 95"/>
                <a:gd name="T1" fmla="*/ 55 h 55"/>
                <a:gd name="T2" fmla="*/ 95 w 95"/>
                <a:gd name="T3" fmla="*/ 4 h 55"/>
                <a:gd name="T4" fmla="*/ 92 w 95"/>
                <a:gd name="T5" fmla="*/ 0 h 55"/>
                <a:gd name="T6" fmla="*/ 0 w 95"/>
                <a:gd name="T7" fmla="*/ 51 h 55"/>
                <a:gd name="T8" fmla="*/ 2 w 95"/>
                <a:gd name="T9" fmla="*/ 5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5">
                  <a:moveTo>
                    <a:pt x="2" y="55"/>
                  </a:moveTo>
                  <a:lnTo>
                    <a:pt x="95" y="4"/>
                  </a:lnTo>
                  <a:lnTo>
                    <a:pt x="92" y="0"/>
                  </a:lnTo>
                  <a:lnTo>
                    <a:pt x="0" y="51"/>
                  </a:lnTo>
                  <a:lnTo>
                    <a:pt x="2" y="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6" name="Freeform 733">
              <a:extLst>
                <a:ext uri="{FF2B5EF4-FFF2-40B4-BE49-F238E27FC236}">
                  <a16:creationId xmlns:a16="http://schemas.microsoft.com/office/drawing/2014/main" id="{129A9FA3-657C-40BE-9073-B57A75E59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614"/>
              <a:ext cx="29" cy="13"/>
            </a:xfrm>
            <a:custGeom>
              <a:avLst/>
              <a:gdLst>
                <a:gd name="T0" fmla="*/ 29 w 29"/>
                <a:gd name="T1" fmla="*/ 0 h 13"/>
                <a:gd name="T2" fmla="*/ 0 w 29"/>
                <a:gd name="T3" fmla="*/ 13 h 13"/>
                <a:gd name="T4" fmla="*/ 5 w 29"/>
                <a:gd name="T5" fmla="*/ 13 h 13"/>
                <a:gd name="T6" fmla="*/ 9 w 29"/>
                <a:gd name="T7" fmla="*/ 13 h 13"/>
                <a:gd name="T8" fmla="*/ 29 w 29"/>
                <a:gd name="T9" fmla="*/ 2 h 13"/>
                <a:gd name="T10" fmla="*/ 29 w 29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3">
                  <a:moveTo>
                    <a:pt x="29" y="0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9" y="13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6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7" name="Freeform 734">
              <a:extLst>
                <a:ext uri="{FF2B5EF4-FFF2-40B4-BE49-F238E27FC236}">
                  <a16:creationId xmlns:a16="http://schemas.microsoft.com/office/drawing/2014/main" id="{98D986E2-CB3E-4167-8FF4-2C625477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614"/>
              <a:ext cx="29" cy="13"/>
            </a:xfrm>
            <a:custGeom>
              <a:avLst/>
              <a:gdLst>
                <a:gd name="T0" fmla="*/ 29 w 29"/>
                <a:gd name="T1" fmla="*/ 0 h 13"/>
                <a:gd name="T2" fmla="*/ 0 w 29"/>
                <a:gd name="T3" fmla="*/ 13 h 13"/>
                <a:gd name="T4" fmla="*/ 5 w 29"/>
                <a:gd name="T5" fmla="*/ 13 h 13"/>
                <a:gd name="T6" fmla="*/ 9 w 29"/>
                <a:gd name="T7" fmla="*/ 13 h 13"/>
                <a:gd name="T8" fmla="*/ 29 w 29"/>
                <a:gd name="T9" fmla="*/ 2 h 13"/>
                <a:gd name="T10" fmla="*/ 29 w 29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3">
                  <a:moveTo>
                    <a:pt x="29" y="0"/>
                  </a:moveTo>
                  <a:lnTo>
                    <a:pt x="0" y="13"/>
                  </a:lnTo>
                  <a:lnTo>
                    <a:pt x="5" y="13"/>
                  </a:lnTo>
                  <a:lnTo>
                    <a:pt x="9" y="13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8" name="Freeform 735">
              <a:extLst>
                <a:ext uri="{FF2B5EF4-FFF2-40B4-BE49-F238E27FC236}">
                  <a16:creationId xmlns:a16="http://schemas.microsoft.com/office/drawing/2014/main" id="{B1869BDE-2821-480F-A832-B1407E137F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2"/>
              <a:ext cx="1875" cy="86"/>
            </a:xfrm>
            <a:custGeom>
              <a:avLst/>
              <a:gdLst>
                <a:gd name="T0" fmla="*/ 1216 w 1875"/>
                <a:gd name="T1" fmla="*/ 55 h 86"/>
                <a:gd name="T2" fmla="*/ 1216 w 1875"/>
                <a:gd name="T3" fmla="*/ 55 h 86"/>
                <a:gd name="T4" fmla="*/ 1875 w 1875"/>
                <a:gd name="T5" fmla="*/ 86 h 86"/>
                <a:gd name="T6" fmla="*/ 1875 w 1875"/>
                <a:gd name="T7" fmla="*/ 83 h 86"/>
                <a:gd name="T8" fmla="*/ 1216 w 1875"/>
                <a:gd name="T9" fmla="*/ 55 h 86"/>
                <a:gd name="T10" fmla="*/ 0 w 1875"/>
                <a:gd name="T11" fmla="*/ 0 h 86"/>
                <a:gd name="T12" fmla="*/ 0 w 1875"/>
                <a:gd name="T13" fmla="*/ 0 h 86"/>
                <a:gd name="T14" fmla="*/ 1194 w 1875"/>
                <a:gd name="T15" fmla="*/ 55 h 86"/>
                <a:gd name="T16" fmla="*/ 1194 w 1875"/>
                <a:gd name="T17" fmla="*/ 53 h 86"/>
                <a:gd name="T18" fmla="*/ 0 w 1875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5" h="86">
                  <a:moveTo>
                    <a:pt x="1216" y="55"/>
                  </a:moveTo>
                  <a:lnTo>
                    <a:pt x="1216" y="55"/>
                  </a:lnTo>
                  <a:lnTo>
                    <a:pt x="1875" y="86"/>
                  </a:lnTo>
                  <a:lnTo>
                    <a:pt x="1875" y="83"/>
                  </a:lnTo>
                  <a:lnTo>
                    <a:pt x="1216" y="5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194" y="55"/>
                  </a:lnTo>
                  <a:lnTo>
                    <a:pt x="1194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9" name="Freeform 736">
              <a:extLst>
                <a:ext uri="{FF2B5EF4-FFF2-40B4-BE49-F238E27FC236}">
                  <a16:creationId xmlns:a16="http://schemas.microsoft.com/office/drawing/2014/main" id="{22C1CE7B-8677-4ECB-99CE-19C63680C2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2"/>
              <a:ext cx="1875" cy="86"/>
            </a:xfrm>
            <a:custGeom>
              <a:avLst/>
              <a:gdLst>
                <a:gd name="T0" fmla="*/ 1216 w 1875"/>
                <a:gd name="T1" fmla="*/ 55 h 86"/>
                <a:gd name="T2" fmla="*/ 1216 w 1875"/>
                <a:gd name="T3" fmla="*/ 55 h 86"/>
                <a:gd name="T4" fmla="*/ 1875 w 1875"/>
                <a:gd name="T5" fmla="*/ 86 h 86"/>
                <a:gd name="T6" fmla="*/ 1875 w 1875"/>
                <a:gd name="T7" fmla="*/ 83 h 86"/>
                <a:gd name="T8" fmla="*/ 1216 w 1875"/>
                <a:gd name="T9" fmla="*/ 55 h 86"/>
                <a:gd name="T10" fmla="*/ 0 w 1875"/>
                <a:gd name="T11" fmla="*/ 0 h 86"/>
                <a:gd name="T12" fmla="*/ 0 w 1875"/>
                <a:gd name="T13" fmla="*/ 0 h 86"/>
                <a:gd name="T14" fmla="*/ 1194 w 1875"/>
                <a:gd name="T15" fmla="*/ 55 h 86"/>
                <a:gd name="T16" fmla="*/ 1194 w 1875"/>
                <a:gd name="T17" fmla="*/ 53 h 86"/>
                <a:gd name="T18" fmla="*/ 0 w 1875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5" h="86">
                  <a:moveTo>
                    <a:pt x="1216" y="55"/>
                  </a:moveTo>
                  <a:lnTo>
                    <a:pt x="1216" y="55"/>
                  </a:lnTo>
                  <a:lnTo>
                    <a:pt x="1875" y="86"/>
                  </a:lnTo>
                  <a:lnTo>
                    <a:pt x="1875" y="83"/>
                  </a:lnTo>
                  <a:lnTo>
                    <a:pt x="1216" y="5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1194" y="55"/>
                  </a:lnTo>
                  <a:lnTo>
                    <a:pt x="1194" y="5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0" name="Freeform 737">
              <a:extLst>
                <a:ext uri="{FF2B5EF4-FFF2-40B4-BE49-F238E27FC236}">
                  <a16:creationId xmlns:a16="http://schemas.microsoft.com/office/drawing/2014/main" id="{C54FF29A-2985-4B07-95AD-88C5091B14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2"/>
              <a:ext cx="1875" cy="86"/>
            </a:xfrm>
            <a:custGeom>
              <a:avLst/>
              <a:gdLst>
                <a:gd name="T0" fmla="*/ 1216 w 1875"/>
                <a:gd name="T1" fmla="*/ 55 h 86"/>
                <a:gd name="T2" fmla="*/ 1214 w 1875"/>
                <a:gd name="T3" fmla="*/ 57 h 86"/>
                <a:gd name="T4" fmla="*/ 1873 w 1875"/>
                <a:gd name="T5" fmla="*/ 86 h 86"/>
                <a:gd name="T6" fmla="*/ 1875 w 1875"/>
                <a:gd name="T7" fmla="*/ 86 h 86"/>
                <a:gd name="T8" fmla="*/ 1216 w 1875"/>
                <a:gd name="T9" fmla="*/ 55 h 86"/>
                <a:gd name="T10" fmla="*/ 0 w 1875"/>
                <a:gd name="T11" fmla="*/ 0 h 86"/>
                <a:gd name="T12" fmla="*/ 0 w 1875"/>
                <a:gd name="T13" fmla="*/ 2 h 86"/>
                <a:gd name="T14" fmla="*/ 1194 w 1875"/>
                <a:gd name="T15" fmla="*/ 55 h 86"/>
                <a:gd name="T16" fmla="*/ 1194 w 1875"/>
                <a:gd name="T17" fmla="*/ 55 h 86"/>
                <a:gd name="T18" fmla="*/ 0 w 1875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5" h="86">
                  <a:moveTo>
                    <a:pt x="1216" y="55"/>
                  </a:moveTo>
                  <a:lnTo>
                    <a:pt x="1214" y="57"/>
                  </a:lnTo>
                  <a:lnTo>
                    <a:pt x="1873" y="86"/>
                  </a:lnTo>
                  <a:lnTo>
                    <a:pt x="1875" y="86"/>
                  </a:lnTo>
                  <a:lnTo>
                    <a:pt x="1216" y="5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1194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1" name="Freeform 738">
              <a:extLst>
                <a:ext uri="{FF2B5EF4-FFF2-40B4-BE49-F238E27FC236}">
                  <a16:creationId xmlns:a16="http://schemas.microsoft.com/office/drawing/2014/main" id="{C65C1B6A-95BF-4C97-BB97-F6128711CC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9" y="1612"/>
              <a:ext cx="1875" cy="86"/>
            </a:xfrm>
            <a:custGeom>
              <a:avLst/>
              <a:gdLst>
                <a:gd name="T0" fmla="*/ 1216 w 1875"/>
                <a:gd name="T1" fmla="*/ 55 h 86"/>
                <a:gd name="T2" fmla="*/ 1214 w 1875"/>
                <a:gd name="T3" fmla="*/ 57 h 86"/>
                <a:gd name="T4" fmla="*/ 1873 w 1875"/>
                <a:gd name="T5" fmla="*/ 86 h 86"/>
                <a:gd name="T6" fmla="*/ 1875 w 1875"/>
                <a:gd name="T7" fmla="*/ 86 h 86"/>
                <a:gd name="T8" fmla="*/ 1216 w 1875"/>
                <a:gd name="T9" fmla="*/ 55 h 86"/>
                <a:gd name="T10" fmla="*/ 0 w 1875"/>
                <a:gd name="T11" fmla="*/ 0 h 86"/>
                <a:gd name="T12" fmla="*/ 0 w 1875"/>
                <a:gd name="T13" fmla="*/ 2 h 86"/>
                <a:gd name="T14" fmla="*/ 1194 w 1875"/>
                <a:gd name="T15" fmla="*/ 55 h 86"/>
                <a:gd name="T16" fmla="*/ 1194 w 1875"/>
                <a:gd name="T17" fmla="*/ 55 h 86"/>
                <a:gd name="T18" fmla="*/ 0 w 1875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5" h="86">
                  <a:moveTo>
                    <a:pt x="1216" y="55"/>
                  </a:moveTo>
                  <a:lnTo>
                    <a:pt x="1214" y="57"/>
                  </a:lnTo>
                  <a:lnTo>
                    <a:pt x="1873" y="86"/>
                  </a:lnTo>
                  <a:lnTo>
                    <a:pt x="1875" y="86"/>
                  </a:lnTo>
                  <a:lnTo>
                    <a:pt x="1216" y="5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1194" y="5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2" name="Freeform 739">
              <a:extLst>
                <a:ext uri="{FF2B5EF4-FFF2-40B4-BE49-F238E27FC236}">
                  <a16:creationId xmlns:a16="http://schemas.microsoft.com/office/drawing/2014/main" id="{D55ACC6D-10C1-4A5E-9595-A07130603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612"/>
              <a:ext cx="4" cy="4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0 w 4"/>
                <a:gd name="T5" fmla="*/ 4 h 4"/>
                <a:gd name="T6" fmla="*/ 2 w 4"/>
                <a:gd name="T7" fmla="*/ 2 h 4"/>
                <a:gd name="T8" fmla="*/ 4 w 4"/>
                <a:gd name="T9" fmla="*/ 2 h 4"/>
                <a:gd name="T10" fmla="*/ 4 w 4"/>
                <a:gd name="T11" fmla="*/ 0 h 4"/>
                <a:gd name="T12" fmla="*/ 4 w 4"/>
                <a:gd name="T13" fmla="*/ 0 h 4"/>
                <a:gd name="T14" fmla="*/ 2 w 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3" name="Freeform 740">
              <a:extLst>
                <a:ext uri="{FF2B5EF4-FFF2-40B4-BE49-F238E27FC236}">
                  <a16:creationId xmlns:a16="http://schemas.microsoft.com/office/drawing/2014/main" id="{1D93F531-B682-4CE5-AD7D-011636858E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1" y="1632"/>
              <a:ext cx="33" cy="15"/>
            </a:xfrm>
            <a:custGeom>
              <a:avLst/>
              <a:gdLst>
                <a:gd name="T0" fmla="*/ 18 w 33"/>
                <a:gd name="T1" fmla="*/ 6 h 15"/>
                <a:gd name="T2" fmla="*/ 0 w 33"/>
                <a:gd name="T3" fmla="*/ 15 h 15"/>
                <a:gd name="T4" fmla="*/ 0 w 33"/>
                <a:gd name="T5" fmla="*/ 15 h 15"/>
                <a:gd name="T6" fmla="*/ 18 w 33"/>
                <a:gd name="T7" fmla="*/ 8 h 15"/>
                <a:gd name="T8" fmla="*/ 18 w 33"/>
                <a:gd name="T9" fmla="*/ 6 h 15"/>
                <a:gd name="T10" fmla="*/ 29 w 33"/>
                <a:gd name="T11" fmla="*/ 0 h 15"/>
                <a:gd name="T12" fmla="*/ 22 w 33"/>
                <a:gd name="T13" fmla="*/ 4 h 15"/>
                <a:gd name="T14" fmla="*/ 22 w 33"/>
                <a:gd name="T15" fmla="*/ 6 h 15"/>
                <a:gd name="T16" fmla="*/ 33 w 33"/>
                <a:gd name="T17" fmla="*/ 0 h 15"/>
                <a:gd name="T18" fmla="*/ 29 w 3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5">
                  <a:moveTo>
                    <a:pt x="18" y="6"/>
                  </a:moveTo>
                  <a:lnTo>
                    <a:pt x="0" y="15"/>
                  </a:lnTo>
                  <a:lnTo>
                    <a:pt x="18" y="8"/>
                  </a:lnTo>
                  <a:lnTo>
                    <a:pt x="18" y="6"/>
                  </a:lnTo>
                  <a:close/>
                  <a:moveTo>
                    <a:pt x="29" y="0"/>
                  </a:moveTo>
                  <a:lnTo>
                    <a:pt x="22" y="4"/>
                  </a:lnTo>
                  <a:lnTo>
                    <a:pt x="22" y="6"/>
                  </a:lnTo>
                  <a:lnTo>
                    <a:pt x="33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9F6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4" name="Freeform 741">
              <a:extLst>
                <a:ext uri="{FF2B5EF4-FFF2-40B4-BE49-F238E27FC236}">
                  <a16:creationId xmlns:a16="http://schemas.microsoft.com/office/drawing/2014/main" id="{535B454E-6645-46E1-8C2A-13181A059A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1" y="1632"/>
              <a:ext cx="33" cy="15"/>
            </a:xfrm>
            <a:custGeom>
              <a:avLst/>
              <a:gdLst>
                <a:gd name="T0" fmla="*/ 18 w 33"/>
                <a:gd name="T1" fmla="*/ 6 h 15"/>
                <a:gd name="T2" fmla="*/ 0 w 33"/>
                <a:gd name="T3" fmla="*/ 15 h 15"/>
                <a:gd name="T4" fmla="*/ 0 w 33"/>
                <a:gd name="T5" fmla="*/ 15 h 15"/>
                <a:gd name="T6" fmla="*/ 18 w 33"/>
                <a:gd name="T7" fmla="*/ 8 h 15"/>
                <a:gd name="T8" fmla="*/ 18 w 33"/>
                <a:gd name="T9" fmla="*/ 6 h 15"/>
                <a:gd name="T10" fmla="*/ 29 w 33"/>
                <a:gd name="T11" fmla="*/ 0 h 15"/>
                <a:gd name="T12" fmla="*/ 22 w 33"/>
                <a:gd name="T13" fmla="*/ 4 h 15"/>
                <a:gd name="T14" fmla="*/ 22 w 33"/>
                <a:gd name="T15" fmla="*/ 6 h 15"/>
                <a:gd name="T16" fmla="*/ 33 w 33"/>
                <a:gd name="T17" fmla="*/ 0 h 15"/>
                <a:gd name="T18" fmla="*/ 29 w 3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5">
                  <a:moveTo>
                    <a:pt x="18" y="6"/>
                  </a:moveTo>
                  <a:lnTo>
                    <a:pt x="0" y="15"/>
                  </a:lnTo>
                  <a:lnTo>
                    <a:pt x="18" y="8"/>
                  </a:lnTo>
                  <a:lnTo>
                    <a:pt x="18" y="6"/>
                  </a:lnTo>
                  <a:moveTo>
                    <a:pt x="29" y="0"/>
                  </a:moveTo>
                  <a:lnTo>
                    <a:pt x="22" y="4"/>
                  </a:lnTo>
                  <a:lnTo>
                    <a:pt x="22" y="6"/>
                  </a:lnTo>
                  <a:lnTo>
                    <a:pt x="33" y="0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5" name="Freeform 742">
              <a:extLst>
                <a:ext uri="{FF2B5EF4-FFF2-40B4-BE49-F238E27FC236}">
                  <a16:creationId xmlns:a16="http://schemas.microsoft.com/office/drawing/2014/main" id="{EA36B742-B96E-4567-A53E-3BF1B5317B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1" y="1632"/>
              <a:ext cx="33" cy="15"/>
            </a:xfrm>
            <a:custGeom>
              <a:avLst/>
              <a:gdLst>
                <a:gd name="T0" fmla="*/ 18 w 33"/>
                <a:gd name="T1" fmla="*/ 8 h 15"/>
                <a:gd name="T2" fmla="*/ 0 w 33"/>
                <a:gd name="T3" fmla="*/ 15 h 15"/>
                <a:gd name="T4" fmla="*/ 5 w 33"/>
                <a:gd name="T5" fmla="*/ 15 h 15"/>
                <a:gd name="T6" fmla="*/ 18 w 33"/>
                <a:gd name="T7" fmla="*/ 8 h 15"/>
                <a:gd name="T8" fmla="*/ 18 w 33"/>
                <a:gd name="T9" fmla="*/ 8 h 15"/>
                <a:gd name="T10" fmla="*/ 33 w 33"/>
                <a:gd name="T11" fmla="*/ 0 h 15"/>
                <a:gd name="T12" fmla="*/ 22 w 33"/>
                <a:gd name="T13" fmla="*/ 6 h 15"/>
                <a:gd name="T14" fmla="*/ 22 w 33"/>
                <a:gd name="T15" fmla="*/ 6 h 15"/>
                <a:gd name="T16" fmla="*/ 33 w 33"/>
                <a:gd name="T17" fmla="*/ 0 h 15"/>
                <a:gd name="T18" fmla="*/ 33 w 3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5">
                  <a:moveTo>
                    <a:pt x="18" y="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18" y="8"/>
                  </a:lnTo>
                  <a:close/>
                  <a:moveTo>
                    <a:pt x="33" y="0"/>
                  </a:moveTo>
                  <a:lnTo>
                    <a:pt x="22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E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6" name="Freeform 743">
              <a:extLst>
                <a:ext uri="{FF2B5EF4-FFF2-40B4-BE49-F238E27FC236}">
                  <a16:creationId xmlns:a16="http://schemas.microsoft.com/office/drawing/2014/main" id="{4ADBCA02-87BF-4AC9-8867-B9871D7B7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1" y="1632"/>
              <a:ext cx="33" cy="15"/>
            </a:xfrm>
            <a:custGeom>
              <a:avLst/>
              <a:gdLst>
                <a:gd name="T0" fmla="*/ 18 w 33"/>
                <a:gd name="T1" fmla="*/ 8 h 15"/>
                <a:gd name="T2" fmla="*/ 0 w 33"/>
                <a:gd name="T3" fmla="*/ 15 h 15"/>
                <a:gd name="T4" fmla="*/ 5 w 33"/>
                <a:gd name="T5" fmla="*/ 15 h 15"/>
                <a:gd name="T6" fmla="*/ 18 w 33"/>
                <a:gd name="T7" fmla="*/ 8 h 15"/>
                <a:gd name="T8" fmla="*/ 18 w 33"/>
                <a:gd name="T9" fmla="*/ 8 h 15"/>
                <a:gd name="T10" fmla="*/ 33 w 33"/>
                <a:gd name="T11" fmla="*/ 0 h 15"/>
                <a:gd name="T12" fmla="*/ 22 w 33"/>
                <a:gd name="T13" fmla="*/ 6 h 15"/>
                <a:gd name="T14" fmla="*/ 22 w 33"/>
                <a:gd name="T15" fmla="*/ 6 h 15"/>
                <a:gd name="T16" fmla="*/ 33 w 33"/>
                <a:gd name="T17" fmla="*/ 0 h 15"/>
                <a:gd name="T18" fmla="*/ 33 w 3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5">
                  <a:moveTo>
                    <a:pt x="18" y="8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18" y="8"/>
                  </a:lnTo>
                  <a:moveTo>
                    <a:pt x="33" y="0"/>
                  </a:moveTo>
                  <a:lnTo>
                    <a:pt x="22" y="6"/>
                  </a:lnTo>
                  <a:lnTo>
                    <a:pt x="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7" name="Freeform 744">
              <a:extLst>
                <a:ext uri="{FF2B5EF4-FFF2-40B4-BE49-F238E27FC236}">
                  <a16:creationId xmlns:a16="http://schemas.microsoft.com/office/drawing/2014/main" id="{B73F249F-3A14-4AC0-ADCF-47C9DDAF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36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2 h 4"/>
                <a:gd name="T4" fmla="*/ 0 w 4"/>
                <a:gd name="T5" fmla="*/ 4 h 4"/>
                <a:gd name="T6" fmla="*/ 0 w 4"/>
                <a:gd name="T7" fmla="*/ 4 h 4"/>
                <a:gd name="T8" fmla="*/ 4 w 4"/>
                <a:gd name="T9" fmla="*/ 2 h 4"/>
                <a:gd name="T10" fmla="*/ 4 w 4"/>
                <a:gd name="T11" fmla="*/ 2 h 4"/>
                <a:gd name="T12" fmla="*/ 4 w 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9A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8" name="Freeform 745">
              <a:extLst>
                <a:ext uri="{FF2B5EF4-FFF2-40B4-BE49-F238E27FC236}">
                  <a16:creationId xmlns:a16="http://schemas.microsoft.com/office/drawing/2014/main" id="{38F24185-B37D-44FC-9467-128EAA69C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627"/>
              <a:ext cx="11" cy="5"/>
            </a:xfrm>
            <a:custGeom>
              <a:avLst/>
              <a:gdLst>
                <a:gd name="T0" fmla="*/ 6 w 11"/>
                <a:gd name="T1" fmla="*/ 0 h 5"/>
                <a:gd name="T2" fmla="*/ 0 w 11"/>
                <a:gd name="T3" fmla="*/ 5 h 5"/>
                <a:gd name="T4" fmla="*/ 4 w 11"/>
                <a:gd name="T5" fmla="*/ 5 h 5"/>
                <a:gd name="T6" fmla="*/ 4 w 11"/>
                <a:gd name="T7" fmla="*/ 5 h 5"/>
                <a:gd name="T8" fmla="*/ 11 w 11"/>
                <a:gd name="T9" fmla="*/ 0 h 5"/>
                <a:gd name="T10" fmla="*/ 11 w 11"/>
                <a:gd name="T11" fmla="*/ 0 h 5"/>
                <a:gd name="T12" fmla="*/ 6 w 11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">
                  <a:moveTo>
                    <a:pt x="6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11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9" name="Freeform 746">
              <a:extLst>
                <a:ext uri="{FF2B5EF4-FFF2-40B4-BE49-F238E27FC236}">
                  <a16:creationId xmlns:a16="http://schemas.microsoft.com/office/drawing/2014/main" id="{577C0D4A-02AD-4D38-BCA3-8C9D54637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627"/>
              <a:ext cx="11" cy="5"/>
            </a:xfrm>
            <a:custGeom>
              <a:avLst/>
              <a:gdLst>
                <a:gd name="T0" fmla="*/ 6 w 11"/>
                <a:gd name="T1" fmla="*/ 0 h 5"/>
                <a:gd name="T2" fmla="*/ 0 w 11"/>
                <a:gd name="T3" fmla="*/ 5 h 5"/>
                <a:gd name="T4" fmla="*/ 4 w 11"/>
                <a:gd name="T5" fmla="*/ 5 h 5"/>
                <a:gd name="T6" fmla="*/ 4 w 11"/>
                <a:gd name="T7" fmla="*/ 5 h 5"/>
                <a:gd name="T8" fmla="*/ 11 w 11"/>
                <a:gd name="T9" fmla="*/ 0 h 5"/>
                <a:gd name="T10" fmla="*/ 11 w 11"/>
                <a:gd name="T11" fmla="*/ 0 h 5"/>
                <a:gd name="T12" fmla="*/ 6 w 11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">
                  <a:moveTo>
                    <a:pt x="6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11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0" name="Freeform 747">
              <a:extLst>
                <a:ext uri="{FF2B5EF4-FFF2-40B4-BE49-F238E27FC236}">
                  <a16:creationId xmlns:a16="http://schemas.microsoft.com/office/drawing/2014/main" id="{7CEC0345-677E-41CF-A5C7-C3EFD26EB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651"/>
              <a:ext cx="11" cy="7"/>
            </a:xfrm>
            <a:custGeom>
              <a:avLst/>
              <a:gdLst>
                <a:gd name="T0" fmla="*/ 8 w 11"/>
                <a:gd name="T1" fmla="*/ 0 h 7"/>
                <a:gd name="T2" fmla="*/ 0 w 11"/>
                <a:gd name="T3" fmla="*/ 7 h 7"/>
                <a:gd name="T4" fmla="*/ 11 w 11"/>
                <a:gd name="T5" fmla="*/ 0 h 7"/>
                <a:gd name="T6" fmla="*/ 8 w 11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8" y="0"/>
                  </a:moveTo>
                  <a:lnTo>
                    <a:pt x="0" y="7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9F6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1" name="Freeform 748">
              <a:extLst>
                <a:ext uri="{FF2B5EF4-FFF2-40B4-BE49-F238E27FC236}">
                  <a16:creationId xmlns:a16="http://schemas.microsoft.com/office/drawing/2014/main" id="{2887C28D-4688-4D41-8245-9259921AE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651"/>
              <a:ext cx="11" cy="7"/>
            </a:xfrm>
            <a:custGeom>
              <a:avLst/>
              <a:gdLst>
                <a:gd name="T0" fmla="*/ 8 w 11"/>
                <a:gd name="T1" fmla="*/ 0 h 7"/>
                <a:gd name="T2" fmla="*/ 0 w 11"/>
                <a:gd name="T3" fmla="*/ 7 h 7"/>
                <a:gd name="T4" fmla="*/ 11 w 11"/>
                <a:gd name="T5" fmla="*/ 0 h 7"/>
                <a:gd name="T6" fmla="*/ 8 w 11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8" y="0"/>
                  </a:moveTo>
                  <a:lnTo>
                    <a:pt x="0" y="7"/>
                  </a:lnTo>
                  <a:lnTo>
                    <a:pt x="11" y="0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2" name="Freeform 749">
              <a:extLst>
                <a:ext uri="{FF2B5EF4-FFF2-40B4-BE49-F238E27FC236}">
                  <a16:creationId xmlns:a16="http://schemas.microsoft.com/office/drawing/2014/main" id="{81C6E827-012C-4FAC-94F8-61B192DF1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51"/>
              <a:ext cx="22" cy="11"/>
            </a:xfrm>
            <a:custGeom>
              <a:avLst/>
              <a:gdLst>
                <a:gd name="T0" fmla="*/ 20 w 22"/>
                <a:gd name="T1" fmla="*/ 0 h 11"/>
                <a:gd name="T2" fmla="*/ 9 w 22"/>
                <a:gd name="T3" fmla="*/ 7 h 11"/>
                <a:gd name="T4" fmla="*/ 0 w 22"/>
                <a:gd name="T5" fmla="*/ 11 h 11"/>
                <a:gd name="T6" fmla="*/ 4 w 22"/>
                <a:gd name="T7" fmla="*/ 11 h 11"/>
                <a:gd name="T8" fmla="*/ 22 w 22"/>
                <a:gd name="T9" fmla="*/ 0 h 11"/>
                <a:gd name="T10" fmla="*/ 20 w 22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1">
                  <a:moveTo>
                    <a:pt x="20" y="0"/>
                  </a:moveTo>
                  <a:lnTo>
                    <a:pt x="9" y="7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22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E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3" name="Freeform 750">
              <a:extLst>
                <a:ext uri="{FF2B5EF4-FFF2-40B4-BE49-F238E27FC236}">
                  <a16:creationId xmlns:a16="http://schemas.microsoft.com/office/drawing/2014/main" id="{759532A9-28DD-40D0-8545-B9A1D59F4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51"/>
              <a:ext cx="22" cy="11"/>
            </a:xfrm>
            <a:custGeom>
              <a:avLst/>
              <a:gdLst>
                <a:gd name="T0" fmla="*/ 20 w 22"/>
                <a:gd name="T1" fmla="*/ 0 h 11"/>
                <a:gd name="T2" fmla="*/ 9 w 22"/>
                <a:gd name="T3" fmla="*/ 7 h 11"/>
                <a:gd name="T4" fmla="*/ 0 w 22"/>
                <a:gd name="T5" fmla="*/ 11 h 11"/>
                <a:gd name="T6" fmla="*/ 4 w 22"/>
                <a:gd name="T7" fmla="*/ 11 h 11"/>
                <a:gd name="T8" fmla="*/ 22 w 22"/>
                <a:gd name="T9" fmla="*/ 0 h 11"/>
                <a:gd name="T10" fmla="*/ 20 w 22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1">
                  <a:moveTo>
                    <a:pt x="20" y="0"/>
                  </a:moveTo>
                  <a:lnTo>
                    <a:pt x="9" y="7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22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4" name="Rectangle 751">
              <a:extLst>
                <a:ext uri="{FF2B5EF4-FFF2-40B4-BE49-F238E27FC236}">
                  <a16:creationId xmlns:a16="http://schemas.microsoft.com/office/drawing/2014/main" id="{C3F4540C-0678-4037-ABFE-4607721E0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662"/>
              <a:ext cx="2" cy="3"/>
            </a:xfrm>
            <a:prstGeom prst="rect">
              <a:avLst/>
            </a:prstGeom>
            <a:solidFill>
              <a:srgbClr val="E9F6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55" name="Rectangle 752">
              <a:extLst>
                <a:ext uri="{FF2B5EF4-FFF2-40B4-BE49-F238E27FC236}">
                  <a16:creationId xmlns:a16="http://schemas.microsoft.com/office/drawing/2014/main" id="{02BF10C2-B1E4-458E-A55A-E7F7A49B2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662"/>
              <a:ext cx="2" cy="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56" name="Rectangle 753">
              <a:extLst>
                <a:ext uri="{FF2B5EF4-FFF2-40B4-BE49-F238E27FC236}">
                  <a16:creationId xmlns:a16="http://schemas.microsoft.com/office/drawing/2014/main" id="{9571E88C-0F46-43C5-B237-9787D2A57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662"/>
              <a:ext cx="1" cy="3"/>
            </a:xfrm>
            <a:prstGeom prst="rect">
              <a:avLst/>
            </a:prstGeom>
            <a:solidFill>
              <a:srgbClr val="DD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57" name="Rectangle 754">
              <a:extLst>
                <a:ext uri="{FF2B5EF4-FFF2-40B4-BE49-F238E27FC236}">
                  <a16:creationId xmlns:a16="http://schemas.microsoft.com/office/drawing/2014/main" id="{F9EE2DD5-C35D-458B-A59D-696B70C10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1662"/>
              <a:ext cx="1" cy="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58" name="Freeform 755">
              <a:extLst>
                <a:ext uri="{FF2B5EF4-FFF2-40B4-BE49-F238E27FC236}">
                  <a16:creationId xmlns:a16="http://schemas.microsoft.com/office/drawing/2014/main" id="{713CF2A5-33A1-4C01-8B94-2274106C50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1662"/>
              <a:ext cx="90" cy="7"/>
            </a:xfrm>
            <a:custGeom>
              <a:avLst/>
              <a:gdLst>
                <a:gd name="T0" fmla="*/ 79 w 90"/>
                <a:gd name="T1" fmla="*/ 5 h 7"/>
                <a:gd name="T2" fmla="*/ 79 w 90"/>
                <a:gd name="T3" fmla="*/ 7 h 7"/>
                <a:gd name="T4" fmla="*/ 90 w 90"/>
                <a:gd name="T5" fmla="*/ 7 h 7"/>
                <a:gd name="T6" fmla="*/ 90 w 90"/>
                <a:gd name="T7" fmla="*/ 5 h 7"/>
                <a:gd name="T8" fmla="*/ 79 w 90"/>
                <a:gd name="T9" fmla="*/ 5 h 7"/>
                <a:gd name="T10" fmla="*/ 0 w 90"/>
                <a:gd name="T11" fmla="*/ 0 h 7"/>
                <a:gd name="T12" fmla="*/ 0 w 90"/>
                <a:gd name="T13" fmla="*/ 0 h 7"/>
                <a:gd name="T14" fmla="*/ 0 w 90"/>
                <a:gd name="T15" fmla="*/ 3 h 7"/>
                <a:gd name="T16" fmla="*/ 0 w 90"/>
                <a:gd name="T17" fmla="*/ 3 h 7"/>
                <a:gd name="T18" fmla="*/ 0 w 90"/>
                <a:gd name="T19" fmla="*/ 0 h 7"/>
                <a:gd name="T20" fmla="*/ 0 w 90"/>
                <a:gd name="T21" fmla="*/ 3 h 7"/>
                <a:gd name="T22" fmla="*/ 42 w 90"/>
                <a:gd name="T23" fmla="*/ 5 h 7"/>
                <a:gd name="T24" fmla="*/ 46 w 90"/>
                <a:gd name="T25" fmla="*/ 3 h 7"/>
                <a:gd name="T26" fmla="*/ 44 w 90"/>
                <a:gd name="T27" fmla="*/ 3 h 7"/>
                <a:gd name="T28" fmla="*/ 44 w 90"/>
                <a:gd name="T29" fmla="*/ 3 h 7"/>
                <a:gd name="T30" fmla="*/ 4 w 90"/>
                <a:gd name="T31" fmla="*/ 0 h 7"/>
                <a:gd name="T32" fmla="*/ 4 w 90"/>
                <a:gd name="T33" fmla="*/ 0 h 7"/>
                <a:gd name="T34" fmla="*/ 0 w 90"/>
                <a:gd name="T35" fmla="*/ 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7">
                  <a:moveTo>
                    <a:pt x="79" y="5"/>
                  </a:moveTo>
                  <a:lnTo>
                    <a:pt x="79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79" y="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42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E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9" name="Freeform 756">
              <a:extLst>
                <a:ext uri="{FF2B5EF4-FFF2-40B4-BE49-F238E27FC236}">
                  <a16:creationId xmlns:a16="http://schemas.microsoft.com/office/drawing/2014/main" id="{7AD021E0-DA62-4FA5-B771-3D2F5B3236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5" y="1662"/>
              <a:ext cx="90" cy="7"/>
            </a:xfrm>
            <a:custGeom>
              <a:avLst/>
              <a:gdLst>
                <a:gd name="T0" fmla="*/ 79 w 90"/>
                <a:gd name="T1" fmla="*/ 5 h 7"/>
                <a:gd name="T2" fmla="*/ 79 w 90"/>
                <a:gd name="T3" fmla="*/ 7 h 7"/>
                <a:gd name="T4" fmla="*/ 90 w 90"/>
                <a:gd name="T5" fmla="*/ 7 h 7"/>
                <a:gd name="T6" fmla="*/ 90 w 90"/>
                <a:gd name="T7" fmla="*/ 5 h 7"/>
                <a:gd name="T8" fmla="*/ 79 w 90"/>
                <a:gd name="T9" fmla="*/ 5 h 7"/>
                <a:gd name="T10" fmla="*/ 0 w 90"/>
                <a:gd name="T11" fmla="*/ 0 h 7"/>
                <a:gd name="T12" fmla="*/ 0 w 90"/>
                <a:gd name="T13" fmla="*/ 0 h 7"/>
                <a:gd name="T14" fmla="*/ 0 w 90"/>
                <a:gd name="T15" fmla="*/ 3 h 7"/>
                <a:gd name="T16" fmla="*/ 0 w 90"/>
                <a:gd name="T17" fmla="*/ 3 h 7"/>
                <a:gd name="T18" fmla="*/ 0 w 90"/>
                <a:gd name="T19" fmla="*/ 0 h 7"/>
                <a:gd name="T20" fmla="*/ 0 w 90"/>
                <a:gd name="T21" fmla="*/ 3 h 7"/>
                <a:gd name="T22" fmla="*/ 42 w 90"/>
                <a:gd name="T23" fmla="*/ 5 h 7"/>
                <a:gd name="T24" fmla="*/ 46 w 90"/>
                <a:gd name="T25" fmla="*/ 3 h 7"/>
                <a:gd name="T26" fmla="*/ 44 w 90"/>
                <a:gd name="T27" fmla="*/ 3 h 7"/>
                <a:gd name="T28" fmla="*/ 44 w 90"/>
                <a:gd name="T29" fmla="*/ 3 h 7"/>
                <a:gd name="T30" fmla="*/ 4 w 90"/>
                <a:gd name="T31" fmla="*/ 0 h 7"/>
                <a:gd name="T32" fmla="*/ 4 w 90"/>
                <a:gd name="T33" fmla="*/ 0 h 7"/>
                <a:gd name="T34" fmla="*/ 0 w 90"/>
                <a:gd name="T35" fmla="*/ 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7">
                  <a:moveTo>
                    <a:pt x="79" y="5"/>
                  </a:moveTo>
                  <a:lnTo>
                    <a:pt x="79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79" y="5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42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0" name="Freeform 757">
              <a:extLst>
                <a:ext uri="{FF2B5EF4-FFF2-40B4-BE49-F238E27FC236}">
                  <a16:creationId xmlns:a16="http://schemas.microsoft.com/office/drawing/2014/main" id="{DBBAF1DB-8C75-41EC-941C-9919A9C43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665"/>
              <a:ext cx="25" cy="2"/>
            </a:xfrm>
            <a:custGeom>
              <a:avLst/>
              <a:gdLst>
                <a:gd name="T0" fmla="*/ 5 w 25"/>
                <a:gd name="T1" fmla="*/ 0 h 2"/>
                <a:gd name="T2" fmla="*/ 0 w 25"/>
                <a:gd name="T3" fmla="*/ 2 h 2"/>
                <a:gd name="T4" fmla="*/ 25 w 25"/>
                <a:gd name="T5" fmla="*/ 2 h 2"/>
                <a:gd name="T6" fmla="*/ 25 w 25"/>
                <a:gd name="T7" fmla="*/ 0 h 2"/>
                <a:gd name="T8" fmla="*/ 5 w 2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">
                  <a:moveTo>
                    <a:pt x="5" y="0"/>
                  </a:moveTo>
                  <a:lnTo>
                    <a:pt x="0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CD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1" name="Freeform 758">
              <a:extLst>
                <a:ext uri="{FF2B5EF4-FFF2-40B4-BE49-F238E27FC236}">
                  <a16:creationId xmlns:a16="http://schemas.microsoft.com/office/drawing/2014/main" id="{4AEACD7F-37AF-444C-9669-14423D7B0B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7" y="1665"/>
              <a:ext cx="37" cy="4"/>
            </a:xfrm>
            <a:custGeom>
              <a:avLst/>
              <a:gdLst>
                <a:gd name="T0" fmla="*/ 33 w 37"/>
                <a:gd name="T1" fmla="*/ 0 h 4"/>
                <a:gd name="T2" fmla="*/ 33 w 37"/>
                <a:gd name="T3" fmla="*/ 2 h 4"/>
                <a:gd name="T4" fmla="*/ 37 w 37"/>
                <a:gd name="T5" fmla="*/ 4 h 4"/>
                <a:gd name="T6" fmla="*/ 37 w 37"/>
                <a:gd name="T7" fmla="*/ 2 h 4"/>
                <a:gd name="T8" fmla="*/ 33 w 37"/>
                <a:gd name="T9" fmla="*/ 0 h 4"/>
                <a:gd name="T10" fmla="*/ 6 w 37"/>
                <a:gd name="T11" fmla="*/ 0 h 4"/>
                <a:gd name="T12" fmla="*/ 6 w 37"/>
                <a:gd name="T13" fmla="*/ 0 h 4"/>
                <a:gd name="T14" fmla="*/ 4 w 37"/>
                <a:gd name="T15" fmla="*/ 0 h 4"/>
                <a:gd name="T16" fmla="*/ 0 w 37"/>
                <a:gd name="T17" fmla="*/ 2 h 4"/>
                <a:gd name="T18" fmla="*/ 8 w 37"/>
                <a:gd name="T19" fmla="*/ 2 h 4"/>
                <a:gd name="T20" fmla="*/ 13 w 37"/>
                <a:gd name="T21" fmla="*/ 0 h 4"/>
                <a:gd name="T22" fmla="*/ 6 w 37"/>
                <a:gd name="T23" fmla="*/ 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4">
                  <a:moveTo>
                    <a:pt x="33" y="0"/>
                  </a:moveTo>
                  <a:lnTo>
                    <a:pt x="33" y="2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3" y="0"/>
                  </a:lnTo>
                  <a:close/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C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2" name="Freeform 759">
              <a:extLst>
                <a:ext uri="{FF2B5EF4-FFF2-40B4-BE49-F238E27FC236}">
                  <a16:creationId xmlns:a16="http://schemas.microsoft.com/office/drawing/2014/main" id="{FA737580-897A-442F-B7AB-2ACBB164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65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2 w 4"/>
                <a:gd name="T5" fmla="*/ 0 h 1"/>
                <a:gd name="T6" fmla="*/ 4 w 4"/>
                <a:gd name="T7" fmla="*/ 0 h 1"/>
                <a:gd name="T8" fmla="*/ 4 w 4"/>
                <a:gd name="T9" fmla="*/ 0 h 1"/>
                <a:gd name="T10" fmla="*/ 0 w 4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3" name="Freeform 760">
              <a:extLst>
                <a:ext uri="{FF2B5EF4-FFF2-40B4-BE49-F238E27FC236}">
                  <a16:creationId xmlns:a16="http://schemas.microsoft.com/office/drawing/2014/main" id="{D2403229-2E06-411A-95D2-8EB64D8BD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7"/>
              <a:ext cx="1161" cy="55"/>
            </a:xfrm>
            <a:custGeom>
              <a:avLst/>
              <a:gdLst>
                <a:gd name="T0" fmla="*/ 0 w 1161"/>
                <a:gd name="T1" fmla="*/ 0 h 55"/>
                <a:gd name="T2" fmla="*/ 0 w 1161"/>
                <a:gd name="T3" fmla="*/ 2 h 55"/>
                <a:gd name="T4" fmla="*/ 1161 w 1161"/>
                <a:gd name="T5" fmla="*/ 55 h 55"/>
                <a:gd name="T6" fmla="*/ 1161 w 1161"/>
                <a:gd name="T7" fmla="*/ 53 h 55"/>
                <a:gd name="T8" fmla="*/ 0 w 116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1" h="55">
                  <a:moveTo>
                    <a:pt x="0" y="0"/>
                  </a:moveTo>
                  <a:lnTo>
                    <a:pt x="0" y="2"/>
                  </a:lnTo>
                  <a:lnTo>
                    <a:pt x="1161" y="55"/>
                  </a:lnTo>
                  <a:lnTo>
                    <a:pt x="1161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D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4" name="Freeform 761">
              <a:extLst>
                <a:ext uri="{FF2B5EF4-FFF2-40B4-BE49-F238E27FC236}">
                  <a16:creationId xmlns:a16="http://schemas.microsoft.com/office/drawing/2014/main" id="{A8CFEB0E-5745-445A-8A65-5244B6896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67"/>
              <a:ext cx="1161" cy="55"/>
            </a:xfrm>
            <a:custGeom>
              <a:avLst/>
              <a:gdLst>
                <a:gd name="T0" fmla="*/ 0 w 1161"/>
                <a:gd name="T1" fmla="*/ 0 h 55"/>
                <a:gd name="T2" fmla="*/ 0 w 1161"/>
                <a:gd name="T3" fmla="*/ 2 h 55"/>
                <a:gd name="T4" fmla="*/ 1161 w 1161"/>
                <a:gd name="T5" fmla="*/ 55 h 55"/>
                <a:gd name="T6" fmla="*/ 1161 w 1161"/>
                <a:gd name="T7" fmla="*/ 53 h 55"/>
                <a:gd name="T8" fmla="*/ 0 w 116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1" h="55">
                  <a:moveTo>
                    <a:pt x="0" y="0"/>
                  </a:moveTo>
                  <a:lnTo>
                    <a:pt x="0" y="2"/>
                  </a:lnTo>
                  <a:lnTo>
                    <a:pt x="1161" y="55"/>
                  </a:lnTo>
                  <a:lnTo>
                    <a:pt x="1161" y="5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5" name="Freeform 762">
              <a:extLst>
                <a:ext uri="{FF2B5EF4-FFF2-40B4-BE49-F238E27FC236}">
                  <a16:creationId xmlns:a16="http://schemas.microsoft.com/office/drawing/2014/main" id="{8DCF32B2-D993-4DA2-A3DD-1B29A4F2A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720"/>
              <a:ext cx="610" cy="28"/>
            </a:xfrm>
            <a:custGeom>
              <a:avLst/>
              <a:gdLst>
                <a:gd name="T0" fmla="*/ 2 w 610"/>
                <a:gd name="T1" fmla="*/ 0 h 28"/>
                <a:gd name="T2" fmla="*/ 0 w 610"/>
                <a:gd name="T3" fmla="*/ 2 h 28"/>
                <a:gd name="T4" fmla="*/ 610 w 610"/>
                <a:gd name="T5" fmla="*/ 28 h 28"/>
                <a:gd name="T6" fmla="*/ 610 w 610"/>
                <a:gd name="T7" fmla="*/ 26 h 28"/>
                <a:gd name="T8" fmla="*/ 2 w 610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0" h="28">
                  <a:moveTo>
                    <a:pt x="2" y="0"/>
                  </a:moveTo>
                  <a:lnTo>
                    <a:pt x="0" y="2"/>
                  </a:lnTo>
                  <a:lnTo>
                    <a:pt x="610" y="28"/>
                  </a:lnTo>
                  <a:lnTo>
                    <a:pt x="610" y="2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3D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6" name="Freeform 763">
              <a:extLst>
                <a:ext uri="{FF2B5EF4-FFF2-40B4-BE49-F238E27FC236}">
                  <a16:creationId xmlns:a16="http://schemas.microsoft.com/office/drawing/2014/main" id="{BD3959C9-A6C2-44C6-9506-ABBFA56E5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720"/>
              <a:ext cx="610" cy="28"/>
            </a:xfrm>
            <a:custGeom>
              <a:avLst/>
              <a:gdLst>
                <a:gd name="T0" fmla="*/ 2 w 610"/>
                <a:gd name="T1" fmla="*/ 0 h 28"/>
                <a:gd name="T2" fmla="*/ 0 w 610"/>
                <a:gd name="T3" fmla="*/ 2 h 28"/>
                <a:gd name="T4" fmla="*/ 610 w 610"/>
                <a:gd name="T5" fmla="*/ 28 h 28"/>
                <a:gd name="T6" fmla="*/ 610 w 610"/>
                <a:gd name="T7" fmla="*/ 26 h 28"/>
                <a:gd name="T8" fmla="*/ 2 w 610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0" h="28">
                  <a:moveTo>
                    <a:pt x="2" y="0"/>
                  </a:moveTo>
                  <a:lnTo>
                    <a:pt x="0" y="2"/>
                  </a:lnTo>
                  <a:lnTo>
                    <a:pt x="610" y="28"/>
                  </a:lnTo>
                  <a:lnTo>
                    <a:pt x="610" y="2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7" name="Freeform 764">
              <a:extLst>
                <a:ext uri="{FF2B5EF4-FFF2-40B4-BE49-F238E27FC236}">
                  <a16:creationId xmlns:a16="http://schemas.microsoft.com/office/drawing/2014/main" id="{7214C256-6583-4A22-BF49-0452A51D4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720"/>
              <a:ext cx="17" cy="2"/>
            </a:xfrm>
            <a:custGeom>
              <a:avLst/>
              <a:gdLst>
                <a:gd name="T0" fmla="*/ 2 w 17"/>
                <a:gd name="T1" fmla="*/ 0 h 2"/>
                <a:gd name="T2" fmla="*/ 0 w 17"/>
                <a:gd name="T3" fmla="*/ 2 h 2"/>
                <a:gd name="T4" fmla="*/ 15 w 17"/>
                <a:gd name="T5" fmla="*/ 2 h 2"/>
                <a:gd name="T6" fmla="*/ 17 w 17"/>
                <a:gd name="T7" fmla="*/ 0 h 2"/>
                <a:gd name="T8" fmla="*/ 2 w 17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">
                  <a:moveTo>
                    <a:pt x="2" y="0"/>
                  </a:moveTo>
                  <a:lnTo>
                    <a:pt x="0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E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8" name="Freeform 765">
              <a:extLst>
                <a:ext uri="{FF2B5EF4-FFF2-40B4-BE49-F238E27FC236}">
                  <a16:creationId xmlns:a16="http://schemas.microsoft.com/office/drawing/2014/main" id="{1E447A8D-5067-47E6-8B23-ADCE4C257B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0" y="1720"/>
              <a:ext cx="27" cy="2"/>
            </a:xfrm>
            <a:custGeom>
              <a:avLst/>
              <a:gdLst>
                <a:gd name="T0" fmla="*/ 22 w 27"/>
                <a:gd name="T1" fmla="*/ 0 h 2"/>
                <a:gd name="T2" fmla="*/ 20 w 27"/>
                <a:gd name="T3" fmla="*/ 2 h 2"/>
                <a:gd name="T4" fmla="*/ 25 w 27"/>
                <a:gd name="T5" fmla="*/ 2 h 2"/>
                <a:gd name="T6" fmla="*/ 27 w 27"/>
                <a:gd name="T7" fmla="*/ 0 h 2"/>
                <a:gd name="T8" fmla="*/ 22 w 27"/>
                <a:gd name="T9" fmla="*/ 0 h 2"/>
                <a:gd name="T10" fmla="*/ 0 w 27"/>
                <a:gd name="T11" fmla="*/ 0 h 2"/>
                <a:gd name="T12" fmla="*/ 0 w 27"/>
                <a:gd name="T13" fmla="*/ 2 h 2"/>
                <a:gd name="T14" fmla="*/ 5 w 27"/>
                <a:gd name="T15" fmla="*/ 2 h 2"/>
                <a:gd name="T16" fmla="*/ 7 w 27"/>
                <a:gd name="T17" fmla="*/ 0 h 2"/>
                <a:gd name="T18" fmla="*/ 0 w 27"/>
                <a:gd name="T19" fmla="*/ 0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2">
                  <a:moveTo>
                    <a:pt x="22" y="0"/>
                  </a:moveTo>
                  <a:lnTo>
                    <a:pt x="20" y="2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2" y="0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9" name="Rectangle 766">
              <a:extLst>
                <a:ext uri="{FF2B5EF4-FFF2-40B4-BE49-F238E27FC236}">
                  <a16:creationId xmlns:a16="http://schemas.microsoft.com/office/drawing/2014/main" id="{B12F84C0-38C7-47A4-A8E9-48096CF9E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1748"/>
              <a:ext cx="1" cy="1"/>
            </a:xfrm>
            <a:prstGeom prst="rect">
              <a:avLst/>
            </a:prstGeom>
            <a:solidFill>
              <a:srgbClr val="DAE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270" name="Freeform 767">
              <a:extLst>
                <a:ext uri="{FF2B5EF4-FFF2-40B4-BE49-F238E27FC236}">
                  <a16:creationId xmlns:a16="http://schemas.microsoft.com/office/drawing/2014/main" id="{C7978796-B790-4E51-A0FC-5B349A0CD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74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1" name="Freeform 768">
              <a:extLst>
                <a:ext uri="{FF2B5EF4-FFF2-40B4-BE49-F238E27FC236}">
                  <a16:creationId xmlns:a16="http://schemas.microsoft.com/office/drawing/2014/main" id="{A906E269-3D30-4698-B9D5-E5D9598B3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748"/>
              <a:ext cx="31" cy="3"/>
            </a:xfrm>
            <a:custGeom>
              <a:avLst/>
              <a:gdLst>
                <a:gd name="T0" fmla="*/ 0 w 31"/>
                <a:gd name="T1" fmla="*/ 0 h 3"/>
                <a:gd name="T2" fmla="*/ 0 w 31"/>
                <a:gd name="T3" fmla="*/ 3 h 3"/>
                <a:gd name="T4" fmla="*/ 31 w 31"/>
                <a:gd name="T5" fmla="*/ 3 h 3"/>
                <a:gd name="T6" fmla="*/ 31 w 31"/>
                <a:gd name="T7" fmla="*/ 3 h 3"/>
                <a:gd name="T8" fmla="*/ 31 w 31"/>
                <a:gd name="T9" fmla="*/ 0 h 3"/>
                <a:gd name="T10" fmla="*/ 31 w 31"/>
                <a:gd name="T11" fmla="*/ 0 h 3"/>
                <a:gd name="T12" fmla="*/ 31 w 31"/>
                <a:gd name="T13" fmla="*/ 0 h 3"/>
                <a:gd name="T14" fmla="*/ 0 w 31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lnTo>
                    <a:pt x="0" y="3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D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2" name="Freeform 769">
              <a:extLst>
                <a:ext uri="{FF2B5EF4-FFF2-40B4-BE49-F238E27FC236}">
                  <a16:creationId xmlns:a16="http://schemas.microsoft.com/office/drawing/2014/main" id="{88241ECF-AE67-4103-A9DB-FCB0CFE0D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748"/>
              <a:ext cx="31" cy="3"/>
            </a:xfrm>
            <a:custGeom>
              <a:avLst/>
              <a:gdLst>
                <a:gd name="T0" fmla="*/ 0 w 31"/>
                <a:gd name="T1" fmla="*/ 0 h 3"/>
                <a:gd name="T2" fmla="*/ 0 w 31"/>
                <a:gd name="T3" fmla="*/ 3 h 3"/>
                <a:gd name="T4" fmla="*/ 31 w 31"/>
                <a:gd name="T5" fmla="*/ 3 h 3"/>
                <a:gd name="T6" fmla="*/ 31 w 31"/>
                <a:gd name="T7" fmla="*/ 3 h 3"/>
                <a:gd name="T8" fmla="*/ 31 w 31"/>
                <a:gd name="T9" fmla="*/ 0 h 3"/>
                <a:gd name="T10" fmla="*/ 31 w 31"/>
                <a:gd name="T11" fmla="*/ 0 h 3"/>
                <a:gd name="T12" fmla="*/ 31 w 31"/>
                <a:gd name="T13" fmla="*/ 0 h 3"/>
                <a:gd name="T14" fmla="*/ 0 w 31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lnTo>
                    <a:pt x="0" y="3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3" name="Freeform 770">
              <a:extLst>
                <a:ext uri="{FF2B5EF4-FFF2-40B4-BE49-F238E27FC236}">
                  <a16:creationId xmlns:a16="http://schemas.microsoft.com/office/drawing/2014/main" id="{D86680B4-986A-4C80-B869-6F4A7BB00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746"/>
              <a:ext cx="4" cy="5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2 h 5"/>
                <a:gd name="T12" fmla="*/ 4 w 4"/>
                <a:gd name="T13" fmla="*/ 2 h 5"/>
                <a:gd name="T14" fmla="*/ 4 w 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4" name="Freeform 771">
              <a:extLst>
                <a:ext uri="{FF2B5EF4-FFF2-40B4-BE49-F238E27FC236}">
                  <a16:creationId xmlns:a16="http://schemas.microsoft.com/office/drawing/2014/main" id="{02C867A2-A647-464A-917E-5FC5864A6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746"/>
              <a:ext cx="4" cy="5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2 h 5"/>
                <a:gd name="T12" fmla="*/ 4 w 4"/>
                <a:gd name="T13" fmla="*/ 2 h 5"/>
                <a:gd name="T14" fmla="*/ 4 w 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5" name="Freeform 772">
              <a:extLst>
                <a:ext uri="{FF2B5EF4-FFF2-40B4-BE49-F238E27FC236}">
                  <a16:creationId xmlns:a16="http://schemas.microsoft.com/office/drawing/2014/main" id="{744F4BEB-6C12-42B1-9B73-1EC9AD49AF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2" y="1647"/>
              <a:ext cx="1877" cy="104"/>
            </a:xfrm>
            <a:custGeom>
              <a:avLst/>
              <a:gdLst>
                <a:gd name="T0" fmla="*/ 1873 w 1877"/>
                <a:gd name="T1" fmla="*/ 99 h 104"/>
                <a:gd name="T2" fmla="*/ 1873 w 1877"/>
                <a:gd name="T3" fmla="*/ 101 h 104"/>
                <a:gd name="T4" fmla="*/ 1877 w 1877"/>
                <a:gd name="T5" fmla="*/ 104 h 104"/>
                <a:gd name="T6" fmla="*/ 1877 w 1877"/>
                <a:gd name="T7" fmla="*/ 101 h 104"/>
                <a:gd name="T8" fmla="*/ 1873 w 1877"/>
                <a:gd name="T9" fmla="*/ 99 h 104"/>
                <a:gd name="T10" fmla="*/ 9 w 1877"/>
                <a:gd name="T11" fmla="*/ 0 h 104"/>
                <a:gd name="T12" fmla="*/ 0 w 1877"/>
                <a:gd name="T13" fmla="*/ 4 h 104"/>
                <a:gd name="T14" fmla="*/ 3 w 1877"/>
                <a:gd name="T15" fmla="*/ 4 h 104"/>
                <a:gd name="T16" fmla="*/ 5 w 1877"/>
                <a:gd name="T17" fmla="*/ 4 h 104"/>
                <a:gd name="T18" fmla="*/ 14 w 1877"/>
                <a:gd name="T19" fmla="*/ 0 h 104"/>
                <a:gd name="T20" fmla="*/ 9 w 1877"/>
                <a:gd name="T21" fmla="*/ 0 h 104"/>
                <a:gd name="T22" fmla="*/ 9 w 1877"/>
                <a:gd name="T23" fmla="*/ 0 h 1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77" h="104">
                  <a:moveTo>
                    <a:pt x="1873" y="99"/>
                  </a:moveTo>
                  <a:lnTo>
                    <a:pt x="1873" y="101"/>
                  </a:lnTo>
                  <a:lnTo>
                    <a:pt x="1877" y="104"/>
                  </a:lnTo>
                  <a:lnTo>
                    <a:pt x="1877" y="101"/>
                  </a:lnTo>
                  <a:lnTo>
                    <a:pt x="1873" y="99"/>
                  </a:lnTo>
                  <a:close/>
                  <a:moveTo>
                    <a:pt x="9" y="0"/>
                  </a:moveTo>
                  <a:lnTo>
                    <a:pt x="0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1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6" name="Freeform 773">
              <a:extLst>
                <a:ext uri="{FF2B5EF4-FFF2-40B4-BE49-F238E27FC236}">
                  <a16:creationId xmlns:a16="http://schemas.microsoft.com/office/drawing/2014/main" id="{4C40632B-9EFF-4045-8527-070BF6C486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2" y="1647"/>
              <a:ext cx="1877" cy="104"/>
            </a:xfrm>
            <a:custGeom>
              <a:avLst/>
              <a:gdLst>
                <a:gd name="T0" fmla="*/ 1873 w 1877"/>
                <a:gd name="T1" fmla="*/ 99 h 104"/>
                <a:gd name="T2" fmla="*/ 1873 w 1877"/>
                <a:gd name="T3" fmla="*/ 101 h 104"/>
                <a:gd name="T4" fmla="*/ 1877 w 1877"/>
                <a:gd name="T5" fmla="*/ 104 h 104"/>
                <a:gd name="T6" fmla="*/ 1877 w 1877"/>
                <a:gd name="T7" fmla="*/ 101 h 104"/>
                <a:gd name="T8" fmla="*/ 1873 w 1877"/>
                <a:gd name="T9" fmla="*/ 99 h 104"/>
                <a:gd name="T10" fmla="*/ 9 w 1877"/>
                <a:gd name="T11" fmla="*/ 0 h 104"/>
                <a:gd name="T12" fmla="*/ 0 w 1877"/>
                <a:gd name="T13" fmla="*/ 4 h 104"/>
                <a:gd name="T14" fmla="*/ 3 w 1877"/>
                <a:gd name="T15" fmla="*/ 4 h 104"/>
                <a:gd name="T16" fmla="*/ 5 w 1877"/>
                <a:gd name="T17" fmla="*/ 4 h 104"/>
                <a:gd name="T18" fmla="*/ 14 w 1877"/>
                <a:gd name="T19" fmla="*/ 0 h 104"/>
                <a:gd name="T20" fmla="*/ 9 w 1877"/>
                <a:gd name="T21" fmla="*/ 0 h 104"/>
                <a:gd name="T22" fmla="*/ 9 w 1877"/>
                <a:gd name="T23" fmla="*/ 0 h 1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77" h="104">
                  <a:moveTo>
                    <a:pt x="1873" y="99"/>
                  </a:moveTo>
                  <a:lnTo>
                    <a:pt x="1873" y="101"/>
                  </a:lnTo>
                  <a:lnTo>
                    <a:pt x="1877" y="104"/>
                  </a:lnTo>
                  <a:lnTo>
                    <a:pt x="1877" y="101"/>
                  </a:lnTo>
                  <a:lnTo>
                    <a:pt x="1873" y="99"/>
                  </a:lnTo>
                  <a:moveTo>
                    <a:pt x="9" y="0"/>
                  </a:moveTo>
                  <a:lnTo>
                    <a:pt x="0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14" y="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7" name="Freeform 774">
              <a:extLst>
                <a:ext uri="{FF2B5EF4-FFF2-40B4-BE49-F238E27FC236}">
                  <a16:creationId xmlns:a16="http://schemas.microsoft.com/office/drawing/2014/main" id="{14BD97FA-1A37-4A5A-A4F9-E97A10449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698"/>
              <a:ext cx="3" cy="2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0 h 2"/>
                <a:gd name="T12" fmla="*/ 0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8" name="Freeform 775">
              <a:extLst>
                <a:ext uri="{FF2B5EF4-FFF2-40B4-BE49-F238E27FC236}">
                  <a16:creationId xmlns:a16="http://schemas.microsoft.com/office/drawing/2014/main" id="{C52516B3-79AC-4A94-B579-C62FF077E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698"/>
              <a:ext cx="39" cy="2"/>
            </a:xfrm>
            <a:custGeom>
              <a:avLst/>
              <a:gdLst>
                <a:gd name="T0" fmla="*/ 0 w 39"/>
                <a:gd name="T1" fmla="*/ 0 h 2"/>
                <a:gd name="T2" fmla="*/ 0 w 39"/>
                <a:gd name="T3" fmla="*/ 0 h 2"/>
                <a:gd name="T4" fmla="*/ 39 w 39"/>
                <a:gd name="T5" fmla="*/ 2 h 2"/>
                <a:gd name="T6" fmla="*/ 39 w 39"/>
                <a:gd name="T7" fmla="*/ 0 h 2"/>
                <a:gd name="T8" fmla="*/ 0 w 39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">
                  <a:moveTo>
                    <a:pt x="0" y="0"/>
                  </a:moveTo>
                  <a:lnTo>
                    <a:pt x="0" y="0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6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9" name="Freeform 776">
              <a:extLst>
                <a:ext uri="{FF2B5EF4-FFF2-40B4-BE49-F238E27FC236}">
                  <a16:creationId xmlns:a16="http://schemas.microsoft.com/office/drawing/2014/main" id="{0E019B12-AC98-41B6-8AAD-0D97ABA4F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698"/>
              <a:ext cx="88" cy="50"/>
            </a:xfrm>
            <a:custGeom>
              <a:avLst/>
              <a:gdLst>
                <a:gd name="T0" fmla="*/ 49 w 88"/>
                <a:gd name="T1" fmla="*/ 0 h 50"/>
                <a:gd name="T2" fmla="*/ 47 w 88"/>
                <a:gd name="T3" fmla="*/ 0 h 50"/>
                <a:gd name="T4" fmla="*/ 86 w 88"/>
                <a:gd name="T5" fmla="*/ 2 h 50"/>
                <a:gd name="T6" fmla="*/ 0 w 88"/>
                <a:gd name="T7" fmla="*/ 48 h 50"/>
                <a:gd name="T8" fmla="*/ 0 w 88"/>
                <a:gd name="T9" fmla="*/ 50 h 50"/>
                <a:gd name="T10" fmla="*/ 88 w 88"/>
                <a:gd name="T11" fmla="*/ 2 h 50"/>
                <a:gd name="T12" fmla="*/ 88 w 88"/>
                <a:gd name="T13" fmla="*/ 2 h 50"/>
                <a:gd name="T14" fmla="*/ 49 w 88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50">
                  <a:moveTo>
                    <a:pt x="49" y="0"/>
                  </a:moveTo>
                  <a:lnTo>
                    <a:pt x="47" y="0"/>
                  </a:lnTo>
                  <a:lnTo>
                    <a:pt x="86" y="2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88" y="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D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0" name="Freeform 777">
              <a:extLst>
                <a:ext uri="{FF2B5EF4-FFF2-40B4-BE49-F238E27FC236}">
                  <a16:creationId xmlns:a16="http://schemas.microsoft.com/office/drawing/2014/main" id="{A725A52D-704A-4888-931B-4AA7BA1F0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698"/>
              <a:ext cx="88" cy="50"/>
            </a:xfrm>
            <a:custGeom>
              <a:avLst/>
              <a:gdLst>
                <a:gd name="T0" fmla="*/ 49 w 88"/>
                <a:gd name="T1" fmla="*/ 0 h 50"/>
                <a:gd name="T2" fmla="*/ 47 w 88"/>
                <a:gd name="T3" fmla="*/ 0 h 50"/>
                <a:gd name="T4" fmla="*/ 86 w 88"/>
                <a:gd name="T5" fmla="*/ 2 h 50"/>
                <a:gd name="T6" fmla="*/ 0 w 88"/>
                <a:gd name="T7" fmla="*/ 48 h 50"/>
                <a:gd name="T8" fmla="*/ 0 w 88"/>
                <a:gd name="T9" fmla="*/ 50 h 50"/>
                <a:gd name="T10" fmla="*/ 88 w 88"/>
                <a:gd name="T11" fmla="*/ 2 h 50"/>
                <a:gd name="T12" fmla="*/ 88 w 88"/>
                <a:gd name="T13" fmla="*/ 2 h 50"/>
                <a:gd name="T14" fmla="*/ 49 w 88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50">
                  <a:moveTo>
                    <a:pt x="49" y="0"/>
                  </a:moveTo>
                  <a:lnTo>
                    <a:pt x="47" y="0"/>
                  </a:lnTo>
                  <a:lnTo>
                    <a:pt x="86" y="2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88" y="2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1" name="Freeform 778">
              <a:extLst>
                <a:ext uri="{FF2B5EF4-FFF2-40B4-BE49-F238E27FC236}">
                  <a16:creationId xmlns:a16="http://schemas.microsoft.com/office/drawing/2014/main" id="{F5321C35-C7A5-4436-863C-5FF4AB706A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1700"/>
              <a:ext cx="91" cy="48"/>
            </a:xfrm>
            <a:custGeom>
              <a:avLst/>
              <a:gdLst>
                <a:gd name="T0" fmla="*/ 0 w 91"/>
                <a:gd name="T1" fmla="*/ 48 h 48"/>
                <a:gd name="T2" fmla="*/ 0 w 91"/>
                <a:gd name="T3" fmla="*/ 48 h 48"/>
                <a:gd name="T4" fmla="*/ 0 w 91"/>
                <a:gd name="T5" fmla="*/ 48 h 48"/>
                <a:gd name="T6" fmla="*/ 0 w 91"/>
                <a:gd name="T7" fmla="*/ 48 h 48"/>
                <a:gd name="T8" fmla="*/ 0 w 91"/>
                <a:gd name="T9" fmla="*/ 48 h 48"/>
                <a:gd name="T10" fmla="*/ 91 w 91"/>
                <a:gd name="T11" fmla="*/ 0 h 48"/>
                <a:gd name="T12" fmla="*/ 88 w 91"/>
                <a:gd name="T13" fmla="*/ 0 h 48"/>
                <a:gd name="T14" fmla="*/ 88 w 91"/>
                <a:gd name="T15" fmla="*/ 2 h 48"/>
                <a:gd name="T16" fmla="*/ 91 w 91"/>
                <a:gd name="T17" fmla="*/ 0 h 48"/>
                <a:gd name="T18" fmla="*/ 91 w 91"/>
                <a:gd name="T19" fmla="*/ 0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48">
                  <a:moveTo>
                    <a:pt x="0" y="48"/>
                  </a:moveTo>
                  <a:lnTo>
                    <a:pt x="0" y="48"/>
                  </a:lnTo>
                  <a:close/>
                  <a:moveTo>
                    <a:pt x="91" y="0"/>
                  </a:moveTo>
                  <a:lnTo>
                    <a:pt x="88" y="0"/>
                  </a:lnTo>
                  <a:lnTo>
                    <a:pt x="88" y="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D5DC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2" name="Freeform 779">
              <a:extLst>
                <a:ext uri="{FF2B5EF4-FFF2-40B4-BE49-F238E27FC236}">
                  <a16:creationId xmlns:a16="http://schemas.microsoft.com/office/drawing/2014/main" id="{CEAA4AAB-AA96-49AD-8D87-BF2BB43FE6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1700"/>
              <a:ext cx="91" cy="48"/>
            </a:xfrm>
            <a:custGeom>
              <a:avLst/>
              <a:gdLst>
                <a:gd name="T0" fmla="*/ 0 w 91"/>
                <a:gd name="T1" fmla="*/ 48 h 48"/>
                <a:gd name="T2" fmla="*/ 0 w 91"/>
                <a:gd name="T3" fmla="*/ 48 h 48"/>
                <a:gd name="T4" fmla="*/ 0 w 91"/>
                <a:gd name="T5" fmla="*/ 48 h 48"/>
                <a:gd name="T6" fmla="*/ 0 w 91"/>
                <a:gd name="T7" fmla="*/ 48 h 48"/>
                <a:gd name="T8" fmla="*/ 0 w 91"/>
                <a:gd name="T9" fmla="*/ 48 h 48"/>
                <a:gd name="T10" fmla="*/ 91 w 91"/>
                <a:gd name="T11" fmla="*/ 0 h 48"/>
                <a:gd name="T12" fmla="*/ 88 w 91"/>
                <a:gd name="T13" fmla="*/ 0 h 48"/>
                <a:gd name="T14" fmla="*/ 88 w 91"/>
                <a:gd name="T15" fmla="*/ 2 h 48"/>
                <a:gd name="T16" fmla="*/ 91 w 91"/>
                <a:gd name="T17" fmla="*/ 0 h 48"/>
                <a:gd name="T18" fmla="*/ 91 w 91"/>
                <a:gd name="T19" fmla="*/ 0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48">
                  <a:moveTo>
                    <a:pt x="0" y="48"/>
                  </a:moveTo>
                  <a:lnTo>
                    <a:pt x="0" y="48"/>
                  </a:lnTo>
                  <a:moveTo>
                    <a:pt x="91" y="0"/>
                  </a:moveTo>
                  <a:lnTo>
                    <a:pt x="88" y="0"/>
                  </a:lnTo>
                  <a:lnTo>
                    <a:pt x="88" y="2"/>
                  </a:lnTo>
                  <a:lnTo>
                    <a:pt x="9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3" name="Freeform 780">
              <a:extLst>
                <a:ext uri="{FF2B5EF4-FFF2-40B4-BE49-F238E27FC236}">
                  <a16:creationId xmlns:a16="http://schemas.microsoft.com/office/drawing/2014/main" id="{6921CB2D-C9C6-468C-AE10-309E5D76F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48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0 h 3"/>
                <a:gd name="T8" fmla="*/ 2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9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4" name="Freeform 781">
              <a:extLst>
                <a:ext uri="{FF2B5EF4-FFF2-40B4-BE49-F238E27FC236}">
                  <a16:creationId xmlns:a16="http://schemas.microsoft.com/office/drawing/2014/main" id="{372BFFD0-F807-4F57-8739-B99E282C0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700"/>
              <a:ext cx="88" cy="48"/>
            </a:xfrm>
            <a:custGeom>
              <a:avLst/>
              <a:gdLst>
                <a:gd name="T0" fmla="*/ 88 w 88"/>
                <a:gd name="T1" fmla="*/ 0 h 48"/>
                <a:gd name="T2" fmla="*/ 0 w 88"/>
                <a:gd name="T3" fmla="*/ 48 h 48"/>
                <a:gd name="T4" fmla="*/ 0 w 88"/>
                <a:gd name="T5" fmla="*/ 48 h 48"/>
                <a:gd name="T6" fmla="*/ 88 w 88"/>
                <a:gd name="T7" fmla="*/ 2 h 48"/>
                <a:gd name="T8" fmla="*/ 88 w 88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48">
                  <a:moveTo>
                    <a:pt x="88" y="0"/>
                  </a:moveTo>
                  <a:lnTo>
                    <a:pt x="0" y="48"/>
                  </a:lnTo>
                  <a:lnTo>
                    <a:pt x="88" y="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D3DC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5" name="Freeform 782">
              <a:extLst>
                <a:ext uri="{FF2B5EF4-FFF2-40B4-BE49-F238E27FC236}">
                  <a16:creationId xmlns:a16="http://schemas.microsoft.com/office/drawing/2014/main" id="{1CD1A3B1-F6E2-4F92-B67D-9983CB574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700"/>
              <a:ext cx="88" cy="48"/>
            </a:xfrm>
            <a:custGeom>
              <a:avLst/>
              <a:gdLst>
                <a:gd name="T0" fmla="*/ 88 w 88"/>
                <a:gd name="T1" fmla="*/ 0 h 48"/>
                <a:gd name="T2" fmla="*/ 0 w 88"/>
                <a:gd name="T3" fmla="*/ 48 h 48"/>
                <a:gd name="T4" fmla="*/ 0 w 88"/>
                <a:gd name="T5" fmla="*/ 48 h 48"/>
                <a:gd name="T6" fmla="*/ 88 w 88"/>
                <a:gd name="T7" fmla="*/ 2 h 48"/>
                <a:gd name="T8" fmla="*/ 88 w 88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48">
                  <a:moveTo>
                    <a:pt x="88" y="0"/>
                  </a:moveTo>
                  <a:lnTo>
                    <a:pt x="0" y="48"/>
                  </a:lnTo>
                  <a:lnTo>
                    <a:pt x="88" y="2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6" name="Freeform 783">
              <a:extLst>
                <a:ext uri="{FF2B5EF4-FFF2-40B4-BE49-F238E27FC236}">
                  <a16:creationId xmlns:a16="http://schemas.microsoft.com/office/drawing/2014/main" id="{0CCBB570-71F9-4A54-BACD-6E2583A63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695"/>
              <a:ext cx="11" cy="3"/>
            </a:xfrm>
            <a:custGeom>
              <a:avLst/>
              <a:gdLst>
                <a:gd name="T0" fmla="*/ 2 w 11"/>
                <a:gd name="T1" fmla="*/ 0 h 3"/>
                <a:gd name="T2" fmla="*/ 2 w 11"/>
                <a:gd name="T3" fmla="*/ 3 h 3"/>
                <a:gd name="T4" fmla="*/ 0 w 11"/>
                <a:gd name="T5" fmla="*/ 3 h 3"/>
                <a:gd name="T6" fmla="*/ 9 w 11"/>
                <a:gd name="T7" fmla="*/ 3 h 3"/>
                <a:gd name="T8" fmla="*/ 11 w 11"/>
                <a:gd name="T9" fmla="*/ 3 h 3"/>
                <a:gd name="T10" fmla="*/ 11 w 11"/>
                <a:gd name="T11" fmla="*/ 3 h 3"/>
                <a:gd name="T12" fmla="*/ 2 w 11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3">
                  <a:moveTo>
                    <a:pt x="2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7" name="Freeform 784">
              <a:extLst>
                <a:ext uri="{FF2B5EF4-FFF2-40B4-BE49-F238E27FC236}">
                  <a16:creationId xmlns:a16="http://schemas.microsoft.com/office/drawing/2014/main" id="{FD0563C1-5BD0-41D0-9853-A29E37F95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775"/>
              <a:ext cx="368" cy="323"/>
            </a:xfrm>
            <a:custGeom>
              <a:avLst/>
              <a:gdLst>
                <a:gd name="T0" fmla="*/ 791 w 167"/>
                <a:gd name="T1" fmla="*/ 0 h 147"/>
                <a:gd name="T2" fmla="*/ 0 w 167"/>
                <a:gd name="T3" fmla="*/ 1549 h 147"/>
                <a:gd name="T4" fmla="*/ 0 w 167"/>
                <a:gd name="T5" fmla="*/ 1560 h 147"/>
                <a:gd name="T6" fmla="*/ 73 w 167"/>
                <a:gd name="T7" fmla="*/ 1488 h 147"/>
                <a:gd name="T8" fmla="*/ 771 w 167"/>
                <a:gd name="T9" fmla="*/ 116 h 147"/>
                <a:gd name="T10" fmla="*/ 181 w 167"/>
                <a:gd name="T11" fmla="*/ 1444 h 147"/>
                <a:gd name="T12" fmla="*/ 533 w 167"/>
                <a:gd name="T13" fmla="*/ 1380 h 147"/>
                <a:gd name="T14" fmla="*/ 729 w 167"/>
                <a:gd name="T15" fmla="*/ 1367 h 147"/>
                <a:gd name="T16" fmla="*/ 1093 w 167"/>
                <a:gd name="T17" fmla="*/ 1452 h 147"/>
                <a:gd name="T18" fmla="*/ 1787 w 167"/>
                <a:gd name="T19" fmla="*/ 497 h 147"/>
                <a:gd name="T20" fmla="*/ 1734 w 167"/>
                <a:gd name="T21" fmla="*/ 508 h 147"/>
                <a:gd name="T22" fmla="*/ 791 w 167"/>
                <a:gd name="T23" fmla="*/ 0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7" h="147">
                  <a:moveTo>
                    <a:pt x="74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5"/>
                    <a:pt x="3" y="142"/>
                    <a:pt x="7" y="140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26" y="133"/>
                    <a:pt x="37" y="131"/>
                    <a:pt x="50" y="130"/>
                  </a:cubicBezTo>
                  <a:cubicBezTo>
                    <a:pt x="56" y="130"/>
                    <a:pt x="62" y="129"/>
                    <a:pt x="68" y="129"/>
                  </a:cubicBezTo>
                  <a:cubicBezTo>
                    <a:pt x="86" y="129"/>
                    <a:pt x="100" y="132"/>
                    <a:pt x="102" y="13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6" y="47"/>
                    <a:pt x="164" y="48"/>
                    <a:pt x="162" y="48"/>
                  </a:cubicBezTo>
                  <a:cubicBezTo>
                    <a:pt x="141" y="48"/>
                    <a:pt x="86" y="43"/>
                    <a:pt x="74" y="0"/>
                  </a:cubicBezTo>
                </a:path>
              </a:pathLst>
            </a:custGeom>
            <a:solidFill>
              <a:srgbClr val="ED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8" name="Freeform 785">
              <a:extLst>
                <a:ext uri="{FF2B5EF4-FFF2-40B4-BE49-F238E27FC236}">
                  <a16:creationId xmlns:a16="http://schemas.microsoft.com/office/drawing/2014/main" id="{25F785B1-64C3-49B2-98E2-14D6D92B6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270"/>
              <a:ext cx="218" cy="344"/>
            </a:xfrm>
            <a:custGeom>
              <a:avLst/>
              <a:gdLst>
                <a:gd name="T0" fmla="*/ 940 w 99"/>
                <a:gd name="T1" fmla="*/ 0 h 156"/>
                <a:gd name="T2" fmla="*/ 0 w 99"/>
                <a:gd name="T3" fmla="*/ 1674 h 156"/>
                <a:gd name="T4" fmla="*/ 106 w 99"/>
                <a:gd name="T5" fmla="*/ 1674 h 156"/>
                <a:gd name="T6" fmla="*/ 1057 w 99"/>
                <a:gd name="T7" fmla="*/ 53 h 156"/>
                <a:gd name="T8" fmla="*/ 940 w 99"/>
                <a:gd name="T9" fmla="*/ 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56">
                  <a:moveTo>
                    <a:pt x="88" y="0"/>
                  </a:moveTo>
                  <a:cubicBezTo>
                    <a:pt x="0" y="156"/>
                    <a:pt x="0" y="156"/>
                    <a:pt x="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5" y="4"/>
                    <a:pt x="91" y="2"/>
                    <a:pt x="88" y="0"/>
                  </a:cubicBezTo>
                </a:path>
              </a:pathLst>
            </a:custGeom>
            <a:solidFill>
              <a:srgbClr val="ED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9" name="Freeform 786">
              <a:extLst>
                <a:ext uri="{FF2B5EF4-FFF2-40B4-BE49-F238E27FC236}">
                  <a16:creationId xmlns:a16="http://schemas.microsoft.com/office/drawing/2014/main" id="{DD2CB11C-3410-4EDA-8110-5B126320E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618"/>
              <a:ext cx="33" cy="16"/>
            </a:xfrm>
            <a:custGeom>
              <a:avLst/>
              <a:gdLst>
                <a:gd name="T0" fmla="*/ 9 w 33"/>
                <a:gd name="T1" fmla="*/ 0 h 16"/>
                <a:gd name="T2" fmla="*/ 0 w 33"/>
                <a:gd name="T3" fmla="*/ 16 h 16"/>
                <a:gd name="T4" fmla="*/ 22 w 33"/>
                <a:gd name="T5" fmla="*/ 16 h 16"/>
                <a:gd name="T6" fmla="*/ 33 w 33"/>
                <a:gd name="T7" fmla="*/ 0 h 16"/>
                <a:gd name="T8" fmla="*/ 9 w 3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6">
                  <a:moveTo>
                    <a:pt x="9" y="0"/>
                  </a:moveTo>
                  <a:lnTo>
                    <a:pt x="0" y="16"/>
                  </a:lnTo>
                  <a:lnTo>
                    <a:pt x="22" y="16"/>
                  </a:lnTo>
                  <a:lnTo>
                    <a:pt x="3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D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0" name="Freeform 787">
              <a:extLst>
                <a:ext uri="{FF2B5EF4-FFF2-40B4-BE49-F238E27FC236}">
                  <a16:creationId xmlns:a16="http://schemas.microsoft.com/office/drawing/2014/main" id="{B7014CD7-3E46-4B4C-9059-47BA60D36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618"/>
              <a:ext cx="33" cy="16"/>
            </a:xfrm>
            <a:custGeom>
              <a:avLst/>
              <a:gdLst>
                <a:gd name="T0" fmla="*/ 9 w 33"/>
                <a:gd name="T1" fmla="*/ 0 h 16"/>
                <a:gd name="T2" fmla="*/ 0 w 33"/>
                <a:gd name="T3" fmla="*/ 16 h 16"/>
                <a:gd name="T4" fmla="*/ 22 w 33"/>
                <a:gd name="T5" fmla="*/ 16 h 16"/>
                <a:gd name="T6" fmla="*/ 33 w 33"/>
                <a:gd name="T7" fmla="*/ 0 h 16"/>
                <a:gd name="T8" fmla="*/ 9 w 3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6">
                  <a:moveTo>
                    <a:pt x="9" y="0"/>
                  </a:moveTo>
                  <a:lnTo>
                    <a:pt x="0" y="16"/>
                  </a:lnTo>
                  <a:lnTo>
                    <a:pt x="22" y="16"/>
                  </a:lnTo>
                  <a:lnTo>
                    <a:pt x="33" y="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1" name="Freeform 788">
              <a:extLst>
                <a:ext uri="{FF2B5EF4-FFF2-40B4-BE49-F238E27FC236}">
                  <a16:creationId xmlns:a16="http://schemas.microsoft.com/office/drawing/2014/main" id="{651D6624-56CB-4455-B4BF-5C3D23679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638"/>
              <a:ext cx="38" cy="29"/>
            </a:xfrm>
            <a:custGeom>
              <a:avLst/>
              <a:gdLst>
                <a:gd name="T0" fmla="*/ 16 w 38"/>
                <a:gd name="T1" fmla="*/ 0 h 29"/>
                <a:gd name="T2" fmla="*/ 0 w 38"/>
                <a:gd name="T3" fmla="*/ 27 h 29"/>
                <a:gd name="T4" fmla="*/ 22 w 38"/>
                <a:gd name="T5" fmla="*/ 29 h 29"/>
                <a:gd name="T6" fmla="*/ 38 w 38"/>
                <a:gd name="T7" fmla="*/ 0 h 29"/>
                <a:gd name="T8" fmla="*/ 16 w 38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16" y="0"/>
                  </a:moveTo>
                  <a:lnTo>
                    <a:pt x="0" y="27"/>
                  </a:lnTo>
                  <a:lnTo>
                    <a:pt x="22" y="29"/>
                  </a:lnTo>
                  <a:lnTo>
                    <a:pt x="38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0D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2" name="Freeform 789">
              <a:extLst>
                <a:ext uri="{FF2B5EF4-FFF2-40B4-BE49-F238E27FC236}">
                  <a16:creationId xmlns:a16="http://schemas.microsoft.com/office/drawing/2014/main" id="{8A9E3762-6D09-4529-A371-499D6D7CC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638"/>
              <a:ext cx="38" cy="29"/>
            </a:xfrm>
            <a:custGeom>
              <a:avLst/>
              <a:gdLst>
                <a:gd name="T0" fmla="*/ 16 w 38"/>
                <a:gd name="T1" fmla="*/ 0 h 29"/>
                <a:gd name="T2" fmla="*/ 0 w 38"/>
                <a:gd name="T3" fmla="*/ 27 h 29"/>
                <a:gd name="T4" fmla="*/ 22 w 38"/>
                <a:gd name="T5" fmla="*/ 29 h 29"/>
                <a:gd name="T6" fmla="*/ 38 w 38"/>
                <a:gd name="T7" fmla="*/ 0 h 29"/>
                <a:gd name="T8" fmla="*/ 16 w 38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16" y="0"/>
                  </a:moveTo>
                  <a:lnTo>
                    <a:pt x="0" y="27"/>
                  </a:lnTo>
                  <a:lnTo>
                    <a:pt x="22" y="29"/>
                  </a:lnTo>
                  <a:lnTo>
                    <a:pt x="38" y="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3" name="Freeform 790">
              <a:extLst>
                <a:ext uri="{FF2B5EF4-FFF2-40B4-BE49-F238E27FC236}">
                  <a16:creationId xmlns:a16="http://schemas.microsoft.com/office/drawing/2014/main" id="{2F54F319-E8FC-4079-8ADD-9B397701D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667"/>
              <a:ext cx="31" cy="20"/>
            </a:xfrm>
            <a:custGeom>
              <a:avLst/>
              <a:gdLst>
                <a:gd name="T0" fmla="*/ 11 w 31"/>
                <a:gd name="T1" fmla="*/ 0 h 20"/>
                <a:gd name="T2" fmla="*/ 0 w 31"/>
                <a:gd name="T3" fmla="*/ 20 h 20"/>
                <a:gd name="T4" fmla="*/ 20 w 31"/>
                <a:gd name="T5" fmla="*/ 20 h 20"/>
                <a:gd name="T6" fmla="*/ 31 w 31"/>
                <a:gd name="T7" fmla="*/ 2 h 20"/>
                <a:gd name="T8" fmla="*/ 1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11" y="0"/>
                  </a:moveTo>
                  <a:lnTo>
                    <a:pt x="0" y="20"/>
                  </a:lnTo>
                  <a:lnTo>
                    <a:pt x="20" y="20"/>
                  </a:lnTo>
                  <a:lnTo>
                    <a:pt x="3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B2B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4" name="Freeform 791">
              <a:extLst>
                <a:ext uri="{FF2B5EF4-FFF2-40B4-BE49-F238E27FC236}">
                  <a16:creationId xmlns:a16="http://schemas.microsoft.com/office/drawing/2014/main" id="{346F8332-4625-4E66-986C-EC4B52F8C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667"/>
              <a:ext cx="31" cy="20"/>
            </a:xfrm>
            <a:custGeom>
              <a:avLst/>
              <a:gdLst>
                <a:gd name="T0" fmla="*/ 11 w 31"/>
                <a:gd name="T1" fmla="*/ 0 h 20"/>
                <a:gd name="T2" fmla="*/ 0 w 31"/>
                <a:gd name="T3" fmla="*/ 20 h 20"/>
                <a:gd name="T4" fmla="*/ 20 w 31"/>
                <a:gd name="T5" fmla="*/ 20 h 20"/>
                <a:gd name="T6" fmla="*/ 31 w 31"/>
                <a:gd name="T7" fmla="*/ 2 h 20"/>
                <a:gd name="T8" fmla="*/ 1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11" y="0"/>
                  </a:moveTo>
                  <a:lnTo>
                    <a:pt x="0" y="20"/>
                  </a:lnTo>
                  <a:lnTo>
                    <a:pt x="20" y="20"/>
                  </a:lnTo>
                  <a:lnTo>
                    <a:pt x="31" y="2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5" name="Freeform 792">
              <a:extLst>
                <a:ext uri="{FF2B5EF4-FFF2-40B4-BE49-F238E27FC236}">
                  <a16:creationId xmlns:a16="http://schemas.microsoft.com/office/drawing/2014/main" id="{DDF1061D-3E67-4CDF-A915-FF5FBAE76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1614"/>
              <a:ext cx="26" cy="4"/>
            </a:xfrm>
            <a:custGeom>
              <a:avLst/>
              <a:gdLst>
                <a:gd name="T0" fmla="*/ 4 w 26"/>
                <a:gd name="T1" fmla="*/ 0 h 4"/>
                <a:gd name="T2" fmla="*/ 0 w 26"/>
                <a:gd name="T3" fmla="*/ 4 h 4"/>
                <a:gd name="T4" fmla="*/ 24 w 26"/>
                <a:gd name="T5" fmla="*/ 4 h 4"/>
                <a:gd name="T6" fmla="*/ 26 w 26"/>
                <a:gd name="T7" fmla="*/ 0 h 4"/>
                <a:gd name="T8" fmla="*/ 4 w 26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4" y="0"/>
                  </a:moveTo>
                  <a:lnTo>
                    <a:pt x="0" y="4"/>
                  </a:lnTo>
                  <a:lnTo>
                    <a:pt x="24" y="4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D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6" name="Freeform 793">
              <a:extLst>
                <a:ext uri="{FF2B5EF4-FFF2-40B4-BE49-F238E27FC236}">
                  <a16:creationId xmlns:a16="http://schemas.microsoft.com/office/drawing/2014/main" id="{31185380-BFFB-486D-85F8-F8D1B231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1614"/>
              <a:ext cx="26" cy="4"/>
            </a:xfrm>
            <a:custGeom>
              <a:avLst/>
              <a:gdLst>
                <a:gd name="T0" fmla="*/ 4 w 26"/>
                <a:gd name="T1" fmla="*/ 0 h 4"/>
                <a:gd name="T2" fmla="*/ 0 w 26"/>
                <a:gd name="T3" fmla="*/ 4 h 4"/>
                <a:gd name="T4" fmla="*/ 24 w 26"/>
                <a:gd name="T5" fmla="*/ 4 h 4"/>
                <a:gd name="T6" fmla="*/ 26 w 26"/>
                <a:gd name="T7" fmla="*/ 0 h 4"/>
                <a:gd name="T8" fmla="*/ 4 w 26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4" y="0"/>
                  </a:moveTo>
                  <a:lnTo>
                    <a:pt x="0" y="4"/>
                  </a:lnTo>
                  <a:lnTo>
                    <a:pt x="24" y="4"/>
                  </a:lnTo>
                  <a:lnTo>
                    <a:pt x="26" y="0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7" name="Freeform 794">
              <a:extLst>
                <a:ext uri="{FF2B5EF4-FFF2-40B4-BE49-F238E27FC236}">
                  <a16:creationId xmlns:a16="http://schemas.microsoft.com/office/drawing/2014/main" id="{9C3F015E-3ADA-4703-87E1-CE6BCC431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687"/>
              <a:ext cx="20" cy="2"/>
            </a:xfrm>
            <a:custGeom>
              <a:avLst/>
              <a:gdLst>
                <a:gd name="T0" fmla="*/ 0 w 20"/>
                <a:gd name="T1" fmla="*/ 0 h 2"/>
                <a:gd name="T2" fmla="*/ 0 w 20"/>
                <a:gd name="T3" fmla="*/ 0 h 2"/>
                <a:gd name="T4" fmla="*/ 20 w 20"/>
                <a:gd name="T5" fmla="*/ 2 h 2"/>
                <a:gd name="T6" fmla="*/ 20 w 20"/>
                <a:gd name="T7" fmla="*/ 0 h 2"/>
                <a:gd name="T8" fmla="*/ 0 w 20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">
                  <a:moveTo>
                    <a:pt x="0" y="0"/>
                  </a:moveTo>
                  <a:lnTo>
                    <a:pt x="0" y="0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C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8" name="Freeform 795">
              <a:extLst>
                <a:ext uri="{FF2B5EF4-FFF2-40B4-BE49-F238E27FC236}">
                  <a16:creationId xmlns:a16="http://schemas.microsoft.com/office/drawing/2014/main" id="{E2AB86E9-ED96-4C42-B92F-DA85E2E21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687"/>
              <a:ext cx="20" cy="2"/>
            </a:xfrm>
            <a:custGeom>
              <a:avLst/>
              <a:gdLst>
                <a:gd name="T0" fmla="*/ 0 w 20"/>
                <a:gd name="T1" fmla="*/ 0 h 2"/>
                <a:gd name="T2" fmla="*/ 0 w 20"/>
                <a:gd name="T3" fmla="*/ 0 h 2"/>
                <a:gd name="T4" fmla="*/ 20 w 20"/>
                <a:gd name="T5" fmla="*/ 2 h 2"/>
                <a:gd name="T6" fmla="*/ 20 w 20"/>
                <a:gd name="T7" fmla="*/ 0 h 2"/>
                <a:gd name="T8" fmla="*/ 0 w 20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">
                  <a:moveTo>
                    <a:pt x="0" y="0"/>
                  </a:moveTo>
                  <a:lnTo>
                    <a:pt x="0" y="0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9" name="Freeform 796">
              <a:extLst>
                <a:ext uri="{FF2B5EF4-FFF2-40B4-BE49-F238E27FC236}">
                  <a16:creationId xmlns:a16="http://schemas.microsoft.com/office/drawing/2014/main" id="{08296761-B5F5-4ABA-A71A-2C7037080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87"/>
              <a:ext cx="22" cy="4"/>
            </a:xfrm>
            <a:custGeom>
              <a:avLst/>
              <a:gdLst>
                <a:gd name="T0" fmla="*/ 2 w 22"/>
                <a:gd name="T1" fmla="*/ 0 h 4"/>
                <a:gd name="T2" fmla="*/ 0 w 22"/>
                <a:gd name="T3" fmla="*/ 4 h 4"/>
                <a:gd name="T4" fmla="*/ 20 w 22"/>
                <a:gd name="T5" fmla="*/ 4 h 4"/>
                <a:gd name="T6" fmla="*/ 22 w 22"/>
                <a:gd name="T7" fmla="*/ 2 h 4"/>
                <a:gd name="T8" fmla="*/ 2 w 2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">
                  <a:moveTo>
                    <a:pt x="2" y="0"/>
                  </a:moveTo>
                  <a:lnTo>
                    <a:pt x="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0" name="Freeform 797">
              <a:extLst>
                <a:ext uri="{FF2B5EF4-FFF2-40B4-BE49-F238E27FC236}">
                  <a16:creationId xmlns:a16="http://schemas.microsoft.com/office/drawing/2014/main" id="{6715D92E-3A25-4DA6-BBDA-036562653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87"/>
              <a:ext cx="22" cy="4"/>
            </a:xfrm>
            <a:custGeom>
              <a:avLst/>
              <a:gdLst>
                <a:gd name="T0" fmla="*/ 2 w 22"/>
                <a:gd name="T1" fmla="*/ 0 h 4"/>
                <a:gd name="T2" fmla="*/ 0 w 22"/>
                <a:gd name="T3" fmla="*/ 4 h 4"/>
                <a:gd name="T4" fmla="*/ 20 w 22"/>
                <a:gd name="T5" fmla="*/ 4 h 4"/>
                <a:gd name="T6" fmla="*/ 22 w 22"/>
                <a:gd name="T7" fmla="*/ 2 h 4"/>
                <a:gd name="T8" fmla="*/ 2 w 2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">
                  <a:moveTo>
                    <a:pt x="2" y="0"/>
                  </a:moveTo>
                  <a:lnTo>
                    <a:pt x="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1" name="Freeform 798">
              <a:extLst>
                <a:ext uri="{FF2B5EF4-FFF2-40B4-BE49-F238E27FC236}">
                  <a16:creationId xmlns:a16="http://schemas.microsoft.com/office/drawing/2014/main" id="{5B966021-CD4E-4A28-A516-5CCB9B912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634"/>
              <a:ext cx="24" cy="4"/>
            </a:xfrm>
            <a:custGeom>
              <a:avLst/>
              <a:gdLst>
                <a:gd name="T0" fmla="*/ 2 w 24"/>
                <a:gd name="T1" fmla="*/ 0 h 4"/>
                <a:gd name="T2" fmla="*/ 0 w 24"/>
                <a:gd name="T3" fmla="*/ 4 h 4"/>
                <a:gd name="T4" fmla="*/ 22 w 24"/>
                <a:gd name="T5" fmla="*/ 4 h 4"/>
                <a:gd name="T6" fmla="*/ 24 w 24"/>
                <a:gd name="T7" fmla="*/ 0 h 4"/>
                <a:gd name="T8" fmla="*/ 2 w 2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">
                  <a:moveTo>
                    <a:pt x="2" y="0"/>
                  </a:moveTo>
                  <a:lnTo>
                    <a:pt x="0" y="4"/>
                  </a:lnTo>
                  <a:lnTo>
                    <a:pt x="22" y="4"/>
                  </a:lnTo>
                  <a:lnTo>
                    <a:pt x="2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2" name="Freeform 799">
              <a:extLst>
                <a:ext uri="{FF2B5EF4-FFF2-40B4-BE49-F238E27FC236}">
                  <a16:creationId xmlns:a16="http://schemas.microsoft.com/office/drawing/2014/main" id="{62C949AF-9E01-4F2F-A0A6-4C8AA21CF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634"/>
              <a:ext cx="24" cy="4"/>
            </a:xfrm>
            <a:custGeom>
              <a:avLst/>
              <a:gdLst>
                <a:gd name="T0" fmla="*/ 2 w 24"/>
                <a:gd name="T1" fmla="*/ 0 h 4"/>
                <a:gd name="T2" fmla="*/ 0 w 24"/>
                <a:gd name="T3" fmla="*/ 4 h 4"/>
                <a:gd name="T4" fmla="*/ 22 w 24"/>
                <a:gd name="T5" fmla="*/ 4 h 4"/>
                <a:gd name="T6" fmla="*/ 24 w 24"/>
                <a:gd name="T7" fmla="*/ 0 h 4"/>
                <a:gd name="T8" fmla="*/ 2 w 2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">
                  <a:moveTo>
                    <a:pt x="2" y="0"/>
                  </a:moveTo>
                  <a:lnTo>
                    <a:pt x="0" y="4"/>
                  </a:lnTo>
                  <a:lnTo>
                    <a:pt x="22" y="4"/>
                  </a:lnTo>
                  <a:lnTo>
                    <a:pt x="24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3" name="Freeform 800">
              <a:extLst>
                <a:ext uri="{FF2B5EF4-FFF2-40B4-BE49-F238E27FC236}">
                  <a16:creationId xmlns:a16="http://schemas.microsoft.com/office/drawing/2014/main" id="{C4ABB0A7-AB12-454E-A31A-72554B75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665"/>
              <a:ext cx="22" cy="2"/>
            </a:xfrm>
            <a:custGeom>
              <a:avLst/>
              <a:gdLst>
                <a:gd name="T0" fmla="*/ 0 w 22"/>
                <a:gd name="T1" fmla="*/ 0 h 2"/>
                <a:gd name="T2" fmla="*/ 0 w 22"/>
                <a:gd name="T3" fmla="*/ 2 h 2"/>
                <a:gd name="T4" fmla="*/ 22 w 22"/>
                <a:gd name="T5" fmla="*/ 2 h 2"/>
                <a:gd name="T6" fmla="*/ 22 w 22"/>
                <a:gd name="T7" fmla="*/ 2 h 2"/>
                <a:gd name="T8" fmla="*/ 0 w 2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lnTo>
                    <a:pt x="0" y="2"/>
                  </a:lnTo>
                  <a:lnTo>
                    <a:pt x="2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4" name="Freeform 801">
              <a:extLst>
                <a:ext uri="{FF2B5EF4-FFF2-40B4-BE49-F238E27FC236}">
                  <a16:creationId xmlns:a16="http://schemas.microsoft.com/office/drawing/2014/main" id="{573CCA0B-8079-47E5-AE11-94E176A1C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667"/>
              <a:ext cx="22" cy="2"/>
            </a:xfrm>
            <a:custGeom>
              <a:avLst/>
              <a:gdLst>
                <a:gd name="T0" fmla="*/ 0 w 22"/>
                <a:gd name="T1" fmla="*/ 0 h 2"/>
                <a:gd name="T2" fmla="*/ 0 w 22"/>
                <a:gd name="T3" fmla="*/ 0 h 2"/>
                <a:gd name="T4" fmla="*/ 20 w 22"/>
                <a:gd name="T5" fmla="*/ 2 h 2"/>
                <a:gd name="T6" fmla="*/ 22 w 22"/>
                <a:gd name="T7" fmla="*/ 0 h 2"/>
                <a:gd name="T8" fmla="*/ 0 w 2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lnTo>
                    <a:pt x="0" y="0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D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5" name="Line 802">
              <a:extLst>
                <a:ext uri="{FF2B5EF4-FFF2-40B4-BE49-F238E27FC236}">
                  <a16:creationId xmlns:a16="http://schemas.microsoft.com/office/drawing/2014/main" id="{30A89938-922E-40A4-9D8A-8FCBF9F1B9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4" y="1281"/>
              <a:ext cx="238" cy="40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6" name="Line 803">
              <a:extLst>
                <a:ext uri="{FF2B5EF4-FFF2-40B4-BE49-F238E27FC236}">
                  <a16:creationId xmlns:a16="http://schemas.microsoft.com/office/drawing/2014/main" id="{E7CEA060-DF48-4FF7-8A4C-0CB416329C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55" y="1268"/>
              <a:ext cx="235" cy="414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7" name="Freeform 804">
              <a:extLst>
                <a:ext uri="{FF2B5EF4-FFF2-40B4-BE49-F238E27FC236}">
                  <a16:creationId xmlns:a16="http://schemas.microsoft.com/office/drawing/2014/main" id="{381F1CC9-1DC8-45CA-BEDF-7C7865141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057"/>
              <a:ext cx="225" cy="63"/>
            </a:xfrm>
            <a:custGeom>
              <a:avLst/>
              <a:gdLst>
                <a:gd name="T0" fmla="*/ 1094 w 102"/>
                <a:gd name="T1" fmla="*/ 104 h 29"/>
                <a:gd name="T2" fmla="*/ 560 w 102"/>
                <a:gd name="T3" fmla="*/ 278 h 29"/>
                <a:gd name="T4" fmla="*/ 0 w 102"/>
                <a:gd name="T5" fmla="*/ 193 h 29"/>
                <a:gd name="T6" fmla="*/ 536 w 102"/>
                <a:gd name="T7" fmla="*/ 20 h 29"/>
                <a:gd name="T8" fmla="*/ 1094 w 102"/>
                <a:gd name="T9" fmla="*/ 10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9">
                  <a:moveTo>
                    <a:pt x="102" y="10"/>
                  </a:moveTo>
                  <a:cubicBezTo>
                    <a:pt x="102" y="16"/>
                    <a:pt x="80" y="24"/>
                    <a:pt x="52" y="27"/>
                  </a:cubicBezTo>
                  <a:cubicBezTo>
                    <a:pt x="24" y="29"/>
                    <a:pt x="1" y="26"/>
                    <a:pt x="0" y="19"/>
                  </a:cubicBezTo>
                  <a:cubicBezTo>
                    <a:pt x="0" y="12"/>
                    <a:pt x="22" y="5"/>
                    <a:pt x="50" y="2"/>
                  </a:cubicBezTo>
                  <a:cubicBezTo>
                    <a:pt x="78" y="0"/>
                    <a:pt x="101" y="3"/>
                    <a:pt x="102" y="10"/>
                  </a:cubicBezTo>
                </a:path>
              </a:pathLst>
            </a:custGeom>
            <a:solidFill>
              <a:srgbClr val="90C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8" name="Freeform 805">
              <a:extLst>
                <a:ext uri="{FF2B5EF4-FFF2-40B4-BE49-F238E27FC236}">
                  <a16:creationId xmlns:a16="http://schemas.microsoft.com/office/drawing/2014/main" id="{2E02EEAE-BEE6-413D-8B91-2B92E5461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079"/>
              <a:ext cx="287" cy="220"/>
            </a:xfrm>
            <a:custGeom>
              <a:avLst/>
              <a:gdLst>
                <a:gd name="T0" fmla="*/ 1400 w 130"/>
                <a:gd name="T1" fmla="*/ 9 h 100"/>
                <a:gd name="T2" fmla="*/ 1400 w 130"/>
                <a:gd name="T3" fmla="*/ 0 h 100"/>
                <a:gd name="T4" fmla="*/ 863 w 130"/>
                <a:gd name="T5" fmla="*/ 178 h 100"/>
                <a:gd name="T6" fmla="*/ 302 w 130"/>
                <a:gd name="T7" fmla="*/ 97 h 100"/>
                <a:gd name="T8" fmla="*/ 278 w 130"/>
                <a:gd name="T9" fmla="*/ 88 h 100"/>
                <a:gd name="T10" fmla="*/ 0 w 130"/>
                <a:gd name="T11" fmla="*/ 638 h 100"/>
                <a:gd name="T12" fmla="*/ 667 w 130"/>
                <a:gd name="T13" fmla="*/ 1001 h 100"/>
                <a:gd name="T14" fmla="*/ 1400 w 130"/>
                <a:gd name="T15" fmla="*/ 9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0" h="100">
                  <a:moveTo>
                    <a:pt x="130" y="1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130" y="6"/>
                    <a:pt x="108" y="14"/>
                    <a:pt x="80" y="17"/>
                  </a:cubicBezTo>
                  <a:cubicBezTo>
                    <a:pt x="52" y="19"/>
                    <a:pt x="29" y="16"/>
                    <a:pt x="28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9" y="100"/>
                    <a:pt x="62" y="94"/>
                  </a:cubicBezTo>
                  <a:cubicBezTo>
                    <a:pt x="130" y="1"/>
                    <a:pt x="130" y="1"/>
                    <a:pt x="130" y="1"/>
                  </a:cubicBezTo>
                </a:path>
              </a:pathLst>
            </a:custGeom>
            <a:solidFill>
              <a:srgbClr val="63B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9" name="Freeform 806">
              <a:extLst>
                <a:ext uri="{FF2B5EF4-FFF2-40B4-BE49-F238E27FC236}">
                  <a16:creationId xmlns:a16="http://schemas.microsoft.com/office/drawing/2014/main" id="{56C8D627-1B04-4F88-B595-B9131E476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766"/>
              <a:ext cx="443" cy="524"/>
            </a:xfrm>
            <a:custGeom>
              <a:avLst/>
              <a:gdLst>
                <a:gd name="T0" fmla="*/ 1093 w 201"/>
                <a:gd name="T1" fmla="*/ 9 h 238"/>
                <a:gd name="T2" fmla="*/ 9 w 201"/>
                <a:gd name="T3" fmla="*/ 2147 h 238"/>
                <a:gd name="T4" fmla="*/ 0 w 201"/>
                <a:gd name="T5" fmla="*/ 2158 h 238"/>
                <a:gd name="T6" fmla="*/ 106 w 201"/>
                <a:gd name="T7" fmla="*/ 2347 h 238"/>
                <a:gd name="T8" fmla="*/ 577 w 201"/>
                <a:gd name="T9" fmla="*/ 2541 h 238"/>
                <a:gd name="T10" fmla="*/ 685 w 201"/>
                <a:gd name="T11" fmla="*/ 2530 h 238"/>
                <a:gd name="T12" fmla="*/ 694 w 201"/>
                <a:gd name="T13" fmla="*/ 2530 h 238"/>
                <a:gd name="T14" fmla="*/ 2151 w 201"/>
                <a:gd name="T15" fmla="*/ 553 h 238"/>
                <a:gd name="T16" fmla="*/ 2142 w 201"/>
                <a:gd name="T17" fmla="*/ 533 h 238"/>
                <a:gd name="T18" fmla="*/ 2118 w 201"/>
                <a:gd name="T19" fmla="*/ 533 h 238"/>
                <a:gd name="T20" fmla="*/ 674 w 201"/>
                <a:gd name="T21" fmla="*/ 2506 h 238"/>
                <a:gd name="T22" fmla="*/ 685 w 201"/>
                <a:gd name="T23" fmla="*/ 2521 h 238"/>
                <a:gd name="T24" fmla="*/ 685 w 201"/>
                <a:gd name="T25" fmla="*/ 2497 h 238"/>
                <a:gd name="T26" fmla="*/ 577 w 201"/>
                <a:gd name="T27" fmla="*/ 2506 h 238"/>
                <a:gd name="T28" fmla="*/ 141 w 201"/>
                <a:gd name="T29" fmla="*/ 2327 h 238"/>
                <a:gd name="T30" fmla="*/ 53 w 201"/>
                <a:gd name="T31" fmla="*/ 2210 h 238"/>
                <a:gd name="T32" fmla="*/ 44 w 201"/>
                <a:gd name="T33" fmla="*/ 2166 h 238"/>
                <a:gd name="T34" fmla="*/ 33 w 201"/>
                <a:gd name="T35" fmla="*/ 2158 h 238"/>
                <a:gd name="T36" fmla="*/ 33 w 201"/>
                <a:gd name="T37" fmla="*/ 2147 h 238"/>
                <a:gd name="T38" fmla="*/ 20 w 201"/>
                <a:gd name="T39" fmla="*/ 2158 h 238"/>
                <a:gd name="T40" fmla="*/ 33 w 201"/>
                <a:gd name="T41" fmla="*/ 2158 h 238"/>
                <a:gd name="T42" fmla="*/ 1113 w 201"/>
                <a:gd name="T43" fmla="*/ 20 h 238"/>
                <a:gd name="T44" fmla="*/ 1113 w 201"/>
                <a:gd name="T45" fmla="*/ 0 h 238"/>
                <a:gd name="T46" fmla="*/ 1093 w 201"/>
                <a:gd name="T47" fmla="*/ 9 h 2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1" h="238">
                  <a:moveTo>
                    <a:pt x="102" y="1"/>
                  </a:moveTo>
                  <a:cubicBezTo>
                    <a:pt x="1" y="201"/>
                    <a:pt x="1" y="201"/>
                    <a:pt x="1" y="201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1" y="202"/>
                    <a:pt x="3" y="211"/>
                    <a:pt x="10" y="220"/>
                  </a:cubicBezTo>
                  <a:cubicBezTo>
                    <a:pt x="18" y="229"/>
                    <a:pt x="32" y="238"/>
                    <a:pt x="54" y="238"/>
                  </a:cubicBezTo>
                  <a:cubicBezTo>
                    <a:pt x="57" y="238"/>
                    <a:pt x="60" y="238"/>
                    <a:pt x="64" y="237"/>
                  </a:cubicBezTo>
                  <a:cubicBezTo>
                    <a:pt x="64" y="237"/>
                    <a:pt x="65" y="237"/>
                    <a:pt x="65" y="237"/>
                  </a:cubicBezTo>
                  <a:cubicBezTo>
                    <a:pt x="201" y="52"/>
                    <a:pt x="201" y="52"/>
                    <a:pt x="201" y="52"/>
                  </a:cubicBezTo>
                  <a:cubicBezTo>
                    <a:pt x="201" y="52"/>
                    <a:pt x="201" y="51"/>
                    <a:pt x="200" y="50"/>
                  </a:cubicBezTo>
                  <a:cubicBezTo>
                    <a:pt x="200" y="50"/>
                    <a:pt x="199" y="50"/>
                    <a:pt x="198" y="50"/>
                  </a:cubicBezTo>
                  <a:cubicBezTo>
                    <a:pt x="63" y="235"/>
                    <a:pt x="63" y="235"/>
                    <a:pt x="63" y="235"/>
                  </a:cubicBezTo>
                  <a:cubicBezTo>
                    <a:pt x="64" y="236"/>
                    <a:pt x="64" y="236"/>
                    <a:pt x="64" y="236"/>
                  </a:cubicBezTo>
                  <a:cubicBezTo>
                    <a:pt x="64" y="234"/>
                    <a:pt x="64" y="234"/>
                    <a:pt x="64" y="234"/>
                  </a:cubicBezTo>
                  <a:cubicBezTo>
                    <a:pt x="60" y="235"/>
                    <a:pt x="57" y="235"/>
                    <a:pt x="54" y="235"/>
                  </a:cubicBezTo>
                  <a:cubicBezTo>
                    <a:pt x="32" y="235"/>
                    <a:pt x="20" y="227"/>
                    <a:pt x="13" y="218"/>
                  </a:cubicBezTo>
                  <a:cubicBezTo>
                    <a:pt x="9" y="214"/>
                    <a:pt x="7" y="210"/>
                    <a:pt x="5" y="207"/>
                  </a:cubicBezTo>
                  <a:cubicBezTo>
                    <a:pt x="5" y="205"/>
                    <a:pt x="4" y="204"/>
                    <a:pt x="4" y="203"/>
                  </a:cubicBezTo>
                  <a:cubicBezTo>
                    <a:pt x="4" y="202"/>
                    <a:pt x="4" y="202"/>
                    <a:pt x="3" y="202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5" y="1"/>
                    <a:pt x="104" y="0"/>
                    <a:pt x="104" y="0"/>
                  </a:cubicBezTo>
                  <a:cubicBezTo>
                    <a:pt x="103" y="0"/>
                    <a:pt x="102" y="0"/>
                    <a:pt x="10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0" name="Freeform 807">
              <a:extLst>
                <a:ext uri="{FF2B5EF4-FFF2-40B4-BE49-F238E27FC236}">
                  <a16:creationId xmlns:a16="http://schemas.microsoft.com/office/drawing/2014/main" id="{16182329-17ED-4D82-9AB2-B17A7188C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799"/>
              <a:ext cx="144" cy="284"/>
            </a:xfrm>
            <a:custGeom>
              <a:avLst/>
              <a:gdLst>
                <a:gd name="T0" fmla="*/ 707 w 65"/>
                <a:gd name="T1" fmla="*/ 0 h 129"/>
                <a:gd name="T2" fmla="*/ 0 w 65"/>
                <a:gd name="T3" fmla="*/ 1376 h 129"/>
                <a:gd name="T4" fmla="*/ 109 w 65"/>
                <a:gd name="T5" fmla="*/ 1332 h 129"/>
                <a:gd name="T6" fmla="*/ 707 w 65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29">
                  <a:moveTo>
                    <a:pt x="65" y="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3" y="128"/>
                    <a:pt x="6" y="126"/>
                    <a:pt x="10" y="125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F6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1" name="Freeform 808">
              <a:extLst>
                <a:ext uri="{FF2B5EF4-FFF2-40B4-BE49-F238E27FC236}">
                  <a16:creationId xmlns:a16="http://schemas.microsoft.com/office/drawing/2014/main" id="{D1477BED-F0B9-4D72-8E32-AC8A8346E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074"/>
              <a:ext cx="33" cy="38"/>
            </a:xfrm>
            <a:custGeom>
              <a:avLst/>
              <a:gdLst>
                <a:gd name="T0" fmla="*/ 161 w 15"/>
                <a:gd name="T1" fmla="*/ 0 h 17"/>
                <a:gd name="T2" fmla="*/ 53 w 15"/>
                <a:gd name="T3" fmla="*/ 45 h 17"/>
                <a:gd name="T4" fmla="*/ 0 w 15"/>
                <a:gd name="T5" fmla="*/ 154 h 17"/>
                <a:gd name="T6" fmla="*/ 88 w 15"/>
                <a:gd name="T7" fmla="*/ 190 h 17"/>
                <a:gd name="T8" fmla="*/ 161 w 1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1" y="1"/>
                    <a:pt x="8" y="3"/>
                    <a:pt x="5" y="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5" y="16"/>
                    <a:pt x="8" y="17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CA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2" name="Freeform 809">
              <a:extLst>
                <a:ext uri="{FF2B5EF4-FFF2-40B4-BE49-F238E27FC236}">
                  <a16:creationId xmlns:a16="http://schemas.microsoft.com/office/drawing/2014/main" id="{7A0C6B81-E685-42FD-A33B-0A38E65C6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105"/>
              <a:ext cx="70" cy="137"/>
            </a:xfrm>
            <a:custGeom>
              <a:avLst/>
              <a:gdLst>
                <a:gd name="T0" fmla="*/ 254 w 32"/>
                <a:gd name="T1" fmla="*/ 0 h 62"/>
                <a:gd name="T2" fmla="*/ 0 w 32"/>
                <a:gd name="T3" fmla="*/ 528 h 62"/>
                <a:gd name="T4" fmla="*/ 61 w 32"/>
                <a:gd name="T5" fmla="*/ 670 h 62"/>
                <a:gd name="T6" fmla="*/ 335 w 32"/>
                <a:gd name="T7" fmla="*/ 33 h 62"/>
                <a:gd name="T8" fmla="*/ 254 w 32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62">
                  <a:moveTo>
                    <a:pt x="24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7"/>
                    <a:pt x="6" y="62"/>
                    <a:pt x="6" y="6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9" y="2"/>
                    <a:pt x="26" y="1"/>
                    <a:pt x="24" y="0"/>
                  </a:cubicBezTo>
                </a:path>
              </a:pathLst>
            </a:custGeom>
            <a:solidFill>
              <a:srgbClr val="B8D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3" name="Freeform 810">
              <a:extLst>
                <a:ext uri="{FF2B5EF4-FFF2-40B4-BE49-F238E27FC236}">
                  <a16:creationId xmlns:a16="http://schemas.microsoft.com/office/drawing/2014/main" id="{4BAEBEF8-007F-452A-89F2-3AAEEC251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017"/>
              <a:ext cx="99" cy="209"/>
            </a:xfrm>
            <a:custGeom>
              <a:avLst/>
              <a:gdLst>
                <a:gd name="T0" fmla="*/ 0 w 99"/>
                <a:gd name="T1" fmla="*/ 200 h 209"/>
                <a:gd name="T2" fmla="*/ 99 w 99"/>
                <a:gd name="T3" fmla="*/ 0 h 209"/>
                <a:gd name="T4" fmla="*/ 4 w 99"/>
                <a:gd name="T5" fmla="*/ 209 h 209"/>
                <a:gd name="T6" fmla="*/ 0 w 99"/>
                <a:gd name="T7" fmla="*/ 203 h 209"/>
                <a:gd name="T8" fmla="*/ 0 w 99"/>
                <a:gd name="T9" fmla="*/ 200 h 2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209">
                  <a:moveTo>
                    <a:pt x="0" y="200"/>
                  </a:moveTo>
                  <a:lnTo>
                    <a:pt x="99" y="0"/>
                  </a:lnTo>
                  <a:lnTo>
                    <a:pt x="4" y="209"/>
                  </a:lnTo>
                  <a:lnTo>
                    <a:pt x="0" y="203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4" name="Freeform 811">
              <a:extLst>
                <a:ext uri="{FF2B5EF4-FFF2-40B4-BE49-F238E27FC236}">
                  <a16:creationId xmlns:a16="http://schemas.microsoft.com/office/drawing/2014/main" id="{61CC0C3B-1755-483E-94DD-185D48F0E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017"/>
              <a:ext cx="99" cy="209"/>
            </a:xfrm>
            <a:custGeom>
              <a:avLst/>
              <a:gdLst>
                <a:gd name="T0" fmla="*/ 0 w 99"/>
                <a:gd name="T1" fmla="*/ 200 h 209"/>
                <a:gd name="T2" fmla="*/ 99 w 99"/>
                <a:gd name="T3" fmla="*/ 0 h 209"/>
                <a:gd name="T4" fmla="*/ 4 w 99"/>
                <a:gd name="T5" fmla="*/ 209 h 209"/>
                <a:gd name="T6" fmla="*/ 0 w 99"/>
                <a:gd name="T7" fmla="*/ 203 h 2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209">
                  <a:moveTo>
                    <a:pt x="0" y="200"/>
                  </a:moveTo>
                  <a:lnTo>
                    <a:pt x="99" y="0"/>
                  </a:lnTo>
                  <a:lnTo>
                    <a:pt x="4" y="209"/>
                  </a:lnTo>
                  <a:lnTo>
                    <a:pt x="0" y="20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5" name="Oval 812">
              <a:extLst>
                <a:ext uri="{FF2B5EF4-FFF2-40B4-BE49-F238E27FC236}">
                  <a16:creationId xmlns:a16="http://schemas.microsoft.com/office/drawing/2014/main" id="{BBD29A7E-0ACB-4973-9455-DF1BBFFC5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3132"/>
              <a:ext cx="139" cy="139"/>
            </a:xfrm>
            <a:prstGeom prst="ellips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316" name="Rectangle 813">
              <a:extLst>
                <a:ext uri="{FF2B5EF4-FFF2-40B4-BE49-F238E27FC236}">
                  <a16:creationId xmlns:a16="http://schemas.microsoft.com/office/drawing/2014/main" id="{C514F926-C437-4623-8E89-EBC1CA87D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" y="3187"/>
              <a:ext cx="97" cy="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317" name="Rectangle 814">
              <a:extLst>
                <a:ext uri="{FF2B5EF4-FFF2-40B4-BE49-F238E27FC236}">
                  <a16:creationId xmlns:a16="http://schemas.microsoft.com/office/drawing/2014/main" id="{6040BA04-B0C7-47EF-B98C-911AF66D8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3154"/>
              <a:ext cx="31" cy="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283DA364-E609-44B8-9AE0-5F16CCC6F6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Electrophoresis</a:t>
            </a:r>
          </a:p>
        </p:txBody>
      </p:sp>
      <p:grpSp>
        <p:nvGrpSpPr>
          <p:cNvPr id="22530" name="Group 3">
            <a:extLst>
              <a:ext uri="{FF2B5EF4-FFF2-40B4-BE49-F238E27FC236}">
                <a16:creationId xmlns:a16="http://schemas.microsoft.com/office/drawing/2014/main" id="{33FF0D6D-CF13-4597-94F9-2EFA85897DDE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1676400"/>
            <a:ext cx="6219825" cy="4038600"/>
            <a:chOff x="1157" y="920"/>
            <a:chExt cx="3918" cy="2544"/>
          </a:xfrm>
        </p:grpSpPr>
        <p:sp>
          <p:nvSpPr>
            <p:cNvPr id="22531" name="Freeform 4">
              <a:extLst>
                <a:ext uri="{FF2B5EF4-FFF2-40B4-BE49-F238E27FC236}">
                  <a16:creationId xmlns:a16="http://schemas.microsoft.com/office/drawing/2014/main" id="{20ABE46E-0C69-4BC7-B050-2949B2459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7" y="920"/>
              <a:ext cx="3905" cy="2544"/>
            </a:xfrm>
            <a:custGeom>
              <a:avLst/>
              <a:gdLst>
                <a:gd name="T0" fmla="*/ 15250 w 1562"/>
                <a:gd name="T1" fmla="*/ 15096 h 954"/>
                <a:gd name="T2" fmla="*/ 15438 w 1562"/>
                <a:gd name="T3" fmla="*/ 5141 h 954"/>
                <a:gd name="T4" fmla="*/ 15488 w 1562"/>
                <a:gd name="T5" fmla="*/ 4800 h 954"/>
                <a:gd name="T6" fmla="*/ 15500 w 1562"/>
                <a:gd name="T7" fmla="*/ 3661 h 954"/>
                <a:gd name="T8" fmla="*/ 15488 w 1562"/>
                <a:gd name="T9" fmla="*/ 3699 h 954"/>
                <a:gd name="T10" fmla="*/ 13708 w 1562"/>
                <a:gd name="T11" fmla="*/ 3661 h 954"/>
                <a:gd name="T12" fmla="*/ 13550 w 1562"/>
                <a:gd name="T13" fmla="*/ 1899 h 954"/>
                <a:gd name="T14" fmla="*/ 14658 w 1562"/>
                <a:gd name="T15" fmla="*/ 341 h 954"/>
                <a:gd name="T16" fmla="*/ 16500 w 1562"/>
                <a:gd name="T17" fmla="*/ 6109 h 954"/>
                <a:gd name="T18" fmla="*/ 19708 w 1562"/>
                <a:gd name="T19" fmla="*/ 14621 h 954"/>
                <a:gd name="T20" fmla="*/ 24408 w 1562"/>
                <a:gd name="T21" fmla="*/ 14792 h 954"/>
                <a:gd name="T22" fmla="*/ 19720 w 1562"/>
                <a:gd name="T23" fmla="*/ 14259 h 954"/>
                <a:gd name="T24" fmla="*/ 16800 w 1562"/>
                <a:gd name="T25" fmla="*/ 6144 h 954"/>
                <a:gd name="T26" fmla="*/ 14658 w 1562"/>
                <a:gd name="T27" fmla="*/ 0 h 954"/>
                <a:gd name="T28" fmla="*/ 13238 w 1562"/>
                <a:gd name="T29" fmla="*/ 1992 h 954"/>
                <a:gd name="T30" fmla="*/ 13113 w 1562"/>
                <a:gd name="T31" fmla="*/ 3699 h 954"/>
                <a:gd name="T32" fmla="*/ 5833 w 1562"/>
                <a:gd name="T33" fmla="*/ 3299 h 954"/>
                <a:gd name="T34" fmla="*/ 2220 w 1562"/>
                <a:gd name="T35" fmla="*/ 1912 h 954"/>
                <a:gd name="T36" fmla="*/ 2188 w 1562"/>
                <a:gd name="T37" fmla="*/ 1992 h 954"/>
                <a:gd name="T38" fmla="*/ 2063 w 1562"/>
                <a:gd name="T39" fmla="*/ 3699 h 954"/>
                <a:gd name="T40" fmla="*/ 1595 w 1562"/>
                <a:gd name="T41" fmla="*/ 3699 h 954"/>
                <a:gd name="T42" fmla="*/ 63 w 1562"/>
                <a:gd name="T43" fmla="*/ 6315 h 954"/>
                <a:gd name="T44" fmla="*/ 50 w 1562"/>
                <a:gd name="T45" fmla="*/ 6349 h 954"/>
                <a:gd name="T46" fmla="*/ 238 w 1562"/>
                <a:gd name="T47" fmla="*/ 7773 h 954"/>
                <a:gd name="T48" fmla="*/ 238 w 1562"/>
                <a:gd name="T49" fmla="*/ 17672 h 954"/>
                <a:gd name="T50" fmla="*/ 13895 w 1562"/>
                <a:gd name="T51" fmla="*/ 18091 h 954"/>
                <a:gd name="T52" fmla="*/ 15250 w 1562"/>
                <a:gd name="T53" fmla="*/ 15437 h 954"/>
                <a:gd name="T54" fmla="*/ 24375 w 1562"/>
                <a:gd name="T55" fmla="*/ 15245 h 954"/>
                <a:gd name="T56" fmla="*/ 2675 w 1562"/>
                <a:gd name="T57" fmla="*/ 3699 h 954"/>
                <a:gd name="T58" fmla="*/ 2550 w 1562"/>
                <a:gd name="T59" fmla="*/ 1992 h 954"/>
                <a:gd name="T60" fmla="*/ 3625 w 1562"/>
                <a:gd name="T61" fmla="*/ 363 h 954"/>
                <a:gd name="T62" fmla="*/ 5595 w 1562"/>
                <a:gd name="T63" fmla="*/ 3699 h 9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62" h="954">
                  <a:moveTo>
                    <a:pt x="1555" y="798"/>
                  </a:moveTo>
                  <a:cubicBezTo>
                    <a:pt x="976" y="796"/>
                    <a:pt x="976" y="796"/>
                    <a:pt x="976" y="796"/>
                  </a:cubicBezTo>
                  <a:cubicBezTo>
                    <a:pt x="976" y="289"/>
                    <a:pt x="976" y="289"/>
                    <a:pt x="976" y="289"/>
                  </a:cubicBezTo>
                  <a:cubicBezTo>
                    <a:pt x="988" y="271"/>
                    <a:pt x="988" y="271"/>
                    <a:pt x="988" y="271"/>
                  </a:cubicBezTo>
                  <a:cubicBezTo>
                    <a:pt x="988" y="271"/>
                    <a:pt x="988" y="271"/>
                    <a:pt x="988" y="271"/>
                  </a:cubicBezTo>
                  <a:cubicBezTo>
                    <a:pt x="990" y="271"/>
                    <a:pt x="991" y="263"/>
                    <a:pt x="991" y="253"/>
                  </a:cubicBezTo>
                  <a:cubicBezTo>
                    <a:pt x="992" y="242"/>
                    <a:pt x="992" y="229"/>
                    <a:pt x="992" y="216"/>
                  </a:cubicBezTo>
                  <a:cubicBezTo>
                    <a:pt x="992" y="208"/>
                    <a:pt x="992" y="199"/>
                    <a:pt x="992" y="193"/>
                  </a:cubicBezTo>
                  <a:cubicBezTo>
                    <a:pt x="992" y="193"/>
                    <a:pt x="992" y="193"/>
                    <a:pt x="992" y="193"/>
                  </a:cubicBezTo>
                  <a:cubicBezTo>
                    <a:pt x="991" y="195"/>
                    <a:pt x="991" y="195"/>
                    <a:pt x="991" y="195"/>
                  </a:cubicBezTo>
                  <a:cubicBezTo>
                    <a:pt x="878" y="195"/>
                    <a:pt x="878" y="195"/>
                    <a:pt x="878" y="195"/>
                  </a:cubicBezTo>
                  <a:cubicBezTo>
                    <a:pt x="878" y="194"/>
                    <a:pt x="877" y="193"/>
                    <a:pt x="877" y="193"/>
                  </a:cubicBezTo>
                  <a:cubicBezTo>
                    <a:pt x="872" y="182"/>
                    <a:pt x="870" y="105"/>
                    <a:pt x="870" y="105"/>
                  </a:cubicBezTo>
                  <a:cubicBezTo>
                    <a:pt x="870" y="103"/>
                    <a:pt x="869" y="101"/>
                    <a:pt x="867" y="100"/>
                  </a:cubicBezTo>
                  <a:cubicBezTo>
                    <a:pt x="867" y="100"/>
                    <a:pt x="867" y="100"/>
                    <a:pt x="867" y="100"/>
                  </a:cubicBezTo>
                  <a:cubicBezTo>
                    <a:pt x="869" y="29"/>
                    <a:pt x="912" y="18"/>
                    <a:pt x="938" y="18"/>
                  </a:cubicBezTo>
                  <a:cubicBezTo>
                    <a:pt x="983" y="18"/>
                    <a:pt x="1039" y="60"/>
                    <a:pt x="1061" y="177"/>
                  </a:cubicBezTo>
                  <a:cubicBezTo>
                    <a:pt x="1067" y="210"/>
                    <a:pt x="1062" y="262"/>
                    <a:pt x="1056" y="322"/>
                  </a:cubicBezTo>
                  <a:cubicBezTo>
                    <a:pt x="1044" y="450"/>
                    <a:pt x="1028" y="608"/>
                    <a:pt x="1105" y="700"/>
                  </a:cubicBezTo>
                  <a:cubicBezTo>
                    <a:pt x="1141" y="742"/>
                    <a:pt x="1193" y="766"/>
                    <a:pt x="1261" y="771"/>
                  </a:cubicBezTo>
                  <a:cubicBezTo>
                    <a:pt x="1511" y="789"/>
                    <a:pt x="1554" y="785"/>
                    <a:pt x="1556" y="785"/>
                  </a:cubicBezTo>
                  <a:cubicBezTo>
                    <a:pt x="1561" y="785"/>
                    <a:pt x="1562" y="785"/>
                    <a:pt x="1562" y="780"/>
                  </a:cubicBezTo>
                  <a:cubicBezTo>
                    <a:pt x="1562" y="775"/>
                    <a:pt x="1562" y="774"/>
                    <a:pt x="1557" y="774"/>
                  </a:cubicBezTo>
                  <a:cubicBezTo>
                    <a:pt x="1556" y="774"/>
                    <a:pt x="1511" y="770"/>
                    <a:pt x="1262" y="752"/>
                  </a:cubicBezTo>
                  <a:cubicBezTo>
                    <a:pt x="1198" y="747"/>
                    <a:pt x="1152" y="726"/>
                    <a:pt x="1119" y="688"/>
                  </a:cubicBezTo>
                  <a:cubicBezTo>
                    <a:pt x="1047" y="602"/>
                    <a:pt x="1062" y="448"/>
                    <a:pt x="1075" y="324"/>
                  </a:cubicBezTo>
                  <a:cubicBezTo>
                    <a:pt x="1081" y="262"/>
                    <a:pt x="1086" y="209"/>
                    <a:pt x="1079" y="174"/>
                  </a:cubicBezTo>
                  <a:cubicBezTo>
                    <a:pt x="1055" y="46"/>
                    <a:pt x="990" y="0"/>
                    <a:pt x="938" y="0"/>
                  </a:cubicBezTo>
                  <a:cubicBezTo>
                    <a:pt x="911" y="0"/>
                    <a:pt x="850" y="10"/>
                    <a:pt x="849" y="101"/>
                  </a:cubicBezTo>
                  <a:cubicBezTo>
                    <a:pt x="848" y="102"/>
                    <a:pt x="847" y="103"/>
                    <a:pt x="847" y="105"/>
                  </a:cubicBezTo>
                  <a:cubicBezTo>
                    <a:pt x="847" y="105"/>
                    <a:pt x="845" y="182"/>
                    <a:pt x="840" y="193"/>
                  </a:cubicBezTo>
                  <a:cubicBezTo>
                    <a:pt x="840" y="193"/>
                    <a:pt x="840" y="194"/>
                    <a:pt x="839" y="195"/>
                  </a:cubicBezTo>
                  <a:cubicBezTo>
                    <a:pt x="376" y="195"/>
                    <a:pt x="376" y="195"/>
                    <a:pt x="376" y="195"/>
                  </a:cubicBezTo>
                  <a:cubicBezTo>
                    <a:pt x="375" y="187"/>
                    <a:pt x="374" y="180"/>
                    <a:pt x="373" y="174"/>
                  </a:cubicBezTo>
                  <a:cubicBezTo>
                    <a:pt x="349" y="46"/>
                    <a:pt x="284" y="0"/>
                    <a:pt x="232" y="0"/>
                  </a:cubicBezTo>
                  <a:cubicBezTo>
                    <a:pt x="205" y="0"/>
                    <a:pt x="144" y="10"/>
                    <a:pt x="142" y="101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1" y="102"/>
                    <a:pt x="140" y="103"/>
                    <a:pt x="140" y="105"/>
                  </a:cubicBezTo>
                  <a:cubicBezTo>
                    <a:pt x="140" y="105"/>
                    <a:pt x="138" y="182"/>
                    <a:pt x="133" y="193"/>
                  </a:cubicBezTo>
                  <a:cubicBezTo>
                    <a:pt x="133" y="193"/>
                    <a:pt x="132" y="194"/>
                    <a:pt x="13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4" y="333"/>
                    <a:pt x="4" y="333"/>
                    <a:pt x="4" y="333"/>
                  </a:cubicBezTo>
                  <a:cubicBezTo>
                    <a:pt x="4" y="333"/>
                    <a:pt x="4" y="333"/>
                    <a:pt x="4" y="333"/>
                  </a:cubicBezTo>
                  <a:cubicBezTo>
                    <a:pt x="4" y="333"/>
                    <a:pt x="4" y="333"/>
                    <a:pt x="4" y="333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3" y="361"/>
                    <a:pt x="0" y="410"/>
                    <a:pt x="7" y="410"/>
                  </a:cubicBezTo>
                  <a:cubicBezTo>
                    <a:pt x="15" y="410"/>
                    <a:pt x="15" y="410"/>
                    <a:pt x="15" y="410"/>
                  </a:cubicBezTo>
                  <a:cubicBezTo>
                    <a:pt x="15" y="932"/>
                    <a:pt x="15" y="932"/>
                    <a:pt x="15" y="932"/>
                  </a:cubicBezTo>
                  <a:cubicBezTo>
                    <a:pt x="15" y="932"/>
                    <a:pt x="15" y="932"/>
                    <a:pt x="15" y="932"/>
                  </a:cubicBezTo>
                  <a:cubicBezTo>
                    <a:pt x="15" y="954"/>
                    <a:pt x="15" y="954"/>
                    <a:pt x="15" y="954"/>
                  </a:cubicBezTo>
                  <a:cubicBezTo>
                    <a:pt x="889" y="954"/>
                    <a:pt x="889" y="954"/>
                    <a:pt x="889" y="954"/>
                  </a:cubicBezTo>
                  <a:cubicBezTo>
                    <a:pt x="976" y="831"/>
                    <a:pt x="976" y="831"/>
                    <a:pt x="976" y="831"/>
                  </a:cubicBezTo>
                  <a:cubicBezTo>
                    <a:pt x="976" y="814"/>
                    <a:pt x="976" y="814"/>
                    <a:pt x="976" y="814"/>
                  </a:cubicBezTo>
                  <a:cubicBezTo>
                    <a:pt x="1553" y="811"/>
                    <a:pt x="1553" y="811"/>
                    <a:pt x="1553" y="811"/>
                  </a:cubicBezTo>
                  <a:cubicBezTo>
                    <a:pt x="1559" y="811"/>
                    <a:pt x="1560" y="810"/>
                    <a:pt x="1560" y="804"/>
                  </a:cubicBezTo>
                  <a:cubicBezTo>
                    <a:pt x="1560" y="799"/>
                    <a:pt x="1560" y="798"/>
                    <a:pt x="1555" y="798"/>
                  </a:cubicBezTo>
                  <a:close/>
                  <a:moveTo>
                    <a:pt x="171" y="195"/>
                  </a:moveTo>
                  <a:cubicBezTo>
                    <a:pt x="171" y="194"/>
                    <a:pt x="170" y="193"/>
                    <a:pt x="170" y="193"/>
                  </a:cubicBezTo>
                  <a:cubicBezTo>
                    <a:pt x="165" y="182"/>
                    <a:pt x="163" y="105"/>
                    <a:pt x="163" y="105"/>
                  </a:cubicBezTo>
                  <a:cubicBezTo>
                    <a:pt x="163" y="103"/>
                    <a:pt x="162" y="102"/>
                    <a:pt x="161" y="101"/>
                  </a:cubicBezTo>
                  <a:cubicBezTo>
                    <a:pt x="162" y="29"/>
                    <a:pt x="206" y="19"/>
                    <a:pt x="232" y="19"/>
                  </a:cubicBezTo>
                  <a:cubicBezTo>
                    <a:pt x="277" y="19"/>
                    <a:pt x="333" y="60"/>
                    <a:pt x="355" y="178"/>
                  </a:cubicBezTo>
                  <a:cubicBezTo>
                    <a:pt x="356" y="183"/>
                    <a:pt x="357" y="188"/>
                    <a:pt x="358" y="195"/>
                  </a:cubicBezTo>
                  <a:lnTo>
                    <a:pt x="171" y="195"/>
                  </a:lnTo>
                  <a:close/>
                </a:path>
              </a:pathLst>
            </a:custGeom>
            <a:noFill/>
            <a:ln w="317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2" name="Freeform 5">
              <a:extLst>
                <a:ext uri="{FF2B5EF4-FFF2-40B4-BE49-F238E27FC236}">
                  <a16:creationId xmlns:a16="http://schemas.microsoft.com/office/drawing/2014/main" id="{984384AE-AC3F-4AAF-9BF6-89D35575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920"/>
              <a:ext cx="3558" cy="2171"/>
            </a:xfrm>
            <a:custGeom>
              <a:avLst/>
              <a:gdLst>
                <a:gd name="T0" fmla="*/ 22101 w 1423"/>
                <a:gd name="T1" fmla="*/ 15101 h 814"/>
                <a:gd name="T2" fmla="*/ 10146 w 1423"/>
                <a:gd name="T3" fmla="*/ 15101 h 814"/>
                <a:gd name="T4" fmla="*/ 3751 w 1423"/>
                <a:gd name="T5" fmla="*/ 4587 h 814"/>
                <a:gd name="T6" fmla="*/ 3613 w 1423"/>
                <a:gd name="T7" fmla="*/ 3302 h 814"/>
                <a:gd name="T8" fmla="*/ 1408 w 1423"/>
                <a:gd name="T9" fmla="*/ 0 h 814"/>
                <a:gd name="T10" fmla="*/ 0 w 1423"/>
                <a:gd name="T11" fmla="*/ 1912 h 814"/>
                <a:gd name="T12" fmla="*/ 300 w 1423"/>
                <a:gd name="T13" fmla="*/ 1912 h 814"/>
                <a:gd name="T14" fmla="*/ 1408 w 1423"/>
                <a:gd name="T15" fmla="*/ 363 h 814"/>
                <a:gd name="T16" fmla="*/ 3333 w 1423"/>
                <a:gd name="T17" fmla="*/ 3379 h 814"/>
                <a:gd name="T18" fmla="*/ 3470 w 1423"/>
                <a:gd name="T19" fmla="*/ 4630 h 814"/>
                <a:gd name="T20" fmla="*/ 10146 w 1423"/>
                <a:gd name="T21" fmla="*/ 15442 h 814"/>
                <a:gd name="T22" fmla="*/ 22101 w 1423"/>
                <a:gd name="T23" fmla="*/ 15442 h 814"/>
                <a:gd name="T24" fmla="*/ 22243 w 1423"/>
                <a:gd name="T25" fmla="*/ 15272 h 814"/>
                <a:gd name="T26" fmla="*/ 22101 w 1423"/>
                <a:gd name="T27" fmla="*/ 15101 h 8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23" h="814">
                  <a:moveTo>
                    <a:pt x="1414" y="796"/>
                  </a:moveTo>
                  <a:cubicBezTo>
                    <a:pt x="649" y="796"/>
                    <a:pt x="649" y="796"/>
                    <a:pt x="649" y="796"/>
                  </a:cubicBezTo>
                  <a:cubicBezTo>
                    <a:pt x="307" y="796"/>
                    <a:pt x="262" y="422"/>
                    <a:pt x="240" y="242"/>
                  </a:cubicBezTo>
                  <a:cubicBezTo>
                    <a:pt x="237" y="215"/>
                    <a:pt x="234" y="191"/>
                    <a:pt x="231" y="174"/>
                  </a:cubicBezTo>
                  <a:cubicBezTo>
                    <a:pt x="207" y="46"/>
                    <a:pt x="142" y="0"/>
                    <a:pt x="90" y="0"/>
                  </a:cubicBezTo>
                  <a:cubicBezTo>
                    <a:pt x="63" y="0"/>
                    <a:pt x="2" y="10"/>
                    <a:pt x="0" y="101"/>
                  </a:cubicBezTo>
                  <a:cubicBezTo>
                    <a:pt x="5" y="98"/>
                    <a:pt x="14" y="98"/>
                    <a:pt x="19" y="101"/>
                  </a:cubicBezTo>
                  <a:cubicBezTo>
                    <a:pt x="20" y="29"/>
                    <a:pt x="64" y="19"/>
                    <a:pt x="90" y="19"/>
                  </a:cubicBezTo>
                  <a:cubicBezTo>
                    <a:pt x="135" y="19"/>
                    <a:pt x="191" y="60"/>
                    <a:pt x="213" y="178"/>
                  </a:cubicBezTo>
                  <a:cubicBezTo>
                    <a:pt x="216" y="194"/>
                    <a:pt x="219" y="217"/>
                    <a:pt x="222" y="244"/>
                  </a:cubicBezTo>
                  <a:cubicBezTo>
                    <a:pt x="244" y="429"/>
                    <a:pt x="290" y="814"/>
                    <a:pt x="649" y="814"/>
                  </a:cubicBezTo>
                  <a:cubicBezTo>
                    <a:pt x="1414" y="814"/>
                    <a:pt x="1414" y="814"/>
                    <a:pt x="1414" y="814"/>
                  </a:cubicBezTo>
                  <a:cubicBezTo>
                    <a:pt x="1419" y="814"/>
                    <a:pt x="1423" y="810"/>
                    <a:pt x="1423" y="805"/>
                  </a:cubicBezTo>
                  <a:cubicBezTo>
                    <a:pt x="1423" y="800"/>
                    <a:pt x="1419" y="796"/>
                    <a:pt x="1414" y="796"/>
                  </a:cubicBezTo>
                  <a:close/>
                </a:path>
              </a:pathLst>
            </a:custGeom>
            <a:solidFill>
              <a:srgbClr val="767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3" name="Rectangle 6">
              <a:extLst>
                <a:ext uri="{FF2B5EF4-FFF2-40B4-BE49-F238E27FC236}">
                  <a16:creationId xmlns:a16="http://schemas.microsoft.com/office/drawing/2014/main" id="{3D65898A-4CF7-41D6-9967-2DE8C5ECA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795"/>
              <a:ext cx="2185" cy="1610"/>
            </a:xfrm>
            <a:prstGeom prst="rect">
              <a:avLst/>
            </a:pr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34" name="Freeform 7">
              <a:extLst>
                <a:ext uri="{FF2B5EF4-FFF2-40B4-BE49-F238E27FC236}">
                  <a16:creationId xmlns:a16="http://schemas.microsoft.com/office/drawing/2014/main" id="{53809D8E-D39C-4EFD-BA58-46D413C94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440"/>
              <a:ext cx="265" cy="573"/>
            </a:xfrm>
            <a:custGeom>
              <a:avLst/>
              <a:gdLst>
                <a:gd name="T0" fmla="*/ 113 w 106"/>
                <a:gd name="T1" fmla="*/ 4070 h 215"/>
                <a:gd name="T2" fmla="*/ 50 w 106"/>
                <a:gd name="T3" fmla="*/ 2649 h 215"/>
                <a:gd name="T4" fmla="*/ 63 w 106"/>
                <a:gd name="T5" fmla="*/ 2614 h 215"/>
                <a:gd name="T6" fmla="*/ 1595 w 106"/>
                <a:gd name="T7" fmla="*/ 0 h 215"/>
                <a:gd name="T8" fmla="*/ 1595 w 106"/>
                <a:gd name="T9" fmla="*/ 0 h 215"/>
                <a:gd name="T10" fmla="*/ 1658 w 106"/>
                <a:gd name="T11" fmla="*/ 1421 h 215"/>
                <a:gd name="T12" fmla="*/ 113 w 106"/>
                <a:gd name="T13" fmla="*/ 4070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215">
                  <a:moveTo>
                    <a:pt x="7" y="215"/>
                  </a:moveTo>
                  <a:cubicBezTo>
                    <a:pt x="0" y="215"/>
                    <a:pt x="3" y="166"/>
                    <a:pt x="3" y="140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26"/>
                    <a:pt x="99" y="75"/>
                    <a:pt x="106" y="75"/>
                  </a:cubicBezTo>
                  <a:lnTo>
                    <a:pt x="7" y="215"/>
                  </a:lnTo>
                  <a:close/>
                </a:path>
              </a:pathLst>
            </a:custGeom>
            <a:solidFill>
              <a:srgbClr val="D5D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5" name="Rectangle 8">
              <a:extLst>
                <a:ext uri="{FF2B5EF4-FFF2-40B4-BE49-F238E27FC236}">
                  <a16:creationId xmlns:a16="http://schemas.microsoft.com/office/drawing/2014/main" id="{EBD38821-228A-40D5-9474-434DB1D17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" y="1467"/>
              <a:ext cx="2185" cy="1610"/>
            </a:xfrm>
            <a:prstGeom prst="rect">
              <a:avLst/>
            </a:pr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36" name="Freeform 9">
              <a:extLst>
                <a:ext uri="{FF2B5EF4-FFF2-40B4-BE49-F238E27FC236}">
                  <a16:creationId xmlns:a16="http://schemas.microsoft.com/office/drawing/2014/main" id="{2B7BF39D-3E56-4A50-9D0E-E7DB1BBB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40"/>
              <a:ext cx="2235" cy="200"/>
            </a:xfrm>
            <a:custGeom>
              <a:avLst/>
              <a:gdLst>
                <a:gd name="T0" fmla="*/ 13895 w 894"/>
                <a:gd name="T1" fmla="*/ 1421 h 75"/>
                <a:gd name="T2" fmla="*/ 13958 w 894"/>
                <a:gd name="T3" fmla="*/ 0 h 75"/>
                <a:gd name="T4" fmla="*/ 50 w 894"/>
                <a:gd name="T5" fmla="*/ 0 h 75"/>
                <a:gd name="T6" fmla="*/ 113 w 894"/>
                <a:gd name="T7" fmla="*/ 1421 h 75"/>
                <a:gd name="T8" fmla="*/ 13895 w 894"/>
                <a:gd name="T9" fmla="*/ 142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4" h="75">
                  <a:moveTo>
                    <a:pt x="889" y="75"/>
                  </a:moveTo>
                  <a:cubicBezTo>
                    <a:pt x="894" y="75"/>
                    <a:pt x="893" y="26"/>
                    <a:pt x="89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6"/>
                    <a:pt x="0" y="75"/>
                    <a:pt x="7" y="75"/>
                  </a:cubicBezTo>
                  <a:lnTo>
                    <a:pt x="889" y="75"/>
                  </a:lnTo>
                  <a:close/>
                </a:path>
              </a:pathLst>
            </a:custGeom>
            <a:solidFill>
              <a:srgbClr val="E4E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Freeform 10">
              <a:extLst>
                <a:ext uri="{FF2B5EF4-FFF2-40B4-BE49-F238E27FC236}">
                  <a16:creationId xmlns:a16="http://schemas.microsoft.com/office/drawing/2014/main" id="{58FD95FF-6298-45CB-8C39-B37340DD7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1573"/>
              <a:ext cx="1743" cy="1606"/>
            </a:xfrm>
            <a:custGeom>
              <a:avLst/>
              <a:gdLst>
                <a:gd name="T0" fmla="*/ 10806 w 697"/>
                <a:gd name="T1" fmla="*/ 491 h 602"/>
                <a:gd name="T2" fmla="*/ 10318 w 697"/>
                <a:gd name="T3" fmla="*/ 285 h 602"/>
                <a:gd name="T4" fmla="*/ 10318 w 697"/>
                <a:gd name="T5" fmla="*/ 0 h 602"/>
                <a:gd name="T6" fmla="*/ 220 w 697"/>
                <a:gd name="T7" fmla="*/ 0 h 602"/>
                <a:gd name="T8" fmla="*/ 220 w 697"/>
                <a:gd name="T9" fmla="*/ 285 h 602"/>
                <a:gd name="T10" fmla="*/ 0 w 697"/>
                <a:gd name="T11" fmla="*/ 456 h 602"/>
                <a:gd name="T12" fmla="*/ 0 w 697"/>
                <a:gd name="T13" fmla="*/ 11429 h 602"/>
                <a:gd name="T14" fmla="*/ 10901 w 697"/>
                <a:gd name="T15" fmla="*/ 11429 h 602"/>
                <a:gd name="T16" fmla="*/ 10901 w 697"/>
                <a:gd name="T17" fmla="*/ 491 h 602"/>
                <a:gd name="T18" fmla="*/ 10806 w 697"/>
                <a:gd name="T19" fmla="*/ 491 h 6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7" h="602">
                  <a:moveTo>
                    <a:pt x="691" y="26"/>
                  </a:moveTo>
                  <a:cubicBezTo>
                    <a:pt x="673" y="26"/>
                    <a:pt x="660" y="21"/>
                    <a:pt x="660" y="15"/>
                  </a:cubicBezTo>
                  <a:cubicBezTo>
                    <a:pt x="660" y="0"/>
                    <a:pt x="660" y="0"/>
                    <a:pt x="66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9"/>
                    <a:pt x="8" y="23"/>
                    <a:pt x="0" y="24"/>
                  </a:cubicBezTo>
                  <a:cubicBezTo>
                    <a:pt x="0" y="602"/>
                    <a:pt x="0" y="602"/>
                    <a:pt x="0" y="602"/>
                  </a:cubicBezTo>
                  <a:cubicBezTo>
                    <a:pt x="697" y="602"/>
                    <a:pt x="697" y="602"/>
                    <a:pt x="697" y="602"/>
                  </a:cubicBezTo>
                  <a:cubicBezTo>
                    <a:pt x="697" y="26"/>
                    <a:pt x="697" y="26"/>
                    <a:pt x="697" y="26"/>
                  </a:cubicBezTo>
                  <a:cubicBezTo>
                    <a:pt x="695" y="26"/>
                    <a:pt x="693" y="26"/>
                    <a:pt x="691" y="26"/>
                  </a:cubicBez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Freeform 11">
              <a:extLst>
                <a:ext uri="{FF2B5EF4-FFF2-40B4-BE49-F238E27FC236}">
                  <a16:creationId xmlns:a16="http://schemas.microsoft.com/office/drawing/2014/main" id="{0D209632-A718-4511-8E36-D42D50A72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613"/>
              <a:ext cx="1743" cy="1608"/>
            </a:xfrm>
            <a:custGeom>
              <a:avLst/>
              <a:gdLst>
                <a:gd name="T0" fmla="*/ 10506 w 697"/>
                <a:gd name="T1" fmla="*/ 0 h 603"/>
                <a:gd name="T2" fmla="*/ 10506 w 697"/>
                <a:gd name="T3" fmla="*/ 0 h 603"/>
                <a:gd name="T4" fmla="*/ 408 w 697"/>
                <a:gd name="T5" fmla="*/ 0 h 603"/>
                <a:gd name="T6" fmla="*/ 408 w 697"/>
                <a:gd name="T7" fmla="*/ 0 h 603"/>
                <a:gd name="T8" fmla="*/ 0 w 697"/>
                <a:gd name="T9" fmla="*/ 205 h 603"/>
                <a:gd name="T10" fmla="*/ 0 w 697"/>
                <a:gd name="T11" fmla="*/ 11435 h 603"/>
                <a:gd name="T12" fmla="*/ 10901 w 697"/>
                <a:gd name="T13" fmla="*/ 11435 h 603"/>
                <a:gd name="T14" fmla="*/ 10901 w 697"/>
                <a:gd name="T15" fmla="*/ 205 h 603"/>
                <a:gd name="T16" fmla="*/ 10506 w 697"/>
                <a:gd name="T17" fmla="*/ 0 h 6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7" h="603">
                  <a:moveTo>
                    <a:pt x="672" y="0"/>
                  </a:moveTo>
                  <a:cubicBezTo>
                    <a:pt x="672" y="0"/>
                    <a:pt x="672" y="0"/>
                    <a:pt x="67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6"/>
                    <a:pt x="15" y="10"/>
                    <a:pt x="0" y="11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97" y="11"/>
                    <a:pt x="697" y="11"/>
                    <a:pt x="697" y="11"/>
                  </a:cubicBezTo>
                  <a:cubicBezTo>
                    <a:pt x="683" y="10"/>
                    <a:pt x="672" y="6"/>
                    <a:pt x="672" y="0"/>
                  </a:cubicBez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Freeform 12">
              <a:extLst>
                <a:ext uri="{FF2B5EF4-FFF2-40B4-BE49-F238E27FC236}">
                  <a16:creationId xmlns:a16="http://schemas.microsoft.com/office/drawing/2014/main" id="{266A7E40-8794-46E1-935C-AF7730417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077"/>
              <a:ext cx="2185" cy="56"/>
            </a:xfrm>
            <a:custGeom>
              <a:avLst/>
              <a:gdLst>
                <a:gd name="T0" fmla="*/ 2185 w 2185"/>
                <a:gd name="T1" fmla="*/ 56 h 56"/>
                <a:gd name="T2" fmla="*/ 0 w 2185"/>
                <a:gd name="T3" fmla="*/ 56 h 56"/>
                <a:gd name="T4" fmla="*/ 0 w 2185"/>
                <a:gd name="T5" fmla="*/ 0 h 56"/>
                <a:gd name="T6" fmla="*/ 2185 w 2185"/>
                <a:gd name="T7" fmla="*/ 5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85" h="56">
                  <a:moveTo>
                    <a:pt x="2185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2185" y="56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Freeform 13">
              <a:extLst>
                <a:ext uri="{FF2B5EF4-FFF2-40B4-BE49-F238E27FC236}">
                  <a16:creationId xmlns:a16="http://schemas.microsoft.com/office/drawing/2014/main" id="{01A27431-FCFC-41D0-8542-0A452B60B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077"/>
              <a:ext cx="2185" cy="56"/>
            </a:xfrm>
            <a:custGeom>
              <a:avLst/>
              <a:gdLst>
                <a:gd name="T0" fmla="*/ 2185 w 2185"/>
                <a:gd name="T1" fmla="*/ 56 h 56"/>
                <a:gd name="T2" fmla="*/ 0 w 2185"/>
                <a:gd name="T3" fmla="*/ 56 h 56"/>
                <a:gd name="T4" fmla="*/ 0 w 2185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85" h="56">
                  <a:moveTo>
                    <a:pt x="2185" y="56"/>
                  </a:moveTo>
                  <a:lnTo>
                    <a:pt x="0" y="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14">
              <a:extLst>
                <a:ext uri="{FF2B5EF4-FFF2-40B4-BE49-F238E27FC236}">
                  <a16:creationId xmlns:a16="http://schemas.microsoft.com/office/drawing/2014/main" id="{1CC4FE45-D1F3-4C70-8616-0E2724370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467"/>
              <a:ext cx="217" cy="1938"/>
            </a:xfrm>
            <a:custGeom>
              <a:avLst/>
              <a:gdLst>
                <a:gd name="T0" fmla="*/ 217 w 217"/>
                <a:gd name="T1" fmla="*/ 1610 h 1938"/>
                <a:gd name="T2" fmla="*/ 217 w 217"/>
                <a:gd name="T3" fmla="*/ 0 h 1938"/>
                <a:gd name="T4" fmla="*/ 0 w 217"/>
                <a:gd name="T5" fmla="*/ 328 h 1938"/>
                <a:gd name="T6" fmla="*/ 0 w 217"/>
                <a:gd name="T7" fmla="*/ 1938 h 1938"/>
                <a:gd name="T8" fmla="*/ 217 w 217"/>
                <a:gd name="T9" fmla="*/ 1610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938">
                  <a:moveTo>
                    <a:pt x="217" y="1610"/>
                  </a:moveTo>
                  <a:lnTo>
                    <a:pt x="217" y="0"/>
                  </a:lnTo>
                  <a:lnTo>
                    <a:pt x="0" y="328"/>
                  </a:lnTo>
                  <a:lnTo>
                    <a:pt x="0" y="1938"/>
                  </a:lnTo>
                  <a:lnTo>
                    <a:pt x="217" y="1610"/>
                  </a:lnTo>
                  <a:close/>
                </a:path>
              </a:pathLst>
            </a:custGeom>
            <a:solidFill>
              <a:srgbClr val="E9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15">
              <a:extLst>
                <a:ext uri="{FF2B5EF4-FFF2-40B4-BE49-F238E27FC236}">
                  <a16:creationId xmlns:a16="http://schemas.microsoft.com/office/drawing/2014/main" id="{D033200E-0D9E-4638-9278-816159E37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131"/>
              <a:ext cx="217" cy="328"/>
            </a:xfrm>
            <a:custGeom>
              <a:avLst/>
              <a:gdLst>
                <a:gd name="T0" fmla="*/ 0 w 217"/>
                <a:gd name="T1" fmla="*/ 328 h 328"/>
                <a:gd name="T2" fmla="*/ 217 w 217"/>
                <a:gd name="T3" fmla="*/ 0 h 328"/>
                <a:gd name="T4" fmla="*/ 0 w 217"/>
                <a:gd name="T5" fmla="*/ 328 h 3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328">
                  <a:moveTo>
                    <a:pt x="0" y="328"/>
                  </a:moveTo>
                  <a:lnTo>
                    <a:pt x="217" y="0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Line 16">
              <a:extLst>
                <a:ext uri="{FF2B5EF4-FFF2-40B4-BE49-F238E27FC236}">
                  <a16:creationId xmlns:a16="http://schemas.microsoft.com/office/drawing/2014/main" id="{571F2B75-390C-47AE-AC8B-B830FB650C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95" y="3131"/>
              <a:ext cx="217" cy="32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17">
              <a:extLst>
                <a:ext uri="{FF2B5EF4-FFF2-40B4-BE49-F238E27FC236}">
                  <a16:creationId xmlns:a16="http://schemas.microsoft.com/office/drawing/2014/main" id="{6CAD5D6A-69D3-480B-8049-1765C7EAC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467"/>
              <a:ext cx="217" cy="1938"/>
            </a:xfrm>
            <a:custGeom>
              <a:avLst/>
              <a:gdLst>
                <a:gd name="T0" fmla="*/ 217 w 217"/>
                <a:gd name="T1" fmla="*/ 1610 h 1938"/>
                <a:gd name="T2" fmla="*/ 217 w 217"/>
                <a:gd name="T3" fmla="*/ 0 h 1938"/>
                <a:gd name="T4" fmla="*/ 0 w 217"/>
                <a:gd name="T5" fmla="*/ 328 h 1938"/>
                <a:gd name="T6" fmla="*/ 0 w 217"/>
                <a:gd name="T7" fmla="*/ 1938 h 1938"/>
                <a:gd name="T8" fmla="*/ 217 w 217"/>
                <a:gd name="T9" fmla="*/ 1610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938">
                  <a:moveTo>
                    <a:pt x="217" y="1610"/>
                  </a:moveTo>
                  <a:lnTo>
                    <a:pt x="217" y="0"/>
                  </a:lnTo>
                  <a:lnTo>
                    <a:pt x="0" y="328"/>
                  </a:lnTo>
                  <a:lnTo>
                    <a:pt x="0" y="1938"/>
                  </a:lnTo>
                  <a:lnTo>
                    <a:pt x="217" y="1610"/>
                  </a:lnTo>
                  <a:close/>
                </a:path>
              </a:pathLst>
            </a:custGeom>
            <a:solidFill>
              <a:srgbClr val="83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18">
              <a:extLst>
                <a:ext uri="{FF2B5EF4-FFF2-40B4-BE49-F238E27FC236}">
                  <a16:creationId xmlns:a16="http://schemas.microsoft.com/office/drawing/2014/main" id="{938139FA-49A9-4409-B97D-7EAF27C42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1645"/>
              <a:ext cx="217" cy="1760"/>
            </a:xfrm>
            <a:custGeom>
              <a:avLst/>
              <a:gdLst>
                <a:gd name="T0" fmla="*/ 0 w 217"/>
                <a:gd name="T1" fmla="*/ 328 h 1760"/>
                <a:gd name="T2" fmla="*/ 217 w 217"/>
                <a:gd name="T3" fmla="*/ 0 h 1760"/>
                <a:gd name="T4" fmla="*/ 217 w 217"/>
                <a:gd name="T5" fmla="*/ 3 h 1760"/>
                <a:gd name="T6" fmla="*/ 217 w 217"/>
                <a:gd name="T7" fmla="*/ 1432 h 1760"/>
                <a:gd name="T8" fmla="*/ 0 w 217"/>
                <a:gd name="T9" fmla="*/ 1760 h 1760"/>
                <a:gd name="T10" fmla="*/ 0 w 217"/>
                <a:gd name="T11" fmla="*/ 331 h 1760"/>
                <a:gd name="T12" fmla="*/ 0 w 217"/>
                <a:gd name="T13" fmla="*/ 328 h 17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1760">
                  <a:moveTo>
                    <a:pt x="0" y="328"/>
                  </a:moveTo>
                  <a:lnTo>
                    <a:pt x="217" y="0"/>
                  </a:lnTo>
                  <a:lnTo>
                    <a:pt x="217" y="3"/>
                  </a:lnTo>
                  <a:lnTo>
                    <a:pt x="217" y="1432"/>
                  </a:lnTo>
                  <a:lnTo>
                    <a:pt x="0" y="1760"/>
                  </a:lnTo>
                  <a:lnTo>
                    <a:pt x="0" y="331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E5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19">
              <a:extLst>
                <a:ext uri="{FF2B5EF4-FFF2-40B4-BE49-F238E27FC236}">
                  <a16:creationId xmlns:a16="http://schemas.microsoft.com/office/drawing/2014/main" id="{0F94FE1E-03B2-44CC-A2B7-9262FB2A5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1645"/>
              <a:ext cx="217" cy="1760"/>
            </a:xfrm>
            <a:custGeom>
              <a:avLst/>
              <a:gdLst>
                <a:gd name="T0" fmla="*/ 0 w 217"/>
                <a:gd name="T1" fmla="*/ 328 h 1760"/>
                <a:gd name="T2" fmla="*/ 217 w 217"/>
                <a:gd name="T3" fmla="*/ 0 h 1760"/>
                <a:gd name="T4" fmla="*/ 217 w 217"/>
                <a:gd name="T5" fmla="*/ 3 h 1760"/>
                <a:gd name="T6" fmla="*/ 217 w 217"/>
                <a:gd name="T7" fmla="*/ 1432 h 1760"/>
                <a:gd name="T8" fmla="*/ 0 w 217"/>
                <a:gd name="T9" fmla="*/ 1760 h 1760"/>
                <a:gd name="T10" fmla="*/ 0 w 217"/>
                <a:gd name="T11" fmla="*/ 331 h 17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7" h="1760">
                  <a:moveTo>
                    <a:pt x="0" y="328"/>
                  </a:moveTo>
                  <a:lnTo>
                    <a:pt x="217" y="0"/>
                  </a:lnTo>
                  <a:lnTo>
                    <a:pt x="217" y="3"/>
                  </a:lnTo>
                  <a:lnTo>
                    <a:pt x="217" y="1432"/>
                  </a:lnTo>
                  <a:lnTo>
                    <a:pt x="0" y="1760"/>
                  </a:lnTo>
                  <a:lnTo>
                    <a:pt x="0" y="3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20">
              <a:extLst>
                <a:ext uri="{FF2B5EF4-FFF2-40B4-BE49-F238E27FC236}">
                  <a16:creationId xmlns:a16="http://schemas.microsoft.com/office/drawing/2014/main" id="{8B9C7C96-64F7-4FDC-9829-352D8F05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467"/>
              <a:ext cx="218" cy="1938"/>
            </a:xfrm>
            <a:custGeom>
              <a:avLst/>
              <a:gdLst>
                <a:gd name="T0" fmla="*/ 218 w 218"/>
                <a:gd name="T1" fmla="*/ 1610 h 1938"/>
                <a:gd name="T2" fmla="*/ 218 w 218"/>
                <a:gd name="T3" fmla="*/ 0 h 1938"/>
                <a:gd name="T4" fmla="*/ 0 w 218"/>
                <a:gd name="T5" fmla="*/ 328 h 1938"/>
                <a:gd name="T6" fmla="*/ 0 w 218"/>
                <a:gd name="T7" fmla="*/ 1938 h 1938"/>
                <a:gd name="T8" fmla="*/ 218 w 218"/>
                <a:gd name="T9" fmla="*/ 1610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1938">
                  <a:moveTo>
                    <a:pt x="218" y="1610"/>
                  </a:moveTo>
                  <a:lnTo>
                    <a:pt x="218" y="0"/>
                  </a:lnTo>
                  <a:lnTo>
                    <a:pt x="0" y="328"/>
                  </a:lnTo>
                  <a:lnTo>
                    <a:pt x="0" y="1938"/>
                  </a:lnTo>
                  <a:lnTo>
                    <a:pt x="218" y="161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21">
              <a:extLst>
                <a:ext uri="{FF2B5EF4-FFF2-40B4-BE49-F238E27FC236}">
                  <a16:creationId xmlns:a16="http://schemas.microsoft.com/office/drawing/2014/main" id="{BB80459B-D55C-4D76-AB8D-4921C5675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467"/>
              <a:ext cx="217" cy="1938"/>
            </a:xfrm>
            <a:custGeom>
              <a:avLst/>
              <a:gdLst>
                <a:gd name="T0" fmla="*/ 217 w 217"/>
                <a:gd name="T1" fmla="*/ 1610 h 1938"/>
                <a:gd name="T2" fmla="*/ 217 w 217"/>
                <a:gd name="T3" fmla="*/ 0 h 1938"/>
                <a:gd name="T4" fmla="*/ 0 w 217"/>
                <a:gd name="T5" fmla="*/ 328 h 1938"/>
                <a:gd name="T6" fmla="*/ 0 w 217"/>
                <a:gd name="T7" fmla="*/ 1938 h 1938"/>
                <a:gd name="T8" fmla="*/ 217 w 217"/>
                <a:gd name="T9" fmla="*/ 1610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938">
                  <a:moveTo>
                    <a:pt x="217" y="1610"/>
                  </a:moveTo>
                  <a:lnTo>
                    <a:pt x="217" y="0"/>
                  </a:lnTo>
                  <a:lnTo>
                    <a:pt x="0" y="328"/>
                  </a:lnTo>
                  <a:lnTo>
                    <a:pt x="0" y="1938"/>
                  </a:lnTo>
                  <a:lnTo>
                    <a:pt x="217" y="1610"/>
                  </a:lnTo>
                  <a:close/>
                </a:path>
              </a:pathLst>
            </a:custGeom>
            <a:solidFill>
              <a:srgbClr val="83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22">
              <a:extLst>
                <a:ext uri="{FF2B5EF4-FFF2-40B4-BE49-F238E27FC236}">
                  <a16:creationId xmlns:a16="http://schemas.microsoft.com/office/drawing/2014/main" id="{BDE44A21-AD03-48EB-91D5-0408DA03F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3043"/>
              <a:ext cx="185" cy="48"/>
            </a:xfrm>
            <a:custGeom>
              <a:avLst/>
              <a:gdLst>
                <a:gd name="T0" fmla="*/ 0 w 185"/>
                <a:gd name="T1" fmla="*/ 0 h 48"/>
                <a:gd name="T2" fmla="*/ 0 w 185"/>
                <a:gd name="T3" fmla="*/ 48 h 48"/>
                <a:gd name="T4" fmla="*/ 177 w 185"/>
                <a:gd name="T5" fmla="*/ 48 h 48"/>
                <a:gd name="T6" fmla="*/ 185 w 185"/>
                <a:gd name="T7" fmla="*/ 34 h 48"/>
                <a:gd name="T8" fmla="*/ 185 w 185"/>
                <a:gd name="T9" fmla="*/ 0 h 48"/>
                <a:gd name="T10" fmla="*/ 0 w 185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5" h="48">
                  <a:moveTo>
                    <a:pt x="0" y="0"/>
                  </a:moveTo>
                  <a:lnTo>
                    <a:pt x="0" y="48"/>
                  </a:lnTo>
                  <a:lnTo>
                    <a:pt x="177" y="48"/>
                  </a:lnTo>
                  <a:lnTo>
                    <a:pt x="185" y="34"/>
                  </a:lnTo>
                  <a:lnTo>
                    <a:pt x="1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23">
              <a:extLst>
                <a:ext uri="{FF2B5EF4-FFF2-40B4-BE49-F238E27FC236}">
                  <a16:creationId xmlns:a16="http://schemas.microsoft.com/office/drawing/2014/main" id="{B4E1BFD1-36CA-4EF5-B7DB-3C3E89B2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077"/>
              <a:ext cx="2402" cy="387"/>
            </a:xfrm>
            <a:custGeom>
              <a:avLst/>
              <a:gdLst>
                <a:gd name="T0" fmla="*/ 2185 w 2402"/>
                <a:gd name="T1" fmla="*/ 328 h 387"/>
                <a:gd name="T2" fmla="*/ 0 w 2402"/>
                <a:gd name="T3" fmla="*/ 328 h 387"/>
                <a:gd name="T4" fmla="*/ 0 w 2402"/>
                <a:gd name="T5" fmla="*/ 387 h 387"/>
                <a:gd name="T6" fmla="*/ 2185 w 2402"/>
                <a:gd name="T7" fmla="*/ 387 h 387"/>
                <a:gd name="T8" fmla="*/ 2402 w 2402"/>
                <a:gd name="T9" fmla="*/ 59 h 387"/>
                <a:gd name="T10" fmla="*/ 2402 w 2402"/>
                <a:gd name="T11" fmla="*/ 0 h 387"/>
                <a:gd name="T12" fmla="*/ 2185 w 2402"/>
                <a:gd name="T13" fmla="*/ 328 h 3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2" h="387">
                  <a:moveTo>
                    <a:pt x="2185" y="328"/>
                  </a:moveTo>
                  <a:lnTo>
                    <a:pt x="0" y="328"/>
                  </a:lnTo>
                  <a:lnTo>
                    <a:pt x="0" y="387"/>
                  </a:lnTo>
                  <a:lnTo>
                    <a:pt x="2185" y="387"/>
                  </a:lnTo>
                  <a:lnTo>
                    <a:pt x="2402" y="59"/>
                  </a:lnTo>
                  <a:lnTo>
                    <a:pt x="2402" y="0"/>
                  </a:lnTo>
                  <a:lnTo>
                    <a:pt x="2185" y="3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Oval 24">
              <a:extLst>
                <a:ext uri="{FF2B5EF4-FFF2-40B4-BE49-F238E27FC236}">
                  <a16:creationId xmlns:a16="http://schemas.microsoft.com/office/drawing/2014/main" id="{CEA90604-2788-44D2-8ED8-360F1729D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541"/>
              <a:ext cx="152" cy="56"/>
            </a:xfrm>
            <a:prstGeom prst="ellipse">
              <a:avLst/>
            </a:pr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2" name="Freeform 25">
              <a:extLst>
                <a:ext uri="{FF2B5EF4-FFF2-40B4-BE49-F238E27FC236}">
                  <a16:creationId xmlns:a16="http://schemas.microsoft.com/office/drawing/2014/main" id="{2619DEC7-5E8B-48B8-9528-191B837FA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568"/>
              <a:ext cx="152" cy="75"/>
            </a:xfrm>
            <a:custGeom>
              <a:avLst/>
              <a:gdLst>
                <a:gd name="T0" fmla="*/ 0 w 61"/>
                <a:gd name="T1" fmla="*/ 0 h 28"/>
                <a:gd name="T2" fmla="*/ 466 w 61"/>
                <a:gd name="T3" fmla="*/ 209 h 28"/>
                <a:gd name="T4" fmla="*/ 944 w 61"/>
                <a:gd name="T5" fmla="*/ 0 h 28"/>
                <a:gd name="T6" fmla="*/ 944 w 61"/>
                <a:gd name="T7" fmla="*/ 329 h 28"/>
                <a:gd name="T8" fmla="*/ 466 w 61"/>
                <a:gd name="T9" fmla="*/ 538 h 28"/>
                <a:gd name="T10" fmla="*/ 0 w 61"/>
                <a:gd name="T11" fmla="*/ 329 h 28"/>
                <a:gd name="T12" fmla="*/ 0 w 61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0" y="6"/>
                    <a:pt x="13" y="11"/>
                    <a:pt x="30" y="11"/>
                  </a:cubicBezTo>
                  <a:cubicBezTo>
                    <a:pt x="47" y="11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7" y="28"/>
                    <a:pt x="30" y="28"/>
                  </a:cubicBezTo>
                  <a:cubicBezTo>
                    <a:pt x="13" y="28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26">
              <a:extLst>
                <a:ext uri="{FF2B5EF4-FFF2-40B4-BE49-F238E27FC236}">
                  <a16:creationId xmlns:a16="http://schemas.microsoft.com/office/drawing/2014/main" id="{C57415EC-4497-47FD-88CC-3B88F5EBD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523"/>
              <a:ext cx="152" cy="72"/>
            </a:xfrm>
            <a:custGeom>
              <a:avLst/>
              <a:gdLst>
                <a:gd name="T0" fmla="*/ 0 w 61"/>
                <a:gd name="T1" fmla="*/ 0 h 27"/>
                <a:gd name="T2" fmla="*/ 466 w 61"/>
                <a:gd name="T3" fmla="*/ 192 h 27"/>
                <a:gd name="T4" fmla="*/ 944 w 61"/>
                <a:gd name="T5" fmla="*/ 0 h 27"/>
                <a:gd name="T6" fmla="*/ 944 w 61"/>
                <a:gd name="T7" fmla="*/ 320 h 27"/>
                <a:gd name="T8" fmla="*/ 466 w 61"/>
                <a:gd name="T9" fmla="*/ 512 h 27"/>
                <a:gd name="T10" fmla="*/ 0 w 61"/>
                <a:gd name="T11" fmla="*/ 320 h 27"/>
                <a:gd name="T12" fmla="*/ 0 w 61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7">
                  <a:moveTo>
                    <a:pt x="0" y="0"/>
                  </a:moveTo>
                  <a:cubicBezTo>
                    <a:pt x="0" y="6"/>
                    <a:pt x="13" y="10"/>
                    <a:pt x="30" y="10"/>
                  </a:cubicBezTo>
                  <a:cubicBezTo>
                    <a:pt x="47" y="10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7" y="27"/>
                    <a:pt x="30" y="27"/>
                  </a:cubicBezTo>
                  <a:cubicBezTo>
                    <a:pt x="13" y="27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Oval 27">
              <a:extLst>
                <a:ext uri="{FF2B5EF4-FFF2-40B4-BE49-F238E27FC236}">
                  <a16:creationId xmlns:a16="http://schemas.microsoft.com/office/drawing/2014/main" id="{C7165ABB-4880-4049-AEC4-361175BEE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1541"/>
              <a:ext cx="153" cy="56"/>
            </a:xfrm>
            <a:prstGeom prst="ellipse">
              <a:avLst/>
            </a:pr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5" name="Freeform 28">
              <a:extLst>
                <a:ext uri="{FF2B5EF4-FFF2-40B4-BE49-F238E27FC236}">
                  <a16:creationId xmlns:a16="http://schemas.microsoft.com/office/drawing/2014/main" id="{5CDC6B5E-D099-4A96-8894-F71E4852A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68"/>
              <a:ext cx="153" cy="75"/>
            </a:xfrm>
            <a:custGeom>
              <a:avLst/>
              <a:gdLst>
                <a:gd name="T0" fmla="*/ 0 w 61"/>
                <a:gd name="T1" fmla="*/ 0 h 28"/>
                <a:gd name="T2" fmla="*/ 492 w 61"/>
                <a:gd name="T3" fmla="*/ 209 h 28"/>
                <a:gd name="T4" fmla="*/ 963 w 61"/>
                <a:gd name="T5" fmla="*/ 0 h 28"/>
                <a:gd name="T6" fmla="*/ 963 w 61"/>
                <a:gd name="T7" fmla="*/ 329 h 28"/>
                <a:gd name="T8" fmla="*/ 492 w 61"/>
                <a:gd name="T9" fmla="*/ 538 h 28"/>
                <a:gd name="T10" fmla="*/ 0 w 61"/>
                <a:gd name="T11" fmla="*/ 329 h 28"/>
                <a:gd name="T12" fmla="*/ 0 w 61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0" y="6"/>
                    <a:pt x="13" y="11"/>
                    <a:pt x="31" y="11"/>
                  </a:cubicBezTo>
                  <a:cubicBezTo>
                    <a:pt x="48" y="11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8" y="28"/>
                    <a:pt x="31" y="28"/>
                  </a:cubicBezTo>
                  <a:cubicBezTo>
                    <a:pt x="13" y="28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0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Freeform 29">
              <a:extLst>
                <a:ext uri="{FF2B5EF4-FFF2-40B4-BE49-F238E27FC236}">
                  <a16:creationId xmlns:a16="http://schemas.microsoft.com/office/drawing/2014/main" id="{79A94676-9301-45F4-99AB-558AB20D2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23"/>
              <a:ext cx="153" cy="72"/>
            </a:xfrm>
            <a:custGeom>
              <a:avLst/>
              <a:gdLst>
                <a:gd name="T0" fmla="*/ 0 w 61"/>
                <a:gd name="T1" fmla="*/ 0 h 27"/>
                <a:gd name="T2" fmla="*/ 492 w 61"/>
                <a:gd name="T3" fmla="*/ 192 h 27"/>
                <a:gd name="T4" fmla="*/ 963 w 61"/>
                <a:gd name="T5" fmla="*/ 0 h 27"/>
                <a:gd name="T6" fmla="*/ 963 w 61"/>
                <a:gd name="T7" fmla="*/ 320 h 27"/>
                <a:gd name="T8" fmla="*/ 492 w 61"/>
                <a:gd name="T9" fmla="*/ 512 h 27"/>
                <a:gd name="T10" fmla="*/ 0 w 61"/>
                <a:gd name="T11" fmla="*/ 320 h 27"/>
                <a:gd name="T12" fmla="*/ 0 w 61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7">
                  <a:moveTo>
                    <a:pt x="0" y="0"/>
                  </a:moveTo>
                  <a:cubicBezTo>
                    <a:pt x="0" y="6"/>
                    <a:pt x="13" y="10"/>
                    <a:pt x="31" y="10"/>
                  </a:cubicBezTo>
                  <a:cubicBezTo>
                    <a:pt x="48" y="10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8" y="27"/>
                    <a:pt x="31" y="27"/>
                  </a:cubicBezTo>
                  <a:cubicBezTo>
                    <a:pt x="13" y="27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9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Freeform 30">
              <a:extLst>
                <a:ext uri="{FF2B5EF4-FFF2-40B4-BE49-F238E27FC236}">
                  <a16:creationId xmlns:a16="http://schemas.microsoft.com/office/drawing/2014/main" id="{88F724EB-DDF0-4D8D-87B5-D41615B2D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920"/>
              <a:ext cx="1795" cy="2104"/>
            </a:xfrm>
            <a:custGeom>
              <a:avLst/>
              <a:gdLst>
                <a:gd name="T0" fmla="*/ 11063 w 718"/>
                <a:gd name="T1" fmla="*/ 14621 h 789"/>
                <a:gd name="T2" fmla="*/ 6458 w 718"/>
                <a:gd name="T3" fmla="*/ 14259 h 789"/>
                <a:gd name="T4" fmla="*/ 4220 w 718"/>
                <a:gd name="T5" fmla="*/ 13048 h 789"/>
                <a:gd name="T6" fmla="*/ 3533 w 718"/>
                <a:gd name="T7" fmla="*/ 6144 h 789"/>
                <a:gd name="T8" fmla="*/ 3595 w 718"/>
                <a:gd name="T9" fmla="*/ 3299 h 789"/>
                <a:gd name="T10" fmla="*/ 1395 w 718"/>
                <a:gd name="T11" fmla="*/ 0 h 789"/>
                <a:gd name="T12" fmla="*/ 0 w 718"/>
                <a:gd name="T13" fmla="*/ 1912 h 789"/>
                <a:gd name="T14" fmla="*/ 283 w 718"/>
                <a:gd name="T15" fmla="*/ 1899 h 789"/>
                <a:gd name="T16" fmla="*/ 1395 w 718"/>
                <a:gd name="T17" fmla="*/ 341 h 789"/>
                <a:gd name="T18" fmla="*/ 3313 w 718"/>
                <a:gd name="T19" fmla="*/ 3357 h 789"/>
                <a:gd name="T20" fmla="*/ 3238 w 718"/>
                <a:gd name="T21" fmla="*/ 6109 h 789"/>
                <a:gd name="T22" fmla="*/ 4000 w 718"/>
                <a:gd name="T23" fmla="*/ 13277 h 789"/>
                <a:gd name="T24" fmla="*/ 6438 w 718"/>
                <a:gd name="T25" fmla="*/ 14621 h 789"/>
                <a:gd name="T26" fmla="*/ 11063 w 718"/>
                <a:gd name="T27" fmla="*/ 14963 h 789"/>
                <a:gd name="T28" fmla="*/ 11220 w 718"/>
                <a:gd name="T29" fmla="*/ 14792 h 789"/>
                <a:gd name="T30" fmla="*/ 11063 w 718"/>
                <a:gd name="T31" fmla="*/ 14621 h 7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18" h="789">
                  <a:moveTo>
                    <a:pt x="708" y="771"/>
                  </a:moveTo>
                  <a:cubicBezTo>
                    <a:pt x="708" y="771"/>
                    <a:pt x="662" y="770"/>
                    <a:pt x="413" y="752"/>
                  </a:cubicBezTo>
                  <a:cubicBezTo>
                    <a:pt x="349" y="747"/>
                    <a:pt x="303" y="726"/>
                    <a:pt x="270" y="688"/>
                  </a:cubicBezTo>
                  <a:cubicBezTo>
                    <a:pt x="198" y="602"/>
                    <a:pt x="213" y="448"/>
                    <a:pt x="226" y="324"/>
                  </a:cubicBezTo>
                  <a:cubicBezTo>
                    <a:pt x="232" y="262"/>
                    <a:pt x="237" y="209"/>
                    <a:pt x="230" y="174"/>
                  </a:cubicBezTo>
                  <a:cubicBezTo>
                    <a:pt x="206" y="46"/>
                    <a:pt x="141" y="0"/>
                    <a:pt x="89" y="0"/>
                  </a:cubicBezTo>
                  <a:cubicBezTo>
                    <a:pt x="62" y="0"/>
                    <a:pt x="1" y="10"/>
                    <a:pt x="0" y="101"/>
                  </a:cubicBezTo>
                  <a:cubicBezTo>
                    <a:pt x="3" y="98"/>
                    <a:pt x="13" y="97"/>
                    <a:pt x="18" y="100"/>
                  </a:cubicBezTo>
                  <a:cubicBezTo>
                    <a:pt x="20" y="29"/>
                    <a:pt x="63" y="18"/>
                    <a:pt x="89" y="18"/>
                  </a:cubicBezTo>
                  <a:cubicBezTo>
                    <a:pt x="134" y="18"/>
                    <a:pt x="190" y="60"/>
                    <a:pt x="212" y="177"/>
                  </a:cubicBezTo>
                  <a:cubicBezTo>
                    <a:pt x="218" y="210"/>
                    <a:pt x="213" y="262"/>
                    <a:pt x="207" y="322"/>
                  </a:cubicBezTo>
                  <a:cubicBezTo>
                    <a:pt x="195" y="450"/>
                    <a:pt x="179" y="608"/>
                    <a:pt x="256" y="700"/>
                  </a:cubicBezTo>
                  <a:cubicBezTo>
                    <a:pt x="292" y="742"/>
                    <a:pt x="344" y="766"/>
                    <a:pt x="412" y="771"/>
                  </a:cubicBezTo>
                  <a:cubicBezTo>
                    <a:pt x="662" y="789"/>
                    <a:pt x="707" y="789"/>
                    <a:pt x="708" y="789"/>
                  </a:cubicBezTo>
                  <a:cubicBezTo>
                    <a:pt x="713" y="789"/>
                    <a:pt x="718" y="785"/>
                    <a:pt x="718" y="780"/>
                  </a:cubicBezTo>
                  <a:cubicBezTo>
                    <a:pt x="718" y="775"/>
                    <a:pt x="713" y="771"/>
                    <a:pt x="708" y="771"/>
                  </a:cubicBezTo>
                  <a:close/>
                </a:path>
              </a:pathLst>
            </a:custGeom>
            <a:solidFill>
              <a:srgbClr val="E30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Freeform 31">
              <a:extLst>
                <a:ext uri="{FF2B5EF4-FFF2-40B4-BE49-F238E27FC236}">
                  <a16:creationId xmlns:a16="http://schemas.microsoft.com/office/drawing/2014/main" id="{FF347F67-353D-412F-9FA5-08B07D84A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3179"/>
              <a:ext cx="30" cy="42"/>
            </a:xfrm>
            <a:custGeom>
              <a:avLst/>
              <a:gdLst>
                <a:gd name="T0" fmla="*/ 30 w 30"/>
                <a:gd name="T1" fmla="*/ 0 h 42"/>
                <a:gd name="T2" fmla="*/ 0 w 30"/>
                <a:gd name="T3" fmla="*/ 42 h 42"/>
                <a:gd name="T4" fmla="*/ 30 w 30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2">
                  <a:moveTo>
                    <a:pt x="30" y="0"/>
                  </a:moveTo>
                  <a:lnTo>
                    <a:pt x="0" y="4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Line 32">
              <a:extLst>
                <a:ext uri="{FF2B5EF4-FFF2-40B4-BE49-F238E27FC236}">
                  <a16:creationId xmlns:a16="http://schemas.microsoft.com/office/drawing/2014/main" id="{442A19D7-2EA8-49E4-B9D5-DD54EB7238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7" y="3179"/>
              <a:ext cx="30" cy="4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Freeform 33">
              <a:extLst>
                <a:ext uri="{FF2B5EF4-FFF2-40B4-BE49-F238E27FC236}">
                  <a16:creationId xmlns:a16="http://schemas.microsoft.com/office/drawing/2014/main" id="{B59149FE-2697-4C09-9A93-C0D7B1D7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179"/>
              <a:ext cx="27" cy="42"/>
            </a:xfrm>
            <a:custGeom>
              <a:avLst/>
              <a:gdLst>
                <a:gd name="T0" fmla="*/ 27 w 27"/>
                <a:gd name="T1" fmla="*/ 0 h 42"/>
                <a:gd name="T2" fmla="*/ 0 w 27"/>
                <a:gd name="T3" fmla="*/ 42 h 42"/>
                <a:gd name="T4" fmla="*/ 27 w 27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2">
                  <a:moveTo>
                    <a:pt x="27" y="0"/>
                  </a:moveTo>
                  <a:lnTo>
                    <a:pt x="0" y="4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Line 34">
              <a:extLst>
                <a:ext uri="{FF2B5EF4-FFF2-40B4-BE49-F238E27FC236}">
                  <a16:creationId xmlns:a16="http://schemas.microsoft.com/office/drawing/2014/main" id="{7B4AA792-5EEF-488F-9C6A-310E2CE1C4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90" y="3179"/>
              <a:ext cx="27" cy="4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35">
              <a:extLst>
                <a:ext uri="{FF2B5EF4-FFF2-40B4-BE49-F238E27FC236}">
                  <a16:creationId xmlns:a16="http://schemas.microsoft.com/office/drawing/2014/main" id="{F92213A3-F613-452E-BDEB-33B90071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645"/>
              <a:ext cx="218" cy="1760"/>
            </a:xfrm>
            <a:custGeom>
              <a:avLst/>
              <a:gdLst>
                <a:gd name="T0" fmla="*/ 0 w 218"/>
                <a:gd name="T1" fmla="*/ 328 h 1760"/>
                <a:gd name="T2" fmla="*/ 218 w 218"/>
                <a:gd name="T3" fmla="*/ 0 h 1760"/>
                <a:gd name="T4" fmla="*/ 218 w 218"/>
                <a:gd name="T5" fmla="*/ 3 h 1760"/>
                <a:gd name="T6" fmla="*/ 218 w 218"/>
                <a:gd name="T7" fmla="*/ 1432 h 1760"/>
                <a:gd name="T8" fmla="*/ 0 w 218"/>
                <a:gd name="T9" fmla="*/ 1760 h 1760"/>
                <a:gd name="T10" fmla="*/ 0 w 218"/>
                <a:gd name="T11" fmla="*/ 331 h 1760"/>
                <a:gd name="T12" fmla="*/ 0 w 218"/>
                <a:gd name="T13" fmla="*/ 328 h 17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1760">
                  <a:moveTo>
                    <a:pt x="0" y="328"/>
                  </a:moveTo>
                  <a:lnTo>
                    <a:pt x="218" y="0"/>
                  </a:lnTo>
                  <a:lnTo>
                    <a:pt x="218" y="3"/>
                  </a:lnTo>
                  <a:lnTo>
                    <a:pt x="218" y="1432"/>
                  </a:lnTo>
                  <a:lnTo>
                    <a:pt x="0" y="1760"/>
                  </a:lnTo>
                  <a:lnTo>
                    <a:pt x="0" y="331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E5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36">
              <a:extLst>
                <a:ext uri="{FF2B5EF4-FFF2-40B4-BE49-F238E27FC236}">
                  <a16:creationId xmlns:a16="http://schemas.microsoft.com/office/drawing/2014/main" id="{DFE1D2D3-0890-4360-95F9-42DB2A66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645"/>
              <a:ext cx="218" cy="1760"/>
            </a:xfrm>
            <a:custGeom>
              <a:avLst/>
              <a:gdLst>
                <a:gd name="T0" fmla="*/ 0 w 218"/>
                <a:gd name="T1" fmla="*/ 328 h 1760"/>
                <a:gd name="T2" fmla="*/ 218 w 218"/>
                <a:gd name="T3" fmla="*/ 0 h 1760"/>
                <a:gd name="T4" fmla="*/ 218 w 218"/>
                <a:gd name="T5" fmla="*/ 3 h 1760"/>
                <a:gd name="T6" fmla="*/ 218 w 218"/>
                <a:gd name="T7" fmla="*/ 1432 h 1760"/>
                <a:gd name="T8" fmla="*/ 0 w 218"/>
                <a:gd name="T9" fmla="*/ 1760 h 1760"/>
                <a:gd name="T10" fmla="*/ 0 w 218"/>
                <a:gd name="T11" fmla="*/ 331 h 17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1760">
                  <a:moveTo>
                    <a:pt x="0" y="328"/>
                  </a:moveTo>
                  <a:lnTo>
                    <a:pt x="218" y="0"/>
                  </a:lnTo>
                  <a:lnTo>
                    <a:pt x="218" y="3"/>
                  </a:lnTo>
                  <a:lnTo>
                    <a:pt x="218" y="1432"/>
                  </a:lnTo>
                  <a:lnTo>
                    <a:pt x="0" y="1760"/>
                  </a:lnTo>
                  <a:lnTo>
                    <a:pt x="0" y="3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Rectangle 37">
              <a:extLst>
                <a:ext uri="{FF2B5EF4-FFF2-40B4-BE49-F238E27FC236}">
                  <a16:creationId xmlns:a16="http://schemas.microsoft.com/office/drawing/2014/main" id="{7464D577-3C9E-415F-B2D4-803693BCD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976"/>
              <a:ext cx="177" cy="1429"/>
            </a:xfrm>
            <a:prstGeom prst="rect">
              <a:avLst/>
            </a:prstGeom>
            <a:solidFill>
              <a:srgbClr val="F2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5" name="Freeform 38">
              <a:extLst>
                <a:ext uri="{FF2B5EF4-FFF2-40B4-BE49-F238E27FC236}">
                  <a16:creationId xmlns:a16="http://schemas.microsoft.com/office/drawing/2014/main" id="{5B3ED69F-5E2B-428D-8CD6-FA7DAA555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973"/>
              <a:ext cx="175" cy="1432"/>
            </a:xfrm>
            <a:custGeom>
              <a:avLst/>
              <a:gdLst>
                <a:gd name="T0" fmla="*/ 0 w 175"/>
                <a:gd name="T1" fmla="*/ 1432 h 1432"/>
                <a:gd name="T2" fmla="*/ 175 w 175"/>
                <a:gd name="T3" fmla="*/ 1432 h 1432"/>
                <a:gd name="T4" fmla="*/ 175 w 175"/>
                <a:gd name="T5" fmla="*/ 0 h 1432"/>
                <a:gd name="T6" fmla="*/ 3 w 175"/>
                <a:gd name="T7" fmla="*/ 0 h 1432"/>
                <a:gd name="T8" fmla="*/ 0 w 175"/>
                <a:gd name="T9" fmla="*/ 1432 h 1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432">
                  <a:moveTo>
                    <a:pt x="0" y="1432"/>
                  </a:moveTo>
                  <a:lnTo>
                    <a:pt x="175" y="1432"/>
                  </a:lnTo>
                  <a:lnTo>
                    <a:pt x="175" y="0"/>
                  </a:lnTo>
                  <a:lnTo>
                    <a:pt x="3" y="0"/>
                  </a:lnTo>
                  <a:lnTo>
                    <a:pt x="0" y="1432"/>
                  </a:lnTo>
                  <a:close/>
                </a:path>
              </a:pathLst>
            </a:custGeom>
            <a:solidFill>
              <a:srgbClr val="F9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Freeform 39">
              <a:extLst>
                <a:ext uri="{FF2B5EF4-FFF2-40B4-BE49-F238E27FC236}">
                  <a16:creationId xmlns:a16="http://schemas.microsoft.com/office/drawing/2014/main" id="{8436ADD8-BFAC-4DEE-BEA3-8793FE620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973"/>
              <a:ext cx="175" cy="1432"/>
            </a:xfrm>
            <a:custGeom>
              <a:avLst/>
              <a:gdLst>
                <a:gd name="T0" fmla="*/ 0 w 175"/>
                <a:gd name="T1" fmla="*/ 1432 h 1432"/>
                <a:gd name="T2" fmla="*/ 175 w 175"/>
                <a:gd name="T3" fmla="*/ 1432 h 1432"/>
                <a:gd name="T4" fmla="*/ 175 w 175"/>
                <a:gd name="T5" fmla="*/ 0 h 1432"/>
                <a:gd name="T6" fmla="*/ 3 w 175"/>
                <a:gd name="T7" fmla="*/ 0 h 14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432">
                  <a:moveTo>
                    <a:pt x="0" y="1432"/>
                  </a:moveTo>
                  <a:lnTo>
                    <a:pt x="175" y="1432"/>
                  </a:lnTo>
                  <a:lnTo>
                    <a:pt x="175" y="0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Freeform 40">
              <a:extLst>
                <a:ext uri="{FF2B5EF4-FFF2-40B4-BE49-F238E27FC236}">
                  <a16:creationId xmlns:a16="http://schemas.microsoft.com/office/drawing/2014/main" id="{DB7A7796-6018-47B6-B1FA-E3C62FCA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645"/>
              <a:ext cx="395" cy="328"/>
            </a:xfrm>
            <a:custGeom>
              <a:avLst/>
              <a:gdLst>
                <a:gd name="T0" fmla="*/ 0 w 395"/>
                <a:gd name="T1" fmla="*/ 328 h 328"/>
                <a:gd name="T2" fmla="*/ 217 w 395"/>
                <a:gd name="T3" fmla="*/ 0 h 328"/>
                <a:gd name="T4" fmla="*/ 395 w 395"/>
                <a:gd name="T5" fmla="*/ 0 h 328"/>
                <a:gd name="T6" fmla="*/ 177 w 395"/>
                <a:gd name="T7" fmla="*/ 328 h 328"/>
                <a:gd name="T8" fmla="*/ 0 w 395"/>
                <a:gd name="T9" fmla="*/ 32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328">
                  <a:moveTo>
                    <a:pt x="0" y="328"/>
                  </a:moveTo>
                  <a:lnTo>
                    <a:pt x="217" y="0"/>
                  </a:lnTo>
                  <a:lnTo>
                    <a:pt x="395" y="0"/>
                  </a:lnTo>
                  <a:lnTo>
                    <a:pt x="177" y="328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F3F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Freeform 41">
              <a:extLst>
                <a:ext uri="{FF2B5EF4-FFF2-40B4-BE49-F238E27FC236}">
                  <a16:creationId xmlns:a16="http://schemas.microsoft.com/office/drawing/2014/main" id="{2A5A2D3F-444F-43BA-961A-2FEC25CB5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645"/>
              <a:ext cx="395" cy="328"/>
            </a:xfrm>
            <a:custGeom>
              <a:avLst/>
              <a:gdLst>
                <a:gd name="T0" fmla="*/ 0 w 395"/>
                <a:gd name="T1" fmla="*/ 328 h 328"/>
                <a:gd name="T2" fmla="*/ 217 w 395"/>
                <a:gd name="T3" fmla="*/ 0 h 328"/>
                <a:gd name="T4" fmla="*/ 395 w 395"/>
                <a:gd name="T5" fmla="*/ 0 h 328"/>
                <a:gd name="T6" fmla="*/ 177 w 395"/>
                <a:gd name="T7" fmla="*/ 328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5" h="328">
                  <a:moveTo>
                    <a:pt x="0" y="328"/>
                  </a:moveTo>
                  <a:lnTo>
                    <a:pt x="217" y="0"/>
                  </a:lnTo>
                  <a:lnTo>
                    <a:pt x="395" y="0"/>
                  </a:lnTo>
                  <a:lnTo>
                    <a:pt x="177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Freeform 42">
              <a:extLst>
                <a:ext uri="{FF2B5EF4-FFF2-40B4-BE49-F238E27FC236}">
                  <a16:creationId xmlns:a16="http://schemas.microsoft.com/office/drawing/2014/main" id="{E530AA0E-9DA2-4FFC-8BD8-906555417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395" cy="328"/>
            </a:xfrm>
            <a:custGeom>
              <a:avLst/>
              <a:gdLst>
                <a:gd name="T0" fmla="*/ 0 w 395"/>
                <a:gd name="T1" fmla="*/ 328 h 328"/>
                <a:gd name="T2" fmla="*/ 217 w 395"/>
                <a:gd name="T3" fmla="*/ 0 h 328"/>
                <a:gd name="T4" fmla="*/ 395 w 395"/>
                <a:gd name="T5" fmla="*/ 0 h 328"/>
                <a:gd name="T6" fmla="*/ 177 w 395"/>
                <a:gd name="T7" fmla="*/ 328 h 328"/>
                <a:gd name="T8" fmla="*/ 0 w 395"/>
                <a:gd name="T9" fmla="*/ 32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328">
                  <a:moveTo>
                    <a:pt x="0" y="328"/>
                  </a:moveTo>
                  <a:lnTo>
                    <a:pt x="217" y="0"/>
                  </a:lnTo>
                  <a:lnTo>
                    <a:pt x="395" y="0"/>
                  </a:lnTo>
                  <a:lnTo>
                    <a:pt x="177" y="328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43">
              <a:extLst>
                <a:ext uri="{FF2B5EF4-FFF2-40B4-BE49-F238E27FC236}">
                  <a16:creationId xmlns:a16="http://schemas.microsoft.com/office/drawing/2014/main" id="{C38175B6-92B3-46DB-9B54-C23DBE803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395" cy="328"/>
            </a:xfrm>
            <a:custGeom>
              <a:avLst/>
              <a:gdLst>
                <a:gd name="T0" fmla="*/ 0 w 395"/>
                <a:gd name="T1" fmla="*/ 328 h 328"/>
                <a:gd name="T2" fmla="*/ 217 w 395"/>
                <a:gd name="T3" fmla="*/ 0 h 328"/>
                <a:gd name="T4" fmla="*/ 395 w 395"/>
                <a:gd name="T5" fmla="*/ 0 h 328"/>
                <a:gd name="T6" fmla="*/ 177 w 395"/>
                <a:gd name="T7" fmla="*/ 328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5" h="328">
                  <a:moveTo>
                    <a:pt x="0" y="328"/>
                  </a:moveTo>
                  <a:lnTo>
                    <a:pt x="217" y="0"/>
                  </a:lnTo>
                  <a:lnTo>
                    <a:pt x="395" y="0"/>
                  </a:lnTo>
                  <a:lnTo>
                    <a:pt x="177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Freeform 44">
              <a:extLst>
                <a:ext uri="{FF2B5EF4-FFF2-40B4-BE49-F238E27FC236}">
                  <a16:creationId xmlns:a16="http://schemas.microsoft.com/office/drawing/2014/main" id="{97A1FFB8-6E66-433A-AF16-A840FAFD8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217" cy="1760"/>
            </a:xfrm>
            <a:custGeom>
              <a:avLst/>
              <a:gdLst>
                <a:gd name="T0" fmla="*/ 0 w 217"/>
                <a:gd name="T1" fmla="*/ 331 h 1760"/>
                <a:gd name="T2" fmla="*/ 0 w 217"/>
                <a:gd name="T3" fmla="*/ 1760 h 1760"/>
                <a:gd name="T4" fmla="*/ 217 w 217"/>
                <a:gd name="T5" fmla="*/ 1432 h 1760"/>
                <a:gd name="T6" fmla="*/ 217 w 217"/>
                <a:gd name="T7" fmla="*/ 3 h 1760"/>
                <a:gd name="T8" fmla="*/ 217 w 217"/>
                <a:gd name="T9" fmla="*/ 0 h 1760"/>
                <a:gd name="T10" fmla="*/ 0 w 217"/>
                <a:gd name="T11" fmla="*/ 328 h 1760"/>
                <a:gd name="T12" fmla="*/ 0 w 217"/>
                <a:gd name="T13" fmla="*/ 331 h 17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1760">
                  <a:moveTo>
                    <a:pt x="0" y="331"/>
                  </a:moveTo>
                  <a:lnTo>
                    <a:pt x="0" y="1760"/>
                  </a:lnTo>
                  <a:lnTo>
                    <a:pt x="217" y="1432"/>
                  </a:lnTo>
                  <a:lnTo>
                    <a:pt x="217" y="3"/>
                  </a:lnTo>
                  <a:lnTo>
                    <a:pt x="217" y="0"/>
                  </a:lnTo>
                  <a:lnTo>
                    <a:pt x="0" y="328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F2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45">
              <a:extLst>
                <a:ext uri="{FF2B5EF4-FFF2-40B4-BE49-F238E27FC236}">
                  <a16:creationId xmlns:a16="http://schemas.microsoft.com/office/drawing/2014/main" id="{FED24B05-FC39-433C-9C0D-D5530DF4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217" cy="1760"/>
            </a:xfrm>
            <a:custGeom>
              <a:avLst/>
              <a:gdLst>
                <a:gd name="T0" fmla="*/ 0 w 217"/>
                <a:gd name="T1" fmla="*/ 331 h 1760"/>
                <a:gd name="T2" fmla="*/ 0 w 217"/>
                <a:gd name="T3" fmla="*/ 1760 h 1760"/>
                <a:gd name="T4" fmla="*/ 217 w 217"/>
                <a:gd name="T5" fmla="*/ 1432 h 1760"/>
                <a:gd name="T6" fmla="*/ 217 w 217"/>
                <a:gd name="T7" fmla="*/ 3 h 1760"/>
                <a:gd name="T8" fmla="*/ 217 w 217"/>
                <a:gd name="T9" fmla="*/ 0 h 1760"/>
                <a:gd name="T10" fmla="*/ 0 w 217"/>
                <a:gd name="T11" fmla="*/ 328 h 17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7" h="1760">
                  <a:moveTo>
                    <a:pt x="0" y="331"/>
                  </a:moveTo>
                  <a:lnTo>
                    <a:pt x="0" y="1760"/>
                  </a:lnTo>
                  <a:lnTo>
                    <a:pt x="217" y="1432"/>
                  </a:lnTo>
                  <a:lnTo>
                    <a:pt x="217" y="3"/>
                  </a:lnTo>
                  <a:lnTo>
                    <a:pt x="217" y="0"/>
                  </a:lnTo>
                  <a:lnTo>
                    <a:pt x="0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46">
              <a:extLst>
                <a:ext uri="{FF2B5EF4-FFF2-40B4-BE49-F238E27FC236}">
                  <a16:creationId xmlns:a16="http://schemas.microsoft.com/office/drawing/2014/main" id="{56E6602D-8F2C-4DB5-8982-47B2B14C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973"/>
              <a:ext cx="175" cy="1432"/>
            </a:xfrm>
            <a:custGeom>
              <a:avLst/>
              <a:gdLst>
                <a:gd name="T0" fmla="*/ 0 w 175"/>
                <a:gd name="T1" fmla="*/ 1432 h 1432"/>
                <a:gd name="T2" fmla="*/ 175 w 175"/>
                <a:gd name="T3" fmla="*/ 1432 h 1432"/>
                <a:gd name="T4" fmla="*/ 175 w 175"/>
                <a:gd name="T5" fmla="*/ 0 h 1432"/>
                <a:gd name="T6" fmla="*/ 2 w 175"/>
                <a:gd name="T7" fmla="*/ 0 h 1432"/>
                <a:gd name="T8" fmla="*/ 0 w 175"/>
                <a:gd name="T9" fmla="*/ 1432 h 1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432">
                  <a:moveTo>
                    <a:pt x="0" y="1432"/>
                  </a:moveTo>
                  <a:lnTo>
                    <a:pt x="175" y="1432"/>
                  </a:lnTo>
                  <a:lnTo>
                    <a:pt x="175" y="0"/>
                  </a:lnTo>
                  <a:lnTo>
                    <a:pt x="2" y="0"/>
                  </a:lnTo>
                  <a:lnTo>
                    <a:pt x="0" y="1432"/>
                  </a:lnTo>
                  <a:close/>
                </a:path>
              </a:pathLst>
            </a:custGeom>
            <a:solidFill>
              <a:srgbClr val="F9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47">
              <a:extLst>
                <a:ext uri="{FF2B5EF4-FFF2-40B4-BE49-F238E27FC236}">
                  <a16:creationId xmlns:a16="http://schemas.microsoft.com/office/drawing/2014/main" id="{C32FBE03-2198-4A84-BD19-C8C080431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973"/>
              <a:ext cx="175" cy="1432"/>
            </a:xfrm>
            <a:custGeom>
              <a:avLst/>
              <a:gdLst>
                <a:gd name="T0" fmla="*/ 0 w 175"/>
                <a:gd name="T1" fmla="*/ 1432 h 1432"/>
                <a:gd name="T2" fmla="*/ 175 w 175"/>
                <a:gd name="T3" fmla="*/ 1432 h 1432"/>
                <a:gd name="T4" fmla="*/ 175 w 175"/>
                <a:gd name="T5" fmla="*/ 0 h 1432"/>
                <a:gd name="T6" fmla="*/ 2 w 175"/>
                <a:gd name="T7" fmla="*/ 0 h 14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432">
                  <a:moveTo>
                    <a:pt x="0" y="1432"/>
                  </a:moveTo>
                  <a:lnTo>
                    <a:pt x="175" y="1432"/>
                  </a:lnTo>
                  <a:lnTo>
                    <a:pt x="175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48">
              <a:extLst>
                <a:ext uri="{FF2B5EF4-FFF2-40B4-BE49-F238E27FC236}">
                  <a16:creationId xmlns:a16="http://schemas.microsoft.com/office/drawing/2014/main" id="{04289038-AE8F-4255-B7A5-532762F38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392" cy="328"/>
            </a:xfrm>
            <a:custGeom>
              <a:avLst/>
              <a:gdLst>
                <a:gd name="T0" fmla="*/ 392 w 392"/>
                <a:gd name="T1" fmla="*/ 0 h 328"/>
                <a:gd name="T2" fmla="*/ 175 w 392"/>
                <a:gd name="T3" fmla="*/ 328 h 328"/>
                <a:gd name="T4" fmla="*/ 0 w 392"/>
                <a:gd name="T5" fmla="*/ 328 h 328"/>
                <a:gd name="T6" fmla="*/ 217 w 392"/>
                <a:gd name="T7" fmla="*/ 0 h 328"/>
                <a:gd name="T8" fmla="*/ 392 w 392"/>
                <a:gd name="T9" fmla="*/ 0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328">
                  <a:moveTo>
                    <a:pt x="392" y="0"/>
                  </a:moveTo>
                  <a:lnTo>
                    <a:pt x="175" y="328"/>
                  </a:lnTo>
                  <a:lnTo>
                    <a:pt x="0" y="328"/>
                  </a:lnTo>
                  <a:lnTo>
                    <a:pt x="217" y="0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F3F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Freeform 49">
              <a:extLst>
                <a:ext uri="{FF2B5EF4-FFF2-40B4-BE49-F238E27FC236}">
                  <a16:creationId xmlns:a16="http://schemas.microsoft.com/office/drawing/2014/main" id="{ABED6ECB-7692-4097-BFD5-46673D36C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392" cy="328"/>
            </a:xfrm>
            <a:custGeom>
              <a:avLst/>
              <a:gdLst>
                <a:gd name="T0" fmla="*/ 392 w 392"/>
                <a:gd name="T1" fmla="*/ 0 h 328"/>
                <a:gd name="T2" fmla="*/ 175 w 392"/>
                <a:gd name="T3" fmla="*/ 328 h 328"/>
                <a:gd name="T4" fmla="*/ 0 w 392"/>
                <a:gd name="T5" fmla="*/ 328 h 328"/>
                <a:gd name="T6" fmla="*/ 217 w 392"/>
                <a:gd name="T7" fmla="*/ 0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2" h="328">
                  <a:moveTo>
                    <a:pt x="392" y="0"/>
                  </a:moveTo>
                  <a:lnTo>
                    <a:pt x="175" y="328"/>
                  </a:lnTo>
                  <a:lnTo>
                    <a:pt x="0" y="328"/>
                  </a:lnTo>
                  <a:lnTo>
                    <a:pt x="2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Oval 50">
              <a:extLst>
                <a:ext uri="{FF2B5EF4-FFF2-40B4-BE49-F238E27FC236}">
                  <a16:creationId xmlns:a16="http://schemas.microsoft.com/office/drawing/2014/main" id="{9053ABA9-4441-4A6F-8C4C-3CE5BA557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243"/>
              <a:ext cx="85" cy="90"/>
            </a:xfrm>
            <a:prstGeom prst="ellipse">
              <a:avLst/>
            </a:prstGeom>
            <a:solidFill>
              <a:srgbClr val="8C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8" name="Freeform 51">
              <a:extLst>
                <a:ext uri="{FF2B5EF4-FFF2-40B4-BE49-F238E27FC236}">
                  <a16:creationId xmlns:a16="http://schemas.microsoft.com/office/drawing/2014/main" id="{B1B7CF5D-5920-47A8-A387-09275E43D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251"/>
              <a:ext cx="65" cy="61"/>
            </a:xfrm>
            <a:custGeom>
              <a:avLst/>
              <a:gdLst>
                <a:gd name="T0" fmla="*/ 63 w 26"/>
                <a:gd name="T1" fmla="*/ 353 h 23"/>
                <a:gd name="T2" fmla="*/ 270 w 26"/>
                <a:gd name="T3" fmla="*/ 111 h 23"/>
                <a:gd name="T4" fmla="*/ 408 w 26"/>
                <a:gd name="T5" fmla="*/ 191 h 23"/>
                <a:gd name="T6" fmla="*/ 208 w 26"/>
                <a:gd name="T7" fmla="*/ 0 h 23"/>
                <a:gd name="T8" fmla="*/ 0 w 26"/>
                <a:gd name="T9" fmla="*/ 239 h 23"/>
                <a:gd name="T10" fmla="*/ 83 w 26"/>
                <a:gd name="T11" fmla="*/ 430 h 23"/>
                <a:gd name="T12" fmla="*/ 63 w 26"/>
                <a:gd name="T13" fmla="*/ 35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3">
                  <a:moveTo>
                    <a:pt x="4" y="19"/>
                  </a:moveTo>
                  <a:cubicBezTo>
                    <a:pt x="4" y="12"/>
                    <a:pt x="10" y="6"/>
                    <a:pt x="17" y="6"/>
                  </a:cubicBezTo>
                  <a:cubicBezTo>
                    <a:pt x="20" y="6"/>
                    <a:pt x="23" y="8"/>
                    <a:pt x="26" y="10"/>
                  </a:cubicBezTo>
                  <a:cubicBezTo>
                    <a:pt x="24" y="4"/>
                    <a:pt x="19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0"/>
                    <a:pt x="5" y="23"/>
                  </a:cubicBezTo>
                  <a:cubicBezTo>
                    <a:pt x="4" y="22"/>
                    <a:pt x="4" y="21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Oval 52">
              <a:extLst>
                <a:ext uri="{FF2B5EF4-FFF2-40B4-BE49-F238E27FC236}">
                  <a16:creationId xmlns:a16="http://schemas.microsoft.com/office/drawing/2014/main" id="{5F614D7B-132D-4E7B-B39C-C387457EF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523"/>
              <a:ext cx="85" cy="90"/>
            </a:xfrm>
            <a:prstGeom prst="ellipse">
              <a:avLst/>
            </a:prstGeom>
            <a:solidFill>
              <a:srgbClr val="8C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0" name="Oval 53">
              <a:extLst>
                <a:ext uri="{FF2B5EF4-FFF2-40B4-BE49-F238E27FC236}">
                  <a16:creationId xmlns:a16="http://schemas.microsoft.com/office/drawing/2014/main" id="{B512FC2A-6256-4288-B5BA-84C13D821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803"/>
              <a:ext cx="85" cy="88"/>
            </a:xfrm>
            <a:prstGeom prst="ellipse">
              <a:avLst/>
            </a:prstGeom>
            <a:solidFill>
              <a:srgbClr val="8C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1" name="Freeform 54">
              <a:extLst>
                <a:ext uri="{FF2B5EF4-FFF2-40B4-BE49-F238E27FC236}">
                  <a16:creationId xmlns:a16="http://schemas.microsoft.com/office/drawing/2014/main" id="{76EE97EF-863A-48B9-B4DB-2554FE10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176"/>
              <a:ext cx="153" cy="373"/>
            </a:xfrm>
            <a:custGeom>
              <a:avLst/>
              <a:gdLst>
                <a:gd name="T0" fmla="*/ 660 w 61"/>
                <a:gd name="T1" fmla="*/ 171 h 140"/>
                <a:gd name="T2" fmla="*/ 775 w 61"/>
                <a:gd name="T3" fmla="*/ 1830 h 140"/>
                <a:gd name="T4" fmla="*/ 963 w 61"/>
                <a:gd name="T5" fmla="*/ 2456 h 140"/>
                <a:gd name="T6" fmla="*/ 492 w 61"/>
                <a:gd name="T7" fmla="*/ 2648 h 140"/>
                <a:gd name="T8" fmla="*/ 0 w 61"/>
                <a:gd name="T9" fmla="*/ 2456 h 140"/>
                <a:gd name="T10" fmla="*/ 0 w 61"/>
                <a:gd name="T11" fmla="*/ 2456 h 140"/>
                <a:gd name="T12" fmla="*/ 188 w 61"/>
                <a:gd name="T13" fmla="*/ 1830 h 140"/>
                <a:gd name="T14" fmla="*/ 301 w 61"/>
                <a:gd name="T15" fmla="*/ 171 h 140"/>
                <a:gd name="T16" fmla="*/ 660 w 61"/>
                <a:gd name="T17" fmla="*/ 171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40">
                  <a:moveTo>
                    <a:pt x="42" y="9"/>
                  </a:moveTo>
                  <a:cubicBezTo>
                    <a:pt x="42" y="9"/>
                    <a:pt x="44" y="86"/>
                    <a:pt x="49" y="97"/>
                  </a:cubicBezTo>
                  <a:cubicBezTo>
                    <a:pt x="54" y="107"/>
                    <a:pt x="61" y="107"/>
                    <a:pt x="61" y="130"/>
                  </a:cubicBezTo>
                  <a:cubicBezTo>
                    <a:pt x="61" y="136"/>
                    <a:pt x="48" y="140"/>
                    <a:pt x="31" y="140"/>
                  </a:cubicBezTo>
                  <a:cubicBezTo>
                    <a:pt x="13" y="140"/>
                    <a:pt x="0" y="136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07"/>
                    <a:pt x="8" y="107"/>
                    <a:pt x="12" y="97"/>
                  </a:cubicBezTo>
                  <a:cubicBezTo>
                    <a:pt x="17" y="86"/>
                    <a:pt x="19" y="9"/>
                    <a:pt x="19" y="9"/>
                  </a:cubicBezTo>
                  <a:cubicBezTo>
                    <a:pt x="19" y="0"/>
                    <a:pt x="42" y="0"/>
                    <a:pt x="42" y="9"/>
                  </a:cubicBezTo>
                  <a:close/>
                </a:path>
              </a:pathLst>
            </a:custGeom>
            <a:solidFill>
              <a:srgbClr val="E30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Freeform 55">
              <a:extLst>
                <a:ext uri="{FF2B5EF4-FFF2-40B4-BE49-F238E27FC236}">
                  <a16:creationId xmlns:a16="http://schemas.microsoft.com/office/drawing/2014/main" id="{341A6D26-0555-4011-9EAB-264A0FA34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176"/>
              <a:ext cx="152" cy="373"/>
            </a:xfrm>
            <a:custGeom>
              <a:avLst/>
              <a:gdLst>
                <a:gd name="T0" fmla="*/ 653 w 61"/>
                <a:gd name="T1" fmla="*/ 171 h 140"/>
                <a:gd name="T2" fmla="*/ 758 w 61"/>
                <a:gd name="T3" fmla="*/ 1830 h 140"/>
                <a:gd name="T4" fmla="*/ 944 w 61"/>
                <a:gd name="T5" fmla="*/ 2456 h 140"/>
                <a:gd name="T6" fmla="*/ 466 w 61"/>
                <a:gd name="T7" fmla="*/ 2648 h 140"/>
                <a:gd name="T8" fmla="*/ 0 w 61"/>
                <a:gd name="T9" fmla="*/ 2456 h 140"/>
                <a:gd name="T10" fmla="*/ 0 w 61"/>
                <a:gd name="T11" fmla="*/ 2456 h 140"/>
                <a:gd name="T12" fmla="*/ 187 w 61"/>
                <a:gd name="T13" fmla="*/ 1830 h 140"/>
                <a:gd name="T14" fmla="*/ 292 w 61"/>
                <a:gd name="T15" fmla="*/ 171 h 140"/>
                <a:gd name="T16" fmla="*/ 653 w 61"/>
                <a:gd name="T17" fmla="*/ 171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40">
                  <a:moveTo>
                    <a:pt x="42" y="9"/>
                  </a:moveTo>
                  <a:cubicBezTo>
                    <a:pt x="42" y="9"/>
                    <a:pt x="44" y="86"/>
                    <a:pt x="49" y="97"/>
                  </a:cubicBezTo>
                  <a:cubicBezTo>
                    <a:pt x="54" y="107"/>
                    <a:pt x="61" y="107"/>
                    <a:pt x="61" y="130"/>
                  </a:cubicBezTo>
                  <a:cubicBezTo>
                    <a:pt x="61" y="136"/>
                    <a:pt x="47" y="140"/>
                    <a:pt x="30" y="140"/>
                  </a:cubicBezTo>
                  <a:cubicBezTo>
                    <a:pt x="13" y="140"/>
                    <a:pt x="0" y="136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07"/>
                    <a:pt x="7" y="107"/>
                    <a:pt x="12" y="97"/>
                  </a:cubicBezTo>
                  <a:cubicBezTo>
                    <a:pt x="17" y="86"/>
                    <a:pt x="19" y="9"/>
                    <a:pt x="19" y="9"/>
                  </a:cubicBezTo>
                  <a:cubicBezTo>
                    <a:pt x="19" y="0"/>
                    <a:pt x="42" y="0"/>
                    <a:pt x="4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Freeform 56">
              <a:extLst>
                <a:ext uri="{FF2B5EF4-FFF2-40B4-BE49-F238E27FC236}">
                  <a16:creationId xmlns:a16="http://schemas.microsoft.com/office/drawing/2014/main" id="{612D6708-8D5A-4A2B-A2C2-E2153BAA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435"/>
              <a:ext cx="250" cy="576"/>
            </a:xfrm>
            <a:custGeom>
              <a:avLst/>
              <a:gdLst>
                <a:gd name="T0" fmla="*/ 63 w 100"/>
                <a:gd name="T1" fmla="*/ 2653 h 216"/>
                <a:gd name="T2" fmla="*/ 0 w 100"/>
                <a:gd name="T3" fmla="*/ 4096 h 216"/>
                <a:gd name="T4" fmla="*/ 20 w 100"/>
                <a:gd name="T5" fmla="*/ 4096 h 216"/>
                <a:gd name="T6" fmla="*/ 1488 w 100"/>
                <a:gd name="T7" fmla="*/ 1480 h 216"/>
                <a:gd name="T8" fmla="*/ 1488 w 100"/>
                <a:gd name="T9" fmla="*/ 1480 h 216"/>
                <a:gd name="T10" fmla="*/ 1550 w 100"/>
                <a:gd name="T11" fmla="*/ 0 h 216"/>
                <a:gd name="T12" fmla="*/ 1550 w 100"/>
                <a:gd name="T13" fmla="*/ 0 h 216"/>
                <a:gd name="T14" fmla="*/ 83 w 100"/>
                <a:gd name="T15" fmla="*/ 2637 h 216"/>
                <a:gd name="T16" fmla="*/ 63 w 100"/>
                <a:gd name="T17" fmla="*/ 2653 h 2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216">
                  <a:moveTo>
                    <a:pt x="4" y="140"/>
                  </a:moveTo>
                  <a:cubicBezTo>
                    <a:pt x="4" y="167"/>
                    <a:pt x="5" y="216"/>
                    <a:pt x="0" y="216"/>
                  </a:cubicBezTo>
                  <a:cubicBezTo>
                    <a:pt x="1" y="216"/>
                    <a:pt x="1" y="216"/>
                    <a:pt x="1" y="21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0" y="78"/>
                    <a:pt x="99" y="27"/>
                    <a:pt x="9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5" y="139"/>
                    <a:pt x="5" y="139"/>
                    <a:pt x="5" y="139"/>
                  </a:cubicBezTo>
                  <a:lnTo>
                    <a:pt x="4" y="140"/>
                  </a:ln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Freeform 57">
              <a:extLst>
                <a:ext uri="{FF2B5EF4-FFF2-40B4-BE49-F238E27FC236}">
                  <a16:creationId xmlns:a16="http://schemas.microsoft.com/office/drawing/2014/main" id="{1ACFCFBC-0159-4FBB-86C7-7306B9CD2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808"/>
              <a:ext cx="2245" cy="205"/>
            </a:xfrm>
            <a:custGeom>
              <a:avLst/>
              <a:gdLst>
                <a:gd name="T0" fmla="*/ 14033 w 898"/>
                <a:gd name="T1" fmla="*/ 0 h 77"/>
                <a:gd name="T2" fmla="*/ 14020 w 898"/>
                <a:gd name="T3" fmla="*/ 35 h 77"/>
                <a:gd name="T4" fmla="*/ 13958 w 898"/>
                <a:gd name="T5" fmla="*/ 1454 h 77"/>
                <a:gd name="T6" fmla="*/ 13958 w 898"/>
                <a:gd name="T7" fmla="*/ 1454 h 77"/>
                <a:gd name="T8" fmla="*/ 113 w 898"/>
                <a:gd name="T9" fmla="*/ 1454 h 77"/>
                <a:gd name="T10" fmla="*/ 50 w 898"/>
                <a:gd name="T11" fmla="*/ 35 h 77"/>
                <a:gd name="T12" fmla="*/ 63 w 898"/>
                <a:gd name="T13" fmla="*/ 0 h 77"/>
                <a:gd name="T14" fmla="*/ 14033 w 898"/>
                <a:gd name="T15" fmla="*/ 0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8" h="77">
                  <a:moveTo>
                    <a:pt x="898" y="0"/>
                  </a:moveTo>
                  <a:cubicBezTo>
                    <a:pt x="897" y="2"/>
                    <a:pt x="897" y="2"/>
                    <a:pt x="897" y="2"/>
                  </a:cubicBezTo>
                  <a:cubicBezTo>
                    <a:pt x="897" y="28"/>
                    <a:pt x="898" y="77"/>
                    <a:pt x="893" y="77"/>
                  </a:cubicBezTo>
                  <a:cubicBezTo>
                    <a:pt x="893" y="77"/>
                    <a:pt x="893" y="77"/>
                    <a:pt x="893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0" y="77"/>
                    <a:pt x="3" y="28"/>
                    <a:pt x="3" y="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898" y="0"/>
                  </a:ln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Freeform 58">
              <a:extLst>
                <a:ext uri="{FF2B5EF4-FFF2-40B4-BE49-F238E27FC236}">
                  <a16:creationId xmlns:a16="http://schemas.microsoft.com/office/drawing/2014/main" id="{288C7EDE-3929-47D0-9FCB-EC59ADD45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621"/>
              <a:ext cx="135" cy="395"/>
            </a:xfrm>
            <a:custGeom>
              <a:avLst/>
              <a:gdLst>
                <a:gd name="T0" fmla="*/ 102 w 135"/>
                <a:gd name="T1" fmla="*/ 16 h 395"/>
                <a:gd name="T2" fmla="*/ 0 w 135"/>
                <a:gd name="T3" fmla="*/ 174 h 395"/>
                <a:gd name="T4" fmla="*/ 0 w 135"/>
                <a:gd name="T5" fmla="*/ 395 h 395"/>
                <a:gd name="T6" fmla="*/ 15 w 135"/>
                <a:gd name="T7" fmla="*/ 384 h 395"/>
                <a:gd name="T8" fmla="*/ 20 w 135"/>
                <a:gd name="T9" fmla="*/ 187 h 395"/>
                <a:gd name="T10" fmla="*/ 135 w 135"/>
                <a:gd name="T11" fmla="*/ 0 h 395"/>
                <a:gd name="T12" fmla="*/ 102 w 135"/>
                <a:gd name="T13" fmla="*/ 16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95">
                  <a:moveTo>
                    <a:pt x="102" y="16"/>
                  </a:moveTo>
                  <a:lnTo>
                    <a:pt x="0" y="174"/>
                  </a:lnTo>
                  <a:lnTo>
                    <a:pt x="0" y="395"/>
                  </a:lnTo>
                  <a:lnTo>
                    <a:pt x="15" y="384"/>
                  </a:lnTo>
                  <a:lnTo>
                    <a:pt x="20" y="187"/>
                  </a:lnTo>
                  <a:lnTo>
                    <a:pt x="135" y="0"/>
                  </a:lnTo>
                  <a:lnTo>
                    <a:pt x="102" y="16"/>
                  </a:lnTo>
                  <a:close/>
                </a:path>
              </a:pathLst>
            </a:custGeom>
            <a:solidFill>
              <a:srgbClr val="83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Freeform 59">
              <a:extLst>
                <a:ext uri="{FF2B5EF4-FFF2-40B4-BE49-F238E27FC236}">
                  <a16:creationId xmlns:a16="http://schemas.microsoft.com/office/drawing/2014/main" id="{0433AAF5-2D4D-4813-9D06-CC662E22D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621"/>
              <a:ext cx="135" cy="395"/>
            </a:xfrm>
            <a:custGeom>
              <a:avLst/>
              <a:gdLst>
                <a:gd name="T0" fmla="*/ 102 w 135"/>
                <a:gd name="T1" fmla="*/ 16 h 395"/>
                <a:gd name="T2" fmla="*/ 0 w 135"/>
                <a:gd name="T3" fmla="*/ 174 h 395"/>
                <a:gd name="T4" fmla="*/ 0 w 135"/>
                <a:gd name="T5" fmla="*/ 395 h 395"/>
                <a:gd name="T6" fmla="*/ 15 w 135"/>
                <a:gd name="T7" fmla="*/ 384 h 395"/>
                <a:gd name="T8" fmla="*/ 20 w 135"/>
                <a:gd name="T9" fmla="*/ 187 h 395"/>
                <a:gd name="T10" fmla="*/ 135 w 135"/>
                <a:gd name="T11" fmla="*/ 0 h 3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395">
                  <a:moveTo>
                    <a:pt x="102" y="16"/>
                  </a:moveTo>
                  <a:lnTo>
                    <a:pt x="0" y="174"/>
                  </a:lnTo>
                  <a:lnTo>
                    <a:pt x="0" y="395"/>
                  </a:lnTo>
                  <a:lnTo>
                    <a:pt x="15" y="384"/>
                  </a:lnTo>
                  <a:lnTo>
                    <a:pt x="20" y="187"/>
                  </a:lnTo>
                  <a:lnTo>
                    <a:pt x="1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Freeform 60">
              <a:extLst>
                <a:ext uri="{FF2B5EF4-FFF2-40B4-BE49-F238E27FC236}">
                  <a16:creationId xmlns:a16="http://schemas.microsoft.com/office/drawing/2014/main" id="{10625AB6-6F56-4893-8933-125395F9A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467"/>
              <a:ext cx="270" cy="328"/>
            </a:xfrm>
            <a:custGeom>
              <a:avLst/>
              <a:gdLst>
                <a:gd name="T0" fmla="*/ 218 w 270"/>
                <a:gd name="T1" fmla="*/ 0 h 328"/>
                <a:gd name="T2" fmla="*/ 270 w 270"/>
                <a:gd name="T3" fmla="*/ 0 h 328"/>
                <a:gd name="T4" fmla="*/ 53 w 270"/>
                <a:gd name="T5" fmla="*/ 328 h 328"/>
                <a:gd name="T6" fmla="*/ 0 w 270"/>
                <a:gd name="T7" fmla="*/ 328 h 328"/>
                <a:gd name="T8" fmla="*/ 218 w 270"/>
                <a:gd name="T9" fmla="*/ 0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0" h="328">
                  <a:moveTo>
                    <a:pt x="218" y="0"/>
                  </a:moveTo>
                  <a:lnTo>
                    <a:pt x="270" y="0"/>
                  </a:lnTo>
                  <a:lnTo>
                    <a:pt x="53" y="328"/>
                  </a:lnTo>
                  <a:lnTo>
                    <a:pt x="0" y="3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BD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61">
              <a:extLst>
                <a:ext uri="{FF2B5EF4-FFF2-40B4-BE49-F238E27FC236}">
                  <a16:creationId xmlns:a16="http://schemas.microsoft.com/office/drawing/2014/main" id="{535FBAF8-F43C-47D4-AF9F-72053616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467"/>
              <a:ext cx="270" cy="328"/>
            </a:xfrm>
            <a:custGeom>
              <a:avLst/>
              <a:gdLst>
                <a:gd name="T0" fmla="*/ 218 w 270"/>
                <a:gd name="T1" fmla="*/ 0 h 328"/>
                <a:gd name="T2" fmla="*/ 270 w 270"/>
                <a:gd name="T3" fmla="*/ 0 h 328"/>
                <a:gd name="T4" fmla="*/ 53 w 270"/>
                <a:gd name="T5" fmla="*/ 328 h 328"/>
                <a:gd name="T6" fmla="*/ 0 w 270"/>
                <a:gd name="T7" fmla="*/ 328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0" h="328">
                  <a:moveTo>
                    <a:pt x="218" y="0"/>
                  </a:moveTo>
                  <a:lnTo>
                    <a:pt x="270" y="0"/>
                  </a:lnTo>
                  <a:lnTo>
                    <a:pt x="53" y="328"/>
                  </a:lnTo>
                  <a:lnTo>
                    <a:pt x="0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Freeform 62">
              <a:extLst>
                <a:ext uri="{FF2B5EF4-FFF2-40B4-BE49-F238E27FC236}">
                  <a16:creationId xmlns:a16="http://schemas.microsoft.com/office/drawing/2014/main" id="{C1DE6795-6DCC-4272-97CB-FE4C4B79B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467"/>
              <a:ext cx="273" cy="328"/>
            </a:xfrm>
            <a:custGeom>
              <a:avLst/>
              <a:gdLst>
                <a:gd name="T0" fmla="*/ 218 w 273"/>
                <a:gd name="T1" fmla="*/ 0 h 328"/>
                <a:gd name="T2" fmla="*/ 273 w 273"/>
                <a:gd name="T3" fmla="*/ 0 h 328"/>
                <a:gd name="T4" fmla="*/ 53 w 273"/>
                <a:gd name="T5" fmla="*/ 328 h 328"/>
                <a:gd name="T6" fmla="*/ 0 w 273"/>
                <a:gd name="T7" fmla="*/ 328 h 328"/>
                <a:gd name="T8" fmla="*/ 218 w 273"/>
                <a:gd name="T9" fmla="*/ 0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3" h="328">
                  <a:moveTo>
                    <a:pt x="218" y="0"/>
                  </a:moveTo>
                  <a:lnTo>
                    <a:pt x="273" y="0"/>
                  </a:lnTo>
                  <a:lnTo>
                    <a:pt x="53" y="328"/>
                  </a:lnTo>
                  <a:lnTo>
                    <a:pt x="0" y="3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BD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63">
              <a:extLst>
                <a:ext uri="{FF2B5EF4-FFF2-40B4-BE49-F238E27FC236}">
                  <a16:creationId xmlns:a16="http://schemas.microsoft.com/office/drawing/2014/main" id="{B6B8CFF9-D59C-4067-BEE6-D59F75564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467"/>
              <a:ext cx="273" cy="328"/>
            </a:xfrm>
            <a:custGeom>
              <a:avLst/>
              <a:gdLst>
                <a:gd name="T0" fmla="*/ 218 w 273"/>
                <a:gd name="T1" fmla="*/ 0 h 328"/>
                <a:gd name="T2" fmla="*/ 273 w 273"/>
                <a:gd name="T3" fmla="*/ 0 h 328"/>
                <a:gd name="T4" fmla="*/ 53 w 273"/>
                <a:gd name="T5" fmla="*/ 328 h 328"/>
                <a:gd name="T6" fmla="*/ 0 w 273"/>
                <a:gd name="T7" fmla="*/ 328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3" h="328">
                  <a:moveTo>
                    <a:pt x="218" y="0"/>
                  </a:moveTo>
                  <a:lnTo>
                    <a:pt x="273" y="0"/>
                  </a:lnTo>
                  <a:lnTo>
                    <a:pt x="53" y="328"/>
                  </a:lnTo>
                  <a:lnTo>
                    <a:pt x="0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64">
              <a:extLst>
                <a:ext uri="{FF2B5EF4-FFF2-40B4-BE49-F238E27FC236}">
                  <a16:creationId xmlns:a16="http://schemas.microsoft.com/office/drawing/2014/main" id="{79C2BA32-3A56-456C-ADF3-E6CB9EA71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253"/>
              <a:ext cx="55" cy="152"/>
            </a:xfrm>
            <a:custGeom>
              <a:avLst/>
              <a:gdLst>
                <a:gd name="T0" fmla="*/ 0 w 55"/>
                <a:gd name="T1" fmla="*/ 152 h 152"/>
                <a:gd name="T2" fmla="*/ 55 w 55"/>
                <a:gd name="T3" fmla="*/ 152 h 152"/>
                <a:gd name="T4" fmla="*/ 55 w 55"/>
                <a:gd name="T5" fmla="*/ 0 h 152"/>
                <a:gd name="T6" fmla="*/ 0 w 55"/>
                <a:gd name="T7" fmla="*/ 152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152">
                  <a:moveTo>
                    <a:pt x="0" y="152"/>
                  </a:moveTo>
                  <a:lnTo>
                    <a:pt x="55" y="152"/>
                  </a:lnTo>
                  <a:lnTo>
                    <a:pt x="55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E9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Freeform 65">
              <a:extLst>
                <a:ext uri="{FF2B5EF4-FFF2-40B4-BE49-F238E27FC236}">
                  <a16:creationId xmlns:a16="http://schemas.microsoft.com/office/drawing/2014/main" id="{BC448E24-064A-4341-BB88-095FDD854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253"/>
              <a:ext cx="55" cy="152"/>
            </a:xfrm>
            <a:custGeom>
              <a:avLst/>
              <a:gdLst>
                <a:gd name="T0" fmla="*/ 0 w 55"/>
                <a:gd name="T1" fmla="*/ 152 h 152"/>
                <a:gd name="T2" fmla="*/ 55 w 55"/>
                <a:gd name="T3" fmla="*/ 152 h 152"/>
                <a:gd name="T4" fmla="*/ 55 w 55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52">
                  <a:moveTo>
                    <a:pt x="0" y="152"/>
                  </a:moveTo>
                  <a:lnTo>
                    <a:pt x="55" y="152"/>
                  </a:lnTo>
                  <a:lnTo>
                    <a:pt x="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66">
              <a:extLst>
                <a:ext uri="{FF2B5EF4-FFF2-40B4-BE49-F238E27FC236}">
                  <a16:creationId xmlns:a16="http://schemas.microsoft.com/office/drawing/2014/main" id="{60534F9B-4FCC-4896-8D6D-2D71DA62F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085"/>
              <a:ext cx="212" cy="379"/>
            </a:xfrm>
            <a:custGeom>
              <a:avLst/>
              <a:gdLst>
                <a:gd name="T0" fmla="*/ 0 w 212"/>
                <a:gd name="T1" fmla="*/ 379 h 379"/>
                <a:gd name="T2" fmla="*/ 0 w 212"/>
                <a:gd name="T3" fmla="*/ 320 h 379"/>
                <a:gd name="T4" fmla="*/ 212 w 212"/>
                <a:gd name="T5" fmla="*/ 0 h 379"/>
                <a:gd name="T6" fmla="*/ 212 w 212"/>
                <a:gd name="T7" fmla="*/ 51 h 379"/>
                <a:gd name="T8" fmla="*/ 0 w 212"/>
                <a:gd name="T9" fmla="*/ 379 h 3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379">
                  <a:moveTo>
                    <a:pt x="0" y="379"/>
                  </a:moveTo>
                  <a:lnTo>
                    <a:pt x="0" y="320"/>
                  </a:lnTo>
                  <a:lnTo>
                    <a:pt x="212" y="0"/>
                  </a:lnTo>
                  <a:lnTo>
                    <a:pt x="212" y="5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B7E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Freeform 67">
              <a:extLst>
                <a:ext uri="{FF2B5EF4-FFF2-40B4-BE49-F238E27FC236}">
                  <a16:creationId xmlns:a16="http://schemas.microsoft.com/office/drawing/2014/main" id="{BC6448B3-58D8-4CAB-AA6E-03B68F0F9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085"/>
              <a:ext cx="212" cy="379"/>
            </a:xfrm>
            <a:custGeom>
              <a:avLst/>
              <a:gdLst>
                <a:gd name="T0" fmla="*/ 0 w 212"/>
                <a:gd name="T1" fmla="*/ 379 h 379"/>
                <a:gd name="T2" fmla="*/ 0 w 212"/>
                <a:gd name="T3" fmla="*/ 320 h 379"/>
                <a:gd name="T4" fmla="*/ 212 w 212"/>
                <a:gd name="T5" fmla="*/ 0 h 379"/>
                <a:gd name="T6" fmla="*/ 212 w 212"/>
                <a:gd name="T7" fmla="*/ 51 h 3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2" h="379">
                  <a:moveTo>
                    <a:pt x="0" y="379"/>
                  </a:moveTo>
                  <a:lnTo>
                    <a:pt x="0" y="320"/>
                  </a:lnTo>
                  <a:lnTo>
                    <a:pt x="212" y="0"/>
                  </a:lnTo>
                  <a:lnTo>
                    <a:pt x="212" y="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68">
              <a:extLst>
                <a:ext uri="{FF2B5EF4-FFF2-40B4-BE49-F238E27FC236}">
                  <a16:creationId xmlns:a16="http://schemas.microsoft.com/office/drawing/2014/main" id="{1D4DA147-BF74-4F87-838F-5D369D14A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805"/>
              <a:ext cx="80" cy="198"/>
            </a:xfrm>
            <a:custGeom>
              <a:avLst/>
              <a:gdLst>
                <a:gd name="T0" fmla="*/ 0 w 32"/>
                <a:gd name="T1" fmla="*/ 78 h 74"/>
                <a:gd name="T2" fmla="*/ 188 w 32"/>
                <a:gd name="T3" fmla="*/ 1381 h 74"/>
                <a:gd name="T4" fmla="*/ 363 w 32"/>
                <a:gd name="T5" fmla="*/ 1397 h 74"/>
                <a:gd name="T6" fmla="*/ 488 w 32"/>
                <a:gd name="T7" fmla="*/ 1397 h 74"/>
                <a:gd name="T8" fmla="*/ 300 w 32"/>
                <a:gd name="T9" fmla="*/ 78 h 74"/>
                <a:gd name="T10" fmla="*/ 0 w 32"/>
                <a:gd name="T11" fmla="*/ 78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74">
                  <a:moveTo>
                    <a:pt x="0" y="4"/>
                  </a:moveTo>
                  <a:cubicBezTo>
                    <a:pt x="4" y="26"/>
                    <a:pt x="7" y="49"/>
                    <a:pt x="12" y="72"/>
                  </a:cubicBezTo>
                  <a:cubicBezTo>
                    <a:pt x="13" y="74"/>
                    <a:pt x="18" y="73"/>
                    <a:pt x="23" y="73"/>
                  </a:cubicBezTo>
                  <a:cubicBezTo>
                    <a:pt x="27" y="73"/>
                    <a:pt x="32" y="74"/>
                    <a:pt x="31" y="73"/>
                  </a:cubicBezTo>
                  <a:cubicBezTo>
                    <a:pt x="26" y="49"/>
                    <a:pt x="22" y="26"/>
                    <a:pt x="19" y="4"/>
                  </a:cubicBezTo>
                  <a:cubicBezTo>
                    <a:pt x="18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Rectangle 69">
              <a:extLst>
                <a:ext uri="{FF2B5EF4-FFF2-40B4-BE49-F238E27FC236}">
                  <a16:creationId xmlns:a16="http://schemas.microsoft.com/office/drawing/2014/main" id="{DC219C54-288D-4FA4-AF60-31A6322EA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3043"/>
              <a:ext cx="200" cy="48"/>
            </a:xfrm>
            <a:prstGeom prst="rect">
              <a:avLst/>
            </a:pr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7" name="Freeform 70">
              <a:extLst>
                <a:ext uri="{FF2B5EF4-FFF2-40B4-BE49-F238E27FC236}">
                  <a16:creationId xmlns:a16="http://schemas.microsoft.com/office/drawing/2014/main" id="{7C5027E3-71C1-414B-8051-1B6395BB42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5" y="1456"/>
              <a:ext cx="1097" cy="1635"/>
            </a:xfrm>
            <a:custGeom>
              <a:avLst/>
              <a:gdLst>
                <a:gd name="T0" fmla="*/ 355 w 439"/>
                <a:gd name="T1" fmla="*/ 776 h 613"/>
                <a:gd name="T2" fmla="*/ 292 w 439"/>
                <a:gd name="T3" fmla="*/ 77 h 613"/>
                <a:gd name="T4" fmla="*/ 0 w 439"/>
                <a:gd name="T5" fmla="*/ 77 h 613"/>
                <a:gd name="T6" fmla="*/ 75 w 439"/>
                <a:gd name="T7" fmla="*/ 819 h 613"/>
                <a:gd name="T8" fmla="*/ 230 w 439"/>
                <a:gd name="T9" fmla="*/ 2312 h 613"/>
                <a:gd name="T10" fmla="*/ 530 w 439"/>
                <a:gd name="T11" fmla="*/ 2312 h 613"/>
                <a:gd name="T12" fmla="*/ 355 w 439"/>
                <a:gd name="T13" fmla="*/ 776 h 613"/>
                <a:gd name="T14" fmla="*/ 6744 w 439"/>
                <a:gd name="T15" fmla="*/ 11290 h 613"/>
                <a:gd name="T16" fmla="*/ 780 w 439"/>
                <a:gd name="T17" fmla="*/ 4041 h 613"/>
                <a:gd name="T18" fmla="*/ 480 w 439"/>
                <a:gd name="T19" fmla="*/ 4041 h 613"/>
                <a:gd name="T20" fmla="*/ 6744 w 439"/>
                <a:gd name="T21" fmla="*/ 11632 h 613"/>
                <a:gd name="T22" fmla="*/ 6849 w 439"/>
                <a:gd name="T23" fmla="*/ 11632 h 613"/>
                <a:gd name="T24" fmla="*/ 6849 w 439"/>
                <a:gd name="T25" fmla="*/ 11290 h 613"/>
                <a:gd name="T26" fmla="*/ 6744 w 439"/>
                <a:gd name="T27" fmla="*/ 11290 h 6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9" h="613">
                  <a:moveTo>
                    <a:pt x="23" y="41"/>
                  </a:moveTo>
                  <a:cubicBezTo>
                    <a:pt x="22" y="28"/>
                    <a:pt x="20" y="16"/>
                    <a:pt x="19" y="4"/>
                  </a:cubicBezTo>
                  <a:cubicBezTo>
                    <a:pt x="18" y="0"/>
                    <a:pt x="0" y="0"/>
                    <a:pt x="0" y="4"/>
                  </a:cubicBezTo>
                  <a:cubicBezTo>
                    <a:pt x="2" y="16"/>
                    <a:pt x="3" y="29"/>
                    <a:pt x="5" y="43"/>
                  </a:cubicBezTo>
                  <a:cubicBezTo>
                    <a:pt x="8" y="67"/>
                    <a:pt x="11" y="94"/>
                    <a:pt x="15" y="122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0" y="93"/>
                    <a:pt x="26" y="65"/>
                    <a:pt x="23" y="41"/>
                  </a:cubicBezTo>
                  <a:close/>
                  <a:moveTo>
                    <a:pt x="432" y="595"/>
                  </a:moveTo>
                  <a:cubicBezTo>
                    <a:pt x="180" y="595"/>
                    <a:pt x="89" y="392"/>
                    <a:pt x="50" y="213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71" y="399"/>
                    <a:pt x="165" y="613"/>
                    <a:pt x="432" y="613"/>
                  </a:cubicBezTo>
                  <a:cubicBezTo>
                    <a:pt x="439" y="613"/>
                    <a:pt x="439" y="613"/>
                    <a:pt x="439" y="613"/>
                  </a:cubicBezTo>
                  <a:cubicBezTo>
                    <a:pt x="439" y="595"/>
                    <a:pt x="439" y="595"/>
                    <a:pt x="439" y="595"/>
                  </a:cubicBezTo>
                  <a:lnTo>
                    <a:pt x="432" y="595"/>
                  </a:lnTo>
                  <a:close/>
                </a:path>
              </a:pathLst>
            </a:custGeom>
            <a:solidFill>
              <a:srgbClr val="ABA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71">
              <a:extLst>
                <a:ext uri="{FF2B5EF4-FFF2-40B4-BE49-F238E27FC236}">
                  <a16:creationId xmlns:a16="http://schemas.microsoft.com/office/drawing/2014/main" id="{1A2C0853-06AA-402E-AE59-B47372CF5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79"/>
              <a:ext cx="1765" cy="42"/>
            </a:xfrm>
            <a:custGeom>
              <a:avLst/>
              <a:gdLst>
                <a:gd name="T0" fmla="*/ 30 w 1765"/>
                <a:gd name="T1" fmla="*/ 0 h 42"/>
                <a:gd name="T2" fmla="*/ 0 w 1765"/>
                <a:gd name="T3" fmla="*/ 42 h 42"/>
                <a:gd name="T4" fmla="*/ 1740 w 1765"/>
                <a:gd name="T5" fmla="*/ 42 h 42"/>
                <a:gd name="T6" fmla="*/ 1765 w 1765"/>
                <a:gd name="T7" fmla="*/ 5 h 42"/>
                <a:gd name="T8" fmla="*/ 30 w 1765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5" h="42">
                  <a:moveTo>
                    <a:pt x="30" y="0"/>
                  </a:moveTo>
                  <a:lnTo>
                    <a:pt x="0" y="42"/>
                  </a:lnTo>
                  <a:lnTo>
                    <a:pt x="1740" y="42"/>
                  </a:lnTo>
                  <a:lnTo>
                    <a:pt x="1765" y="5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Freeform 72">
              <a:extLst>
                <a:ext uri="{FF2B5EF4-FFF2-40B4-BE49-F238E27FC236}">
                  <a16:creationId xmlns:a16="http://schemas.microsoft.com/office/drawing/2014/main" id="{76C7DCBA-08FD-4345-8B4C-DFE77D55B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79"/>
              <a:ext cx="1765" cy="42"/>
            </a:xfrm>
            <a:custGeom>
              <a:avLst/>
              <a:gdLst>
                <a:gd name="T0" fmla="*/ 30 w 1765"/>
                <a:gd name="T1" fmla="*/ 0 h 42"/>
                <a:gd name="T2" fmla="*/ 0 w 1765"/>
                <a:gd name="T3" fmla="*/ 42 h 42"/>
                <a:gd name="T4" fmla="*/ 1740 w 1765"/>
                <a:gd name="T5" fmla="*/ 42 h 42"/>
                <a:gd name="T6" fmla="*/ 1765 w 1765"/>
                <a:gd name="T7" fmla="*/ 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65" h="42">
                  <a:moveTo>
                    <a:pt x="30" y="0"/>
                  </a:moveTo>
                  <a:lnTo>
                    <a:pt x="0" y="42"/>
                  </a:lnTo>
                  <a:lnTo>
                    <a:pt x="1740" y="42"/>
                  </a:lnTo>
                  <a:lnTo>
                    <a:pt x="1765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Freeform 73">
              <a:extLst>
                <a:ext uri="{FF2B5EF4-FFF2-40B4-BE49-F238E27FC236}">
                  <a16:creationId xmlns:a16="http://schemas.microsoft.com/office/drawing/2014/main" id="{A91DBAB6-2BB3-4422-8086-6C31727D8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1821"/>
              <a:ext cx="37" cy="184"/>
            </a:xfrm>
            <a:custGeom>
              <a:avLst/>
              <a:gdLst>
                <a:gd name="T0" fmla="*/ 0 w 37"/>
                <a:gd name="T1" fmla="*/ 0 h 184"/>
                <a:gd name="T2" fmla="*/ 37 w 37"/>
                <a:gd name="T3" fmla="*/ 0 h 184"/>
                <a:gd name="T4" fmla="*/ 37 w 37"/>
                <a:gd name="T5" fmla="*/ 184 h 184"/>
                <a:gd name="T6" fmla="*/ 2 w 37"/>
                <a:gd name="T7" fmla="*/ 184 h 184"/>
                <a:gd name="T8" fmla="*/ 0 w 37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84">
                  <a:moveTo>
                    <a:pt x="0" y="0"/>
                  </a:moveTo>
                  <a:lnTo>
                    <a:pt x="37" y="0"/>
                  </a:lnTo>
                  <a:lnTo>
                    <a:pt x="37" y="184"/>
                  </a:lnTo>
                  <a:lnTo>
                    <a:pt x="2" y="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Freeform 74">
              <a:extLst>
                <a:ext uri="{FF2B5EF4-FFF2-40B4-BE49-F238E27FC236}">
                  <a16:creationId xmlns:a16="http://schemas.microsoft.com/office/drawing/2014/main" id="{2DE4BACC-56E0-4E9B-BAF2-810AAFB3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1821"/>
              <a:ext cx="37" cy="184"/>
            </a:xfrm>
            <a:custGeom>
              <a:avLst/>
              <a:gdLst>
                <a:gd name="T0" fmla="*/ 0 w 37"/>
                <a:gd name="T1" fmla="*/ 0 h 184"/>
                <a:gd name="T2" fmla="*/ 37 w 37"/>
                <a:gd name="T3" fmla="*/ 0 h 184"/>
                <a:gd name="T4" fmla="*/ 37 w 37"/>
                <a:gd name="T5" fmla="*/ 184 h 184"/>
                <a:gd name="T6" fmla="*/ 2 w 37"/>
                <a:gd name="T7" fmla="*/ 184 h 1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84">
                  <a:moveTo>
                    <a:pt x="0" y="0"/>
                  </a:moveTo>
                  <a:lnTo>
                    <a:pt x="37" y="0"/>
                  </a:lnTo>
                  <a:lnTo>
                    <a:pt x="37" y="184"/>
                  </a:lnTo>
                  <a:lnTo>
                    <a:pt x="2" y="1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75">
              <a:extLst>
                <a:ext uri="{FF2B5EF4-FFF2-40B4-BE49-F238E27FC236}">
                  <a16:creationId xmlns:a16="http://schemas.microsoft.com/office/drawing/2014/main" id="{C9E8DA43-7649-4B50-978C-0B04AE540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821"/>
              <a:ext cx="38" cy="184"/>
            </a:xfrm>
            <a:custGeom>
              <a:avLst/>
              <a:gdLst>
                <a:gd name="T0" fmla="*/ 0 w 38"/>
                <a:gd name="T1" fmla="*/ 0 h 184"/>
                <a:gd name="T2" fmla="*/ 38 w 38"/>
                <a:gd name="T3" fmla="*/ 0 h 184"/>
                <a:gd name="T4" fmla="*/ 38 w 38"/>
                <a:gd name="T5" fmla="*/ 184 h 184"/>
                <a:gd name="T6" fmla="*/ 3 w 38"/>
                <a:gd name="T7" fmla="*/ 184 h 184"/>
                <a:gd name="T8" fmla="*/ 0 w 38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84">
                  <a:moveTo>
                    <a:pt x="0" y="0"/>
                  </a:moveTo>
                  <a:lnTo>
                    <a:pt x="38" y="0"/>
                  </a:lnTo>
                  <a:lnTo>
                    <a:pt x="38" y="184"/>
                  </a:lnTo>
                  <a:lnTo>
                    <a:pt x="3" y="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76">
              <a:extLst>
                <a:ext uri="{FF2B5EF4-FFF2-40B4-BE49-F238E27FC236}">
                  <a16:creationId xmlns:a16="http://schemas.microsoft.com/office/drawing/2014/main" id="{BBD8F212-178F-4CF7-988E-4790EE055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821"/>
              <a:ext cx="38" cy="184"/>
            </a:xfrm>
            <a:custGeom>
              <a:avLst/>
              <a:gdLst>
                <a:gd name="T0" fmla="*/ 0 w 38"/>
                <a:gd name="T1" fmla="*/ 0 h 184"/>
                <a:gd name="T2" fmla="*/ 38 w 38"/>
                <a:gd name="T3" fmla="*/ 0 h 184"/>
                <a:gd name="T4" fmla="*/ 38 w 38"/>
                <a:gd name="T5" fmla="*/ 184 h 184"/>
                <a:gd name="T6" fmla="*/ 3 w 38"/>
                <a:gd name="T7" fmla="*/ 184 h 1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84">
                  <a:moveTo>
                    <a:pt x="0" y="0"/>
                  </a:moveTo>
                  <a:lnTo>
                    <a:pt x="38" y="0"/>
                  </a:lnTo>
                  <a:lnTo>
                    <a:pt x="38" y="184"/>
                  </a:lnTo>
                  <a:lnTo>
                    <a:pt x="3" y="1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Freeform 77">
              <a:extLst>
                <a:ext uri="{FF2B5EF4-FFF2-40B4-BE49-F238E27FC236}">
                  <a16:creationId xmlns:a16="http://schemas.microsoft.com/office/drawing/2014/main" id="{C243339B-6A4D-4C94-9983-CEB542476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824"/>
              <a:ext cx="192" cy="179"/>
            </a:xfrm>
            <a:custGeom>
              <a:avLst/>
              <a:gdLst>
                <a:gd name="T0" fmla="*/ 0 w 192"/>
                <a:gd name="T1" fmla="*/ 149 h 179"/>
                <a:gd name="T2" fmla="*/ 97 w 192"/>
                <a:gd name="T3" fmla="*/ 0 h 179"/>
                <a:gd name="T4" fmla="*/ 192 w 192"/>
                <a:gd name="T5" fmla="*/ 0 h 179"/>
                <a:gd name="T6" fmla="*/ 192 w 192"/>
                <a:gd name="T7" fmla="*/ 179 h 179"/>
                <a:gd name="T8" fmla="*/ 0 w 192"/>
                <a:gd name="T9" fmla="*/ 179 h 179"/>
                <a:gd name="T10" fmla="*/ 0 w 192"/>
                <a:gd name="T11" fmla="*/ 149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179">
                  <a:moveTo>
                    <a:pt x="0" y="149"/>
                  </a:moveTo>
                  <a:lnTo>
                    <a:pt x="97" y="0"/>
                  </a:lnTo>
                  <a:lnTo>
                    <a:pt x="192" y="0"/>
                  </a:lnTo>
                  <a:lnTo>
                    <a:pt x="192" y="179"/>
                  </a:lnTo>
                  <a:lnTo>
                    <a:pt x="0" y="17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D6D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78">
              <a:extLst>
                <a:ext uri="{FF2B5EF4-FFF2-40B4-BE49-F238E27FC236}">
                  <a16:creationId xmlns:a16="http://schemas.microsoft.com/office/drawing/2014/main" id="{DBCD2274-98A4-490C-AB53-837B0371F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824"/>
              <a:ext cx="192" cy="179"/>
            </a:xfrm>
            <a:custGeom>
              <a:avLst/>
              <a:gdLst>
                <a:gd name="T0" fmla="*/ 0 w 192"/>
                <a:gd name="T1" fmla="*/ 149 h 179"/>
                <a:gd name="T2" fmla="*/ 97 w 192"/>
                <a:gd name="T3" fmla="*/ 0 h 179"/>
                <a:gd name="T4" fmla="*/ 192 w 192"/>
                <a:gd name="T5" fmla="*/ 0 h 179"/>
                <a:gd name="T6" fmla="*/ 192 w 192"/>
                <a:gd name="T7" fmla="*/ 179 h 179"/>
                <a:gd name="T8" fmla="*/ 0 w 192"/>
                <a:gd name="T9" fmla="*/ 179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179">
                  <a:moveTo>
                    <a:pt x="0" y="149"/>
                  </a:moveTo>
                  <a:lnTo>
                    <a:pt x="97" y="0"/>
                  </a:lnTo>
                  <a:lnTo>
                    <a:pt x="192" y="0"/>
                  </a:lnTo>
                  <a:lnTo>
                    <a:pt x="192" y="179"/>
                  </a:lnTo>
                  <a:lnTo>
                    <a:pt x="0" y="1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79">
              <a:extLst>
                <a:ext uri="{FF2B5EF4-FFF2-40B4-BE49-F238E27FC236}">
                  <a16:creationId xmlns:a16="http://schemas.microsoft.com/office/drawing/2014/main" id="{53EA28BA-AF8C-48DE-B3A6-D6188EC32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021"/>
              <a:ext cx="40" cy="1360"/>
            </a:xfrm>
            <a:custGeom>
              <a:avLst/>
              <a:gdLst>
                <a:gd name="T0" fmla="*/ 0 w 40"/>
                <a:gd name="T1" fmla="*/ 6 h 1360"/>
                <a:gd name="T2" fmla="*/ 0 w 40"/>
                <a:gd name="T3" fmla="*/ 1360 h 1360"/>
                <a:gd name="T4" fmla="*/ 40 w 40"/>
                <a:gd name="T5" fmla="*/ 1294 h 1360"/>
                <a:gd name="T6" fmla="*/ 40 w 40"/>
                <a:gd name="T7" fmla="*/ 0 h 1360"/>
                <a:gd name="T8" fmla="*/ 0 w 40"/>
                <a:gd name="T9" fmla="*/ 6 h 1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360">
                  <a:moveTo>
                    <a:pt x="0" y="6"/>
                  </a:moveTo>
                  <a:lnTo>
                    <a:pt x="0" y="1360"/>
                  </a:lnTo>
                  <a:lnTo>
                    <a:pt x="40" y="1294"/>
                  </a:lnTo>
                  <a:lnTo>
                    <a:pt x="4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9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80">
              <a:extLst>
                <a:ext uri="{FF2B5EF4-FFF2-40B4-BE49-F238E27FC236}">
                  <a16:creationId xmlns:a16="http://schemas.microsoft.com/office/drawing/2014/main" id="{60C76822-2891-40DA-AAA4-0FE42261E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021"/>
              <a:ext cx="40" cy="1360"/>
            </a:xfrm>
            <a:custGeom>
              <a:avLst/>
              <a:gdLst>
                <a:gd name="T0" fmla="*/ 0 w 40"/>
                <a:gd name="T1" fmla="*/ 6 h 1360"/>
                <a:gd name="T2" fmla="*/ 0 w 40"/>
                <a:gd name="T3" fmla="*/ 1360 h 1360"/>
                <a:gd name="T4" fmla="*/ 40 w 40"/>
                <a:gd name="T5" fmla="*/ 1294 h 1360"/>
                <a:gd name="T6" fmla="*/ 40 w 40"/>
                <a:gd name="T7" fmla="*/ 0 h 1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360">
                  <a:moveTo>
                    <a:pt x="0" y="6"/>
                  </a:moveTo>
                  <a:lnTo>
                    <a:pt x="0" y="1360"/>
                  </a:lnTo>
                  <a:lnTo>
                    <a:pt x="40" y="1294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81">
              <a:extLst>
                <a:ext uri="{FF2B5EF4-FFF2-40B4-BE49-F238E27FC236}">
                  <a16:creationId xmlns:a16="http://schemas.microsoft.com/office/drawing/2014/main" id="{E10BC8BA-653C-47D8-918D-CD605F97E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11"/>
              <a:ext cx="112" cy="152"/>
            </a:xfrm>
            <a:custGeom>
              <a:avLst/>
              <a:gdLst>
                <a:gd name="T0" fmla="*/ 97 w 112"/>
                <a:gd name="T1" fmla="*/ 0 h 152"/>
                <a:gd name="T2" fmla="*/ 112 w 112"/>
                <a:gd name="T3" fmla="*/ 0 h 152"/>
                <a:gd name="T4" fmla="*/ 112 w 112"/>
                <a:gd name="T5" fmla="*/ 152 h 152"/>
                <a:gd name="T6" fmla="*/ 0 w 112"/>
                <a:gd name="T7" fmla="*/ 152 h 152"/>
                <a:gd name="T8" fmla="*/ 97 w 112"/>
                <a:gd name="T9" fmla="*/ 0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52">
                  <a:moveTo>
                    <a:pt x="97" y="0"/>
                  </a:moveTo>
                  <a:lnTo>
                    <a:pt x="112" y="0"/>
                  </a:lnTo>
                  <a:lnTo>
                    <a:pt x="112" y="152"/>
                  </a:lnTo>
                  <a:lnTo>
                    <a:pt x="0" y="152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D6D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82">
              <a:extLst>
                <a:ext uri="{FF2B5EF4-FFF2-40B4-BE49-F238E27FC236}">
                  <a16:creationId xmlns:a16="http://schemas.microsoft.com/office/drawing/2014/main" id="{AA2C113D-E3E0-4B0B-97CE-8791AE503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11"/>
              <a:ext cx="112" cy="152"/>
            </a:xfrm>
            <a:custGeom>
              <a:avLst/>
              <a:gdLst>
                <a:gd name="T0" fmla="*/ 97 w 112"/>
                <a:gd name="T1" fmla="*/ 0 h 152"/>
                <a:gd name="T2" fmla="*/ 112 w 112"/>
                <a:gd name="T3" fmla="*/ 0 h 152"/>
                <a:gd name="T4" fmla="*/ 112 w 112"/>
                <a:gd name="T5" fmla="*/ 152 h 152"/>
                <a:gd name="T6" fmla="*/ 0 w 112"/>
                <a:gd name="T7" fmla="*/ 152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152">
                  <a:moveTo>
                    <a:pt x="97" y="0"/>
                  </a:moveTo>
                  <a:lnTo>
                    <a:pt x="112" y="0"/>
                  </a:lnTo>
                  <a:lnTo>
                    <a:pt x="112" y="152"/>
                  </a:lnTo>
                  <a:lnTo>
                    <a:pt x="0" y="1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83">
              <a:extLst>
                <a:ext uri="{FF2B5EF4-FFF2-40B4-BE49-F238E27FC236}">
                  <a16:creationId xmlns:a16="http://schemas.microsoft.com/office/drawing/2014/main" id="{0A66FE3D-81E9-4406-A9D2-93ED8DD00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547"/>
              <a:ext cx="175" cy="410"/>
            </a:xfrm>
            <a:custGeom>
              <a:avLst/>
              <a:gdLst>
                <a:gd name="T0" fmla="*/ 175 w 175"/>
                <a:gd name="T1" fmla="*/ 0 h 410"/>
                <a:gd name="T2" fmla="*/ 175 w 175"/>
                <a:gd name="T3" fmla="*/ 138 h 410"/>
                <a:gd name="T4" fmla="*/ 0 w 175"/>
                <a:gd name="T5" fmla="*/ 410 h 410"/>
                <a:gd name="T6" fmla="*/ 0 w 175"/>
                <a:gd name="T7" fmla="*/ 258 h 410"/>
                <a:gd name="T8" fmla="*/ 175 w 175"/>
                <a:gd name="T9" fmla="*/ 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410">
                  <a:moveTo>
                    <a:pt x="175" y="0"/>
                  </a:moveTo>
                  <a:lnTo>
                    <a:pt x="175" y="138"/>
                  </a:lnTo>
                  <a:lnTo>
                    <a:pt x="0" y="410"/>
                  </a:lnTo>
                  <a:lnTo>
                    <a:pt x="0" y="258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699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84">
              <a:extLst>
                <a:ext uri="{FF2B5EF4-FFF2-40B4-BE49-F238E27FC236}">
                  <a16:creationId xmlns:a16="http://schemas.microsoft.com/office/drawing/2014/main" id="{C1624DCC-5A5B-4F53-97A6-9C85FC25F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547"/>
              <a:ext cx="175" cy="410"/>
            </a:xfrm>
            <a:custGeom>
              <a:avLst/>
              <a:gdLst>
                <a:gd name="T0" fmla="*/ 175 w 175"/>
                <a:gd name="T1" fmla="*/ 0 h 410"/>
                <a:gd name="T2" fmla="*/ 175 w 175"/>
                <a:gd name="T3" fmla="*/ 138 h 410"/>
                <a:gd name="T4" fmla="*/ 0 w 175"/>
                <a:gd name="T5" fmla="*/ 410 h 410"/>
                <a:gd name="T6" fmla="*/ 0 w 175"/>
                <a:gd name="T7" fmla="*/ 258 h 4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410">
                  <a:moveTo>
                    <a:pt x="175" y="0"/>
                  </a:moveTo>
                  <a:lnTo>
                    <a:pt x="175" y="138"/>
                  </a:lnTo>
                  <a:lnTo>
                    <a:pt x="0" y="410"/>
                  </a:lnTo>
                  <a:lnTo>
                    <a:pt x="0" y="2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85">
              <a:extLst>
                <a:ext uri="{FF2B5EF4-FFF2-40B4-BE49-F238E27FC236}">
                  <a16:creationId xmlns:a16="http://schemas.microsoft.com/office/drawing/2014/main" id="{C4BE1BC4-5A3C-4272-AB0D-DF5436743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821"/>
              <a:ext cx="235" cy="134"/>
            </a:xfrm>
            <a:custGeom>
              <a:avLst/>
              <a:gdLst>
                <a:gd name="T0" fmla="*/ 0 w 235"/>
                <a:gd name="T1" fmla="*/ 134 h 134"/>
                <a:gd name="T2" fmla="*/ 85 w 235"/>
                <a:gd name="T3" fmla="*/ 0 h 134"/>
                <a:gd name="T4" fmla="*/ 235 w 235"/>
                <a:gd name="T5" fmla="*/ 0 h 134"/>
                <a:gd name="T6" fmla="*/ 145 w 235"/>
                <a:gd name="T7" fmla="*/ 134 h 134"/>
                <a:gd name="T8" fmla="*/ 0 w 235"/>
                <a:gd name="T9" fmla="*/ 13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134">
                  <a:moveTo>
                    <a:pt x="0" y="134"/>
                  </a:moveTo>
                  <a:lnTo>
                    <a:pt x="85" y="0"/>
                  </a:lnTo>
                  <a:lnTo>
                    <a:pt x="235" y="0"/>
                  </a:lnTo>
                  <a:lnTo>
                    <a:pt x="145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E8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Freeform 86">
              <a:extLst>
                <a:ext uri="{FF2B5EF4-FFF2-40B4-BE49-F238E27FC236}">
                  <a16:creationId xmlns:a16="http://schemas.microsoft.com/office/drawing/2014/main" id="{1F637B1B-A1A4-40E6-A3F0-F9AAC7C9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821"/>
              <a:ext cx="235" cy="134"/>
            </a:xfrm>
            <a:custGeom>
              <a:avLst/>
              <a:gdLst>
                <a:gd name="T0" fmla="*/ 0 w 235"/>
                <a:gd name="T1" fmla="*/ 134 h 134"/>
                <a:gd name="T2" fmla="*/ 85 w 235"/>
                <a:gd name="T3" fmla="*/ 0 h 134"/>
                <a:gd name="T4" fmla="*/ 235 w 235"/>
                <a:gd name="T5" fmla="*/ 0 h 134"/>
                <a:gd name="T6" fmla="*/ 145 w 235"/>
                <a:gd name="T7" fmla="*/ 134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5" h="134">
                  <a:moveTo>
                    <a:pt x="0" y="134"/>
                  </a:moveTo>
                  <a:lnTo>
                    <a:pt x="85" y="0"/>
                  </a:lnTo>
                  <a:lnTo>
                    <a:pt x="235" y="0"/>
                  </a:lnTo>
                  <a:lnTo>
                    <a:pt x="145" y="1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87">
              <a:extLst>
                <a:ext uri="{FF2B5EF4-FFF2-40B4-BE49-F238E27FC236}">
                  <a16:creationId xmlns:a16="http://schemas.microsoft.com/office/drawing/2014/main" id="{80A046E5-FE2A-4215-B235-62C217C60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987"/>
              <a:ext cx="122" cy="18"/>
            </a:xfrm>
            <a:custGeom>
              <a:avLst/>
              <a:gdLst>
                <a:gd name="T0" fmla="*/ 0 w 122"/>
                <a:gd name="T1" fmla="*/ 18 h 18"/>
                <a:gd name="T2" fmla="*/ 0 w 122"/>
                <a:gd name="T3" fmla="*/ 0 h 18"/>
                <a:gd name="T4" fmla="*/ 122 w 122"/>
                <a:gd name="T5" fmla="*/ 0 h 18"/>
                <a:gd name="T6" fmla="*/ 122 w 122"/>
                <a:gd name="T7" fmla="*/ 16 h 18"/>
                <a:gd name="T8" fmla="*/ 0 w 122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8">
                  <a:moveTo>
                    <a:pt x="0" y="18"/>
                  </a:moveTo>
                  <a:lnTo>
                    <a:pt x="0" y="0"/>
                  </a:lnTo>
                  <a:lnTo>
                    <a:pt x="122" y="0"/>
                  </a:lnTo>
                  <a:lnTo>
                    <a:pt x="122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8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88">
              <a:extLst>
                <a:ext uri="{FF2B5EF4-FFF2-40B4-BE49-F238E27FC236}">
                  <a16:creationId xmlns:a16="http://schemas.microsoft.com/office/drawing/2014/main" id="{E8E19761-6165-4587-A1CC-CDB09C7E1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987"/>
              <a:ext cx="122" cy="18"/>
            </a:xfrm>
            <a:custGeom>
              <a:avLst/>
              <a:gdLst>
                <a:gd name="T0" fmla="*/ 0 w 122"/>
                <a:gd name="T1" fmla="*/ 18 h 18"/>
                <a:gd name="T2" fmla="*/ 0 w 122"/>
                <a:gd name="T3" fmla="*/ 0 h 18"/>
                <a:gd name="T4" fmla="*/ 122 w 122"/>
                <a:gd name="T5" fmla="*/ 0 h 18"/>
                <a:gd name="T6" fmla="*/ 122 w 122"/>
                <a:gd name="T7" fmla="*/ 1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8">
                  <a:moveTo>
                    <a:pt x="0" y="18"/>
                  </a:moveTo>
                  <a:lnTo>
                    <a:pt x="0" y="0"/>
                  </a:lnTo>
                  <a:lnTo>
                    <a:pt x="122" y="0"/>
                  </a:lnTo>
                  <a:lnTo>
                    <a:pt x="122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89">
              <a:extLst>
                <a:ext uri="{FF2B5EF4-FFF2-40B4-BE49-F238E27FC236}">
                  <a16:creationId xmlns:a16="http://schemas.microsoft.com/office/drawing/2014/main" id="{A2749CD8-071C-4CAB-92B5-EDE40BF9D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987"/>
              <a:ext cx="123" cy="18"/>
            </a:xfrm>
            <a:custGeom>
              <a:avLst/>
              <a:gdLst>
                <a:gd name="T0" fmla="*/ 0 w 123"/>
                <a:gd name="T1" fmla="*/ 18 h 18"/>
                <a:gd name="T2" fmla="*/ 0 w 123"/>
                <a:gd name="T3" fmla="*/ 0 h 18"/>
                <a:gd name="T4" fmla="*/ 123 w 123"/>
                <a:gd name="T5" fmla="*/ 0 h 18"/>
                <a:gd name="T6" fmla="*/ 123 w 123"/>
                <a:gd name="T7" fmla="*/ 16 h 18"/>
                <a:gd name="T8" fmla="*/ 0 w 123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8">
                  <a:moveTo>
                    <a:pt x="0" y="18"/>
                  </a:moveTo>
                  <a:lnTo>
                    <a:pt x="0" y="0"/>
                  </a:lnTo>
                  <a:lnTo>
                    <a:pt x="123" y="0"/>
                  </a:lnTo>
                  <a:lnTo>
                    <a:pt x="123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8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90">
              <a:extLst>
                <a:ext uri="{FF2B5EF4-FFF2-40B4-BE49-F238E27FC236}">
                  <a16:creationId xmlns:a16="http://schemas.microsoft.com/office/drawing/2014/main" id="{C392661E-3801-42BF-93EE-5D76E8ECB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987"/>
              <a:ext cx="123" cy="18"/>
            </a:xfrm>
            <a:custGeom>
              <a:avLst/>
              <a:gdLst>
                <a:gd name="T0" fmla="*/ 0 w 123"/>
                <a:gd name="T1" fmla="*/ 18 h 18"/>
                <a:gd name="T2" fmla="*/ 0 w 123"/>
                <a:gd name="T3" fmla="*/ 0 h 18"/>
                <a:gd name="T4" fmla="*/ 123 w 123"/>
                <a:gd name="T5" fmla="*/ 0 h 18"/>
                <a:gd name="T6" fmla="*/ 123 w 123"/>
                <a:gd name="T7" fmla="*/ 1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8">
                  <a:moveTo>
                    <a:pt x="0" y="18"/>
                  </a:moveTo>
                  <a:lnTo>
                    <a:pt x="0" y="0"/>
                  </a:lnTo>
                  <a:lnTo>
                    <a:pt x="123" y="0"/>
                  </a:lnTo>
                  <a:lnTo>
                    <a:pt x="123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91">
              <a:extLst>
                <a:ext uri="{FF2B5EF4-FFF2-40B4-BE49-F238E27FC236}">
                  <a16:creationId xmlns:a16="http://schemas.microsoft.com/office/drawing/2014/main" id="{273D5BEC-0146-40CE-9D7A-69E8CD9F3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941"/>
              <a:ext cx="180" cy="416"/>
            </a:xfrm>
            <a:custGeom>
              <a:avLst/>
              <a:gdLst>
                <a:gd name="T0" fmla="*/ 0 w 72"/>
                <a:gd name="T1" fmla="*/ 0 h 156"/>
                <a:gd name="T2" fmla="*/ 0 w 72"/>
                <a:gd name="T3" fmla="*/ 2957 h 156"/>
                <a:gd name="T4" fmla="*/ 1125 w 72"/>
                <a:gd name="T5" fmla="*/ 989 h 156"/>
                <a:gd name="T6" fmla="*/ 363 w 72"/>
                <a:gd name="T7" fmla="*/ 1613 h 156"/>
                <a:gd name="T8" fmla="*/ 0 w 72"/>
                <a:gd name="T9" fmla="*/ 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56">
                  <a:moveTo>
                    <a:pt x="0" y="0"/>
                  </a:moveTo>
                  <a:cubicBezTo>
                    <a:pt x="0" y="156"/>
                    <a:pt x="0" y="156"/>
                    <a:pt x="0" y="156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35" y="87"/>
                    <a:pt x="23" y="85"/>
                  </a:cubicBezTo>
                  <a:cubicBezTo>
                    <a:pt x="12" y="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4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92">
              <a:extLst>
                <a:ext uri="{FF2B5EF4-FFF2-40B4-BE49-F238E27FC236}">
                  <a16:creationId xmlns:a16="http://schemas.microsoft.com/office/drawing/2014/main" id="{71FD443D-14E8-48BB-81C9-CB4F5F732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080"/>
              <a:ext cx="1502" cy="40"/>
            </a:xfrm>
            <a:custGeom>
              <a:avLst/>
              <a:gdLst>
                <a:gd name="T0" fmla="*/ 25 w 1502"/>
                <a:gd name="T1" fmla="*/ 0 h 40"/>
                <a:gd name="T2" fmla="*/ 0 w 1502"/>
                <a:gd name="T3" fmla="*/ 40 h 40"/>
                <a:gd name="T4" fmla="*/ 1502 w 1502"/>
                <a:gd name="T5" fmla="*/ 40 h 40"/>
                <a:gd name="T6" fmla="*/ 1502 w 1502"/>
                <a:gd name="T7" fmla="*/ 11 h 40"/>
                <a:gd name="T8" fmla="*/ 25 w 1502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2" h="40">
                  <a:moveTo>
                    <a:pt x="25" y="0"/>
                  </a:moveTo>
                  <a:lnTo>
                    <a:pt x="0" y="40"/>
                  </a:lnTo>
                  <a:lnTo>
                    <a:pt x="1502" y="40"/>
                  </a:lnTo>
                  <a:lnTo>
                    <a:pt x="1502" y="1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0E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93">
              <a:extLst>
                <a:ext uri="{FF2B5EF4-FFF2-40B4-BE49-F238E27FC236}">
                  <a16:creationId xmlns:a16="http://schemas.microsoft.com/office/drawing/2014/main" id="{725D72FF-EC1F-4E96-A670-07003B23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080"/>
              <a:ext cx="1502" cy="40"/>
            </a:xfrm>
            <a:custGeom>
              <a:avLst/>
              <a:gdLst>
                <a:gd name="T0" fmla="*/ 25 w 1502"/>
                <a:gd name="T1" fmla="*/ 0 h 40"/>
                <a:gd name="T2" fmla="*/ 0 w 1502"/>
                <a:gd name="T3" fmla="*/ 40 h 40"/>
                <a:gd name="T4" fmla="*/ 1502 w 1502"/>
                <a:gd name="T5" fmla="*/ 40 h 40"/>
                <a:gd name="T6" fmla="*/ 1502 w 1502"/>
                <a:gd name="T7" fmla="*/ 1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2" h="40">
                  <a:moveTo>
                    <a:pt x="25" y="0"/>
                  </a:moveTo>
                  <a:lnTo>
                    <a:pt x="0" y="40"/>
                  </a:lnTo>
                  <a:lnTo>
                    <a:pt x="1502" y="40"/>
                  </a:lnTo>
                  <a:lnTo>
                    <a:pt x="1502" y="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94">
              <a:extLst>
                <a:ext uri="{FF2B5EF4-FFF2-40B4-BE49-F238E27FC236}">
                  <a16:creationId xmlns:a16="http://schemas.microsoft.com/office/drawing/2014/main" id="{4500EAE3-D676-402A-985B-915AF20D2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3411"/>
              <a:ext cx="35" cy="37"/>
            </a:xfrm>
            <a:custGeom>
              <a:avLst/>
              <a:gdLst>
                <a:gd name="T0" fmla="*/ 0 w 35"/>
                <a:gd name="T1" fmla="*/ 0 h 37"/>
                <a:gd name="T2" fmla="*/ 0 w 35"/>
                <a:gd name="T3" fmla="*/ 37 h 37"/>
                <a:gd name="T4" fmla="*/ 35 w 35"/>
                <a:gd name="T5" fmla="*/ 37 h 37"/>
                <a:gd name="T6" fmla="*/ 35 w 35"/>
                <a:gd name="T7" fmla="*/ 5 h 37"/>
                <a:gd name="T8" fmla="*/ 0 w 35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0" y="37"/>
                  </a:lnTo>
                  <a:lnTo>
                    <a:pt x="35" y="37"/>
                  </a:lnTo>
                  <a:lnTo>
                    <a:pt x="3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95">
              <a:extLst>
                <a:ext uri="{FF2B5EF4-FFF2-40B4-BE49-F238E27FC236}">
                  <a16:creationId xmlns:a16="http://schemas.microsoft.com/office/drawing/2014/main" id="{EC7FD0D5-65A9-4E54-B8F3-FAA9C0E5D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3411"/>
              <a:ext cx="35" cy="37"/>
            </a:xfrm>
            <a:custGeom>
              <a:avLst/>
              <a:gdLst>
                <a:gd name="T0" fmla="*/ 0 w 35"/>
                <a:gd name="T1" fmla="*/ 0 h 37"/>
                <a:gd name="T2" fmla="*/ 0 w 35"/>
                <a:gd name="T3" fmla="*/ 37 h 37"/>
                <a:gd name="T4" fmla="*/ 35 w 35"/>
                <a:gd name="T5" fmla="*/ 37 h 37"/>
                <a:gd name="T6" fmla="*/ 35 w 35"/>
                <a:gd name="T7" fmla="*/ 5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0" y="37"/>
                  </a:lnTo>
                  <a:lnTo>
                    <a:pt x="35" y="37"/>
                  </a:lnTo>
                  <a:lnTo>
                    <a:pt x="35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96">
              <a:extLst>
                <a:ext uri="{FF2B5EF4-FFF2-40B4-BE49-F238E27FC236}">
                  <a16:creationId xmlns:a16="http://schemas.microsoft.com/office/drawing/2014/main" id="{DD6C02D2-19C6-4394-9EEF-233BC783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3357"/>
              <a:ext cx="37" cy="91"/>
            </a:xfrm>
            <a:custGeom>
              <a:avLst/>
              <a:gdLst>
                <a:gd name="T0" fmla="*/ 0 w 37"/>
                <a:gd name="T1" fmla="*/ 54 h 91"/>
                <a:gd name="T2" fmla="*/ 0 w 37"/>
                <a:gd name="T3" fmla="*/ 91 h 91"/>
                <a:gd name="T4" fmla="*/ 37 w 37"/>
                <a:gd name="T5" fmla="*/ 91 h 91"/>
                <a:gd name="T6" fmla="*/ 37 w 37"/>
                <a:gd name="T7" fmla="*/ 0 h 91"/>
                <a:gd name="T8" fmla="*/ 0 w 37"/>
                <a:gd name="T9" fmla="*/ 54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1">
                  <a:moveTo>
                    <a:pt x="0" y="54"/>
                  </a:moveTo>
                  <a:lnTo>
                    <a:pt x="0" y="91"/>
                  </a:lnTo>
                  <a:lnTo>
                    <a:pt x="37" y="91"/>
                  </a:lnTo>
                  <a:lnTo>
                    <a:pt x="37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E9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Freeform 97">
              <a:extLst>
                <a:ext uri="{FF2B5EF4-FFF2-40B4-BE49-F238E27FC236}">
                  <a16:creationId xmlns:a16="http://schemas.microsoft.com/office/drawing/2014/main" id="{F587E2AC-D078-45F8-88F1-AC417B086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3357"/>
              <a:ext cx="37" cy="91"/>
            </a:xfrm>
            <a:custGeom>
              <a:avLst/>
              <a:gdLst>
                <a:gd name="T0" fmla="*/ 0 w 37"/>
                <a:gd name="T1" fmla="*/ 54 h 91"/>
                <a:gd name="T2" fmla="*/ 0 w 37"/>
                <a:gd name="T3" fmla="*/ 91 h 91"/>
                <a:gd name="T4" fmla="*/ 37 w 37"/>
                <a:gd name="T5" fmla="*/ 91 h 91"/>
                <a:gd name="T6" fmla="*/ 37 w 37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91">
                  <a:moveTo>
                    <a:pt x="0" y="54"/>
                  </a:moveTo>
                  <a:lnTo>
                    <a:pt x="0" y="91"/>
                  </a:lnTo>
                  <a:lnTo>
                    <a:pt x="37" y="91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Freeform 98">
              <a:extLst>
                <a:ext uri="{FF2B5EF4-FFF2-40B4-BE49-F238E27FC236}">
                  <a16:creationId xmlns:a16="http://schemas.microsoft.com/office/drawing/2014/main" id="{FCD99CD2-33C5-486B-B698-CDD8B4913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571"/>
              <a:ext cx="53" cy="42"/>
            </a:xfrm>
            <a:custGeom>
              <a:avLst/>
              <a:gdLst>
                <a:gd name="T0" fmla="*/ 305 w 21"/>
                <a:gd name="T1" fmla="*/ 0 h 16"/>
                <a:gd name="T2" fmla="*/ 0 w 21"/>
                <a:gd name="T3" fmla="*/ 0 h 16"/>
                <a:gd name="T4" fmla="*/ 33 w 21"/>
                <a:gd name="T5" fmla="*/ 289 h 16"/>
                <a:gd name="T6" fmla="*/ 338 w 21"/>
                <a:gd name="T7" fmla="*/ 289 h 16"/>
                <a:gd name="T8" fmla="*/ 305 w 21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6"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11"/>
                    <a:pt x="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1"/>
                    <a:pt x="19" y="6"/>
                    <a:pt x="1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Freeform 99">
              <a:extLst>
                <a:ext uri="{FF2B5EF4-FFF2-40B4-BE49-F238E27FC236}">
                  <a16:creationId xmlns:a16="http://schemas.microsoft.com/office/drawing/2014/main" id="{DE3379BF-1984-4E92-B26D-4C907953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928"/>
              <a:ext cx="200" cy="224"/>
            </a:xfrm>
            <a:custGeom>
              <a:avLst/>
              <a:gdLst>
                <a:gd name="T0" fmla="*/ 0 w 80"/>
                <a:gd name="T1" fmla="*/ 1592 h 84"/>
                <a:gd name="T2" fmla="*/ 1250 w 80"/>
                <a:gd name="T3" fmla="*/ 0 h 84"/>
                <a:gd name="T4" fmla="*/ 0 w 80"/>
                <a:gd name="T5" fmla="*/ 1592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84">
                  <a:moveTo>
                    <a:pt x="0" y="84"/>
                  </a:moveTo>
                  <a:cubicBezTo>
                    <a:pt x="0" y="48"/>
                    <a:pt x="22" y="0"/>
                    <a:pt x="80" y="0"/>
                  </a:cubicBezTo>
                  <a:cubicBezTo>
                    <a:pt x="57" y="6"/>
                    <a:pt x="11" y="23"/>
                    <a:pt x="0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100">
              <a:extLst>
                <a:ext uri="{FF2B5EF4-FFF2-40B4-BE49-F238E27FC236}">
                  <a16:creationId xmlns:a16="http://schemas.microsoft.com/office/drawing/2014/main" id="{F502631E-2DE1-4E07-8EF7-2907D862E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109"/>
              <a:ext cx="105" cy="307"/>
            </a:xfrm>
            <a:custGeom>
              <a:avLst/>
              <a:gdLst>
                <a:gd name="T0" fmla="*/ 0 w 42"/>
                <a:gd name="T1" fmla="*/ 0 h 115"/>
                <a:gd name="T2" fmla="*/ 658 w 42"/>
                <a:gd name="T3" fmla="*/ 2189 h 115"/>
                <a:gd name="T4" fmla="*/ 0 w 42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15">
                  <a:moveTo>
                    <a:pt x="0" y="0"/>
                  </a:moveTo>
                  <a:cubicBezTo>
                    <a:pt x="20" y="23"/>
                    <a:pt x="38" y="91"/>
                    <a:pt x="42" y="115"/>
                  </a:cubicBezTo>
                  <a:cubicBezTo>
                    <a:pt x="36" y="69"/>
                    <a:pt x="37" y="3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101">
              <a:extLst>
                <a:ext uri="{FF2B5EF4-FFF2-40B4-BE49-F238E27FC236}">
                  <a16:creationId xmlns:a16="http://schemas.microsoft.com/office/drawing/2014/main" id="{790BC421-17DE-4308-ADF5-20C1353FA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491"/>
              <a:ext cx="1620" cy="29"/>
            </a:xfrm>
            <a:custGeom>
              <a:avLst/>
              <a:gdLst>
                <a:gd name="T0" fmla="*/ 10125 w 648"/>
                <a:gd name="T1" fmla="*/ 0 h 11"/>
                <a:gd name="T2" fmla="*/ 0 w 648"/>
                <a:gd name="T3" fmla="*/ 0 h 11"/>
                <a:gd name="T4" fmla="*/ 20 w 648"/>
                <a:gd name="T5" fmla="*/ 200 h 11"/>
                <a:gd name="T6" fmla="*/ 10113 w 648"/>
                <a:gd name="T7" fmla="*/ 200 h 11"/>
                <a:gd name="T8" fmla="*/ 10125 w 64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8" h="11">
                  <a:moveTo>
                    <a:pt x="6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1"/>
                  </a:cubicBezTo>
                  <a:cubicBezTo>
                    <a:pt x="647" y="11"/>
                    <a:pt x="647" y="11"/>
                    <a:pt x="647" y="11"/>
                  </a:cubicBezTo>
                  <a:cubicBezTo>
                    <a:pt x="647" y="6"/>
                    <a:pt x="647" y="3"/>
                    <a:pt x="6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102">
              <a:extLst>
                <a:ext uri="{FF2B5EF4-FFF2-40B4-BE49-F238E27FC236}">
                  <a16:creationId xmlns:a16="http://schemas.microsoft.com/office/drawing/2014/main" id="{19B12E2A-6FC7-4069-ACE4-C04B702B8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523"/>
              <a:ext cx="1612" cy="50"/>
            </a:xfrm>
            <a:custGeom>
              <a:avLst/>
              <a:gdLst>
                <a:gd name="T0" fmla="*/ 5 w 1612"/>
                <a:gd name="T1" fmla="*/ 0 h 50"/>
                <a:gd name="T2" fmla="*/ 1612 w 1612"/>
                <a:gd name="T3" fmla="*/ 0 h 50"/>
                <a:gd name="T4" fmla="*/ 1612 w 1612"/>
                <a:gd name="T5" fmla="*/ 50 h 50"/>
                <a:gd name="T6" fmla="*/ 0 w 1612"/>
                <a:gd name="T7" fmla="*/ 50 h 50"/>
                <a:gd name="T8" fmla="*/ 5 w 1612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2" h="50">
                  <a:moveTo>
                    <a:pt x="5" y="0"/>
                  </a:moveTo>
                  <a:lnTo>
                    <a:pt x="1612" y="0"/>
                  </a:lnTo>
                  <a:lnTo>
                    <a:pt x="1612" y="50"/>
                  </a:lnTo>
                  <a:lnTo>
                    <a:pt x="0" y="5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C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103">
              <a:extLst>
                <a:ext uri="{FF2B5EF4-FFF2-40B4-BE49-F238E27FC236}">
                  <a16:creationId xmlns:a16="http://schemas.microsoft.com/office/drawing/2014/main" id="{D9A4473F-2D66-4A5C-95CB-9623CD7F8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523"/>
              <a:ext cx="1612" cy="50"/>
            </a:xfrm>
            <a:custGeom>
              <a:avLst/>
              <a:gdLst>
                <a:gd name="T0" fmla="*/ 5 w 1612"/>
                <a:gd name="T1" fmla="*/ 0 h 50"/>
                <a:gd name="T2" fmla="*/ 1612 w 1612"/>
                <a:gd name="T3" fmla="*/ 0 h 50"/>
                <a:gd name="T4" fmla="*/ 1612 w 1612"/>
                <a:gd name="T5" fmla="*/ 50 h 50"/>
                <a:gd name="T6" fmla="*/ 0 w 1612"/>
                <a:gd name="T7" fmla="*/ 5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2" h="50">
                  <a:moveTo>
                    <a:pt x="5" y="0"/>
                  </a:moveTo>
                  <a:lnTo>
                    <a:pt x="1612" y="0"/>
                  </a:lnTo>
                  <a:lnTo>
                    <a:pt x="1612" y="50"/>
                  </a:lnTo>
                  <a:lnTo>
                    <a:pt x="0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104">
              <a:extLst>
                <a:ext uri="{FF2B5EF4-FFF2-40B4-BE49-F238E27FC236}">
                  <a16:creationId xmlns:a16="http://schemas.microsoft.com/office/drawing/2014/main" id="{42E8A55F-46AE-46AF-9EAB-E59D5525B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643"/>
              <a:ext cx="38" cy="1573"/>
            </a:xfrm>
            <a:custGeom>
              <a:avLst/>
              <a:gdLst>
                <a:gd name="T0" fmla="*/ 0 w 38"/>
                <a:gd name="T1" fmla="*/ 1573 h 1573"/>
                <a:gd name="T2" fmla="*/ 0 w 38"/>
                <a:gd name="T3" fmla="*/ 0 h 1573"/>
                <a:gd name="T4" fmla="*/ 38 w 38"/>
                <a:gd name="T5" fmla="*/ 0 h 1573"/>
                <a:gd name="T6" fmla="*/ 38 w 38"/>
                <a:gd name="T7" fmla="*/ 1520 h 1573"/>
                <a:gd name="T8" fmla="*/ 0 w 38"/>
                <a:gd name="T9" fmla="*/ 1573 h 1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573">
                  <a:moveTo>
                    <a:pt x="0" y="1573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38" y="1520"/>
                  </a:lnTo>
                  <a:lnTo>
                    <a:pt x="0" y="1573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105">
              <a:extLst>
                <a:ext uri="{FF2B5EF4-FFF2-40B4-BE49-F238E27FC236}">
                  <a16:creationId xmlns:a16="http://schemas.microsoft.com/office/drawing/2014/main" id="{7724847A-1F13-4285-AB61-5C3D3FF57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643"/>
              <a:ext cx="38" cy="1573"/>
            </a:xfrm>
            <a:custGeom>
              <a:avLst/>
              <a:gdLst>
                <a:gd name="T0" fmla="*/ 0 w 38"/>
                <a:gd name="T1" fmla="*/ 1573 h 1573"/>
                <a:gd name="T2" fmla="*/ 0 w 38"/>
                <a:gd name="T3" fmla="*/ 0 h 1573"/>
                <a:gd name="T4" fmla="*/ 38 w 38"/>
                <a:gd name="T5" fmla="*/ 0 h 1573"/>
                <a:gd name="T6" fmla="*/ 38 w 38"/>
                <a:gd name="T7" fmla="*/ 1520 h 15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573">
                  <a:moveTo>
                    <a:pt x="0" y="1573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38" y="15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106">
              <a:extLst>
                <a:ext uri="{FF2B5EF4-FFF2-40B4-BE49-F238E27FC236}">
                  <a16:creationId xmlns:a16="http://schemas.microsoft.com/office/drawing/2014/main" id="{D9E577DE-4015-4CEA-A97C-F041C53EA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531"/>
              <a:ext cx="65" cy="61"/>
            </a:xfrm>
            <a:custGeom>
              <a:avLst/>
              <a:gdLst>
                <a:gd name="T0" fmla="*/ 63 w 26"/>
                <a:gd name="T1" fmla="*/ 353 h 23"/>
                <a:gd name="T2" fmla="*/ 270 w 26"/>
                <a:gd name="T3" fmla="*/ 111 h 23"/>
                <a:gd name="T4" fmla="*/ 408 w 26"/>
                <a:gd name="T5" fmla="*/ 191 h 23"/>
                <a:gd name="T6" fmla="*/ 208 w 26"/>
                <a:gd name="T7" fmla="*/ 0 h 23"/>
                <a:gd name="T8" fmla="*/ 0 w 26"/>
                <a:gd name="T9" fmla="*/ 239 h 23"/>
                <a:gd name="T10" fmla="*/ 83 w 26"/>
                <a:gd name="T11" fmla="*/ 430 h 23"/>
                <a:gd name="T12" fmla="*/ 63 w 26"/>
                <a:gd name="T13" fmla="*/ 35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3">
                  <a:moveTo>
                    <a:pt x="4" y="19"/>
                  </a:moveTo>
                  <a:cubicBezTo>
                    <a:pt x="4" y="12"/>
                    <a:pt x="10" y="6"/>
                    <a:pt x="17" y="6"/>
                  </a:cubicBezTo>
                  <a:cubicBezTo>
                    <a:pt x="20" y="6"/>
                    <a:pt x="23" y="8"/>
                    <a:pt x="26" y="10"/>
                  </a:cubicBezTo>
                  <a:cubicBezTo>
                    <a:pt x="24" y="4"/>
                    <a:pt x="19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0"/>
                    <a:pt x="5" y="23"/>
                  </a:cubicBezTo>
                  <a:cubicBezTo>
                    <a:pt x="4" y="22"/>
                    <a:pt x="4" y="21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107">
              <a:extLst>
                <a:ext uri="{FF2B5EF4-FFF2-40B4-BE49-F238E27FC236}">
                  <a16:creationId xmlns:a16="http://schemas.microsoft.com/office/drawing/2014/main" id="{F105C274-18D5-4B05-A345-C4802768A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811"/>
              <a:ext cx="65" cy="58"/>
            </a:xfrm>
            <a:custGeom>
              <a:avLst/>
              <a:gdLst>
                <a:gd name="T0" fmla="*/ 63 w 26"/>
                <a:gd name="T1" fmla="*/ 348 h 22"/>
                <a:gd name="T2" fmla="*/ 270 w 26"/>
                <a:gd name="T3" fmla="*/ 111 h 22"/>
                <a:gd name="T4" fmla="*/ 408 w 26"/>
                <a:gd name="T5" fmla="*/ 166 h 22"/>
                <a:gd name="T6" fmla="*/ 208 w 26"/>
                <a:gd name="T7" fmla="*/ 0 h 22"/>
                <a:gd name="T8" fmla="*/ 0 w 26"/>
                <a:gd name="T9" fmla="*/ 237 h 22"/>
                <a:gd name="T10" fmla="*/ 83 w 26"/>
                <a:gd name="T11" fmla="*/ 403 h 22"/>
                <a:gd name="T12" fmla="*/ 63 w 26"/>
                <a:gd name="T13" fmla="*/ 348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2">
                  <a:moveTo>
                    <a:pt x="4" y="19"/>
                  </a:moveTo>
                  <a:cubicBezTo>
                    <a:pt x="4" y="12"/>
                    <a:pt x="10" y="6"/>
                    <a:pt x="17" y="6"/>
                  </a:cubicBezTo>
                  <a:cubicBezTo>
                    <a:pt x="20" y="6"/>
                    <a:pt x="23" y="7"/>
                    <a:pt x="26" y="9"/>
                  </a:cubicBezTo>
                  <a:cubicBezTo>
                    <a:pt x="24" y="4"/>
                    <a:pt x="19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0"/>
                    <a:pt x="5" y="22"/>
                  </a:cubicBezTo>
                  <a:cubicBezTo>
                    <a:pt x="4" y="21"/>
                    <a:pt x="4" y="20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Oval 108">
              <a:extLst>
                <a:ext uri="{FF2B5EF4-FFF2-40B4-BE49-F238E27FC236}">
                  <a16:creationId xmlns:a16="http://schemas.microsoft.com/office/drawing/2014/main" id="{7E18A5DA-31A0-4E25-B506-669C8417A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3080"/>
              <a:ext cx="85" cy="91"/>
            </a:xfrm>
            <a:prstGeom prst="ellipse">
              <a:avLst/>
            </a:prstGeom>
            <a:solidFill>
              <a:srgbClr val="8C8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6" name="Freeform 109">
              <a:extLst>
                <a:ext uri="{FF2B5EF4-FFF2-40B4-BE49-F238E27FC236}">
                  <a16:creationId xmlns:a16="http://schemas.microsoft.com/office/drawing/2014/main" id="{BC144C77-C6DD-48AC-96CF-74B15687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3091"/>
              <a:ext cx="65" cy="58"/>
            </a:xfrm>
            <a:custGeom>
              <a:avLst/>
              <a:gdLst>
                <a:gd name="T0" fmla="*/ 63 w 26"/>
                <a:gd name="T1" fmla="*/ 348 h 22"/>
                <a:gd name="T2" fmla="*/ 270 w 26"/>
                <a:gd name="T3" fmla="*/ 111 h 22"/>
                <a:gd name="T4" fmla="*/ 408 w 26"/>
                <a:gd name="T5" fmla="*/ 166 h 22"/>
                <a:gd name="T6" fmla="*/ 208 w 26"/>
                <a:gd name="T7" fmla="*/ 0 h 22"/>
                <a:gd name="T8" fmla="*/ 0 w 26"/>
                <a:gd name="T9" fmla="*/ 237 h 22"/>
                <a:gd name="T10" fmla="*/ 83 w 26"/>
                <a:gd name="T11" fmla="*/ 403 h 22"/>
                <a:gd name="T12" fmla="*/ 63 w 26"/>
                <a:gd name="T13" fmla="*/ 348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2">
                  <a:moveTo>
                    <a:pt x="4" y="19"/>
                  </a:moveTo>
                  <a:cubicBezTo>
                    <a:pt x="4" y="12"/>
                    <a:pt x="10" y="6"/>
                    <a:pt x="17" y="6"/>
                  </a:cubicBezTo>
                  <a:cubicBezTo>
                    <a:pt x="20" y="6"/>
                    <a:pt x="23" y="7"/>
                    <a:pt x="26" y="9"/>
                  </a:cubicBezTo>
                  <a:cubicBezTo>
                    <a:pt x="24" y="4"/>
                    <a:pt x="19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0"/>
                    <a:pt x="5" y="22"/>
                  </a:cubicBezTo>
                  <a:cubicBezTo>
                    <a:pt x="4" y="21"/>
                    <a:pt x="4" y="20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110">
              <a:extLst>
                <a:ext uri="{FF2B5EF4-FFF2-40B4-BE49-F238E27FC236}">
                  <a16:creationId xmlns:a16="http://schemas.microsoft.com/office/drawing/2014/main" id="{50E3C581-4361-44B9-AF13-4EC1C7EAB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112"/>
              <a:ext cx="293" cy="952"/>
            </a:xfrm>
            <a:custGeom>
              <a:avLst/>
              <a:gdLst>
                <a:gd name="T0" fmla="*/ 0 w 117"/>
                <a:gd name="T1" fmla="*/ 6771 h 357"/>
                <a:gd name="T2" fmla="*/ 1693 w 117"/>
                <a:gd name="T3" fmla="*/ 6771 h 357"/>
                <a:gd name="T4" fmla="*/ 1693 w 117"/>
                <a:gd name="T5" fmla="*/ 0 h 357"/>
                <a:gd name="T6" fmla="*/ 0 w 117"/>
                <a:gd name="T7" fmla="*/ 6771 h 3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357">
                  <a:moveTo>
                    <a:pt x="0" y="357"/>
                  </a:moveTo>
                  <a:cubicBezTo>
                    <a:pt x="108" y="357"/>
                    <a:pt x="108" y="357"/>
                    <a:pt x="108" y="357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57"/>
                    <a:pt x="117" y="354"/>
                    <a:pt x="0" y="357"/>
                  </a:cubicBezTo>
                  <a:close/>
                </a:path>
              </a:pathLst>
            </a:custGeom>
            <a:solidFill>
              <a:srgbClr val="D0E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111">
              <a:extLst>
                <a:ext uri="{FF2B5EF4-FFF2-40B4-BE49-F238E27FC236}">
                  <a16:creationId xmlns:a16="http://schemas.microsoft.com/office/drawing/2014/main" id="{B320E12B-5A33-4559-AB55-66973BE82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016"/>
              <a:ext cx="945" cy="117"/>
            </a:xfrm>
            <a:custGeom>
              <a:avLst/>
              <a:gdLst>
                <a:gd name="T0" fmla="*/ 595 w 378"/>
                <a:gd name="T1" fmla="*/ 149 h 44"/>
                <a:gd name="T2" fmla="*/ 5908 w 378"/>
                <a:gd name="T3" fmla="*/ 149 h 44"/>
                <a:gd name="T4" fmla="*/ 5908 w 378"/>
                <a:gd name="T5" fmla="*/ 827 h 44"/>
                <a:gd name="T6" fmla="*/ 595 w 378"/>
                <a:gd name="T7" fmla="*/ 149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8" h="44">
                  <a:moveTo>
                    <a:pt x="38" y="8"/>
                  </a:moveTo>
                  <a:cubicBezTo>
                    <a:pt x="0" y="0"/>
                    <a:pt x="378" y="8"/>
                    <a:pt x="378" y="8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52" y="20"/>
                    <a:pt x="76" y="16"/>
                    <a:pt x="38" y="8"/>
                  </a:cubicBezTo>
                  <a:close/>
                </a:path>
              </a:pathLst>
            </a:custGeom>
            <a:solidFill>
              <a:srgbClr val="D0E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112">
              <a:extLst>
                <a:ext uri="{FF2B5EF4-FFF2-40B4-BE49-F238E27FC236}">
                  <a16:creationId xmlns:a16="http://schemas.microsoft.com/office/drawing/2014/main" id="{2D8F0953-E040-4DC8-8206-35984C4E7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037"/>
              <a:ext cx="95" cy="70"/>
            </a:xfrm>
            <a:custGeom>
              <a:avLst/>
              <a:gdLst>
                <a:gd name="T0" fmla="*/ 595 w 38"/>
                <a:gd name="T1" fmla="*/ 0 h 26"/>
                <a:gd name="T2" fmla="*/ 0 w 38"/>
                <a:gd name="T3" fmla="*/ 0 h 26"/>
                <a:gd name="T4" fmla="*/ 0 w 38"/>
                <a:gd name="T5" fmla="*/ 506 h 26"/>
                <a:gd name="T6" fmla="*/ 595 w 38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0" y="8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CFE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Line 113">
              <a:extLst>
                <a:ext uri="{FF2B5EF4-FFF2-40B4-BE49-F238E27FC236}">
                  <a16:creationId xmlns:a16="http://schemas.microsoft.com/office/drawing/2014/main" id="{AD1BA40F-A88C-4B3D-903E-BC9648815B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2" y="1467"/>
              <a:ext cx="1615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114">
              <a:extLst>
                <a:ext uri="{FF2B5EF4-FFF2-40B4-BE49-F238E27FC236}">
                  <a16:creationId xmlns:a16="http://schemas.microsoft.com/office/drawing/2014/main" id="{58B7A9E4-2519-4D6E-B1F5-C59869A70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467"/>
              <a:ext cx="2405" cy="328"/>
            </a:xfrm>
            <a:custGeom>
              <a:avLst/>
              <a:gdLst>
                <a:gd name="T0" fmla="*/ 2178 w 2405"/>
                <a:gd name="T1" fmla="*/ 0 h 328"/>
                <a:gd name="T2" fmla="*/ 2405 w 2405"/>
                <a:gd name="T3" fmla="*/ 0 h 328"/>
                <a:gd name="T4" fmla="*/ 2405 w 2405"/>
                <a:gd name="T5" fmla="*/ 0 h 328"/>
                <a:gd name="T6" fmla="*/ 2188 w 2405"/>
                <a:gd name="T7" fmla="*/ 328 h 328"/>
                <a:gd name="T8" fmla="*/ 2188 w 2405"/>
                <a:gd name="T9" fmla="*/ 328 h 328"/>
                <a:gd name="T10" fmla="*/ 3 w 2405"/>
                <a:gd name="T11" fmla="*/ 328 h 328"/>
                <a:gd name="T12" fmla="*/ 0 w 2405"/>
                <a:gd name="T13" fmla="*/ 328 h 328"/>
                <a:gd name="T14" fmla="*/ 220 w 2405"/>
                <a:gd name="T15" fmla="*/ 0 h 328"/>
                <a:gd name="T16" fmla="*/ 220 w 2405"/>
                <a:gd name="T17" fmla="*/ 0 h 328"/>
                <a:gd name="T18" fmla="*/ 268 w 2405"/>
                <a:gd name="T19" fmla="*/ 0 h 3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05" h="328">
                  <a:moveTo>
                    <a:pt x="2178" y="0"/>
                  </a:moveTo>
                  <a:lnTo>
                    <a:pt x="2405" y="0"/>
                  </a:lnTo>
                  <a:lnTo>
                    <a:pt x="2188" y="328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220" y="0"/>
                  </a:lnTo>
                  <a:lnTo>
                    <a:pt x="268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Rectangle 115">
              <a:extLst>
                <a:ext uri="{FF2B5EF4-FFF2-40B4-BE49-F238E27FC236}">
                  <a16:creationId xmlns:a16="http://schemas.microsoft.com/office/drawing/2014/main" id="{BD357A9B-6202-46FB-9EA2-F2C9467DF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795"/>
              <a:ext cx="2185" cy="1610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3" name="Line 116">
              <a:extLst>
                <a:ext uri="{FF2B5EF4-FFF2-40B4-BE49-F238E27FC236}">
                  <a16:creationId xmlns:a16="http://schemas.microsoft.com/office/drawing/2014/main" id="{8B7A8CE7-89C4-4EE2-874B-A59EAEB4E9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2" y="1467"/>
              <a:ext cx="48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Line 117">
              <a:extLst>
                <a:ext uri="{FF2B5EF4-FFF2-40B4-BE49-F238E27FC236}">
                  <a16:creationId xmlns:a16="http://schemas.microsoft.com/office/drawing/2014/main" id="{3565CE42-1BE8-4915-A3B4-45F52B49A8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2" y="3077"/>
              <a:ext cx="113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Line 118">
              <a:extLst>
                <a:ext uri="{FF2B5EF4-FFF2-40B4-BE49-F238E27FC236}">
                  <a16:creationId xmlns:a16="http://schemas.microsoft.com/office/drawing/2014/main" id="{1640FFD2-E2C5-4FD5-B640-F2CD5420B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90" y="3077"/>
              <a:ext cx="1545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119">
              <a:extLst>
                <a:ext uri="{FF2B5EF4-FFF2-40B4-BE49-F238E27FC236}">
                  <a16:creationId xmlns:a16="http://schemas.microsoft.com/office/drawing/2014/main" id="{938F0511-0948-4D16-B641-0329BFE1B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467"/>
              <a:ext cx="222" cy="1610"/>
            </a:xfrm>
            <a:custGeom>
              <a:avLst/>
              <a:gdLst>
                <a:gd name="T0" fmla="*/ 0 w 222"/>
                <a:gd name="T1" fmla="*/ 0 h 1610"/>
                <a:gd name="T2" fmla="*/ 222 w 222"/>
                <a:gd name="T3" fmla="*/ 0 h 1610"/>
                <a:gd name="T4" fmla="*/ 222 w 222"/>
                <a:gd name="T5" fmla="*/ 1610 h 16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2" h="1610">
                  <a:moveTo>
                    <a:pt x="0" y="0"/>
                  </a:moveTo>
                  <a:lnTo>
                    <a:pt x="222" y="0"/>
                  </a:lnTo>
                  <a:lnTo>
                    <a:pt x="222" y="161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Line 120">
              <a:extLst>
                <a:ext uri="{FF2B5EF4-FFF2-40B4-BE49-F238E27FC236}">
                  <a16:creationId xmlns:a16="http://schemas.microsoft.com/office/drawing/2014/main" id="{8401F9DC-3D51-4923-A1C6-8C89ED4F99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0" y="1467"/>
              <a:ext cx="1625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121">
              <a:extLst>
                <a:ext uri="{FF2B5EF4-FFF2-40B4-BE49-F238E27FC236}">
                  <a16:creationId xmlns:a16="http://schemas.microsoft.com/office/drawing/2014/main" id="{9E3FFA45-1AD0-457B-AC02-4B481F1E7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077"/>
              <a:ext cx="120" cy="56"/>
            </a:xfrm>
            <a:custGeom>
              <a:avLst/>
              <a:gdLst>
                <a:gd name="T0" fmla="*/ 120 w 120"/>
                <a:gd name="T1" fmla="*/ 56 h 56"/>
                <a:gd name="T2" fmla="*/ 0 w 120"/>
                <a:gd name="T3" fmla="*/ 56 h 56"/>
                <a:gd name="T4" fmla="*/ 0 w 12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56">
                  <a:moveTo>
                    <a:pt x="120" y="56"/>
                  </a:moveTo>
                  <a:lnTo>
                    <a:pt x="0" y="56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Line 122">
              <a:extLst>
                <a:ext uri="{FF2B5EF4-FFF2-40B4-BE49-F238E27FC236}">
                  <a16:creationId xmlns:a16="http://schemas.microsoft.com/office/drawing/2014/main" id="{BF5BBCA7-DCD6-4F7C-9A38-191CB30421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95" y="3133"/>
              <a:ext cx="1547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Line 123">
              <a:extLst>
                <a:ext uri="{FF2B5EF4-FFF2-40B4-BE49-F238E27FC236}">
                  <a16:creationId xmlns:a16="http://schemas.microsoft.com/office/drawing/2014/main" id="{CFD2735F-CA45-440D-942D-FD938F925F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97" y="3133"/>
              <a:ext cx="80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Line 124">
              <a:extLst>
                <a:ext uri="{FF2B5EF4-FFF2-40B4-BE49-F238E27FC236}">
                  <a16:creationId xmlns:a16="http://schemas.microsoft.com/office/drawing/2014/main" id="{FDD11F09-5743-4B7D-BD6F-0F3AE99A8F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20" y="3133"/>
              <a:ext cx="20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2" name="Line 125">
              <a:extLst>
                <a:ext uri="{FF2B5EF4-FFF2-40B4-BE49-F238E27FC236}">
                  <a16:creationId xmlns:a16="http://schemas.microsoft.com/office/drawing/2014/main" id="{CA89C857-49A5-4DB8-B6C1-3538A4583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80" y="3133"/>
              <a:ext cx="17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Line 126">
              <a:extLst>
                <a:ext uri="{FF2B5EF4-FFF2-40B4-BE49-F238E27FC236}">
                  <a16:creationId xmlns:a16="http://schemas.microsoft.com/office/drawing/2014/main" id="{42403B92-FB25-4C00-995D-66E6DB640B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12" y="1467"/>
              <a:ext cx="1" cy="306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Freeform 127">
              <a:extLst>
                <a:ext uri="{FF2B5EF4-FFF2-40B4-BE49-F238E27FC236}">
                  <a16:creationId xmlns:a16="http://schemas.microsoft.com/office/drawing/2014/main" id="{E02F52D2-33C6-4196-B945-A4A2A466E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467"/>
              <a:ext cx="217" cy="1938"/>
            </a:xfrm>
            <a:custGeom>
              <a:avLst/>
              <a:gdLst>
                <a:gd name="T0" fmla="*/ 217 w 217"/>
                <a:gd name="T1" fmla="*/ 0 h 1938"/>
                <a:gd name="T2" fmla="*/ 0 w 217"/>
                <a:gd name="T3" fmla="*/ 328 h 1938"/>
                <a:gd name="T4" fmla="*/ 0 w 217"/>
                <a:gd name="T5" fmla="*/ 1938 h 19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1938">
                  <a:moveTo>
                    <a:pt x="217" y="0"/>
                  </a:moveTo>
                  <a:lnTo>
                    <a:pt x="0" y="328"/>
                  </a:lnTo>
                  <a:lnTo>
                    <a:pt x="0" y="1938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Freeform 128">
              <a:extLst>
                <a:ext uri="{FF2B5EF4-FFF2-40B4-BE49-F238E27FC236}">
                  <a16:creationId xmlns:a16="http://schemas.microsoft.com/office/drawing/2014/main" id="{C2F76E06-8ADD-444C-93B0-9417EB615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043"/>
              <a:ext cx="142" cy="1248"/>
            </a:xfrm>
            <a:custGeom>
              <a:avLst/>
              <a:gdLst>
                <a:gd name="T0" fmla="*/ 0 w 142"/>
                <a:gd name="T1" fmla="*/ 1248 h 1248"/>
                <a:gd name="T2" fmla="*/ 142 w 142"/>
                <a:gd name="T3" fmla="*/ 1034 h 1248"/>
                <a:gd name="T4" fmla="*/ 142 w 142"/>
                <a:gd name="T5" fmla="*/ 0 h 12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1248">
                  <a:moveTo>
                    <a:pt x="0" y="1248"/>
                  </a:moveTo>
                  <a:lnTo>
                    <a:pt x="142" y="1034"/>
                  </a:lnTo>
                  <a:lnTo>
                    <a:pt x="142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Line 129">
              <a:extLst>
                <a:ext uri="{FF2B5EF4-FFF2-40B4-BE49-F238E27FC236}">
                  <a16:creationId xmlns:a16="http://schemas.microsoft.com/office/drawing/2014/main" id="{C7C2AABF-C292-4D9C-80BC-703336B301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2" y="3131"/>
              <a:ext cx="150" cy="224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Line 130">
              <a:extLst>
                <a:ext uri="{FF2B5EF4-FFF2-40B4-BE49-F238E27FC236}">
                  <a16:creationId xmlns:a16="http://schemas.microsoft.com/office/drawing/2014/main" id="{A7DEEFC8-E134-454E-87C8-EB4DD6A86B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67" y="1629"/>
              <a:ext cx="1" cy="136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Freeform 131">
              <a:extLst>
                <a:ext uri="{FF2B5EF4-FFF2-40B4-BE49-F238E27FC236}">
                  <a16:creationId xmlns:a16="http://schemas.microsoft.com/office/drawing/2014/main" id="{23937964-D58C-4C57-AEF2-7FDC22FC8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467"/>
              <a:ext cx="217" cy="1938"/>
            </a:xfrm>
            <a:custGeom>
              <a:avLst/>
              <a:gdLst>
                <a:gd name="T0" fmla="*/ 217 w 217"/>
                <a:gd name="T1" fmla="*/ 0 h 1938"/>
                <a:gd name="T2" fmla="*/ 0 w 217"/>
                <a:gd name="T3" fmla="*/ 328 h 1938"/>
                <a:gd name="T4" fmla="*/ 0 w 217"/>
                <a:gd name="T5" fmla="*/ 1938 h 1938"/>
                <a:gd name="T6" fmla="*/ 217 w 217"/>
                <a:gd name="T7" fmla="*/ 1610 h 1938"/>
                <a:gd name="T8" fmla="*/ 217 w 217"/>
                <a:gd name="T9" fmla="*/ 573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938">
                  <a:moveTo>
                    <a:pt x="217" y="0"/>
                  </a:moveTo>
                  <a:lnTo>
                    <a:pt x="0" y="328"/>
                  </a:lnTo>
                  <a:lnTo>
                    <a:pt x="0" y="1938"/>
                  </a:lnTo>
                  <a:lnTo>
                    <a:pt x="217" y="1610"/>
                  </a:lnTo>
                  <a:lnTo>
                    <a:pt x="217" y="573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Freeform 132">
              <a:extLst>
                <a:ext uri="{FF2B5EF4-FFF2-40B4-BE49-F238E27FC236}">
                  <a16:creationId xmlns:a16="http://schemas.microsoft.com/office/drawing/2014/main" id="{8EB35831-0653-4115-86B5-EE3E973E8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467"/>
              <a:ext cx="217" cy="1938"/>
            </a:xfrm>
            <a:custGeom>
              <a:avLst/>
              <a:gdLst>
                <a:gd name="T0" fmla="*/ 217 w 217"/>
                <a:gd name="T1" fmla="*/ 1610 h 1938"/>
                <a:gd name="T2" fmla="*/ 217 w 217"/>
                <a:gd name="T3" fmla="*/ 0 h 1938"/>
                <a:gd name="T4" fmla="*/ 0 w 217"/>
                <a:gd name="T5" fmla="*/ 328 h 1938"/>
                <a:gd name="T6" fmla="*/ 0 w 217"/>
                <a:gd name="T7" fmla="*/ 1938 h 1938"/>
                <a:gd name="T8" fmla="*/ 217 w 217"/>
                <a:gd name="T9" fmla="*/ 1610 h 19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938">
                  <a:moveTo>
                    <a:pt x="217" y="1610"/>
                  </a:moveTo>
                  <a:lnTo>
                    <a:pt x="217" y="0"/>
                  </a:lnTo>
                  <a:lnTo>
                    <a:pt x="0" y="328"/>
                  </a:lnTo>
                  <a:lnTo>
                    <a:pt x="0" y="1938"/>
                  </a:lnTo>
                  <a:lnTo>
                    <a:pt x="217" y="161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Freeform 133">
              <a:extLst>
                <a:ext uri="{FF2B5EF4-FFF2-40B4-BE49-F238E27FC236}">
                  <a16:creationId xmlns:a16="http://schemas.microsoft.com/office/drawing/2014/main" id="{0AC81805-492B-458E-85EA-4C174E444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800"/>
              <a:ext cx="218" cy="1605"/>
            </a:xfrm>
            <a:custGeom>
              <a:avLst/>
              <a:gdLst>
                <a:gd name="T0" fmla="*/ 0 w 218"/>
                <a:gd name="T1" fmla="*/ 211 h 1605"/>
                <a:gd name="T2" fmla="*/ 0 w 218"/>
                <a:gd name="T3" fmla="*/ 1605 h 1605"/>
                <a:gd name="T4" fmla="*/ 218 w 218"/>
                <a:gd name="T5" fmla="*/ 1277 h 1605"/>
                <a:gd name="T6" fmla="*/ 218 w 218"/>
                <a:gd name="T7" fmla="*/ 0 h 16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8" h="1605">
                  <a:moveTo>
                    <a:pt x="0" y="211"/>
                  </a:moveTo>
                  <a:lnTo>
                    <a:pt x="0" y="1605"/>
                  </a:lnTo>
                  <a:lnTo>
                    <a:pt x="218" y="1277"/>
                  </a:lnTo>
                  <a:lnTo>
                    <a:pt x="218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1" name="Line 134">
              <a:extLst>
                <a:ext uri="{FF2B5EF4-FFF2-40B4-BE49-F238E27FC236}">
                  <a16:creationId xmlns:a16="http://schemas.microsoft.com/office/drawing/2014/main" id="{B83258BB-18CB-4BA5-B02F-C3B5389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7" y="1795"/>
              <a:ext cx="1" cy="216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2" name="Line 135">
              <a:extLst>
                <a:ext uri="{FF2B5EF4-FFF2-40B4-BE49-F238E27FC236}">
                  <a16:creationId xmlns:a16="http://schemas.microsoft.com/office/drawing/2014/main" id="{52553551-6F7B-425D-8364-3ED489F238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45" y="1467"/>
              <a:ext cx="1" cy="50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Line 136">
              <a:extLst>
                <a:ext uri="{FF2B5EF4-FFF2-40B4-BE49-F238E27FC236}">
                  <a16:creationId xmlns:a16="http://schemas.microsoft.com/office/drawing/2014/main" id="{693E6177-DE75-460A-8198-822ED39BD5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27" y="1467"/>
              <a:ext cx="218" cy="328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4" name="Freeform 137">
              <a:extLst>
                <a:ext uri="{FF2B5EF4-FFF2-40B4-BE49-F238E27FC236}">
                  <a16:creationId xmlns:a16="http://schemas.microsoft.com/office/drawing/2014/main" id="{990A04DB-42A2-4FD0-91FD-7450EAD62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077"/>
              <a:ext cx="2402" cy="387"/>
            </a:xfrm>
            <a:custGeom>
              <a:avLst/>
              <a:gdLst>
                <a:gd name="T0" fmla="*/ 2185 w 2402"/>
                <a:gd name="T1" fmla="*/ 328 h 387"/>
                <a:gd name="T2" fmla="*/ 0 w 2402"/>
                <a:gd name="T3" fmla="*/ 328 h 387"/>
                <a:gd name="T4" fmla="*/ 0 w 2402"/>
                <a:gd name="T5" fmla="*/ 387 h 387"/>
                <a:gd name="T6" fmla="*/ 2185 w 2402"/>
                <a:gd name="T7" fmla="*/ 387 h 387"/>
                <a:gd name="T8" fmla="*/ 2402 w 2402"/>
                <a:gd name="T9" fmla="*/ 59 h 387"/>
                <a:gd name="T10" fmla="*/ 2402 w 2402"/>
                <a:gd name="T11" fmla="*/ 0 h 387"/>
                <a:gd name="T12" fmla="*/ 2185 w 2402"/>
                <a:gd name="T13" fmla="*/ 328 h 3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2" h="387">
                  <a:moveTo>
                    <a:pt x="2185" y="328"/>
                  </a:moveTo>
                  <a:lnTo>
                    <a:pt x="0" y="328"/>
                  </a:lnTo>
                  <a:lnTo>
                    <a:pt x="0" y="387"/>
                  </a:lnTo>
                  <a:lnTo>
                    <a:pt x="2185" y="387"/>
                  </a:lnTo>
                  <a:lnTo>
                    <a:pt x="2402" y="59"/>
                  </a:lnTo>
                  <a:lnTo>
                    <a:pt x="2402" y="0"/>
                  </a:lnTo>
                  <a:lnTo>
                    <a:pt x="2185" y="328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Freeform 138">
              <a:extLst>
                <a:ext uri="{FF2B5EF4-FFF2-40B4-BE49-F238E27FC236}">
                  <a16:creationId xmlns:a16="http://schemas.microsoft.com/office/drawing/2014/main" id="{89813BF4-273A-4662-A73F-970D42CC8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3043"/>
              <a:ext cx="1468" cy="48"/>
            </a:xfrm>
            <a:custGeom>
              <a:avLst/>
              <a:gdLst>
                <a:gd name="T0" fmla="*/ 0 w 587"/>
                <a:gd name="T1" fmla="*/ 341 h 18"/>
                <a:gd name="T2" fmla="*/ 9038 w 587"/>
                <a:gd name="T3" fmla="*/ 341 h 18"/>
                <a:gd name="T4" fmla="*/ 9181 w 587"/>
                <a:gd name="T5" fmla="*/ 171 h 18"/>
                <a:gd name="T6" fmla="*/ 9038 w 587"/>
                <a:gd name="T7" fmla="*/ 0 h 18"/>
                <a:gd name="T8" fmla="*/ 0 w 587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7" h="18">
                  <a:moveTo>
                    <a:pt x="0" y="18"/>
                  </a:moveTo>
                  <a:cubicBezTo>
                    <a:pt x="578" y="18"/>
                    <a:pt x="578" y="18"/>
                    <a:pt x="578" y="18"/>
                  </a:cubicBezTo>
                  <a:cubicBezTo>
                    <a:pt x="583" y="18"/>
                    <a:pt x="587" y="14"/>
                    <a:pt x="587" y="9"/>
                  </a:cubicBezTo>
                  <a:cubicBezTo>
                    <a:pt x="587" y="4"/>
                    <a:pt x="583" y="0"/>
                    <a:pt x="578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Freeform 139">
              <a:extLst>
                <a:ext uri="{FF2B5EF4-FFF2-40B4-BE49-F238E27FC236}">
                  <a16:creationId xmlns:a16="http://schemas.microsoft.com/office/drawing/2014/main" id="{F09F6652-1882-4F8D-911B-EDE1ABDAA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920"/>
              <a:ext cx="585" cy="515"/>
            </a:xfrm>
            <a:custGeom>
              <a:avLst/>
              <a:gdLst>
                <a:gd name="T0" fmla="*/ 3658 w 234"/>
                <a:gd name="T1" fmla="*/ 3666 h 193"/>
                <a:gd name="T2" fmla="*/ 3613 w 234"/>
                <a:gd name="T3" fmla="*/ 3303 h 193"/>
                <a:gd name="T4" fmla="*/ 1408 w 234"/>
                <a:gd name="T5" fmla="*/ 0 h 193"/>
                <a:gd name="T6" fmla="*/ 0 w 234"/>
                <a:gd name="T7" fmla="*/ 1921 h 193"/>
                <a:gd name="T8" fmla="*/ 300 w 234"/>
                <a:gd name="T9" fmla="*/ 1921 h 193"/>
                <a:gd name="T10" fmla="*/ 1408 w 234"/>
                <a:gd name="T11" fmla="*/ 363 h 193"/>
                <a:gd name="T12" fmla="*/ 3333 w 234"/>
                <a:gd name="T13" fmla="*/ 3381 h 193"/>
                <a:gd name="T14" fmla="*/ 3363 w 234"/>
                <a:gd name="T15" fmla="*/ 3645 h 1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4" h="193">
                  <a:moveTo>
                    <a:pt x="234" y="193"/>
                  </a:moveTo>
                  <a:cubicBezTo>
                    <a:pt x="233" y="186"/>
                    <a:pt x="232" y="180"/>
                    <a:pt x="231" y="174"/>
                  </a:cubicBezTo>
                  <a:cubicBezTo>
                    <a:pt x="207" y="46"/>
                    <a:pt x="142" y="0"/>
                    <a:pt x="90" y="0"/>
                  </a:cubicBezTo>
                  <a:cubicBezTo>
                    <a:pt x="63" y="0"/>
                    <a:pt x="2" y="10"/>
                    <a:pt x="0" y="101"/>
                  </a:cubicBezTo>
                  <a:cubicBezTo>
                    <a:pt x="5" y="98"/>
                    <a:pt x="14" y="98"/>
                    <a:pt x="19" y="101"/>
                  </a:cubicBezTo>
                  <a:cubicBezTo>
                    <a:pt x="20" y="29"/>
                    <a:pt x="64" y="19"/>
                    <a:pt x="90" y="19"/>
                  </a:cubicBezTo>
                  <a:cubicBezTo>
                    <a:pt x="135" y="19"/>
                    <a:pt x="191" y="60"/>
                    <a:pt x="213" y="178"/>
                  </a:cubicBezTo>
                  <a:cubicBezTo>
                    <a:pt x="214" y="182"/>
                    <a:pt x="214" y="187"/>
                    <a:pt x="215" y="19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140">
              <a:extLst>
                <a:ext uri="{FF2B5EF4-FFF2-40B4-BE49-F238E27FC236}">
                  <a16:creationId xmlns:a16="http://schemas.microsoft.com/office/drawing/2014/main" id="{5463F407-30AB-4C90-B817-878EE4D95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245"/>
              <a:ext cx="30" cy="8"/>
            </a:xfrm>
            <a:custGeom>
              <a:avLst/>
              <a:gdLst>
                <a:gd name="T0" fmla="*/ 0 w 12"/>
                <a:gd name="T1" fmla="*/ 0 h 3"/>
                <a:gd name="T2" fmla="*/ 188 w 12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5" y="3"/>
                    <a:pt x="12" y="1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141">
              <a:extLst>
                <a:ext uri="{FF2B5EF4-FFF2-40B4-BE49-F238E27FC236}">
                  <a16:creationId xmlns:a16="http://schemas.microsoft.com/office/drawing/2014/main" id="{417F7A4B-53BA-47D9-B2B2-158C24797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280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6" y="1"/>
                    <a:pt x="6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Freeform 142">
              <a:extLst>
                <a:ext uri="{FF2B5EF4-FFF2-40B4-BE49-F238E27FC236}">
                  <a16:creationId xmlns:a16="http://schemas.microsoft.com/office/drawing/2014/main" id="{40BEE7E9-737C-4EC5-A6FF-6F8191B24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317"/>
              <a:ext cx="30" cy="6"/>
            </a:xfrm>
            <a:custGeom>
              <a:avLst/>
              <a:gdLst>
                <a:gd name="T0" fmla="*/ 0 w 12"/>
                <a:gd name="T1" fmla="*/ 0 h 2"/>
                <a:gd name="T2" fmla="*/ 188 w 12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4" y="2"/>
                    <a:pt x="12" y="1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0" name="Freeform 143">
              <a:extLst>
                <a:ext uri="{FF2B5EF4-FFF2-40B4-BE49-F238E27FC236}">
                  <a16:creationId xmlns:a16="http://schemas.microsoft.com/office/drawing/2014/main" id="{9B659502-3A72-4783-93FB-16C457FCA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920"/>
              <a:ext cx="1795" cy="2104"/>
            </a:xfrm>
            <a:custGeom>
              <a:avLst/>
              <a:gdLst>
                <a:gd name="T0" fmla="*/ 11063 w 718"/>
                <a:gd name="T1" fmla="*/ 14621 h 789"/>
                <a:gd name="T2" fmla="*/ 6458 w 718"/>
                <a:gd name="T3" fmla="*/ 14259 h 789"/>
                <a:gd name="T4" fmla="*/ 4220 w 718"/>
                <a:gd name="T5" fmla="*/ 13048 h 789"/>
                <a:gd name="T6" fmla="*/ 3533 w 718"/>
                <a:gd name="T7" fmla="*/ 6144 h 789"/>
                <a:gd name="T8" fmla="*/ 3595 w 718"/>
                <a:gd name="T9" fmla="*/ 3299 h 789"/>
                <a:gd name="T10" fmla="*/ 1395 w 718"/>
                <a:gd name="T11" fmla="*/ 0 h 789"/>
                <a:gd name="T12" fmla="*/ 0 w 718"/>
                <a:gd name="T13" fmla="*/ 1912 h 789"/>
                <a:gd name="T14" fmla="*/ 283 w 718"/>
                <a:gd name="T15" fmla="*/ 1899 h 789"/>
                <a:gd name="T16" fmla="*/ 1395 w 718"/>
                <a:gd name="T17" fmla="*/ 341 h 789"/>
                <a:gd name="T18" fmla="*/ 3313 w 718"/>
                <a:gd name="T19" fmla="*/ 3357 h 789"/>
                <a:gd name="T20" fmla="*/ 3238 w 718"/>
                <a:gd name="T21" fmla="*/ 6109 h 789"/>
                <a:gd name="T22" fmla="*/ 4000 w 718"/>
                <a:gd name="T23" fmla="*/ 13277 h 789"/>
                <a:gd name="T24" fmla="*/ 6438 w 718"/>
                <a:gd name="T25" fmla="*/ 14621 h 789"/>
                <a:gd name="T26" fmla="*/ 11063 w 718"/>
                <a:gd name="T27" fmla="*/ 14963 h 789"/>
                <a:gd name="T28" fmla="*/ 11220 w 718"/>
                <a:gd name="T29" fmla="*/ 14792 h 789"/>
                <a:gd name="T30" fmla="*/ 11063 w 718"/>
                <a:gd name="T31" fmla="*/ 14621 h 7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18" h="789">
                  <a:moveTo>
                    <a:pt x="708" y="771"/>
                  </a:moveTo>
                  <a:cubicBezTo>
                    <a:pt x="708" y="771"/>
                    <a:pt x="662" y="770"/>
                    <a:pt x="413" y="752"/>
                  </a:cubicBezTo>
                  <a:cubicBezTo>
                    <a:pt x="349" y="747"/>
                    <a:pt x="303" y="726"/>
                    <a:pt x="270" y="688"/>
                  </a:cubicBezTo>
                  <a:cubicBezTo>
                    <a:pt x="198" y="602"/>
                    <a:pt x="213" y="448"/>
                    <a:pt x="226" y="324"/>
                  </a:cubicBezTo>
                  <a:cubicBezTo>
                    <a:pt x="232" y="262"/>
                    <a:pt x="237" y="209"/>
                    <a:pt x="230" y="174"/>
                  </a:cubicBezTo>
                  <a:cubicBezTo>
                    <a:pt x="206" y="46"/>
                    <a:pt x="141" y="0"/>
                    <a:pt x="89" y="0"/>
                  </a:cubicBezTo>
                  <a:cubicBezTo>
                    <a:pt x="62" y="0"/>
                    <a:pt x="1" y="10"/>
                    <a:pt x="0" y="101"/>
                  </a:cubicBezTo>
                  <a:cubicBezTo>
                    <a:pt x="3" y="98"/>
                    <a:pt x="13" y="97"/>
                    <a:pt x="18" y="100"/>
                  </a:cubicBezTo>
                  <a:cubicBezTo>
                    <a:pt x="20" y="29"/>
                    <a:pt x="63" y="18"/>
                    <a:pt x="89" y="18"/>
                  </a:cubicBezTo>
                  <a:cubicBezTo>
                    <a:pt x="134" y="18"/>
                    <a:pt x="190" y="60"/>
                    <a:pt x="212" y="177"/>
                  </a:cubicBezTo>
                  <a:cubicBezTo>
                    <a:pt x="218" y="210"/>
                    <a:pt x="213" y="262"/>
                    <a:pt x="207" y="322"/>
                  </a:cubicBezTo>
                  <a:cubicBezTo>
                    <a:pt x="195" y="450"/>
                    <a:pt x="179" y="608"/>
                    <a:pt x="256" y="700"/>
                  </a:cubicBezTo>
                  <a:cubicBezTo>
                    <a:pt x="292" y="742"/>
                    <a:pt x="344" y="766"/>
                    <a:pt x="412" y="771"/>
                  </a:cubicBezTo>
                  <a:cubicBezTo>
                    <a:pt x="662" y="789"/>
                    <a:pt x="707" y="789"/>
                    <a:pt x="708" y="789"/>
                  </a:cubicBezTo>
                  <a:cubicBezTo>
                    <a:pt x="713" y="789"/>
                    <a:pt x="718" y="785"/>
                    <a:pt x="718" y="780"/>
                  </a:cubicBezTo>
                  <a:cubicBezTo>
                    <a:pt x="718" y="775"/>
                    <a:pt x="713" y="771"/>
                    <a:pt x="708" y="77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1" name="Freeform 144">
              <a:extLst>
                <a:ext uri="{FF2B5EF4-FFF2-40B4-BE49-F238E27FC236}">
                  <a16:creationId xmlns:a16="http://schemas.microsoft.com/office/drawing/2014/main" id="{C184798A-8AE0-41E9-A62D-B4661A069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245"/>
              <a:ext cx="30" cy="8"/>
            </a:xfrm>
            <a:custGeom>
              <a:avLst/>
              <a:gdLst>
                <a:gd name="T0" fmla="*/ 0 w 12"/>
                <a:gd name="T1" fmla="*/ 0 h 3"/>
                <a:gd name="T2" fmla="*/ 188 w 12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5" y="3"/>
                    <a:pt x="12" y="1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Freeform 145">
              <a:extLst>
                <a:ext uri="{FF2B5EF4-FFF2-40B4-BE49-F238E27FC236}">
                  <a16:creationId xmlns:a16="http://schemas.microsoft.com/office/drawing/2014/main" id="{F5452DD0-974C-4C8D-9AE0-AE9A2FD4D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280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6" y="1"/>
                    <a:pt x="6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3" name="Freeform 146">
              <a:extLst>
                <a:ext uri="{FF2B5EF4-FFF2-40B4-BE49-F238E27FC236}">
                  <a16:creationId xmlns:a16="http://schemas.microsoft.com/office/drawing/2014/main" id="{5817E157-E57A-4E0A-A5B6-5CE2ADB26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317"/>
              <a:ext cx="30" cy="6"/>
            </a:xfrm>
            <a:custGeom>
              <a:avLst/>
              <a:gdLst>
                <a:gd name="T0" fmla="*/ 0 w 12"/>
                <a:gd name="T1" fmla="*/ 0 h 2"/>
                <a:gd name="T2" fmla="*/ 188 w 12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4" y="2"/>
                    <a:pt x="12" y="1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4" name="Freeform 147">
              <a:extLst>
                <a:ext uri="{FF2B5EF4-FFF2-40B4-BE49-F238E27FC236}">
                  <a16:creationId xmlns:a16="http://schemas.microsoft.com/office/drawing/2014/main" id="{1FB828A4-B509-4DA0-AEA0-26DC3F695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613"/>
              <a:ext cx="1743" cy="131"/>
            </a:xfrm>
            <a:custGeom>
              <a:avLst/>
              <a:gdLst>
                <a:gd name="T0" fmla="*/ 10901 w 697"/>
                <a:gd name="T1" fmla="*/ 936 h 49"/>
                <a:gd name="T2" fmla="*/ 10901 w 697"/>
                <a:gd name="T3" fmla="*/ 209 h 49"/>
                <a:gd name="T4" fmla="*/ 10506 w 697"/>
                <a:gd name="T5" fmla="*/ 0 h 49"/>
                <a:gd name="T6" fmla="*/ 10506 w 697"/>
                <a:gd name="T7" fmla="*/ 0 h 49"/>
                <a:gd name="T8" fmla="*/ 408 w 697"/>
                <a:gd name="T9" fmla="*/ 0 h 49"/>
                <a:gd name="T10" fmla="*/ 408 w 697"/>
                <a:gd name="T11" fmla="*/ 0 h 49"/>
                <a:gd name="T12" fmla="*/ 0 w 697"/>
                <a:gd name="T13" fmla="*/ 209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7" h="49">
                  <a:moveTo>
                    <a:pt x="697" y="49"/>
                  </a:moveTo>
                  <a:cubicBezTo>
                    <a:pt x="697" y="11"/>
                    <a:pt x="697" y="11"/>
                    <a:pt x="697" y="11"/>
                  </a:cubicBezTo>
                  <a:cubicBezTo>
                    <a:pt x="683" y="10"/>
                    <a:pt x="672" y="6"/>
                    <a:pt x="672" y="0"/>
                  </a:cubicBezTo>
                  <a:cubicBezTo>
                    <a:pt x="672" y="0"/>
                    <a:pt x="672" y="0"/>
                    <a:pt x="67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6"/>
                    <a:pt x="15" y="10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Freeform 148">
              <a:extLst>
                <a:ext uri="{FF2B5EF4-FFF2-40B4-BE49-F238E27FC236}">
                  <a16:creationId xmlns:a16="http://schemas.microsoft.com/office/drawing/2014/main" id="{7F86A206-81D4-4D11-8FC8-5D40C6D0E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035"/>
              <a:ext cx="1743" cy="1186"/>
            </a:xfrm>
            <a:custGeom>
              <a:avLst/>
              <a:gdLst>
                <a:gd name="T0" fmla="*/ 1743 w 1743"/>
                <a:gd name="T1" fmla="*/ 0 h 1186"/>
                <a:gd name="T2" fmla="*/ 1743 w 1743"/>
                <a:gd name="T3" fmla="*/ 1186 h 1186"/>
                <a:gd name="T4" fmla="*/ 0 w 1743"/>
                <a:gd name="T5" fmla="*/ 1186 h 1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3" h="1186">
                  <a:moveTo>
                    <a:pt x="1743" y="0"/>
                  </a:moveTo>
                  <a:lnTo>
                    <a:pt x="1743" y="1186"/>
                  </a:lnTo>
                  <a:lnTo>
                    <a:pt x="0" y="1186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Line 149">
              <a:extLst>
                <a:ext uri="{FF2B5EF4-FFF2-40B4-BE49-F238E27FC236}">
                  <a16:creationId xmlns:a16="http://schemas.microsoft.com/office/drawing/2014/main" id="{871DF228-CEFD-4940-865E-F2B60CA2EB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7" y="2043"/>
              <a:ext cx="1" cy="1173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150">
              <a:extLst>
                <a:ext uri="{FF2B5EF4-FFF2-40B4-BE49-F238E27FC236}">
                  <a16:creationId xmlns:a16="http://schemas.microsoft.com/office/drawing/2014/main" id="{332482C3-5200-405C-B1BC-FE5636C9D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1573"/>
              <a:ext cx="35" cy="128"/>
            </a:xfrm>
            <a:custGeom>
              <a:avLst/>
              <a:gdLst>
                <a:gd name="T0" fmla="*/ 220 w 14"/>
                <a:gd name="T1" fmla="*/ 0 h 48"/>
                <a:gd name="T2" fmla="*/ 220 w 14"/>
                <a:gd name="T3" fmla="*/ 285 h 48"/>
                <a:gd name="T4" fmla="*/ 0 w 14"/>
                <a:gd name="T5" fmla="*/ 456 h 48"/>
                <a:gd name="T6" fmla="*/ 0 w 14"/>
                <a:gd name="T7" fmla="*/ 90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8">
                  <a:moveTo>
                    <a:pt x="14" y="0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9"/>
                    <a:pt x="8" y="23"/>
                    <a:pt x="0" y="24"/>
                  </a:cubicBezTo>
                  <a:cubicBezTo>
                    <a:pt x="0" y="48"/>
                    <a:pt x="0" y="48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Line 151">
              <a:extLst>
                <a:ext uri="{FF2B5EF4-FFF2-40B4-BE49-F238E27FC236}">
                  <a16:creationId xmlns:a16="http://schemas.microsoft.com/office/drawing/2014/main" id="{91DE95EE-0953-46E8-976E-20948BA0C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7" y="1829"/>
              <a:ext cx="1" cy="155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9" name="Freeform 152">
              <a:extLst>
                <a:ext uri="{FF2B5EF4-FFF2-40B4-BE49-F238E27FC236}">
                  <a16:creationId xmlns:a16="http://schemas.microsoft.com/office/drawing/2014/main" id="{5F607AE6-ED25-479F-A87D-C6C4A737E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73"/>
              <a:ext cx="93" cy="118"/>
            </a:xfrm>
            <a:custGeom>
              <a:avLst/>
              <a:gdLst>
                <a:gd name="T0" fmla="*/ 588 w 37"/>
                <a:gd name="T1" fmla="*/ 847 h 44"/>
                <a:gd name="T2" fmla="*/ 588 w 37"/>
                <a:gd name="T3" fmla="*/ 504 h 44"/>
                <a:gd name="T4" fmla="*/ 493 w 37"/>
                <a:gd name="T5" fmla="*/ 504 h 44"/>
                <a:gd name="T6" fmla="*/ 0 w 37"/>
                <a:gd name="T7" fmla="*/ 287 h 44"/>
                <a:gd name="T8" fmla="*/ 0 w 37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37" y="44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5" y="26"/>
                    <a:pt x="33" y="26"/>
                    <a:pt x="31" y="26"/>
                  </a:cubicBezTo>
                  <a:cubicBezTo>
                    <a:pt x="13" y="26"/>
                    <a:pt x="0" y="21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0" name="Line 153">
              <a:extLst>
                <a:ext uri="{FF2B5EF4-FFF2-40B4-BE49-F238E27FC236}">
                  <a16:creationId xmlns:a16="http://schemas.microsoft.com/office/drawing/2014/main" id="{6F5A7923-8686-43B7-9E84-0E52656BBA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2" y="1573"/>
              <a:ext cx="1615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1" name="Freeform 154">
              <a:extLst>
                <a:ext uri="{FF2B5EF4-FFF2-40B4-BE49-F238E27FC236}">
                  <a16:creationId xmlns:a16="http://schemas.microsoft.com/office/drawing/2014/main" id="{DC69DE93-2C73-4E9B-A030-2E7570E7B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035"/>
              <a:ext cx="1743" cy="1144"/>
            </a:xfrm>
            <a:custGeom>
              <a:avLst/>
              <a:gdLst>
                <a:gd name="T0" fmla="*/ 0 w 1743"/>
                <a:gd name="T1" fmla="*/ 1144 h 1144"/>
                <a:gd name="T2" fmla="*/ 0 w 1743"/>
                <a:gd name="T3" fmla="*/ 1144 h 1144"/>
                <a:gd name="T4" fmla="*/ 1743 w 1743"/>
                <a:gd name="T5" fmla="*/ 1144 h 1144"/>
                <a:gd name="T6" fmla="*/ 1743 w 1743"/>
                <a:gd name="T7" fmla="*/ 0 h 11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43" h="1144">
                  <a:moveTo>
                    <a:pt x="0" y="1144"/>
                  </a:moveTo>
                  <a:lnTo>
                    <a:pt x="0" y="1144"/>
                  </a:lnTo>
                  <a:lnTo>
                    <a:pt x="1743" y="1144"/>
                  </a:lnTo>
                  <a:lnTo>
                    <a:pt x="1743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2" name="Line 155">
              <a:extLst>
                <a:ext uri="{FF2B5EF4-FFF2-40B4-BE49-F238E27FC236}">
                  <a16:creationId xmlns:a16="http://schemas.microsoft.com/office/drawing/2014/main" id="{1F7E1465-45E5-4ADA-8D82-895F4FC3BF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7" y="2056"/>
              <a:ext cx="1" cy="1123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Freeform 156">
              <a:extLst>
                <a:ext uri="{FF2B5EF4-FFF2-40B4-BE49-F238E27FC236}">
                  <a16:creationId xmlns:a16="http://schemas.microsoft.com/office/drawing/2014/main" id="{A03E1587-0614-4EC3-BDB5-89D130E39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491"/>
              <a:ext cx="1620" cy="29"/>
            </a:xfrm>
            <a:custGeom>
              <a:avLst/>
              <a:gdLst>
                <a:gd name="T0" fmla="*/ 10125 w 648"/>
                <a:gd name="T1" fmla="*/ 0 h 11"/>
                <a:gd name="T2" fmla="*/ 0 w 648"/>
                <a:gd name="T3" fmla="*/ 0 h 11"/>
                <a:gd name="T4" fmla="*/ 20 w 648"/>
                <a:gd name="T5" fmla="*/ 200 h 11"/>
                <a:gd name="T6" fmla="*/ 10113 w 648"/>
                <a:gd name="T7" fmla="*/ 200 h 11"/>
                <a:gd name="T8" fmla="*/ 10125 w 64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8" h="11">
                  <a:moveTo>
                    <a:pt x="6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1"/>
                  </a:cubicBezTo>
                  <a:cubicBezTo>
                    <a:pt x="647" y="11"/>
                    <a:pt x="647" y="11"/>
                    <a:pt x="647" y="11"/>
                  </a:cubicBezTo>
                  <a:cubicBezTo>
                    <a:pt x="647" y="6"/>
                    <a:pt x="647" y="3"/>
                    <a:pt x="648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157">
              <a:extLst>
                <a:ext uri="{FF2B5EF4-FFF2-40B4-BE49-F238E27FC236}">
                  <a16:creationId xmlns:a16="http://schemas.microsoft.com/office/drawing/2014/main" id="{96CFC8DD-FAFF-44B2-B874-258B14118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440"/>
              <a:ext cx="278" cy="200"/>
            </a:xfrm>
            <a:custGeom>
              <a:avLst/>
              <a:gdLst>
                <a:gd name="T0" fmla="*/ 1538 w 111"/>
                <a:gd name="T1" fmla="*/ 1421 h 75"/>
                <a:gd name="T2" fmla="*/ 1663 w 111"/>
                <a:gd name="T3" fmla="*/ 1421 h 75"/>
                <a:gd name="T4" fmla="*/ 1726 w 111"/>
                <a:gd name="T5" fmla="*/ 0 h 75"/>
                <a:gd name="T6" fmla="*/ 0 w 111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75">
                  <a:moveTo>
                    <a:pt x="98" y="75"/>
                  </a:moveTo>
                  <a:cubicBezTo>
                    <a:pt x="106" y="75"/>
                    <a:pt x="106" y="75"/>
                    <a:pt x="106" y="75"/>
                  </a:cubicBezTo>
                  <a:cubicBezTo>
                    <a:pt x="111" y="75"/>
                    <a:pt x="110" y="26"/>
                    <a:pt x="11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158">
              <a:extLst>
                <a:ext uri="{FF2B5EF4-FFF2-40B4-BE49-F238E27FC236}">
                  <a16:creationId xmlns:a16="http://schemas.microsoft.com/office/drawing/2014/main" id="{6BFB2EF4-4AE4-4ADD-A2C2-030D83213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40"/>
              <a:ext cx="2012" cy="200"/>
            </a:xfrm>
            <a:custGeom>
              <a:avLst/>
              <a:gdLst>
                <a:gd name="T0" fmla="*/ 42 w 805"/>
                <a:gd name="T1" fmla="*/ 0 h 75"/>
                <a:gd name="T2" fmla="*/ 105 w 805"/>
                <a:gd name="T3" fmla="*/ 1421 h 75"/>
                <a:gd name="T4" fmla="*/ 12569 w 805"/>
                <a:gd name="T5" fmla="*/ 1421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5" h="75">
                  <a:moveTo>
                    <a:pt x="3" y="0"/>
                  </a:moveTo>
                  <a:cubicBezTo>
                    <a:pt x="3" y="26"/>
                    <a:pt x="0" y="75"/>
                    <a:pt x="7" y="75"/>
                  </a:cubicBezTo>
                  <a:cubicBezTo>
                    <a:pt x="805" y="75"/>
                    <a:pt x="805" y="75"/>
                    <a:pt x="805" y="75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Line 159">
              <a:extLst>
                <a:ext uri="{FF2B5EF4-FFF2-40B4-BE49-F238E27FC236}">
                  <a16:creationId xmlns:a16="http://schemas.microsoft.com/office/drawing/2014/main" id="{A7992E27-DAA4-49CC-8E45-C8AD1A975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2" y="1440"/>
              <a:ext cx="65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Line 160">
              <a:extLst>
                <a:ext uri="{FF2B5EF4-FFF2-40B4-BE49-F238E27FC236}">
                  <a16:creationId xmlns:a16="http://schemas.microsoft.com/office/drawing/2014/main" id="{66D1FA63-8838-4D4A-9F2A-DEECAA6116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92" y="1440"/>
              <a:ext cx="1653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Freeform 161">
              <a:extLst>
                <a:ext uri="{FF2B5EF4-FFF2-40B4-BE49-F238E27FC236}">
                  <a16:creationId xmlns:a16="http://schemas.microsoft.com/office/drawing/2014/main" id="{E1258A44-D4CB-48AF-BCE0-E2E4FD3D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440"/>
              <a:ext cx="247" cy="573"/>
            </a:xfrm>
            <a:custGeom>
              <a:avLst/>
              <a:gdLst>
                <a:gd name="T0" fmla="*/ 1475 w 99"/>
                <a:gd name="T1" fmla="*/ 0 h 215"/>
                <a:gd name="T2" fmla="*/ 1475 w 99"/>
                <a:gd name="T3" fmla="*/ 0 h 215"/>
                <a:gd name="T4" fmla="*/ 1537 w 99"/>
                <a:gd name="T5" fmla="*/ 1421 h 215"/>
                <a:gd name="T6" fmla="*/ 0 w 99"/>
                <a:gd name="T7" fmla="*/ 4070 h 2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215">
                  <a:moveTo>
                    <a:pt x="95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5" y="26"/>
                    <a:pt x="92" y="75"/>
                    <a:pt x="99" y="75"/>
                  </a:cubicBezTo>
                  <a:cubicBezTo>
                    <a:pt x="0" y="215"/>
                    <a:pt x="0" y="215"/>
                    <a:pt x="0" y="215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Freeform 162">
              <a:extLst>
                <a:ext uri="{FF2B5EF4-FFF2-40B4-BE49-F238E27FC236}">
                  <a16:creationId xmlns:a16="http://schemas.microsoft.com/office/drawing/2014/main" id="{C1105F82-6A04-40E4-BF4B-E94F8D463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440"/>
              <a:ext cx="255" cy="573"/>
            </a:xfrm>
            <a:custGeom>
              <a:avLst/>
              <a:gdLst>
                <a:gd name="T0" fmla="*/ 113 w 102"/>
                <a:gd name="T1" fmla="*/ 4070 h 215"/>
                <a:gd name="T2" fmla="*/ 50 w 102"/>
                <a:gd name="T3" fmla="*/ 2649 h 215"/>
                <a:gd name="T4" fmla="*/ 63 w 102"/>
                <a:gd name="T5" fmla="*/ 2614 h 215"/>
                <a:gd name="T6" fmla="*/ 1595 w 102"/>
                <a:gd name="T7" fmla="*/ 0 h 2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15">
                  <a:moveTo>
                    <a:pt x="7" y="215"/>
                  </a:moveTo>
                  <a:cubicBezTo>
                    <a:pt x="0" y="215"/>
                    <a:pt x="3" y="166"/>
                    <a:pt x="3" y="140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0" name="Line 163">
              <a:extLst>
                <a:ext uri="{FF2B5EF4-FFF2-40B4-BE49-F238E27FC236}">
                  <a16:creationId xmlns:a16="http://schemas.microsoft.com/office/drawing/2014/main" id="{95AE27DF-1AE6-46DA-BE6E-33792C1C2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67" y="1440"/>
              <a:ext cx="245" cy="368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Line 164">
              <a:extLst>
                <a:ext uri="{FF2B5EF4-FFF2-40B4-BE49-F238E27FC236}">
                  <a16:creationId xmlns:a16="http://schemas.microsoft.com/office/drawing/2014/main" id="{6FF34153-8151-445F-8C0A-47B1F5521D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7" y="3179"/>
              <a:ext cx="30" cy="4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Line 165">
              <a:extLst>
                <a:ext uri="{FF2B5EF4-FFF2-40B4-BE49-F238E27FC236}">
                  <a16:creationId xmlns:a16="http://schemas.microsoft.com/office/drawing/2014/main" id="{E9F53AC6-D02A-414A-BCCA-9DDB318CC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90" y="3179"/>
              <a:ext cx="27" cy="42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Line 166">
              <a:extLst>
                <a:ext uri="{FF2B5EF4-FFF2-40B4-BE49-F238E27FC236}">
                  <a16:creationId xmlns:a16="http://schemas.microsoft.com/office/drawing/2014/main" id="{DD6EA20B-9C5C-493B-ACA5-90C43D088F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0" y="3405"/>
              <a:ext cx="1" cy="59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Freeform 167">
              <a:extLst>
                <a:ext uri="{FF2B5EF4-FFF2-40B4-BE49-F238E27FC236}">
                  <a16:creationId xmlns:a16="http://schemas.microsoft.com/office/drawing/2014/main" id="{2ED37CA2-9D32-4BFE-841B-FB2856B5E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645"/>
              <a:ext cx="218" cy="1760"/>
            </a:xfrm>
            <a:custGeom>
              <a:avLst/>
              <a:gdLst>
                <a:gd name="T0" fmla="*/ 0 w 218"/>
                <a:gd name="T1" fmla="*/ 328 h 1760"/>
                <a:gd name="T2" fmla="*/ 218 w 218"/>
                <a:gd name="T3" fmla="*/ 0 h 1760"/>
                <a:gd name="T4" fmla="*/ 218 w 218"/>
                <a:gd name="T5" fmla="*/ 3 h 1760"/>
                <a:gd name="T6" fmla="*/ 218 w 218"/>
                <a:gd name="T7" fmla="*/ 1432 h 1760"/>
                <a:gd name="T8" fmla="*/ 0 w 218"/>
                <a:gd name="T9" fmla="*/ 1760 h 1760"/>
                <a:gd name="T10" fmla="*/ 0 w 218"/>
                <a:gd name="T11" fmla="*/ 331 h 17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1760">
                  <a:moveTo>
                    <a:pt x="0" y="328"/>
                  </a:moveTo>
                  <a:lnTo>
                    <a:pt x="218" y="0"/>
                  </a:lnTo>
                  <a:lnTo>
                    <a:pt x="218" y="3"/>
                  </a:lnTo>
                  <a:lnTo>
                    <a:pt x="218" y="1432"/>
                  </a:lnTo>
                  <a:lnTo>
                    <a:pt x="0" y="1760"/>
                  </a:lnTo>
                  <a:lnTo>
                    <a:pt x="0" y="331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Rectangle 168">
              <a:extLst>
                <a:ext uri="{FF2B5EF4-FFF2-40B4-BE49-F238E27FC236}">
                  <a16:creationId xmlns:a16="http://schemas.microsoft.com/office/drawing/2014/main" id="{BBCCD333-815D-4C69-8352-31954D13B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976"/>
              <a:ext cx="177" cy="1429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6" name="Freeform 169">
              <a:extLst>
                <a:ext uri="{FF2B5EF4-FFF2-40B4-BE49-F238E27FC236}">
                  <a16:creationId xmlns:a16="http://schemas.microsoft.com/office/drawing/2014/main" id="{A3B113DE-B7F8-4E6E-8026-15F424F48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645"/>
              <a:ext cx="395" cy="328"/>
            </a:xfrm>
            <a:custGeom>
              <a:avLst/>
              <a:gdLst>
                <a:gd name="T0" fmla="*/ 0 w 395"/>
                <a:gd name="T1" fmla="*/ 328 h 328"/>
                <a:gd name="T2" fmla="*/ 217 w 395"/>
                <a:gd name="T3" fmla="*/ 0 h 328"/>
                <a:gd name="T4" fmla="*/ 395 w 395"/>
                <a:gd name="T5" fmla="*/ 0 h 328"/>
                <a:gd name="T6" fmla="*/ 177 w 395"/>
                <a:gd name="T7" fmla="*/ 328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5" h="328">
                  <a:moveTo>
                    <a:pt x="0" y="328"/>
                  </a:moveTo>
                  <a:lnTo>
                    <a:pt x="217" y="0"/>
                  </a:lnTo>
                  <a:lnTo>
                    <a:pt x="395" y="0"/>
                  </a:lnTo>
                  <a:lnTo>
                    <a:pt x="177" y="328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Line 170">
              <a:extLst>
                <a:ext uri="{FF2B5EF4-FFF2-40B4-BE49-F238E27FC236}">
                  <a16:creationId xmlns:a16="http://schemas.microsoft.com/office/drawing/2014/main" id="{CB138B62-0625-45EE-8D7D-EB09E8E773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5" y="1645"/>
              <a:ext cx="20" cy="1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Freeform 171">
              <a:extLst>
                <a:ext uri="{FF2B5EF4-FFF2-40B4-BE49-F238E27FC236}">
                  <a16:creationId xmlns:a16="http://schemas.microsoft.com/office/drawing/2014/main" id="{3F391601-5DDA-4922-9CE0-CF25B0FC4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260" cy="328"/>
            </a:xfrm>
            <a:custGeom>
              <a:avLst/>
              <a:gdLst>
                <a:gd name="T0" fmla="*/ 0 w 260"/>
                <a:gd name="T1" fmla="*/ 328 h 328"/>
                <a:gd name="T2" fmla="*/ 217 w 260"/>
                <a:gd name="T3" fmla="*/ 0 h 328"/>
                <a:gd name="T4" fmla="*/ 260 w 260"/>
                <a:gd name="T5" fmla="*/ 0 h 3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0" h="328">
                  <a:moveTo>
                    <a:pt x="0" y="328"/>
                  </a:moveTo>
                  <a:lnTo>
                    <a:pt x="217" y="0"/>
                  </a:lnTo>
                  <a:lnTo>
                    <a:pt x="26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Freeform 172">
              <a:extLst>
                <a:ext uri="{FF2B5EF4-FFF2-40B4-BE49-F238E27FC236}">
                  <a16:creationId xmlns:a16="http://schemas.microsoft.com/office/drawing/2014/main" id="{017F3FD3-D0A1-4779-A2B4-D3D38ACBA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733"/>
              <a:ext cx="217" cy="672"/>
            </a:xfrm>
            <a:custGeom>
              <a:avLst/>
              <a:gdLst>
                <a:gd name="T0" fmla="*/ 217 w 217"/>
                <a:gd name="T1" fmla="*/ 0 h 672"/>
                <a:gd name="T2" fmla="*/ 217 w 217"/>
                <a:gd name="T3" fmla="*/ 344 h 672"/>
                <a:gd name="T4" fmla="*/ 0 w 217"/>
                <a:gd name="T5" fmla="*/ 672 h 6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672">
                  <a:moveTo>
                    <a:pt x="217" y="0"/>
                  </a:moveTo>
                  <a:lnTo>
                    <a:pt x="217" y="344"/>
                  </a:lnTo>
                  <a:lnTo>
                    <a:pt x="0" y="672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0" name="Freeform 173">
              <a:extLst>
                <a:ext uri="{FF2B5EF4-FFF2-40B4-BE49-F238E27FC236}">
                  <a16:creationId xmlns:a16="http://schemas.microsoft.com/office/drawing/2014/main" id="{FC08DC52-F024-4132-B3E7-501CDD1E0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217" cy="328"/>
            </a:xfrm>
            <a:custGeom>
              <a:avLst/>
              <a:gdLst>
                <a:gd name="T0" fmla="*/ 0 w 217"/>
                <a:gd name="T1" fmla="*/ 328 h 328"/>
                <a:gd name="T2" fmla="*/ 217 w 217"/>
                <a:gd name="T3" fmla="*/ 0 h 328"/>
                <a:gd name="T4" fmla="*/ 217 w 217"/>
                <a:gd name="T5" fmla="*/ 3 h 328"/>
                <a:gd name="T6" fmla="*/ 217 w 217"/>
                <a:gd name="T7" fmla="*/ 72 h 3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7" h="328">
                  <a:moveTo>
                    <a:pt x="0" y="328"/>
                  </a:moveTo>
                  <a:lnTo>
                    <a:pt x="217" y="0"/>
                  </a:lnTo>
                  <a:lnTo>
                    <a:pt x="217" y="3"/>
                  </a:lnTo>
                  <a:lnTo>
                    <a:pt x="217" y="72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Line 174">
              <a:extLst>
                <a:ext uri="{FF2B5EF4-FFF2-40B4-BE49-F238E27FC236}">
                  <a16:creationId xmlns:a16="http://schemas.microsoft.com/office/drawing/2014/main" id="{1E0C862C-DC3D-4B2B-AAFE-B11D150031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50" y="1976"/>
              <a:ext cx="1" cy="1429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Freeform 175">
              <a:extLst>
                <a:ext uri="{FF2B5EF4-FFF2-40B4-BE49-F238E27FC236}">
                  <a16:creationId xmlns:a16="http://schemas.microsoft.com/office/drawing/2014/main" id="{7FDF77DD-0F05-4F09-9180-0B5640C2E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1976"/>
              <a:ext cx="217" cy="1429"/>
            </a:xfrm>
            <a:custGeom>
              <a:avLst/>
              <a:gdLst>
                <a:gd name="T0" fmla="*/ 217 w 217"/>
                <a:gd name="T1" fmla="*/ 1101 h 1429"/>
                <a:gd name="T2" fmla="*/ 0 w 217"/>
                <a:gd name="T3" fmla="*/ 1429 h 1429"/>
                <a:gd name="T4" fmla="*/ 0 w 217"/>
                <a:gd name="T5" fmla="*/ 0 h 14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1429">
                  <a:moveTo>
                    <a:pt x="217" y="1101"/>
                  </a:moveTo>
                  <a:lnTo>
                    <a:pt x="0" y="1429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Line 176">
              <a:extLst>
                <a:ext uri="{FF2B5EF4-FFF2-40B4-BE49-F238E27FC236}">
                  <a16:creationId xmlns:a16="http://schemas.microsoft.com/office/drawing/2014/main" id="{5B1572E6-E551-4FBD-84BB-8163635FD1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5" y="1976"/>
              <a:ext cx="1" cy="1429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Freeform 177">
              <a:extLst>
                <a:ext uri="{FF2B5EF4-FFF2-40B4-BE49-F238E27FC236}">
                  <a16:creationId xmlns:a16="http://schemas.microsoft.com/office/drawing/2014/main" id="{AB583CFF-0A6B-4A2A-B5D9-45DEAB9FD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645"/>
              <a:ext cx="217" cy="328"/>
            </a:xfrm>
            <a:custGeom>
              <a:avLst/>
              <a:gdLst>
                <a:gd name="T0" fmla="*/ 175 w 217"/>
                <a:gd name="T1" fmla="*/ 328 h 328"/>
                <a:gd name="T2" fmla="*/ 0 w 217"/>
                <a:gd name="T3" fmla="*/ 328 h 328"/>
                <a:gd name="T4" fmla="*/ 217 w 217"/>
                <a:gd name="T5" fmla="*/ 0 h 3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7" h="328">
                  <a:moveTo>
                    <a:pt x="175" y="328"/>
                  </a:moveTo>
                  <a:lnTo>
                    <a:pt x="0" y="328"/>
                  </a:lnTo>
                  <a:lnTo>
                    <a:pt x="217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Oval 178">
              <a:extLst>
                <a:ext uri="{FF2B5EF4-FFF2-40B4-BE49-F238E27FC236}">
                  <a16:creationId xmlns:a16="http://schemas.microsoft.com/office/drawing/2014/main" id="{6657EFDC-31B1-4158-97E9-8AEFE7100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243"/>
              <a:ext cx="85" cy="9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6" name="Oval 179">
              <a:extLst>
                <a:ext uri="{FF2B5EF4-FFF2-40B4-BE49-F238E27FC236}">
                  <a16:creationId xmlns:a16="http://schemas.microsoft.com/office/drawing/2014/main" id="{F4D3ED7A-08D1-4653-8F23-BA207A286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523"/>
              <a:ext cx="85" cy="9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7" name="Oval 180">
              <a:extLst>
                <a:ext uri="{FF2B5EF4-FFF2-40B4-BE49-F238E27FC236}">
                  <a16:creationId xmlns:a16="http://schemas.microsoft.com/office/drawing/2014/main" id="{E15D7FD6-FAF3-42E3-8A5A-A698BFBC6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2803"/>
              <a:ext cx="85" cy="8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8" name="Oval 181">
              <a:extLst>
                <a:ext uri="{FF2B5EF4-FFF2-40B4-BE49-F238E27FC236}">
                  <a16:creationId xmlns:a16="http://schemas.microsoft.com/office/drawing/2014/main" id="{3EBFC54F-65F0-4C22-B350-55396168F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3080"/>
              <a:ext cx="85" cy="9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9" name="Freeform 182">
              <a:extLst>
                <a:ext uri="{FF2B5EF4-FFF2-40B4-BE49-F238E27FC236}">
                  <a16:creationId xmlns:a16="http://schemas.microsoft.com/office/drawing/2014/main" id="{96E45F36-C25A-4FB6-9F24-0426D02D7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192"/>
              <a:ext cx="73" cy="344"/>
            </a:xfrm>
            <a:custGeom>
              <a:avLst/>
              <a:gdLst>
                <a:gd name="T0" fmla="*/ 335 w 29"/>
                <a:gd name="T1" fmla="*/ 0 h 129"/>
                <a:gd name="T2" fmla="*/ 222 w 29"/>
                <a:gd name="T3" fmla="*/ 605 h 129"/>
                <a:gd name="T4" fmla="*/ 126 w 29"/>
                <a:gd name="T5" fmla="*/ 1912 h 129"/>
                <a:gd name="T6" fmla="*/ 20 w 29"/>
                <a:gd name="T7" fmla="*/ 2240 h 129"/>
                <a:gd name="T8" fmla="*/ 463 w 29"/>
                <a:gd name="T9" fmla="*/ 2424 h 129"/>
                <a:gd name="T10" fmla="*/ 242 w 29"/>
                <a:gd name="T11" fmla="*/ 1912 h 129"/>
                <a:gd name="T12" fmla="*/ 305 w 29"/>
                <a:gd name="T13" fmla="*/ 547 h 129"/>
                <a:gd name="T14" fmla="*/ 335 w 29"/>
                <a:gd name="T15" fmla="*/ 0 h 1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29">
                  <a:moveTo>
                    <a:pt x="21" y="0"/>
                  </a:moveTo>
                  <a:cubicBezTo>
                    <a:pt x="13" y="0"/>
                    <a:pt x="14" y="10"/>
                    <a:pt x="14" y="32"/>
                  </a:cubicBezTo>
                  <a:cubicBezTo>
                    <a:pt x="14" y="55"/>
                    <a:pt x="11" y="92"/>
                    <a:pt x="8" y="101"/>
                  </a:cubicBezTo>
                  <a:cubicBezTo>
                    <a:pt x="6" y="109"/>
                    <a:pt x="0" y="110"/>
                    <a:pt x="1" y="118"/>
                  </a:cubicBezTo>
                  <a:cubicBezTo>
                    <a:pt x="2" y="127"/>
                    <a:pt x="15" y="129"/>
                    <a:pt x="29" y="128"/>
                  </a:cubicBezTo>
                  <a:cubicBezTo>
                    <a:pt x="15" y="124"/>
                    <a:pt x="12" y="120"/>
                    <a:pt x="15" y="101"/>
                  </a:cubicBezTo>
                  <a:cubicBezTo>
                    <a:pt x="19" y="81"/>
                    <a:pt x="19" y="47"/>
                    <a:pt x="19" y="29"/>
                  </a:cubicBezTo>
                  <a:cubicBezTo>
                    <a:pt x="19" y="11"/>
                    <a:pt x="18" y="4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0" name="Freeform 183">
              <a:extLst>
                <a:ext uri="{FF2B5EF4-FFF2-40B4-BE49-F238E27FC236}">
                  <a16:creationId xmlns:a16="http://schemas.microsoft.com/office/drawing/2014/main" id="{54DCBCC0-AF25-4133-B04A-955146C51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192"/>
              <a:ext cx="73" cy="344"/>
            </a:xfrm>
            <a:custGeom>
              <a:avLst/>
              <a:gdLst>
                <a:gd name="T0" fmla="*/ 335 w 29"/>
                <a:gd name="T1" fmla="*/ 0 h 129"/>
                <a:gd name="T2" fmla="*/ 222 w 29"/>
                <a:gd name="T3" fmla="*/ 605 h 129"/>
                <a:gd name="T4" fmla="*/ 126 w 29"/>
                <a:gd name="T5" fmla="*/ 1912 h 129"/>
                <a:gd name="T6" fmla="*/ 20 w 29"/>
                <a:gd name="T7" fmla="*/ 2240 h 129"/>
                <a:gd name="T8" fmla="*/ 463 w 29"/>
                <a:gd name="T9" fmla="*/ 2424 h 129"/>
                <a:gd name="T10" fmla="*/ 242 w 29"/>
                <a:gd name="T11" fmla="*/ 1912 h 129"/>
                <a:gd name="T12" fmla="*/ 305 w 29"/>
                <a:gd name="T13" fmla="*/ 547 h 129"/>
                <a:gd name="T14" fmla="*/ 335 w 29"/>
                <a:gd name="T15" fmla="*/ 0 h 1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29">
                  <a:moveTo>
                    <a:pt x="21" y="0"/>
                  </a:moveTo>
                  <a:cubicBezTo>
                    <a:pt x="13" y="0"/>
                    <a:pt x="14" y="10"/>
                    <a:pt x="14" y="32"/>
                  </a:cubicBezTo>
                  <a:cubicBezTo>
                    <a:pt x="14" y="55"/>
                    <a:pt x="11" y="92"/>
                    <a:pt x="8" y="101"/>
                  </a:cubicBezTo>
                  <a:cubicBezTo>
                    <a:pt x="6" y="109"/>
                    <a:pt x="0" y="110"/>
                    <a:pt x="1" y="118"/>
                  </a:cubicBezTo>
                  <a:cubicBezTo>
                    <a:pt x="2" y="127"/>
                    <a:pt x="15" y="129"/>
                    <a:pt x="29" y="128"/>
                  </a:cubicBezTo>
                  <a:cubicBezTo>
                    <a:pt x="15" y="124"/>
                    <a:pt x="12" y="120"/>
                    <a:pt x="15" y="101"/>
                  </a:cubicBezTo>
                  <a:cubicBezTo>
                    <a:pt x="19" y="81"/>
                    <a:pt x="19" y="47"/>
                    <a:pt x="19" y="29"/>
                  </a:cubicBezTo>
                  <a:cubicBezTo>
                    <a:pt x="19" y="11"/>
                    <a:pt x="18" y="4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Freeform 184">
              <a:extLst>
                <a:ext uri="{FF2B5EF4-FFF2-40B4-BE49-F238E27FC236}">
                  <a16:creationId xmlns:a16="http://schemas.microsoft.com/office/drawing/2014/main" id="{25D60AFB-4105-46EF-8A76-0A4A3F09A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808"/>
              <a:ext cx="2245" cy="205"/>
            </a:xfrm>
            <a:custGeom>
              <a:avLst/>
              <a:gdLst>
                <a:gd name="T0" fmla="*/ 14033 w 898"/>
                <a:gd name="T1" fmla="*/ 0 h 77"/>
                <a:gd name="T2" fmla="*/ 14020 w 898"/>
                <a:gd name="T3" fmla="*/ 35 h 77"/>
                <a:gd name="T4" fmla="*/ 13958 w 898"/>
                <a:gd name="T5" fmla="*/ 1454 h 77"/>
                <a:gd name="T6" fmla="*/ 13958 w 898"/>
                <a:gd name="T7" fmla="*/ 1454 h 77"/>
                <a:gd name="T8" fmla="*/ 113 w 898"/>
                <a:gd name="T9" fmla="*/ 1454 h 77"/>
                <a:gd name="T10" fmla="*/ 50 w 898"/>
                <a:gd name="T11" fmla="*/ 35 h 77"/>
                <a:gd name="T12" fmla="*/ 63 w 898"/>
                <a:gd name="T13" fmla="*/ 0 h 77"/>
                <a:gd name="T14" fmla="*/ 14033 w 898"/>
                <a:gd name="T15" fmla="*/ 0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8" h="77">
                  <a:moveTo>
                    <a:pt x="898" y="0"/>
                  </a:moveTo>
                  <a:cubicBezTo>
                    <a:pt x="897" y="2"/>
                    <a:pt x="897" y="2"/>
                    <a:pt x="897" y="2"/>
                  </a:cubicBezTo>
                  <a:cubicBezTo>
                    <a:pt x="897" y="28"/>
                    <a:pt x="898" y="77"/>
                    <a:pt x="893" y="77"/>
                  </a:cubicBezTo>
                  <a:cubicBezTo>
                    <a:pt x="893" y="77"/>
                    <a:pt x="893" y="77"/>
                    <a:pt x="893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0" y="77"/>
                    <a:pt x="3" y="28"/>
                    <a:pt x="3" y="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898" y="0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2" name="Freeform 185">
              <a:extLst>
                <a:ext uri="{FF2B5EF4-FFF2-40B4-BE49-F238E27FC236}">
                  <a16:creationId xmlns:a16="http://schemas.microsoft.com/office/drawing/2014/main" id="{F914DB73-5B5E-404F-81DA-8CF2E9D67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435"/>
              <a:ext cx="250" cy="576"/>
            </a:xfrm>
            <a:custGeom>
              <a:avLst/>
              <a:gdLst>
                <a:gd name="T0" fmla="*/ 63 w 100"/>
                <a:gd name="T1" fmla="*/ 2653 h 216"/>
                <a:gd name="T2" fmla="*/ 0 w 100"/>
                <a:gd name="T3" fmla="*/ 4096 h 216"/>
                <a:gd name="T4" fmla="*/ 20 w 100"/>
                <a:gd name="T5" fmla="*/ 4096 h 216"/>
                <a:gd name="T6" fmla="*/ 1488 w 100"/>
                <a:gd name="T7" fmla="*/ 1480 h 216"/>
                <a:gd name="T8" fmla="*/ 1488 w 100"/>
                <a:gd name="T9" fmla="*/ 1480 h 216"/>
                <a:gd name="T10" fmla="*/ 1550 w 100"/>
                <a:gd name="T11" fmla="*/ 0 h 216"/>
                <a:gd name="T12" fmla="*/ 1550 w 100"/>
                <a:gd name="T13" fmla="*/ 0 h 216"/>
                <a:gd name="T14" fmla="*/ 83 w 100"/>
                <a:gd name="T15" fmla="*/ 2637 h 216"/>
                <a:gd name="T16" fmla="*/ 63 w 100"/>
                <a:gd name="T17" fmla="*/ 2653 h 2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216">
                  <a:moveTo>
                    <a:pt x="4" y="140"/>
                  </a:moveTo>
                  <a:cubicBezTo>
                    <a:pt x="4" y="167"/>
                    <a:pt x="5" y="216"/>
                    <a:pt x="0" y="216"/>
                  </a:cubicBezTo>
                  <a:cubicBezTo>
                    <a:pt x="1" y="216"/>
                    <a:pt x="1" y="216"/>
                    <a:pt x="1" y="21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100" y="78"/>
                    <a:pt x="99" y="27"/>
                    <a:pt x="9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5" y="139"/>
                    <a:pt x="5" y="139"/>
                    <a:pt x="5" y="139"/>
                  </a:cubicBezTo>
                  <a:lnTo>
                    <a:pt x="4" y="140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Freeform 186">
              <a:extLst>
                <a:ext uri="{FF2B5EF4-FFF2-40B4-BE49-F238E27FC236}">
                  <a16:creationId xmlns:a16="http://schemas.microsoft.com/office/drawing/2014/main" id="{8A1A7DBC-33C9-413B-AF3D-28047E4EC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68"/>
              <a:ext cx="153" cy="75"/>
            </a:xfrm>
            <a:custGeom>
              <a:avLst/>
              <a:gdLst>
                <a:gd name="T0" fmla="*/ 0 w 61"/>
                <a:gd name="T1" fmla="*/ 0 h 28"/>
                <a:gd name="T2" fmla="*/ 492 w 61"/>
                <a:gd name="T3" fmla="*/ 209 h 28"/>
                <a:gd name="T4" fmla="*/ 963 w 61"/>
                <a:gd name="T5" fmla="*/ 0 h 28"/>
                <a:gd name="T6" fmla="*/ 963 w 61"/>
                <a:gd name="T7" fmla="*/ 329 h 28"/>
                <a:gd name="T8" fmla="*/ 492 w 61"/>
                <a:gd name="T9" fmla="*/ 538 h 28"/>
                <a:gd name="T10" fmla="*/ 0 w 61"/>
                <a:gd name="T11" fmla="*/ 329 h 28"/>
                <a:gd name="T12" fmla="*/ 0 w 61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0" y="6"/>
                    <a:pt x="13" y="11"/>
                    <a:pt x="31" y="11"/>
                  </a:cubicBezTo>
                  <a:cubicBezTo>
                    <a:pt x="48" y="11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8" y="28"/>
                    <a:pt x="31" y="28"/>
                  </a:cubicBezTo>
                  <a:cubicBezTo>
                    <a:pt x="13" y="28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Freeform 187">
              <a:extLst>
                <a:ext uri="{FF2B5EF4-FFF2-40B4-BE49-F238E27FC236}">
                  <a16:creationId xmlns:a16="http://schemas.microsoft.com/office/drawing/2014/main" id="{6D3F0190-AB69-4FB2-AC8E-1565F289E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23"/>
              <a:ext cx="153" cy="72"/>
            </a:xfrm>
            <a:custGeom>
              <a:avLst/>
              <a:gdLst>
                <a:gd name="T0" fmla="*/ 0 w 61"/>
                <a:gd name="T1" fmla="*/ 0 h 27"/>
                <a:gd name="T2" fmla="*/ 492 w 61"/>
                <a:gd name="T3" fmla="*/ 192 h 27"/>
                <a:gd name="T4" fmla="*/ 963 w 61"/>
                <a:gd name="T5" fmla="*/ 0 h 27"/>
                <a:gd name="T6" fmla="*/ 963 w 61"/>
                <a:gd name="T7" fmla="*/ 320 h 27"/>
                <a:gd name="T8" fmla="*/ 492 w 61"/>
                <a:gd name="T9" fmla="*/ 512 h 27"/>
                <a:gd name="T10" fmla="*/ 0 w 61"/>
                <a:gd name="T11" fmla="*/ 320 h 27"/>
                <a:gd name="T12" fmla="*/ 0 w 61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7">
                  <a:moveTo>
                    <a:pt x="0" y="0"/>
                  </a:moveTo>
                  <a:cubicBezTo>
                    <a:pt x="0" y="6"/>
                    <a:pt x="13" y="10"/>
                    <a:pt x="31" y="10"/>
                  </a:cubicBezTo>
                  <a:cubicBezTo>
                    <a:pt x="48" y="10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8" y="27"/>
                    <a:pt x="31" y="27"/>
                  </a:cubicBezTo>
                  <a:cubicBezTo>
                    <a:pt x="13" y="27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5" name="Freeform 188">
              <a:extLst>
                <a:ext uri="{FF2B5EF4-FFF2-40B4-BE49-F238E27FC236}">
                  <a16:creationId xmlns:a16="http://schemas.microsoft.com/office/drawing/2014/main" id="{3A2AC925-E922-4D2B-B4E5-630872F99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176"/>
              <a:ext cx="153" cy="373"/>
            </a:xfrm>
            <a:custGeom>
              <a:avLst/>
              <a:gdLst>
                <a:gd name="T0" fmla="*/ 660 w 61"/>
                <a:gd name="T1" fmla="*/ 171 h 140"/>
                <a:gd name="T2" fmla="*/ 775 w 61"/>
                <a:gd name="T3" fmla="*/ 1830 h 140"/>
                <a:gd name="T4" fmla="*/ 963 w 61"/>
                <a:gd name="T5" fmla="*/ 2456 h 140"/>
                <a:gd name="T6" fmla="*/ 492 w 61"/>
                <a:gd name="T7" fmla="*/ 2648 h 140"/>
                <a:gd name="T8" fmla="*/ 0 w 61"/>
                <a:gd name="T9" fmla="*/ 2456 h 140"/>
                <a:gd name="T10" fmla="*/ 0 w 61"/>
                <a:gd name="T11" fmla="*/ 2456 h 140"/>
                <a:gd name="T12" fmla="*/ 188 w 61"/>
                <a:gd name="T13" fmla="*/ 1830 h 140"/>
                <a:gd name="T14" fmla="*/ 301 w 61"/>
                <a:gd name="T15" fmla="*/ 171 h 140"/>
                <a:gd name="T16" fmla="*/ 660 w 61"/>
                <a:gd name="T17" fmla="*/ 171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40">
                  <a:moveTo>
                    <a:pt x="42" y="9"/>
                  </a:moveTo>
                  <a:cubicBezTo>
                    <a:pt x="42" y="9"/>
                    <a:pt x="44" y="86"/>
                    <a:pt x="49" y="97"/>
                  </a:cubicBezTo>
                  <a:cubicBezTo>
                    <a:pt x="54" y="107"/>
                    <a:pt x="61" y="107"/>
                    <a:pt x="61" y="130"/>
                  </a:cubicBezTo>
                  <a:cubicBezTo>
                    <a:pt x="61" y="136"/>
                    <a:pt x="48" y="140"/>
                    <a:pt x="31" y="140"/>
                  </a:cubicBezTo>
                  <a:cubicBezTo>
                    <a:pt x="13" y="140"/>
                    <a:pt x="0" y="136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07"/>
                    <a:pt x="8" y="107"/>
                    <a:pt x="12" y="97"/>
                  </a:cubicBezTo>
                  <a:cubicBezTo>
                    <a:pt x="17" y="86"/>
                    <a:pt x="19" y="9"/>
                    <a:pt x="19" y="9"/>
                  </a:cubicBezTo>
                  <a:cubicBezTo>
                    <a:pt x="19" y="0"/>
                    <a:pt x="42" y="0"/>
                    <a:pt x="42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6" name="Freeform 189">
              <a:extLst>
                <a:ext uri="{FF2B5EF4-FFF2-40B4-BE49-F238E27FC236}">
                  <a16:creationId xmlns:a16="http://schemas.microsoft.com/office/drawing/2014/main" id="{4CFEA447-D66C-4704-AB25-8C02AED10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568"/>
              <a:ext cx="152" cy="75"/>
            </a:xfrm>
            <a:custGeom>
              <a:avLst/>
              <a:gdLst>
                <a:gd name="T0" fmla="*/ 0 w 61"/>
                <a:gd name="T1" fmla="*/ 0 h 28"/>
                <a:gd name="T2" fmla="*/ 466 w 61"/>
                <a:gd name="T3" fmla="*/ 209 h 28"/>
                <a:gd name="T4" fmla="*/ 944 w 61"/>
                <a:gd name="T5" fmla="*/ 0 h 28"/>
                <a:gd name="T6" fmla="*/ 944 w 61"/>
                <a:gd name="T7" fmla="*/ 329 h 28"/>
                <a:gd name="T8" fmla="*/ 466 w 61"/>
                <a:gd name="T9" fmla="*/ 538 h 28"/>
                <a:gd name="T10" fmla="*/ 0 w 61"/>
                <a:gd name="T11" fmla="*/ 329 h 28"/>
                <a:gd name="T12" fmla="*/ 0 w 61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0" y="6"/>
                    <a:pt x="13" y="11"/>
                    <a:pt x="30" y="11"/>
                  </a:cubicBezTo>
                  <a:cubicBezTo>
                    <a:pt x="47" y="11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7" y="28"/>
                    <a:pt x="30" y="28"/>
                  </a:cubicBezTo>
                  <a:cubicBezTo>
                    <a:pt x="13" y="28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Freeform 190">
              <a:extLst>
                <a:ext uri="{FF2B5EF4-FFF2-40B4-BE49-F238E27FC236}">
                  <a16:creationId xmlns:a16="http://schemas.microsoft.com/office/drawing/2014/main" id="{8E4CD448-0E30-4E86-BA5A-F0FA6BFCD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523"/>
              <a:ext cx="152" cy="72"/>
            </a:xfrm>
            <a:custGeom>
              <a:avLst/>
              <a:gdLst>
                <a:gd name="T0" fmla="*/ 0 w 61"/>
                <a:gd name="T1" fmla="*/ 0 h 27"/>
                <a:gd name="T2" fmla="*/ 466 w 61"/>
                <a:gd name="T3" fmla="*/ 192 h 27"/>
                <a:gd name="T4" fmla="*/ 944 w 61"/>
                <a:gd name="T5" fmla="*/ 0 h 27"/>
                <a:gd name="T6" fmla="*/ 944 w 61"/>
                <a:gd name="T7" fmla="*/ 320 h 27"/>
                <a:gd name="T8" fmla="*/ 466 w 61"/>
                <a:gd name="T9" fmla="*/ 512 h 27"/>
                <a:gd name="T10" fmla="*/ 0 w 61"/>
                <a:gd name="T11" fmla="*/ 320 h 27"/>
                <a:gd name="T12" fmla="*/ 0 w 61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7">
                  <a:moveTo>
                    <a:pt x="0" y="0"/>
                  </a:moveTo>
                  <a:cubicBezTo>
                    <a:pt x="0" y="6"/>
                    <a:pt x="13" y="10"/>
                    <a:pt x="30" y="10"/>
                  </a:cubicBezTo>
                  <a:cubicBezTo>
                    <a:pt x="47" y="10"/>
                    <a:pt x="61" y="6"/>
                    <a:pt x="61" y="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23"/>
                    <a:pt x="47" y="27"/>
                    <a:pt x="30" y="27"/>
                  </a:cubicBezTo>
                  <a:cubicBezTo>
                    <a:pt x="13" y="27"/>
                    <a:pt x="0" y="23"/>
                    <a:pt x="0" y="1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191">
              <a:extLst>
                <a:ext uri="{FF2B5EF4-FFF2-40B4-BE49-F238E27FC236}">
                  <a16:creationId xmlns:a16="http://schemas.microsoft.com/office/drawing/2014/main" id="{F607B7B1-06CE-401E-AE1B-936A79901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176"/>
              <a:ext cx="152" cy="373"/>
            </a:xfrm>
            <a:custGeom>
              <a:avLst/>
              <a:gdLst>
                <a:gd name="T0" fmla="*/ 653 w 61"/>
                <a:gd name="T1" fmla="*/ 171 h 140"/>
                <a:gd name="T2" fmla="*/ 758 w 61"/>
                <a:gd name="T3" fmla="*/ 1830 h 140"/>
                <a:gd name="T4" fmla="*/ 944 w 61"/>
                <a:gd name="T5" fmla="*/ 2456 h 140"/>
                <a:gd name="T6" fmla="*/ 466 w 61"/>
                <a:gd name="T7" fmla="*/ 2648 h 140"/>
                <a:gd name="T8" fmla="*/ 0 w 61"/>
                <a:gd name="T9" fmla="*/ 2456 h 140"/>
                <a:gd name="T10" fmla="*/ 0 w 61"/>
                <a:gd name="T11" fmla="*/ 2456 h 140"/>
                <a:gd name="T12" fmla="*/ 187 w 61"/>
                <a:gd name="T13" fmla="*/ 1830 h 140"/>
                <a:gd name="T14" fmla="*/ 292 w 61"/>
                <a:gd name="T15" fmla="*/ 171 h 140"/>
                <a:gd name="T16" fmla="*/ 653 w 61"/>
                <a:gd name="T17" fmla="*/ 171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40">
                  <a:moveTo>
                    <a:pt x="42" y="9"/>
                  </a:moveTo>
                  <a:cubicBezTo>
                    <a:pt x="42" y="9"/>
                    <a:pt x="44" y="86"/>
                    <a:pt x="49" y="97"/>
                  </a:cubicBezTo>
                  <a:cubicBezTo>
                    <a:pt x="54" y="107"/>
                    <a:pt x="61" y="107"/>
                    <a:pt x="61" y="130"/>
                  </a:cubicBezTo>
                  <a:cubicBezTo>
                    <a:pt x="61" y="136"/>
                    <a:pt x="47" y="140"/>
                    <a:pt x="30" y="140"/>
                  </a:cubicBezTo>
                  <a:cubicBezTo>
                    <a:pt x="13" y="140"/>
                    <a:pt x="0" y="136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07"/>
                    <a:pt x="7" y="107"/>
                    <a:pt x="12" y="97"/>
                  </a:cubicBezTo>
                  <a:cubicBezTo>
                    <a:pt x="17" y="86"/>
                    <a:pt x="19" y="9"/>
                    <a:pt x="19" y="9"/>
                  </a:cubicBezTo>
                  <a:cubicBezTo>
                    <a:pt x="19" y="0"/>
                    <a:pt x="42" y="0"/>
                    <a:pt x="42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Line 192">
              <a:extLst>
                <a:ext uri="{FF2B5EF4-FFF2-40B4-BE49-F238E27FC236}">
                  <a16:creationId xmlns:a16="http://schemas.microsoft.com/office/drawing/2014/main" id="{6B2BCFB5-4FE7-484A-BDFF-A7F18AE2FD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47" y="1829"/>
              <a:ext cx="1" cy="155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Line 193">
              <a:extLst>
                <a:ext uri="{FF2B5EF4-FFF2-40B4-BE49-F238E27FC236}">
                  <a16:creationId xmlns:a16="http://schemas.microsoft.com/office/drawing/2014/main" id="{C83DC296-0A46-41B3-939C-16C41D0CF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47" y="1648"/>
              <a:ext cx="1" cy="157"/>
            </a:xfrm>
            <a:prstGeom prst="line">
              <a:avLst/>
            </a:prstGeom>
            <a:noFill/>
            <a:ln w="7938" cap="rnd">
              <a:solidFill>
                <a:srgbClr val="9C9D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Freeform 194">
              <a:extLst>
                <a:ext uri="{FF2B5EF4-FFF2-40B4-BE49-F238E27FC236}">
                  <a16:creationId xmlns:a16="http://schemas.microsoft.com/office/drawing/2014/main" id="{5E65C4B4-EAAA-44D5-AB51-365123F46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035"/>
              <a:ext cx="508" cy="738"/>
            </a:xfrm>
            <a:custGeom>
              <a:avLst/>
              <a:gdLst>
                <a:gd name="T0" fmla="*/ 0 w 203"/>
                <a:gd name="T1" fmla="*/ 5238 h 277"/>
                <a:gd name="T2" fmla="*/ 0 w 203"/>
                <a:gd name="T3" fmla="*/ 0 h 277"/>
                <a:gd name="T4" fmla="*/ 3181 w 203"/>
                <a:gd name="T5" fmla="*/ 0 h 277"/>
                <a:gd name="T6" fmla="*/ 345 w 203"/>
                <a:gd name="T7" fmla="*/ 909 h 277"/>
                <a:gd name="T8" fmla="*/ 0 w 203"/>
                <a:gd name="T9" fmla="*/ 5238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277">
                  <a:moveTo>
                    <a:pt x="0" y="27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4" y="4"/>
                    <a:pt x="32" y="17"/>
                    <a:pt x="22" y="48"/>
                  </a:cubicBezTo>
                  <a:cubicBezTo>
                    <a:pt x="12" y="79"/>
                    <a:pt x="0" y="277"/>
                    <a:pt x="0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2" name="Oval 195">
              <a:extLst>
                <a:ext uri="{FF2B5EF4-FFF2-40B4-BE49-F238E27FC236}">
                  <a16:creationId xmlns:a16="http://schemas.microsoft.com/office/drawing/2014/main" id="{0C81C511-0AFB-42D5-B76B-E86CACF1F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" y="1835"/>
              <a:ext cx="70" cy="7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23" name="Oval 196">
              <a:extLst>
                <a:ext uri="{FF2B5EF4-FFF2-40B4-BE49-F238E27FC236}">
                  <a16:creationId xmlns:a16="http://schemas.microsoft.com/office/drawing/2014/main" id="{2B42A16D-60B6-452D-8501-BB7CC0D9D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853"/>
              <a:ext cx="35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24" name="Oval 197">
              <a:extLst>
                <a:ext uri="{FF2B5EF4-FFF2-40B4-BE49-F238E27FC236}">
                  <a16:creationId xmlns:a16="http://schemas.microsoft.com/office/drawing/2014/main" id="{AB0035E6-4FAF-4EC5-9FA8-522ECF459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5" y="1853"/>
              <a:ext cx="35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25" name="Freeform 198">
              <a:extLst>
                <a:ext uri="{FF2B5EF4-FFF2-40B4-BE49-F238E27FC236}">
                  <a16:creationId xmlns:a16="http://schemas.microsoft.com/office/drawing/2014/main" id="{6C31A841-9A9A-4146-B450-E1DC29241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824"/>
              <a:ext cx="1535" cy="69"/>
            </a:xfrm>
            <a:custGeom>
              <a:avLst/>
              <a:gdLst>
                <a:gd name="T0" fmla="*/ 0 w 614"/>
                <a:gd name="T1" fmla="*/ 0 h 26"/>
                <a:gd name="T2" fmla="*/ 9595 w 614"/>
                <a:gd name="T3" fmla="*/ 0 h 26"/>
                <a:gd name="T4" fmla="*/ 0 w 614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4" h="26">
                  <a:moveTo>
                    <a:pt x="0" y="0"/>
                  </a:moveTo>
                  <a:cubicBezTo>
                    <a:pt x="614" y="0"/>
                    <a:pt x="614" y="0"/>
                    <a:pt x="614" y="0"/>
                  </a:cubicBezTo>
                  <a:cubicBezTo>
                    <a:pt x="577" y="6"/>
                    <a:pt x="69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Freeform 199">
              <a:extLst>
                <a:ext uri="{FF2B5EF4-FFF2-40B4-BE49-F238E27FC236}">
                  <a16:creationId xmlns:a16="http://schemas.microsoft.com/office/drawing/2014/main" id="{74515674-8B2C-4525-BC68-E2B2A2D55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043"/>
              <a:ext cx="75" cy="1210"/>
            </a:xfrm>
            <a:custGeom>
              <a:avLst/>
              <a:gdLst>
                <a:gd name="T0" fmla="*/ 470 w 30"/>
                <a:gd name="T1" fmla="*/ 0 h 454"/>
                <a:gd name="T2" fmla="*/ 20 w 30"/>
                <a:gd name="T3" fmla="*/ 0 h 454"/>
                <a:gd name="T4" fmla="*/ 20 w 30"/>
                <a:gd name="T5" fmla="*/ 8595 h 454"/>
                <a:gd name="T6" fmla="*/ 470 w 30"/>
                <a:gd name="T7" fmla="*/ 0 h 4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54">
                  <a:moveTo>
                    <a:pt x="3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454"/>
                    <a:pt x="1" y="454"/>
                    <a:pt x="1" y="454"/>
                  </a:cubicBezTo>
                  <a:cubicBezTo>
                    <a:pt x="0" y="350"/>
                    <a:pt x="13" y="3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Freeform 200">
              <a:extLst>
                <a:ext uri="{FF2B5EF4-FFF2-40B4-BE49-F238E27FC236}">
                  <a16:creationId xmlns:a16="http://schemas.microsoft.com/office/drawing/2014/main" id="{428693FA-30C9-4C87-A611-E0E8615BD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1835"/>
              <a:ext cx="175" cy="1509"/>
            </a:xfrm>
            <a:custGeom>
              <a:avLst/>
              <a:gdLst>
                <a:gd name="T0" fmla="*/ 1095 w 70"/>
                <a:gd name="T1" fmla="*/ 0 h 566"/>
                <a:gd name="T2" fmla="*/ 1095 w 70"/>
                <a:gd name="T3" fmla="*/ 8737 h 566"/>
                <a:gd name="T4" fmla="*/ 0 w 70"/>
                <a:gd name="T5" fmla="*/ 10726 h 566"/>
                <a:gd name="T6" fmla="*/ 845 w 70"/>
                <a:gd name="T7" fmla="*/ 7769 h 566"/>
                <a:gd name="T8" fmla="*/ 1095 w 70"/>
                <a:gd name="T9" fmla="*/ 0 h 5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66">
                  <a:moveTo>
                    <a:pt x="70" y="0"/>
                  </a:moveTo>
                  <a:cubicBezTo>
                    <a:pt x="70" y="461"/>
                    <a:pt x="70" y="461"/>
                    <a:pt x="70" y="461"/>
                  </a:cubicBezTo>
                  <a:cubicBezTo>
                    <a:pt x="0" y="566"/>
                    <a:pt x="0" y="566"/>
                    <a:pt x="0" y="566"/>
                  </a:cubicBezTo>
                  <a:cubicBezTo>
                    <a:pt x="21" y="536"/>
                    <a:pt x="56" y="446"/>
                    <a:pt x="54" y="410"/>
                  </a:cubicBezTo>
                  <a:cubicBezTo>
                    <a:pt x="53" y="374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74A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Freeform 201">
              <a:extLst>
                <a:ext uri="{FF2B5EF4-FFF2-40B4-BE49-F238E27FC236}">
                  <a16:creationId xmlns:a16="http://schemas.microsoft.com/office/drawing/2014/main" id="{14CB73AC-8E6B-4457-A6E2-4AD2755DE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197"/>
              <a:ext cx="80" cy="862"/>
            </a:xfrm>
            <a:custGeom>
              <a:avLst/>
              <a:gdLst>
                <a:gd name="T0" fmla="*/ 0 w 32"/>
                <a:gd name="T1" fmla="*/ 0 h 323"/>
                <a:gd name="T2" fmla="*/ 363 w 32"/>
                <a:gd name="T3" fmla="*/ 2949 h 323"/>
                <a:gd name="T4" fmla="*/ 145 w 32"/>
                <a:gd name="T5" fmla="*/ 6138 h 323"/>
                <a:gd name="T6" fmla="*/ 500 w 32"/>
                <a:gd name="T7" fmla="*/ 2335 h 323"/>
                <a:gd name="T8" fmla="*/ 0 w 32"/>
                <a:gd name="T9" fmla="*/ 0 h 3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3">
                  <a:moveTo>
                    <a:pt x="0" y="0"/>
                  </a:moveTo>
                  <a:cubicBezTo>
                    <a:pt x="19" y="25"/>
                    <a:pt x="28" y="110"/>
                    <a:pt x="23" y="155"/>
                  </a:cubicBezTo>
                  <a:cubicBezTo>
                    <a:pt x="18" y="200"/>
                    <a:pt x="7" y="297"/>
                    <a:pt x="9" y="323"/>
                  </a:cubicBezTo>
                  <a:cubicBezTo>
                    <a:pt x="13" y="293"/>
                    <a:pt x="32" y="174"/>
                    <a:pt x="32" y="123"/>
                  </a:cubicBezTo>
                  <a:cubicBezTo>
                    <a:pt x="32" y="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6D66B4F2-CFEF-4D97-8AA8-A78621C4C54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Laboratory operator</a:t>
            </a:r>
          </a:p>
        </p:txBody>
      </p:sp>
      <p:grpSp>
        <p:nvGrpSpPr>
          <p:cNvPr id="23554" name="Group 3">
            <a:extLst>
              <a:ext uri="{FF2B5EF4-FFF2-40B4-BE49-F238E27FC236}">
                <a16:creationId xmlns:a16="http://schemas.microsoft.com/office/drawing/2014/main" id="{58136110-2585-410D-8CB3-961BFFE6020D}"/>
              </a:ext>
            </a:extLst>
          </p:cNvPr>
          <p:cNvGrpSpPr>
            <a:grpSpLocks/>
          </p:cNvGrpSpPr>
          <p:nvPr/>
        </p:nvGrpSpPr>
        <p:grpSpPr bwMode="auto">
          <a:xfrm>
            <a:off x="8215313" y="1200150"/>
            <a:ext cx="1843087" cy="5197475"/>
            <a:chOff x="405" y="716"/>
            <a:chExt cx="1179" cy="3326"/>
          </a:xfrm>
        </p:grpSpPr>
        <p:sp>
          <p:nvSpPr>
            <p:cNvPr id="23927" name="Freeform 4">
              <a:extLst>
                <a:ext uri="{FF2B5EF4-FFF2-40B4-BE49-F238E27FC236}">
                  <a16:creationId xmlns:a16="http://schemas.microsoft.com/office/drawing/2014/main" id="{7B9F4222-7215-4E88-93EE-8B587287B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3822"/>
              <a:ext cx="128" cy="65"/>
            </a:xfrm>
            <a:custGeom>
              <a:avLst/>
              <a:gdLst>
                <a:gd name="T0" fmla="*/ 0 w 128"/>
                <a:gd name="T1" fmla="*/ 9 h 65"/>
                <a:gd name="T2" fmla="*/ 22 w 128"/>
                <a:gd name="T3" fmla="*/ 49 h 65"/>
                <a:gd name="T4" fmla="*/ 102 w 128"/>
                <a:gd name="T5" fmla="*/ 65 h 65"/>
                <a:gd name="T6" fmla="*/ 128 w 128"/>
                <a:gd name="T7" fmla="*/ 38 h 65"/>
                <a:gd name="T8" fmla="*/ 128 w 128"/>
                <a:gd name="T9" fmla="*/ 0 h 65"/>
                <a:gd name="T10" fmla="*/ 0 w 128"/>
                <a:gd name="T11" fmla="*/ 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65">
                  <a:moveTo>
                    <a:pt x="0" y="9"/>
                  </a:moveTo>
                  <a:lnTo>
                    <a:pt x="22" y="49"/>
                  </a:lnTo>
                  <a:lnTo>
                    <a:pt x="102" y="65"/>
                  </a:lnTo>
                  <a:lnTo>
                    <a:pt x="128" y="38"/>
                  </a:lnTo>
                  <a:lnTo>
                    <a:pt x="128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8" name="Freeform 5">
              <a:extLst>
                <a:ext uri="{FF2B5EF4-FFF2-40B4-BE49-F238E27FC236}">
                  <a16:creationId xmlns:a16="http://schemas.microsoft.com/office/drawing/2014/main" id="{5A95B244-2FB8-420A-AE2B-E669AD0C9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822"/>
              <a:ext cx="315" cy="220"/>
            </a:xfrm>
            <a:custGeom>
              <a:avLst/>
              <a:gdLst>
                <a:gd name="T0" fmla="*/ 399 w 214"/>
                <a:gd name="T1" fmla="*/ 0 h 150"/>
                <a:gd name="T2" fmla="*/ 478 w 214"/>
                <a:gd name="T3" fmla="*/ 107 h 150"/>
                <a:gd name="T4" fmla="*/ 536 w 214"/>
                <a:gd name="T5" fmla="*/ 188 h 150"/>
                <a:gd name="T6" fmla="*/ 580 w 214"/>
                <a:gd name="T7" fmla="*/ 230 h 150"/>
                <a:gd name="T8" fmla="*/ 655 w 214"/>
                <a:gd name="T9" fmla="*/ 285 h 150"/>
                <a:gd name="T10" fmla="*/ 683 w 214"/>
                <a:gd name="T11" fmla="*/ 353 h 150"/>
                <a:gd name="T12" fmla="*/ 655 w 214"/>
                <a:gd name="T13" fmla="*/ 405 h 150"/>
                <a:gd name="T14" fmla="*/ 528 w 214"/>
                <a:gd name="T15" fmla="*/ 465 h 150"/>
                <a:gd name="T16" fmla="*/ 367 w 214"/>
                <a:gd name="T17" fmla="*/ 400 h 150"/>
                <a:gd name="T18" fmla="*/ 233 w 214"/>
                <a:gd name="T19" fmla="*/ 268 h 150"/>
                <a:gd name="T20" fmla="*/ 191 w 214"/>
                <a:gd name="T21" fmla="*/ 236 h 150"/>
                <a:gd name="T22" fmla="*/ 155 w 214"/>
                <a:gd name="T23" fmla="*/ 258 h 150"/>
                <a:gd name="T24" fmla="*/ 35 w 214"/>
                <a:gd name="T25" fmla="*/ 198 h 150"/>
                <a:gd name="T26" fmla="*/ 35 w 214"/>
                <a:gd name="T27" fmla="*/ 163 h 150"/>
                <a:gd name="T28" fmla="*/ 32 w 214"/>
                <a:gd name="T29" fmla="*/ 50 h 150"/>
                <a:gd name="T30" fmla="*/ 203 w 214"/>
                <a:gd name="T31" fmla="*/ 107 h 150"/>
                <a:gd name="T32" fmla="*/ 256 w 214"/>
                <a:gd name="T33" fmla="*/ 60 h 150"/>
                <a:gd name="T34" fmla="*/ 399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125" y="0"/>
                  </a:moveTo>
                  <a:cubicBezTo>
                    <a:pt x="125" y="0"/>
                    <a:pt x="144" y="23"/>
                    <a:pt x="150" y="34"/>
                  </a:cubicBezTo>
                  <a:cubicBezTo>
                    <a:pt x="157" y="46"/>
                    <a:pt x="165" y="54"/>
                    <a:pt x="168" y="59"/>
                  </a:cubicBezTo>
                  <a:cubicBezTo>
                    <a:pt x="172" y="63"/>
                    <a:pt x="175" y="70"/>
                    <a:pt x="182" y="73"/>
                  </a:cubicBezTo>
                  <a:cubicBezTo>
                    <a:pt x="188" y="76"/>
                    <a:pt x="200" y="85"/>
                    <a:pt x="205" y="90"/>
                  </a:cubicBezTo>
                  <a:cubicBezTo>
                    <a:pt x="213" y="97"/>
                    <a:pt x="214" y="112"/>
                    <a:pt x="214" y="112"/>
                  </a:cubicBezTo>
                  <a:cubicBezTo>
                    <a:pt x="214" y="112"/>
                    <a:pt x="211" y="122"/>
                    <a:pt x="205" y="128"/>
                  </a:cubicBezTo>
                  <a:cubicBezTo>
                    <a:pt x="200" y="134"/>
                    <a:pt x="185" y="150"/>
                    <a:pt x="166" y="147"/>
                  </a:cubicBezTo>
                  <a:cubicBezTo>
                    <a:pt x="157" y="146"/>
                    <a:pt x="133" y="143"/>
                    <a:pt x="115" y="127"/>
                  </a:cubicBezTo>
                  <a:cubicBezTo>
                    <a:pt x="98" y="110"/>
                    <a:pt x="80" y="93"/>
                    <a:pt x="73" y="85"/>
                  </a:cubicBezTo>
                  <a:cubicBezTo>
                    <a:pt x="67" y="79"/>
                    <a:pt x="60" y="75"/>
                    <a:pt x="60" y="75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15" y="70"/>
                    <a:pt x="11" y="6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0" y="32"/>
                    <a:pt x="10" y="16"/>
                  </a:cubicBezTo>
                  <a:cubicBezTo>
                    <a:pt x="10" y="16"/>
                    <a:pt x="50" y="35"/>
                    <a:pt x="64" y="34"/>
                  </a:cubicBezTo>
                  <a:cubicBezTo>
                    <a:pt x="78" y="34"/>
                    <a:pt x="80" y="19"/>
                    <a:pt x="80" y="19"/>
                  </a:cubicBezTo>
                  <a:cubicBezTo>
                    <a:pt x="125" y="0"/>
                    <a:pt x="125" y="0"/>
                    <a:pt x="125" y="0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9" name="Freeform 6">
              <a:extLst>
                <a:ext uri="{FF2B5EF4-FFF2-40B4-BE49-F238E27FC236}">
                  <a16:creationId xmlns:a16="http://schemas.microsoft.com/office/drawing/2014/main" id="{1B505618-F392-4323-99B4-5E5A2BFBD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822"/>
              <a:ext cx="315" cy="220"/>
            </a:xfrm>
            <a:custGeom>
              <a:avLst/>
              <a:gdLst>
                <a:gd name="T0" fmla="*/ 399 w 214"/>
                <a:gd name="T1" fmla="*/ 0 h 150"/>
                <a:gd name="T2" fmla="*/ 478 w 214"/>
                <a:gd name="T3" fmla="*/ 107 h 150"/>
                <a:gd name="T4" fmla="*/ 536 w 214"/>
                <a:gd name="T5" fmla="*/ 188 h 150"/>
                <a:gd name="T6" fmla="*/ 580 w 214"/>
                <a:gd name="T7" fmla="*/ 230 h 150"/>
                <a:gd name="T8" fmla="*/ 655 w 214"/>
                <a:gd name="T9" fmla="*/ 285 h 150"/>
                <a:gd name="T10" fmla="*/ 683 w 214"/>
                <a:gd name="T11" fmla="*/ 353 h 150"/>
                <a:gd name="T12" fmla="*/ 655 w 214"/>
                <a:gd name="T13" fmla="*/ 405 h 150"/>
                <a:gd name="T14" fmla="*/ 528 w 214"/>
                <a:gd name="T15" fmla="*/ 465 h 150"/>
                <a:gd name="T16" fmla="*/ 367 w 214"/>
                <a:gd name="T17" fmla="*/ 400 h 150"/>
                <a:gd name="T18" fmla="*/ 233 w 214"/>
                <a:gd name="T19" fmla="*/ 268 h 150"/>
                <a:gd name="T20" fmla="*/ 191 w 214"/>
                <a:gd name="T21" fmla="*/ 236 h 150"/>
                <a:gd name="T22" fmla="*/ 155 w 214"/>
                <a:gd name="T23" fmla="*/ 258 h 150"/>
                <a:gd name="T24" fmla="*/ 35 w 214"/>
                <a:gd name="T25" fmla="*/ 198 h 150"/>
                <a:gd name="T26" fmla="*/ 35 w 214"/>
                <a:gd name="T27" fmla="*/ 163 h 150"/>
                <a:gd name="T28" fmla="*/ 32 w 214"/>
                <a:gd name="T29" fmla="*/ 50 h 150"/>
                <a:gd name="T30" fmla="*/ 203 w 214"/>
                <a:gd name="T31" fmla="*/ 107 h 150"/>
                <a:gd name="T32" fmla="*/ 256 w 214"/>
                <a:gd name="T33" fmla="*/ 60 h 150"/>
                <a:gd name="T34" fmla="*/ 399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125" y="0"/>
                  </a:moveTo>
                  <a:cubicBezTo>
                    <a:pt x="125" y="0"/>
                    <a:pt x="144" y="23"/>
                    <a:pt x="150" y="34"/>
                  </a:cubicBezTo>
                  <a:cubicBezTo>
                    <a:pt x="157" y="46"/>
                    <a:pt x="165" y="54"/>
                    <a:pt x="168" y="59"/>
                  </a:cubicBezTo>
                  <a:cubicBezTo>
                    <a:pt x="172" y="63"/>
                    <a:pt x="175" y="70"/>
                    <a:pt x="182" y="73"/>
                  </a:cubicBezTo>
                  <a:cubicBezTo>
                    <a:pt x="188" y="76"/>
                    <a:pt x="200" y="85"/>
                    <a:pt x="205" y="90"/>
                  </a:cubicBezTo>
                  <a:cubicBezTo>
                    <a:pt x="213" y="97"/>
                    <a:pt x="214" y="112"/>
                    <a:pt x="214" y="112"/>
                  </a:cubicBezTo>
                  <a:cubicBezTo>
                    <a:pt x="214" y="112"/>
                    <a:pt x="211" y="122"/>
                    <a:pt x="205" y="128"/>
                  </a:cubicBezTo>
                  <a:cubicBezTo>
                    <a:pt x="200" y="134"/>
                    <a:pt x="185" y="150"/>
                    <a:pt x="166" y="147"/>
                  </a:cubicBezTo>
                  <a:cubicBezTo>
                    <a:pt x="157" y="146"/>
                    <a:pt x="133" y="143"/>
                    <a:pt x="115" y="127"/>
                  </a:cubicBezTo>
                  <a:cubicBezTo>
                    <a:pt x="98" y="110"/>
                    <a:pt x="80" y="93"/>
                    <a:pt x="73" y="85"/>
                  </a:cubicBezTo>
                  <a:cubicBezTo>
                    <a:pt x="67" y="79"/>
                    <a:pt x="60" y="75"/>
                    <a:pt x="60" y="75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15" y="70"/>
                    <a:pt x="11" y="6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0" y="32"/>
                    <a:pt x="10" y="16"/>
                  </a:cubicBezTo>
                  <a:cubicBezTo>
                    <a:pt x="10" y="16"/>
                    <a:pt x="50" y="35"/>
                    <a:pt x="64" y="34"/>
                  </a:cubicBezTo>
                  <a:cubicBezTo>
                    <a:pt x="78" y="34"/>
                    <a:pt x="80" y="19"/>
                    <a:pt x="80" y="19"/>
                  </a:cubicBezTo>
                  <a:cubicBezTo>
                    <a:pt x="125" y="0"/>
                    <a:pt x="125" y="0"/>
                    <a:pt x="125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0" name="Freeform 7">
              <a:extLst>
                <a:ext uri="{FF2B5EF4-FFF2-40B4-BE49-F238E27FC236}">
                  <a16:creationId xmlns:a16="http://schemas.microsoft.com/office/drawing/2014/main" id="{D6219478-8A69-4B38-8E99-F62A87E5E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899"/>
              <a:ext cx="280" cy="132"/>
            </a:xfrm>
            <a:custGeom>
              <a:avLst/>
              <a:gdLst>
                <a:gd name="T0" fmla="*/ 609 w 190"/>
                <a:gd name="T1" fmla="*/ 252 h 90"/>
                <a:gd name="T2" fmla="*/ 501 w 190"/>
                <a:gd name="T3" fmla="*/ 282 h 90"/>
                <a:gd name="T4" fmla="*/ 357 w 190"/>
                <a:gd name="T5" fmla="*/ 227 h 90"/>
                <a:gd name="T6" fmla="*/ 143 w 190"/>
                <a:gd name="T7" fmla="*/ 66 h 90"/>
                <a:gd name="T8" fmla="*/ 0 w 1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90">
                  <a:moveTo>
                    <a:pt x="190" y="80"/>
                  </a:moveTo>
                  <a:cubicBezTo>
                    <a:pt x="190" y="80"/>
                    <a:pt x="179" y="90"/>
                    <a:pt x="157" y="89"/>
                  </a:cubicBezTo>
                  <a:cubicBezTo>
                    <a:pt x="134" y="89"/>
                    <a:pt x="127" y="82"/>
                    <a:pt x="111" y="72"/>
                  </a:cubicBezTo>
                  <a:cubicBezTo>
                    <a:pt x="94" y="63"/>
                    <a:pt x="61" y="27"/>
                    <a:pt x="45" y="21"/>
                  </a:cubicBezTo>
                  <a:cubicBezTo>
                    <a:pt x="30" y="14"/>
                    <a:pt x="6" y="9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1" name="Line 8">
              <a:extLst>
                <a:ext uri="{FF2B5EF4-FFF2-40B4-BE49-F238E27FC236}">
                  <a16:creationId xmlns:a16="http://schemas.microsoft.com/office/drawing/2014/main" id="{52AAB799-EF5C-455D-B2C5-4D4A828EDD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0" y="3925"/>
              <a:ext cx="1" cy="18"/>
            </a:xfrm>
            <a:prstGeom prst="lin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2" name="Freeform 9">
              <a:extLst>
                <a:ext uri="{FF2B5EF4-FFF2-40B4-BE49-F238E27FC236}">
                  <a16:creationId xmlns:a16="http://schemas.microsoft.com/office/drawing/2014/main" id="{7C9F83FF-6CC0-4345-887B-4124065E3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3928"/>
              <a:ext cx="12" cy="12"/>
            </a:xfrm>
            <a:custGeom>
              <a:avLst/>
              <a:gdLst>
                <a:gd name="T0" fmla="*/ 5 w 8"/>
                <a:gd name="T1" fmla="*/ 0 h 8"/>
                <a:gd name="T2" fmla="*/ 0 w 8"/>
                <a:gd name="T3" fmla="*/ 27 h 8"/>
                <a:gd name="T4" fmla="*/ 14 w 8"/>
                <a:gd name="T5" fmla="*/ 14 h 8"/>
                <a:gd name="T6" fmla="*/ 27 w 8"/>
                <a:gd name="T7" fmla="*/ 12 h 8"/>
                <a:gd name="T8" fmla="*/ 18 w 8"/>
                <a:gd name="T9" fmla="*/ 5 h 8"/>
                <a:gd name="T10" fmla="*/ 5 w 8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1" y="7"/>
                    <a:pt x="3" y="5"/>
                    <a:pt x="4" y="4"/>
                  </a:cubicBezTo>
                  <a:cubicBezTo>
                    <a:pt x="5" y="4"/>
                    <a:pt x="7" y="3"/>
                    <a:pt x="8" y="3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3" name="Freeform 10">
              <a:extLst>
                <a:ext uri="{FF2B5EF4-FFF2-40B4-BE49-F238E27FC236}">
                  <a16:creationId xmlns:a16="http://schemas.microsoft.com/office/drawing/2014/main" id="{17E50EEE-E765-412C-B578-FB9629909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3868"/>
              <a:ext cx="84" cy="61"/>
            </a:xfrm>
            <a:custGeom>
              <a:avLst/>
              <a:gdLst>
                <a:gd name="T0" fmla="*/ 6 w 57"/>
                <a:gd name="T1" fmla="*/ 0 h 42"/>
                <a:gd name="T2" fmla="*/ 19 w 57"/>
                <a:gd name="T3" fmla="*/ 52 h 42"/>
                <a:gd name="T4" fmla="*/ 60 w 57"/>
                <a:gd name="T5" fmla="*/ 87 h 42"/>
                <a:gd name="T6" fmla="*/ 122 w 57"/>
                <a:gd name="T7" fmla="*/ 107 h 42"/>
                <a:gd name="T8" fmla="*/ 183 w 57"/>
                <a:gd name="T9" fmla="*/ 129 h 42"/>
                <a:gd name="T10" fmla="*/ 100 w 57"/>
                <a:gd name="T11" fmla="*/ 87 h 42"/>
                <a:gd name="T12" fmla="*/ 52 w 57"/>
                <a:gd name="T13" fmla="*/ 61 h 42"/>
                <a:gd name="T14" fmla="*/ 22 w 57"/>
                <a:gd name="T15" fmla="*/ 33 h 42"/>
                <a:gd name="T16" fmla="*/ 1 w 57"/>
                <a:gd name="T17" fmla="*/ 1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42">
                  <a:moveTo>
                    <a:pt x="2" y="0"/>
                  </a:moveTo>
                  <a:cubicBezTo>
                    <a:pt x="0" y="5"/>
                    <a:pt x="4" y="13"/>
                    <a:pt x="6" y="17"/>
                  </a:cubicBezTo>
                  <a:cubicBezTo>
                    <a:pt x="9" y="23"/>
                    <a:pt x="13" y="26"/>
                    <a:pt x="19" y="28"/>
                  </a:cubicBezTo>
                  <a:cubicBezTo>
                    <a:pt x="25" y="30"/>
                    <a:pt x="31" y="33"/>
                    <a:pt x="38" y="35"/>
                  </a:cubicBezTo>
                  <a:cubicBezTo>
                    <a:pt x="44" y="36"/>
                    <a:pt x="51" y="42"/>
                    <a:pt x="57" y="42"/>
                  </a:cubicBezTo>
                  <a:cubicBezTo>
                    <a:pt x="48" y="39"/>
                    <a:pt x="40" y="32"/>
                    <a:pt x="31" y="28"/>
                  </a:cubicBezTo>
                  <a:cubicBezTo>
                    <a:pt x="26" y="25"/>
                    <a:pt x="20" y="24"/>
                    <a:pt x="16" y="20"/>
                  </a:cubicBezTo>
                  <a:cubicBezTo>
                    <a:pt x="13" y="17"/>
                    <a:pt x="9" y="14"/>
                    <a:pt x="7" y="11"/>
                  </a:cubicBezTo>
                  <a:cubicBezTo>
                    <a:pt x="5" y="9"/>
                    <a:pt x="3" y="2"/>
                    <a:pt x="1" y="1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4" name="Freeform 11">
              <a:extLst>
                <a:ext uri="{FF2B5EF4-FFF2-40B4-BE49-F238E27FC236}">
                  <a16:creationId xmlns:a16="http://schemas.microsoft.com/office/drawing/2014/main" id="{E272E8DC-D645-477F-B61F-AA4FD36DA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3828"/>
              <a:ext cx="124" cy="112"/>
            </a:xfrm>
            <a:custGeom>
              <a:avLst/>
              <a:gdLst>
                <a:gd name="T0" fmla="*/ 128 w 84"/>
                <a:gd name="T1" fmla="*/ 0 h 76"/>
                <a:gd name="T2" fmla="*/ 155 w 84"/>
                <a:gd name="T3" fmla="*/ 40 h 76"/>
                <a:gd name="T4" fmla="*/ 187 w 84"/>
                <a:gd name="T5" fmla="*/ 81 h 76"/>
                <a:gd name="T6" fmla="*/ 242 w 84"/>
                <a:gd name="T7" fmla="*/ 150 h 76"/>
                <a:gd name="T8" fmla="*/ 261 w 84"/>
                <a:gd name="T9" fmla="*/ 211 h 76"/>
                <a:gd name="T10" fmla="*/ 216 w 84"/>
                <a:gd name="T11" fmla="*/ 237 h 76"/>
                <a:gd name="T12" fmla="*/ 168 w 84"/>
                <a:gd name="T13" fmla="*/ 234 h 76"/>
                <a:gd name="T14" fmla="*/ 120 w 84"/>
                <a:gd name="T15" fmla="*/ 180 h 76"/>
                <a:gd name="T16" fmla="*/ 9 w 84"/>
                <a:gd name="T17" fmla="*/ 77 h 76"/>
                <a:gd name="T18" fmla="*/ 0 w 84"/>
                <a:gd name="T19" fmla="*/ 68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76">
                  <a:moveTo>
                    <a:pt x="40" y="0"/>
                  </a:moveTo>
                  <a:cubicBezTo>
                    <a:pt x="43" y="3"/>
                    <a:pt x="45" y="8"/>
                    <a:pt x="48" y="12"/>
                  </a:cubicBezTo>
                  <a:cubicBezTo>
                    <a:pt x="51" y="16"/>
                    <a:pt x="54" y="20"/>
                    <a:pt x="58" y="25"/>
                  </a:cubicBezTo>
                  <a:cubicBezTo>
                    <a:pt x="64" y="32"/>
                    <a:pt x="69" y="39"/>
                    <a:pt x="75" y="47"/>
                  </a:cubicBezTo>
                  <a:cubicBezTo>
                    <a:pt x="80" y="52"/>
                    <a:pt x="84" y="59"/>
                    <a:pt x="81" y="66"/>
                  </a:cubicBezTo>
                  <a:cubicBezTo>
                    <a:pt x="78" y="71"/>
                    <a:pt x="73" y="72"/>
                    <a:pt x="67" y="74"/>
                  </a:cubicBezTo>
                  <a:cubicBezTo>
                    <a:pt x="62" y="75"/>
                    <a:pt x="57" y="76"/>
                    <a:pt x="52" y="73"/>
                  </a:cubicBezTo>
                  <a:cubicBezTo>
                    <a:pt x="46" y="69"/>
                    <a:pt x="42" y="61"/>
                    <a:pt x="37" y="56"/>
                  </a:cubicBezTo>
                  <a:cubicBezTo>
                    <a:pt x="27" y="44"/>
                    <a:pt x="16" y="33"/>
                    <a:pt x="3" y="24"/>
                  </a:cubicBezTo>
                  <a:cubicBezTo>
                    <a:pt x="2" y="23"/>
                    <a:pt x="1" y="22"/>
                    <a:pt x="0" y="21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5" name="Freeform 12">
              <a:extLst>
                <a:ext uri="{FF2B5EF4-FFF2-40B4-BE49-F238E27FC236}">
                  <a16:creationId xmlns:a16="http://schemas.microsoft.com/office/drawing/2014/main" id="{BAA8C6EB-CABF-4B11-88CC-118EAEAF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3907"/>
              <a:ext cx="55" cy="25"/>
            </a:xfrm>
            <a:custGeom>
              <a:avLst/>
              <a:gdLst>
                <a:gd name="T0" fmla="*/ 122 w 37"/>
                <a:gd name="T1" fmla="*/ 0 h 17"/>
                <a:gd name="T2" fmla="*/ 54 w 37"/>
                <a:gd name="T3" fmla="*/ 13 h 17"/>
                <a:gd name="T4" fmla="*/ 0 w 37"/>
                <a:gd name="T5" fmla="*/ 5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7">
                  <a:moveTo>
                    <a:pt x="37" y="0"/>
                  </a:moveTo>
                  <a:cubicBezTo>
                    <a:pt x="30" y="1"/>
                    <a:pt x="23" y="0"/>
                    <a:pt x="16" y="4"/>
                  </a:cubicBezTo>
                  <a:cubicBezTo>
                    <a:pt x="11" y="7"/>
                    <a:pt x="3" y="12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6" name="Freeform 13">
              <a:extLst>
                <a:ext uri="{FF2B5EF4-FFF2-40B4-BE49-F238E27FC236}">
                  <a16:creationId xmlns:a16="http://schemas.microsoft.com/office/drawing/2014/main" id="{A8EF7353-B8C9-4317-AFB3-83CEFDA4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891"/>
              <a:ext cx="56" cy="28"/>
            </a:xfrm>
            <a:custGeom>
              <a:avLst/>
              <a:gdLst>
                <a:gd name="T0" fmla="*/ 122 w 38"/>
                <a:gd name="T1" fmla="*/ 0 h 19"/>
                <a:gd name="T2" fmla="*/ 81 w 38"/>
                <a:gd name="T3" fmla="*/ 6 h 19"/>
                <a:gd name="T4" fmla="*/ 40 w 38"/>
                <a:gd name="T5" fmla="*/ 22 h 19"/>
                <a:gd name="T6" fmla="*/ 0 w 38"/>
                <a:gd name="T7" fmla="*/ 6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38" y="0"/>
                  </a:moveTo>
                  <a:cubicBezTo>
                    <a:pt x="34" y="1"/>
                    <a:pt x="30" y="0"/>
                    <a:pt x="25" y="2"/>
                  </a:cubicBezTo>
                  <a:cubicBezTo>
                    <a:pt x="21" y="3"/>
                    <a:pt x="16" y="5"/>
                    <a:pt x="12" y="7"/>
                  </a:cubicBezTo>
                  <a:cubicBezTo>
                    <a:pt x="7" y="10"/>
                    <a:pt x="3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7" name="Freeform 14">
              <a:extLst>
                <a:ext uri="{FF2B5EF4-FFF2-40B4-BE49-F238E27FC236}">
                  <a16:creationId xmlns:a16="http://schemas.microsoft.com/office/drawing/2014/main" id="{9A58E4EC-4330-400D-A303-779DAECD4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3874"/>
              <a:ext cx="53" cy="29"/>
            </a:xfrm>
            <a:custGeom>
              <a:avLst/>
              <a:gdLst>
                <a:gd name="T0" fmla="*/ 115 w 36"/>
                <a:gd name="T1" fmla="*/ 0 h 20"/>
                <a:gd name="T2" fmla="*/ 68 w 36"/>
                <a:gd name="T3" fmla="*/ 13 h 20"/>
                <a:gd name="T4" fmla="*/ 32 w 36"/>
                <a:gd name="T5" fmla="*/ 28 h 20"/>
                <a:gd name="T6" fmla="*/ 0 w 36"/>
                <a:gd name="T7" fmla="*/ 6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0">
                  <a:moveTo>
                    <a:pt x="36" y="0"/>
                  </a:moveTo>
                  <a:cubicBezTo>
                    <a:pt x="31" y="1"/>
                    <a:pt x="26" y="2"/>
                    <a:pt x="21" y="4"/>
                  </a:cubicBezTo>
                  <a:cubicBezTo>
                    <a:pt x="17" y="6"/>
                    <a:pt x="14" y="8"/>
                    <a:pt x="10" y="9"/>
                  </a:cubicBezTo>
                  <a:cubicBezTo>
                    <a:pt x="6" y="12"/>
                    <a:pt x="3" y="16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8" name="Freeform 15">
              <a:extLst>
                <a:ext uri="{FF2B5EF4-FFF2-40B4-BE49-F238E27FC236}">
                  <a16:creationId xmlns:a16="http://schemas.microsoft.com/office/drawing/2014/main" id="{D2F12688-ED46-4454-91E6-F0E2A68BC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856"/>
              <a:ext cx="62" cy="29"/>
            </a:xfrm>
            <a:custGeom>
              <a:avLst/>
              <a:gdLst>
                <a:gd name="T0" fmla="*/ 136 w 42"/>
                <a:gd name="T1" fmla="*/ 0 h 20"/>
                <a:gd name="T2" fmla="*/ 46 w 42"/>
                <a:gd name="T3" fmla="*/ 32 h 20"/>
                <a:gd name="T4" fmla="*/ 0 w 42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42" y="0"/>
                  </a:moveTo>
                  <a:cubicBezTo>
                    <a:pt x="32" y="1"/>
                    <a:pt x="22" y="5"/>
                    <a:pt x="14" y="10"/>
                  </a:cubicBezTo>
                  <a:cubicBezTo>
                    <a:pt x="8" y="12"/>
                    <a:pt x="2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9" name="Freeform 16">
              <a:extLst>
                <a:ext uri="{FF2B5EF4-FFF2-40B4-BE49-F238E27FC236}">
                  <a16:creationId xmlns:a16="http://schemas.microsoft.com/office/drawing/2014/main" id="{530507B0-207C-4E75-87BA-4A323B16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3838"/>
              <a:ext cx="58" cy="33"/>
            </a:xfrm>
            <a:custGeom>
              <a:avLst/>
              <a:gdLst>
                <a:gd name="T0" fmla="*/ 0 w 40"/>
                <a:gd name="T1" fmla="*/ 75 h 22"/>
                <a:gd name="T2" fmla="*/ 122 w 4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2">
                  <a:moveTo>
                    <a:pt x="0" y="22"/>
                  </a:moveTo>
                  <a:cubicBezTo>
                    <a:pt x="8" y="9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0" name="Freeform 17">
              <a:extLst>
                <a:ext uri="{FF2B5EF4-FFF2-40B4-BE49-F238E27FC236}">
                  <a16:creationId xmlns:a16="http://schemas.microsoft.com/office/drawing/2014/main" id="{E77799AC-319E-41E0-A39A-0F4415F2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3822"/>
              <a:ext cx="128" cy="65"/>
            </a:xfrm>
            <a:custGeom>
              <a:avLst/>
              <a:gdLst>
                <a:gd name="T0" fmla="*/ 128 w 128"/>
                <a:gd name="T1" fmla="*/ 9 h 65"/>
                <a:gd name="T2" fmla="*/ 106 w 128"/>
                <a:gd name="T3" fmla="*/ 49 h 65"/>
                <a:gd name="T4" fmla="*/ 26 w 128"/>
                <a:gd name="T5" fmla="*/ 65 h 65"/>
                <a:gd name="T6" fmla="*/ 0 w 128"/>
                <a:gd name="T7" fmla="*/ 38 h 65"/>
                <a:gd name="T8" fmla="*/ 0 w 128"/>
                <a:gd name="T9" fmla="*/ 0 h 65"/>
                <a:gd name="T10" fmla="*/ 128 w 128"/>
                <a:gd name="T11" fmla="*/ 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65">
                  <a:moveTo>
                    <a:pt x="128" y="9"/>
                  </a:moveTo>
                  <a:lnTo>
                    <a:pt x="106" y="49"/>
                  </a:lnTo>
                  <a:lnTo>
                    <a:pt x="26" y="65"/>
                  </a:lnTo>
                  <a:lnTo>
                    <a:pt x="0" y="38"/>
                  </a:lnTo>
                  <a:lnTo>
                    <a:pt x="0" y="0"/>
                  </a:lnTo>
                  <a:lnTo>
                    <a:pt x="12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1" name="Freeform 18">
              <a:extLst>
                <a:ext uri="{FF2B5EF4-FFF2-40B4-BE49-F238E27FC236}">
                  <a16:creationId xmlns:a16="http://schemas.microsoft.com/office/drawing/2014/main" id="{5FAD2852-E122-4CF5-B0B5-CEA126C08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" y="3822"/>
              <a:ext cx="315" cy="220"/>
            </a:xfrm>
            <a:custGeom>
              <a:avLst/>
              <a:gdLst>
                <a:gd name="T0" fmla="*/ 281 w 214"/>
                <a:gd name="T1" fmla="*/ 0 h 150"/>
                <a:gd name="T2" fmla="*/ 203 w 214"/>
                <a:gd name="T3" fmla="*/ 107 h 150"/>
                <a:gd name="T4" fmla="*/ 147 w 214"/>
                <a:gd name="T5" fmla="*/ 188 h 150"/>
                <a:gd name="T6" fmla="*/ 102 w 214"/>
                <a:gd name="T7" fmla="*/ 230 h 150"/>
                <a:gd name="T8" fmla="*/ 28 w 214"/>
                <a:gd name="T9" fmla="*/ 285 h 150"/>
                <a:gd name="T10" fmla="*/ 0 w 214"/>
                <a:gd name="T11" fmla="*/ 353 h 150"/>
                <a:gd name="T12" fmla="*/ 28 w 214"/>
                <a:gd name="T13" fmla="*/ 405 h 150"/>
                <a:gd name="T14" fmla="*/ 155 w 214"/>
                <a:gd name="T15" fmla="*/ 465 h 150"/>
                <a:gd name="T16" fmla="*/ 316 w 214"/>
                <a:gd name="T17" fmla="*/ 400 h 150"/>
                <a:gd name="T18" fmla="*/ 450 w 214"/>
                <a:gd name="T19" fmla="*/ 268 h 150"/>
                <a:gd name="T20" fmla="*/ 492 w 214"/>
                <a:gd name="T21" fmla="*/ 236 h 150"/>
                <a:gd name="T22" fmla="*/ 528 w 214"/>
                <a:gd name="T23" fmla="*/ 258 h 150"/>
                <a:gd name="T24" fmla="*/ 648 w 214"/>
                <a:gd name="T25" fmla="*/ 198 h 150"/>
                <a:gd name="T26" fmla="*/ 648 w 214"/>
                <a:gd name="T27" fmla="*/ 163 h 150"/>
                <a:gd name="T28" fmla="*/ 651 w 214"/>
                <a:gd name="T29" fmla="*/ 50 h 150"/>
                <a:gd name="T30" fmla="*/ 478 w 214"/>
                <a:gd name="T31" fmla="*/ 107 h 150"/>
                <a:gd name="T32" fmla="*/ 427 w 214"/>
                <a:gd name="T33" fmla="*/ 60 h 150"/>
                <a:gd name="T34" fmla="*/ 284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88" y="0"/>
                  </a:moveTo>
                  <a:cubicBezTo>
                    <a:pt x="88" y="0"/>
                    <a:pt x="70" y="23"/>
                    <a:pt x="64" y="34"/>
                  </a:cubicBezTo>
                  <a:cubicBezTo>
                    <a:pt x="57" y="46"/>
                    <a:pt x="49" y="54"/>
                    <a:pt x="46" y="59"/>
                  </a:cubicBezTo>
                  <a:cubicBezTo>
                    <a:pt x="42" y="63"/>
                    <a:pt x="38" y="70"/>
                    <a:pt x="32" y="73"/>
                  </a:cubicBezTo>
                  <a:cubicBezTo>
                    <a:pt x="25" y="76"/>
                    <a:pt x="14" y="85"/>
                    <a:pt x="9" y="90"/>
                  </a:cubicBezTo>
                  <a:cubicBezTo>
                    <a:pt x="0" y="97"/>
                    <a:pt x="0" y="112"/>
                    <a:pt x="0" y="112"/>
                  </a:cubicBezTo>
                  <a:cubicBezTo>
                    <a:pt x="0" y="112"/>
                    <a:pt x="3" y="122"/>
                    <a:pt x="9" y="128"/>
                  </a:cubicBezTo>
                  <a:cubicBezTo>
                    <a:pt x="14" y="134"/>
                    <a:pt x="29" y="150"/>
                    <a:pt x="48" y="147"/>
                  </a:cubicBezTo>
                  <a:cubicBezTo>
                    <a:pt x="56" y="146"/>
                    <a:pt x="81" y="143"/>
                    <a:pt x="99" y="127"/>
                  </a:cubicBezTo>
                  <a:cubicBezTo>
                    <a:pt x="116" y="110"/>
                    <a:pt x="134" y="93"/>
                    <a:pt x="141" y="85"/>
                  </a:cubicBezTo>
                  <a:cubicBezTo>
                    <a:pt x="147" y="79"/>
                    <a:pt x="154" y="75"/>
                    <a:pt x="154" y="75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82"/>
                    <a:pt x="199" y="70"/>
                    <a:pt x="203" y="63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14" y="32"/>
                    <a:pt x="204" y="16"/>
                  </a:cubicBezTo>
                  <a:cubicBezTo>
                    <a:pt x="204" y="16"/>
                    <a:pt x="164" y="35"/>
                    <a:pt x="150" y="34"/>
                  </a:cubicBezTo>
                  <a:cubicBezTo>
                    <a:pt x="136" y="34"/>
                    <a:pt x="134" y="19"/>
                    <a:pt x="134" y="19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2" name="Freeform 19">
              <a:extLst>
                <a:ext uri="{FF2B5EF4-FFF2-40B4-BE49-F238E27FC236}">
                  <a16:creationId xmlns:a16="http://schemas.microsoft.com/office/drawing/2014/main" id="{AB2CE979-FC07-48BA-B765-F9F85C60C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" y="3822"/>
              <a:ext cx="315" cy="220"/>
            </a:xfrm>
            <a:custGeom>
              <a:avLst/>
              <a:gdLst>
                <a:gd name="T0" fmla="*/ 281 w 214"/>
                <a:gd name="T1" fmla="*/ 0 h 150"/>
                <a:gd name="T2" fmla="*/ 203 w 214"/>
                <a:gd name="T3" fmla="*/ 107 h 150"/>
                <a:gd name="T4" fmla="*/ 147 w 214"/>
                <a:gd name="T5" fmla="*/ 188 h 150"/>
                <a:gd name="T6" fmla="*/ 102 w 214"/>
                <a:gd name="T7" fmla="*/ 230 h 150"/>
                <a:gd name="T8" fmla="*/ 28 w 214"/>
                <a:gd name="T9" fmla="*/ 285 h 150"/>
                <a:gd name="T10" fmla="*/ 0 w 214"/>
                <a:gd name="T11" fmla="*/ 353 h 150"/>
                <a:gd name="T12" fmla="*/ 28 w 214"/>
                <a:gd name="T13" fmla="*/ 405 h 150"/>
                <a:gd name="T14" fmla="*/ 155 w 214"/>
                <a:gd name="T15" fmla="*/ 465 h 150"/>
                <a:gd name="T16" fmla="*/ 316 w 214"/>
                <a:gd name="T17" fmla="*/ 400 h 150"/>
                <a:gd name="T18" fmla="*/ 450 w 214"/>
                <a:gd name="T19" fmla="*/ 268 h 150"/>
                <a:gd name="T20" fmla="*/ 492 w 214"/>
                <a:gd name="T21" fmla="*/ 236 h 150"/>
                <a:gd name="T22" fmla="*/ 528 w 214"/>
                <a:gd name="T23" fmla="*/ 258 h 150"/>
                <a:gd name="T24" fmla="*/ 648 w 214"/>
                <a:gd name="T25" fmla="*/ 198 h 150"/>
                <a:gd name="T26" fmla="*/ 648 w 214"/>
                <a:gd name="T27" fmla="*/ 163 h 150"/>
                <a:gd name="T28" fmla="*/ 651 w 214"/>
                <a:gd name="T29" fmla="*/ 50 h 150"/>
                <a:gd name="T30" fmla="*/ 478 w 214"/>
                <a:gd name="T31" fmla="*/ 107 h 150"/>
                <a:gd name="T32" fmla="*/ 427 w 214"/>
                <a:gd name="T33" fmla="*/ 60 h 150"/>
                <a:gd name="T34" fmla="*/ 284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88" y="0"/>
                  </a:moveTo>
                  <a:cubicBezTo>
                    <a:pt x="88" y="0"/>
                    <a:pt x="70" y="23"/>
                    <a:pt x="64" y="34"/>
                  </a:cubicBezTo>
                  <a:cubicBezTo>
                    <a:pt x="57" y="46"/>
                    <a:pt x="49" y="54"/>
                    <a:pt x="46" y="59"/>
                  </a:cubicBezTo>
                  <a:cubicBezTo>
                    <a:pt x="42" y="63"/>
                    <a:pt x="38" y="70"/>
                    <a:pt x="32" y="73"/>
                  </a:cubicBezTo>
                  <a:cubicBezTo>
                    <a:pt x="25" y="76"/>
                    <a:pt x="14" y="85"/>
                    <a:pt x="9" y="90"/>
                  </a:cubicBezTo>
                  <a:cubicBezTo>
                    <a:pt x="0" y="97"/>
                    <a:pt x="0" y="112"/>
                    <a:pt x="0" y="112"/>
                  </a:cubicBezTo>
                  <a:cubicBezTo>
                    <a:pt x="0" y="112"/>
                    <a:pt x="3" y="122"/>
                    <a:pt x="9" y="128"/>
                  </a:cubicBezTo>
                  <a:cubicBezTo>
                    <a:pt x="14" y="134"/>
                    <a:pt x="29" y="150"/>
                    <a:pt x="48" y="147"/>
                  </a:cubicBezTo>
                  <a:cubicBezTo>
                    <a:pt x="56" y="146"/>
                    <a:pt x="81" y="143"/>
                    <a:pt x="99" y="127"/>
                  </a:cubicBezTo>
                  <a:cubicBezTo>
                    <a:pt x="116" y="110"/>
                    <a:pt x="134" y="93"/>
                    <a:pt x="141" y="85"/>
                  </a:cubicBezTo>
                  <a:cubicBezTo>
                    <a:pt x="147" y="79"/>
                    <a:pt x="154" y="75"/>
                    <a:pt x="154" y="75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82"/>
                    <a:pt x="199" y="70"/>
                    <a:pt x="203" y="63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14" y="32"/>
                    <a:pt x="204" y="16"/>
                  </a:cubicBezTo>
                  <a:cubicBezTo>
                    <a:pt x="204" y="16"/>
                    <a:pt x="164" y="35"/>
                    <a:pt x="150" y="34"/>
                  </a:cubicBezTo>
                  <a:cubicBezTo>
                    <a:pt x="136" y="34"/>
                    <a:pt x="134" y="19"/>
                    <a:pt x="134" y="19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3" name="Freeform 20">
              <a:extLst>
                <a:ext uri="{FF2B5EF4-FFF2-40B4-BE49-F238E27FC236}">
                  <a16:creationId xmlns:a16="http://schemas.microsoft.com/office/drawing/2014/main" id="{E563D567-DA03-413D-8483-84BEC3BEF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" y="3899"/>
              <a:ext cx="280" cy="132"/>
            </a:xfrm>
            <a:custGeom>
              <a:avLst/>
              <a:gdLst>
                <a:gd name="T0" fmla="*/ 0 w 190"/>
                <a:gd name="T1" fmla="*/ 252 h 90"/>
                <a:gd name="T2" fmla="*/ 102 w 190"/>
                <a:gd name="T3" fmla="*/ 282 h 90"/>
                <a:gd name="T4" fmla="*/ 252 w 190"/>
                <a:gd name="T5" fmla="*/ 227 h 90"/>
                <a:gd name="T6" fmla="*/ 460 w 190"/>
                <a:gd name="T7" fmla="*/ 66 h 90"/>
                <a:gd name="T8" fmla="*/ 609 w 1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90">
                  <a:moveTo>
                    <a:pt x="0" y="80"/>
                  </a:moveTo>
                  <a:cubicBezTo>
                    <a:pt x="0" y="80"/>
                    <a:pt x="11" y="90"/>
                    <a:pt x="32" y="89"/>
                  </a:cubicBezTo>
                  <a:cubicBezTo>
                    <a:pt x="55" y="89"/>
                    <a:pt x="63" y="82"/>
                    <a:pt x="79" y="72"/>
                  </a:cubicBezTo>
                  <a:cubicBezTo>
                    <a:pt x="96" y="63"/>
                    <a:pt x="129" y="27"/>
                    <a:pt x="144" y="21"/>
                  </a:cubicBezTo>
                  <a:cubicBezTo>
                    <a:pt x="160" y="14"/>
                    <a:pt x="184" y="9"/>
                    <a:pt x="19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4" name="Line 21">
              <a:extLst>
                <a:ext uri="{FF2B5EF4-FFF2-40B4-BE49-F238E27FC236}">
                  <a16:creationId xmlns:a16="http://schemas.microsoft.com/office/drawing/2014/main" id="{66363015-018D-4652-BB3C-6A09E383AE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9" y="3925"/>
              <a:ext cx="1" cy="18"/>
            </a:xfrm>
            <a:prstGeom prst="lin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5" name="Freeform 22">
              <a:extLst>
                <a:ext uri="{FF2B5EF4-FFF2-40B4-BE49-F238E27FC236}">
                  <a16:creationId xmlns:a16="http://schemas.microsoft.com/office/drawing/2014/main" id="{662A9C95-A082-4446-8FCC-C86C5EDAC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3928"/>
              <a:ext cx="12" cy="12"/>
            </a:xfrm>
            <a:custGeom>
              <a:avLst/>
              <a:gdLst>
                <a:gd name="T0" fmla="*/ 26 w 8"/>
                <a:gd name="T1" fmla="*/ 0 h 8"/>
                <a:gd name="T2" fmla="*/ 27 w 8"/>
                <a:gd name="T3" fmla="*/ 27 h 8"/>
                <a:gd name="T4" fmla="*/ 14 w 8"/>
                <a:gd name="T5" fmla="*/ 14 h 8"/>
                <a:gd name="T6" fmla="*/ 0 w 8"/>
                <a:gd name="T7" fmla="*/ 12 h 8"/>
                <a:gd name="T8" fmla="*/ 12 w 8"/>
                <a:gd name="T9" fmla="*/ 5 h 8"/>
                <a:gd name="T10" fmla="*/ 26 w 8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2"/>
                    <a:pt x="8" y="5"/>
                    <a:pt x="8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4" y="1"/>
                    <a:pt x="6" y="1"/>
                    <a:pt x="7" y="0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6" name="Freeform 23">
              <a:extLst>
                <a:ext uri="{FF2B5EF4-FFF2-40B4-BE49-F238E27FC236}">
                  <a16:creationId xmlns:a16="http://schemas.microsoft.com/office/drawing/2014/main" id="{F6682ECF-A850-417E-A51C-171CD6EAD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3868"/>
              <a:ext cx="83" cy="61"/>
            </a:xfrm>
            <a:custGeom>
              <a:avLst/>
              <a:gdLst>
                <a:gd name="T0" fmla="*/ 181 w 56"/>
                <a:gd name="T1" fmla="*/ 0 h 42"/>
                <a:gd name="T2" fmla="*/ 167 w 56"/>
                <a:gd name="T3" fmla="*/ 52 h 42"/>
                <a:gd name="T4" fmla="*/ 123 w 56"/>
                <a:gd name="T5" fmla="*/ 87 h 42"/>
                <a:gd name="T6" fmla="*/ 62 w 56"/>
                <a:gd name="T7" fmla="*/ 107 h 42"/>
                <a:gd name="T8" fmla="*/ 0 w 56"/>
                <a:gd name="T9" fmla="*/ 129 h 42"/>
                <a:gd name="T10" fmla="*/ 82 w 56"/>
                <a:gd name="T11" fmla="*/ 87 h 42"/>
                <a:gd name="T12" fmla="*/ 133 w 56"/>
                <a:gd name="T13" fmla="*/ 61 h 42"/>
                <a:gd name="T14" fmla="*/ 163 w 56"/>
                <a:gd name="T15" fmla="*/ 33 h 42"/>
                <a:gd name="T16" fmla="*/ 182 w 56"/>
                <a:gd name="T17" fmla="*/ 1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42">
                  <a:moveTo>
                    <a:pt x="55" y="0"/>
                  </a:moveTo>
                  <a:cubicBezTo>
                    <a:pt x="56" y="5"/>
                    <a:pt x="53" y="13"/>
                    <a:pt x="51" y="17"/>
                  </a:cubicBezTo>
                  <a:cubicBezTo>
                    <a:pt x="48" y="23"/>
                    <a:pt x="44" y="26"/>
                    <a:pt x="38" y="28"/>
                  </a:cubicBezTo>
                  <a:cubicBezTo>
                    <a:pt x="31" y="30"/>
                    <a:pt x="25" y="33"/>
                    <a:pt x="19" y="35"/>
                  </a:cubicBezTo>
                  <a:cubicBezTo>
                    <a:pt x="13" y="36"/>
                    <a:pt x="6" y="42"/>
                    <a:pt x="0" y="42"/>
                  </a:cubicBezTo>
                  <a:cubicBezTo>
                    <a:pt x="9" y="39"/>
                    <a:pt x="17" y="32"/>
                    <a:pt x="25" y="28"/>
                  </a:cubicBezTo>
                  <a:cubicBezTo>
                    <a:pt x="31" y="25"/>
                    <a:pt x="36" y="24"/>
                    <a:pt x="41" y="20"/>
                  </a:cubicBezTo>
                  <a:cubicBezTo>
                    <a:pt x="44" y="17"/>
                    <a:pt x="48" y="14"/>
                    <a:pt x="50" y="11"/>
                  </a:cubicBezTo>
                  <a:cubicBezTo>
                    <a:pt x="52" y="9"/>
                    <a:pt x="54" y="2"/>
                    <a:pt x="56" y="1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7" name="Freeform 24">
              <a:extLst>
                <a:ext uri="{FF2B5EF4-FFF2-40B4-BE49-F238E27FC236}">
                  <a16:creationId xmlns:a16="http://schemas.microsoft.com/office/drawing/2014/main" id="{09648947-FCDE-4674-8BC8-5AA7EAC6D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3828"/>
              <a:ext cx="125" cy="112"/>
            </a:xfrm>
            <a:custGeom>
              <a:avLst/>
              <a:gdLst>
                <a:gd name="T0" fmla="*/ 143 w 85"/>
                <a:gd name="T1" fmla="*/ 0 h 76"/>
                <a:gd name="T2" fmla="*/ 116 w 85"/>
                <a:gd name="T3" fmla="*/ 40 h 76"/>
                <a:gd name="T4" fmla="*/ 87 w 85"/>
                <a:gd name="T5" fmla="*/ 81 h 76"/>
                <a:gd name="T6" fmla="*/ 32 w 85"/>
                <a:gd name="T7" fmla="*/ 150 h 76"/>
                <a:gd name="T8" fmla="*/ 13 w 85"/>
                <a:gd name="T9" fmla="*/ 211 h 76"/>
                <a:gd name="T10" fmla="*/ 54 w 85"/>
                <a:gd name="T11" fmla="*/ 237 h 76"/>
                <a:gd name="T12" fmla="*/ 101 w 85"/>
                <a:gd name="T13" fmla="*/ 234 h 76"/>
                <a:gd name="T14" fmla="*/ 149 w 85"/>
                <a:gd name="T15" fmla="*/ 180 h 76"/>
                <a:gd name="T16" fmla="*/ 257 w 85"/>
                <a:gd name="T17" fmla="*/ 77 h 76"/>
                <a:gd name="T18" fmla="*/ 271 w 85"/>
                <a:gd name="T19" fmla="*/ 68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76">
                  <a:moveTo>
                    <a:pt x="45" y="0"/>
                  </a:moveTo>
                  <a:cubicBezTo>
                    <a:pt x="42" y="3"/>
                    <a:pt x="40" y="8"/>
                    <a:pt x="37" y="12"/>
                  </a:cubicBezTo>
                  <a:cubicBezTo>
                    <a:pt x="34" y="16"/>
                    <a:pt x="31" y="20"/>
                    <a:pt x="27" y="25"/>
                  </a:cubicBezTo>
                  <a:cubicBezTo>
                    <a:pt x="21" y="32"/>
                    <a:pt x="15" y="39"/>
                    <a:pt x="10" y="47"/>
                  </a:cubicBezTo>
                  <a:cubicBezTo>
                    <a:pt x="5" y="52"/>
                    <a:pt x="0" y="59"/>
                    <a:pt x="4" y="66"/>
                  </a:cubicBezTo>
                  <a:cubicBezTo>
                    <a:pt x="7" y="71"/>
                    <a:pt x="12" y="72"/>
                    <a:pt x="17" y="74"/>
                  </a:cubicBezTo>
                  <a:cubicBezTo>
                    <a:pt x="23" y="75"/>
                    <a:pt x="28" y="76"/>
                    <a:pt x="32" y="73"/>
                  </a:cubicBezTo>
                  <a:cubicBezTo>
                    <a:pt x="39" y="69"/>
                    <a:pt x="42" y="61"/>
                    <a:pt x="47" y="56"/>
                  </a:cubicBezTo>
                  <a:cubicBezTo>
                    <a:pt x="58" y="44"/>
                    <a:pt x="69" y="33"/>
                    <a:pt x="81" y="24"/>
                  </a:cubicBezTo>
                  <a:cubicBezTo>
                    <a:pt x="83" y="23"/>
                    <a:pt x="84" y="22"/>
                    <a:pt x="85" y="21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8" name="Freeform 25">
              <a:extLst>
                <a:ext uri="{FF2B5EF4-FFF2-40B4-BE49-F238E27FC236}">
                  <a16:creationId xmlns:a16="http://schemas.microsoft.com/office/drawing/2014/main" id="{005EA40C-6160-4F07-9DA1-494944884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907"/>
              <a:ext cx="53" cy="25"/>
            </a:xfrm>
            <a:custGeom>
              <a:avLst/>
              <a:gdLst>
                <a:gd name="T0" fmla="*/ 0 w 36"/>
                <a:gd name="T1" fmla="*/ 0 h 17"/>
                <a:gd name="T2" fmla="*/ 68 w 36"/>
                <a:gd name="T3" fmla="*/ 13 h 17"/>
                <a:gd name="T4" fmla="*/ 115 w 36"/>
                <a:gd name="T5" fmla="*/ 5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7" y="1"/>
                    <a:pt x="14" y="0"/>
                    <a:pt x="21" y="4"/>
                  </a:cubicBezTo>
                  <a:cubicBezTo>
                    <a:pt x="26" y="7"/>
                    <a:pt x="34" y="12"/>
                    <a:pt x="36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9" name="Freeform 26">
              <a:extLst>
                <a:ext uri="{FF2B5EF4-FFF2-40B4-BE49-F238E27FC236}">
                  <a16:creationId xmlns:a16="http://schemas.microsoft.com/office/drawing/2014/main" id="{4D173DFA-28C4-401C-A06B-2D04D6525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3891"/>
              <a:ext cx="56" cy="28"/>
            </a:xfrm>
            <a:custGeom>
              <a:avLst/>
              <a:gdLst>
                <a:gd name="T0" fmla="*/ 0 w 38"/>
                <a:gd name="T1" fmla="*/ 0 h 19"/>
                <a:gd name="T2" fmla="*/ 41 w 38"/>
                <a:gd name="T3" fmla="*/ 6 h 19"/>
                <a:gd name="T4" fmla="*/ 83 w 38"/>
                <a:gd name="T5" fmla="*/ 22 h 19"/>
                <a:gd name="T6" fmla="*/ 122 w 38"/>
                <a:gd name="T7" fmla="*/ 6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0" y="0"/>
                  </a:moveTo>
                  <a:cubicBezTo>
                    <a:pt x="4" y="1"/>
                    <a:pt x="8" y="0"/>
                    <a:pt x="13" y="2"/>
                  </a:cubicBezTo>
                  <a:cubicBezTo>
                    <a:pt x="17" y="3"/>
                    <a:pt x="21" y="5"/>
                    <a:pt x="26" y="7"/>
                  </a:cubicBezTo>
                  <a:cubicBezTo>
                    <a:pt x="31" y="10"/>
                    <a:pt x="35" y="14"/>
                    <a:pt x="38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0" name="Freeform 27">
              <a:extLst>
                <a:ext uri="{FF2B5EF4-FFF2-40B4-BE49-F238E27FC236}">
                  <a16:creationId xmlns:a16="http://schemas.microsoft.com/office/drawing/2014/main" id="{18480F84-BA17-485F-8498-73EFF2CF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3874"/>
              <a:ext cx="53" cy="29"/>
            </a:xfrm>
            <a:custGeom>
              <a:avLst/>
              <a:gdLst>
                <a:gd name="T0" fmla="*/ 0 w 36"/>
                <a:gd name="T1" fmla="*/ 0 h 20"/>
                <a:gd name="T2" fmla="*/ 47 w 36"/>
                <a:gd name="T3" fmla="*/ 13 h 20"/>
                <a:gd name="T4" fmla="*/ 82 w 36"/>
                <a:gd name="T5" fmla="*/ 28 h 20"/>
                <a:gd name="T6" fmla="*/ 115 w 36"/>
                <a:gd name="T7" fmla="*/ 6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0">
                  <a:moveTo>
                    <a:pt x="0" y="0"/>
                  </a:moveTo>
                  <a:cubicBezTo>
                    <a:pt x="5" y="1"/>
                    <a:pt x="10" y="1"/>
                    <a:pt x="15" y="4"/>
                  </a:cubicBezTo>
                  <a:cubicBezTo>
                    <a:pt x="19" y="6"/>
                    <a:pt x="22" y="8"/>
                    <a:pt x="26" y="9"/>
                  </a:cubicBezTo>
                  <a:cubicBezTo>
                    <a:pt x="30" y="12"/>
                    <a:pt x="33" y="16"/>
                    <a:pt x="36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1" name="Freeform 28">
              <a:extLst>
                <a:ext uri="{FF2B5EF4-FFF2-40B4-BE49-F238E27FC236}">
                  <a16:creationId xmlns:a16="http://schemas.microsoft.com/office/drawing/2014/main" id="{6CA9C250-88B1-4EEB-BF3B-005A58434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3856"/>
              <a:ext cx="62" cy="29"/>
            </a:xfrm>
            <a:custGeom>
              <a:avLst/>
              <a:gdLst>
                <a:gd name="T0" fmla="*/ 0 w 42"/>
                <a:gd name="T1" fmla="*/ 0 h 20"/>
                <a:gd name="T2" fmla="*/ 90 w 42"/>
                <a:gd name="T3" fmla="*/ 32 h 20"/>
                <a:gd name="T4" fmla="*/ 136 w 42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0" y="0"/>
                  </a:moveTo>
                  <a:cubicBezTo>
                    <a:pt x="9" y="1"/>
                    <a:pt x="20" y="5"/>
                    <a:pt x="28" y="10"/>
                  </a:cubicBezTo>
                  <a:cubicBezTo>
                    <a:pt x="33" y="12"/>
                    <a:pt x="40" y="14"/>
                    <a:pt x="42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2" name="Freeform 29">
              <a:extLst>
                <a:ext uri="{FF2B5EF4-FFF2-40B4-BE49-F238E27FC236}">
                  <a16:creationId xmlns:a16="http://schemas.microsoft.com/office/drawing/2014/main" id="{6CF73AB4-6B79-48DE-9F82-FA41D1C2F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3838"/>
              <a:ext cx="59" cy="33"/>
            </a:xfrm>
            <a:custGeom>
              <a:avLst/>
              <a:gdLst>
                <a:gd name="T0" fmla="*/ 128 w 40"/>
                <a:gd name="T1" fmla="*/ 75 h 22"/>
                <a:gd name="T2" fmla="*/ 0 w 4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2">
                  <a:moveTo>
                    <a:pt x="40" y="22"/>
                  </a:moveTo>
                  <a:cubicBezTo>
                    <a:pt x="33" y="9"/>
                    <a:pt x="15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3" name="Freeform 30">
              <a:extLst>
                <a:ext uri="{FF2B5EF4-FFF2-40B4-BE49-F238E27FC236}">
                  <a16:creationId xmlns:a16="http://schemas.microsoft.com/office/drawing/2014/main" id="{CC740A67-366A-4D79-A3C7-8D8D82209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107"/>
              <a:ext cx="948" cy="1761"/>
            </a:xfrm>
            <a:custGeom>
              <a:avLst/>
              <a:gdLst>
                <a:gd name="T0" fmla="*/ 1603 w 644"/>
                <a:gd name="T1" fmla="*/ 0 h 1199"/>
                <a:gd name="T2" fmla="*/ 1850 w 644"/>
                <a:gd name="T3" fmla="*/ 1685 h 1199"/>
                <a:gd name="T4" fmla="*/ 1887 w 644"/>
                <a:gd name="T5" fmla="*/ 2256 h 1199"/>
                <a:gd name="T6" fmla="*/ 1965 w 644"/>
                <a:gd name="T7" fmla="*/ 2683 h 1199"/>
                <a:gd name="T8" fmla="*/ 2006 w 644"/>
                <a:gd name="T9" fmla="*/ 3331 h 1199"/>
                <a:gd name="T10" fmla="*/ 2055 w 644"/>
                <a:gd name="T11" fmla="*/ 3682 h 1199"/>
                <a:gd name="T12" fmla="*/ 1786 w 644"/>
                <a:gd name="T13" fmla="*/ 3783 h 1199"/>
                <a:gd name="T14" fmla="*/ 1521 w 644"/>
                <a:gd name="T15" fmla="*/ 3704 h 1199"/>
                <a:gd name="T16" fmla="*/ 1506 w 644"/>
                <a:gd name="T17" fmla="*/ 3406 h 1199"/>
                <a:gd name="T18" fmla="*/ 1479 w 644"/>
                <a:gd name="T19" fmla="*/ 3102 h 1199"/>
                <a:gd name="T20" fmla="*/ 1468 w 644"/>
                <a:gd name="T21" fmla="*/ 2946 h 1199"/>
                <a:gd name="T22" fmla="*/ 1394 w 644"/>
                <a:gd name="T23" fmla="*/ 2669 h 1199"/>
                <a:gd name="T24" fmla="*/ 1337 w 644"/>
                <a:gd name="T25" fmla="*/ 2297 h 1199"/>
                <a:gd name="T26" fmla="*/ 1298 w 644"/>
                <a:gd name="T27" fmla="*/ 2069 h 1199"/>
                <a:gd name="T28" fmla="*/ 1225 w 644"/>
                <a:gd name="T29" fmla="*/ 1698 h 1199"/>
                <a:gd name="T30" fmla="*/ 1142 w 644"/>
                <a:gd name="T31" fmla="*/ 1285 h 1199"/>
                <a:gd name="T32" fmla="*/ 1025 w 644"/>
                <a:gd name="T33" fmla="*/ 852 h 1199"/>
                <a:gd name="T34" fmla="*/ 913 w 644"/>
                <a:gd name="T35" fmla="*/ 1285 h 1199"/>
                <a:gd name="T36" fmla="*/ 826 w 644"/>
                <a:gd name="T37" fmla="*/ 1698 h 1199"/>
                <a:gd name="T38" fmla="*/ 752 w 644"/>
                <a:gd name="T39" fmla="*/ 2069 h 1199"/>
                <a:gd name="T40" fmla="*/ 715 w 644"/>
                <a:gd name="T41" fmla="*/ 2297 h 1199"/>
                <a:gd name="T42" fmla="*/ 657 w 644"/>
                <a:gd name="T43" fmla="*/ 2669 h 1199"/>
                <a:gd name="T44" fmla="*/ 583 w 644"/>
                <a:gd name="T45" fmla="*/ 2946 h 1199"/>
                <a:gd name="T46" fmla="*/ 570 w 644"/>
                <a:gd name="T47" fmla="*/ 3102 h 1199"/>
                <a:gd name="T48" fmla="*/ 546 w 644"/>
                <a:gd name="T49" fmla="*/ 3406 h 1199"/>
                <a:gd name="T50" fmla="*/ 528 w 644"/>
                <a:gd name="T51" fmla="*/ 3704 h 1199"/>
                <a:gd name="T52" fmla="*/ 265 w 644"/>
                <a:gd name="T53" fmla="*/ 3783 h 1199"/>
                <a:gd name="T54" fmla="*/ 0 w 644"/>
                <a:gd name="T55" fmla="*/ 3682 h 1199"/>
                <a:gd name="T56" fmla="*/ 46 w 644"/>
                <a:gd name="T57" fmla="*/ 3331 h 1199"/>
                <a:gd name="T58" fmla="*/ 87 w 644"/>
                <a:gd name="T59" fmla="*/ 2683 h 1199"/>
                <a:gd name="T60" fmla="*/ 162 w 644"/>
                <a:gd name="T61" fmla="*/ 2256 h 1199"/>
                <a:gd name="T62" fmla="*/ 202 w 644"/>
                <a:gd name="T63" fmla="*/ 1685 h 1199"/>
                <a:gd name="T64" fmla="*/ 446 w 644"/>
                <a:gd name="T65" fmla="*/ 0 h 1199"/>
                <a:gd name="T66" fmla="*/ 1603 w 644"/>
                <a:gd name="T67" fmla="*/ 0 h 11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4" h="1199">
                  <a:moveTo>
                    <a:pt x="503" y="0"/>
                  </a:moveTo>
                  <a:cubicBezTo>
                    <a:pt x="503" y="0"/>
                    <a:pt x="580" y="451"/>
                    <a:pt x="580" y="532"/>
                  </a:cubicBezTo>
                  <a:cubicBezTo>
                    <a:pt x="580" y="614"/>
                    <a:pt x="587" y="686"/>
                    <a:pt x="592" y="712"/>
                  </a:cubicBezTo>
                  <a:cubicBezTo>
                    <a:pt x="597" y="738"/>
                    <a:pt x="617" y="816"/>
                    <a:pt x="616" y="847"/>
                  </a:cubicBezTo>
                  <a:cubicBezTo>
                    <a:pt x="614" y="879"/>
                    <a:pt x="626" y="1012"/>
                    <a:pt x="629" y="1051"/>
                  </a:cubicBezTo>
                  <a:cubicBezTo>
                    <a:pt x="632" y="1090"/>
                    <a:pt x="644" y="1162"/>
                    <a:pt x="644" y="1162"/>
                  </a:cubicBezTo>
                  <a:cubicBezTo>
                    <a:pt x="644" y="1162"/>
                    <a:pt x="605" y="1199"/>
                    <a:pt x="560" y="1194"/>
                  </a:cubicBezTo>
                  <a:cubicBezTo>
                    <a:pt x="516" y="1190"/>
                    <a:pt x="477" y="1169"/>
                    <a:pt x="477" y="1169"/>
                  </a:cubicBezTo>
                  <a:cubicBezTo>
                    <a:pt x="477" y="1169"/>
                    <a:pt x="474" y="1105"/>
                    <a:pt x="472" y="1075"/>
                  </a:cubicBezTo>
                  <a:cubicBezTo>
                    <a:pt x="470" y="1045"/>
                    <a:pt x="466" y="996"/>
                    <a:pt x="464" y="979"/>
                  </a:cubicBezTo>
                  <a:cubicBezTo>
                    <a:pt x="463" y="962"/>
                    <a:pt x="460" y="930"/>
                    <a:pt x="460" y="930"/>
                  </a:cubicBezTo>
                  <a:cubicBezTo>
                    <a:pt x="460" y="930"/>
                    <a:pt x="442" y="871"/>
                    <a:pt x="437" y="842"/>
                  </a:cubicBezTo>
                  <a:cubicBezTo>
                    <a:pt x="431" y="813"/>
                    <a:pt x="423" y="749"/>
                    <a:pt x="419" y="725"/>
                  </a:cubicBezTo>
                  <a:cubicBezTo>
                    <a:pt x="414" y="701"/>
                    <a:pt x="414" y="679"/>
                    <a:pt x="407" y="653"/>
                  </a:cubicBezTo>
                  <a:cubicBezTo>
                    <a:pt x="400" y="627"/>
                    <a:pt x="388" y="572"/>
                    <a:pt x="384" y="536"/>
                  </a:cubicBezTo>
                  <a:cubicBezTo>
                    <a:pt x="380" y="500"/>
                    <a:pt x="365" y="439"/>
                    <a:pt x="358" y="406"/>
                  </a:cubicBezTo>
                  <a:cubicBezTo>
                    <a:pt x="351" y="373"/>
                    <a:pt x="321" y="269"/>
                    <a:pt x="321" y="269"/>
                  </a:cubicBezTo>
                  <a:cubicBezTo>
                    <a:pt x="321" y="269"/>
                    <a:pt x="293" y="373"/>
                    <a:pt x="286" y="406"/>
                  </a:cubicBezTo>
                  <a:cubicBezTo>
                    <a:pt x="278" y="439"/>
                    <a:pt x="263" y="500"/>
                    <a:pt x="259" y="536"/>
                  </a:cubicBezTo>
                  <a:cubicBezTo>
                    <a:pt x="255" y="572"/>
                    <a:pt x="243" y="627"/>
                    <a:pt x="236" y="653"/>
                  </a:cubicBezTo>
                  <a:cubicBezTo>
                    <a:pt x="229" y="679"/>
                    <a:pt x="229" y="701"/>
                    <a:pt x="224" y="725"/>
                  </a:cubicBezTo>
                  <a:cubicBezTo>
                    <a:pt x="220" y="749"/>
                    <a:pt x="212" y="813"/>
                    <a:pt x="206" y="842"/>
                  </a:cubicBezTo>
                  <a:cubicBezTo>
                    <a:pt x="201" y="871"/>
                    <a:pt x="183" y="930"/>
                    <a:pt x="183" y="930"/>
                  </a:cubicBezTo>
                  <a:cubicBezTo>
                    <a:pt x="183" y="930"/>
                    <a:pt x="181" y="962"/>
                    <a:pt x="179" y="979"/>
                  </a:cubicBezTo>
                  <a:cubicBezTo>
                    <a:pt x="177" y="996"/>
                    <a:pt x="173" y="1045"/>
                    <a:pt x="171" y="1075"/>
                  </a:cubicBezTo>
                  <a:cubicBezTo>
                    <a:pt x="170" y="1105"/>
                    <a:pt x="166" y="1169"/>
                    <a:pt x="166" y="1169"/>
                  </a:cubicBezTo>
                  <a:cubicBezTo>
                    <a:pt x="166" y="1169"/>
                    <a:pt x="127" y="1190"/>
                    <a:pt x="83" y="1194"/>
                  </a:cubicBezTo>
                  <a:cubicBezTo>
                    <a:pt x="38" y="1199"/>
                    <a:pt x="0" y="1162"/>
                    <a:pt x="0" y="1162"/>
                  </a:cubicBezTo>
                  <a:cubicBezTo>
                    <a:pt x="0" y="1162"/>
                    <a:pt x="11" y="1090"/>
                    <a:pt x="14" y="1051"/>
                  </a:cubicBezTo>
                  <a:cubicBezTo>
                    <a:pt x="18" y="1012"/>
                    <a:pt x="29" y="879"/>
                    <a:pt x="27" y="847"/>
                  </a:cubicBezTo>
                  <a:cubicBezTo>
                    <a:pt x="26" y="816"/>
                    <a:pt x="46" y="738"/>
                    <a:pt x="51" y="712"/>
                  </a:cubicBezTo>
                  <a:cubicBezTo>
                    <a:pt x="56" y="686"/>
                    <a:pt x="63" y="614"/>
                    <a:pt x="63" y="532"/>
                  </a:cubicBezTo>
                  <a:cubicBezTo>
                    <a:pt x="63" y="451"/>
                    <a:pt x="140" y="0"/>
                    <a:pt x="140" y="0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4" name="Freeform 31">
              <a:extLst>
                <a:ext uri="{FF2B5EF4-FFF2-40B4-BE49-F238E27FC236}">
                  <a16:creationId xmlns:a16="http://schemas.microsoft.com/office/drawing/2014/main" id="{C0D1EA0B-F48C-42A3-B5B5-3937AC9BE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829"/>
              <a:ext cx="121" cy="313"/>
            </a:xfrm>
            <a:custGeom>
              <a:avLst/>
              <a:gdLst>
                <a:gd name="T0" fmla="*/ 0 w 82"/>
                <a:gd name="T1" fmla="*/ 0 h 213"/>
                <a:gd name="T2" fmla="*/ 264 w 82"/>
                <a:gd name="T3" fmla="*/ 676 h 2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13">
                  <a:moveTo>
                    <a:pt x="0" y="0"/>
                  </a:moveTo>
                  <a:cubicBezTo>
                    <a:pt x="0" y="0"/>
                    <a:pt x="35" y="150"/>
                    <a:pt x="82" y="2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5" name="Freeform 32">
              <a:extLst>
                <a:ext uri="{FF2B5EF4-FFF2-40B4-BE49-F238E27FC236}">
                  <a16:creationId xmlns:a16="http://schemas.microsoft.com/office/drawing/2014/main" id="{83EA9889-1DA5-4F3E-A3CF-AB296542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107"/>
              <a:ext cx="948" cy="1761"/>
            </a:xfrm>
            <a:custGeom>
              <a:avLst/>
              <a:gdLst>
                <a:gd name="T0" fmla="*/ 1603 w 644"/>
                <a:gd name="T1" fmla="*/ 0 h 1199"/>
                <a:gd name="T2" fmla="*/ 1850 w 644"/>
                <a:gd name="T3" fmla="*/ 1685 h 1199"/>
                <a:gd name="T4" fmla="*/ 1887 w 644"/>
                <a:gd name="T5" fmla="*/ 2256 h 1199"/>
                <a:gd name="T6" fmla="*/ 1965 w 644"/>
                <a:gd name="T7" fmla="*/ 2683 h 1199"/>
                <a:gd name="T8" fmla="*/ 2006 w 644"/>
                <a:gd name="T9" fmla="*/ 3331 h 1199"/>
                <a:gd name="T10" fmla="*/ 2055 w 644"/>
                <a:gd name="T11" fmla="*/ 3682 h 1199"/>
                <a:gd name="T12" fmla="*/ 1786 w 644"/>
                <a:gd name="T13" fmla="*/ 3783 h 1199"/>
                <a:gd name="T14" fmla="*/ 1521 w 644"/>
                <a:gd name="T15" fmla="*/ 3704 h 1199"/>
                <a:gd name="T16" fmla="*/ 1506 w 644"/>
                <a:gd name="T17" fmla="*/ 3406 h 1199"/>
                <a:gd name="T18" fmla="*/ 1479 w 644"/>
                <a:gd name="T19" fmla="*/ 3102 h 1199"/>
                <a:gd name="T20" fmla="*/ 1468 w 644"/>
                <a:gd name="T21" fmla="*/ 2946 h 1199"/>
                <a:gd name="T22" fmla="*/ 1394 w 644"/>
                <a:gd name="T23" fmla="*/ 2669 h 1199"/>
                <a:gd name="T24" fmla="*/ 1337 w 644"/>
                <a:gd name="T25" fmla="*/ 2297 h 1199"/>
                <a:gd name="T26" fmla="*/ 1298 w 644"/>
                <a:gd name="T27" fmla="*/ 2069 h 1199"/>
                <a:gd name="T28" fmla="*/ 1225 w 644"/>
                <a:gd name="T29" fmla="*/ 1698 h 1199"/>
                <a:gd name="T30" fmla="*/ 1142 w 644"/>
                <a:gd name="T31" fmla="*/ 1285 h 1199"/>
                <a:gd name="T32" fmla="*/ 1025 w 644"/>
                <a:gd name="T33" fmla="*/ 852 h 1199"/>
                <a:gd name="T34" fmla="*/ 913 w 644"/>
                <a:gd name="T35" fmla="*/ 1285 h 1199"/>
                <a:gd name="T36" fmla="*/ 826 w 644"/>
                <a:gd name="T37" fmla="*/ 1698 h 1199"/>
                <a:gd name="T38" fmla="*/ 752 w 644"/>
                <a:gd name="T39" fmla="*/ 2069 h 1199"/>
                <a:gd name="T40" fmla="*/ 715 w 644"/>
                <a:gd name="T41" fmla="*/ 2297 h 1199"/>
                <a:gd name="T42" fmla="*/ 657 w 644"/>
                <a:gd name="T43" fmla="*/ 2669 h 1199"/>
                <a:gd name="T44" fmla="*/ 583 w 644"/>
                <a:gd name="T45" fmla="*/ 2946 h 1199"/>
                <a:gd name="T46" fmla="*/ 570 w 644"/>
                <a:gd name="T47" fmla="*/ 3102 h 1199"/>
                <a:gd name="T48" fmla="*/ 546 w 644"/>
                <a:gd name="T49" fmla="*/ 3406 h 1199"/>
                <a:gd name="T50" fmla="*/ 528 w 644"/>
                <a:gd name="T51" fmla="*/ 3704 h 1199"/>
                <a:gd name="T52" fmla="*/ 265 w 644"/>
                <a:gd name="T53" fmla="*/ 3783 h 1199"/>
                <a:gd name="T54" fmla="*/ 0 w 644"/>
                <a:gd name="T55" fmla="*/ 3682 h 1199"/>
                <a:gd name="T56" fmla="*/ 46 w 644"/>
                <a:gd name="T57" fmla="*/ 3331 h 1199"/>
                <a:gd name="T58" fmla="*/ 87 w 644"/>
                <a:gd name="T59" fmla="*/ 2683 h 1199"/>
                <a:gd name="T60" fmla="*/ 162 w 644"/>
                <a:gd name="T61" fmla="*/ 2256 h 1199"/>
                <a:gd name="T62" fmla="*/ 202 w 644"/>
                <a:gd name="T63" fmla="*/ 1685 h 1199"/>
                <a:gd name="T64" fmla="*/ 446 w 644"/>
                <a:gd name="T65" fmla="*/ 0 h 1199"/>
                <a:gd name="T66" fmla="*/ 1603 w 644"/>
                <a:gd name="T67" fmla="*/ 0 h 11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4" h="1199">
                  <a:moveTo>
                    <a:pt x="503" y="0"/>
                  </a:moveTo>
                  <a:cubicBezTo>
                    <a:pt x="503" y="0"/>
                    <a:pt x="580" y="451"/>
                    <a:pt x="580" y="532"/>
                  </a:cubicBezTo>
                  <a:cubicBezTo>
                    <a:pt x="580" y="614"/>
                    <a:pt x="587" y="686"/>
                    <a:pt x="592" y="712"/>
                  </a:cubicBezTo>
                  <a:cubicBezTo>
                    <a:pt x="597" y="738"/>
                    <a:pt x="617" y="816"/>
                    <a:pt x="616" y="847"/>
                  </a:cubicBezTo>
                  <a:cubicBezTo>
                    <a:pt x="614" y="879"/>
                    <a:pt x="626" y="1012"/>
                    <a:pt x="629" y="1051"/>
                  </a:cubicBezTo>
                  <a:cubicBezTo>
                    <a:pt x="632" y="1090"/>
                    <a:pt x="644" y="1162"/>
                    <a:pt x="644" y="1162"/>
                  </a:cubicBezTo>
                  <a:cubicBezTo>
                    <a:pt x="644" y="1162"/>
                    <a:pt x="605" y="1199"/>
                    <a:pt x="560" y="1194"/>
                  </a:cubicBezTo>
                  <a:cubicBezTo>
                    <a:pt x="516" y="1190"/>
                    <a:pt x="477" y="1169"/>
                    <a:pt x="477" y="1169"/>
                  </a:cubicBezTo>
                  <a:cubicBezTo>
                    <a:pt x="477" y="1169"/>
                    <a:pt x="474" y="1105"/>
                    <a:pt x="472" y="1075"/>
                  </a:cubicBezTo>
                  <a:cubicBezTo>
                    <a:pt x="470" y="1045"/>
                    <a:pt x="466" y="996"/>
                    <a:pt x="464" y="979"/>
                  </a:cubicBezTo>
                  <a:cubicBezTo>
                    <a:pt x="463" y="962"/>
                    <a:pt x="460" y="930"/>
                    <a:pt x="460" y="930"/>
                  </a:cubicBezTo>
                  <a:cubicBezTo>
                    <a:pt x="460" y="930"/>
                    <a:pt x="442" y="871"/>
                    <a:pt x="437" y="842"/>
                  </a:cubicBezTo>
                  <a:cubicBezTo>
                    <a:pt x="431" y="813"/>
                    <a:pt x="423" y="749"/>
                    <a:pt x="419" y="725"/>
                  </a:cubicBezTo>
                  <a:cubicBezTo>
                    <a:pt x="414" y="701"/>
                    <a:pt x="414" y="679"/>
                    <a:pt x="407" y="653"/>
                  </a:cubicBezTo>
                  <a:cubicBezTo>
                    <a:pt x="400" y="627"/>
                    <a:pt x="388" y="572"/>
                    <a:pt x="384" y="536"/>
                  </a:cubicBezTo>
                  <a:cubicBezTo>
                    <a:pt x="380" y="500"/>
                    <a:pt x="365" y="439"/>
                    <a:pt x="358" y="406"/>
                  </a:cubicBezTo>
                  <a:cubicBezTo>
                    <a:pt x="351" y="373"/>
                    <a:pt x="321" y="269"/>
                    <a:pt x="321" y="269"/>
                  </a:cubicBezTo>
                  <a:cubicBezTo>
                    <a:pt x="321" y="269"/>
                    <a:pt x="293" y="373"/>
                    <a:pt x="286" y="406"/>
                  </a:cubicBezTo>
                  <a:cubicBezTo>
                    <a:pt x="278" y="439"/>
                    <a:pt x="263" y="500"/>
                    <a:pt x="259" y="536"/>
                  </a:cubicBezTo>
                  <a:cubicBezTo>
                    <a:pt x="255" y="572"/>
                    <a:pt x="243" y="627"/>
                    <a:pt x="236" y="653"/>
                  </a:cubicBezTo>
                  <a:cubicBezTo>
                    <a:pt x="229" y="679"/>
                    <a:pt x="229" y="701"/>
                    <a:pt x="224" y="725"/>
                  </a:cubicBezTo>
                  <a:cubicBezTo>
                    <a:pt x="220" y="749"/>
                    <a:pt x="212" y="813"/>
                    <a:pt x="206" y="842"/>
                  </a:cubicBezTo>
                  <a:cubicBezTo>
                    <a:pt x="201" y="871"/>
                    <a:pt x="183" y="930"/>
                    <a:pt x="183" y="930"/>
                  </a:cubicBezTo>
                  <a:cubicBezTo>
                    <a:pt x="183" y="930"/>
                    <a:pt x="181" y="962"/>
                    <a:pt x="179" y="979"/>
                  </a:cubicBezTo>
                  <a:cubicBezTo>
                    <a:pt x="177" y="996"/>
                    <a:pt x="173" y="1045"/>
                    <a:pt x="171" y="1075"/>
                  </a:cubicBezTo>
                  <a:cubicBezTo>
                    <a:pt x="170" y="1105"/>
                    <a:pt x="166" y="1169"/>
                    <a:pt x="166" y="1169"/>
                  </a:cubicBezTo>
                  <a:cubicBezTo>
                    <a:pt x="166" y="1169"/>
                    <a:pt x="127" y="1190"/>
                    <a:pt x="83" y="1194"/>
                  </a:cubicBezTo>
                  <a:cubicBezTo>
                    <a:pt x="38" y="1199"/>
                    <a:pt x="0" y="1162"/>
                    <a:pt x="0" y="1162"/>
                  </a:cubicBezTo>
                  <a:cubicBezTo>
                    <a:pt x="0" y="1162"/>
                    <a:pt x="11" y="1090"/>
                    <a:pt x="14" y="1051"/>
                  </a:cubicBezTo>
                  <a:cubicBezTo>
                    <a:pt x="18" y="1012"/>
                    <a:pt x="29" y="879"/>
                    <a:pt x="27" y="847"/>
                  </a:cubicBezTo>
                  <a:cubicBezTo>
                    <a:pt x="26" y="816"/>
                    <a:pt x="46" y="738"/>
                    <a:pt x="51" y="712"/>
                  </a:cubicBezTo>
                  <a:cubicBezTo>
                    <a:pt x="56" y="686"/>
                    <a:pt x="63" y="614"/>
                    <a:pt x="63" y="532"/>
                  </a:cubicBezTo>
                  <a:cubicBezTo>
                    <a:pt x="63" y="451"/>
                    <a:pt x="140" y="0"/>
                    <a:pt x="140" y="0"/>
                  </a:cubicBezTo>
                  <a:lnTo>
                    <a:pt x="503" y="0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6" name="Freeform 33">
              <a:extLst>
                <a:ext uri="{FF2B5EF4-FFF2-40B4-BE49-F238E27FC236}">
                  <a16:creationId xmlns:a16="http://schemas.microsoft.com/office/drawing/2014/main" id="{ED7061EA-2A5A-4D5A-BBB7-749945F7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829"/>
              <a:ext cx="121" cy="313"/>
            </a:xfrm>
            <a:custGeom>
              <a:avLst/>
              <a:gdLst>
                <a:gd name="T0" fmla="*/ 264 w 82"/>
                <a:gd name="T1" fmla="*/ 0 h 213"/>
                <a:gd name="T2" fmla="*/ 0 w 82"/>
                <a:gd name="T3" fmla="*/ 676 h 2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13">
                  <a:moveTo>
                    <a:pt x="82" y="0"/>
                  </a:moveTo>
                  <a:cubicBezTo>
                    <a:pt x="82" y="0"/>
                    <a:pt x="47" y="150"/>
                    <a:pt x="0" y="2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7" name="Freeform 34">
              <a:extLst>
                <a:ext uri="{FF2B5EF4-FFF2-40B4-BE49-F238E27FC236}">
                  <a16:creationId xmlns:a16="http://schemas.microsoft.com/office/drawing/2014/main" id="{9EF5889A-BA75-42E0-8FCC-66BA6892B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755"/>
              <a:ext cx="339" cy="699"/>
            </a:xfrm>
            <a:custGeom>
              <a:avLst/>
              <a:gdLst>
                <a:gd name="T0" fmla="*/ 352 w 230"/>
                <a:gd name="T1" fmla="*/ 0 h 476"/>
                <a:gd name="T2" fmla="*/ 128 w 230"/>
                <a:gd name="T3" fmla="*/ 79 h 476"/>
                <a:gd name="T4" fmla="*/ 52 w 230"/>
                <a:gd name="T5" fmla="*/ 326 h 476"/>
                <a:gd name="T6" fmla="*/ 60 w 230"/>
                <a:gd name="T7" fmla="*/ 451 h 476"/>
                <a:gd name="T8" fmla="*/ 15 w 230"/>
                <a:gd name="T9" fmla="*/ 445 h 476"/>
                <a:gd name="T10" fmla="*/ 40 w 230"/>
                <a:gd name="T11" fmla="*/ 521 h 476"/>
                <a:gd name="T12" fmla="*/ 109 w 230"/>
                <a:gd name="T13" fmla="*/ 617 h 476"/>
                <a:gd name="T14" fmla="*/ 143 w 230"/>
                <a:gd name="T15" fmla="*/ 736 h 476"/>
                <a:gd name="T16" fmla="*/ 102 w 230"/>
                <a:gd name="T17" fmla="*/ 1028 h 476"/>
                <a:gd name="T18" fmla="*/ 394 w 230"/>
                <a:gd name="T19" fmla="*/ 1507 h 476"/>
                <a:gd name="T20" fmla="*/ 691 w 230"/>
                <a:gd name="T21" fmla="*/ 1007 h 476"/>
                <a:gd name="T22" fmla="*/ 622 w 230"/>
                <a:gd name="T23" fmla="*/ 643 h 476"/>
                <a:gd name="T24" fmla="*/ 629 w 230"/>
                <a:gd name="T25" fmla="*/ 599 h 476"/>
                <a:gd name="T26" fmla="*/ 678 w 230"/>
                <a:gd name="T27" fmla="*/ 557 h 476"/>
                <a:gd name="T28" fmla="*/ 724 w 230"/>
                <a:gd name="T29" fmla="*/ 414 h 476"/>
                <a:gd name="T30" fmla="*/ 674 w 230"/>
                <a:gd name="T31" fmla="*/ 411 h 476"/>
                <a:gd name="T32" fmla="*/ 666 w 230"/>
                <a:gd name="T33" fmla="*/ 258 h 476"/>
                <a:gd name="T34" fmla="*/ 541 w 230"/>
                <a:gd name="T35" fmla="*/ 19 h 476"/>
                <a:gd name="T36" fmla="*/ 352 w 230"/>
                <a:gd name="T37" fmla="*/ 0 h 4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0" h="476">
                  <a:moveTo>
                    <a:pt x="110" y="0"/>
                  </a:moveTo>
                  <a:cubicBezTo>
                    <a:pt x="110" y="0"/>
                    <a:pt x="49" y="12"/>
                    <a:pt x="40" y="25"/>
                  </a:cubicBezTo>
                  <a:cubicBezTo>
                    <a:pt x="30" y="38"/>
                    <a:pt x="14" y="95"/>
                    <a:pt x="16" y="103"/>
                  </a:cubicBezTo>
                  <a:cubicBezTo>
                    <a:pt x="17" y="112"/>
                    <a:pt x="19" y="142"/>
                    <a:pt x="19" y="142"/>
                  </a:cubicBezTo>
                  <a:cubicBezTo>
                    <a:pt x="19" y="142"/>
                    <a:pt x="12" y="135"/>
                    <a:pt x="5" y="140"/>
                  </a:cubicBezTo>
                  <a:cubicBezTo>
                    <a:pt x="0" y="144"/>
                    <a:pt x="11" y="160"/>
                    <a:pt x="12" y="165"/>
                  </a:cubicBezTo>
                  <a:cubicBezTo>
                    <a:pt x="13" y="170"/>
                    <a:pt x="15" y="197"/>
                    <a:pt x="34" y="195"/>
                  </a:cubicBezTo>
                  <a:cubicBezTo>
                    <a:pt x="34" y="195"/>
                    <a:pt x="39" y="222"/>
                    <a:pt x="45" y="232"/>
                  </a:cubicBezTo>
                  <a:cubicBezTo>
                    <a:pt x="45" y="232"/>
                    <a:pt x="53" y="314"/>
                    <a:pt x="32" y="325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216" y="318"/>
                    <a:pt x="216" y="318"/>
                    <a:pt x="216" y="318"/>
                  </a:cubicBezTo>
                  <a:cubicBezTo>
                    <a:pt x="216" y="318"/>
                    <a:pt x="188" y="288"/>
                    <a:pt x="194" y="203"/>
                  </a:cubicBezTo>
                  <a:cubicBezTo>
                    <a:pt x="194" y="203"/>
                    <a:pt x="196" y="193"/>
                    <a:pt x="197" y="189"/>
                  </a:cubicBezTo>
                  <a:cubicBezTo>
                    <a:pt x="197" y="189"/>
                    <a:pt x="206" y="193"/>
                    <a:pt x="212" y="176"/>
                  </a:cubicBezTo>
                  <a:cubicBezTo>
                    <a:pt x="218" y="160"/>
                    <a:pt x="230" y="139"/>
                    <a:pt x="226" y="131"/>
                  </a:cubicBezTo>
                  <a:cubicBezTo>
                    <a:pt x="222" y="122"/>
                    <a:pt x="212" y="126"/>
                    <a:pt x="210" y="130"/>
                  </a:cubicBezTo>
                  <a:cubicBezTo>
                    <a:pt x="210" y="130"/>
                    <a:pt x="208" y="99"/>
                    <a:pt x="208" y="82"/>
                  </a:cubicBezTo>
                  <a:cubicBezTo>
                    <a:pt x="209" y="64"/>
                    <a:pt x="186" y="9"/>
                    <a:pt x="169" y="6"/>
                  </a:cubicBezTo>
                  <a:cubicBezTo>
                    <a:pt x="153" y="4"/>
                    <a:pt x="110" y="0"/>
                    <a:pt x="110" y="0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8" name="Freeform 35">
              <a:extLst>
                <a:ext uri="{FF2B5EF4-FFF2-40B4-BE49-F238E27FC236}">
                  <a16:creationId xmlns:a16="http://schemas.microsoft.com/office/drawing/2014/main" id="{B9362DD3-52B3-42F9-9CB1-221A7AD3F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755"/>
              <a:ext cx="339" cy="699"/>
            </a:xfrm>
            <a:custGeom>
              <a:avLst/>
              <a:gdLst>
                <a:gd name="T0" fmla="*/ 352 w 230"/>
                <a:gd name="T1" fmla="*/ 0 h 476"/>
                <a:gd name="T2" fmla="*/ 128 w 230"/>
                <a:gd name="T3" fmla="*/ 79 h 476"/>
                <a:gd name="T4" fmla="*/ 52 w 230"/>
                <a:gd name="T5" fmla="*/ 326 h 476"/>
                <a:gd name="T6" fmla="*/ 60 w 230"/>
                <a:gd name="T7" fmla="*/ 451 h 476"/>
                <a:gd name="T8" fmla="*/ 15 w 230"/>
                <a:gd name="T9" fmla="*/ 445 h 476"/>
                <a:gd name="T10" fmla="*/ 40 w 230"/>
                <a:gd name="T11" fmla="*/ 521 h 476"/>
                <a:gd name="T12" fmla="*/ 109 w 230"/>
                <a:gd name="T13" fmla="*/ 617 h 476"/>
                <a:gd name="T14" fmla="*/ 143 w 230"/>
                <a:gd name="T15" fmla="*/ 736 h 476"/>
                <a:gd name="T16" fmla="*/ 102 w 230"/>
                <a:gd name="T17" fmla="*/ 1028 h 476"/>
                <a:gd name="T18" fmla="*/ 394 w 230"/>
                <a:gd name="T19" fmla="*/ 1507 h 476"/>
                <a:gd name="T20" fmla="*/ 691 w 230"/>
                <a:gd name="T21" fmla="*/ 1007 h 476"/>
                <a:gd name="T22" fmla="*/ 622 w 230"/>
                <a:gd name="T23" fmla="*/ 643 h 476"/>
                <a:gd name="T24" fmla="*/ 629 w 230"/>
                <a:gd name="T25" fmla="*/ 599 h 476"/>
                <a:gd name="T26" fmla="*/ 678 w 230"/>
                <a:gd name="T27" fmla="*/ 557 h 476"/>
                <a:gd name="T28" fmla="*/ 724 w 230"/>
                <a:gd name="T29" fmla="*/ 414 h 476"/>
                <a:gd name="T30" fmla="*/ 674 w 230"/>
                <a:gd name="T31" fmla="*/ 411 h 476"/>
                <a:gd name="T32" fmla="*/ 666 w 230"/>
                <a:gd name="T33" fmla="*/ 258 h 476"/>
                <a:gd name="T34" fmla="*/ 541 w 230"/>
                <a:gd name="T35" fmla="*/ 19 h 476"/>
                <a:gd name="T36" fmla="*/ 352 w 230"/>
                <a:gd name="T37" fmla="*/ 0 h 4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0" h="476">
                  <a:moveTo>
                    <a:pt x="110" y="0"/>
                  </a:moveTo>
                  <a:cubicBezTo>
                    <a:pt x="110" y="0"/>
                    <a:pt x="49" y="12"/>
                    <a:pt x="40" y="25"/>
                  </a:cubicBezTo>
                  <a:cubicBezTo>
                    <a:pt x="30" y="38"/>
                    <a:pt x="14" y="95"/>
                    <a:pt x="16" y="103"/>
                  </a:cubicBezTo>
                  <a:cubicBezTo>
                    <a:pt x="17" y="112"/>
                    <a:pt x="19" y="142"/>
                    <a:pt x="19" y="142"/>
                  </a:cubicBezTo>
                  <a:cubicBezTo>
                    <a:pt x="19" y="142"/>
                    <a:pt x="12" y="135"/>
                    <a:pt x="5" y="140"/>
                  </a:cubicBezTo>
                  <a:cubicBezTo>
                    <a:pt x="0" y="144"/>
                    <a:pt x="11" y="160"/>
                    <a:pt x="12" y="165"/>
                  </a:cubicBezTo>
                  <a:cubicBezTo>
                    <a:pt x="13" y="170"/>
                    <a:pt x="15" y="197"/>
                    <a:pt x="34" y="195"/>
                  </a:cubicBezTo>
                  <a:cubicBezTo>
                    <a:pt x="34" y="195"/>
                    <a:pt x="39" y="222"/>
                    <a:pt x="45" y="232"/>
                  </a:cubicBezTo>
                  <a:cubicBezTo>
                    <a:pt x="45" y="232"/>
                    <a:pt x="53" y="314"/>
                    <a:pt x="32" y="325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216" y="318"/>
                    <a:pt x="216" y="318"/>
                    <a:pt x="216" y="318"/>
                  </a:cubicBezTo>
                  <a:cubicBezTo>
                    <a:pt x="216" y="318"/>
                    <a:pt x="188" y="288"/>
                    <a:pt x="194" y="203"/>
                  </a:cubicBezTo>
                  <a:cubicBezTo>
                    <a:pt x="194" y="203"/>
                    <a:pt x="196" y="193"/>
                    <a:pt x="197" y="189"/>
                  </a:cubicBezTo>
                  <a:cubicBezTo>
                    <a:pt x="197" y="189"/>
                    <a:pt x="206" y="193"/>
                    <a:pt x="212" y="176"/>
                  </a:cubicBezTo>
                  <a:cubicBezTo>
                    <a:pt x="218" y="160"/>
                    <a:pt x="230" y="139"/>
                    <a:pt x="226" y="131"/>
                  </a:cubicBezTo>
                  <a:cubicBezTo>
                    <a:pt x="222" y="122"/>
                    <a:pt x="212" y="126"/>
                    <a:pt x="210" y="130"/>
                  </a:cubicBezTo>
                  <a:cubicBezTo>
                    <a:pt x="210" y="130"/>
                    <a:pt x="208" y="99"/>
                    <a:pt x="208" y="82"/>
                  </a:cubicBezTo>
                  <a:cubicBezTo>
                    <a:pt x="209" y="64"/>
                    <a:pt x="186" y="9"/>
                    <a:pt x="169" y="6"/>
                  </a:cubicBezTo>
                  <a:cubicBezTo>
                    <a:pt x="153" y="4"/>
                    <a:pt x="110" y="0"/>
                    <a:pt x="110" y="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9" name="Freeform 36">
              <a:extLst>
                <a:ext uri="{FF2B5EF4-FFF2-40B4-BE49-F238E27FC236}">
                  <a16:creationId xmlns:a16="http://schemas.microsoft.com/office/drawing/2014/main" id="{214855F2-FEC7-4784-9DAD-4F5086EAA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716"/>
              <a:ext cx="327" cy="257"/>
            </a:xfrm>
            <a:custGeom>
              <a:avLst/>
              <a:gdLst>
                <a:gd name="T0" fmla="*/ 364 w 222"/>
                <a:gd name="T1" fmla="*/ 222 h 175"/>
                <a:gd name="T2" fmla="*/ 202 w 222"/>
                <a:gd name="T3" fmla="*/ 169 h 175"/>
                <a:gd name="T4" fmla="*/ 119 w 222"/>
                <a:gd name="T5" fmla="*/ 303 h 175"/>
                <a:gd name="T6" fmla="*/ 74 w 222"/>
                <a:gd name="T7" fmla="*/ 392 h 175"/>
                <a:gd name="T8" fmla="*/ 69 w 222"/>
                <a:gd name="T9" fmla="*/ 542 h 175"/>
                <a:gd name="T10" fmla="*/ 40 w 222"/>
                <a:gd name="T11" fmla="*/ 505 h 175"/>
                <a:gd name="T12" fmla="*/ 13 w 222"/>
                <a:gd name="T13" fmla="*/ 391 h 175"/>
                <a:gd name="T14" fmla="*/ 9 w 222"/>
                <a:gd name="T15" fmla="*/ 304 h 175"/>
                <a:gd name="T16" fmla="*/ 9 w 222"/>
                <a:gd name="T17" fmla="*/ 257 h 175"/>
                <a:gd name="T18" fmla="*/ 35 w 222"/>
                <a:gd name="T19" fmla="*/ 217 h 175"/>
                <a:gd name="T20" fmla="*/ 27 w 222"/>
                <a:gd name="T21" fmla="*/ 201 h 175"/>
                <a:gd name="T22" fmla="*/ 100 w 222"/>
                <a:gd name="T23" fmla="*/ 120 h 175"/>
                <a:gd name="T24" fmla="*/ 81 w 222"/>
                <a:gd name="T25" fmla="*/ 115 h 175"/>
                <a:gd name="T26" fmla="*/ 143 w 222"/>
                <a:gd name="T27" fmla="*/ 75 h 175"/>
                <a:gd name="T28" fmla="*/ 196 w 222"/>
                <a:gd name="T29" fmla="*/ 41 h 175"/>
                <a:gd name="T30" fmla="*/ 183 w 222"/>
                <a:gd name="T31" fmla="*/ 22 h 175"/>
                <a:gd name="T32" fmla="*/ 256 w 222"/>
                <a:gd name="T33" fmla="*/ 13 h 175"/>
                <a:gd name="T34" fmla="*/ 349 w 222"/>
                <a:gd name="T35" fmla="*/ 15 h 175"/>
                <a:gd name="T36" fmla="*/ 467 w 222"/>
                <a:gd name="T37" fmla="*/ 15 h 175"/>
                <a:gd name="T38" fmla="*/ 546 w 222"/>
                <a:gd name="T39" fmla="*/ 41 h 175"/>
                <a:gd name="T40" fmla="*/ 597 w 222"/>
                <a:gd name="T41" fmla="*/ 41 h 175"/>
                <a:gd name="T42" fmla="*/ 601 w 222"/>
                <a:gd name="T43" fmla="*/ 75 h 175"/>
                <a:gd name="T44" fmla="*/ 642 w 222"/>
                <a:gd name="T45" fmla="*/ 95 h 175"/>
                <a:gd name="T46" fmla="*/ 642 w 222"/>
                <a:gd name="T47" fmla="*/ 140 h 175"/>
                <a:gd name="T48" fmla="*/ 682 w 222"/>
                <a:gd name="T49" fmla="*/ 176 h 175"/>
                <a:gd name="T50" fmla="*/ 688 w 222"/>
                <a:gd name="T51" fmla="*/ 238 h 175"/>
                <a:gd name="T52" fmla="*/ 697 w 222"/>
                <a:gd name="T53" fmla="*/ 266 h 175"/>
                <a:gd name="T54" fmla="*/ 703 w 222"/>
                <a:gd name="T55" fmla="*/ 310 h 175"/>
                <a:gd name="T56" fmla="*/ 697 w 222"/>
                <a:gd name="T57" fmla="*/ 372 h 175"/>
                <a:gd name="T58" fmla="*/ 678 w 222"/>
                <a:gd name="T59" fmla="*/ 408 h 175"/>
                <a:gd name="T60" fmla="*/ 678 w 222"/>
                <a:gd name="T61" fmla="*/ 460 h 175"/>
                <a:gd name="T62" fmla="*/ 670 w 222"/>
                <a:gd name="T63" fmla="*/ 498 h 175"/>
                <a:gd name="T64" fmla="*/ 657 w 222"/>
                <a:gd name="T65" fmla="*/ 529 h 175"/>
                <a:gd name="T66" fmla="*/ 651 w 222"/>
                <a:gd name="T67" fmla="*/ 492 h 175"/>
                <a:gd name="T68" fmla="*/ 651 w 222"/>
                <a:gd name="T69" fmla="*/ 404 h 175"/>
                <a:gd name="T70" fmla="*/ 623 w 222"/>
                <a:gd name="T71" fmla="*/ 304 h 175"/>
                <a:gd name="T72" fmla="*/ 588 w 222"/>
                <a:gd name="T73" fmla="*/ 244 h 175"/>
                <a:gd name="T74" fmla="*/ 536 w 222"/>
                <a:gd name="T75" fmla="*/ 142 h 175"/>
                <a:gd name="T76" fmla="*/ 364 w 222"/>
                <a:gd name="T77" fmla="*/ 222 h 1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22" h="175">
                  <a:moveTo>
                    <a:pt x="114" y="70"/>
                  </a:moveTo>
                  <a:cubicBezTo>
                    <a:pt x="92" y="72"/>
                    <a:pt x="79" y="53"/>
                    <a:pt x="63" y="53"/>
                  </a:cubicBezTo>
                  <a:cubicBezTo>
                    <a:pt x="48" y="53"/>
                    <a:pt x="42" y="86"/>
                    <a:pt x="37" y="95"/>
                  </a:cubicBezTo>
                  <a:cubicBezTo>
                    <a:pt x="32" y="104"/>
                    <a:pt x="22" y="115"/>
                    <a:pt x="23" y="124"/>
                  </a:cubicBezTo>
                  <a:cubicBezTo>
                    <a:pt x="25" y="133"/>
                    <a:pt x="29" y="161"/>
                    <a:pt x="22" y="171"/>
                  </a:cubicBezTo>
                  <a:cubicBezTo>
                    <a:pt x="20" y="175"/>
                    <a:pt x="12" y="159"/>
                    <a:pt x="12" y="159"/>
                  </a:cubicBezTo>
                  <a:cubicBezTo>
                    <a:pt x="8" y="147"/>
                    <a:pt x="8" y="135"/>
                    <a:pt x="4" y="123"/>
                  </a:cubicBezTo>
                  <a:cubicBezTo>
                    <a:pt x="0" y="113"/>
                    <a:pt x="1" y="107"/>
                    <a:pt x="3" y="96"/>
                  </a:cubicBezTo>
                  <a:cubicBezTo>
                    <a:pt x="4" y="91"/>
                    <a:pt x="1" y="86"/>
                    <a:pt x="3" y="81"/>
                  </a:cubicBezTo>
                  <a:cubicBezTo>
                    <a:pt x="4" y="76"/>
                    <a:pt x="11" y="74"/>
                    <a:pt x="11" y="69"/>
                  </a:cubicBezTo>
                  <a:cubicBezTo>
                    <a:pt x="12" y="65"/>
                    <a:pt x="9" y="66"/>
                    <a:pt x="8" y="63"/>
                  </a:cubicBezTo>
                  <a:cubicBezTo>
                    <a:pt x="7" y="51"/>
                    <a:pt x="26" y="47"/>
                    <a:pt x="31" y="38"/>
                  </a:cubicBezTo>
                  <a:cubicBezTo>
                    <a:pt x="31" y="38"/>
                    <a:pt x="25" y="35"/>
                    <a:pt x="25" y="36"/>
                  </a:cubicBezTo>
                  <a:cubicBezTo>
                    <a:pt x="29" y="29"/>
                    <a:pt x="39" y="29"/>
                    <a:pt x="45" y="24"/>
                  </a:cubicBezTo>
                  <a:cubicBezTo>
                    <a:pt x="38" y="17"/>
                    <a:pt x="56" y="12"/>
                    <a:pt x="61" y="13"/>
                  </a:cubicBezTo>
                  <a:cubicBezTo>
                    <a:pt x="59" y="12"/>
                    <a:pt x="57" y="10"/>
                    <a:pt x="57" y="7"/>
                  </a:cubicBezTo>
                  <a:cubicBezTo>
                    <a:pt x="63" y="4"/>
                    <a:pt x="73" y="3"/>
                    <a:pt x="80" y="4"/>
                  </a:cubicBezTo>
                  <a:cubicBezTo>
                    <a:pt x="87" y="4"/>
                    <a:pt x="103" y="12"/>
                    <a:pt x="109" y="5"/>
                  </a:cubicBezTo>
                  <a:cubicBezTo>
                    <a:pt x="114" y="0"/>
                    <a:pt x="138" y="6"/>
                    <a:pt x="146" y="5"/>
                  </a:cubicBezTo>
                  <a:cubicBezTo>
                    <a:pt x="152" y="5"/>
                    <a:pt x="176" y="1"/>
                    <a:pt x="171" y="13"/>
                  </a:cubicBezTo>
                  <a:cubicBezTo>
                    <a:pt x="176" y="14"/>
                    <a:pt x="184" y="11"/>
                    <a:pt x="187" y="13"/>
                  </a:cubicBezTo>
                  <a:cubicBezTo>
                    <a:pt x="193" y="17"/>
                    <a:pt x="187" y="20"/>
                    <a:pt x="188" y="24"/>
                  </a:cubicBezTo>
                  <a:cubicBezTo>
                    <a:pt x="191" y="29"/>
                    <a:pt x="198" y="25"/>
                    <a:pt x="201" y="30"/>
                  </a:cubicBezTo>
                  <a:cubicBezTo>
                    <a:pt x="204" y="34"/>
                    <a:pt x="198" y="39"/>
                    <a:pt x="201" y="44"/>
                  </a:cubicBezTo>
                  <a:cubicBezTo>
                    <a:pt x="203" y="49"/>
                    <a:pt x="210" y="52"/>
                    <a:pt x="213" y="56"/>
                  </a:cubicBezTo>
                  <a:cubicBezTo>
                    <a:pt x="218" y="63"/>
                    <a:pt x="216" y="68"/>
                    <a:pt x="215" y="75"/>
                  </a:cubicBezTo>
                  <a:cubicBezTo>
                    <a:pt x="215" y="81"/>
                    <a:pt x="215" y="79"/>
                    <a:pt x="218" y="84"/>
                  </a:cubicBezTo>
                  <a:cubicBezTo>
                    <a:pt x="222" y="89"/>
                    <a:pt x="221" y="92"/>
                    <a:pt x="220" y="98"/>
                  </a:cubicBezTo>
                  <a:cubicBezTo>
                    <a:pt x="218" y="104"/>
                    <a:pt x="220" y="112"/>
                    <a:pt x="218" y="117"/>
                  </a:cubicBezTo>
                  <a:cubicBezTo>
                    <a:pt x="216" y="121"/>
                    <a:pt x="213" y="125"/>
                    <a:pt x="212" y="129"/>
                  </a:cubicBezTo>
                  <a:cubicBezTo>
                    <a:pt x="211" y="135"/>
                    <a:pt x="213" y="140"/>
                    <a:pt x="212" y="145"/>
                  </a:cubicBezTo>
                  <a:cubicBezTo>
                    <a:pt x="211" y="151"/>
                    <a:pt x="210" y="157"/>
                    <a:pt x="210" y="157"/>
                  </a:cubicBezTo>
                  <a:cubicBezTo>
                    <a:pt x="206" y="167"/>
                    <a:pt x="206" y="167"/>
                    <a:pt x="206" y="167"/>
                  </a:cubicBezTo>
                  <a:cubicBezTo>
                    <a:pt x="206" y="167"/>
                    <a:pt x="205" y="163"/>
                    <a:pt x="204" y="155"/>
                  </a:cubicBezTo>
                  <a:cubicBezTo>
                    <a:pt x="203" y="147"/>
                    <a:pt x="204" y="141"/>
                    <a:pt x="204" y="127"/>
                  </a:cubicBezTo>
                  <a:cubicBezTo>
                    <a:pt x="204" y="114"/>
                    <a:pt x="201" y="100"/>
                    <a:pt x="195" y="96"/>
                  </a:cubicBezTo>
                  <a:cubicBezTo>
                    <a:pt x="189" y="91"/>
                    <a:pt x="186" y="87"/>
                    <a:pt x="184" y="77"/>
                  </a:cubicBezTo>
                  <a:cubicBezTo>
                    <a:pt x="183" y="66"/>
                    <a:pt x="177" y="47"/>
                    <a:pt x="168" y="45"/>
                  </a:cubicBezTo>
                  <a:cubicBezTo>
                    <a:pt x="159" y="44"/>
                    <a:pt x="141" y="69"/>
                    <a:pt x="114" y="70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0" name="Freeform 37">
              <a:extLst>
                <a:ext uri="{FF2B5EF4-FFF2-40B4-BE49-F238E27FC236}">
                  <a16:creationId xmlns:a16="http://schemas.microsoft.com/office/drawing/2014/main" id="{4AC38E31-1645-4B47-A5BF-369910660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971"/>
              <a:ext cx="18" cy="46"/>
            </a:xfrm>
            <a:custGeom>
              <a:avLst/>
              <a:gdLst>
                <a:gd name="T0" fmla="*/ 5 w 12"/>
                <a:gd name="T1" fmla="*/ 6 h 31"/>
                <a:gd name="T2" fmla="*/ 27 w 12"/>
                <a:gd name="T3" fmla="*/ 27 h 31"/>
                <a:gd name="T4" fmla="*/ 39 w 12"/>
                <a:gd name="T5" fmla="*/ 62 h 31"/>
                <a:gd name="T6" fmla="*/ 32 w 12"/>
                <a:gd name="T7" fmla="*/ 62 h 31"/>
                <a:gd name="T8" fmla="*/ 41 w 12"/>
                <a:gd name="T9" fmla="*/ 101 h 31"/>
                <a:gd name="T10" fmla="*/ 26 w 12"/>
                <a:gd name="T11" fmla="*/ 74 h 31"/>
                <a:gd name="T12" fmla="*/ 32 w 12"/>
                <a:gd name="T13" fmla="*/ 49 h 31"/>
                <a:gd name="T14" fmla="*/ 21 w 12"/>
                <a:gd name="T15" fmla="*/ 27 h 31"/>
                <a:gd name="T16" fmla="*/ 0 w 12"/>
                <a:gd name="T17" fmla="*/ 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31">
                  <a:moveTo>
                    <a:pt x="1" y="2"/>
                  </a:moveTo>
                  <a:cubicBezTo>
                    <a:pt x="6" y="0"/>
                    <a:pt x="7" y="4"/>
                    <a:pt x="8" y="8"/>
                  </a:cubicBezTo>
                  <a:cubicBezTo>
                    <a:pt x="9" y="11"/>
                    <a:pt x="11" y="16"/>
                    <a:pt x="11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24"/>
                    <a:pt x="12" y="27"/>
                    <a:pt x="12" y="31"/>
                  </a:cubicBezTo>
                  <a:cubicBezTo>
                    <a:pt x="11" y="28"/>
                    <a:pt x="8" y="26"/>
                    <a:pt x="7" y="23"/>
                  </a:cubicBezTo>
                  <a:cubicBezTo>
                    <a:pt x="7" y="20"/>
                    <a:pt x="9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5" y="5"/>
                    <a:pt x="4" y="2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1" name="Freeform 38">
              <a:extLst>
                <a:ext uri="{FF2B5EF4-FFF2-40B4-BE49-F238E27FC236}">
                  <a16:creationId xmlns:a16="http://schemas.microsoft.com/office/drawing/2014/main" id="{2C17AAA6-6088-48EA-ACAC-3A0B716FF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949"/>
              <a:ext cx="28" cy="62"/>
            </a:xfrm>
            <a:custGeom>
              <a:avLst/>
              <a:gdLst>
                <a:gd name="T0" fmla="*/ 60 w 19"/>
                <a:gd name="T1" fmla="*/ 13 h 42"/>
                <a:gd name="T2" fmla="*/ 46 w 19"/>
                <a:gd name="T3" fmla="*/ 1 h 42"/>
                <a:gd name="T4" fmla="*/ 32 w 19"/>
                <a:gd name="T5" fmla="*/ 28 h 42"/>
                <a:gd name="T6" fmla="*/ 19 w 19"/>
                <a:gd name="T7" fmla="*/ 52 h 42"/>
                <a:gd name="T8" fmla="*/ 15 w 19"/>
                <a:gd name="T9" fmla="*/ 61 h 42"/>
                <a:gd name="T10" fmla="*/ 22 w 19"/>
                <a:gd name="T11" fmla="*/ 68 h 42"/>
                <a:gd name="T12" fmla="*/ 9 w 19"/>
                <a:gd name="T13" fmla="*/ 109 h 42"/>
                <a:gd name="T14" fmla="*/ 6 w 19"/>
                <a:gd name="T15" fmla="*/ 128 h 42"/>
                <a:gd name="T16" fmla="*/ 22 w 19"/>
                <a:gd name="T17" fmla="*/ 123 h 42"/>
                <a:gd name="T18" fmla="*/ 9 w 19"/>
                <a:gd name="T19" fmla="*/ 120 h 42"/>
                <a:gd name="T20" fmla="*/ 19 w 19"/>
                <a:gd name="T21" fmla="*/ 100 h 42"/>
                <a:gd name="T22" fmla="*/ 28 w 19"/>
                <a:gd name="T23" fmla="*/ 83 h 42"/>
                <a:gd name="T24" fmla="*/ 28 w 19"/>
                <a:gd name="T25" fmla="*/ 69 h 42"/>
                <a:gd name="T26" fmla="*/ 22 w 19"/>
                <a:gd name="T27" fmla="*/ 61 h 42"/>
                <a:gd name="T28" fmla="*/ 40 w 19"/>
                <a:gd name="T29" fmla="*/ 27 h 42"/>
                <a:gd name="T30" fmla="*/ 60 w 19"/>
                <a:gd name="T31" fmla="*/ 13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42">
                  <a:moveTo>
                    <a:pt x="19" y="4"/>
                  </a:moveTo>
                  <a:cubicBezTo>
                    <a:pt x="18" y="4"/>
                    <a:pt x="18" y="0"/>
                    <a:pt x="14" y="1"/>
                  </a:cubicBezTo>
                  <a:cubicBezTo>
                    <a:pt x="12" y="2"/>
                    <a:pt x="11" y="7"/>
                    <a:pt x="10" y="9"/>
                  </a:cubicBezTo>
                  <a:cubicBezTo>
                    <a:pt x="9" y="11"/>
                    <a:pt x="7" y="14"/>
                    <a:pt x="6" y="16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5" y="21"/>
                    <a:pt x="6" y="20"/>
                    <a:pt x="7" y="21"/>
                  </a:cubicBezTo>
                  <a:cubicBezTo>
                    <a:pt x="8" y="25"/>
                    <a:pt x="4" y="30"/>
                    <a:pt x="3" y="34"/>
                  </a:cubicBezTo>
                  <a:cubicBezTo>
                    <a:pt x="2" y="36"/>
                    <a:pt x="0" y="39"/>
                    <a:pt x="2" y="40"/>
                  </a:cubicBezTo>
                  <a:cubicBezTo>
                    <a:pt x="4" y="42"/>
                    <a:pt x="6" y="40"/>
                    <a:pt x="7" y="38"/>
                  </a:cubicBezTo>
                  <a:cubicBezTo>
                    <a:pt x="5" y="39"/>
                    <a:pt x="3" y="40"/>
                    <a:pt x="3" y="37"/>
                  </a:cubicBezTo>
                  <a:cubicBezTo>
                    <a:pt x="3" y="36"/>
                    <a:pt x="6" y="33"/>
                    <a:pt x="6" y="31"/>
                  </a:cubicBezTo>
                  <a:cubicBezTo>
                    <a:pt x="7" y="29"/>
                    <a:pt x="8" y="28"/>
                    <a:pt x="9" y="26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8" y="21"/>
                    <a:pt x="7" y="20"/>
                    <a:pt x="7" y="19"/>
                  </a:cubicBezTo>
                  <a:cubicBezTo>
                    <a:pt x="6" y="16"/>
                    <a:pt x="11" y="11"/>
                    <a:pt x="12" y="8"/>
                  </a:cubicBezTo>
                  <a:cubicBezTo>
                    <a:pt x="14" y="4"/>
                    <a:pt x="15" y="0"/>
                    <a:pt x="19" y="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2" name="Freeform 39">
              <a:extLst>
                <a:ext uri="{FF2B5EF4-FFF2-40B4-BE49-F238E27FC236}">
                  <a16:creationId xmlns:a16="http://schemas.microsoft.com/office/drawing/2014/main" id="{C606645C-49A1-48C8-8A02-219ED8FB1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901"/>
              <a:ext cx="7" cy="69"/>
            </a:xfrm>
            <a:custGeom>
              <a:avLst/>
              <a:gdLst>
                <a:gd name="T0" fmla="*/ 0 w 5"/>
                <a:gd name="T1" fmla="*/ 0 h 47"/>
                <a:gd name="T2" fmla="*/ 11 w 5"/>
                <a:gd name="T3" fmla="*/ 38 h 47"/>
                <a:gd name="T4" fmla="*/ 11 w 5"/>
                <a:gd name="T5" fmla="*/ 79 h 47"/>
                <a:gd name="T6" fmla="*/ 14 w 5"/>
                <a:gd name="T7" fmla="*/ 116 h 47"/>
                <a:gd name="T8" fmla="*/ 1 w 5"/>
                <a:gd name="T9" fmla="*/ 148 h 47"/>
                <a:gd name="T10" fmla="*/ 11 w 5"/>
                <a:gd name="T11" fmla="*/ 110 h 47"/>
                <a:gd name="T12" fmla="*/ 8 w 5"/>
                <a:gd name="T13" fmla="*/ 69 h 47"/>
                <a:gd name="T14" fmla="*/ 6 w 5"/>
                <a:gd name="T15" fmla="*/ 34 h 47"/>
                <a:gd name="T16" fmla="*/ 6 w 5"/>
                <a:gd name="T17" fmla="*/ 19 h 47"/>
                <a:gd name="T18" fmla="*/ 0 w 5"/>
                <a:gd name="T19" fmla="*/ 1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7">
                  <a:moveTo>
                    <a:pt x="0" y="0"/>
                  </a:moveTo>
                  <a:cubicBezTo>
                    <a:pt x="2" y="4"/>
                    <a:pt x="4" y="7"/>
                    <a:pt x="4" y="12"/>
                  </a:cubicBezTo>
                  <a:cubicBezTo>
                    <a:pt x="4" y="16"/>
                    <a:pt x="4" y="21"/>
                    <a:pt x="4" y="25"/>
                  </a:cubicBezTo>
                  <a:cubicBezTo>
                    <a:pt x="4" y="29"/>
                    <a:pt x="5" y="33"/>
                    <a:pt x="5" y="37"/>
                  </a:cubicBezTo>
                  <a:cubicBezTo>
                    <a:pt x="5" y="42"/>
                    <a:pt x="3" y="44"/>
                    <a:pt x="1" y="47"/>
                  </a:cubicBezTo>
                  <a:cubicBezTo>
                    <a:pt x="2" y="43"/>
                    <a:pt x="4" y="39"/>
                    <a:pt x="4" y="35"/>
                  </a:cubicBezTo>
                  <a:cubicBezTo>
                    <a:pt x="4" y="31"/>
                    <a:pt x="3" y="26"/>
                    <a:pt x="3" y="22"/>
                  </a:cubicBezTo>
                  <a:cubicBezTo>
                    <a:pt x="3" y="18"/>
                    <a:pt x="2" y="14"/>
                    <a:pt x="2" y="11"/>
                  </a:cubicBezTo>
                  <a:cubicBezTo>
                    <a:pt x="3" y="8"/>
                    <a:pt x="3" y="8"/>
                    <a:pt x="2" y="6"/>
                  </a:cubicBezTo>
                  <a:cubicBezTo>
                    <a:pt x="1" y="4"/>
                    <a:pt x="0" y="3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3" name="Freeform 40">
              <a:extLst>
                <a:ext uri="{FF2B5EF4-FFF2-40B4-BE49-F238E27FC236}">
                  <a16:creationId xmlns:a16="http://schemas.microsoft.com/office/drawing/2014/main" id="{BB39FC7C-70D7-4B99-9EF4-229EE339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904"/>
              <a:ext cx="5" cy="45"/>
            </a:xfrm>
            <a:custGeom>
              <a:avLst/>
              <a:gdLst>
                <a:gd name="T0" fmla="*/ 13 w 3"/>
                <a:gd name="T1" fmla="*/ 0 h 31"/>
                <a:gd name="T2" fmla="*/ 0 w 3"/>
                <a:gd name="T3" fmla="*/ 22 h 31"/>
                <a:gd name="T4" fmla="*/ 5 w 3"/>
                <a:gd name="T5" fmla="*/ 42 h 31"/>
                <a:gd name="T6" fmla="*/ 5 w 3"/>
                <a:gd name="T7" fmla="*/ 70 h 31"/>
                <a:gd name="T8" fmla="*/ 5 w 3"/>
                <a:gd name="T9" fmla="*/ 94 h 31"/>
                <a:gd name="T10" fmla="*/ 8 w 3"/>
                <a:gd name="T11" fmla="*/ 46 h 31"/>
                <a:gd name="T12" fmla="*/ 5 w 3"/>
                <a:gd name="T13" fmla="*/ 25 h 31"/>
                <a:gd name="T14" fmla="*/ 8 w 3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1">
                  <a:moveTo>
                    <a:pt x="3" y="0"/>
                  </a:moveTo>
                  <a:cubicBezTo>
                    <a:pt x="2" y="3"/>
                    <a:pt x="0" y="4"/>
                    <a:pt x="0" y="7"/>
                  </a:cubicBezTo>
                  <a:cubicBezTo>
                    <a:pt x="0" y="10"/>
                    <a:pt x="1" y="12"/>
                    <a:pt x="1" y="14"/>
                  </a:cubicBezTo>
                  <a:cubicBezTo>
                    <a:pt x="2" y="17"/>
                    <a:pt x="1" y="20"/>
                    <a:pt x="1" y="23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3" y="27"/>
                    <a:pt x="2" y="20"/>
                    <a:pt x="2" y="15"/>
                  </a:cubicBezTo>
                  <a:cubicBezTo>
                    <a:pt x="2" y="12"/>
                    <a:pt x="2" y="10"/>
                    <a:pt x="1" y="8"/>
                  </a:cubicBezTo>
                  <a:cubicBezTo>
                    <a:pt x="0" y="5"/>
                    <a:pt x="2" y="2"/>
                    <a:pt x="2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4" name="Freeform 41">
              <a:extLst>
                <a:ext uri="{FF2B5EF4-FFF2-40B4-BE49-F238E27FC236}">
                  <a16:creationId xmlns:a16="http://schemas.microsoft.com/office/drawing/2014/main" id="{942E620E-A75D-42A7-9A24-34BE4B5DF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981"/>
              <a:ext cx="11" cy="24"/>
            </a:xfrm>
            <a:custGeom>
              <a:avLst/>
              <a:gdLst>
                <a:gd name="T0" fmla="*/ 14 w 8"/>
                <a:gd name="T1" fmla="*/ 0 h 16"/>
                <a:gd name="T2" fmla="*/ 11 w 8"/>
                <a:gd name="T3" fmla="*/ 35 h 16"/>
                <a:gd name="T4" fmla="*/ 21 w 8"/>
                <a:gd name="T5" fmla="*/ 54 h 16"/>
                <a:gd name="T6" fmla="*/ 11 w 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6">
                  <a:moveTo>
                    <a:pt x="5" y="0"/>
                  </a:moveTo>
                  <a:cubicBezTo>
                    <a:pt x="4" y="3"/>
                    <a:pt x="4" y="7"/>
                    <a:pt x="4" y="10"/>
                  </a:cubicBezTo>
                  <a:cubicBezTo>
                    <a:pt x="5" y="13"/>
                    <a:pt x="6" y="14"/>
                    <a:pt x="8" y="16"/>
                  </a:cubicBezTo>
                  <a:cubicBezTo>
                    <a:pt x="0" y="14"/>
                    <a:pt x="4" y="6"/>
                    <a:pt x="4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5" name="Freeform 42">
              <a:extLst>
                <a:ext uri="{FF2B5EF4-FFF2-40B4-BE49-F238E27FC236}">
                  <a16:creationId xmlns:a16="http://schemas.microsoft.com/office/drawing/2014/main" id="{EB1949C8-2D70-44B2-B72C-E90512416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980"/>
              <a:ext cx="12" cy="25"/>
            </a:xfrm>
            <a:custGeom>
              <a:avLst/>
              <a:gdLst>
                <a:gd name="T0" fmla="*/ 5 w 8"/>
                <a:gd name="T1" fmla="*/ 0 h 17"/>
                <a:gd name="T2" fmla="*/ 12 w 8"/>
                <a:gd name="T3" fmla="*/ 13 h 17"/>
                <a:gd name="T4" fmla="*/ 12 w 8"/>
                <a:gd name="T5" fmla="*/ 28 h 17"/>
                <a:gd name="T6" fmla="*/ 0 w 8"/>
                <a:gd name="T7" fmla="*/ 54 h 17"/>
                <a:gd name="T8" fmla="*/ 5 w 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1" y="2"/>
                    <a:pt x="2" y="2"/>
                    <a:pt x="3" y="4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3" y="12"/>
                    <a:pt x="1" y="14"/>
                    <a:pt x="0" y="17"/>
                  </a:cubicBezTo>
                  <a:cubicBezTo>
                    <a:pt x="4" y="14"/>
                    <a:pt x="8" y="2"/>
                    <a:pt x="1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6" name="Freeform 43">
              <a:extLst>
                <a:ext uri="{FF2B5EF4-FFF2-40B4-BE49-F238E27FC236}">
                  <a16:creationId xmlns:a16="http://schemas.microsoft.com/office/drawing/2014/main" id="{2679481F-A27E-48CB-90C7-2FA611AE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990"/>
              <a:ext cx="15" cy="16"/>
            </a:xfrm>
            <a:custGeom>
              <a:avLst/>
              <a:gdLst>
                <a:gd name="T0" fmla="*/ 35 w 10"/>
                <a:gd name="T1" fmla="*/ 9 h 11"/>
                <a:gd name="T2" fmla="*/ 5 w 10"/>
                <a:gd name="T3" fmla="*/ 25 h 11"/>
                <a:gd name="T4" fmla="*/ 18 w 10"/>
                <a:gd name="T5" fmla="*/ 22 h 11"/>
                <a:gd name="T6" fmla="*/ 35 w 10"/>
                <a:gd name="T7" fmla="*/ 9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10" y="3"/>
                  </a:moveTo>
                  <a:cubicBezTo>
                    <a:pt x="7" y="0"/>
                    <a:pt x="0" y="5"/>
                    <a:pt x="1" y="8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5"/>
                    <a:pt x="10" y="5"/>
                    <a:pt x="10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7" name="Freeform 44">
              <a:extLst>
                <a:ext uri="{FF2B5EF4-FFF2-40B4-BE49-F238E27FC236}">
                  <a16:creationId xmlns:a16="http://schemas.microsoft.com/office/drawing/2014/main" id="{650EA486-3869-46E9-90C8-9ADA17B8A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992"/>
              <a:ext cx="17" cy="13"/>
            </a:xfrm>
            <a:custGeom>
              <a:avLst/>
              <a:gdLst>
                <a:gd name="T0" fmla="*/ 5 w 11"/>
                <a:gd name="T1" fmla="*/ 9 h 9"/>
                <a:gd name="T2" fmla="*/ 12 w 11"/>
                <a:gd name="T3" fmla="*/ 0 h 9"/>
                <a:gd name="T4" fmla="*/ 40 w 11"/>
                <a:gd name="T5" fmla="*/ 14 h 9"/>
                <a:gd name="T6" fmla="*/ 8 w 11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1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2"/>
                    <a:pt x="9" y="3"/>
                    <a:pt x="11" y="5"/>
                  </a:cubicBezTo>
                  <a:cubicBezTo>
                    <a:pt x="10" y="9"/>
                    <a:pt x="4" y="3"/>
                    <a:pt x="2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8" name="Freeform 45">
              <a:extLst>
                <a:ext uri="{FF2B5EF4-FFF2-40B4-BE49-F238E27FC236}">
                  <a16:creationId xmlns:a16="http://schemas.microsoft.com/office/drawing/2014/main" id="{4B4EB2F4-570E-456B-BE4C-7B9EA5B02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003"/>
              <a:ext cx="4" cy="5"/>
            </a:xfrm>
            <a:custGeom>
              <a:avLst/>
              <a:gdLst>
                <a:gd name="T0" fmla="*/ 0 w 3"/>
                <a:gd name="T1" fmla="*/ 5 h 3"/>
                <a:gd name="T2" fmla="*/ 7 w 3"/>
                <a:gd name="T3" fmla="*/ 5 h 3"/>
                <a:gd name="T4" fmla="*/ 0 w 3"/>
                <a:gd name="T5" fmla="*/ 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3"/>
                    <a:pt x="1" y="3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9" name="Freeform 46">
              <a:extLst>
                <a:ext uri="{FF2B5EF4-FFF2-40B4-BE49-F238E27FC236}">
                  <a16:creationId xmlns:a16="http://schemas.microsoft.com/office/drawing/2014/main" id="{8C382F7F-C7FA-4F94-804E-D469B4BD1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870"/>
              <a:ext cx="87" cy="45"/>
            </a:xfrm>
            <a:custGeom>
              <a:avLst/>
              <a:gdLst>
                <a:gd name="T0" fmla="*/ 189 w 59"/>
                <a:gd name="T1" fmla="*/ 28 h 31"/>
                <a:gd name="T2" fmla="*/ 96 w 59"/>
                <a:gd name="T3" fmla="*/ 15 h 31"/>
                <a:gd name="T4" fmla="*/ 19 w 59"/>
                <a:gd name="T5" fmla="*/ 67 h 31"/>
                <a:gd name="T6" fmla="*/ 115 w 59"/>
                <a:gd name="T7" fmla="*/ 42 h 31"/>
                <a:gd name="T8" fmla="*/ 189 w 59"/>
                <a:gd name="T9" fmla="*/ 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1">
                  <a:moveTo>
                    <a:pt x="59" y="9"/>
                  </a:moveTo>
                  <a:cubicBezTo>
                    <a:pt x="59" y="0"/>
                    <a:pt x="40" y="1"/>
                    <a:pt x="30" y="5"/>
                  </a:cubicBezTo>
                  <a:cubicBezTo>
                    <a:pt x="21" y="8"/>
                    <a:pt x="11" y="13"/>
                    <a:pt x="6" y="22"/>
                  </a:cubicBezTo>
                  <a:cubicBezTo>
                    <a:pt x="0" y="31"/>
                    <a:pt x="20" y="14"/>
                    <a:pt x="36" y="14"/>
                  </a:cubicBezTo>
                  <a:cubicBezTo>
                    <a:pt x="52" y="14"/>
                    <a:pt x="59" y="20"/>
                    <a:pt x="59" y="9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0" name="Freeform 47">
              <a:extLst>
                <a:ext uri="{FF2B5EF4-FFF2-40B4-BE49-F238E27FC236}">
                  <a16:creationId xmlns:a16="http://schemas.microsoft.com/office/drawing/2014/main" id="{B8B81995-C80A-42F8-A5EB-0FCAE46A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909"/>
              <a:ext cx="55" cy="28"/>
            </a:xfrm>
            <a:custGeom>
              <a:avLst/>
              <a:gdLst>
                <a:gd name="T0" fmla="*/ 119 w 37"/>
                <a:gd name="T1" fmla="*/ 40 h 19"/>
                <a:gd name="T2" fmla="*/ 92 w 37"/>
                <a:gd name="T3" fmla="*/ 15 h 19"/>
                <a:gd name="T4" fmla="*/ 22 w 37"/>
                <a:gd name="T5" fmla="*/ 13 h 19"/>
                <a:gd name="T6" fmla="*/ 0 w 37"/>
                <a:gd name="T7" fmla="*/ 46 h 19"/>
                <a:gd name="T8" fmla="*/ 49 w 37"/>
                <a:gd name="T9" fmla="*/ 59 h 19"/>
                <a:gd name="T10" fmla="*/ 101 w 37"/>
                <a:gd name="T11" fmla="*/ 46 h 19"/>
                <a:gd name="T12" fmla="*/ 119 w 37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9">
                  <a:moveTo>
                    <a:pt x="36" y="12"/>
                  </a:moveTo>
                  <a:cubicBezTo>
                    <a:pt x="37" y="10"/>
                    <a:pt x="33" y="9"/>
                    <a:pt x="28" y="5"/>
                  </a:cubicBezTo>
                  <a:cubicBezTo>
                    <a:pt x="23" y="2"/>
                    <a:pt x="13" y="0"/>
                    <a:pt x="7" y="4"/>
                  </a:cubicBezTo>
                  <a:cubicBezTo>
                    <a:pt x="1" y="9"/>
                    <a:pt x="0" y="14"/>
                    <a:pt x="0" y="14"/>
                  </a:cubicBezTo>
                  <a:cubicBezTo>
                    <a:pt x="0" y="14"/>
                    <a:pt x="7" y="19"/>
                    <a:pt x="15" y="18"/>
                  </a:cubicBezTo>
                  <a:cubicBezTo>
                    <a:pt x="24" y="18"/>
                    <a:pt x="28" y="15"/>
                    <a:pt x="31" y="14"/>
                  </a:cubicBezTo>
                  <a:cubicBezTo>
                    <a:pt x="34" y="14"/>
                    <a:pt x="36" y="15"/>
                    <a:pt x="3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1" name="Freeform 48">
              <a:extLst>
                <a:ext uri="{FF2B5EF4-FFF2-40B4-BE49-F238E27FC236}">
                  <a16:creationId xmlns:a16="http://schemas.microsoft.com/office/drawing/2014/main" id="{56F25E1C-E15B-46F2-A33A-CABD364E5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911"/>
              <a:ext cx="27" cy="25"/>
            </a:xfrm>
            <a:custGeom>
              <a:avLst/>
              <a:gdLst>
                <a:gd name="T0" fmla="*/ 54 w 18"/>
                <a:gd name="T1" fmla="*/ 6 h 17"/>
                <a:gd name="T2" fmla="*/ 62 w 18"/>
                <a:gd name="T3" fmla="*/ 26 h 17"/>
                <a:gd name="T4" fmla="*/ 32 w 18"/>
                <a:gd name="T5" fmla="*/ 54 h 17"/>
                <a:gd name="T6" fmla="*/ 0 w 18"/>
                <a:gd name="T7" fmla="*/ 26 h 17"/>
                <a:gd name="T8" fmla="*/ 8 w 18"/>
                <a:gd name="T9" fmla="*/ 9 h 17"/>
                <a:gd name="T10" fmla="*/ 54 w 18"/>
                <a:gd name="T11" fmla="*/ 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7">
                  <a:moveTo>
                    <a:pt x="16" y="2"/>
                  </a:moveTo>
                  <a:cubicBezTo>
                    <a:pt x="17" y="4"/>
                    <a:pt x="18" y="6"/>
                    <a:pt x="18" y="8"/>
                  </a:cubicBezTo>
                  <a:cubicBezTo>
                    <a:pt x="18" y="13"/>
                    <a:pt x="14" y="17"/>
                    <a:pt x="9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6"/>
                    <a:pt x="1" y="4"/>
                    <a:pt x="2" y="3"/>
                  </a:cubicBezTo>
                  <a:cubicBezTo>
                    <a:pt x="3" y="0"/>
                    <a:pt x="14" y="0"/>
                    <a:pt x="16" y="2"/>
                  </a:cubicBezTo>
                  <a:close/>
                </a:path>
              </a:pathLst>
            </a:custGeom>
            <a:solidFill>
              <a:srgbClr val="196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2" name="Oval 49">
              <a:extLst>
                <a:ext uri="{FF2B5EF4-FFF2-40B4-BE49-F238E27FC236}">
                  <a16:creationId xmlns:a16="http://schemas.microsoft.com/office/drawing/2014/main" id="{1BB8797E-432A-43E5-9FCB-899FCEFC8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" y="917"/>
              <a:ext cx="11" cy="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73" name="Freeform 50">
              <a:extLst>
                <a:ext uri="{FF2B5EF4-FFF2-40B4-BE49-F238E27FC236}">
                  <a16:creationId xmlns:a16="http://schemas.microsoft.com/office/drawing/2014/main" id="{0401A891-04FA-46E8-A676-1C884A83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905"/>
              <a:ext cx="53" cy="24"/>
            </a:xfrm>
            <a:custGeom>
              <a:avLst/>
              <a:gdLst>
                <a:gd name="T0" fmla="*/ 115 w 36"/>
                <a:gd name="T1" fmla="*/ 26 h 16"/>
                <a:gd name="T2" fmla="*/ 47 w 36"/>
                <a:gd name="T3" fmla="*/ 8 h 16"/>
                <a:gd name="T4" fmla="*/ 0 w 36"/>
                <a:gd name="T5" fmla="*/ 5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6">
                  <a:moveTo>
                    <a:pt x="36" y="7"/>
                  </a:moveTo>
                  <a:cubicBezTo>
                    <a:pt x="36" y="7"/>
                    <a:pt x="29" y="0"/>
                    <a:pt x="15" y="2"/>
                  </a:cubicBezTo>
                  <a:cubicBezTo>
                    <a:pt x="4" y="4"/>
                    <a:pt x="0" y="16"/>
                    <a:pt x="0" y="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4" name="Freeform 51">
              <a:extLst>
                <a:ext uri="{FF2B5EF4-FFF2-40B4-BE49-F238E27FC236}">
                  <a16:creationId xmlns:a16="http://schemas.microsoft.com/office/drawing/2014/main" id="{6D0AB46A-B6DE-4DF8-95FE-9140C987D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870"/>
              <a:ext cx="90" cy="39"/>
            </a:xfrm>
            <a:custGeom>
              <a:avLst/>
              <a:gdLst>
                <a:gd name="T0" fmla="*/ 0 w 61"/>
                <a:gd name="T1" fmla="*/ 27 h 27"/>
                <a:gd name="T2" fmla="*/ 93 w 61"/>
                <a:gd name="T3" fmla="*/ 9 h 27"/>
                <a:gd name="T4" fmla="*/ 177 w 61"/>
                <a:gd name="T5" fmla="*/ 55 h 27"/>
                <a:gd name="T6" fmla="*/ 77 w 61"/>
                <a:gd name="T7" fmla="*/ 36 h 27"/>
                <a:gd name="T8" fmla="*/ 0 w 6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7">
                  <a:moveTo>
                    <a:pt x="0" y="9"/>
                  </a:moveTo>
                  <a:cubicBezTo>
                    <a:pt x="0" y="1"/>
                    <a:pt x="19" y="0"/>
                    <a:pt x="29" y="3"/>
                  </a:cubicBezTo>
                  <a:cubicBezTo>
                    <a:pt x="39" y="5"/>
                    <a:pt x="48" y="9"/>
                    <a:pt x="55" y="18"/>
                  </a:cubicBezTo>
                  <a:cubicBezTo>
                    <a:pt x="61" y="27"/>
                    <a:pt x="40" y="11"/>
                    <a:pt x="24" y="12"/>
                  </a:cubicBezTo>
                  <a:cubicBezTo>
                    <a:pt x="8" y="13"/>
                    <a:pt x="2" y="20"/>
                    <a:pt x="0" y="9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5" name="Freeform 52">
              <a:extLst>
                <a:ext uri="{FF2B5EF4-FFF2-40B4-BE49-F238E27FC236}">
                  <a16:creationId xmlns:a16="http://schemas.microsoft.com/office/drawing/2014/main" id="{D3050535-0E1C-405A-A771-23B6A6F26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905"/>
              <a:ext cx="53" cy="29"/>
            </a:xfrm>
            <a:custGeom>
              <a:avLst/>
              <a:gdLst>
                <a:gd name="T0" fmla="*/ 0 w 36"/>
                <a:gd name="T1" fmla="*/ 41 h 20"/>
                <a:gd name="T2" fmla="*/ 27 w 36"/>
                <a:gd name="T3" fmla="*/ 19 h 20"/>
                <a:gd name="T4" fmla="*/ 93 w 36"/>
                <a:gd name="T5" fmla="*/ 15 h 20"/>
                <a:gd name="T6" fmla="*/ 115 w 36"/>
                <a:gd name="T7" fmla="*/ 42 h 20"/>
                <a:gd name="T8" fmla="*/ 68 w 36"/>
                <a:gd name="T9" fmla="*/ 59 h 20"/>
                <a:gd name="T10" fmla="*/ 19 w 36"/>
                <a:gd name="T11" fmla="*/ 46 h 20"/>
                <a:gd name="T12" fmla="*/ 0 w 36"/>
                <a:gd name="T13" fmla="*/ 4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0">
                  <a:moveTo>
                    <a:pt x="0" y="13"/>
                  </a:moveTo>
                  <a:cubicBezTo>
                    <a:pt x="0" y="11"/>
                    <a:pt x="3" y="10"/>
                    <a:pt x="8" y="6"/>
                  </a:cubicBezTo>
                  <a:cubicBezTo>
                    <a:pt x="14" y="3"/>
                    <a:pt x="23" y="0"/>
                    <a:pt x="29" y="5"/>
                  </a:cubicBezTo>
                  <a:cubicBezTo>
                    <a:pt x="35" y="10"/>
                    <a:pt x="36" y="14"/>
                    <a:pt x="36" y="14"/>
                  </a:cubicBezTo>
                  <a:cubicBezTo>
                    <a:pt x="36" y="14"/>
                    <a:pt x="30" y="20"/>
                    <a:pt x="21" y="19"/>
                  </a:cubicBezTo>
                  <a:cubicBezTo>
                    <a:pt x="12" y="18"/>
                    <a:pt x="9" y="16"/>
                    <a:pt x="6" y="15"/>
                  </a:cubicBezTo>
                  <a:cubicBezTo>
                    <a:pt x="2" y="14"/>
                    <a:pt x="0" y="16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6" name="Freeform 53">
              <a:extLst>
                <a:ext uri="{FF2B5EF4-FFF2-40B4-BE49-F238E27FC236}">
                  <a16:creationId xmlns:a16="http://schemas.microsoft.com/office/drawing/2014/main" id="{38AE4B7A-600C-44CB-B93A-274D69A8D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909"/>
              <a:ext cx="55" cy="28"/>
            </a:xfrm>
            <a:custGeom>
              <a:avLst/>
              <a:gdLst>
                <a:gd name="T0" fmla="*/ 119 w 37"/>
                <a:gd name="T1" fmla="*/ 40 h 19"/>
                <a:gd name="T2" fmla="*/ 92 w 37"/>
                <a:gd name="T3" fmla="*/ 15 h 19"/>
                <a:gd name="T4" fmla="*/ 22 w 37"/>
                <a:gd name="T5" fmla="*/ 13 h 19"/>
                <a:gd name="T6" fmla="*/ 0 w 37"/>
                <a:gd name="T7" fmla="*/ 46 h 19"/>
                <a:gd name="T8" fmla="*/ 49 w 37"/>
                <a:gd name="T9" fmla="*/ 59 h 19"/>
                <a:gd name="T10" fmla="*/ 101 w 37"/>
                <a:gd name="T11" fmla="*/ 46 h 19"/>
                <a:gd name="T12" fmla="*/ 119 w 37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9">
                  <a:moveTo>
                    <a:pt x="36" y="12"/>
                  </a:moveTo>
                  <a:cubicBezTo>
                    <a:pt x="37" y="10"/>
                    <a:pt x="33" y="9"/>
                    <a:pt x="28" y="5"/>
                  </a:cubicBezTo>
                  <a:cubicBezTo>
                    <a:pt x="23" y="2"/>
                    <a:pt x="13" y="0"/>
                    <a:pt x="7" y="4"/>
                  </a:cubicBezTo>
                  <a:cubicBezTo>
                    <a:pt x="1" y="9"/>
                    <a:pt x="0" y="14"/>
                    <a:pt x="0" y="14"/>
                  </a:cubicBezTo>
                  <a:cubicBezTo>
                    <a:pt x="0" y="14"/>
                    <a:pt x="7" y="19"/>
                    <a:pt x="15" y="18"/>
                  </a:cubicBezTo>
                  <a:cubicBezTo>
                    <a:pt x="24" y="18"/>
                    <a:pt x="28" y="15"/>
                    <a:pt x="31" y="14"/>
                  </a:cubicBezTo>
                  <a:cubicBezTo>
                    <a:pt x="34" y="14"/>
                    <a:pt x="36" y="15"/>
                    <a:pt x="36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7" name="Freeform 54">
              <a:extLst>
                <a:ext uri="{FF2B5EF4-FFF2-40B4-BE49-F238E27FC236}">
                  <a16:creationId xmlns:a16="http://schemas.microsoft.com/office/drawing/2014/main" id="{357B156D-12FB-4CA7-87A5-8D2238E63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908"/>
              <a:ext cx="27" cy="25"/>
            </a:xfrm>
            <a:custGeom>
              <a:avLst/>
              <a:gdLst>
                <a:gd name="T0" fmla="*/ 8 w 18"/>
                <a:gd name="T1" fmla="*/ 6 h 17"/>
                <a:gd name="T2" fmla="*/ 0 w 18"/>
                <a:gd name="T3" fmla="*/ 26 h 17"/>
                <a:gd name="T4" fmla="*/ 32 w 18"/>
                <a:gd name="T5" fmla="*/ 54 h 17"/>
                <a:gd name="T6" fmla="*/ 62 w 18"/>
                <a:gd name="T7" fmla="*/ 26 h 17"/>
                <a:gd name="T8" fmla="*/ 59 w 18"/>
                <a:gd name="T9" fmla="*/ 6 h 17"/>
                <a:gd name="T10" fmla="*/ 8 w 18"/>
                <a:gd name="T11" fmla="*/ 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7">
                  <a:moveTo>
                    <a:pt x="2" y="2"/>
                  </a:moveTo>
                  <a:cubicBezTo>
                    <a:pt x="1" y="4"/>
                    <a:pt x="0" y="6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14" y="17"/>
                    <a:pt x="18" y="13"/>
                    <a:pt x="18" y="8"/>
                  </a:cubicBezTo>
                  <a:cubicBezTo>
                    <a:pt x="18" y="6"/>
                    <a:pt x="18" y="4"/>
                    <a:pt x="17" y="2"/>
                  </a:cubicBezTo>
                  <a:cubicBezTo>
                    <a:pt x="15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196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8" name="Oval 55">
              <a:extLst>
                <a:ext uri="{FF2B5EF4-FFF2-40B4-BE49-F238E27FC236}">
                  <a16:creationId xmlns:a16="http://schemas.microsoft.com/office/drawing/2014/main" id="{F540803B-683F-4999-A293-9F838F030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" y="914"/>
              <a:ext cx="10" cy="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79" name="Freeform 56">
              <a:extLst>
                <a:ext uri="{FF2B5EF4-FFF2-40B4-BE49-F238E27FC236}">
                  <a16:creationId xmlns:a16="http://schemas.microsoft.com/office/drawing/2014/main" id="{2D8C3385-1399-4164-BBF3-35878A616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902"/>
              <a:ext cx="53" cy="22"/>
            </a:xfrm>
            <a:custGeom>
              <a:avLst/>
              <a:gdLst>
                <a:gd name="T0" fmla="*/ 0 w 36"/>
                <a:gd name="T1" fmla="*/ 19 h 15"/>
                <a:gd name="T2" fmla="*/ 68 w 36"/>
                <a:gd name="T3" fmla="*/ 6 h 15"/>
                <a:gd name="T4" fmla="*/ 115 w 36"/>
                <a:gd name="T5" fmla="*/ 4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5">
                  <a:moveTo>
                    <a:pt x="0" y="6"/>
                  </a:moveTo>
                  <a:cubicBezTo>
                    <a:pt x="0" y="6"/>
                    <a:pt x="6" y="0"/>
                    <a:pt x="21" y="2"/>
                  </a:cubicBezTo>
                  <a:cubicBezTo>
                    <a:pt x="31" y="4"/>
                    <a:pt x="36" y="15"/>
                    <a:pt x="36" y="1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0" name="Freeform 57">
              <a:extLst>
                <a:ext uri="{FF2B5EF4-FFF2-40B4-BE49-F238E27FC236}">
                  <a16:creationId xmlns:a16="http://schemas.microsoft.com/office/drawing/2014/main" id="{ED5E3CDC-000B-4A28-B755-3E369B6E5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030"/>
              <a:ext cx="99" cy="20"/>
            </a:xfrm>
            <a:custGeom>
              <a:avLst/>
              <a:gdLst>
                <a:gd name="T0" fmla="*/ 0 w 67"/>
                <a:gd name="T1" fmla="*/ 41 h 14"/>
                <a:gd name="T2" fmla="*/ 49 w 67"/>
                <a:gd name="T3" fmla="*/ 23 h 14"/>
                <a:gd name="T4" fmla="*/ 77 w 67"/>
                <a:gd name="T5" fmla="*/ 9 h 14"/>
                <a:gd name="T6" fmla="*/ 106 w 67"/>
                <a:gd name="T7" fmla="*/ 20 h 14"/>
                <a:gd name="T8" fmla="*/ 136 w 67"/>
                <a:gd name="T9" fmla="*/ 9 h 14"/>
                <a:gd name="T10" fmla="*/ 216 w 67"/>
                <a:gd name="T11" fmla="*/ 33 h 14"/>
                <a:gd name="T12" fmla="*/ 140 w 67"/>
                <a:gd name="T13" fmla="*/ 1 h 14"/>
                <a:gd name="T14" fmla="*/ 106 w 67"/>
                <a:gd name="T15" fmla="*/ 13 h 14"/>
                <a:gd name="T16" fmla="*/ 77 w 67"/>
                <a:gd name="T17" fmla="*/ 6 h 14"/>
                <a:gd name="T18" fmla="*/ 0 w 67"/>
                <a:gd name="T19" fmla="*/ 41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4">
                  <a:moveTo>
                    <a:pt x="0" y="14"/>
                  </a:moveTo>
                  <a:cubicBezTo>
                    <a:pt x="0" y="14"/>
                    <a:pt x="10" y="11"/>
                    <a:pt x="15" y="8"/>
                  </a:cubicBezTo>
                  <a:cubicBezTo>
                    <a:pt x="20" y="5"/>
                    <a:pt x="22" y="3"/>
                    <a:pt x="24" y="3"/>
                  </a:cubicBezTo>
                  <a:cubicBezTo>
                    <a:pt x="27" y="4"/>
                    <a:pt x="31" y="7"/>
                    <a:pt x="33" y="7"/>
                  </a:cubicBezTo>
                  <a:cubicBezTo>
                    <a:pt x="36" y="6"/>
                    <a:pt x="39" y="3"/>
                    <a:pt x="42" y="3"/>
                  </a:cubicBezTo>
                  <a:cubicBezTo>
                    <a:pt x="45" y="3"/>
                    <a:pt x="62" y="10"/>
                    <a:pt x="67" y="11"/>
                  </a:cubicBezTo>
                  <a:cubicBezTo>
                    <a:pt x="67" y="11"/>
                    <a:pt x="46" y="2"/>
                    <a:pt x="43" y="1"/>
                  </a:cubicBezTo>
                  <a:cubicBezTo>
                    <a:pt x="40" y="0"/>
                    <a:pt x="37" y="4"/>
                    <a:pt x="33" y="4"/>
                  </a:cubicBezTo>
                  <a:cubicBezTo>
                    <a:pt x="30" y="4"/>
                    <a:pt x="27" y="2"/>
                    <a:pt x="24" y="2"/>
                  </a:cubicBezTo>
                  <a:cubicBezTo>
                    <a:pt x="21" y="2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1" name="Freeform 58">
              <a:extLst>
                <a:ext uri="{FF2B5EF4-FFF2-40B4-BE49-F238E27FC236}">
                  <a16:creationId xmlns:a16="http://schemas.microsoft.com/office/drawing/2014/main" id="{44B11A4E-7950-4C89-ABE6-66C02998D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1040"/>
              <a:ext cx="75" cy="10"/>
            </a:xfrm>
            <a:custGeom>
              <a:avLst/>
              <a:gdLst>
                <a:gd name="T0" fmla="*/ 0 w 51"/>
                <a:gd name="T1" fmla="*/ 20 h 7"/>
                <a:gd name="T2" fmla="*/ 162 w 51"/>
                <a:gd name="T3" fmla="*/ 20 h 7"/>
                <a:gd name="T4" fmla="*/ 0 w 51"/>
                <a:gd name="T5" fmla="*/ 2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0" y="7"/>
                    <a:pt x="32" y="4"/>
                    <a:pt x="51" y="7"/>
                  </a:cubicBezTo>
                  <a:cubicBezTo>
                    <a:pt x="51" y="7"/>
                    <a:pt x="30" y="0"/>
                    <a:pt x="0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2" name="Freeform 59">
              <a:extLst>
                <a:ext uri="{FF2B5EF4-FFF2-40B4-BE49-F238E27FC236}">
                  <a16:creationId xmlns:a16="http://schemas.microsoft.com/office/drawing/2014/main" id="{C4D63097-D518-4A3C-839E-EA7A3C50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052"/>
              <a:ext cx="78" cy="15"/>
            </a:xfrm>
            <a:custGeom>
              <a:avLst/>
              <a:gdLst>
                <a:gd name="T0" fmla="*/ 0 w 53"/>
                <a:gd name="T1" fmla="*/ 0 h 10"/>
                <a:gd name="T2" fmla="*/ 32 w 53"/>
                <a:gd name="T3" fmla="*/ 27 h 10"/>
                <a:gd name="T4" fmla="*/ 141 w 53"/>
                <a:gd name="T5" fmla="*/ 26 h 10"/>
                <a:gd name="T6" fmla="*/ 169 w 53"/>
                <a:gd name="T7" fmla="*/ 0 h 10"/>
                <a:gd name="T8" fmla="*/ 141 w 53"/>
                <a:gd name="T9" fmla="*/ 32 h 10"/>
                <a:gd name="T10" fmla="*/ 32 w 53"/>
                <a:gd name="T11" fmla="*/ 32 h 10"/>
                <a:gd name="T12" fmla="*/ 0 w 53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0">
                  <a:moveTo>
                    <a:pt x="0" y="0"/>
                  </a:moveTo>
                  <a:cubicBezTo>
                    <a:pt x="0" y="0"/>
                    <a:pt x="2" y="8"/>
                    <a:pt x="10" y="8"/>
                  </a:cubicBezTo>
                  <a:cubicBezTo>
                    <a:pt x="18" y="8"/>
                    <a:pt x="44" y="7"/>
                    <a:pt x="44" y="7"/>
                  </a:cubicBezTo>
                  <a:cubicBezTo>
                    <a:pt x="44" y="7"/>
                    <a:pt x="50" y="5"/>
                    <a:pt x="53" y="0"/>
                  </a:cubicBezTo>
                  <a:cubicBezTo>
                    <a:pt x="53" y="0"/>
                    <a:pt x="51" y="7"/>
                    <a:pt x="44" y="9"/>
                  </a:cubicBezTo>
                  <a:cubicBezTo>
                    <a:pt x="37" y="10"/>
                    <a:pt x="10" y="9"/>
                    <a:pt x="10" y="9"/>
                  </a:cubicBezTo>
                  <a:cubicBezTo>
                    <a:pt x="10" y="9"/>
                    <a:pt x="3" y="10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3" name="Freeform 60">
              <a:extLst>
                <a:ext uri="{FF2B5EF4-FFF2-40B4-BE49-F238E27FC236}">
                  <a16:creationId xmlns:a16="http://schemas.microsoft.com/office/drawing/2014/main" id="{C15E88E7-F95D-433F-AA05-F8FA4D5CC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093"/>
              <a:ext cx="80" cy="49"/>
            </a:xfrm>
            <a:custGeom>
              <a:avLst/>
              <a:gdLst>
                <a:gd name="T0" fmla="*/ 0 w 54"/>
                <a:gd name="T1" fmla="*/ 9 h 33"/>
                <a:gd name="T2" fmla="*/ 96 w 54"/>
                <a:gd name="T3" fmla="*/ 88 h 33"/>
                <a:gd name="T4" fmla="*/ 163 w 54"/>
                <a:gd name="T5" fmla="*/ 101 h 33"/>
                <a:gd name="T6" fmla="*/ 104 w 54"/>
                <a:gd name="T7" fmla="*/ 82 h 33"/>
                <a:gd name="T8" fmla="*/ 0 w 54"/>
                <a:gd name="T9" fmla="*/ 0 h 33"/>
                <a:gd name="T10" fmla="*/ 0 w 54"/>
                <a:gd name="T11" fmla="*/ 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3">
                  <a:moveTo>
                    <a:pt x="0" y="3"/>
                  </a:moveTo>
                  <a:cubicBezTo>
                    <a:pt x="0" y="3"/>
                    <a:pt x="7" y="22"/>
                    <a:pt x="30" y="27"/>
                  </a:cubicBezTo>
                  <a:cubicBezTo>
                    <a:pt x="54" y="33"/>
                    <a:pt x="50" y="31"/>
                    <a:pt x="50" y="31"/>
                  </a:cubicBezTo>
                  <a:cubicBezTo>
                    <a:pt x="50" y="31"/>
                    <a:pt x="40" y="28"/>
                    <a:pt x="32" y="25"/>
                  </a:cubicBezTo>
                  <a:cubicBezTo>
                    <a:pt x="24" y="22"/>
                    <a:pt x="9" y="18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4" name="Freeform 61">
              <a:extLst>
                <a:ext uri="{FF2B5EF4-FFF2-40B4-BE49-F238E27FC236}">
                  <a16:creationId xmlns:a16="http://schemas.microsoft.com/office/drawing/2014/main" id="{2F032DF3-8EE8-4039-9AA3-922AEF889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039"/>
              <a:ext cx="72" cy="95"/>
            </a:xfrm>
            <a:custGeom>
              <a:avLst/>
              <a:gdLst>
                <a:gd name="T0" fmla="*/ 156 w 49"/>
                <a:gd name="T1" fmla="*/ 0 h 65"/>
                <a:gd name="T2" fmla="*/ 0 w 49"/>
                <a:gd name="T3" fmla="*/ 203 h 65"/>
                <a:gd name="T4" fmla="*/ 153 w 49"/>
                <a:gd name="T5" fmla="*/ 54 h 65"/>
                <a:gd name="T6" fmla="*/ 156 w 49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5">
                  <a:moveTo>
                    <a:pt x="49" y="0"/>
                  </a:moveTo>
                  <a:cubicBezTo>
                    <a:pt x="49" y="0"/>
                    <a:pt x="45" y="50"/>
                    <a:pt x="0" y="65"/>
                  </a:cubicBezTo>
                  <a:cubicBezTo>
                    <a:pt x="0" y="65"/>
                    <a:pt x="36" y="60"/>
                    <a:pt x="48" y="1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5" name="Freeform 62">
              <a:extLst>
                <a:ext uri="{FF2B5EF4-FFF2-40B4-BE49-F238E27FC236}">
                  <a16:creationId xmlns:a16="http://schemas.microsoft.com/office/drawing/2014/main" id="{D93F13A7-7661-492A-BF8C-9AC29F0F7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140"/>
              <a:ext cx="56" cy="16"/>
            </a:xfrm>
            <a:custGeom>
              <a:avLst/>
              <a:gdLst>
                <a:gd name="T0" fmla="*/ 0 w 38"/>
                <a:gd name="T1" fmla="*/ 1 h 11"/>
                <a:gd name="T2" fmla="*/ 122 w 38"/>
                <a:gd name="T3" fmla="*/ 0 h 11"/>
                <a:gd name="T4" fmla="*/ 0 w 38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1">
                  <a:moveTo>
                    <a:pt x="0" y="1"/>
                  </a:moveTo>
                  <a:cubicBezTo>
                    <a:pt x="0" y="1"/>
                    <a:pt x="25" y="7"/>
                    <a:pt x="38" y="0"/>
                  </a:cubicBezTo>
                  <a:cubicBezTo>
                    <a:pt x="38" y="0"/>
                    <a:pt x="22" y="11"/>
                    <a:pt x="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6" name="Freeform 63">
              <a:extLst>
                <a:ext uri="{FF2B5EF4-FFF2-40B4-BE49-F238E27FC236}">
                  <a16:creationId xmlns:a16="http://schemas.microsoft.com/office/drawing/2014/main" id="{591B425D-CAFC-4564-873F-72A6A8EE1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162"/>
              <a:ext cx="27" cy="29"/>
            </a:xfrm>
            <a:custGeom>
              <a:avLst/>
              <a:gdLst>
                <a:gd name="T0" fmla="*/ 14 w 18"/>
                <a:gd name="T1" fmla="*/ 0 h 20"/>
                <a:gd name="T2" fmla="*/ 62 w 18"/>
                <a:gd name="T3" fmla="*/ 52 h 20"/>
                <a:gd name="T4" fmla="*/ 59 w 18"/>
                <a:gd name="T5" fmla="*/ 61 h 20"/>
                <a:gd name="T6" fmla="*/ 14 w 18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4" y="0"/>
                  </a:moveTo>
                  <a:cubicBezTo>
                    <a:pt x="4" y="0"/>
                    <a:pt x="2" y="12"/>
                    <a:pt x="18" y="17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0" y="13"/>
                    <a:pt x="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7" name="Freeform 64">
              <a:extLst>
                <a:ext uri="{FF2B5EF4-FFF2-40B4-BE49-F238E27FC236}">
                  <a16:creationId xmlns:a16="http://schemas.microsoft.com/office/drawing/2014/main" id="{7724DE01-527E-4DE2-957D-F06B219DA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187"/>
              <a:ext cx="983" cy="1509"/>
            </a:xfrm>
            <a:custGeom>
              <a:avLst/>
              <a:gdLst>
                <a:gd name="T0" fmla="*/ 1332 w 668"/>
                <a:gd name="T1" fmla="*/ 3238 h 1027"/>
                <a:gd name="T2" fmla="*/ 1360 w 668"/>
                <a:gd name="T3" fmla="*/ 3202 h 1027"/>
                <a:gd name="T4" fmla="*/ 1411 w 668"/>
                <a:gd name="T5" fmla="*/ 3202 h 1027"/>
                <a:gd name="T6" fmla="*/ 2001 w 668"/>
                <a:gd name="T7" fmla="*/ 3105 h 1027"/>
                <a:gd name="T8" fmla="*/ 1998 w 668"/>
                <a:gd name="T9" fmla="*/ 3064 h 1027"/>
                <a:gd name="T10" fmla="*/ 2043 w 668"/>
                <a:gd name="T11" fmla="*/ 3009 h 1027"/>
                <a:gd name="T12" fmla="*/ 1994 w 668"/>
                <a:gd name="T13" fmla="*/ 2630 h 1027"/>
                <a:gd name="T14" fmla="*/ 2109 w 668"/>
                <a:gd name="T15" fmla="*/ 2602 h 1027"/>
                <a:gd name="T16" fmla="*/ 2107 w 668"/>
                <a:gd name="T17" fmla="*/ 2407 h 1027"/>
                <a:gd name="T18" fmla="*/ 2121 w 668"/>
                <a:gd name="T19" fmla="*/ 1969 h 1027"/>
                <a:gd name="T20" fmla="*/ 2103 w 668"/>
                <a:gd name="T21" fmla="*/ 1735 h 1027"/>
                <a:gd name="T22" fmla="*/ 2090 w 668"/>
                <a:gd name="T23" fmla="*/ 1413 h 1027"/>
                <a:gd name="T24" fmla="*/ 2090 w 668"/>
                <a:gd name="T25" fmla="*/ 1137 h 1027"/>
                <a:gd name="T26" fmla="*/ 2066 w 668"/>
                <a:gd name="T27" fmla="*/ 934 h 1027"/>
                <a:gd name="T28" fmla="*/ 2053 w 668"/>
                <a:gd name="T29" fmla="*/ 763 h 1027"/>
                <a:gd name="T30" fmla="*/ 2007 w 668"/>
                <a:gd name="T31" fmla="*/ 473 h 1027"/>
                <a:gd name="T32" fmla="*/ 1914 w 668"/>
                <a:gd name="T33" fmla="*/ 259 h 1027"/>
                <a:gd name="T34" fmla="*/ 1441 w 668"/>
                <a:gd name="T35" fmla="*/ 68 h 1027"/>
                <a:gd name="T36" fmla="*/ 1326 w 668"/>
                <a:gd name="T37" fmla="*/ 0 h 1027"/>
                <a:gd name="T38" fmla="*/ 1299 w 668"/>
                <a:gd name="T39" fmla="*/ 120 h 1027"/>
                <a:gd name="T40" fmla="*/ 1087 w 668"/>
                <a:gd name="T41" fmla="*/ 511 h 1027"/>
                <a:gd name="T42" fmla="*/ 1067 w 668"/>
                <a:gd name="T43" fmla="*/ 469 h 1027"/>
                <a:gd name="T44" fmla="*/ 831 w 668"/>
                <a:gd name="T45" fmla="*/ 120 h 1027"/>
                <a:gd name="T46" fmla="*/ 805 w 668"/>
                <a:gd name="T47" fmla="*/ 0 h 1027"/>
                <a:gd name="T48" fmla="*/ 690 w 668"/>
                <a:gd name="T49" fmla="*/ 68 h 1027"/>
                <a:gd name="T50" fmla="*/ 216 w 668"/>
                <a:gd name="T51" fmla="*/ 259 h 1027"/>
                <a:gd name="T52" fmla="*/ 124 w 668"/>
                <a:gd name="T53" fmla="*/ 473 h 1027"/>
                <a:gd name="T54" fmla="*/ 77 w 668"/>
                <a:gd name="T55" fmla="*/ 763 h 1027"/>
                <a:gd name="T56" fmla="*/ 68 w 668"/>
                <a:gd name="T57" fmla="*/ 934 h 1027"/>
                <a:gd name="T58" fmla="*/ 41 w 668"/>
                <a:gd name="T59" fmla="*/ 1137 h 1027"/>
                <a:gd name="T60" fmla="*/ 41 w 668"/>
                <a:gd name="T61" fmla="*/ 1413 h 1027"/>
                <a:gd name="T62" fmla="*/ 28 w 668"/>
                <a:gd name="T63" fmla="*/ 1735 h 1027"/>
                <a:gd name="T64" fmla="*/ 13 w 668"/>
                <a:gd name="T65" fmla="*/ 1969 h 1027"/>
                <a:gd name="T66" fmla="*/ 26 w 668"/>
                <a:gd name="T67" fmla="*/ 2407 h 1027"/>
                <a:gd name="T68" fmla="*/ 22 w 668"/>
                <a:gd name="T69" fmla="*/ 2602 h 1027"/>
                <a:gd name="T70" fmla="*/ 137 w 668"/>
                <a:gd name="T71" fmla="*/ 2630 h 1027"/>
                <a:gd name="T72" fmla="*/ 88 w 668"/>
                <a:gd name="T73" fmla="*/ 3009 h 1027"/>
                <a:gd name="T74" fmla="*/ 134 w 668"/>
                <a:gd name="T75" fmla="*/ 3064 h 1027"/>
                <a:gd name="T76" fmla="*/ 129 w 668"/>
                <a:gd name="T77" fmla="*/ 3105 h 1027"/>
                <a:gd name="T78" fmla="*/ 1332 w 668"/>
                <a:gd name="T79" fmla="*/ 3238 h 10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68" h="1027">
                  <a:moveTo>
                    <a:pt x="418" y="1021"/>
                  </a:moveTo>
                  <a:cubicBezTo>
                    <a:pt x="423" y="1021"/>
                    <a:pt x="422" y="1009"/>
                    <a:pt x="427" y="1009"/>
                  </a:cubicBezTo>
                  <a:cubicBezTo>
                    <a:pt x="431" y="1009"/>
                    <a:pt x="439" y="1010"/>
                    <a:pt x="443" y="1009"/>
                  </a:cubicBezTo>
                  <a:cubicBezTo>
                    <a:pt x="547" y="1001"/>
                    <a:pt x="617" y="984"/>
                    <a:pt x="628" y="979"/>
                  </a:cubicBezTo>
                  <a:cubicBezTo>
                    <a:pt x="627" y="966"/>
                    <a:pt x="627" y="966"/>
                    <a:pt x="627" y="966"/>
                  </a:cubicBezTo>
                  <a:cubicBezTo>
                    <a:pt x="627" y="966"/>
                    <a:pt x="638" y="956"/>
                    <a:pt x="641" y="949"/>
                  </a:cubicBezTo>
                  <a:cubicBezTo>
                    <a:pt x="641" y="949"/>
                    <a:pt x="629" y="886"/>
                    <a:pt x="626" y="829"/>
                  </a:cubicBezTo>
                  <a:cubicBezTo>
                    <a:pt x="626" y="829"/>
                    <a:pt x="657" y="834"/>
                    <a:pt x="662" y="820"/>
                  </a:cubicBezTo>
                  <a:cubicBezTo>
                    <a:pt x="662" y="820"/>
                    <a:pt x="659" y="790"/>
                    <a:pt x="661" y="759"/>
                  </a:cubicBezTo>
                  <a:cubicBezTo>
                    <a:pt x="663" y="729"/>
                    <a:pt x="668" y="653"/>
                    <a:pt x="665" y="621"/>
                  </a:cubicBezTo>
                  <a:cubicBezTo>
                    <a:pt x="662" y="590"/>
                    <a:pt x="660" y="569"/>
                    <a:pt x="660" y="547"/>
                  </a:cubicBezTo>
                  <a:cubicBezTo>
                    <a:pt x="660" y="525"/>
                    <a:pt x="657" y="476"/>
                    <a:pt x="656" y="446"/>
                  </a:cubicBezTo>
                  <a:cubicBezTo>
                    <a:pt x="655" y="416"/>
                    <a:pt x="659" y="378"/>
                    <a:pt x="656" y="359"/>
                  </a:cubicBezTo>
                  <a:cubicBezTo>
                    <a:pt x="653" y="340"/>
                    <a:pt x="651" y="311"/>
                    <a:pt x="648" y="295"/>
                  </a:cubicBezTo>
                  <a:cubicBezTo>
                    <a:pt x="644" y="278"/>
                    <a:pt x="646" y="253"/>
                    <a:pt x="644" y="240"/>
                  </a:cubicBezTo>
                  <a:cubicBezTo>
                    <a:pt x="642" y="227"/>
                    <a:pt x="634" y="167"/>
                    <a:pt x="630" y="149"/>
                  </a:cubicBezTo>
                  <a:cubicBezTo>
                    <a:pt x="626" y="130"/>
                    <a:pt x="615" y="98"/>
                    <a:pt x="601" y="82"/>
                  </a:cubicBezTo>
                  <a:cubicBezTo>
                    <a:pt x="601" y="82"/>
                    <a:pt x="530" y="47"/>
                    <a:pt x="452" y="21"/>
                  </a:cubicBezTo>
                  <a:cubicBezTo>
                    <a:pt x="452" y="21"/>
                    <a:pt x="424" y="3"/>
                    <a:pt x="416" y="0"/>
                  </a:cubicBezTo>
                  <a:cubicBezTo>
                    <a:pt x="416" y="0"/>
                    <a:pt x="411" y="26"/>
                    <a:pt x="408" y="38"/>
                  </a:cubicBezTo>
                  <a:cubicBezTo>
                    <a:pt x="406" y="46"/>
                    <a:pt x="374" y="106"/>
                    <a:pt x="341" y="161"/>
                  </a:cubicBezTo>
                  <a:cubicBezTo>
                    <a:pt x="335" y="148"/>
                    <a:pt x="335" y="148"/>
                    <a:pt x="335" y="148"/>
                  </a:cubicBezTo>
                  <a:cubicBezTo>
                    <a:pt x="308" y="107"/>
                    <a:pt x="263" y="46"/>
                    <a:pt x="261" y="38"/>
                  </a:cubicBezTo>
                  <a:cubicBezTo>
                    <a:pt x="258" y="26"/>
                    <a:pt x="253" y="0"/>
                    <a:pt x="253" y="0"/>
                  </a:cubicBezTo>
                  <a:cubicBezTo>
                    <a:pt x="244" y="3"/>
                    <a:pt x="217" y="21"/>
                    <a:pt x="217" y="21"/>
                  </a:cubicBezTo>
                  <a:cubicBezTo>
                    <a:pt x="139" y="47"/>
                    <a:pt x="68" y="82"/>
                    <a:pt x="68" y="82"/>
                  </a:cubicBezTo>
                  <a:cubicBezTo>
                    <a:pt x="54" y="98"/>
                    <a:pt x="43" y="130"/>
                    <a:pt x="39" y="149"/>
                  </a:cubicBezTo>
                  <a:cubicBezTo>
                    <a:pt x="35" y="167"/>
                    <a:pt x="27" y="227"/>
                    <a:pt x="24" y="240"/>
                  </a:cubicBezTo>
                  <a:cubicBezTo>
                    <a:pt x="22" y="253"/>
                    <a:pt x="24" y="278"/>
                    <a:pt x="21" y="295"/>
                  </a:cubicBezTo>
                  <a:cubicBezTo>
                    <a:pt x="18" y="311"/>
                    <a:pt x="16" y="340"/>
                    <a:pt x="13" y="359"/>
                  </a:cubicBezTo>
                  <a:cubicBezTo>
                    <a:pt x="9" y="378"/>
                    <a:pt x="13" y="416"/>
                    <a:pt x="13" y="446"/>
                  </a:cubicBezTo>
                  <a:cubicBezTo>
                    <a:pt x="12" y="476"/>
                    <a:pt x="9" y="525"/>
                    <a:pt x="9" y="547"/>
                  </a:cubicBezTo>
                  <a:cubicBezTo>
                    <a:pt x="9" y="569"/>
                    <a:pt x="7" y="590"/>
                    <a:pt x="4" y="621"/>
                  </a:cubicBezTo>
                  <a:cubicBezTo>
                    <a:pt x="0" y="653"/>
                    <a:pt x="6" y="729"/>
                    <a:pt x="8" y="759"/>
                  </a:cubicBezTo>
                  <a:cubicBezTo>
                    <a:pt x="10" y="790"/>
                    <a:pt x="7" y="820"/>
                    <a:pt x="7" y="820"/>
                  </a:cubicBezTo>
                  <a:cubicBezTo>
                    <a:pt x="11" y="834"/>
                    <a:pt x="43" y="829"/>
                    <a:pt x="43" y="829"/>
                  </a:cubicBezTo>
                  <a:cubicBezTo>
                    <a:pt x="40" y="886"/>
                    <a:pt x="28" y="949"/>
                    <a:pt x="28" y="949"/>
                  </a:cubicBezTo>
                  <a:cubicBezTo>
                    <a:pt x="31" y="956"/>
                    <a:pt x="42" y="966"/>
                    <a:pt x="42" y="966"/>
                  </a:cubicBezTo>
                  <a:cubicBezTo>
                    <a:pt x="41" y="979"/>
                    <a:pt x="41" y="979"/>
                    <a:pt x="41" y="979"/>
                  </a:cubicBezTo>
                  <a:cubicBezTo>
                    <a:pt x="180" y="1013"/>
                    <a:pt x="313" y="1027"/>
                    <a:pt x="418" y="10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8" name="Freeform 65">
              <a:extLst>
                <a:ext uri="{FF2B5EF4-FFF2-40B4-BE49-F238E27FC236}">
                  <a16:creationId xmlns:a16="http://schemas.microsoft.com/office/drawing/2014/main" id="{BD0FCD4B-0FA9-4DEF-9D99-1815D39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187"/>
              <a:ext cx="983" cy="1509"/>
            </a:xfrm>
            <a:custGeom>
              <a:avLst/>
              <a:gdLst>
                <a:gd name="T0" fmla="*/ 1332 w 668"/>
                <a:gd name="T1" fmla="*/ 3238 h 1027"/>
                <a:gd name="T2" fmla="*/ 1360 w 668"/>
                <a:gd name="T3" fmla="*/ 3202 h 1027"/>
                <a:gd name="T4" fmla="*/ 1411 w 668"/>
                <a:gd name="T5" fmla="*/ 3202 h 1027"/>
                <a:gd name="T6" fmla="*/ 2001 w 668"/>
                <a:gd name="T7" fmla="*/ 3105 h 1027"/>
                <a:gd name="T8" fmla="*/ 1998 w 668"/>
                <a:gd name="T9" fmla="*/ 3064 h 1027"/>
                <a:gd name="T10" fmla="*/ 2043 w 668"/>
                <a:gd name="T11" fmla="*/ 3009 h 1027"/>
                <a:gd name="T12" fmla="*/ 1994 w 668"/>
                <a:gd name="T13" fmla="*/ 2630 h 1027"/>
                <a:gd name="T14" fmla="*/ 2109 w 668"/>
                <a:gd name="T15" fmla="*/ 2602 h 1027"/>
                <a:gd name="T16" fmla="*/ 2107 w 668"/>
                <a:gd name="T17" fmla="*/ 2407 h 1027"/>
                <a:gd name="T18" fmla="*/ 2121 w 668"/>
                <a:gd name="T19" fmla="*/ 1969 h 1027"/>
                <a:gd name="T20" fmla="*/ 2103 w 668"/>
                <a:gd name="T21" fmla="*/ 1735 h 1027"/>
                <a:gd name="T22" fmla="*/ 2090 w 668"/>
                <a:gd name="T23" fmla="*/ 1413 h 1027"/>
                <a:gd name="T24" fmla="*/ 2090 w 668"/>
                <a:gd name="T25" fmla="*/ 1137 h 1027"/>
                <a:gd name="T26" fmla="*/ 2066 w 668"/>
                <a:gd name="T27" fmla="*/ 934 h 1027"/>
                <a:gd name="T28" fmla="*/ 2053 w 668"/>
                <a:gd name="T29" fmla="*/ 763 h 1027"/>
                <a:gd name="T30" fmla="*/ 2007 w 668"/>
                <a:gd name="T31" fmla="*/ 473 h 1027"/>
                <a:gd name="T32" fmla="*/ 1914 w 668"/>
                <a:gd name="T33" fmla="*/ 259 h 1027"/>
                <a:gd name="T34" fmla="*/ 1441 w 668"/>
                <a:gd name="T35" fmla="*/ 68 h 1027"/>
                <a:gd name="T36" fmla="*/ 1326 w 668"/>
                <a:gd name="T37" fmla="*/ 0 h 1027"/>
                <a:gd name="T38" fmla="*/ 1299 w 668"/>
                <a:gd name="T39" fmla="*/ 120 h 1027"/>
                <a:gd name="T40" fmla="*/ 1087 w 668"/>
                <a:gd name="T41" fmla="*/ 511 h 1027"/>
                <a:gd name="T42" fmla="*/ 1067 w 668"/>
                <a:gd name="T43" fmla="*/ 469 h 1027"/>
                <a:gd name="T44" fmla="*/ 831 w 668"/>
                <a:gd name="T45" fmla="*/ 120 h 1027"/>
                <a:gd name="T46" fmla="*/ 805 w 668"/>
                <a:gd name="T47" fmla="*/ 0 h 1027"/>
                <a:gd name="T48" fmla="*/ 690 w 668"/>
                <a:gd name="T49" fmla="*/ 68 h 1027"/>
                <a:gd name="T50" fmla="*/ 216 w 668"/>
                <a:gd name="T51" fmla="*/ 259 h 1027"/>
                <a:gd name="T52" fmla="*/ 124 w 668"/>
                <a:gd name="T53" fmla="*/ 473 h 1027"/>
                <a:gd name="T54" fmla="*/ 77 w 668"/>
                <a:gd name="T55" fmla="*/ 763 h 1027"/>
                <a:gd name="T56" fmla="*/ 68 w 668"/>
                <a:gd name="T57" fmla="*/ 934 h 1027"/>
                <a:gd name="T58" fmla="*/ 41 w 668"/>
                <a:gd name="T59" fmla="*/ 1137 h 1027"/>
                <a:gd name="T60" fmla="*/ 41 w 668"/>
                <a:gd name="T61" fmla="*/ 1413 h 1027"/>
                <a:gd name="T62" fmla="*/ 28 w 668"/>
                <a:gd name="T63" fmla="*/ 1735 h 1027"/>
                <a:gd name="T64" fmla="*/ 13 w 668"/>
                <a:gd name="T65" fmla="*/ 1969 h 1027"/>
                <a:gd name="T66" fmla="*/ 26 w 668"/>
                <a:gd name="T67" fmla="*/ 2407 h 1027"/>
                <a:gd name="T68" fmla="*/ 22 w 668"/>
                <a:gd name="T69" fmla="*/ 2602 h 1027"/>
                <a:gd name="T70" fmla="*/ 137 w 668"/>
                <a:gd name="T71" fmla="*/ 2630 h 1027"/>
                <a:gd name="T72" fmla="*/ 88 w 668"/>
                <a:gd name="T73" fmla="*/ 3009 h 1027"/>
                <a:gd name="T74" fmla="*/ 134 w 668"/>
                <a:gd name="T75" fmla="*/ 3064 h 1027"/>
                <a:gd name="T76" fmla="*/ 129 w 668"/>
                <a:gd name="T77" fmla="*/ 3105 h 1027"/>
                <a:gd name="T78" fmla="*/ 1332 w 668"/>
                <a:gd name="T79" fmla="*/ 3238 h 10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68" h="1027">
                  <a:moveTo>
                    <a:pt x="418" y="1021"/>
                  </a:moveTo>
                  <a:cubicBezTo>
                    <a:pt x="423" y="1021"/>
                    <a:pt x="422" y="1009"/>
                    <a:pt x="427" y="1009"/>
                  </a:cubicBezTo>
                  <a:cubicBezTo>
                    <a:pt x="431" y="1009"/>
                    <a:pt x="439" y="1010"/>
                    <a:pt x="443" y="1009"/>
                  </a:cubicBezTo>
                  <a:cubicBezTo>
                    <a:pt x="547" y="1001"/>
                    <a:pt x="617" y="984"/>
                    <a:pt x="628" y="979"/>
                  </a:cubicBezTo>
                  <a:cubicBezTo>
                    <a:pt x="627" y="966"/>
                    <a:pt x="627" y="966"/>
                    <a:pt x="627" y="966"/>
                  </a:cubicBezTo>
                  <a:cubicBezTo>
                    <a:pt x="627" y="966"/>
                    <a:pt x="638" y="956"/>
                    <a:pt x="641" y="949"/>
                  </a:cubicBezTo>
                  <a:cubicBezTo>
                    <a:pt x="641" y="949"/>
                    <a:pt x="629" y="886"/>
                    <a:pt x="626" y="829"/>
                  </a:cubicBezTo>
                  <a:cubicBezTo>
                    <a:pt x="626" y="829"/>
                    <a:pt x="657" y="834"/>
                    <a:pt x="662" y="820"/>
                  </a:cubicBezTo>
                  <a:cubicBezTo>
                    <a:pt x="662" y="820"/>
                    <a:pt x="659" y="790"/>
                    <a:pt x="661" y="759"/>
                  </a:cubicBezTo>
                  <a:cubicBezTo>
                    <a:pt x="663" y="729"/>
                    <a:pt x="668" y="653"/>
                    <a:pt x="665" y="621"/>
                  </a:cubicBezTo>
                  <a:cubicBezTo>
                    <a:pt x="662" y="590"/>
                    <a:pt x="660" y="569"/>
                    <a:pt x="660" y="547"/>
                  </a:cubicBezTo>
                  <a:cubicBezTo>
                    <a:pt x="660" y="525"/>
                    <a:pt x="657" y="476"/>
                    <a:pt x="656" y="446"/>
                  </a:cubicBezTo>
                  <a:cubicBezTo>
                    <a:pt x="655" y="416"/>
                    <a:pt x="659" y="378"/>
                    <a:pt x="656" y="359"/>
                  </a:cubicBezTo>
                  <a:cubicBezTo>
                    <a:pt x="653" y="340"/>
                    <a:pt x="651" y="311"/>
                    <a:pt x="648" y="295"/>
                  </a:cubicBezTo>
                  <a:cubicBezTo>
                    <a:pt x="644" y="278"/>
                    <a:pt x="646" y="253"/>
                    <a:pt x="644" y="240"/>
                  </a:cubicBezTo>
                  <a:cubicBezTo>
                    <a:pt x="642" y="227"/>
                    <a:pt x="634" y="167"/>
                    <a:pt x="630" y="149"/>
                  </a:cubicBezTo>
                  <a:cubicBezTo>
                    <a:pt x="626" y="130"/>
                    <a:pt x="615" y="98"/>
                    <a:pt x="601" y="82"/>
                  </a:cubicBezTo>
                  <a:cubicBezTo>
                    <a:pt x="601" y="82"/>
                    <a:pt x="530" y="47"/>
                    <a:pt x="452" y="21"/>
                  </a:cubicBezTo>
                  <a:cubicBezTo>
                    <a:pt x="452" y="21"/>
                    <a:pt x="424" y="3"/>
                    <a:pt x="416" y="0"/>
                  </a:cubicBezTo>
                  <a:cubicBezTo>
                    <a:pt x="416" y="0"/>
                    <a:pt x="411" y="26"/>
                    <a:pt x="408" y="38"/>
                  </a:cubicBezTo>
                  <a:cubicBezTo>
                    <a:pt x="406" y="46"/>
                    <a:pt x="374" y="106"/>
                    <a:pt x="341" y="161"/>
                  </a:cubicBezTo>
                  <a:cubicBezTo>
                    <a:pt x="335" y="148"/>
                    <a:pt x="335" y="148"/>
                    <a:pt x="335" y="148"/>
                  </a:cubicBezTo>
                  <a:cubicBezTo>
                    <a:pt x="308" y="107"/>
                    <a:pt x="263" y="46"/>
                    <a:pt x="261" y="38"/>
                  </a:cubicBezTo>
                  <a:cubicBezTo>
                    <a:pt x="258" y="26"/>
                    <a:pt x="253" y="0"/>
                    <a:pt x="253" y="0"/>
                  </a:cubicBezTo>
                  <a:cubicBezTo>
                    <a:pt x="244" y="3"/>
                    <a:pt x="217" y="21"/>
                    <a:pt x="217" y="21"/>
                  </a:cubicBezTo>
                  <a:cubicBezTo>
                    <a:pt x="139" y="47"/>
                    <a:pt x="68" y="82"/>
                    <a:pt x="68" y="82"/>
                  </a:cubicBezTo>
                  <a:cubicBezTo>
                    <a:pt x="54" y="98"/>
                    <a:pt x="43" y="130"/>
                    <a:pt x="39" y="149"/>
                  </a:cubicBezTo>
                  <a:cubicBezTo>
                    <a:pt x="35" y="167"/>
                    <a:pt x="27" y="227"/>
                    <a:pt x="24" y="240"/>
                  </a:cubicBezTo>
                  <a:cubicBezTo>
                    <a:pt x="22" y="253"/>
                    <a:pt x="24" y="278"/>
                    <a:pt x="21" y="295"/>
                  </a:cubicBezTo>
                  <a:cubicBezTo>
                    <a:pt x="18" y="311"/>
                    <a:pt x="16" y="340"/>
                    <a:pt x="13" y="359"/>
                  </a:cubicBezTo>
                  <a:cubicBezTo>
                    <a:pt x="9" y="378"/>
                    <a:pt x="13" y="416"/>
                    <a:pt x="13" y="446"/>
                  </a:cubicBezTo>
                  <a:cubicBezTo>
                    <a:pt x="12" y="476"/>
                    <a:pt x="9" y="525"/>
                    <a:pt x="9" y="547"/>
                  </a:cubicBezTo>
                  <a:cubicBezTo>
                    <a:pt x="9" y="569"/>
                    <a:pt x="7" y="590"/>
                    <a:pt x="4" y="621"/>
                  </a:cubicBezTo>
                  <a:cubicBezTo>
                    <a:pt x="0" y="653"/>
                    <a:pt x="6" y="729"/>
                    <a:pt x="8" y="759"/>
                  </a:cubicBezTo>
                  <a:cubicBezTo>
                    <a:pt x="10" y="790"/>
                    <a:pt x="7" y="820"/>
                    <a:pt x="7" y="820"/>
                  </a:cubicBezTo>
                  <a:cubicBezTo>
                    <a:pt x="11" y="834"/>
                    <a:pt x="43" y="829"/>
                    <a:pt x="43" y="829"/>
                  </a:cubicBezTo>
                  <a:cubicBezTo>
                    <a:pt x="40" y="886"/>
                    <a:pt x="28" y="949"/>
                    <a:pt x="28" y="949"/>
                  </a:cubicBezTo>
                  <a:cubicBezTo>
                    <a:pt x="31" y="956"/>
                    <a:pt x="42" y="966"/>
                    <a:pt x="42" y="966"/>
                  </a:cubicBezTo>
                  <a:cubicBezTo>
                    <a:pt x="41" y="979"/>
                    <a:pt x="41" y="979"/>
                    <a:pt x="41" y="979"/>
                  </a:cubicBezTo>
                  <a:cubicBezTo>
                    <a:pt x="180" y="1013"/>
                    <a:pt x="313" y="1027"/>
                    <a:pt x="418" y="102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9" name="Freeform 66">
              <a:extLst>
                <a:ext uri="{FF2B5EF4-FFF2-40B4-BE49-F238E27FC236}">
                  <a16:creationId xmlns:a16="http://schemas.microsoft.com/office/drawing/2014/main" id="{6E3FBA4E-11B6-462D-8B41-37030EE48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917"/>
              <a:ext cx="210" cy="480"/>
            </a:xfrm>
            <a:custGeom>
              <a:avLst/>
              <a:gdLst>
                <a:gd name="T0" fmla="*/ 432 w 143"/>
                <a:gd name="T1" fmla="*/ 1035 h 327"/>
                <a:gd name="T2" fmla="*/ 266 w 143"/>
                <a:gd name="T3" fmla="*/ 934 h 327"/>
                <a:gd name="T4" fmla="*/ 0 w 143"/>
                <a:gd name="T5" fmla="*/ 939 h 327"/>
                <a:gd name="T6" fmla="*/ 0 w 143"/>
                <a:gd name="T7" fmla="*/ 876 h 327"/>
                <a:gd name="T8" fmla="*/ 13 w 143"/>
                <a:gd name="T9" fmla="*/ 819 h 327"/>
                <a:gd name="T10" fmla="*/ 22 w 143"/>
                <a:gd name="T11" fmla="*/ 737 h 327"/>
                <a:gd name="T12" fmla="*/ 32 w 143"/>
                <a:gd name="T13" fmla="*/ 662 h 327"/>
                <a:gd name="T14" fmla="*/ 50 w 143"/>
                <a:gd name="T15" fmla="*/ 567 h 327"/>
                <a:gd name="T16" fmla="*/ 79 w 143"/>
                <a:gd name="T17" fmla="*/ 468 h 327"/>
                <a:gd name="T18" fmla="*/ 88 w 143"/>
                <a:gd name="T19" fmla="*/ 310 h 327"/>
                <a:gd name="T20" fmla="*/ 95 w 143"/>
                <a:gd name="T21" fmla="*/ 170 h 327"/>
                <a:gd name="T22" fmla="*/ 60 w 143"/>
                <a:gd name="T23" fmla="*/ 0 h 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327">
                  <a:moveTo>
                    <a:pt x="136" y="327"/>
                  </a:moveTo>
                  <a:cubicBezTo>
                    <a:pt x="136" y="327"/>
                    <a:pt x="143" y="310"/>
                    <a:pt x="84" y="295"/>
                  </a:cubicBezTo>
                  <a:cubicBezTo>
                    <a:pt x="25" y="280"/>
                    <a:pt x="0" y="297"/>
                    <a:pt x="0" y="297"/>
                  </a:cubicBezTo>
                  <a:cubicBezTo>
                    <a:pt x="0" y="297"/>
                    <a:pt x="0" y="284"/>
                    <a:pt x="0" y="277"/>
                  </a:cubicBezTo>
                  <a:cubicBezTo>
                    <a:pt x="0" y="270"/>
                    <a:pt x="4" y="269"/>
                    <a:pt x="4" y="259"/>
                  </a:cubicBezTo>
                  <a:cubicBezTo>
                    <a:pt x="5" y="249"/>
                    <a:pt x="5" y="243"/>
                    <a:pt x="7" y="233"/>
                  </a:cubicBezTo>
                  <a:cubicBezTo>
                    <a:pt x="10" y="223"/>
                    <a:pt x="7" y="214"/>
                    <a:pt x="10" y="209"/>
                  </a:cubicBezTo>
                  <a:cubicBezTo>
                    <a:pt x="12" y="203"/>
                    <a:pt x="13" y="188"/>
                    <a:pt x="16" y="179"/>
                  </a:cubicBezTo>
                  <a:cubicBezTo>
                    <a:pt x="20" y="171"/>
                    <a:pt x="24" y="156"/>
                    <a:pt x="25" y="148"/>
                  </a:cubicBezTo>
                  <a:cubicBezTo>
                    <a:pt x="25" y="140"/>
                    <a:pt x="27" y="122"/>
                    <a:pt x="28" y="98"/>
                  </a:cubicBezTo>
                  <a:cubicBezTo>
                    <a:pt x="29" y="74"/>
                    <a:pt x="30" y="75"/>
                    <a:pt x="30" y="54"/>
                  </a:cubicBezTo>
                  <a:cubicBezTo>
                    <a:pt x="30" y="33"/>
                    <a:pt x="24" y="25"/>
                    <a:pt x="19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0" name="Freeform 67">
              <a:extLst>
                <a:ext uri="{FF2B5EF4-FFF2-40B4-BE49-F238E27FC236}">
                  <a16:creationId xmlns:a16="http://schemas.microsoft.com/office/drawing/2014/main" id="{96A55602-0F60-41A8-AAAB-3FAEA6F47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19"/>
              <a:ext cx="31" cy="491"/>
            </a:xfrm>
            <a:custGeom>
              <a:avLst/>
              <a:gdLst>
                <a:gd name="T0" fmla="*/ 46 w 21"/>
                <a:gd name="T1" fmla="*/ 1061 h 334"/>
                <a:gd name="T2" fmla="*/ 52 w 21"/>
                <a:gd name="T3" fmla="*/ 938 h 334"/>
                <a:gd name="T4" fmla="*/ 41 w 21"/>
                <a:gd name="T5" fmla="*/ 764 h 334"/>
                <a:gd name="T6" fmla="*/ 32 w 21"/>
                <a:gd name="T7" fmla="*/ 434 h 334"/>
                <a:gd name="T8" fmla="*/ 1 w 21"/>
                <a:gd name="T9" fmla="*/ 181 h 334"/>
                <a:gd name="T10" fmla="*/ 15 w 21"/>
                <a:gd name="T11" fmla="*/ 32 h 3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34">
                  <a:moveTo>
                    <a:pt x="14" y="334"/>
                  </a:moveTo>
                  <a:cubicBezTo>
                    <a:pt x="14" y="334"/>
                    <a:pt x="21" y="305"/>
                    <a:pt x="16" y="295"/>
                  </a:cubicBezTo>
                  <a:cubicBezTo>
                    <a:pt x="10" y="285"/>
                    <a:pt x="12" y="262"/>
                    <a:pt x="13" y="241"/>
                  </a:cubicBezTo>
                  <a:cubicBezTo>
                    <a:pt x="14" y="220"/>
                    <a:pt x="8" y="164"/>
                    <a:pt x="10" y="137"/>
                  </a:cubicBezTo>
                  <a:cubicBezTo>
                    <a:pt x="11" y="110"/>
                    <a:pt x="0" y="69"/>
                    <a:pt x="1" y="57"/>
                  </a:cubicBezTo>
                  <a:cubicBezTo>
                    <a:pt x="2" y="46"/>
                    <a:pt x="6" y="0"/>
                    <a:pt x="5" y="1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1" name="Freeform 68">
              <a:extLst>
                <a:ext uri="{FF2B5EF4-FFF2-40B4-BE49-F238E27FC236}">
                  <a16:creationId xmlns:a16="http://schemas.microsoft.com/office/drawing/2014/main" id="{A2E83263-F4F6-4BEA-A0B9-6D63EBCB4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1886"/>
              <a:ext cx="8" cy="19"/>
            </a:xfrm>
            <a:custGeom>
              <a:avLst/>
              <a:gdLst>
                <a:gd name="T0" fmla="*/ 0 w 5"/>
                <a:gd name="T1" fmla="*/ 0 h 13"/>
                <a:gd name="T2" fmla="*/ 21 w 5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3" y="3"/>
                    <a:pt x="5" y="8"/>
                    <a:pt x="5" y="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2" name="Freeform 69">
              <a:extLst>
                <a:ext uri="{FF2B5EF4-FFF2-40B4-BE49-F238E27FC236}">
                  <a16:creationId xmlns:a16="http://schemas.microsoft.com/office/drawing/2014/main" id="{F2687DE2-2A63-49DB-9776-CDACBED4D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1839"/>
              <a:ext cx="93" cy="31"/>
            </a:xfrm>
            <a:custGeom>
              <a:avLst/>
              <a:gdLst>
                <a:gd name="T0" fmla="*/ 0 w 63"/>
                <a:gd name="T1" fmla="*/ 68 h 21"/>
                <a:gd name="T2" fmla="*/ 77 w 63"/>
                <a:gd name="T3" fmla="*/ 22 h 21"/>
                <a:gd name="T4" fmla="*/ 202 w 63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1">
                  <a:moveTo>
                    <a:pt x="0" y="21"/>
                  </a:moveTo>
                  <a:cubicBezTo>
                    <a:pt x="5" y="14"/>
                    <a:pt x="16" y="10"/>
                    <a:pt x="24" y="7"/>
                  </a:cubicBezTo>
                  <a:cubicBezTo>
                    <a:pt x="38" y="4"/>
                    <a:pt x="50" y="0"/>
                    <a:pt x="63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3" name="Line 70">
              <a:extLst>
                <a:ext uri="{FF2B5EF4-FFF2-40B4-BE49-F238E27FC236}">
                  <a16:creationId xmlns:a16="http://schemas.microsoft.com/office/drawing/2014/main" id="{FA54B0AB-705D-4E24-B995-8FC1F41D23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413" y="2405"/>
              <a:ext cx="11" cy="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4" name="Freeform 71">
              <a:extLst>
                <a:ext uri="{FF2B5EF4-FFF2-40B4-BE49-F238E27FC236}">
                  <a16:creationId xmlns:a16="http://schemas.microsoft.com/office/drawing/2014/main" id="{9F253A1A-393D-489A-9B1B-516C1D341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977"/>
              <a:ext cx="14" cy="65"/>
            </a:xfrm>
            <a:custGeom>
              <a:avLst/>
              <a:gdLst>
                <a:gd name="T0" fmla="*/ 28 w 10"/>
                <a:gd name="T1" fmla="*/ 142 h 44"/>
                <a:gd name="T2" fmla="*/ 11 w 10"/>
                <a:gd name="T3" fmla="*/ 59 h 44"/>
                <a:gd name="T4" fmla="*/ 0 w 10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4">
                  <a:moveTo>
                    <a:pt x="10" y="44"/>
                  </a:moveTo>
                  <a:cubicBezTo>
                    <a:pt x="10" y="44"/>
                    <a:pt x="5" y="25"/>
                    <a:pt x="4" y="18"/>
                  </a:cubicBezTo>
                  <a:cubicBezTo>
                    <a:pt x="2" y="11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5" name="Freeform 72">
              <a:extLst>
                <a:ext uri="{FF2B5EF4-FFF2-40B4-BE49-F238E27FC236}">
                  <a16:creationId xmlns:a16="http://schemas.microsoft.com/office/drawing/2014/main" id="{2ECE01C4-A02F-406E-A1B8-685DE8050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956"/>
              <a:ext cx="12" cy="77"/>
            </a:xfrm>
            <a:custGeom>
              <a:avLst/>
              <a:gdLst>
                <a:gd name="T0" fmla="*/ 0 w 8"/>
                <a:gd name="T1" fmla="*/ 169 h 52"/>
                <a:gd name="T2" fmla="*/ 8 w 8"/>
                <a:gd name="T3" fmla="*/ 116 h 52"/>
                <a:gd name="T4" fmla="*/ 21 w 8"/>
                <a:gd name="T5" fmla="*/ 49 h 52"/>
                <a:gd name="T6" fmla="*/ 27 w 8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2">
                  <a:moveTo>
                    <a:pt x="0" y="52"/>
                  </a:moveTo>
                  <a:cubicBezTo>
                    <a:pt x="0" y="52"/>
                    <a:pt x="1" y="42"/>
                    <a:pt x="2" y="36"/>
                  </a:cubicBezTo>
                  <a:cubicBezTo>
                    <a:pt x="3" y="30"/>
                    <a:pt x="5" y="21"/>
                    <a:pt x="6" y="15"/>
                  </a:cubicBezTo>
                  <a:cubicBezTo>
                    <a:pt x="7" y="10"/>
                    <a:pt x="8" y="0"/>
                    <a:pt x="8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6" name="Freeform 73">
              <a:extLst>
                <a:ext uri="{FF2B5EF4-FFF2-40B4-BE49-F238E27FC236}">
                  <a16:creationId xmlns:a16="http://schemas.microsoft.com/office/drawing/2014/main" id="{A113ED63-6950-421F-93CF-8ED8FAF93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905"/>
              <a:ext cx="53" cy="29"/>
            </a:xfrm>
            <a:custGeom>
              <a:avLst/>
              <a:gdLst>
                <a:gd name="T0" fmla="*/ 0 w 36"/>
                <a:gd name="T1" fmla="*/ 41 h 20"/>
                <a:gd name="T2" fmla="*/ 27 w 36"/>
                <a:gd name="T3" fmla="*/ 19 h 20"/>
                <a:gd name="T4" fmla="*/ 93 w 36"/>
                <a:gd name="T5" fmla="*/ 15 h 20"/>
                <a:gd name="T6" fmla="*/ 115 w 36"/>
                <a:gd name="T7" fmla="*/ 42 h 20"/>
                <a:gd name="T8" fmla="*/ 68 w 36"/>
                <a:gd name="T9" fmla="*/ 59 h 20"/>
                <a:gd name="T10" fmla="*/ 19 w 36"/>
                <a:gd name="T11" fmla="*/ 46 h 20"/>
                <a:gd name="T12" fmla="*/ 0 w 36"/>
                <a:gd name="T13" fmla="*/ 4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0">
                  <a:moveTo>
                    <a:pt x="0" y="13"/>
                  </a:moveTo>
                  <a:cubicBezTo>
                    <a:pt x="0" y="11"/>
                    <a:pt x="3" y="10"/>
                    <a:pt x="8" y="6"/>
                  </a:cubicBezTo>
                  <a:cubicBezTo>
                    <a:pt x="14" y="3"/>
                    <a:pt x="23" y="0"/>
                    <a:pt x="29" y="5"/>
                  </a:cubicBezTo>
                  <a:cubicBezTo>
                    <a:pt x="35" y="10"/>
                    <a:pt x="36" y="14"/>
                    <a:pt x="36" y="14"/>
                  </a:cubicBezTo>
                  <a:cubicBezTo>
                    <a:pt x="36" y="14"/>
                    <a:pt x="30" y="20"/>
                    <a:pt x="21" y="19"/>
                  </a:cubicBezTo>
                  <a:cubicBezTo>
                    <a:pt x="12" y="18"/>
                    <a:pt x="9" y="16"/>
                    <a:pt x="6" y="15"/>
                  </a:cubicBezTo>
                  <a:cubicBezTo>
                    <a:pt x="2" y="14"/>
                    <a:pt x="0" y="16"/>
                    <a:pt x="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7" name="Freeform 74">
              <a:extLst>
                <a:ext uri="{FF2B5EF4-FFF2-40B4-BE49-F238E27FC236}">
                  <a16:creationId xmlns:a16="http://schemas.microsoft.com/office/drawing/2014/main" id="{29BC6124-766D-4A21-BC82-046C83372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912"/>
              <a:ext cx="25" cy="12"/>
            </a:xfrm>
            <a:custGeom>
              <a:avLst/>
              <a:gdLst>
                <a:gd name="T0" fmla="*/ 0 w 17"/>
                <a:gd name="T1" fmla="*/ 26 h 8"/>
                <a:gd name="T2" fmla="*/ 9 w 17"/>
                <a:gd name="T3" fmla="*/ 26 h 8"/>
                <a:gd name="T4" fmla="*/ 13 w 17"/>
                <a:gd name="T5" fmla="*/ 18 h 8"/>
                <a:gd name="T6" fmla="*/ 26 w 17"/>
                <a:gd name="T7" fmla="*/ 12 h 8"/>
                <a:gd name="T8" fmla="*/ 35 w 17"/>
                <a:gd name="T9" fmla="*/ 18 h 8"/>
                <a:gd name="T10" fmla="*/ 47 w 17"/>
                <a:gd name="T11" fmla="*/ 26 h 8"/>
                <a:gd name="T12" fmla="*/ 47 w 17"/>
                <a:gd name="T13" fmla="*/ 26 h 8"/>
                <a:gd name="T14" fmla="*/ 32 w 17"/>
                <a:gd name="T15" fmla="*/ 5 h 8"/>
                <a:gd name="T16" fmla="*/ 0 w 17"/>
                <a:gd name="T17" fmla="*/ 14 h 8"/>
                <a:gd name="T18" fmla="*/ 0 w 17"/>
                <a:gd name="T19" fmla="*/ 26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1" y="7"/>
                    <a:pt x="2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9" y="3"/>
                    <a:pt x="11" y="4"/>
                    <a:pt x="11" y="5"/>
                  </a:cubicBezTo>
                  <a:cubicBezTo>
                    <a:pt x="12" y="6"/>
                    <a:pt x="13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3" y="1"/>
                    <a:pt x="10" y="1"/>
                  </a:cubicBezTo>
                  <a:cubicBezTo>
                    <a:pt x="7" y="0"/>
                    <a:pt x="2" y="1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</a:path>
              </a:pathLst>
            </a:custGeom>
            <a:solidFill>
              <a:srgbClr val="0B3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8" name="Freeform 75">
              <a:extLst>
                <a:ext uri="{FF2B5EF4-FFF2-40B4-BE49-F238E27FC236}">
                  <a16:creationId xmlns:a16="http://schemas.microsoft.com/office/drawing/2014/main" id="{5DB72940-24E1-4D0C-8374-07F87BD00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911"/>
              <a:ext cx="25" cy="10"/>
            </a:xfrm>
            <a:custGeom>
              <a:avLst/>
              <a:gdLst>
                <a:gd name="T0" fmla="*/ 0 w 17"/>
                <a:gd name="T1" fmla="*/ 19 h 7"/>
                <a:gd name="T2" fmla="*/ 9 w 17"/>
                <a:gd name="T3" fmla="*/ 19 h 7"/>
                <a:gd name="T4" fmla="*/ 13 w 17"/>
                <a:gd name="T5" fmla="*/ 13 h 7"/>
                <a:gd name="T6" fmla="*/ 26 w 17"/>
                <a:gd name="T7" fmla="*/ 6 h 7"/>
                <a:gd name="T8" fmla="*/ 35 w 17"/>
                <a:gd name="T9" fmla="*/ 13 h 7"/>
                <a:gd name="T10" fmla="*/ 47 w 17"/>
                <a:gd name="T11" fmla="*/ 20 h 7"/>
                <a:gd name="T12" fmla="*/ 47 w 17"/>
                <a:gd name="T13" fmla="*/ 20 h 7"/>
                <a:gd name="T14" fmla="*/ 32 w 17"/>
                <a:gd name="T15" fmla="*/ 0 h 7"/>
                <a:gd name="T16" fmla="*/ 0 w 17"/>
                <a:gd name="T17" fmla="*/ 13 h 7"/>
                <a:gd name="T18" fmla="*/ 0 w 17"/>
                <a:gd name="T19" fmla="*/ 19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7">
                  <a:moveTo>
                    <a:pt x="0" y="6"/>
                  </a:move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6" y="2"/>
                    <a:pt x="8" y="2"/>
                  </a:cubicBezTo>
                  <a:cubicBezTo>
                    <a:pt x="9" y="2"/>
                    <a:pt x="11" y="3"/>
                    <a:pt x="11" y="4"/>
                  </a:cubicBezTo>
                  <a:cubicBezTo>
                    <a:pt x="12" y="5"/>
                    <a:pt x="13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3"/>
                    <a:pt x="13" y="0"/>
                    <a:pt x="10" y="0"/>
                  </a:cubicBezTo>
                  <a:cubicBezTo>
                    <a:pt x="7" y="0"/>
                    <a:pt x="2" y="0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</a:path>
              </a:pathLst>
            </a:custGeom>
            <a:solidFill>
              <a:srgbClr val="0B3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9" name="Oval 76">
              <a:extLst>
                <a:ext uri="{FF2B5EF4-FFF2-40B4-BE49-F238E27FC236}">
                  <a16:creationId xmlns:a16="http://schemas.microsoft.com/office/drawing/2014/main" id="{EA83E035-741F-44E7-B330-8C8AC6ED8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" y="91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000" name="Oval 77">
              <a:extLst>
                <a:ext uri="{FF2B5EF4-FFF2-40B4-BE49-F238E27FC236}">
                  <a16:creationId xmlns:a16="http://schemas.microsoft.com/office/drawing/2014/main" id="{73CAA03B-38D8-4E11-948D-EB16D6D58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" y="91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001" name="Freeform 78">
              <a:extLst>
                <a:ext uri="{FF2B5EF4-FFF2-40B4-BE49-F238E27FC236}">
                  <a16:creationId xmlns:a16="http://schemas.microsoft.com/office/drawing/2014/main" id="{CAD1A060-4163-4939-A8BB-57BB3A3DF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896"/>
              <a:ext cx="44" cy="140"/>
            </a:xfrm>
            <a:custGeom>
              <a:avLst/>
              <a:gdLst>
                <a:gd name="T0" fmla="*/ 26 w 30"/>
                <a:gd name="T1" fmla="*/ 0 h 95"/>
                <a:gd name="T2" fmla="*/ 1 w 30"/>
                <a:gd name="T3" fmla="*/ 63 h 95"/>
                <a:gd name="T4" fmla="*/ 1 w 30"/>
                <a:gd name="T5" fmla="*/ 100 h 95"/>
                <a:gd name="T6" fmla="*/ 0 w 30"/>
                <a:gd name="T7" fmla="*/ 128 h 95"/>
                <a:gd name="T8" fmla="*/ 9 w 30"/>
                <a:gd name="T9" fmla="*/ 156 h 95"/>
                <a:gd name="T10" fmla="*/ 34 w 30"/>
                <a:gd name="T11" fmla="*/ 180 h 95"/>
                <a:gd name="T12" fmla="*/ 45 w 30"/>
                <a:gd name="T13" fmla="*/ 202 h 95"/>
                <a:gd name="T14" fmla="*/ 38 w 30"/>
                <a:gd name="T15" fmla="*/ 234 h 95"/>
                <a:gd name="T16" fmla="*/ 73 w 30"/>
                <a:gd name="T17" fmla="*/ 270 h 95"/>
                <a:gd name="T18" fmla="*/ 95 w 30"/>
                <a:gd name="T19" fmla="*/ 304 h 95"/>
                <a:gd name="T20" fmla="*/ 82 w 30"/>
                <a:gd name="T21" fmla="*/ 271 h 95"/>
                <a:gd name="T22" fmla="*/ 66 w 30"/>
                <a:gd name="T23" fmla="*/ 242 h 95"/>
                <a:gd name="T24" fmla="*/ 63 w 30"/>
                <a:gd name="T25" fmla="*/ 175 h 95"/>
                <a:gd name="T26" fmla="*/ 47 w 30"/>
                <a:gd name="T27" fmla="*/ 122 h 95"/>
                <a:gd name="T28" fmla="*/ 56 w 30"/>
                <a:gd name="T29" fmla="*/ 93 h 95"/>
                <a:gd name="T30" fmla="*/ 34 w 30"/>
                <a:gd name="T31" fmla="*/ 77 h 95"/>
                <a:gd name="T32" fmla="*/ 26 w 30"/>
                <a:gd name="T33" fmla="*/ 59 h 95"/>
                <a:gd name="T34" fmla="*/ 28 w 30"/>
                <a:gd name="T35" fmla="*/ 46 h 95"/>
                <a:gd name="T36" fmla="*/ 26 w 30"/>
                <a:gd name="T37" fmla="*/ 6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" h="95">
                  <a:moveTo>
                    <a:pt x="8" y="0"/>
                  </a:moveTo>
                  <a:cubicBezTo>
                    <a:pt x="1" y="4"/>
                    <a:pt x="1" y="13"/>
                    <a:pt x="1" y="20"/>
                  </a:cubicBezTo>
                  <a:cubicBezTo>
                    <a:pt x="1" y="23"/>
                    <a:pt x="1" y="27"/>
                    <a:pt x="1" y="31"/>
                  </a:cubicBezTo>
                  <a:cubicBezTo>
                    <a:pt x="1" y="34"/>
                    <a:pt x="0" y="37"/>
                    <a:pt x="0" y="40"/>
                  </a:cubicBezTo>
                  <a:cubicBezTo>
                    <a:pt x="0" y="43"/>
                    <a:pt x="2" y="47"/>
                    <a:pt x="3" y="49"/>
                  </a:cubicBezTo>
                  <a:cubicBezTo>
                    <a:pt x="5" y="52"/>
                    <a:pt x="9" y="54"/>
                    <a:pt x="11" y="56"/>
                  </a:cubicBezTo>
                  <a:cubicBezTo>
                    <a:pt x="13" y="59"/>
                    <a:pt x="14" y="60"/>
                    <a:pt x="14" y="63"/>
                  </a:cubicBezTo>
                  <a:cubicBezTo>
                    <a:pt x="14" y="66"/>
                    <a:pt x="12" y="71"/>
                    <a:pt x="12" y="73"/>
                  </a:cubicBezTo>
                  <a:cubicBezTo>
                    <a:pt x="13" y="76"/>
                    <a:pt x="21" y="81"/>
                    <a:pt x="23" y="84"/>
                  </a:cubicBezTo>
                  <a:cubicBezTo>
                    <a:pt x="26" y="88"/>
                    <a:pt x="27" y="92"/>
                    <a:pt x="30" y="95"/>
                  </a:cubicBezTo>
                  <a:cubicBezTo>
                    <a:pt x="28" y="92"/>
                    <a:pt x="27" y="88"/>
                    <a:pt x="26" y="85"/>
                  </a:cubicBezTo>
                  <a:cubicBezTo>
                    <a:pt x="24" y="81"/>
                    <a:pt x="22" y="78"/>
                    <a:pt x="21" y="75"/>
                  </a:cubicBezTo>
                  <a:cubicBezTo>
                    <a:pt x="18" y="69"/>
                    <a:pt x="20" y="62"/>
                    <a:pt x="20" y="55"/>
                  </a:cubicBezTo>
                  <a:cubicBezTo>
                    <a:pt x="13" y="54"/>
                    <a:pt x="13" y="43"/>
                    <a:pt x="15" y="38"/>
                  </a:cubicBezTo>
                  <a:cubicBezTo>
                    <a:pt x="16" y="35"/>
                    <a:pt x="19" y="33"/>
                    <a:pt x="18" y="29"/>
                  </a:cubicBezTo>
                  <a:cubicBezTo>
                    <a:pt x="17" y="27"/>
                    <a:pt x="12" y="25"/>
                    <a:pt x="11" y="24"/>
                  </a:cubicBezTo>
                  <a:cubicBezTo>
                    <a:pt x="10" y="22"/>
                    <a:pt x="9" y="21"/>
                    <a:pt x="8" y="18"/>
                  </a:cubicBezTo>
                  <a:cubicBezTo>
                    <a:pt x="8" y="16"/>
                    <a:pt x="9" y="15"/>
                    <a:pt x="9" y="14"/>
                  </a:cubicBezTo>
                  <a:cubicBezTo>
                    <a:pt x="9" y="10"/>
                    <a:pt x="8" y="6"/>
                    <a:pt x="8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2" name="Freeform 79">
              <a:extLst>
                <a:ext uri="{FF2B5EF4-FFF2-40B4-BE49-F238E27FC236}">
                  <a16:creationId xmlns:a16="http://schemas.microsoft.com/office/drawing/2014/main" id="{9DB93637-E66C-46A6-98A6-424BAFA0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892"/>
              <a:ext cx="19" cy="28"/>
            </a:xfrm>
            <a:custGeom>
              <a:avLst/>
              <a:gdLst>
                <a:gd name="T0" fmla="*/ 1 w 13"/>
                <a:gd name="T1" fmla="*/ 60 h 19"/>
                <a:gd name="T2" fmla="*/ 9 w 13"/>
                <a:gd name="T3" fmla="*/ 41 h 19"/>
                <a:gd name="T4" fmla="*/ 22 w 13"/>
                <a:gd name="T5" fmla="*/ 35 h 19"/>
                <a:gd name="T6" fmla="*/ 32 w 13"/>
                <a:gd name="T7" fmla="*/ 28 h 19"/>
                <a:gd name="T8" fmla="*/ 41 w 13"/>
                <a:gd name="T9" fmla="*/ 22 h 19"/>
                <a:gd name="T10" fmla="*/ 38 w 13"/>
                <a:gd name="T11" fmla="*/ 0 h 19"/>
                <a:gd name="T12" fmla="*/ 15 w 13"/>
                <a:gd name="T13" fmla="*/ 1 h 19"/>
                <a:gd name="T14" fmla="*/ 6 w 13"/>
                <a:gd name="T15" fmla="*/ 9 h 19"/>
                <a:gd name="T16" fmla="*/ 0 w 13"/>
                <a:gd name="T17" fmla="*/ 13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9">
                  <a:moveTo>
                    <a:pt x="1" y="19"/>
                  </a:moveTo>
                  <a:cubicBezTo>
                    <a:pt x="1" y="17"/>
                    <a:pt x="2" y="15"/>
                    <a:pt x="3" y="13"/>
                  </a:cubicBezTo>
                  <a:cubicBezTo>
                    <a:pt x="4" y="12"/>
                    <a:pt x="5" y="12"/>
                    <a:pt x="7" y="11"/>
                  </a:cubicBezTo>
                  <a:cubicBezTo>
                    <a:pt x="8" y="10"/>
                    <a:pt x="9" y="9"/>
                    <a:pt x="10" y="9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1" y="5"/>
                    <a:pt x="13" y="2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2" y="3"/>
                    <a:pt x="1" y="3"/>
                    <a:pt x="0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3" name="Freeform 80">
              <a:extLst>
                <a:ext uri="{FF2B5EF4-FFF2-40B4-BE49-F238E27FC236}">
                  <a16:creationId xmlns:a16="http://schemas.microsoft.com/office/drawing/2014/main" id="{0FEC9B13-52B8-41D5-BB01-9350B63E4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009"/>
              <a:ext cx="12" cy="25"/>
            </a:xfrm>
            <a:custGeom>
              <a:avLst/>
              <a:gdLst>
                <a:gd name="T0" fmla="*/ 26 w 8"/>
                <a:gd name="T1" fmla="*/ 54 h 17"/>
                <a:gd name="T2" fmla="*/ 12 w 8"/>
                <a:gd name="T3" fmla="*/ 51 h 17"/>
                <a:gd name="T4" fmla="*/ 0 w 8"/>
                <a:gd name="T5" fmla="*/ 46 h 17"/>
                <a:gd name="T6" fmla="*/ 8 w 8"/>
                <a:gd name="T7" fmla="*/ 15 h 17"/>
                <a:gd name="T8" fmla="*/ 0 w 8"/>
                <a:gd name="T9" fmla="*/ 0 h 17"/>
                <a:gd name="T10" fmla="*/ 18 w 8"/>
                <a:gd name="T11" fmla="*/ 1 h 17"/>
                <a:gd name="T12" fmla="*/ 27 w 8"/>
                <a:gd name="T13" fmla="*/ 5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7">
                  <a:moveTo>
                    <a:pt x="7" y="17"/>
                  </a:moveTo>
                  <a:cubicBezTo>
                    <a:pt x="6" y="16"/>
                    <a:pt x="5" y="16"/>
                    <a:pt x="3" y="16"/>
                  </a:cubicBezTo>
                  <a:cubicBezTo>
                    <a:pt x="2" y="15"/>
                    <a:pt x="2" y="15"/>
                    <a:pt x="0" y="14"/>
                  </a:cubicBezTo>
                  <a:cubicBezTo>
                    <a:pt x="1" y="11"/>
                    <a:pt x="2" y="8"/>
                    <a:pt x="2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1" y="0"/>
                    <a:pt x="3" y="1"/>
                    <a:pt x="5" y="1"/>
                  </a:cubicBezTo>
                  <a:cubicBezTo>
                    <a:pt x="5" y="2"/>
                    <a:pt x="6" y="17"/>
                    <a:pt x="8" y="1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4" name="Freeform 81">
              <a:extLst>
                <a:ext uri="{FF2B5EF4-FFF2-40B4-BE49-F238E27FC236}">
                  <a16:creationId xmlns:a16="http://schemas.microsoft.com/office/drawing/2014/main" id="{4E0E3080-292B-4C0B-92FF-6CBD618D5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014"/>
              <a:ext cx="8" cy="17"/>
            </a:xfrm>
            <a:custGeom>
              <a:avLst/>
              <a:gdLst>
                <a:gd name="T0" fmla="*/ 5 w 5"/>
                <a:gd name="T1" fmla="*/ 28 h 12"/>
                <a:gd name="T2" fmla="*/ 0 w 5"/>
                <a:gd name="T3" fmla="*/ 13 h 12"/>
                <a:gd name="T4" fmla="*/ 0 w 5"/>
                <a:gd name="T5" fmla="*/ 0 h 12"/>
                <a:gd name="T6" fmla="*/ 8 w 5"/>
                <a:gd name="T7" fmla="*/ 23 h 12"/>
                <a:gd name="T8" fmla="*/ 21 w 5"/>
                <a:gd name="T9" fmla="*/ 34 h 12"/>
                <a:gd name="T10" fmla="*/ 5 w 5"/>
                <a:gd name="T11" fmla="*/ 28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2">
                  <a:moveTo>
                    <a:pt x="1" y="10"/>
                  </a:moveTo>
                  <a:cubicBezTo>
                    <a:pt x="0" y="8"/>
                    <a:pt x="0" y="6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2"/>
                    <a:pt x="1" y="5"/>
                    <a:pt x="2" y="8"/>
                  </a:cubicBezTo>
                  <a:cubicBezTo>
                    <a:pt x="3" y="9"/>
                    <a:pt x="5" y="10"/>
                    <a:pt x="5" y="12"/>
                  </a:cubicBezTo>
                  <a:cubicBezTo>
                    <a:pt x="4" y="11"/>
                    <a:pt x="2" y="11"/>
                    <a:pt x="1" y="1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5" name="Freeform 82">
              <a:extLst>
                <a:ext uri="{FF2B5EF4-FFF2-40B4-BE49-F238E27FC236}">
                  <a16:creationId xmlns:a16="http://schemas.microsoft.com/office/drawing/2014/main" id="{69ED4CCC-07F7-4A13-A776-21268A401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077"/>
              <a:ext cx="54" cy="13"/>
            </a:xfrm>
            <a:custGeom>
              <a:avLst/>
              <a:gdLst>
                <a:gd name="T0" fmla="*/ 0 w 37"/>
                <a:gd name="T1" fmla="*/ 20 h 9"/>
                <a:gd name="T2" fmla="*/ 74 w 37"/>
                <a:gd name="T3" fmla="*/ 14 h 9"/>
                <a:gd name="T4" fmla="*/ 115 w 37"/>
                <a:gd name="T5" fmla="*/ 19 h 9"/>
                <a:gd name="T6" fmla="*/ 115 w 37"/>
                <a:gd name="T7" fmla="*/ 14 h 9"/>
                <a:gd name="T8" fmla="*/ 1 w 37"/>
                <a:gd name="T9" fmla="*/ 2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">
                  <a:moveTo>
                    <a:pt x="0" y="7"/>
                  </a:moveTo>
                  <a:cubicBezTo>
                    <a:pt x="8" y="9"/>
                    <a:pt x="17" y="6"/>
                    <a:pt x="24" y="5"/>
                  </a:cubicBezTo>
                  <a:cubicBezTo>
                    <a:pt x="28" y="5"/>
                    <a:pt x="33" y="5"/>
                    <a:pt x="37" y="6"/>
                  </a:cubicBezTo>
                  <a:cubicBezTo>
                    <a:pt x="37" y="6"/>
                    <a:pt x="37" y="5"/>
                    <a:pt x="37" y="5"/>
                  </a:cubicBezTo>
                  <a:cubicBezTo>
                    <a:pt x="25" y="0"/>
                    <a:pt x="13" y="4"/>
                    <a:pt x="1" y="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6" name="Freeform 83">
              <a:extLst>
                <a:ext uri="{FF2B5EF4-FFF2-40B4-BE49-F238E27FC236}">
                  <a16:creationId xmlns:a16="http://schemas.microsoft.com/office/drawing/2014/main" id="{6E5AAF6B-621F-4CE6-855E-8F695908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955"/>
              <a:ext cx="21" cy="51"/>
            </a:xfrm>
            <a:custGeom>
              <a:avLst/>
              <a:gdLst>
                <a:gd name="T0" fmla="*/ 48 w 14"/>
                <a:gd name="T1" fmla="*/ 1 h 35"/>
                <a:gd name="T2" fmla="*/ 41 w 14"/>
                <a:gd name="T3" fmla="*/ 0 h 35"/>
                <a:gd name="T4" fmla="*/ 21 w 14"/>
                <a:gd name="T5" fmla="*/ 34 h 35"/>
                <a:gd name="T6" fmla="*/ 21 w 14"/>
                <a:gd name="T7" fmla="*/ 61 h 35"/>
                <a:gd name="T8" fmla="*/ 8 w 14"/>
                <a:gd name="T9" fmla="*/ 96 h 35"/>
                <a:gd name="T10" fmla="*/ 26 w 14"/>
                <a:gd name="T11" fmla="*/ 96 h 35"/>
                <a:gd name="T12" fmla="*/ 27 w 14"/>
                <a:gd name="T13" fmla="*/ 87 h 35"/>
                <a:gd name="T14" fmla="*/ 21 w 14"/>
                <a:gd name="T15" fmla="*/ 83 h 35"/>
                <a:gd name="T16" fmla="*/ 32 w 14"/>
                <a:gd name="T17" fmla="*/ 61 h 35"/>
                <a:gd name="T18" fmla="*/ 32 w 14"/>
                <a:gd name="T19" fmla="*/ 42 h 35"/>
                <a:gd name="T20" fmla="*/ 39 w 14"/>
                <a:gd name="T21" fmla="*/ 19 h 35"/>
                <a:gd name="T22" fmla="*/ 45 w 14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35">
                  <a:moveTo>
                    <a:pt x="14" y="1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3"/>
                    <a:pt x="8" y="7"/>
                    <a:pt x="6" y="11"/>
                  </a:cubicBezTo>
                  <a:cubicBezTo>
                    <a:pt x="4" y="14"/>
                    <a:pt x="6" y="16"/>
                    <a:pt x="6" y="20"/>
                  </a:cubicBezTo>
                  <a:cubicBezTo>
                    <a:pt x="6" y="24"/>
                    <a:pt x="3" y="27"/>
                    <a:pt x="2" y="31"/>
                  </a:cubicBezTo>
                  <a:cubicBezTo>
                    <a:pt x="0" y="35"/>
                    <a:pt x="5" y="30"/>
                    <a:pt x="7" y="31"/>
                  </a:cubicBezTo>
                  <a:cubicBezTo>
                    <a:pt x="7" y="30"/>
                    <a:pt x="8" y="29"/>
                    <a:pt x="8" y="28"/>
                  </a:cubicBezTo>
                  <a:cubicBezTo>
                    <a:pt x="7" y="28"/>
                    <a:pt x="7" y="27"/>
                    <a:pt x="6" y="27"/>
                  </a:cubicBezTo>
                  <a:cubicBezTo>
                    <a:pt x="6" y="25"/>
                    <a:pt x="8" y="22"/>
                    <a:pt x="9" y="20"/>
                  </a:cubicBezTo>
                  <a:cubicBezTo>
                    <a:pt x="9" y="18"/>
                    <a:pt x="9" y="16"/>
                    <a:pt x="9" y="14"/>
                  </a:cubicBezTo>
                  <a:cubicBezTo>
                    <a:pt x="9" y="11"/>
                    <a:pt x="10" y="8"/>
                    <a:pt x="11" y="6"/>
                  </a:cubicBezTo>
                  <a:cubicBezTo>
                    <a:pt x="12" y="5"/>
                    <a:pt x="12" y="2"/>
                    <a:pt x="13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7" name="Freeform 84">
              <a:extLst>
                <a:ext uri="{FF2B5EF4-FFF2-40B4-BE49-F238E27FC236}">
                  <a16:creationId xmlns:a16="http://schemas.microsoft.com/office/drawing/2014/main" id="{E8BF19BC-271A-40E8-A3B2-07278AC4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977"/>
              <a:ext cx="16" cy="43"/>
            </a:xfrm>
            <a:custGeom>
              <a:avLst/>
              <a:gdLst>
                <a:gd name="T0" fmla="*/ 0 w 11"/>
                <a:gd name="T1" fmla="*/ 1 h 29"/>
                <a:gd name="T2" fmla="*/ 9 w 11"/>
                <a:gd name="T3" fmla="*/ 1 h 29"/>
                <a:gd name="T4" fmla="*/ 15 w 11"/>
                <a:gd name="T5" fmla="*/ 15 h 29"/>
                <a:gd name="T6" fmla="*/ 22 w 11"/>
                <a:gd name="T7" fmla="*/ 40 h 29"/>
                <a:gd name="T8" fmla="*/ 19 w 11"/>
                <a:gd name="T9" fmla="*/ 62 h 29"/>
                <a:gd name="T10" fmla="*/ 33 w 11"/>
                <a:gd name="T11" fmla="*/ 95 h 29"/>
                <a:gd name="T12" fmla="*/ 19 w 11"/>
                <a:gd name="T13" fmla="*/ 73 h 29"/>
                <a:gd name="T14" fmla="*/ 13 w 11"/>
                <a:gd name="T15" fmla="*/ 49 h 29"/>
                <a:gd name="T16" fmla="*/ 9 w 11"/>
                <a:gd name="T17" fmla="*/ 27 h 29"/>
                <a:gd name="T18" fmla="*/ 0 w 11"/>
                <a:gd name="T19" fmla="*/ 1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29">
                  <a:moveTo>
                    <a:pt x="0" y="1"/>
                  </a:moveTo>
                  <a:cubicBezTo>
                    <a:pt x="0" y="1"/>
                    <a:pt x="3" y="0"/>
                    <a:pt x="3" y="1"/>
                  </a:cubicBezTo>
                  <a:cubicBezTo>
                    <a:pt x="4" y="1"/>
                    <a:pt x="4" y="4"/>
                    <a:pt x="5" y="5"/>
                  </a:cubicBezTo>
                  <a:cubicBezTo>
                    <a:pt x="5" y="7"/>
                    <a:pt x="7" y="10"/>
                    <a:pt x="7" y="12"/>
                  </a:cubicBezTo>
                  <a:cubicBezTo>
                    <a:pt x="7" y="15"/>
                    <a:pt x="5" y="16"/>
                    <a:pt x="6" y="19"/>
                  </a:cubicBezTo>
                  <a:cubicBezTo>
                    <a:pt x="7" y="22"/>
                    <a:pt x="11" y="26"/>
                    <a:pt x="11" y="29"/>
                  </a:cubicBezTo>
                  <a:cubicBezTo>
                    <a:pt x="8" y="28"/>
                    <a:pt x="7" y="25"/>
                    <a:pt x="6" y="22"/>
                  </a:cubicBezTo>
                  <a:cubicBezTo>
                    <a:pt x="4" y="20"/>
                    <a:pt x="4" y="18"/>
                    <a:pt x="4" y="15"/>
                  </a:cubicBezTo>
                  <a:cubicBezTo>
                    <a:pt x="3" y="12"/>
                    <a:pt x="5" y="11"/>
                    <a:pt x="3" y="8"/>
                  </a:cubicBezTo>
                  <a:cubicBezTo>
                    <a:pt x="1" y="6"/>
                    <a:pt x="1" y="3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8" name="Freeform 85">
              <a:extLst>
                <a:ext uri="{FF2B5EF4-FFF2-40B4-BE49-F238E27FC236}">
                  <a16:creationId xmlns:a16="http://schemas.microsoft.com/office/drawing/2014/main" id="{6955444A-D189-4015-B526-65926B68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788"/>
              <a:ext cx="91" cy="151"/>
            </a:xfrm>
            <a:custGeom>
              <a:avLst/>
              <a:gdLst>
                <a:gd name="T0" fmla="*/ 0 w 62"/>
                <a:gd name="T1" fmla="*/ 50 h 103"/>
                <a:gd name="T2" fmla="*/ 34 w 62"/>
                <a:gd name="T3" fmla="*/ 28 h 103"/>
                <a:gd name="T4" fmla="*/ 68 w 62"/>
                <a:gd name="T5" fmla="*/ 9 h 103"/>
                <a:gd name="T6" fmla="*/ 95 w 62"/>
                <a:gd name="T7" fmla="*/ 1 h 103"/>
                <a:gd name="T8" fmla="*/ 116 w 62"/>
                <a:gd name="T9" fmla="*/ 38 h 103"/>
                <a:gd name="T10" fmla="*/ 147 w 62"/>
                <a:gd name="T11" fmla="*/ 129 h 103"/>
                <a:gd name="T12" fmla="*/ 189 w 62"/>
                <a:gd name="T13" fmla="*/ 202 h 103"/>
                <a:gd name="T14" fmla="*/ 194 w 62"/>
                <a:gd name="T15" fmla="*/ 268 h 103"/>
                <a:gd name="T16" fmla="*/ 194 w 62"/>
                <a:gd name="T17" fmla="*/ 324 h 103"/>
                <a:gd name="T18" fmla="*/ 181 w 62"/>
                <a:gd name="T19" fmla="*/ 264 h 103"/>
                <a:gd name="T20" fmla="*/ 161 w 62"/>
                <a:gd name="T21" fmla="*/ 232 h 103"/>
                <a:gd name="T22" fmla="*/ 147 w 62"/>
                <a:gd name="T23" fmla="*/ 208 h 103"/>
                <a:gd name="T24" fmla="*/ 123 w 62"/>
                <a:gd name="T25" fmla="*/ 195 h 103"/>
                <a:gd name="T26" fmla="*/ 103 w 62"/>
                <a:gd name="T27" fmla="*/ 189 h 103"/>
                <a:gd name="T28" fmla="*/ 103 w 62"/>
                <a:gd name="T29" fmla="*/ 144 h 103"/>
                <a:gd name="T30" fmla="*/ 100 w 62"/>
                <a:gd name="T31" fmla="*/ 101 h 103"/>
                <a:gd name="T32" fmla="*/ 34 w 62"/>
                <a:gd name="T33" fmla="*/ 41 h 103"/>
                <a:gd name="T34" fmla="*/ 1 w 62"/>
                <a:gd name="T35" fmla="*/ 54 h 1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2" h="103">
                  <a:moveTo>
                    <a:pt x="0" y="16"/>
                  </a:moveTo>
                  <a:cubicBezTo>
                    <a:pt x="3" y="13"/>
                    <a:pt x="8" y="11"/>
                    <a:pt x="11" y="9"/>
                  </a:cubicBezTo>
                  <a:cubicBezTo>
                    <a:pt x="14" y="6"/>
                    <a:pt x="18" y="4"/>
                    <a:pt x="21" y="3"/>
                  </a:cubicBezTo>
                  <a:cubicBezTo>
                    <a:pt x="24" y="2"/>
                    <a:pt x="27" y="0"/>
                    <a:pt x="30" y="1"/>
                  </a:cubicBezTo>
                  <a:cubicBezTo>
                    <a:pt x="34" y="2"/>
                    <a:pt x="36" y="8"/>
                    <a:pt x="37" y="12"/>
                  </a:cubicBezTo>
                  <a:cubicBezTo>
                    <a:pt x="40" y="22"/>
                    <a:pt x="40" y="32"/>
                    <a:pt x="46" y="41"/>
                  </a:cubicBezTo>
                  <a:cubicBezTo>
                    <a:pt x="51" y="49"/>
                    <a:pt x="58" y="55"/>
                    <a:pt x="60" y="64"/>
                  </a:cubicBezTo>
                  <a:cubicBezTo>
                    <a:pt x="61" y="70"/>
                    <a:pt x="62" y="78"/>
                    <a:pt x="61" y="85"/>
                  </a:cubicBezTo>
                  <a:cubicBezTo>
                    <a:pt x="61" y="91"/>
                    <a:pt x="62" y="97"/>
                    <a:pt x="61" y="103"/>
                  </a:cubicBezTo>
                  <a:cubicBezTo>
                    <a:pt x="59" y="97"/>
                    <a:pt x="59" y="90"/>
                    <a:pt x="57" y="84"/>
                  </a:cubicBezTo>
                  <a:cubicBezTo>
                    <a:pt x="55" y="80"/>
                    <a:pt x="53" y="77"/>
                    <a:pt x="51" y="74"/>
                  </a:cubicBezTo>
                  <a:cubicBezTo>
                    <a:pt x="49" y="70"/>
                    <a:pt x="50" y="68"/>
                    <a:pt x="46" y="66"/>
                  </a:cubicBezTo>
                  <a:cubicBezTo>
                    <a:pt x="44" y="64"/>
                    <a:pt x="41" y="63"/>
                    <a:pt x="39" y="62"/>
                  </a:cubicBezTo>
                  <a:cubicBezTo>
                    <a:pt x="38" y="61"/>
                    <a:pt x="34" y="61"/>
                    <a:pt x="33" y="60"/>
                  </a:cubicBezTo>
                  <a:cubicBezTo>
                    <a:pt x="31" y="57"/>
                    <a:pt x="33" y="49"/>
                    <a:pt x="33" y="46"/>
                  </a:cubicBezTo>
                  <a:cubicBezTo>
                    <a:pt x="32" y="41"/>
                    <a:pt x="32" y="37"/>
                    <a:pt x="31" y="32"/>
                  </a:cubicBezTo>
                  <a:cubicBezTo>
                    <a:pt x="29" y="24"/>
                    <a:pt x="21" y="11"/>
                    <a:pt x="11" y="13"/>
                  </a:cubicBezTo>
                  <a:cubicBezTo>
                    <a:pt x="8" y="14"/>
                    <a:pt x="5" y="16"/>
                    <a:pt x="1" y="1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9" name="Freeform 86">
              <a:extLst>
                <a:ext uri="{FF2B5EF4-FFF2-40B4-BE49-F238E27FC236}">
                  <a16:creationId xmlns:a16="http://schemas.microsoft.com/office/drawing/2014/main" id="{E7F9AB12-30B8-4B6F-92DA-E881EE36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989"/>
              <a:ext cx="81" cy="144"/>
            </a:xfrm>
            <a:custGeom>
              <a:avLst/>
              <a:gdLst>
                <a:gd name="T0" fmla="*/ 174 w 55"/>
                <a:gd name="T1" fmla="*/ 0 h 98"/>
                <a:gd name="T2" fmla="*/ 162 w 55"/>
                <a:gd name="T3" fmla="*/ 41 h 98"/>
                <a:gd name="T4" fmla="*/ 156 w 55"/>
                <a:gd name="T5" fmla="*/ 82 h 98"/>
                <a:gd name="T6" fmla="*/ 143 w 55"/>
                <a:gd name="T7" fmla="*/ 169 h 98"/>
                <a:gd name="T8" fmla="*/ 93 w 55"/>
                <a:gd name="T9" fmla="*/ 254 h 98"/>
                <a:gd name="T10" fmla="*/ 47 w 55"/>
                <a:gd name="T11" fmla="*/ 289 h 98"/>
                <a:gd name="T12" fmla="*/ 0 w 55"/>
                <a:gd name="T13" fmla="*/ 304 h 98"/>
                <a:gd name="T14" fmla="*/ 28 w 55"/>
                <a:gd name="T15" fmla="*/ 276 h 98"/>
                <a:gd name="T16" fmla="*/ 74 w 55"/>
                <a:gd name="T17" fmla="*/ 225 h 98"/>
                <a:gd name="T18" fmla="*/ 130 w 55"/>
                <a:gd name="T19" fmla="*/ 134 h 98"/>
                <a:gd name="T20" fmla="*/ 150 w 55"/>
                <a:gd name="T21" fmla="*/ 56 h 98"/>
                <a:gd name="T22" fmla="*/ 169 w 55"/>
                <a:gd name="T23" fmla="*/ 1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98">
                  <a:moveTo>
                    <a:pt x="54" y="0"/>
                  </a:moveTo>
                  <a:cubicBezTo>
                    <a:pt x="55" y="3"/>
                    <a:pt x="51" y="9"/>
                    <a:pt x="51" y="13"/>
                  </a:cubicBezTo>
                  <a:cubicBezTo>
                    <a:pt x="50" y="17"/>
                    <a:pt x="49" y="22"/>
                    <a:pt x="49" y="26"/>
                  </a:cubicBezTo>
                  <a:cubicBezTo>
                    <a:pt x="48" y="35"/>
                    <a:pt x="47" y="45"/>
                    <a:pt x="45" y="53"/>
                  </a:cubicBezTo>
                  <a:cubicBezTo>
                    <a:pt x="42" y="63"/>
                    <a:pt x="36" y="73"/>
                    <a:pt x="29" y="80"/>
                  </a:cubicBezTo>
                  <a:cubicBezTo>
                    <a:pt x="26" y="84"/>
                    <a:pt x="19" y="89"/>
                    <a:pt x="15" y="91"/>
                  </a:cubicBezTo>
                  <a:cubicBezTo>
                    <a:pt x="8" y="95"/>
                    <a:pt x="1" y="98"/>
                    <a:pt x="0" y="96"/>
                  </a:cubicBezTo>
                  <a:cubicBezTo>
                    <a:pt x="3" y="95"/>
                    <a:pt x="6" y="90"/>
                    <a:pt x="9" y="87"/>
                  </a:cubicBezTo>
                  <a:cubicBezTo>
                    <a:pt x="14" y="82"/>
                    <a:pt x="19" y="77"/>
                    <a:pt x="23" y="71"/>
                  </a:cubicBezTo>
                  <a:cubicBezTo>
                    <a:pt x="29" y="62"/>
                    <a:pt x="36" y="53"/>
                    <a:pt x="41" y="42"/>
                  </a:cubicBezTo>
                  <a:cubicBezTo>
                    <a:pt x="44" y="34"/>
                    <a:pt x="44" y="26"/>
                    <a:pt x="47" y="18"/>
                  </a:cubicBezTo>
                  <a:cubicBezTo>
                    <a:pt x="49" y="13"/>
                    <a:pt x="54" y="7"/>
                    <a:pt x="5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0" name="Freeform 87">
              <a:extLst>
                <a:ext uri="{FF2B5EF4-FFF2-40B4-BE49-F238E27FC236}">
                  <a16:creationId xmlns:a16="http://schemas.microsoft.com/office/drawing/2014/main" id="{0F4632B4-AEE9-4D35-AEED-6F8668D26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086"/>
              <a:ext cx="78" cy="139"/>
            </a:xfrm>
            <a:custGeom>
              <a:avLst/>
              <a:gdLst>
                <a:gd name="T0" fmla="*/ 150 w 53"/>
                <a:gd name="T1" fmla="*/ 0 h 95"/>
                <a:gd name="T2" fmla="*/ 150 w 53"/>
                <a:gd name="T3" fmla="*/ 50 h 95"/>
                <a:gd name="T4" fmla="*/ 153 w 53"/>
                <a:gd name="T5" fmla="*/ 101 h 95"/>
                <a:gd name="T6" fmla="*/ 166 w 53"/>
                <a:gd name="T7" fmla="*/ 167 h 95"/>
                <a:gd name="T8" fmla="*/ 162 w 53"/>
                <a:gd name="T9" fmla="*/ 184 h 95"/>
                <a:gd name="T10" fmla="*/ 137 w 53"/>
                <a:gd name="T11" fmla="*/ 218 h 95"/>
                <a:gd name="T12" fmla="*/ 109 w 53"/>
                <a:gd name="T13" fmla="*/ 259 h 95"/>
                <a:gd name="T14" fmla="*/ 74 w 53"/>
                <a:gd name="T15" fmla="*/ 297 h 95"/>
                <a:gd name="T16" fmla="*/ 102 w 53"/>
                <a:gd name="T17" fmla="*/ 241 h 95"/>
                <a:gd name="T18" fmla="*/ 115 w 53"/>
                <a:gd name="T19" fmla="*/ 184 h 95"/>
                <a:gd name="T20" fmla="*/ 115 w 53"/>
                <a:gd name="T21" fmla="*/ 130 h 95"/>
                <a:gd name="T22" fmla="*/ 109 w 53"/>
                <a:gd name="T23" fmla="*/ 101 h 95"/>
                <a:gd name="T24" fmla="*/ 63 w 53"/>
                <a:gd name="T25" fmla="*/ 101 h 95"/>
                <a:gd name="T26" fmla="*/ 0 w 53"/>
                <a:gd name="T27" fmla="*/ 121 h 95"/>
                <a:gd name="T28" fmla="*/ 28 w 53"/>
                <a:gd name="T29" fmla="*/ 110 h 95"/>
                <a:gd name="T30" fmla="*/ 54 w 53"/>
                <a:gd name="T31" fmla="*/ 94 h 95"/>
                <a:gd name="T32" fmla="*/ 100 w 53"/>
                <a:gd name="T33" fmla="*/ 69 h 95"/>
                <a:gd name="T34" fmla="*/ 128 w 53"/>
                <a:gd name="T35" fmla="*/ 34 h 95"/>
                <a:gd name="T36" fmla="*/ 150 w 53"/>
                <a:gd name="T37" fmla="*/ 0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" h="95">
                  <a:moveTo>
                    <a:pt x="47" y="0"/>
                  </a:moveTo>
                  <a:cubicBezTo>
                    <a:pt x="45" y="4"/>
                    <a:pt x="46" y="11"/>
                    <a:pt x="47" y="16"/>
                  </a:cubicBezTo>
                  <a:cubicBezTo>
                    <a:pt x="47" y="21"/>
                    <a:pt x="47" y="27"/>
                    <a:pt x="48" y="32"/>
                  </a:cubicBezTo>
                  <a:cubicBezTo>
                    <a:pt x="49" y="39"/>
                    <a:pt x="50" y="47"/>
                    <a:pt x="52" y="53"/>
                  </a:cubicBezTo>
                  <a:cubicBezTo>
                    <a:pt x="52" y="56"/>
                    <a:pt x="53" y="57"/>
                    <a:pt x="51" y="59"/>
                  </a:cubicBezTo>
                  <a:cubicBezTo>
                    <a:pt x="49" y="63"/>
                    <a:pt x="45" y="66"/>
                    <a:pt x="43" y="70"/>
                  </a:cubicBezTo>
                  <a:cubicBezTo>
                    <a:pt x="40" y="74"/>
                    <a:pt x="37" y="79"/>
                    <a:pt x="34" y="83"/>
                  </a:cubicBezTo>
                  <a:cubicBezTo>
                    <a:pt x="31" y="88"/>
                    <a:pt x="26" y="91"/>
                    <a:pt x="23" y="95"/>
                  </a:cubicBezTo>
                  <a:cubicBezTo>
                    <a:pt x="28" y="91"/>
                    <a:pt x="30" y="83"/>
                    <a:pt x="32" y="77"/>
                  </a:cubicBezTo>
                  <a:cubicBezTo>
                    <a:pt x="34" y="72"/>
                    <a:pt x="36" y="65"/>
                    <a:pt x="36" y="59"/>
                  </a:cubicBezTo>
                  <a:cubicBezTo>
                    <a:pt x="36" y="53"/>
                    <a:pt x="36" y="48"/>
                    <a:pt x="36" y="42"/>
                  </a:cubicBezTo>
                  <a:cubicBezTo>
                    <a:pt x="35" y="39"/>
                    <a:pt x="36" y="35"/>
                    <a:pt x="34" y="32"/>
                  </a:cubicBezTo>
                  <a:cubicBezTo>
                    <a:pt x="31" y="26"/>
                    <a:pt x="24" y="30"/>
                    <a:pt x="20" y="32"/>
                  </a:cubicBezTo>
                  <a:cubicBezTo>
                    <a:pt x="13" y="34"/>
                    <a:pt x="6" y="39"/>
                    <a:pt x="0" y="39"/>
                  </a:cubicBezTo>
                  <a:cubicBezTo>
                    <a:pt x="2" y="36"/>
                    <a:pt x="5" y="36"/>
                    <a:pt x="9" y="35"/>
                  </a:cubicBezTo>
                  <a:cubicBezTo>
                    <a:pt x="12" y="33"/>
                    <a:pt x="14" y="32"/>
                    <a:pt x="17" y="30"/>
                  </a:cubicBezTo>
                  <a:cubicBezTo>
                    <a:pt x="22" y="28"/>
                    <a:pt x="27" y="25"/>
                    <a:pt x="31" y="22"/>
                  </a:cubicBezTo>
                  <a:cubicBezTo>
                    <a:pt x="34" y="18"/>
                    <a:pt x="37" y="15"/>
                    <a:pt x="40" y="11"/>
                  </a:cubicBezTo>
                  <a:cubicBezTo>
                    <a:pt x="43" y="7"/>
                    <a:pt x="44" y="4"/>
                    <a:pt x="47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1" name="Freeform 88">
              <a:extLst>
                <a:ext uri="{FF2B5EF4-FFF2-40B4-BE49-F238E27FC236}">
                  <a16:creationId xmlns:a16="http://schemas.microsoft.com/office/drawing/2014/main" id="{9AC58044-1E67-4458-BF7C-FCDE81462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172"/>
              <a:ext cx="36" cy="34"/>
            </a:xfrm>
            <a:custGeom>
              <a:avLst/>
              <a:gdLst>
                <a:gd name="T0" fmla="*/ 5 w 24"/>
                <a:gd name="T1" fmla="*/ 0 h 23"/>
                <a:gd name="T2" fmla="*/ 48 w 24"/>
                <a:gd name="T3" fmla="*/ 49 h 23"/>
                <a:gd name="T4" fmla="*/ 72 w 24"/>
                <a:gd name="T5" fmla="*/ 65 h 23"/>
                <a:gd name="T6" fmla="*/ 26 w 24"/>
                <a:gd name="T7" fmla="*/ 52 h 23"/>
                <a:gd name="T8" fmla="*/ 0 w 24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0"/>
                  </a:moveTo>
                  <a:cubicBezTo>
                    <a:pt x="5" y="5"/>
                    <a:pt x="8" y="12"/>
                    <a:pt x="14" y="15"/>
                  </a:cubicBezTo>
                  <a:cubicBezTo>
                    <a:pt x="16" y="15"/>
                    <a:pt x="24" y="17"/>
                    <a:pt x="21" y="20"/>
                  </a:cubicBezTo>
                  <a:cubicBezTo>
                    <a:pt x="19" y="23"/>
                    <a:pt x="9" y="18"/>
                    <a:pt x="7" y="16"/>
                  </a:cubicBezTo>
                  <a:cubicBezTo>
                    <a:pt x="2" y="13"/>
                    <a:pt x="2" y="6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2" name="Freeform 89">
              <a:extLst>
                <a:ext uri="{FF2B5EF4-FFF2-40B4-BE49-F238E27FC236}">
                  <a16:creationId xmlns:a16="http://schemas.microsoft.com/office/drawing/2014/main" id="{98ABDB20-433A-4C03-85A1-852FE79E6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936"/>
              <a:ext cx="37" cy="72"/>
            </a:xfrm>
            <a:custGeom>
              <a:avLst/>
              <a:gdLst>
                <a:gd name="T0" fmla="*/ 13 w 25"/>
                <a:gd name="T1" fmla="*/ 0 h 49"/>
                <a:gd name="T2" fmla="*/ 46 w 25"/>
                <a:gd name="T3" fmla="*/ 13 h 49"/>
                <a:gd name="T4" fmla="*/ 81 w 25"/>
                <a:gd name="T5" fmla="*/ 19 h 49"/>
                <a:gd name="T6" fmla="*/ 46 w 25"/>
                <a:gd name="T7" fmla="*/ 32 h 49"/>
                <a:gd name="T8" fmla="*/ 41 w 25"/>
                <a:gd name="T9" fmla="*/ 75 h 49"/>
                <a:gd name="T10" fmla="*/ 28 w 25"/>
                <a:gd name="T11" fmla="*/ 156 h 49"/>
                <a:gd name="T12" fmla="*/ 9 w 25"/>
                <a:gd name="T13" fmla="*/ 79 h 49"/>
                <a:gd name="T14" fmla="*/ 6 w 25"/>
                <a:gd name="T15" fmla="*/ 6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49">
                  <a:moveTo>
                    <a:pt x="4" y="0"/>
                  </a:moveTo>
                  <a:cubicBezTo>
                    <a:pt x="8" y="1"/>
                    <a:pt x="10" y="3"/>
                    <a:pt x="14" y="4"/>
                  </a:cubicBezTo>
                  <a:cubicBezTo>
                    <a:pt x="18" y="5"/>
                    <a:pt x="22" y="5"/>
                    <a:pt x="25" y="6"/>
                  </a:cubicBezTo>
                  <a:cubicBezTo>
                    <a:pt x="21" y="6"/>
                    <a:pt x="16" y="7"/>
                    <a:pt x="14" y="10"/>
                  </a:cubicBezTo>
                  <a:cubicBezTo>
                    <a:pt x="12" y="13"/>
                    <a:pt x="13" y="20"/>
                    <a:pt x="13" y="24"/>
                  </a:cubicBezTo>
                  <a:cubicBezTo>
                    <a:pt x="12" y="32"/>
                    <a:pt x="10" y="40"/>
                    <a:pt x="9" y="49"/>
                  </a:cubicBezTo>
                  <a:cubicBezTo>
                    <a:pt x="7" y="41"/>
                    <a:pt x="5" y="33"/>
                    <a:pt x="3" y="25"/>
                  </a:cubicBezTo>
                  <a:cubicBezTo>
                    <a:pt x="0" y="17"/>
                    <a:pt x="0" y="11"/>
                    <a:pt x="2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3" name="Freeform 90">
              <a:extLst>
                <a:ext uri="{FF2B5EF4-FFF2-40B4-BE49-F238E27FC236}">
                  <a16:creationId xmlns:a16="http://schemas.microsoft.com/office/drawing/2014/main" id="{9EA65CF4-3ADE-42E5-BCE5-94AFEC5F8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810"/>
              <a:ext cx="41" cy="218"/>
            </a:xfrm>
            <a:custGeom>
              <a:avLst/>
              <a:gdLst>
                <a:gd name="T0" fmla="*/ 88 w 28"/>
                <a:gd name="T1" fmla="*/ 6 h 149"/>
                <a:gd name="T2" fmla="*/ 50 w 28"/>
                <a:gd name="T3" fmla="*/ 101 h 149"/>
                <a:gd name="T4" fmla="*/ 9 w 28"/>
                <a:gd name="T5" fmla="*/ 170 h 149"/>
                <a:gd name="T6" fmla="*/ 15 w 28"/>
                <a:gd name="T7" fmla="*/ 269 h 149"/>
                <a:gd name="T8" fmla="*/ 19 w 28"/>
                <a:gd name="T9" fmla="*/ 392 h 149"/>
                <a:gd name="T10" fmla="*/ 34 w 28"/>
                <a:gd name="T11" fmla="*/ 467 h 149"/>
                <a:gd name="T12" fmla="*/ 22 w 28"/>
                <a:gd name="T13" fmla="*/ 323 h 149"/>
                <a:gd name="T14" fmla="*/ 28 w 28"/>
                <a:gd name="T15" fmla="*/ 209 h 149"/>
                <a:gd name="T16" fmla="*/ 56 w 28"/>
                <a:gd name="T17" fmla="*/ 101 h 149"/>
                <a:gd name="T18" fmla="*/ 88 w 28"/>
                <a:gd name="T19" fmla="*/ 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49">
                  <a:moveTo>
                    <a:pt x="28" y="2"/>
                  </a:moveTo>
                  <a:cubicBezTo>
                    <a:pt x="20" y="10"/>
                    <a:pt x="21" y="22"/>
                    <a:pt x="16" y="32"/>
                  </a:cubicBezTo>
                  <a:cubicBezTo>
                    <a:pt x="12" y="39"/>
                    <a:pt x="5" y="46"/>
                    <a:pt x="3" y="54"/>
                  </a:cubicBezTo>
                  <a:cubicBezTo>
                    <a:pt x="0" y="65"/>
                    <a:pt x="6" y="75"/>
                    <a:pt x="5" y="86"/>
                  </a:cubicBezTo>
                  <a:cubicBezTo>
                    <a:pt x="3" y="99"/>
                    <a:pt x="4" y="111"/>
                    <a:pt x="6" y="125"/>
                  </a:cubicBezTo>
                  <a:cubicBezTo>
                    <a:pt x="8" y="133"/>
                    <a:pt x="9" y="141"/>
                    <a:pt x="11" y="149"/>
                  </a:cubicBezTo>
                  <a:cubicBezTo>
                    <a:pt x="9" y="134"/>
                    <a:pt x="5" y="118"/>
                    <a:pt x="7" y="103"/>
                  </a:cubicBezTo>
                  <a:cubicBezTo>
                    <a:pt x="8" y="90"/>
                    <a:pt x="12" y="80"/>
                    <a:pt x="9" y="67"/>
                  </a:cubicBezTo>
                  <a:cubicBezTo>
                    <a:pt x="7" y="55"/>
                    <a:pt x="12" y="43"/>
                    <a:pt x="18" y="32"/>
                  </a:cubicBezTo>
                  <a:cubicBezTo>
                    <a:pt x="24" y="23"/>
                    <a:pt x="24" y="10"/>
                    <a:pt x="28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4" name="Freeform 91">
              <a:extLst>
                <a:ext uri="{FF2B5EF4-FFF2-40B4-BE49-F238E27FC236}">
                  <a16:creationId xmlns:a16="http://schemas.microsoft.com/office/drawing/2014/main" id="{35F910D8-4BDE-411D-91B6-070E3DB98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946"/>
              <a:ext cx="20" cy="52"/>
            </a:xfrm>
            <a:custGeom>
              <a:avLst/>
              <a:gdLst>
                <a:gd name="T0" fmla="*/ 26 w 13"/>
                <a:gd name="T1" fmla="*/ 1 h 35"/>
                <a:gd name="T2" fmla="*/ 22 w 13"/>
                <a:gd name="T3" fmla="*/ 42 h 35"/>
                <a:gd name="T4" fmla="*/ 5 w 13"/>
                <a:gd name="T5" fmla="*/ 68 h 35"/>
                <a:gd name="T6" fmla="*/ 18 w 13"/>
                <a:gd name="T7" fmla="*/ 88 h 35"/>
                <a:gd name="T8" fmla="*/ 48 w 13"/>
                <a:gd name="T9" fmla="*/ 114 h 35"/>
                <a:gd name="T10" fmla="*/ 34 w 13"/>
                <a:gd name="T11" fmla="*/ 92 h 35"/>
                <a:gd name="T12" fmla="*/ 26 w 13"/>
                <a:gd name="T13" fmla="*/ 79 h 35"/>
                <a:gd name="T14" fmla="*/ 28 w 13"/>
                <a:gd name="T15" fmla="*/ 67 h 35"/>
                <a:gd name="T16" fmla="*/ 34 w 13"/>
                <a:gd name="T17" fmla="*/ 33 h 35"/>
                <a:gd name="T18" fmla="*/ 28 w 13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35">
                  <a:moveTo>
                    <a:pt x="7" y="1"/>
                  </a:moveTo>
                  <a:cubicBezTo>
                    <a:pt x="7" y="5"/>
                    <a:pt x="7" y="9"/>
                    <a:pt x="6" y="13"/>
                  </a:cubicBezTo>
                  <a:cubicBezTo>
                    <a:pt x="5" y="16"/>
                    <a:pt x="2" y="18"/>
                    <a:pt x="1" y="21"/>
                  </a:cubicBezTo>
                  <a:cubicBezTo>
                    <a:pt x="0" y="24"/>
                    <a:pt x="3" y="25"/>
                    <a:pt x="5" y="27"/>
                  </a:cubicBezTo>
                  <a:cubicBezTo>
                    <a:pt x="7" y="29"/>
                    <a:pt x="10" y="34"/>
                    <a:pt x="13" y="35"/>
                  </a:cubicBezTo>
                  <a:cubicBezTo>
                    <a:pt x="13" y="33"/>
                    <a:pt x="10" y="30"/>
                    <a:pt x="9" y="28"/>
                  </a:cubicBezTo>
                  <a:cubicBezTo>
                    <a:pt x="9" y="27"/>
                    <a:pt x="7" y="26"/>
                    <a:pt x="7" y="24"/>
                  </a:cubicBezTo>
                  <a:cubicBezTo>
                    <a:pt x="6" y="23"/>
                    <a:pt x="7" y="22"/>
                    <a:pt x="8" y="20"/>
                  </a:cubicBezTo>
                  <a:cubicBezTo>
                    <a:pt x="9" y="16"/>
                    <a:pt x="10" y="14"/>
                    <a:pt x="9" y="10"/>
                  </a:cubicBezTo>
                  <a:cubicBezTo>
                    <a:pt x="9" y="7"/>
                    <a:pt x="9" y="3"/>
                    <a:pt x="8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5" name="Freeform 92">
              <a:extLst>
                <a:ext uri="{FF2B5EF4-FFF2-40B4-BE49-F238E27FC236}">
                  <a16:creationId xmlns:a16="http://schemas.microsoft.com/office/drawing/2014/main" id="{3446B360-654A-4C0E-939E-F33899C69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921"/>
              <a:ext cx="9" cy="16"/>
            </a:xfrm>
            <a:custGeom>
              <a:avLst/>
              <a:gdLst>
                <a:gd name="T0" fmla="*/ 14 w 6"/>
                <a:gd name="T1" fmla="*/ 0 h 11"/>
                <a:gd name="T2" fmla="*/ 0 w 6"/>
                <a:gd name="T3" fmla="*/ 28 h 11"/>
                <a:gd name="T4" fmla="*/ 18 w 6"/>
                <a:gd name="T5" fmla="*/ 22 h 11"/>
                <a:gd name="T6" fmla="*/ 14 w 6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4" y="4"/>
                    <a:pt x="4" y="7"/>
                    <a:pt x="0" y="9"/>
                  </a:cubicBezTo>
                  <a:cubicBezTo>
                    <a:pt x="2" y="11"/>
                    <a:pt x="4" y="9"/>
                    <a:pt x="5" y="7"/>
                  </a:cubicBezTo>
                  <a:cubicBezTo>
                    <a:pt x="6" y="5"/>
                    <a:pt x="5" y="3"/>
                    <a:pt x="4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6" name="Freeform 93">
              <a:extLst>
                <a:ext uri="{FF2B5EF4-FFF2-40B4-BE49-F238E27FC236}">
                  <a16:creationId xmlns:a16="http://schemas.microsoft.com/office/drawing/2014/main" id="{6E20B8B7-3F45-42DD-8C94-A77522992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052"/>
              <a:ext cx="66" cy="9"/>
            </a:xfrm>
            <a:custGeom>
              <a:avLst/>
              <a:gdLst>
                <a:gd name="T0" fmla="*/ 6 w 45"/>
                <a:gd name="T1" fmla="*/ 5 h 6"/>
                <a:gd name="T2" fmla="*/ 19 w 45"/>
                <a:gd name="T3" fmla="*/ 8 h 6"/>
                <a:gd name="T4" fmla="*/ 45 w 45"/>
                <a:gd name="T5" fmla="*/ 12 h 6"/>
                <a:gd name="T6" fmla="*/ 63 w 45"/>
                <a:gd name="T7" fmla="*/ 8 h 6"/>
                <a:gd name="T8" fmla="*/ 88 w 45"/>
                <a:gd name="T9" fmla="*/ 5 h 6"/>
                <a:gd name="T10" fmla="*/ 114 w 45"/>
                <a:gd name="T11" fmla="*/ 5 h 6"/>
                <a:gd name="T12" fmla="*/ 129 w 45"/>
                <a:gd name="T13" fmla="*/ 0 h 6"/>
                <a:gd name="T14" fmla="*/ 142 w 45"/>
                <a:gd name="T15" fmla="*/ 8 h 6"/>
                <a:gd name="T16" fmla="*/ 116 w 45"/>
                <a:gd name="T17" fmla="*/ 14 h 6"/>
                <a:gd name="T18" fmla="*/ 66 w 45"/>
                <a:gd name="T19" fmla="*/ 21 h 6"/>
                <a:gd name="T20" fmla="*/ 32 w 45"/>
                <a:gd name="T21" fmla="*/ 18 h 6"/>
                <a:gd name="T22" fmla="*/ 15 w 45"/>
                <a:gd name="T23" fmla="*/ 18 h 6"/>
                <a:gd name="T24" fmla="*/ 6 w 45"/>
                <a:gd name="T25" fmla="*/ 14 h 6"/>
                <a:gd name="T26" fmla="*/ 0 w 45"/>
                <a:gd name="T27" fmla="*/ 8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">
                  <a:moveTo>
                    <a:pt x="2" y="1"/>
                  </a:moveTo>
                  <a:cubicBezTo>
                    <a:pt x="2" y="2"/>
                    <a:pt x="5" y="2"/>
                    <a:pt x="6" y="2"/>
                  </a:cubicBezTo>
                  <a:cubicBezTo>
                    <a:pt x="9" y="2"/>
                    <a:pt x="12" y="2"/>
                    <a:pt x="14" y="3"/>
                  </a:cubicBezTo>
                  <a:cubicBezTo>
                    <a:pt x="16" y="3"/>
                    <a:pt x="18" y="3"/>
                    <a:pt x="20" y="2"/>
                  </a:cubicBezTo>
                  <a:cubicBezTo>
                    <a:pt x="23" y="2"/>
                    <a:pt x="25" y="2"/>
                    <a:pt x="28" y="1"/>
                  </a:cubicBezTo>
                  <a:cubicBezTo>
                    <a:pt x="31" y="1"/>
                    <a:pt x="33" y="1"/>
                    <a:pt x="36" y="1"/>
                  </a:cubicBezTo>
                  <a:cubicBezTo>
                    <a:pt x="38" y="1"/>
                    <a:pt x="39" y="0"/>
                    <a:pt x="41" y="0"/>
                  </a:cubicBezTo>
                  <a:cubicBezTo>
                    <a:pt x="42" y="1"/>
                    <a:pt x="45" y="1"/>
                    <a:pt x="45" y="2"/>
                  </a:cubicBezTo>
                  <a:cubicBezTo>
                    <a:pt x="45" y="4"/>
                    <a:pt x="38" y="4"/>
                    <a:pt x="37" y="4"/>
                  </a:cubicBezTo>
                  <a:cubicBezTo>
                    <a:pt x="32" y="5"/>
                    <a:pt x="26" y="6"/>
                    <a:pt x="21" y="6"/>
                  </a:cubicBezTo>
                  <a:cubicBezTo>
                    <a:pt x="17" y="6"/>
                    <a:pt x="13" y="5"/>
                    <a:pt x="10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4" y="5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7" name="Freeform 94">
              <a:extLst>
                <a:ext uri="{FF2B5EF4-FFF2-40B4-BE49-F238E27FC236}">
                  <a16:creationId xmlns:a16="http://schemas.microsoft.com/office/drawing/2014/main" id="{5ACC5185-1AD4-46DE-9B9F-1561B6879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037"/>
              <a:ext cx="15" cy="6"/>
            </a:xfrm>
            <a:custGeom>
              <a:avLst/>
              <a:gdLst>
                <a:gd name="T0" fmla="*/ 5 w 10"/>
                <a:gd name="T1" fmla="*/ 8 h 4"/>
                <a:gd name="T2" fmla="*/ 21 w 10"/>
                <a:gd name="T3" fmla="*/ 0 h 4"/>
                <a:gd name="T4" fmla="*/ 35 w 10"/>
                <a:gd name="T5" fmla="*/ 8 h 4"/>
                <a:gd name="T6" fmla="*/ 18 w 10"/>
                <a:gd name="T7" fmla="*/ 12 h 4"/>
                <a:gd name="T8" fmla="*/ 0 w 10"/>
                <a:gd name="T9" fmla="*/ 1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" y="2"/>
                  </a:moveTo>
                  <a:cubicBezTo>
                    <a:pt x="3" y="1"/>
                    <a:pt x="4" y="0"/>
                    <a:pt x="6" y="0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9" y="4"/>
                    <a:pt x="6" y="3"/>
                    <a:pt x="5" y="3"/>
                  </a:cubicBezTo>
                  <a:cubicBezTo>
                    <a:pt x="3" y="3"/>
                    <a:pt x="1" y="2"/>
                    <a:pt x="0" y="3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8" name="Freeform 95">
              <a:extLst>
                <a:ext uri="{FF2B5EF4-FFF2-40B4-BE49-F238E27FC236}">
                  <a16:creationId xmlns:a16="http://schemas.microsoft.com/office/drawing/2014/main" id="{D48144F5-EB0B-4165-B413-29E1F7BE1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036"/>
              <a:ext cx="18" cy="4"/>
            </a:xfrm>
            <a:custGeom>
              <a:avLst/>
              <a:gdLst>
                <a:gd name="T0" fmla="*/ 0 w 12"/>
                <a:gd name="T1" fmla="*/ 7 h 3"/>
                <a:gd name="T2" fmla="*/ 0 w 12"/>
                <a:gd name="T3" fmla="*/ 7 h 3"/>
                <a:gd name="T4" fmla="*/ 26 w 12"/>
                <a:gd name="T5" fmla="*/ 0 h 3"/>
                <a:gd name="T6" fmla="*/ 41 w 12"/>
                <a:gd name="T7" fmla="*/ 7 h 3"/>
                <a:gd name="T8" fmla="*/ 39 w 12"/>
                <a:gd name="T9" fmla="*/ 7 h 3"/>
                <a:gd name="T10" fmla="*/ 26 w 12"/>
                <a:gd name="T11" fmla="*/ 7 h 3"/>
                <a:gd name="T12" fmla="*/ 0 w 12"/>
                <a:gd name="T13" fmla="*/ 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5" y="0"/>
                    <a:pt x="7" y="0"/>
                  </a:cubicBezTo>
                  <a:cubicBezTo>
                    <a:pt x="9" y="0"/>
                    <a:pt x="12" y="1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9" y="3"/>
                    <a:pt x="7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9" name="Freeform 96">
              <a:extLst>
                <a:ext uri="{FF2B5EF4-FFF2-40B4-BE49-F238E27FC236}">
                  <a16:creationId xmlns:a16="http://schemas.microsoft.com/office/drawing/2014/main" id="{78859B91-4B44-4874-ADF5-2E1667591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158"/>
              <a:ext cx="34" cy="35"/>
            </a:xfrm>
            <a:custGeom>
              <a:avLst/>
              <a:gdLst>
                <a:gd name="T0" fmla="*/ 1 w 23"/>
                <a:gd name="T1" fmla="*/ 0 h 24"/>
                <a:gd name="T2" fmla="*/ 72 w 23"/>
                <a:gd name="T3" fmla="*/ 73 h 24"/>
                <a:gd name="T4" fmla="*/ 15 w 23"/>
                <a:gd name="T5" fmla="*/ 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1" y="0"/>
                  </a:moveTo>
                  <a:cubicBezTo>
                    <a:pt x="0" y="10"/>
                    <a:pt x="12" y="24"/>
                    <a:pt x="22" y="23"/>
                  </a:cubicBezTo>
                  <a:cubicBezTo>
                    <a:pt x="23" y="16"/>
                    <a:pt x="8" y="6"/>
                    <a:pt x="5" y="1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0" name="Freeform 97">
              <a:extLst>
                <a:ext uri="{FF2B5EF4-FFF2-40B4-BE49-F238E27FC236}">
                  <a16:creationId xmlns:a16="http://schemas.microsoft.com/office/drawing/2014/main" id="{5F290706-3466-41E1-AACB-C8C6E99CA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726"/>
              <a:ext cx="95" cy="87"/>
            </a:xfrm>
            <a:custGeom>
              <a:avLst/>
              <a:gdLst>
                <a:gd name="T0" fmla="*/ 42 w 65"/>
                <a:gd name="T1" fmla="*/ 183 h 59"/>
                <a:gd name="T2" fmla="*/ 56 w 65"/>
                <a:gd name="T3" fmla="*/ 187 h 59"/>
                <a:gd name="T4" fmla="*/ 88 w 65"/>
                <a:gd name="T5" fmla="*/ 189 h 59"/>
                <a:gd name="T6" fmla="*/ 124 w 65"/>
                <a:gd name="T7" fmla="*/ 180 h 59"/>
                <a:gd name="T8" fmla="*/ 168 w 65"/>
                <a:gd name="T9" fmla="*/ 155 h 59"/>
                <a:gd name="T10" fmla="*/ 203 w 65"/>
                <a:gd name="T11" fmla="*/ 128 h 59"/>
                <a:gd name="T12" fmla="*/ 177 w 65"/>
                <a:gd name="T13" fmla="*/ 142 h 59"/>
                <a:gd name="T14" fmla="*/ 162 w 65"/>
                <a:gd name="T15" fmla="*/ 150 h 59"/>
                <a:gd name="T16" fmla="*/ 184 w 65"/>
                <a:gd name="T17" fmla="*/ 128 h 59"/>
                <a:gd name="T18" fmla="*/ 203 w 65"/>
                <a:gd name="T19" fmla="*/ 106 h 59"/>
                <a:gd name="T20" fmla="*/ 171 w 65"/>
                <a:gd name="T21" fmla="*/ 119 h 59"/>
                <a:gd name="T22" fmla="*/ 189 w 65"/>
                <a:gd name="T23" fmla="*/ 102 h 59"/>
                <a:gd name="T24" fmla="*/ 175 w 65"/>
                <a:gd name="T25" fmla="*/ 102 h 59"/>
                <a:gd name="T26" fmla="*/ 181 w 65"/>
                <a:gd name="T27" fmla="*/ 96 h 59"/>
                <a:gd name="T28" fmla="*/ 115 w 65"/>
                <a:gd name="T29" fmla="*/ 93 h 59"/>
                <a:gd name="T30" fmla="*/ 148 w 65"/>
                <a:gd name="T31" fmla="*/ 81 h 59"/>
                <a:gd name="T32" fmla="*/ 121 w 65"/>
                <a:gd name="T33" fmla="*/ 77 h 59"/>
                <a:gd name="T34" fmla="*/ 130 w 65"/>
                <a:gd name="T35" fmla="*/ 74 h 59"/>
                <a:gd name="T36" fmla="*/ 115 w 65"/>
                <a:gd name="T37" fmla="*/ 69 h 59"/>
                <a:gd name="T38" fmla="*/ 162 w 65"/>
                <a:gd name="T39" fmla="*/ 52 h 59"/>
                <a:gd name="T40" fmla="*/ 110 w 65"/>
                <a:gd name="T41" fmla="*/ 32 h 59"/>
                <a:gd name="T42" fmla="*/ 120 w 65"/>
                <a:gd name="T43" fmla="*/ 32 h 59"/>
                <a:gd name="T44" fmla="*/ 101 w 65"/>
                <a:gd name="T45" fmla="*/ 13 h 59"/>
                <a:gd name="T46" fmla="*/ 130 w 65"/>
                <a:gd name="T47" fmla="*/ 0 h 59"/>
                <a:gd name="T48" fmla="*/ 69 w 65"/>
                <a:gd name="T49" fmla="*/ 6 h 59"/>
                <a:gd name="T50" fmla="*/ 41 w 65"/>
                <a:gd name="T51" fmla="*/ 19 h 59"/>
                <a:gd name="T52" fmla="*/ 9 w 65"/>
                <a:gd name="T53" fmla="*/ 15 h 59"/>
                <a:gd name="T54" fmla="*/ 28 w 65"/>
                <a:gd name="T55" fmla="*/ 27 h 59"/>
                <a:gd name="T56" fmla="*/ 19 w 65"/>
                <a:gd name="T57" fmla="*/ 28 h 59"/>
                <a:gd name="T58" fmla="*/ 26 w 65"/>
                <a:gd name="T59" fmla="*/ 32 h 59"/>
                <a:gd name="T60" fmla="*/ 0 w 65"/>
                <a:gd name="T61" fmla="*/ 47 h 59"/>
                <a:gd name="T62" fmla="*/ 22 w 65"/>
                <a:gd name="T63" fmla="*/ 68 h 59"/>
                <a:gd name="T64" fmla="*/ 38 w 65"/>
                <a:gd name="T65" fmla="*/ 74 h 59"/>
                <a:gd name="T66" fmla="*/ 47 w 65"/>
                <a:gd name="T67" fmla="*/ 77 h 59"/>
                <a:gd name="T68" fmla="*/ 22 w 65"/>
                <a:gd name="T69" fmla="*/ 83 h 59"/>
                <a:gd name="T70" fmla="*/ 41 w 65"/>
                <a:gd name="T71" fmla="*/ 102 h 59"/>
                <a:gd name="T72" fmla="*/ 38 w 65"/>
                <a:gd name="T73" fmla="*/ 100 h 59"/>
                <a:gd name="T74" fmla="*/ 34 w 65"/>
                <a:gd name="T75" fmla="*/ 102 h 59"/>
                <a:gd name="T76" fmla="*/ 42 w 65"/>
                <a:gd name="T77" fmla="*/ 114 h 59"/>
                <a:gd name="T78" fmla="*/ 28 w 65"/>
                <a:gd name="T79" fmla="*/ 114 h 59"/>
                <a:gd name="T80" fmla="*/ 60 w 65"/>
                <a:gd name="T81" fmla="*/ 134 h 59"/>
                <a:gd name="T82" fmla="*/ 28 w 65"/>
                <a:gd name="T83" fmla="*/ 137 h 59"/>
                <a:gd name="T84" fmla="*/ 50 w 65"/>
                <a:gd name="T85" fmla="*/ 156 h 59"/>
                <a:gd name="T86" fmla="*/ 38 w 65"/>
                <a:gd name="T87" fmla="*/ 161 h 59"/>
                <a:gd name="T88" fmla="*/ 47 w 65"/>
                <a:gd name="T89" fmla="*/ 168 h 59"/>
                <a:gd name="T90" fmla="*/ 47 w 65"/>
                <a:gd name="T91" fmla="*/ 175 h 59"/>
                <a:gd name="T92" fmla="*/ 41 w 65"/>
                <a:gd name="T93" fmla="*/ 175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5" h="59">
                  <a:moveTo>
                    <a:pt x="14" y="57"/>
                  </a:moveTo>
                  <a:cubicBezTo>
                    <a:pt x="14" y="57"/>
                    <a:pt x="17" y="58"/>
                    <a:pt x="18" y="58"/>
                  </a:cubicBezTo>
                  <a:cubicBezTo>
                    <a:pt x="21" y="59"/>
                    <a:pt x="24" y="59"/>
                    <a:pt x="28" y="59"/>
                  </a:cubicBezTo>
                  <a:cubicBezTo>
                    <a:pt x="32" y="58"/>
                    <a:pt x="36" y="57"/>
                    <a:pt x="40" y="56"/>
                  </a:cubicBezTo>
                  <a:cubicBezTo>
                    <a:pt x="45" y="54"/>
                    <a:pt x="50" y="51"/>
                    <a:pt x="54" y="48"/>
                  </a:cubicBezTo>
                  <a:cubicBezTo>
                    <a:pt x="58" y="46"/>
                    <a:pt x="63" y="44"/>
                    <a:pt x="65" y="40"/>
                  </a:cubicBezTo>
                  <a:cubicBezTo>
                    <a:pt x="63" y="42"/>
                    <a:pt x="60" y="43"/>
                    <a:pt x="57" y="44"/>
                  </a:cubicBezTo>
                  <a:cubicBezTo>
                    <a:pt x="55" y="45"/>
                    <a:pt x="54" y="46"/>
                    <a:pt x="52" y="47"/>
                  </a:cubicBezTo>
                  <a:cubicBezTo>
                    <a:pt x="55" y="46"/>
                    <a:pt x="57" y="42"/>
                    <a:pt x="59" y="40"/>
                  </a:cubicBezTo>
                  <a:cubicBezTo>
                    <a:pt x="61" y="38"/>
                    <a:pt x="63" y="36"/>
                    <a:pt x="65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7" y="37"/>
                    <a:pt x="60" y="34"/>
                    <a:pt x="60" y="32"/>
                  </a:cubicBezTo>
                  <a:cubicBezTo>
                    <a:pt x="58" y="33"/>
                    <a:pt x="57" y="32"/>
                    <a:pt x="56" y="32"/>
                  </a:cubicBezTo>
                  <a:cubicBezTo>
                    <a:pt x="56" y="31"/>
                    <a:pt x="57" y="31"/>
                    <a:pt x="58" y="30"/>
                  </a:cubicBezTo>
                  <a:cubicBezTo>
                    <a:pt x="51" y="29"/>
                    <a:pt x="44" y="31"/>
                    <a:pt x="37" y="29"/>
                  </a:cubicBezTo>
                  <a:cubicBezTo>
                    <a:pt x="40" y="29"/>
                    <a:pt x="45" y="28"/>
                    <a:pt x="47" y="25"/>
                  </a:cubicBezTo>
                  <a:cubicBezTo>
                    <a:pt x="45" y="25"/>
                    <a:pt x="41" y="26"/>
                    <a:pt x="39" y="24"/>
                  </a:cubicBezTo>
                  <a:cubicBezTo>
                    <a:pt x="40" y="24"/>
                    <a:pt x="41" y="23"/>
                    <a:pt x="42" y="23"/>
                  </a:cubicBezTo>
                  <a:cubicBezTo>
                    <a:pt x="40" y="23"/>
                    <a:pt x="38" y="23"/>
                    <a:pt x="37" y="22"/>
                  </a:cubicBezTo>
                  <a:cubicBezTo>
                    <a:pt x="43" y="23"/>
                    <a:pt x="48" y="19"/>
                    <a:pt x="52" y="16"/>
                  </a:cubicBezTo>
                  <a:cubicBezTo>
                    <a:pt x="46" y="16"/>
                    <a:pt x="41" y="13"/>
                    <a:pt x="35" y="10"/>
                  </a:cubicBezTo>
                  <a:cubicBezTo>
                    <a:pt x="36" y="10"/>
                    <a:pt x="37" y="10"/>
                    <a:pt x="38" y="10"/>
                  </a:cubicBezTo>
                  <a:cubicBezTo>
                    <a:pt x="37" y="9"/>
                    <a:pt x="31" y="7"/>
                    <a:pt x="32" y="4"/>
                  </a:cubicBezTo>
                  <a:cubicBezTo>
                    <a:pt x="32" y="2"/>
                    <a:pt x="40" y="1"/>
                    <a:pt x="42" y="0"/>
                  </a:cubicBezTo>
                  <a:cubicBezTo>
                    <a:pt x="36" y="0"/>
                    <a:pt x="27" y="0"/>
                    <a:pt x="22" y="2"/>
                  </a:cubicBezTo>
                  <a:cubicBezTo>
                    <a:pt x="18" y="4"/>
                    <a:pt x="16" y="6"/>
                    <a:pt x="13" y="6"/>
                  </a:cubicBezTo>
                  <a:cubicBezTo>
                    <a:pt x="9" y="6"/>
                    <a:pt x="6" y="5"/>
                    <a:pt x="3" y="5"/>
                  </a:cubicBezTo>
                  <a:cubicBezTo>
                    <a:pt x="4" y="7"/>
                    <a:pt x="7" y="7"/>
                    <a:pt x="9" y="8"/>
                  </a:cubicBezTo>
                  <a:cubicBezTo>
                    <a:pt x="8" y="8"/>
                    <a:pt x="7" y="8"/>
                    <a:pt x="6" y="9"/>
                  </a:cubicBezTo>
                  <a:cubicBezTo>
                    <a:pt x="6" y="9"/>
                    <a:pt x="7" y="10"/>
                    <a:pt x="8" y="10"/>
                  </a:cubicBezTo>
                  <a:cubicBezTo>
                    <a:pt x="6" y="14"/>
                    <a:pt x="3" y="14"/>
                    <a:pt x="0" y="15"/>
                  </a:cubicBezTo>
                  <a:cubicBezTo>
                    <a:pt x="1" y="17"/>
                    <a:pt x="4" y="19"/>
                    <a:pt x="7" y="21"/>
                  </a:cubicBezTo>
                  <a:cubicBezTo>
                    <a:pt x="9" y="22"/>
                    <a:pt x="10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2" y="25"/>
                    <a:pt x="10" y="26"/>
                    <a:pt x="7" y="26"/>
                  </a:cubicBezTo>
                  <a:cubicBezTo>
                    <a:pt x="8" y="28"/>
                    <a:pt x="11" y="30"/>
                    <a:pt x="13" y="32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2" y="33"/>
                    <a:pt x="14" y="33"/>
                    <a:pt x="14" y="35"/>
                  </a:cubicBezTo>
                  <a:cubicBezTo>
                    <a:pt x="12" y="35"/>
                    <a:pt x="10" y="35"/>
                    <a:pt x="9" y="35"/>
                  </a:cubicBezTo>
                  <a:cubicBezTo>
                    <a:pt x="11" y="38"/>
                    <a:pt x="16" y="40"/>
                    <a:pt x="19" y="42"/>
                  </a:cubicBezTo>
                  <a:cubicBezTo>
                    <a:pt x="16" y="43"/>
                    <a:pt x="12" y="42"/>
                    <a:pt x="9" y="43"/>
                  </a:cubicBezTo>
                  <a:cubicBezTo>
                    <a:pt x="11" y="45"/>
                    <a:pt x="14" y="47"/>
                    <a:pt x="16" y="49"/>
                  </a:cubicBezTo>
                  <a:cubicBezTo>
                    <a:pt x="14" y="49"/>
                    <a:pt x="13" y="49"/>
                    <a:pt x="12" y="50"/>
                  </a:cubicBezTo>
                  <a:cubicBezTo>
                    <a:pt x="13" y="51"/>
                    <a:pt x="14" y="51"/>
                    <a:pt x="15" y="52"/>
                  </a:cubicBezTo>
                  <a:cubicBezTo>
                    <a:pt x="14" y="52"/>
                    <a:pt x="15" y="54"/>
                    <a:pt x="15" y="55"/>
                  </a:cubicBezTo>
                  <a:cubicBezTo>
                    <a:pt x="15" y="55"/>
                    <a:pt x="14" y="55"/>
                    <a:pt x="13" y="55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1" name="Freeform 98">
              <a:extLst>
                <a:ext uri="{FF2B5EF4-FFF2-40B4-BE49-F238E27FC236}">
                  <a16:creationId xmlns:a16="http://schemas.microsoft.com/office/drawing/2014/main" id="{B03ABE40-4C3B-42F0-96D9-5164767A3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783"/>
              <a:ext cx="36" cy="88"/>
            </a:xfrm>
            <a:custGeom>
              <a:avLst/>
              <a:gdLst>
                <a:gd name="T0" fmla="*/ 0 w 25"/>
                <a:gd name="T1" fmla="*/ 45 h 60"/>
                <a:gd name="T2" fmla="*/ 13 w 25"/>
                <a:gd name="T3" fmla="*/ 101 h 60"/>
                <a:gd name="T4" fmla="*/ 50 w 25"/>
                <a:gd name="T5" fmla="*/ 155 h 60"/>
                <a:gd name="T6" fmla="*/ 27 w 25"/>
                <a:gd name="T7" fmla="*/ 110 h 60"/>
                <a:gd name="T8" fmla="*/ 39 w 25"/>
                <a:gd name="T9" fmla="*/ 123 h 60"/>
                <a:gd name="T10" fmla="*/ 35 w 25"/>
                <a:gd name="T11" fmla="*/ 114 h 60"/>
                <a:gd name="T12" fmla="*/ 48 w 25"/>
                <a:gd name="T13" fmla="*/ 128 h 60"/>
                <a:gd name="T14" fmla="*/ 48 w 25"/>
                <a:gd name="T15" fmla="*/ 110 h 60"/>
                <a:gd name="T16" fmla="*/ 69 w 25"/>
                <a:gd name="T17" fmla="*/ 189 h 60"/>
                <a:gd name="T18" fmla="*/ 62 w 25"/>
                <a:gd name="T19" fmla="*/ 110 h 60"/>
                <a:gd name="T20" fmla="*/ 72 w 25"/>
                <a:gd name="T21" fmla="*/ 133 h 60"/>
                <a:gd name="T22" fmla="*/ 75 w 25"/>
                <a:gd name="T23" fmla="*/ 114 h 60"/>
                <a:gd name="T24" fmla="*/ 62 w 25"/>
                <a:gd name="T25" fmla="*/ 82 h 60"/>
                <a:gd name="T26" fmla="*/ 72 w 25"/>
                <a:gd name="T27" fmla="*/ 92 h 60"/>
                <a:gd name="T28" fmla="*/ 50 w 25"/>
                <a:gd name="T29" fmla="*/ 47 h 60"/>
                <a:gd name="T30" fmla="*/ 42 w 25"/>
                <a:gd name="T31" fmla="*/ 0 h 60"/>
                <a:gd name="T32" fmla="*/ 39 w 25"/>
                <a:gd name="T33" fmla="*/ 26 h 60"/>
                <a:gd name="T34" fmla="*/ 42 w 25"/>
                <a:gd name="T35" fmla="*/ 60 h 60"/>
                <a:gd name="T36" fmla="*/ 29 w 25"/>
                <a:gd name="T37" fmla="*/ 34 h 60"/>
                <a:gd name="T38" fmla="*/ 29 w 25"/>
                <a:gd name="T39" fmla="*/ 50 h 60"/>
                <a:gd name="T40" fmla="*/ 24 w 25"/>
                <a:gd name="T41" fmla="*/ 47 h 60"/>
                <a:gd name="T42" fmla="*/ 27 w 25"/>
                <a:gd name="T43" fmla="*/ 63 h 60"/>
                <a:gd name="T44" fmla="*/ 1 w 25"/>
                <a:gd name="T45" fmla="*/ 41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" h="60">
                  <a:moveTo>
                    <a:pt x="0" y="14"/>
                  </a:moveTo>
                  <a:cubicBezTo>
                    <a:pt x="3" y="20"/>
                    <a:pt x="3" y="26"/>
                    <a:pt x="4" y="32"/>
                  </a:cubicBezTo>
                  <a:cubicBezTo>
                    <a:pt x="6" y="41"/>
                    <a:pt x="12" y="43"/>
                    <a:pt x="17" y="49"/>
                  </a:cubicBezTo>
                  <a:cubicBezTo>
                    <a:pt x="12" y="46"/>
                    <a:pt x="10" y="40"/>
                    <a:pt x="9" y="35"/>
                  </a:cubicBezTo>
                  <a:cubicBezTo>
                    <a:pt x="11" y="36"/>
                    <a:pt x="12" y="38"/>
                    <a:pt x="13" y="39"/>
                  </a:cubicBezTo>
                  <a:cubicBezTo>
                    <a:pt x="13" y="38"/>
                    <a:pt x="12" y="37"/>
                    <a:pt x="12" y="36"/>
                  </a:cubicBezTo>
                  <a:cubicBezTo>
                    <a:pt x="13" y="37"/>
                    <a:pt x="15" y="38"/>
                    <a:pt x="16" y="40"/>
                  </a:cubicBezTo>
                  <a:cubicBezTo>
                    <a:pt x="16" y="38"/>
                    <a:pt x="15" y="37"/>
                    <a:pt x="16" y="35"/>
                  </a:cubicBezTo>
                  <a:cubicBezTo>
                    <a:pt x="23" y="40"/>
                    <a:pt x="21" y="53"/>
                    <a:pt x="23" y="60"/>
                  </a:cubicBezTo>
                  <a:cubicBezTo>
                    <a:pt x="21" y="53"/>
                    <a:pt x="25" y="43"/>
                    <a:pt x="21" y="35"/>
                  </a:cubicBezTo>
                  <a:cubicBezTo>
                    <a:pt x="23" y="38"/>
                    <a:pt x="24" y="40"/>
                    <a:pt x="24" y="42"/>
                  </a:cubicBezTo>
                  <a:cubicBezTo>
                    <a:pt x="24" y="40"/>
                    <a:pt x="22" y="36"/>
                    <a:pt x="25" y="36"/>
                  </a:cubicBezTo>
                  <a:cubicBezTo>
                    <a:pt x="25" y="33"/>
                    <a:pt x="23" y="30"/>
                    <a:pt x="21" y="26"/>
                  </a:cubicBezTo>
                  <a:cubicBezTo>
                    <a:pt x="22" y="27"/>
                    <a:pt x="23" y="28"/>
                    <a:pt x="24" y="29"/>
                  </a:cubicBezTo>
                  <a:cubicBezTo>
                    <a:pt x="21" y="24"/>
                    <a:pt x="18" y="21"/>
                    <a:pt x="17" y="15"/>
                  </a:cubicBezTo>
                  <a:cubicBezTo>
                    <a:pt x="16" y="10"/>
                    <a:pt x="15" y="5"/>
                    <a:pt x="14" y="0"/>
                  </a:cubicBezTo>
                  <a:cubicBezTo>
                    <a:pt x="14" y="3"/>
                    <a:pt x="13" y="5"/>
                    <a:pt x="13" y="8"/>
                  </a:cubicBezTo>
                  <a:cubicBezTo>
                    <a:pt x="13" y="12"/>
                    <a:pt x="14" y="16"/>
                    <a:pt x="14" y="19"/>
                  </a:cubicBezTo>
                  <a:cubicBezTo>
                    <a:pt x="13" y="16"/>
                    <a:pt x="11" y="13"/>
                    <a:pt x="10" y="11"/>
                  </a:cubicBezTo>
                  <a:cubicBezTo>
                    <a:pt x="9" y="12"/>
                    <a:pt x="10" y="14"/>
                    <a:pt x="10" y="16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7"/>
                    <a:pt x="9" y="18"/>
                    <a:pt x="9" y="20"/>
                  </a:cubicBezTo>
                  <a:cubicBezTo>
                    <a:pt x="7" y="18"/>
                    <a:pt x="3" y="15"/>
                    <a:pt x="1" y="13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2" name="Freeform 99">
              <a:extLst>
                <a:ext uri="{FF2B5EF4-FFF2-40B4-BE49-F238E27FC236}">
                  <a16:creationId xmlns:a16="http://schemas.microsoft.com/office/drawing/2014/main" id="{3D6558EE-FDE0-4E8D-8CCF-028A95A5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793"/>
              <a:ext cx="50" cy="84"/>
            </a:xfrm>
            <a:custGeom>
              <a:avLst/>
              <a:gdLst>
                <a:gd name="T0" fmla="*/ 106 w 34"/>
                <a:gd name="T1" fmla="*/ 52 h 57"/>
                <a:gd name="T2" fmla="*/ 82 w 34"/>
                <a:gd name="T3" fmla="*/ 122 h 57"/>
                <a:gd name="T4" fmla="*/ 35 w 34"/>
                <a:gd name="T5" fmla="*/ 183 h 57"/>
                <a:gd name="T6" fmla="*/ 51 w 34"/>
                <a:gd name="T7" fmla="*/ 143 h 57"/>
                <a:gd name="T8" fmla="*/ 41 w 34"/>
                <a:gd name="T9" fmla="*/ 156 h 57"/>
                <a:gd name="T10" fmla="*/ 41 w 34"/>
                <a:gd name="T11" fmla="*/ 150 h 57"/>
                <a:gd name="T12" fmla="*/ 35 w 34"/>
                <a:gd name="T13" fmla="*/ 156 h 57"/>
                <a:gd name="T14" fmla="*/ 35 w 34"/>
                <a:gd name="T15" fmla="*/ 134 h 57"/>
                <a:gd name="T16" fmla="*/ 19 w 34"/>
                <a:gd name="T17" fmla="*/ 174 h 57"/>
                <a:gd name="T18" fmla="*/ 19 w 34"/>
                <a:gd name="T19" fmla="*/ 141 h 57"/>
                <a:gd name="T20" fmla="*/ 15 w 34"/>
                <a:gd name="T21" fmla="*/ 150 h 57"/>
                <a:gd name="T22" fmla="*/ 15 w 34"/>
                <a:gd name="T23" fmla="*/ 147 h 57"/>
                <a:gd name="T24" fmla="*/ 9 w 34"/>
                <a:gd name="T25" fmla="*/ 161 h 57"/>
                <a:gd name="T26" fmla="*/ 9 w 34"/>
                <a:gd name="T27" fmla="*/ 102 h 57"/>
                <a:gd name="T28" fmla="*/ 9 w 34"/>
                <a:gd name="T29" fmla="*/ 124 h 57"/>
                <a:gd name="T30" fmla="*/ 22 w 34"/>
                <a:gd name="T31" fmla="*/ 59 h 57"/>
                <a:gd name="T32" fmla="*/ 68 w 34"/>
                <a:gd name="T33" fmla="*/ 1 h 57"/>
                <a:gd name="T34" fmla="*/ 54 w 34"/>
                <a:gd name="T35" fmla="*/ 40 h 57"/>
                <a:gd name="T36" fmla="*/ 69 w 34"/>
                <a:gd name="T37" fmla="*/ 27 h 57"/>
                <a:gd name="T38" fmla="*/ 68 w 34"/>
                <a:gd name="T39" fmla="*/ 41 h 57"/>
                <a:gd name="T40" fmla="*/ 74 w 34"/>
                <a:gd name="T41" fmla="*/ 35 h 57"/>
                <a:gd name="T42" fmla="*/ 74 w 34"/>
                <a:gd name="T43" fmla="*/ 47 h 57"/>
                <a:gd name="T44" fmla="*/ 109 w 34"/>
                <a:gd name="T45" fmla="*/ 0 h 57"/>
                <a:gd name="T46" fmla="*/ 88 w 34"/>
                <a:gd name="T47" fmla="*/ 52 h 57"/>
                <a:gd name="T48" fmla="*/ 101 w 34"/>
                <a:gd name="T49" fmla="*/ 41 h 57"/>
                <a:gd name="T50" fmla="*/ 100 w 34"/>
                <a:gd name="T51" fmla="*/ 47 h 57"/>
                <a:gd name="T52" fmla="*/ 101 w 34"/>
                <a:gd name="T53" fmla="*/ 46 h 57"/>
                <a:gd name="T54" fmla="*/ 101 w 34"/>
                <a:gd name="T55" fmla="*/ 59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4" h="57">
                  <a:moveTo>
                    <a:pt x="33" y="16"/>
                  </a:moveTo>
                  <a:cubicBezTo>
                    <a:pt x="31" y="23"/>
                    <a:pt x="30" y="32"/>
                    <a:pt x="26" y="38"/>
                  </a:cubicBezTo>
                  <a:cubicBezTo>
                    <a:pt x="22" y="45"/>
                    <a:pt x="13" y="50"/>
                    <a:pt x="11" y="57"/>
                  </a:cubicBezTo>
                  <a:cubicBezTo>
                    <a:pt x="13" y="53"/>
                    <a:pt x="16" y="49"/>
                    <a:pt x="16" y="45"/>
                  </a:cubicBezTo>
                  <a:cubicBezTo>
                    <a:pt x="15" y="46"/>
                    <a:pt x="14" y="48"/>
                    <a:pt x="13" y="49"/>
                  </a:cubicBezTo>
                  <a:cubicBezTo>
                    <a:pt x="13" y="49"/>
                    <a:pt x="13" y="48"/>
                    <a:pt x="13" y="47"/>
                  </a:cubicBezTo>
                  <a:cubicBezTo>
                    <a:pt x="13" y="48"/>
                    <a:pt x="12" y="49"/>
                    <a:pt x="11" y="49"/>
                  </a:cubicBezTo>
                  <a:cubicBezTo>
                    <a:pt x="11" y="47"/>
                    <a:pt x="11" y="44"/>
                    <a:pt x="11" y="42"/>
                  </a:cubicBezTo>
                  <a:cubicBezTo>
                    <a:pt x="10" y="46"/>
                    <a:pt x="7" y="50"/>
                    <a:pt x="6" y="54"/>
                  </a:cubicBezTo>
                  <a:cubicBezTo>
                    <a:pt x="5" y="51"/>
                    <a:pt x="5" y="47"/>
                    <a:pt x="6" y="44"/>
                  </a:cubicBezTo>
                  <a:cubicBezTo>
                    <a:pt x="6" y="45"/>
                    <a:pt x="5" y="46"/>
                    <a:pt x="5" y="47"/>
                  </a:cubicBezTo>
                  <a:cubicBezTo>
                    <a:pt x="5" y="47"/>
                    <a:pt x="5" y="46"/>
                    <a:pt x="5" y="46"/>
                  </a:cubicBezTo>
                  <a:cubicBezTo>
                    <a:pt x="4" y="47"/>
                    <a:pt x="4" y="49"/>
                    <a:pt x="3" y="50"/>
                  </a:cubicBezTo>
                  <a:cubicBezTo>
                    <a:pt x="0" y="44"/>
                    <a:pt x="3" y="38"/>
                    <a:pt x="3" y="32"/>
                  </a:cubicBezTo>
                  <a:cubicBezTo>
                    <a:pt x="3" y="34"/>
                    <a:pt x="2" y="37"/>
                    <a:pt x="3" y="39"/>
                  </a:cubicBezTo>
                  <a:cubicBezTo>
                    <a:pt x="2" y="31"/>
                    <a:pt x="2" y="25"/>
                    <a:pt x="7" y="18"/>
                  </a:cubicBezTo>
                  <a:cubicBezTo>
                    <a:pt x="11" y="12"/>
                    <a:pt x="17" y="7"/>
                    <a:pt x="21" y="1"/>
                  </a:cubicBezTo>
                  <a:cubicBezTo>
                    <a:pt x="21" y="5"/>
                    <a:pt x="18" y="8"/>
                    <a:pt x="17" y="12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2" y="9"/>
                    <a:pt x="22" y="11"/>
                    <a:pt x="21" y="13"/>
                  </a:cubicBezTo>
                  <a:cubicBezTo>
                    <a:pt x="22" y="12"/>
                    <a:pt x="23" y="12"/>
                    <a:pt x="23" y="11"/>
                  </a:cubicBezTo>
                  <a:cubicBezTo>
                    <a:pt x="24" y="12"/>
                    <a:pt x="24" y="14"/>
                    <a:pt x="23" y="15"/>
                  </a:cubicBezTo>
                  <a:cubicBezTo>
                    <a:pt x="28" y="13"/>
                    <a:pt x="32" y="4"/>
                    <a:pt x="34" y="0"/>
                  </a:cubicBezTo>
                  <a:cubicBezTo>
                    <a:pt x="33" y="6"/>
                    <a:pt x="31" y="11"/>
                    <a:pt x="28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32" y="16"/>
                    <a:pt x="32" y="17"/>
                    <a:pt x="32" y="18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3" name="Freeform 100">
              <a:extLst>
                <a:ext uri="{FF2B5EF4-FFF2-40B4-BE49-F238E27FC236}">
                  <a16:creationId xmlns:a16="http://schemas.microsoft.com/office/drawing/2014/main" id="{F8617A00-5F4B-4265-889B-E11B8FA47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2362"/>
              <a:ext cx="51" cy="41"/>
            </a:xfrm>
            <a:custGeom>
              <a:avLst/>
              <a:gdLst>
                <a:gd name="T0" fmla="*/ 0 w 35"/>
                <a:gd name="T1" fmla="*/ 0 h 28"/>
                <a:gd name="T2" fmla="*/ 0 w 35"/>
                <a:gd name="T3" fmla="*/ 86 h 28"/>
                <a:gd name="T4" fmla="*/ 47 w 35"/>
                <a:gd name="T5" fmla="*/ 86 h 28"/>
                <a:gd name="T6" fmla="*/ 89 w 35"/>
                <a:gd name="T7" fmla="*/ 75 h 28"/>
                <a:gd name="T8" fmla="*/ 22 w 35"/>
                <a:gd name="T9" fmla="*/ 6 h 28"/>
                <a:gd name="T10" fmla="*/ 1 w 3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5" y="27"/>
                    <a:pt x="10" y="28"/>
                    <a:pt x="15" y="27"/>
                  </a:cubicBezTo>
                  <a:cubicBezTo>
                    <a:pt x="18" y="27"/>
                    <a:pt x="27" y="27"/>
                    <a:pt x="29" y="24"/>
                  </a:cubicBezTo>
                  <a:cubicBezTo>
                    <a:pt x="35" y="17"/>
                    <a:pt x="12" y="5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4" name="Freeform 101">
              <a:extLst>
                <a:ext uri="{FF2B5EF4-FFF2-40B4-BE49-F238E27FC236}">
                  <a16:creationId xmlns:a16="http://schemas.microsoft.com/office/drawing/2014/main" id="{D1BA9615-5B3C-4C71-A3C3-3DE1907ED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045"/>
              <a:ext cx="9" cy="3"/>
            </a:xfrm>
            <a:custGeom>
              <a:avLst/>
              <a:gdLst>
                <a:gd name="T0" fmla="*/ 0 w 6"/>
                <a:gd name="T1" fmla="*/ 0 h 2"/>
                <a:gd name="T2" fmla="*/ 21 w 6"/>
                <a:gd name="T3" fmla="*/ 0 h 2"/>
                <a:gd name="T4" fmla="*/ 5 w 6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5" y="1"/>
                    <a:pt x="6" y="0"/>
                  </a:cubicBezTo>
                  <a:cubicBezTo>
                    <a:pt x="5" y="2"/>
                    <a:pt x="3" y="2"/>
                    <a:pt x="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5" name="Freeform 102">
              <a:extLst>
                <a:ext uri="{FF2B5EF4-FFF2-40B4-BE49-F238E27FC236}">
                  <a16:creationId xmlns:a16="http://schemas.microsoft.com/office/drawing/2014/main" id="{0D226677-0943-4217-8DC4-2C8556E1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1048"/>
              <a:ext cx="11" cy="2"/>
            </a:xfrm>
            <a:custGeom>
              <a:avLst/>
              <a:gdLst>
                <a:gd name="T0" fmla="*/ 27 w 7"/>
                <a:gd name="T1" fmla="*/ 0 h 2"/>
                <a:gd name="T2" fmla="*/ 20 w 7"/>
                <a:gd name="T3" fmla="*/ 1 h 2"/>
                <a:gd name="T4" fmla="*/ 13 w 7"/>
                <a:gd name="T5" fmla="*/ 1 h 2"/>
                <a:gd name="T6" fmla="*/ 5 w 7"/>
                <a:gd name="T7" fmla="*/ 1 h 2"/>
                <a:gd name="T8" fmla="*/ 0 w 7"/>
                <a:gd name="T9" fmla="*/ 0 h 2"/>
                <a:gd name="T10" fmla="*/ 5 w 7"/>
                <a:gd name="T11" fmla="*/ 1 h 2"/>
                <a:gd name="T12" fmla="*/ 13 w 7"/>
                <a:gd name="T13" fmla="*/ 2 h 2"/>
                <a:gd name="T14" fmla="*/ 27 w 7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5" y="1"/>
                    <a:pt x="7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6" name="Freeform 103">
              <a:extLst>
                <a:ext uri="{FF2B5EF4-FFF2-40B4-BE49-F238E27FC236}">
                  <a16:creationId xmlns:a16="http://schemas.microsoft.com/office/drawing/2014/main" id="{25BFE55C-D5C9-4A1E-B2E4-A17FD4190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039"/>
              <a:ext cx="10" cy="23"/>
            </a:xfrm>
            <a:custGeom>
              <a:avLst/>
              <a:gdLst>
                <a:gd name="T0" fmla="*/ 14 w 7"/>
                <a:gd name="T1" fmla="*/ 0 h 16"/>
                <a:gd name="T2" fmla="*/ 20 w 7"/>
                <a:gd name="T3" fmla="*/ 47 h 16"/>
                <a:gd name="T4" fmla="*/ 1 w 7"/>
                <a:gd name="T5" fmla="*/ 24 h 16"/>
                <a:gd name="T6" fmla="*/ 13 w 7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6">
                  <a:moveTo>
                    <a:pt x="5" y="0"/>
                  </a:moveTo>
                  <a:cubicBezTo>
                    <a:pt x="1" y="6"/>
                    <a:pt x="3" y="10"/>
                    <a:pt x="7" y="16"/>
                  </a:cubicBezTo>
                  <a:cubicBezTo>
                    <a:pt x="4" y="15"/>
                    <a:pt x="2" y="11"/>
                    <a:pt x="1" y="8"/>
                  </a:cubicBezTo>
                  <a:cubicBezTo>
                    <a:pt x="0" y="4"/>
                    <a:pt x="1" y="3"/>
                    <a:pt x="4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7" name="Freeform 104">
              <a:extLst>
                <a:ext uri="{FF2B5EF4-FFF2-40B4-BE49-F238E27FC236}">
                  <a16:creationId xmlns:a16="http://schemas.microsoft.com/office/drawing/2014/main" id="{49133ED7-D4F9-41F6-A9B0-CBEB0FD2F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030"/>
              <a:ext cx="9" cy="26"/>
            </a:xfrm>
            <a:custGeom>
              <a:avLst/>
              <a:gdLst>
                <a:gd name="T0" fmla="*/ 0 w 6"/>
                <a:gd name="T1" fmla="*/ 6 h 18"/>
                <a:gd name="T2" fmla="*/ 12 w 6"/>
                <a:gd name="T3" fmla="*/ 33 h 18"/>
                <a:gd name="T4" fmla="*/ 5 w 6"/>
                <a:gd name="T5" fmla="*/ 55 h 18"/>
                <a:gd name="T6" fmla="*/ 18 w 6"/>
                <a:gd name="T7" fmla="*/ 29 h 18"/>
                <a:gd name="T8" fmla="*/ 12 w 6"/>
                <a:gd name="T9" fmla="*/ 19 h 18"/>
                <a:gd name="T10" fmla="*/ 0 w 6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8">
                  <a:moveTo>
                    <a:pt x="0" y="2"/>
                  </a:moveTo>
                  <a:cubicBezTo>
                    <a:pt x="0" y="5"/>
                    <a:pt x="3" y="8"/>
                    <a:pt x="3" y="11"/>
                  </a:cubicBezTo>
                  <a:cubicBezTo>
                    <a:pt x="3" y="13"/>
                    <a:pt x="1" y="16"/>
                    <a:pt x="1" y="18"/>
                  </a:cubicBezTo>
                  <a:cubicBezTo>
                    <a:pt x="3" y="16"/>
                    <a:pt x="6" y="12"/>
                    <a:pt x="5" y="10"/>
                  </a:cubicBezTo>
                  <a:cubicBezTo>
                    <a:pt x="5" y="8"/>
                    <a:pt x="3" y="7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8" name="Freeform 105">
              <a:extLst>
                <a:ext uri="{FF2B5EF4-FFF2-40B4-BE49-F238E27FC236}">
                  <a16:creationId xmlns:a16="http://schemas.microsoft.com/office/drawing/2014/main" id="{842198F2-8495-4B18-9DE0-6BD056B0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039"/>
              <a:ext cx="9" cy="13"/>
            </a:xfrm>
            <a:custGeom>
              <a:avLst/>
              <a:gdLst>
                <a:gd name="T0" fmla="*/ 0 w 6"/>
                <a:gd name="T1" fmla="*/ 0 h 9"/>
                <a:gd name="T2" fmla="*/ 0 w 6"/>
                <a:gd name="T3" fmla="*/ 27 h 9"/>
                <a:gd name="T4" fmla="*/ 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2" y="6"/>
                    <a:pt x="0" y="9"/>
                  </a:cubicBezTo>
                  <a:cubicBezTo>
                    <a:pt x="3" y="6"/>
                    <a:pt x="6" y="2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9" name="Freeform 106">
              <a:extLst>
                <a:ext uri="{FF2B5EF4-FFF2-40B4-BE49-F238E27FC236}">
                  <a16:creationId xmlns:a16="http://schemas.microsoft.com/office/drawing/2014/main" id="{16F7B8B2-40E8-4784-9870-9948ADC6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1040"/>
              <a:ext cx="6" cy="12"/>
            </a:xfrm>
            <a:custGeom>
              <a:avLst/>
              <a:gdLst>
                <a:gd name="T0" fmla="*/ 14 w 4"/>
                <a:gd name="T1" fmla="*/ 0 h 8"/>
                <a:gd name="T2" fmla="*/ 12 w 4"/>
                <a:gd name="T3" fmla="*/ 27 h 8"/>
                <a:gd name="T4" fmla="*/ 8 w 4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6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0" name="Freeform 107">
              <a:extLst>
                <a:ext uri="{FF2B5EF4-FFF2-40B4-BE49-F238E27FC236}">
                  <a16:creationId xmlns:a16="http://schemas.microsoft.com/office/drawing/2014/main" id="{7741C0D4-AC8B-4245-B7CB-C7DE9DA08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478"/>
              <a:ext cx="15" cy="123"/>
            </a:xfrm>
            <a:custGeom>
              <a:avLst/>
              <a:gdLst>
                <a:gd name="T0" fmla="*/ 35 w 10"/>
                <a:gd name="T1" fmla="*/ 264 h 84"/>
                <a:gd name="T2" fmla="*/ 18 w 10"/>
                <a:gd name="T3" fmla="*/ 0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4">
                  <a:moveTo>
                    <a:pt x="10" y="84"/>
                  </a:moveTo>
                  <a:cubicBezTo>
                    <a:pt x="10" y="56"/>
                    <a:pt x="0" y="29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1" name="Freeform 108">
              <a:extLst>
                <a:ext uri="{FF2B5EF4-FFF2-40B4-BE49-F238E27FC236}">
                  <a16:creationId xmlns:a16="http://schemas.microsoft.com/office/drawing/2014/main" id="{073B6371-D09C-4C7C-BABF-84C3E212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218"/>
              <a:ext cx="327" cy="1467"/>
            </a:xfrm>
            <a:custGeom>
              <a:avLst/>
              <a:gdLst>
                <a:gd name="T0" fmla="*/ 60 w 222"/>
                <a:gd name="T1" fmla="*/ 0 h 999"/>
                <a:gd name="T2" fmla="*/ 0 w 222"/>
                <a:gd name="T3" fmla="*/ 75 h 999"/>
                <a:gd name="T4" fmla="*/ 100 w 222"/>
                <a:gd name="T5" fmla="*/ 170 h 999"/>
                <a:gd name="T6" fmla="*/ 55 w 222"/>
                <a:gd name="T7" fmla="*/ 244 h 999"/>
                <a:gd name="T8" fmla="*/ 275 w 222"/>
                <a:gd name="T9" fmla="*/ 562 h 999"/>
                <a:gd name="T10" fmla="*/ 586 w 222"/>
                <a:gd name="T11" fmla="*/ 1022 h 999"/>
                <a:gd name="T12" fmla="*/ 707 w 222"/>
                <a:gd name="T13" fmla="*/ 3163 h 9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2" h="999">
                  <a:moveTo>
                    <a:pt x="19" y="0"/>
                  </a:moveTo>
                  <a:cubicBezTo>
                    <a:pt x="19" y="0"/>
                    <a:pt x="4" y="13"/>
                    <a:pt x="0" y="2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7"/>
                    <a:pt x="70" y="149"/>
                    <a:pt x="86" y="178"/>
                  </a:cubicBezTo>
                  <a:cubicBezTo>
                    <a:pt x="106" y="213"/>
                    <a:pt x="179" y="307"/>
                    <a:pt x="183" y="323"/>
                  </a:cubicBezTo>
                  <a:cubicBezTo>
                    <a:pt x="188" y="339"/>
                    <a:pt x="222" y="977"/>
                    <a:pt x="221" y="99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2" name="Freeform 109">
              <a:extLst>
                <a:ext uri="{FF2B5EF4-FFF2-40B4-BE49-F238E27FC236}">
                  <a16:creationId xmlns:a16="http://schemas.microsoft.com/office/drawing/2014/main" id="{8166156F-8996-4ACB-B6A4-CD37E39E8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218"/>
              <a:ext cx="157" cy="314"/>
            </a:xfrm>
            <a:custGeom>
              <a:avLst/>
              <a:gdLst>
                <a:gd name="T0" fmla="*/ 277 w 107"/>
                <a:gd name="T1" fmla="*/ 0 h 214"/>
                <a:gd name="T2" fmla="*/ 337 w 107"/>
                <a:gd name="T3" fmla="*/ 75 h 214"/>
                <a:gd name="T4" fmla="*/ 241 w 107"/>
                <a:gd name="T5" fmla="*/ 170 h 214"/>
                <a:gd name="T6" fmla="*/ 289 w 107"/>
                <a:gd name="T7" fmla="*/ 244 h 214"/>
                <a:gd name="T8" fmla="*/ 0 w 107"/>
                <a:gd name="T9" fmla="*/ 676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214">
                  <a:moveTo>
                    <a:pt x="88" y="0"/>
                  </a:moveTo>
                  <a:cubicBezTo>
                    <a:pt x="88" y="0"/>
                    <a:pt x="104" y="13"/>
                    <a:pt x="107" y="2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13" y="183"/>
                    <a:pt x="0" y="21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3" name="Freeform 110">
              <a:extLst>
                <a:ext uri="{FF2B5EF4-FFF2-40B4-BE49-F238E27FC236}">
                  <a16:creationId xmlns:a16="http://schemas.microsoft.com/office/drawing/2014/main" id="{6B9E4940-B866-4A33-96CB-FDDCD2A4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1917"/>
              <a:ext cx="210" cy="480"/>
            </a:xfrm>
            <a:custGeom>
              <a:avLst/>
              <a:gdLst>
                <a:gd name="T0" fmla="*/ 22 w 143"/>
                <a:gd name="T1" fmla="*/ 1035 h 327"/>
                <a:gd name="T2" fmla="*/ 188 w 143"/>
                <a:gd name="T3" fmla="*/ 934 h 327"/>
                <a:gd name="T4" fmla="*/ 452 w 143"/>
                <a:gd name="T5" fmla="*/ 939 h 327"/>
                <a:gd name="T6" fmla="*/ 452 w 143"/>
                <a:gd name="T7" fmla="*/ 876 h 327"/>
                <a:gd name="T8" fmla="*/ 438 w 143"/>
                <a:gd name="T9" fmla="*/ 819 h 327"/>
                <a:gd name="T10" fmla="*/ 432 w 143"/>
                <a:gd name="T11" fmla="*/ 737 h 327"/>
                <a:gd name="T12" fmla="*/ 420 w 143"/>
                <a:gd name="T13" fmla="*/ 662 h 327"/>
                <a:gd name="T14" fmla="*/ 399 w 143"/>
                <a:gd name="T15" fmla="*/ 567 h 327"/>
                <a:gd name="T16" fmla="*/ 373 w 143"/>
                <a:gd name="T17" fmla="*/ 468 h 327"/>
                <a:gd name="T18" fmla="*/ 364 w 143"/>
                <a:gd name="T19" fmla="*/ 310 h 327"/>
                <a:gd name="T20" fmla="*/ 358 w 143"/>
                <a:gd name="T21" fmla="*/ 170 h 327"/>
                <a:gd name="T22" fmla="*/ 392 w 143"/>
                <a:gd name="T23" fmla="*/ 0 h 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327">
                  <a:moveTo>
                    <a:pt x="7" y="327"/>
                  </a:moveTo>
                  <a:cubicBezTo>
                    <a:pt x="7" y="327"/>
                    <a:pt x="0" y="310"/>
                    <a:pt x="59" y="295"/>
                  </a:cubicBezTo>
                  <a:cubicBezTo>
                    <a:pt x="118" y="280"/>
                    <a:pt x="143" y="297"/>
                    <a:pt x="143" y="297"/>
                  </a:cubicBezTo>
                  <a:cubicBezTo>
                    <a:pt x="143" y="297"/>
                    <a:pt x="143" y="284"/>
                    <a:pt x="143" y="277"/>
                  </a:cubicBezTo>
                  <a:cubicBezTo>
                    <a:pt x="143" y="270"/>
                    <a:pt x="139" y="269"/>
                    <a:pt x="138" y="259"/>
                  </a:cubicBezTo>
                  <a:cubicBezTo>
                    <a:pt x="138" y="249"/>
                    <a:pt x="138" y="243"/>
                    <a:pt x="136" y="233"/>
                  </a:cubicBezTo>
                  <a:cubicBezTo>
                    <a:pt x="133" y="223"/>
                    <a:pt x="136" y="214"/>
                    <a:pt x="133" y="209"/>
                  </a:cubicBezTo>
                  <a:cubicBezTo>
                    <a:pt x="131" y="203"/>
                    <a:pt x="130" y="188"/>
                    <a:pt x="126" y="179"/>
                  </a:cubicBezTo>
                  <a:cubicBezTo>
                    <a:pt x="123" y="171"/>
                    <a:pt x="119" y="156"/>
                    <a:pt x="118" y="148"/>
                  </a:cubicBezTo>
                  <a:cubicBezTo>
                    <a:pt x="118" y="140"/>
                    <a:pt x="116" y="122"/>
                    <a:pt x="115" y="98"/>
                  </a:cubicBezTo>
                  <a:cubicBezTo>
                    <a:pt x="113" y="74"/>
                    <a:pt x="113" y="75"/>
                    <a:pt x="113" y="54"/>
                  </a:cubicBezTo>
                  <a:cubicBezTo>
                    <a:pt x="113" y="33"/>
                    <a:pt x="118" y="25"/>
                    <a:pt x="124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4" name="Freeform 111">
              <a:extLst>
                <a:ext uri="{FF2B5EF4-FFF2-40B4-BE49-F238E27FC236}">
                  <a16:creationId xmlns:a16="http://schemas.microsoft.com/office/drawing/2014/main" id="{4F0830C7-2085-4EE0-837D-E5959776C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519"/>
              <a:ext cx="33" cy="491"/>
            </a:xfrm>
            <a:custGeom>
              <a:avLst/>
              <a:gdLst>
                <a:gd name="T0" fmla="*/ 27 w 22"/>
                <a:gd name="T1" fmla="*/ 1061 h 334"/>
                <a:gd name="T2" fmla="*/ 21 w 22"/>
                <a:gd name="T3" fmla="*/ 938 h 334"/>
                <a:gd name="T4" fmla="*/ 32 w 22"/>
                <a:gd name="T5" fmla="*/ 764 h 334"/>
                <a:gd name="T6" fmla="*/ 41 w 22"/>
                <a:gd name="T7" fmla="*/ 434 h 334"/>
                <a:gd name="T8" fmla="*/ 72 w 22"/>
                <a:gd name="T9" fmla="*/ 181 h 334"/>
                <a:gd name="T10" fmla="*/ 59 w 22"/>
                <a:gd name="T11" fmla="*/ 32 h 3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34">
                  <a:moveTo>
                    <a:pt x="8" y="334"/>
                  </a:moveTo>
                  <a:cubicBezTo>
                    <a:pt x="8" y="334"/>
                    <a:pt x="0" y="305"/>
                    <a:pt x="6" y="295"/>
                  </a:cubicBezTo>
                  <a:cubicBezTo>
                    <a:pt x="12" y="285"/>
                    <a:pt x="10" y="262"/>
                    <a:pt x="9" y="241"/>
                  </a:cubicBezTo>
                  <a:cubicBezTo>
                    <a:pt x="8" y="220"/>
                    <a:pt x="13" y="164"/>
                    <a:pt x="12" y="137"/>
                  </a:cubicBezTo>
                  <a:cubicBezTo>
                    <a:pt x="11" y="110"/>
                    <a:pt x="22" y="69"/>
                    <a:pt x="21" y="57"/>
                  </a:cubicBezTo>
                  <a:cubicBezTo>
                    <a:pt x="20" y="46"/>
                    <a:pt x="16" y="0"/>
                    <a:pt x="17" y="1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5" name="Freeform 112">
              <a:extLst>
                <a:ext uri="{FF2B5EF4-FFF2-40B4-BE49-F238E27FC236}">
                  <a16:creationId xmlns:a16="http://schemas.microsoft.com/office/drawing/2014/main" id="{2699F61E-6E30-4A7E-99DA-EE16F876E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886"/>
              <a:ext cx="8" cy="19"/>
            </a:xfrm>
            <a:custGeom>
              <a:avLst/>
              <a:gdLst>
                <a:gd name="T0" fmla="*/ 21 w 5"/>
                <a:gd name="T1" fmla="*/ 0 h 13"/>
                <a:gd name="T2" fmla="*/ 0 w 5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2" y="3"/>
                    <a:pt x="0" y="8"/>
                    <a:pt x="0" y="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6" name="Freeform 113">
              <a:extLst>
                <a:ext uri="{FF2B5EF4-FFF2-40B4-BE49-F238E27FC236}">
                  <a16:creationId xmlns:a16="http://schemas.microsoft.com/office/drawing/2014/main" id="{7D334F5F-7DCB-4CD6-8E30-D11FA8FE2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839"/>
              <a:ext cx="93" cy="31"/>
            </a:xfrm>
            <a:custGeom>
              <a:avLst/>
              <a:gdLst>
                <a:gd name="T0" fmla="*/ 202 w 63"/>
                <a:gd name="T1" fmla="*/ 68 h 21"/>
                <a:gd name="T2" fmla="*/ 127 w 63"/>
                <a:gd name="T3" fmla="*/ 22 h 21"/>
                <a:gd name="T4" fmla="*/ 0 w 63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1">
                  <a:moveTo>
                    <a:pt x="63" y="21"/>
                  </a:moveTo>
                  <a:cubicBezTo>
                    <a:pt x="58" y="14"/>
                    <a:pt x="47" y="10"/>
                    <a:pt x="39" y="7"/>
                  </a:cubicBezTo>
                  <a:cubicBezTo>
                    <a:pt x="25" y="4"/>
                    <a:pt x="13" y="0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7" name="Freeform 114">
              <a:extLst>
                <a:ext uri="{FF2B5EF4-FFF2-40B4-BE49-F238E27FC236}">
                  <a16:creationId xmlns:a16="http://schemas.microsoft.com/office/drawing/2014/main" id="{9B4A3F2E-8090-466B-BBD3-B482C647E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346"/>
              <a:ext cx="149" cy="56"/>
            </a:xfrm>
            <a:custGeom>
              <a:avLst/>
              <a:gdLst>
                <a:gd name="T0" fmla="*/ 325 w 101"/>
                <a:gd name="T1" fmla="*/ 100 h 38"/>
                <a:gd name="T2" fmla="*/ 289 w 101"/>
                <a:gd name="T3" fmla="*/ 19 h 38"/>
                <a:gd name="T4" fmla="*/ 187 w 101"/>
                <a:gd name="T5" fmla="*/ 1 h 38"/>
                <a:gd name="T6" fmla="*/ 89 w 101"/>
                <a:gd name="T7" fmla="*/ 9 h 38"/>
                <a:gd name="T8" fmla="*/ 46 w 101"/>
                <a:gd name="T9" fmla="*/ 15 h 38"/>
                <a:gd name="T10" fmla="*/ 9 w 101"/>
                <a:gd name="T11" fmla="*/ 28 h 38"/>
                <a:gd name="T12" fmla="*/ 1 w 101"/>
                <a:gd name="T13" fmla="*/ 77 h 38"/>
                <a:gd name="T14" fmla="*/ 1 w 101"/>
                <a:gd name="T15" fmla="*/ 122 h 38"/>
                <a:gd name="T16" fmla="*/ 15 w 101"/>
                <a:gd name="T17" fmla="*/ 96 h 38"/>
                <a:gd name="T18" fmla="*/ 60 w 101"/>
                <a:gd name="T19" fmla="*/ 77 h 38"/>
                <a:gd name="T20" fmla="*/ 189 w 101"/>
                <a:gd name="T21" fmla="*/ 59 h 38"/>
                <a:gd name="T22" fmla="*/ 271 w 101"/>
                <a:gd name="T23" fmla="*/ 68 h 38"/>
                <a:gd name="T24" fmla="*/ 317 w 101"/>
                <a:gd name="T25" fmla="*/ 88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8">
                  <a:moveTo>
                    <a:pt x="101" y="31"/>
                  </a:moveTo>
                  <a:cubicBezTo>
                    <a:pt x="98" y="23"/>
                    <a:pt x="97" y="10"/>
                    <a:pt x="90" y="6"/>
                  </a:cubicBezTo>
                  <a:cubicBezTo>
                    <a:pt x="80" y="1"/>
                    <a:pt x="69" y="1"/>
                    <a:pt x="58" y="1"/>
                  </a:cubicBezTo>
                  <a:cubicBezTo>
                    <a:pt x="48" y="0"/>
                    <a:pt x="38" y="2"/>
                    <a:pt x="28" y="3"/>
                  </a:cubicBezTo>
                  <a:cubicBezTo>
                    <a:pt x="23" y="3"/>
                    <a:pt x="19" y="4"/>
                    <a:pt x="14" y="5"/>
                  </a:cubicBezTo>
                  <a:cubicBezTo>
                    <a:pt x="11" y="6"/>
                    <a:pt x="6" y="6"/>
                    <a:pt x="3" y="9"/>
                  </a:cubicBezTo>
                  <a:cubicBezTo>
                    <a:pt x="0" y="12"/>
                    <a:pt x="1" y="19"/>
                    <a:pt x="1" y="24"/>
                  </a:cubicBezTo>
                  <a:cubicBezTo>
                    <a:pt x="1" y="29"/>
                    <a:pt x="0" y="33"/>
                    <a:pt x="1" y="38"/>
                  </a:cubicBezTo>
                  <a:cubicBezTo>
                    <a:pt x="2" y="36"/>
                    <a:pt x="3" y="32"/>
                    <a:pt x="5" y="30"/>
                  </a:cubicBezTo>
                  <a:cubicBezTo>
                    <a:pt x="8" y="26"/>
                    <a:pt x="14" y="24"/>
                    <a:pt x="19" y="24"/>
                  </a:cubicBezTo>
                  <a:cubicBezTo>
                    <a:pt x="32" y="22"/>
                    <a:pt x="45" y="17"/>
                    <a:pt x="59" y="18"/>
                  </a:cubicBezTo>
                  <a:cubicBezTo>
                    <a:pt x="68" y="18"/>
                    <a:pt x="76" y="18"/>
                    <a:pt x="85" y="21"/>
                  </a:cubicBezTo>
                  <a:cubicBezTo>
                    <a:pt x="91" y="22"/>
                    <a:pt x="94" y="26"/>
                    <a:pt x="99" y="28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8" name="Freeform 115">
              <a:extLst>
                <a:ext uri="{FF2B5EF4-FFF2-40B4-BE49-F238E27FC236}">
                  <a16:creationId xmlns:a16="http://schemas.microsoft.com/office/drawing/2014/main" id="{94F116D1-390F-4520-BEF0-8AE983EE1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362"/>
              <a:ext cx="51" cy="41"/>
            </a:xfrm>
            <a:custGeom>
              <a:avLst/>
              <a:gdLst>
                <a:gd name="T0" fmla="*/ 108 w 35"/>
                <a:gd name="T1" fmla="*/ 0 h 28"/>
                <a:gd name="T2" fmla="*/ 108 w 35"/>
                <a:gd name="T3" fmla="*/ 86 h 28"/>
                <a:gd name="T4" fmla="*/ 61 w 35"/>
                <a:gd name="T5" fmla="*/ 86 h 28"/>
                <a:gd name="T6" fmla="*/ 19 w 35"/>
                <a:gd name="T7" fmla="*/ 75 h 28"/>
                <a:gd name="T8" fmla="*/ 87 w 35"/>
                <a:gd name="T9" fmla="*/ 6 h 28"/>
                <a:gd name="T10" fmla="*/ 106 w 3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8">
                  <a:moveTo>
                    <a:pt x="35" y="0"/>
                  </a:moveTo>
                  <a:cubicBezTo>
                    <a:pt x="35" y="9"/>
                    <a:pt x="35" y="18"/>
                    <a:pt x="35" y="27"/>
                  </a:cubicBezTo>
                  <a:cubicBezTo>
                    <a:pt x="30" y="27"/>
                    <a:pt x="25" y="28"/>
                    <a:pt x="20" y="27"/>
                  </a:cubicBezTo>
                  <a:cubicBezTo>
                    <a:pt x="16" y="27"/>
                    <a:pt x="8" y="27"/>
                    <a:pt x="6" y="24"/>
                  </a:cubicBezTo>
                  <a:cubicBezTo>
                    <a:pt x="0" y="17"/>
                    <a:pt x="23" y="5"/>
                    <a:pt x="28" y="2"/>
                  </a:cubicBezTo>
                  <a:cubicBezTo>
                    <a:pt x="30" y="1"/>
                    <a:pt x="32" y="1"/>
                    <a:pt x="34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9" name="Freeform 116">
              <a:extLst>
                <a:ext uri="{FF2B5EF4-FFF2-40B4-BE49-F238E27FC236}">
                  <a16:creationId xmlns:a16="http://schemas.microsoft.com/office/drawing/2014/main" id="{518376C6-851B-4407-83FA-85C8AB8FC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1478"/>
              <a:ext cx="15" cy="123"/>
            </a:xfrm>
            <a:custGeom>
              <a:avLst/>
              <a:gdLst>
                <a:gd name="T0" fmla="*/ 0 w 10"/>
                <a:gd name="T1" fmla="*/ 264 h 84"/>
                <a:gd name="T2" fmla="*/ 18 w 10"/>
                <a:gd name="T3" fmla="*/ 0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4">
                  <a:moveTo>
                    <a:pt x="0" y="84"/>
                  </a:moveTo>
                  <a:cubicBezTo>
                    <a:pt x="0" y="56"/>
                    <a:pt x="10" y="29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0" name="Freeform 117">
              <a:extLst>
                <a:ext uri="{FF2B5EF4-FFF2-40B4-BE49-F238E27FC236}">
                  <a16:creationId xmlns:a16="http://schemas.microsoft.com/office/drawing/2014/main" id="{C2FBA76E-6C2C-45C6-8C00-8FBED0233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193"/>
              <a:ext cx="128" cy="194"/>
            </a:xfrm>
            <a:custGeom>
              <a:avLst/>
              <a:gdLst>
                <a:gd name="T0" fmla="*/ 0 w 87"/>
                <a:gd name="T1" fmla="*/ 6 h 132"/>
                <a:gd name="T2" fmla="*/ 35 w 87"/>
                <a:gd name="T3" fmla="*/ 129 h 132"/>
                <a:gd name="T4" fmla="*/ 106 w 87"/>
                <a:gd name="T5" fmla="*/ 231 h 132"/>
                <a:gd name="T6" fmla="*/ 178 w 87"/>
                <a:gd name="T7" fmla="*/ 332 h 132"/>
                <a:gd name="T8" fmla="*/ 235 w 87"/>
                <a:gd name="T9" fmla="*/ 419 h 132"/>
                <a:gd name="T10" fmla="*/ 249 w 87"/>
                <a:gd name="T11" fmla="*/ 373 h 132"/>
                <a:gd name="T12" fmla="*/ 277 w 87"/>
                <a:gd name="T13" fmla="*/ 316 h 132"/>
                <a:gd name="T14" fmla="*/ 202 w 87"/>
                <a:gd name="T15" fmla="*/ 304 h 132"/>
                <a:gd name="T16" fmla="*/ 102 w 87"/>
                <a:gd name="T17" fmla="*/ 184 h 132"/>
                <a:gd name="T18" fmla="*/ 41 w 87"/>
                <a:gd name="T19" fmla="*/ 68 h 132"/>
                <a:gd name="T20" fmla="*/ 1 w 87"/>
                <a:gd name="T21" fmla="*/ 0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132">
                  <a:moveTo>
                    <a:pt x="0" y="2"/>
                  </a:moveTo>
                  <a:cubicBezTo>
                    <a:pt x="2" y="15"/>
                    <a:pt x="5" y="29"/>
                    <a:pt x="11" y="41"/>
                  </a:cubicBezTo>
                  <a:cubicBezTo>
                    <a:pt x="17" y="53"/>
                    <a:pt x="25" y="62"/>
                    <a:pt x="33" y="73"/>
                  </a:cubicBezTo>
                  <a:cubicBezTo>
                    <a:pt x="40" y="84"/>
                    <a:pt x="47" y="95"/>
                    <a:pt x="56" y="105"/>
                  </a:cubicBezTo>
                  <a:cubicBezTo>
                    <a:pt x="63" y="113"/>
                    <a:pt x="69" y="122"/>
                    <a:pt x="74" y="132"/>
                  </a:cubicBezTo>
                  <a:cubicBezTo>
                    <a:pt x="75" y="131"/>
                    <a:pt x="76" y="121"/>
                    <a:pt x="78" y="118"/>
                  </a:cubicBezTo>
                  <a:cubicBezTo>
                    <a:pt x="81" y="112"/>
                    <a:pt x="87" y="105"/>
                    <a:pt x="87" y="99"/>
                  </a:cubicBezTo>
                  <a:cubicBezTo>
                    <a:pt x="81" y="109"/>
                    <a:pt x="68" y="102"/>
                    <a:pt x="63" y="96"/>
                  </a:cubicBezTo>
                  <a:cubicBezTo>
                    <a:pt x="52" y="85"/>
                    <a:pt x="42" y="71"/>
                    <a:pt x="32" y="58"/>
                  </a:cubicBezTo>
                  <a:cubicBezTo>
                    <a:pt x="23" y="47"/>
                    <a:pt x="18" y="34"/>
                    <a:pt x="13" y="21"/>
                  </a:cubicBezTo>
                  <a:cubicBezTo>
                    <a:pt x="10" y="13"/>
                    <a:pt x="5" y="6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1" name="Freeform 118">
              <a:extLst>
                <a:ext uri="{FF2B5EF4-FFF2-40B4-BE49-F238E27FC236}">
                  <a16:creationId xmlns:a16="http://schemas.microsoft.com/office/drawing/2014/main" id="{A3735139-91C5-4726-99AF-3C8848E09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404"/>
              <a:ext cx="69" cy="288"/>
            </a:xfrm>
            <a:custGeom>
              <a:avLst/>
              <a:gdLst>
                <a:gd name="T0" fmla="*/ 0 w 47"/>
                <a:gd name="T1" fmla="*/ 0 h 196"/>
                <a:gd name="T2" fmla="*/ 148 w 47"/>
                <a:gd name="T3" fmla="*/ 622 h 19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96">
                  <a:moveTo>
                    <a:pt x="0" y="0"/>
                  </a:moveTo>
                  <a:cubicBezTo>
                    <a:pt x="0" y="0"/>
                    <a:pt x="18" y="18"/>
                    <a:pt x="47" y="19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2" name="Freeform 119">
              <a:extLst>
                <a:ext uri="{FF2B5EF4-FFF2-40B4-BE49-F238E27FC236}">
                  <a16:creationId xmlns:a16="http://schemas.microsoft.com/office/drawing/2014/main" id="{E201A176-889D-4AFD-8653-2D33C1A80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496"/>
              <a:ext cx="15" cy="110"/>
            </a:xfrm>
            <a:custGeom>
              <a:avLst/>
              <a:gdLst>
                <a:gd name="T0" fmla="*/ 35 w 10"/>
                <a:gd name="T1" fmla="*/ 236 h 75"/>
                <a:gd name="T2" fmla="*/ 0 w 10"/>
                <a:gd name="T3" fmla="*/ 0 h 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5">
                  <a:moveTo>
                    <a:pt x="10" y="75"/>
                  </a:moveTo>
                  <a:cubicBezTo>
                    <a:pt x="10" y="75"/>
                    <a:pt x="4" y="2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3" name="Freeform 120">
              <a:extLst>
                <a:ext uri="{FF2B5EF4-FFF2-40B4-BE49-F238E27FC236}">
                  <a16:creationId xmlns:a16="http://schemas.microsoft.com/office/drawing/2014/main" id="{A159964C-574C-4987-B656-D9679CFE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544"/>
              <a:ext cx="6" cy="62"/>
            </a:xfrm>
            <a:custGeom>
              <a:avLst/>
              <a:gdLst>
                <a:gd name="T0" fmla="*/ 0 w 4"/>
                <a:gd name="T1" fmla="*/ 136 h 42"/>
                <a:gd name="T2" fmla="*/ 14 w 4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2">
                  <a:moveTo>
                    <a:pt x="0" y="42"/>
                  </a:moveTo>
                  <a:cubicBezTo>
                    <a:pt x="0" y="42"/>
                    <a:pt x="1" y="24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4" name="Freeform 121">
              <a:extLst>
                <a:ext uri="{FF2B5EF4-FFF2-40B4-BE49-F238E27FC236}">
                  <a16:creationId xmlns:a16="http://schemas.microsoft.com/office/drawing/2014/main" id="{BC08D5AE-03DB-4AEB-BD37-428406808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562"/>
              <a:ext cx="140" cy="192"/>
            </a:xfrm>
            <a:custGeom>
              <a:avLst/>
              <a:gdLst>
                <a:gd name="T0" fmla="*/ 0 w 95"/>
                <a:gd name="T1" fmla="*/ 15 h 131"/>
                <a:gd name="T2" fmla="*/ 304 w 95"/>
                <a:gd name="T3" fmla="*/ 0 h 131"/>
                <a:gd name="T4" fmla="*/ 304 w 95"/>
                <a:gd name="T5" fmla="*/ 352 h 131"/>
                <a:gd name="T6" fmla="*/ 9 w 95"/>
                <a:gd name="T7" fmla="*/ 356 h 131"/>
                <a:gd name="T8" fmla="*/ 0 w 95"/>
                <a:gd name="T9" fmla="*/ 15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31">
                  <a:moveTo>
                    <a:pt x="0" y="5"/>
                  </a:moveTo>
                  <a:cubicBezTo>
                    <a:pt x="0" y="5"/>
                    <a:pt x="63" y="8"/>
                    <a:pt x="95" y="0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112"/>
                    <a:pt x="38" y="131"/>
                    <a:pt x="3" y="113"/>
                  </a:cubicBezTo>
                  <a:lnTo>
                    <a:pt x="0" y="5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5" name="Freeform 122">
              <a:extLst>
                <a:ext uri="{FF2B5EF4-FFF2-40B4-BE49-F238E27FC236}">
                  <a16:creationId xmlns:a16="http://schemas.microsoft.com/office/drawing/2014/main" id="{94E0B110-9CD7-4D95-8EC2-132139000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601"/>
              <a:ext cx="139" cy="36"/>
            </a:xfrm>
            <a:custGeom>
              <a:avLst/>
              <a:gdLst>
                <a:gd name="T0" fmla="*/ 0 w 139"/>
                <a:gd name="T1" fmla="*/ 8 h 36"/>
                <a:gd name="T2" fmla="*/ 71 w 139"/>
                <a:gd name="T3" fmla="*/ 36 h 36"/>
                <a:gd name="T4" fmla="*/ 139 w 13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36">
                  <a:moveTo>
                    <a:pt x="0" y="8"/>
                  </a:moveTo>
                  <a:lnTo>
                    <a:pt x="71" y="36"/>
                  </a:lnTo>
                  <a:lnTo>
                    <a:pt x="139" y="0"/>
                  </a:ln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6" name="Freeform 123">
              <a:extLst>
                <a:ext uri="{FF2B5EF4-FFF2-40B4-BE49-F238E27FC236}">
                  <a16:creationId xmlns:a16="http://schemas.microsoft.com/office/drawing/2014/main" id="{92C3F222-47C8-441F-AB6F-9CE7C922A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328"/>
              <a:ext cx="189" cy="310"/>
            </a:xfrm>
            <a:custGeom>
              <a:avLst/>
              <a:gdLst>
                <a:gd name="T0" fmla="*/ 406 w 128"/>
                <a:gd name="T1" fmla="*/ 60 h 211"/>
                <a:gd name="T2" fmla="*/ 93 w 128"/>
                <a:gd name="T3" fmla="*/ 51 h 211"/>
                <a:gd name="T4" fmla="*/ 40 w 128"/>
                <a:gd name="T5" fmla="*/ 194 h 211"/>
                <a:gd name="T6" fmla="*/ 19 w 128"/>
                <a:gd name="T7" fmla="*/ 282 h 211"/>
                <a:gd name="T8" fmla="*/ 9 w 128"/>
                <a:gd name="T9" fmla="*/ 420 h 211"/>
                <a:gd name="T10" fmla="*/ 0 w 128"/>
                <a:gd name="T11" fmla="*/ 479 h 211"/>
                <a:gd name="T12" fmla="*/ 59 w 128"/>
                <a:gd name="T13" fmla="*/ 486 h 211"/>
                <a:gd name="T14" fmla="*/ 100 w 128"/>
                <a:gd name="T15" fmla="*/ 420 h 211"/>
                <a:gd name="T16" fmla="*/ 90 w 128"/>
                <a:gd name="T17" fmla="*/ 473 h 211"/>
                <a:gd name="T18" fmla="*/ 52 w 128"/>
                <a:gd name="T19" fmla="*/ 547 h 211"/>
                <a:gd name="T20" fmla="*/ 28 w 128"/>
                <a:gd name="T21" fmla="*/ 599 h 211"/>
                <a:gd name="T22" fmla="*/ 74 w 128"/>
                <a:gd name="T23" fmla="*/ 613 h 211"/>
                <a:gd name="T24" fmla="*/ 90 w 128"/>
                <a:gd name="T25" fmla="*/ 657 h 211"/>
                <a:gd name="T26" fmla="*/ 137 w 128"/>
                <a:gd name="T27" fmla="*/ 635 h 211"/>
                <a:gd name="T28" fmla="*/ 182 w 128"/>
                <a:gd name="T29" fmla="*/ 602 h 211"/>
                <a:gd name="T30" fmla="*/ 210 w 128"/>
                <a:gd name="T31" fmla="*/ 594 h 211"/>
                <a:gd name="T32" fmla="*/ 244 w 128"/>
                <a:gd name="T33" fmla="*/ 555 h 211"/>
                <a:gd name="T34" fmla="*/ 257 w 128"/>
                <a:gd name="T35" fmla="*/ 580 h 211"/>
                <a:gd name="T36" fmla="*/ 310 w 128"/>
                <a:gd name="T37" fmla="*/ 539 h 211"/>
                <a:gd name="T38" fmla="*/ 353 w 128"/>
                <a:gd name="T39" fmla="*/ 464 h 211"/>
                <a:gd name="T40" fmla="*/ 397 w 128"/>
                <a:gd name="T41" fmla="*/ 336 h 211"/>
                <a:gd name="T42" fmla="*/ 412 w 128"/>
                <a:gd name="T43" fmla="*/ 270 h 211"/>
                <a:gd name="T44" fmla="*/ 406 w 128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126" y="19"/>
                  </a:moveTo>
                  <a:cubicBezTo>
                    <a:pt x="126" y="19"/>
                    <a:pt x="67" y="0"/>
                    <a:pt x="29" y="16"/>
                  </a:cubicBezTo>
                  <a:cubicBezTo>
                    <a:pt x="29" y="16"/>
                    <a:pt x="15" y="55"/>
                    <a:pt x="12" y="61"/>
                  </a:cubicBezTo>
                  <a:cubicBezTo>
                    <a:pt x="8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0" y="159"/>
                    <a:pt x="18" y="153"/>
                  </a:cubicBezTo>
                  <a:cubicBezTo>
                    <a:pt x="26" y="146"/>
                    <a:pt x="31" y="133"/>
                    <a:pt x="31" y="133"/>
                  </a:cubicBezTo>
                  <a:cubicBezTo>
                    <a:pt x="31" y="133"/>
                    <a:pt x="31" y="142"/>
                    <a:pt x="28" y="149"/>
                  </a:cubicBezTo>
                  <a:cubicBezTo>
                    <a:pt x="25" y="155"/>
                    <a:pt x="18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0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39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8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0" y="165"/>
                    <a:pt x="108" y="155"/>
                    <a:pt x="110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8" y="93"/>
                    <a:pt x="128" y="85"/>
                  </a:cubicBezTo>
                  <a:cubicBezTo>
                    <a:pt x="128" y="78"/>
                    <a:pt x="126" y="19"/>
                    <a:pt x="126" y="19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7" name="Freeform 124">
              <a:extLst>
                <a:ext uri="{FF2B5EF4-FFF2-40B4-BE49-F238E27FC236}">
                  <a16:creationId xmlns:a16="http://schemas.microsoft.com/office/drawing/2014/main" id="{45DFE169-FDCA-4839-BEBD-35983DFC9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328"/>
              <a:ext cx="189" cy="310"/>
            </a:xfrm>
            <a:custGeom>
              <a:avLst/>
              <a:gdLst>
                <a:gd name="T0" fmla="*/ 406 w 128"/>
                <a:gd name="T1" fmla="*/ 60 h 211"/>
                <a:gd name="T2" fmla="*/ 93 w 128"/>
                <a:gd name="T3" fmla="*/ 51 h 211"/>
                <a:gd name="T4" fmla="*/ 40 w 128"/>
                <a:gd name="T5" fmla="*/ 194 h 211"/>
                <a:gd name="T6" fmla="*/ 19 w 128"/>
                <a:gd name="T7" fmla="*/ 282 h 211"/>
                <a:gd name="T8" fmla="*/ 9 w 128"/>
                <a:gd name="T9" fmla="*/ 420 h 211"/>
                <a:gd name="T10" fmla="*/ 0 w 128"/>
                <a:gd name="T11" fmla="*/ 479 h 211"/>
                <a:gd name="T12" fmla="*/ 59 w 128"/>
                <a:gd name="T13" fmla="*/ 486 h 211"/>
                <a:gd name="T14" fmla="*/ 100 w 128"/>
                <a:gd name="T15" fmla="*/ 420 h 211"/>
                <a:gd name="T16" fmla="*/ 90 w 128"/>
                <a:gd name="T17" fmla="*/ 473 h 211"/>
                <a:gd name="T18" fmla="*/ 52 w 128"/>
                <a:gd name="T19" fmla="*/ 547 h 211"/>
                <a:gd name="T20" fmla="*/ 28 w 128"/>
                <a:gd name="T21" fmla="*/ 599 h 211"/>
                <a:gd name="T22" fmla="*/ 74 w 128"/>
                <a:gd name="T23" fmla="*/ 613 h 211"/>
                <a:gd name="T24" fmla="*/ 90 w 128"/>
                <a:gd name="T25" fmla="*/ 657 h 211"/>
                <a:gd name="T26" fmla="*/ 137 w 128"/>
                <a:gd name="T27" fmla="*/ 635 h 211"/>
                <a:gd name="T28" fmla="*/ 182 w 128"/>
                <a:gd name="T29" fmla="*/ 602 h 211"/>
                <a:gd name="T30" fmla="*/ 210 w 128"/>
                <a:gd name="T31" fmla="*/ 594 h 211"/>
                <a:gd name="T32" fmla="*/ 244 w 128"/>
                <a:gd name="T33" fmla="*/ 555 h 211"/>
                <a:gd name="T34" fmla="*/ 257 w 128"/>
                <a:gd name="T35" fmla="*/ 580 h 211"/>
                <a:gd name="T36" fmla="*/ 310 w 128"/>
                <a:gd name="T37" fmla="*/ 539 h 211"/>
                <a:gd name="T38" fmla="*/ 353 w 128"/>
                <a:gd name="T39" fmla="*/ 464 h 211"/>
                <a:gd name="T40" fmla="*/ 397 w 128"/>
                <a:gd name="T41" fmla="*/ 336 h 211"/>
                <a:gd name="T42" fmla="*/ 412 w 128"/>
                <a:gd name="T43" fmla="*/ 270 h 211"/>
                <a:gd name="T44" fmla="*/ 406 w 128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126" y="19"/>
                  </a:moveTo>
                  <a:cubicBezTo>
                    <a:pt x="126" y="19"/>
                    <a:pt x="67" y="0"/>
                    <a:pt x="29" y="16"/>
                  </a:cubicBezTo>
                  <a:cubicBezTo>
                    <a:pt x="29" y="16"/>
                    <a:pt x="15" y="55"/>
                    <a:pt x="12" y="61"/>
                  </a:cubicBezTo>
                  <a:cubicBezTo>
                    <a:pt x="8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0" y="159"/>
                    <a:pt x="18" y="153"/>
                  </a:cubicBezTo>
                  <a:cubicBezTo>
                    <a:pt x="26" y="146"/>
                    <a:pt x="31" y="133"/>
                    <a:pt x="31" y="133"/>
                  </a:cubicBezTo>
                  <a:cubicBezTo>
                    <a:pt x="31" y="133"/>
                    <a:pt x="31" y="142"/>
                    <a:pt x="28" y="149"/>
                  </a:cubicBezTo>
                  <a:cubicBezTo>
                    <a:pt x="25" y="155"/>
                    <a:pt x="18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0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39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8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0" y="165"/>
                    <a:pt x="108" y="155"/>
                    <a:pt x="110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8" y="93"/>
                    <a:pt x="128" y="85"/>
                  </a:cubicBezTo>
                  <a:cubicBezTo>
                    <a:pt x="128" y="78"/>
                    <a:pt x="126" y="19"/>
                    <a:pt x="126" y="1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8" name="Freeform 125">
              <a:extLst>
                <a:ext uri="{FF2B5EF4-FFF2-40B4-BE49-F238E27FC236}">
                  <a16:creationId xmlns:a16="http://schemas.microsoft.com/office/drawing/2014/main" id="{A896C816-390E-43B4-89FD-23D89F37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436"/>
              <a:ext cx="6" cy="88"/>
            </a:xfrm>
            <a:custGeom>
              <a:avLst/>
              <a:gdLst>
                <a:gd name="T0" fmla="*/ 0 w 4"/>
                <a:gd name="T1" fmla="*/ 189 h 60"/>
                <a:gd name="T2" fmla="*/ 8 w 4"/>
                <a:gd name="T3" fmla="*/ 116 h 60"/>
                <a:gd name="T4" fmla="*/ 14 w 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0">
                  <a:moveTo>
                    <a:pt x="0" y="60"/>
                  </a:moveTo>
                  <a:cubicBezTo>
                    <a:pt x="0" y="60"/>
                    <a:pt x="1" y="46"/>
                    <a:pt x="2" y="37"/>
                  </a:cubicBezTo>
                  <a:cubicBezTo>
                    <a:pt x="2" y="27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9" name="Freeform 126">
              <a:extLst>
                <a:ext uri="{FF2B5EF4-FFF2-40B4-BE49-F238E27FC236}">
                  <a16:creationId xmlns:a16="http://schemas.microsoft.com/office/drawing/2014/main" id="{A7D3FA04-0FEF-48E6-9511-D6C85E136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496"/>
              <a:ext cx="55" cy="114"/>
            </a:xfrm>
            <a:custGeom>
              <a:avLst/>
              <a:gdLst>
                <a:gd name="T0" fmla="*/ 0 w 38"/>
                <a:gd name="T1" fmla="*/ 244 h 78"/>
                <a:gd name="T2" fmla="*/ 55 w 38"/>
                <a:gd name="T3" fmla="*/ 190 h 78"/>
                <a:gd name="T4" fmla="*/ 94 w 38"/>
                <a:gd name="T5" fmla="*/ 130 h 78"/>
                <a:gd name="T6" fmla="*/ 116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0" y="78"/>
                  </a:moveTo>
                  <a:cubicBezTo>
                    <a:pt x="0" y="78"/>
                    <a:pt x="13" y="67"/>
                    <a:pt x="18" y="61"/>
                  </a:cubicBezTo>
                  <a:cubicBezTo>
                    <a:pt x="22" y="56"/>
                    <a:pt x="28" y="52"/>
                    <a:pt x="31" y="42"/>
                  </a:cubicBezTo>
                  <a:cubicBezTo>
                    <a:pt x="33" y="31"/>
                    <a:pt x="37" y="5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0" name="Freeform 127">
              <a:extLst>
                <a:ext uri="{FF2B5EF4-FFF2-40B4-BE49-F238E27FC236}">
                  <a16:creationId xmlns:a16="http://schemas.microsoft.com/office/drawing/2014/main" id="{B08A932A-3D36-48BC-8E27-CE2514DF0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505"/>
              <a:ext cx="45" cy="102"/>
            </a:xfrm>
            <a:custGeom>
              <a:avLst/>
              <a:gdLst>
                <a:gd name="T0" fmla="*/ 0 w 31"/>
                <a:gd name="T1" fmla="*/ 217 h 70"/>
                <a:gd name="T2" fmla="*/ 41 w 31"/>
                <a:gd name="T3" fmla="*/ 168 h 70"/>
                <a:gd name="T4" fmla="*/ 61 w 31"/>
                <a:gd name="T5" fmla="*/ 108 h 70"/>
                <a:gd name="T6" fmla="*/ 94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0" y="70"/>
                  </a:moveTo>
                  <a:cubicBezTo>
                    <a:pt x="0" y="70"/>
                    <a:pt x="11" y="58"/>
                    <a:pt x="13" y="54"/>
                  </a:cubicBezTo>
                  <a:cubicBezTo>
                    <a:pt x="16" y="50"/>
                    <a:pt x="18" y="41"/>
                    <a:pt x="20" y="35"/>
                  </a:cubicBezTo>
                  <a:cubicBezTo>
                    <a:pt x="22" y="28"/>
                    <a:pt x="31" y="0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1" name="Freeform 128">
              <a:extLst>
                <a:ext uri="{FF2B5EF4-FFF2-40B4-BE49-F238E27FC236}">
                  <a16:creationId xmlns:a16="http://schemas.microsoft.com/office/drawing/2014/main" id="{E9C48B3A-054F-4B6E-A992-33272A699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500"/>
              <a:ext cx="44" cy="85"/>
            </a:xfrm>
            <a:custGeom>
              <a:avLst/>
              <a:gdLst>
                <a:gd name="T0" fmla="*/ 0 w 30"/>
                <a:gd name="T1" fmla="*/ 183 h 58"/>
                <a:gd name="T2" fmla="*/ 34 w 30"/>
                <a:gd name="T3" fmla="*/ 135 h 58"/>
                <a:gd name="T4" fmla="*/ 66 w 30"/>
                <a:gd name="T5" fmla="*/ 66 h 58"/>
                <a:gd name="T6" fmla="*/ 95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0" y="58"/>
                  </a:moveTo>
                  <a:cubicBezTo>
                    <a:pt x="0" y="58"/>
                    <a:pt x="8" y="50"/>
                    <a:pt x="11" y="43"/>
                  </a:cubicBezTo>
                  <a:cubicBezTo>
                    <a:pt x="13" y="37"/>
                    <a:pt x="20" y="26"/>
                    <a:pt x="21" y="21"/>
                  </a:cubicBezTo>
                  <a:cubicBezTo>
                    <a:pt x="23" y="16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2" name="Freeform 129">
              <a:extLst>
                <a:ext uri="{FF2B5EF4-FFF2-40B4-BE49-F238E27FC236}">
                  <a16:creationId xmlns:a16="http://schemas.microsoft.com/office/drawing/2014/main" id="{5FB4D6A2-0359-4AF9-93CB-B88674D51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483"/>
              <a:ext cx="2" cy="5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3" name="Freeform 130">
              <a:extLst>
                <a:ext uri="{FF2B5EF4-FFF2-40B4-BE49-F238E27FC236}">
                  <a16:creationId xmlns:a16="http://schemas.microsoft.com/office/drawing/2014/main" id="{9D9E6499-C858-4A2B-B857-BC742A54D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487"/>
              <a:ext cx="2" cy="3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4" name="Freeform 131">
              <a:extLst>
                <a:ext uri="{FF2B5EF4-FFF2-40B4-BE49-F238E27FC236}">
                  <a16:creationId xmlns:a16="http://schemas.microsoft.com/office/drawing/2014/main" id="{FC91E09F-45B3-4BAD-B4B6-9DCEF2077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475"/>
              <a:ext cx="5" cy="8"/>
            </a:xfrm>
            <a:custGeom>
              <a:avLst/>
              <a:gdLst>
                <a:gd name="T0" fmla="*/ 8 w 3"/>
                <a:gd name="T1" fmla="*/ 0 h 5"/>
                <a:gd name="T2" fmla="*/ 0 w 3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2"/>
                    <a:pt x="1" y="4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5" name="Freeform 132">
              <a:extLst>
                <a:ext uri="{FF2B5EF4-FFF2-40B4-BE49-F238E27FC236}">
                  <a16:creationId xmlns:a16="http://schemas.microsoft.com/office/drawing/2014/main" id="{A2D5975D-8D6D-426F-A4F8-E1D2E19B8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525"/>
              <a:ext cx="19" cy="30"/>
            </a:xfrm>
            <a:custGeom>
              <a:avLst/>
              <a:gdLst>
                <a:gd name="T0" fmla="*/ 0 w 13"/>
                <a:gd name="T1" fmla="*/ 5 h 20"/>
                <a:gd name="T2" fmla="*/ 34 w 13"/>
                <a:gd name="T3" fmla="*/ 21 h 20"/>
                <a:gd name="T4" fmla="*/ 19 w 13"/>
                <a:gd name="T5" fmla="*/ 6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0" y="1"/>
                  </a:moveTo>
                  <a:cubicBezTo>
                    <a:pt x="4" y="0"/>
                    <a:pt x="10" y="1"/>
                    <a:pt x="11" y="6"/>
                  </a:cubicBezTo>
                  <a:cubicBezTo>
                    <a:pt x="13" y="11"/>
                    <a:pt x="9" y="16"/>
                    <a:pt x="6" y="2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6" name="Freeform 133">
              <a:extLst>
                <a:ext uri="{FF2B5EF4-FFF2-40B4-BE49-F238E27FC236}">
                  <a16:creationId xmlns:a16="http://schemas.microsoft.com/office/drawing/2014/main" id="{2845150A-65C8-4C2A-B8DB-2DF4FA69B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596"/>
              <a:ext cx="24" cy="10"/>
            </a:xfrm>
            <a:custGeom>
              <a:avLst/>
              <a:gdLst>
                <a:gd name="T0" fmla="*/ 54 w 16"/>
                <a:gd name="T1" fmla="*/ 20 h 7"/>
                <a:gd name="T2" fmla="*/ 35 w 16"/>
                <a:gd name="T3" fmla="*/ 0 h 7"/>
                <a:gd name="T4" fmla="*/ 0 w 16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16" y="7"/>
                  </a:moveTo>
                  <a:cubicBezTo>
                    <a:pt x="16" y="3"/>
                    <a:pt x="14" y="0"/>
                    <a:pt x="10" y="0"/>
                  </a:cubicBezTo>
                  <a:cubicBezTo>
                    <a:pt x="6" y="0"/>
                    <a:pt x="3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7" name="Freeform 134">
              <a:extLst>
                <a:ext uri="{FF2B5EF4-FFF2-40B4-BE49-F238E27FC236}">
                  <a16:creationId xmlns:a16="http://schemas.microsoft.com/office/drawing/2014/main" id="{8F9CE1EA-9645-4253-AA7E-AD23987E5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613"/>
              <a:ext cx="25" cy="11"/>
            </a:xfrm>
            <a:custGeom>
              <a:avLst/>
              <a:gdLst>
                <a:gd name="T0" fmla="*/ 54 w 17"/>
                <a:gd name="T1" fmla="*/ 27 h 7"/>
                <a:gd name="T2" fmla="*/ 26 w 17"/>
                <a:gd name="T3" fmla="*/ 5 h 7"/>
                <a:gd name="T4" fmla="*/ 0 w 1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">
                  <a:moveTo>
                    <a:pt x="17" y="7"/>
                  </a:moveTo>
                  <a:cubicBezTo>
                    <a:pt x="14" y="4"/>
                    <a:pt x="13" y="0"/>
                    <a:pt x="8" y="1"/>
                  </a:cubicBezTo>
                  <a:cubicBezTo>
                    <a:pt x="5" y="2"/>
                    <a:pt x="3" y="5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8" name="Freeform 135">
              <a:extLst>
                <a:ext uri="{FF2B5EF4-FFF2-40B4-BE49-F238E27FC236}">
                  <a16:creationId xmlns:a16="http://schemas.microsoft.com/office/drawing/2014/main" id="{1B9F3CB4-1D97-4FA7-AD44-AC8298599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582"/>
              <a:ext cx="19" cy="9"/>
            </a:xfrm>
            <a:custGeom>
              <a:avLst/>
              <a:gdLst>
                <a:gd name="T0" fmla="*/ 41 w 13"/>
                <a:gd name="T1" fmla="*/ 18 h 6"/>
                <a:gd name="T2" fmla="*/ 22 w 13"/>
                <a:gd name="T3" fmla="*/ 5 h 6"/>
                <a:gd name="T4" fmla="*/ 0 w 13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13" y="5"/>
                  </a:moveTo>
                  <a:cubicBezTo>
                    <a:pt x="13" y="1"/>
                    <a:pt x="9" y="0"/>
                    <a:pt x="7" y="1"/>
                  </a:cubicBezTo>
                  <a:cubicBezTo>
                    <a:pt x="4" y="2"/>
                    <a:pt x="2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9" name="Freeform 136">
              <a:extLst>
                <a:ext uri="{FF2B5EF4-FFF2-40B4-BE49-F238E27FC236}">
                  <a16:creationId xmlns:a16="http://schemas.microsoft.com/office/drawing/2014/main" id="{71B59933-6CD2-408A-8380-8FB64F797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347"/>
              <a:ext cx="149" cy="55"/>
            </a:xfrm>
            <a:custGeom>
              <a:avLst/>
              <a:gdLst>
                <a:gd name="T0" fmla="*/ 0 w 101"/>
                <a:gd name="T1" fmla="*/ 100 h 37"/>
                <a:gd name="T2" fmla="*/ 35 w 101"/>
                <a:gd name="T3" fmla="*/ 19 h 37"/>
                <a:gd name="T4" fmla="*/ 137 w 101"/>
                <a:gd name="T5" fmla="*/ 0 h 37"/>
                <a:gd name="T6" fmla="*/ 235 w 101"/>
                <a:gd name="T7" fmla="*/ 6 h 37"/>
                <a:gd name="T8" fmla="*/ 276 w 101"/>
                <a:gd name="T9" fmla="*/ 13 h 37"/>
                <a:gd name="T10" fmla="*/ 316 w 101"/>
                <a:gd name="T11" fmla="*/ 27 h 37"/>
                <a:gd name="T12" fmla="*/ 322 w 101"/>
                <a:gd name="T13" fmla="*/ 76 h 37"/>
                <a:gd name="T14" fmla="*/ 322 w 101"/>
                <a:gd name="T15" fmla="*/ 122 h 37"/>
                <a:gd name="T16" fmla="*/ 308 w 101"/>
                <a:gd name="T17" fmla="*/ 100 h 37"/>
                <a:gd name="T18" fmla="*/ 264 w 101"/>
                <a:gd name="T19" fmla="*/ 76 h 37"/>
                <a:gd name="T20" fmla="*/ 134 w 101"/>
                <a:gd name="T21" fmla="*/ 55 h 37"/>
                <a:gd name="T22" fmla="*/ 52 w 101"/>
                <a:gd name="T23" fmla="*/ 67 h 37"/>
                <a:gd name="T24" fmla="*/ 6 w 101"/>
                <a:gd name="T25" fmla="*/ 88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7">
                  <a:moveTo>
                    <a:pt x="0" y="30"/>
                  </a:moveTo>
                  <a:cubicBezTo>
                    <a:pt x="3" y="23"/>
                    <a:pt x="4" y="9"/>
                    <a:pt x="11" y="6"/>
                  </a:cubicBezTo>
                  <a:cubicBezTo>
                    <a:pt x="21" y="0"/>
                    <a:pt x="32" y="1"/>
                    <a:pt x="43" y="0"/>
                  </a:cubicBezTo>
                  <a:cubicBezTo>
                    <a:pt x="53" y="0"/>
                    <a:pt x="63" y="1"/>
                    <a:pt x="73" y="2"/>
                  </a:cubicBezTo>
                  <a:cubicBezTo>
                    <a:pt x="77" y="2"/>
                    <a:pt x="82" y="4"/>
                    <a:pt x="86" y="4"/>
                  </a:cubicBezTo>
                  <a:cubicBezTo>
                    <a:pt x="90" y="5"/>
                    <a:pt x="95" y="5"/>
                    <a:pt x="98" y="8"/>
                  </a:cubicBezTo>
                  <a:cubicBezTo>
                    <a:pt x="101" y="11"/>
                    <a:pt x="100" y="19"/>
                    <a:pt x="100" y="23"/>
                  </a:cubicBezTo>
                  <a:cubicBezTo>
                    <a:pt x="100" y="28"/>
                    <a:pt x="101" y="33"/>
                    <a:pt x="100" y="37"/>
                  </a:cubicBezTo>
                  <a:cubicBezTo>
                    <a:pt x="98" y="35"/>
                    <a:pt x="98" y="32"/>
                    <a:pt x="96" y="30"/>
                  </a:cubicBezTo>
                  <a:cubicBezTo>
                    <a:pt x="93" y="26"/>
                    <a:pt x="87" y="24"/>
                    <a:pt x="82" y="23"/>
                  </a:cubicBezTo>
                  <a:cubicBezTo>
                    <a:pt x="68" y="22"/>
                    <a:pt x="56" y="16"/>
                    <a:pt x="42" y="17"/>
                  </a:cubicBezTo>
                  <a:cubicBezTo>
                    <a:pt x="33" y="18"/>
                    <a:pt x="25" y="18"/>
                    <a:pt x="16" y="20"/>
                  </a:cubicBezTo>
                  <a:cubicBezTo>
                    <a:pt x="10" y="22"/>
                    <a:pt x="7" y="25"/>
                    <a:pt x="2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0" name="Freeform 137">
              <a:extLst>
                <a:ext uri="{FF2B5EF4-FFF2-40B4-BE49-F238E27FC236}">
                  <a16:creationId xmlns:a16="http://schemas.microsoft.com/office/drawing/2014/main" id="{9523DED6-1595-4CFF-BCA0-32C1BFE1D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480"/>
              <a:ext cx="31" cy="75"/>
            </a:xfrm>
            <a:custGeom>
              <a:avLst/>
              <a:gdLst>
                <a:gd name="T0" fmla="*/ 65 w 21"/>
                <a:gd name="T1" fmla="*/ 1 h 51"/>
                <a:gd name="T2" fmla="*/ 61 w 21"/>
                <a:gd name="T3" fmla="*/ 38 h 51"/>
                <a:gd name="T4" fmla="*/ 59 w 21"/>
                <a:gd name="T5" fmla="*/ 69 h 51"/>
                <a:gd name="T6" fmla="*/ 52 w 21"/>
                <a:gd name="T7" fmla="*/ 106 h 51"/>
                <a:gd name="T8" fmla="*/ 27 w 21"/>
                <a:gd name="T9" fmla="*/ 141 h 51"/>
                <a:gd name="T10" fmla="*/ 15 w 21"/>
                <a:gd name="T11" fmla="*/ 156 h 51"/>
                <a:gd name="T12" fmla="*/ 0 w 21"/>
                <a:gd name="T13" fmla="*/ 162 h 51"/>
                <a:gd name="T14" fmla="*/ 13 w 21"/>
                <a:gd name="T15" fmla="*/ 134 h 51"/>
                <a:gd name="T16" fmla="*/ 27 w 21"/>
                <a:gd name="T17" fmla="*/ 110 h 51"/>
                <a:gd name="T18" fmla="*/ 65 w 21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51">
                  <a:moveTo>
                    <a:pt x="20" y="1"/>
                  </a:moveTo>
                  <a:cubicBezTo>
                    <a:pt x="19" y="4"/>
                    <a:pt x="20" y="8"/>
                    <a:pt x="19" y="12"/>
                  </a:cubicBezTo>
                  <a:cubicBezTo>
                    <a:pt x="19" y="15"/>
                    <a:pt x="19" y="19"/>
                    <a:pt x="18" y="22"/>
                  </a:cubicBezTo>
                  <a:cubicBezTo>
                    <a:pt x="18" y="26"/>
                    <a:pt x="18" y="30"/>
                    <a:pt x="16" y="33"/>
                  </a:cubicBezTo>
                  <a:cubicBezTo>
                    <a:pt x="14" y="37"/>
                    <a:pt x="11" y="41"/>
                    <a:pt x="8" y="44"/>
                  </a:cubicBezTo>
                  <a:cubicBezTo>
                    <a:pt x="7" y="46"/>
                    <a:pt x="6" y="48"/>
                    <a:pt x="5" y="49"/>
                  </a:cubicBezTo>
                  <a:cubicBezTo>
                    <a:pt x="3" y="50"/>
                    <a:pt x="2" y="50"/>
                    <a:pt x="0" y="51"/>
                  </a:cubicBezTo>
                  <a:cubicBezTo>
                    <a:pt x="2" y="48"/>
                    <a:pt x="3" y="45"/>
                    <a:pt x="4" y="42"/>
                  </a:cubicBezTo>
                  <a:cubicBezTo>
                    <a:pt x="5" y="40"/>
                    <a:pt x="6" y="37"/>
                    <a:pt x="8" y="35"/>
                  </a:cubicBezTo>
                  <a:cubicBezTo>
                    <a:pt x="17" y="27"/>
                    <a:pt x="21" y="12"/>
                    <a:pt x="2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1" name="Freeform 138">
              <a:extLst>
                <a:ext uri="{FF2B5EF4-FFF2-40B4-BE49-F238E27FC236}">
                  <a16:creationId xmlns:a16="http://schemas.microsoft.com/office/drawing/2014/main" id="{A2B40B14-7FCE-4426-AB6C-65F3DA707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552"/>
              <a:ext cx="25" cy="47"/>
            </a:xfrm>
            <a:custGeom>
              <a:avLst/>
              <a:gdLst>
                <a:gd name="T0" fmla="*/ 0 w 17"/>
                <a:gd name="T1" fmla="*/ 100 h 32"/>
                <a:gd name="T2" fmla="*/ 19 w 17"/>
                <a:gd name="T3" fmla="*/ 73 h 32"/>
                <a:gd name="T4" fmla="*/ 35 w 17"/>
                <a:gd name="T5" fmla="*/ 46 h 32"/>
                <a:gd name="T6" fmla="*/ 54 w 17"/>
                <a:gd name="T7" fmla="*/ 0 h 32"/>
                <a:gd name="T8" fmla="*/ 35 w 17"/>
                <a:gd name="T9" fmla="*/ 47 h 32"/>
                <a:gd name="T10" fmla="*/ 26 w 17"/>
                <a:gd name="T11" fmla="*/ 73 h 32"/>
                <a:gd name="T12" fmla="*/ 15 w 17"/>
                <a:gd name="T13" fmla="*/ 87 h 32"/>
                <a:gd name="T14" fmla="*/ 0 w 17"/>
                <a:gd name="T15" fmla="*/ 10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32">
                  <a:moveTo>
                    <a:pt x="0" y="31"/>
                  </a:moveTo>
                  <a:cubicBezTo>
                    <a:pt x="2" y="29"/>
                    <a:pt x="4" y="26"/>
                    <a:pt x="6" y="23"/>
                  </a:cubicBezTo>
                  <a:cubicBezTo>
                    <a:pt x="8" y="20"/>
                    <a:pt x="9" y="17"/>
                    <a:pt x="11" y="14"/>
                  </a:cubicBezTo>
                  <a:cubicBezTo>
                    <a:pt x="14" y="9"/>
                    <a:pt x="16" y="5"/>
                    <a:pt x="17" y="0"/>
                  </a:cubicBezTo>
                  <a:cubicBezTo>
                    <a:pt x="17" y="4"/>
                    <a:pt x="13" y="11"/>
                    <a:pt x="11" y="15"/>
                  </a:cubicBezTo>
                  <a:cubicBezTo>
                    <a:pt x="10" y="17"/>
                    <a:pt x="9" y="21"/>
                    <a:pt x="8" y="23"/>
                  </a:cubicBezTo>
                  <a:cubicBezTo>
                    <a:pt x="7" y="25"/>
                    <a:pt x="6" y="26"/>
                    <a:pt x="5" y="27"/>
                  </a:cubicBezTo>
                  <a:cubicBezTo>
                    <a:pt x="3" y="28"/>
                    <a:pt x="2" y="30"/>
                    <a:pt x="0" y="3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2" name="Freeform 139">
              <a:extLst>
                <a:ext uri="{FF2B5EF4-FFF2-40B4-BE49-F238E27FC236}">
                  <a16:creationId xmlns:a16="http://schemas.microsoft.com/office/drawing/2014/main" id="{626D942D-17AA-40D6-84C6-D10D735BE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580"/>
              <a:ext cx="39" cy="38"/>
            </a:xfrm>
            <a:custGeom>
              <a:avLst/>
              <a:gdLst>
                <a:gd name="T0" fmla="*/ 1 w 27"/>
                <a:gd name="T1" fmla="*/ 82 h 26"/>
                <a:gd name="T2" fmla="*/ 9 w 27"/>
                <a:gd name="T3" fmla="*/ 69 h 26"/>
                <a:gd name="T4" fmla="*/ 29 w 27"/>
                <a:gd name="T5" fmla="*/ 50 h 26"/>
                <a:gd name="T6" fmla="*/ 81 w 27"/>
                <a:gd name="T7" fmla="*/ 0 h 26"/>
                <a:gd name="T8" fmla="*/ 66 w 27"/>
                <a:gd name="T9" fmla="*/ 26 h 26"/>
                <a:gd name="T10" fmla="*/ 39 w 27"/>
                <a:gd name="T11" fmla="*/ 50 h 26"/>
                <a:gd name="T12" fmla="*/ 1 w 27"/>
                <a:gd name="T13" fmla="*/ 82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" y="26"/>
                  </a:moveTo>
                  <a:cubicBezTo>
                    <a:pt x="0" y="24"/>
                    <a:pt x="2" y="23"/>
                    <a:pt x="3" y="22"/>
                  </a:cubicBezTo>
                  <a:cubicBezTo>
                    <a:pt x="5" y="20"/>
                    <a:pt x="8" y="18"/>
                    <a:pt x="10" y="16"/>
                  </a:cubicBezTo>
                  <a:cubicBezTo>
                    <a:pt x="16" y="11"/>
                    <a:pt x="23" y="6"/>
                    <a:pt x="27" y="0"/>
                  </a:cubicBezTo>
                  <a:cubicBezTo>
                    <a:pt x="25" y="2"/>
                    <a:pt x="24" y="6"/>
                    <a:pt x="22" y="8"/>
                  </a:cubicBezTo>
                  <a:cubicBezTo>
                    <a:pt x="19" y="11"/>
                    <a:pt x="16" y="14"/>
                    <a:pt x="13" y="16"/>
                  </a:cubicBezTo>
                  <a:cubicBezTo>
                    <a:pt x="9" y="19"/>
                    <a:pt x="4" y="23"/>
                    <a:pt x="1" y="26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3" name="Freeform 140">
              <a:extLst>
                <a:ext uri="{FF2B5EF4-FFF2-40B4-BE49-F238E27FC236}">
                  <a16:creationId xmlns:a16="http://schemas.microsoft.com/office/drawing/2014/main" id="{25ADB537-35AE-4F02-AADD-F540EDD69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549"/>
              <a:ext cx="19" cy="14"/>
            </a:xfrm>
            <a:custGeom>
              <a:avLst/>
              <a:gdLst>
                <a:gd name="T0" fmla="*/ 41 w 13"/>
                <a:gd name="T1" fmla="*/ 28 h 10"/>
                <a:gd name="T2" fmla="*/ 0 w 13"/>
                <a:gd name="T3" fmla="*/ 0 h 10"/>
                <a:gd name="T4" fmla="*/ 19 w 13"/>
                <a:gd name="T5" fmla="*/ 11 h 10"/>
                <a:gd name="T6" fmla="*/ 38 w 13"/>
                <a:gd name="T7" fmla="*/ 2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cubicBezTo>
                    <a:pt x="9" y="10"/>
                    <a:pt x="4" y="3"/>
                    <a:pt x="0" y="0"/>
                  </a:cubicBezTo>
                  <a:cubicBezTo>
                    <a:pt x="2" y="2"/>
                    <a:pt x="4" y="2"/>
                    <a:pt x="6" y="4"/>
                  </a:cubicBezTo>
                  <a:cubicBezTo>
                    <a:pt x="8" y="5"/>
                    <a:pt x="10" y="8"/>
                    <a:pt x="12" y="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4" name="Freeform 141">
              <a:extLst>
                <a:ext uri="{FF2B5EF4-FFF2-40B4-BE49-F238E27FC236}">
                  <a16:creationId xmlns:a16="http://schemas.microsoft.com/office/drawing/2014/main" id="{B9BFBB50-A834-4B55-9B23-2CAF36D2C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547"/>
              <a:ext cx="10" cy="8"/>
            </a:xfrm>
            <a:custGeom>
              <a:avLst/>
              <a:gdLst>
                <a:gd name="T0" fmla="*/ 19 w 7"/>
                <a:gd name="T1" fmla="*/ 16 h 5"/>
                <a:gd name="T2" fmla="*/ 0 w 7"/>
                <a:gd name="T3" fmla="*/ 0 h 5"/>
                <a:gd name="T4" fmla="*/ 20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2" y="2"/>
                    <a:pt x="0" y="0"/>
                  </a:cubicBezTo>
                  <a:cubicBezTo>
                    <a:pt x="1" y="3"/>
                    <a:pt x="6" y="2"/>
                    <a:pt x="7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5" name="Freeform 142">
              <a:extLst>
                <a:ext uri="{FF2B5EF4-FFF2-40B4-BE49-F238E27FC236}">
                  <a16:creationId xmlns:a16="http://schemas.microsoft.com/office/drawing/2014/main" id="{8F9B05F1-E1A8-484F-A89E-5EEF82FB2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575"/>
              <a:ext cx="15" cy="7"/>
            </a:xfrm>
            <a:custGeom>
              <a:avLst/>
              <a:gdLst>
                <a:gd name="T0" fmla="*/ 35 w 10"/>
                <a:gd name="T1" fmla="*/ 14 h 5"/>
                <a:gd name="T2" fmla="*/ 0 w 10"/>
                <a:gd name="T3" fmla="*/ 0 h 5"/>
                <a:gd name="T4" fmla="*/ 27 w 10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3"/>
                    <a:pt x="1" y="5"/>
                    <a:pt x="0" y="0"/>
                  </a:cubicBezTo>
                  <a:cubicBezTo>
                    <a:pt x="3" y="0"/>
                    <a:pt x="5" y="5"/>
                    <a:pt x="8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6" name="Freeform 143">
              <a:extLst>
                <a:ext uri="{FF2B5EF4-FFF2-40B4-BE49-F238E27FC236}">
                  <a16:creationId xmlns:a16="http://schemas.microsoft.com/office/drawing/2014/main" id="{F91629FA-E512-4922-B110-02E02A72A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571"/>
              <a:ext cx="7" cy="7"/>
            </a:xfrm>
            <a:custGeom>
              <a:avLst/>
              <a:gdLst>
                <a:gd name="T0" fmla="*/ 14 w 5"/>
                <a:gd name="T1" fmla="*/ 14 h 5"/>
                <a:gd name="T2" fmla="*/ 0 w 5"/>
                <a:gd name="T3" fmla="*/ 0 h 5"/>
                <a:gd name="T4" fmla="*/ 14 w 5"/>
                <a:gd name="T5" fmla="*/ 1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0" y="2"/>
                    <a:pt x="0" y="0"/>
                  </a:cubicBezTo>
                  <a:cubicBezTo>
                    <a:pt x="1" y="1"/>
                    <a:pt x="4" y="3"/>
                    <a:pt x="5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7" name="Freeform 144">
              <a:extLst>
                <a:ext uri="{FF2B5EF4-FFF2-40B4-BE49-F238E27FC236}">
                  <a16:creationId xmlns:a16="http://schemas.microsoft.com/office/drawing/2014/main" id="{697B2FE9-D018-48A3-B6A1-17148C057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547"/>
              <a:ext cx="6" cy="3"/>
            </a:xfrm>
            <a:custGeom>
              <a:avLst/>
              <a:gdLst>
                <a:gd name="T0" fmla="*/ 14 w 4"/>
                <a:gd name="T1" fmla="*/ 8 h 2"/>
                <a:gd name="T2" fmla="*/ 0 w 4"/>
                <a:gd name="T3" fmla="*/ 0 h 2"/>
                <a:gd name="T4" fmla="*/ 12 w 4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8" name="Freeform 145">
              <a:extLst>
                <a:ext uri="{FF2B5EF4-FFF2-40B4-BE49-F238E27FC236}">
                  <a16:creationId xmlns:a16="http://schemas.microsoft.com/office/drawing/2014/main" id="{D82AD6E6-0F35-4BB7-BBC4-4AEDB6635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480"/>
              <a:ext cx="17" cy="6"/>
            </a:xfrm>
            <a:custGeom>
              <a:avLst/>
              <a:gdLst>
                <a:gd name="T0" fmla="*/ 0 w 11"/>
                <a:gd name="T1" fmla="*/ 0 h 4"/>
                <a:gd name="T2" fmla="*/ 40 w 11"/>
                <a:gd name="T3" fmla="*/ 12 h 4"/>
                <a:gd name="T4" fmla="*/ 22 w 11"/>
                <a:gd name="T5" fmla="*/ 8 h 4"/>
                <a:gd name="T6" fmla="*/ 5 w 11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1" y="3"/>
                    <a:pt x="8" y="4"/>
                    <a:pt x="11" y="3"/>
                  </a:cubicBezTo>
                  <a:cubicBezTo>
                    <a:pt x="9" y="3"/>
                    <a:pt x="8" y="2"/>
                    <a:pt x="6" y="2"/>
                  </a:cubicBezTo>
                  <a:cubicBezTo>
                    <a:pt x="4" y="2"/>
                    <a:pt x="2" y="2"/>
                    <a:pt x="1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9" name="Freeform 146">
              <a:extLst>
                <a:ext uri="{FF2B5EF4-FFF2-40B4-BE49-F238E27FC236}">
                  <a16:creationId xmlns:a16="http://schemas.microsoft.com/office/drawing/2014/main" id="{CC9A1027-2739-4782-AD0A-89B9F996E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472"/>
              <a:ext cx="9" cy="5"/>
            </a:xfrm>
            <a:custGeom>
              <a:avLst/>
              <a:gdLst>
                <a:gd name="T0" fmla="*/ 0 w 6"/>
                <a:gd name="T1" fmla="*/ 0 h 3"/>
                <a:gd name="T2" fmla="*/ 21 w 6"/>
                <a:gd name="T3" fmla="*/ 8 h 3"/>
                <a:gd name="T4" fmla="*/ 5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2"/>
                    <a:pt x="4" y="3"/>
                    <a:pt x="6" y="2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0" name="Freeform 147">
              <a:extLst>
                <a:ext uri="{FF2B5EF4-FFF2-40B4-BE49-F238E27FC236}">
                  <a16:creationId xmlns:a16="http://schemas.microsoft.com/office/drawing/2014/main" id="{FF91B276-2C03-4EC0-8C4C-D3FC8E9B0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563"/>
              <a:ext cx="9" cy="5"/>
            </a:xfrm>
            <a:custGeom>
              <a:avLst/>
              <a:gdLst>
                <a:gd name="T0" fmla="*/ 21 w 6"/>
                <a:gd name="T1" fmla="*/ 13 h 3"/>
                <a:gd name="T2" fmla="*/ 0 w 6"/>
                <a:gd name="T3" fmla="*/ 0 h 3"/>
                <a:gd name="T4" fmla="*/ 14 w 6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1" y="1"/>
                    <a:pt x="3" y="2"/>
                    <a:pt x="4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1" name="Freeform 148">
              <a:extLst>
                <a:ext uri="{FF2B5EF4-FFF2-40B4-BE49-F238E27FC236}">
                  <a16:creationId xmlns:a16="http://schemas.microsoft.com/office/drawing/2014/main" id="{C88507E5-D92D-40C6-9AF5-6E51E7527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550"/>
              <a:ext cx="9" cy="5"/>
            </a:xfrm>
            <a:custGeom>
              <a:avLst/>
              <a:gdLst>
                <a:gd name="T0" fmla="*/ 21 w 6"/>
                <a:gd name="T1" fmla="*/ 13 h 3"/>
                <a:gd name="T2" fmla="*/ 0 w 6"/>
                <a:gd name="T3" fmla="*/ 0 h 3"/>
                <a:gd name="T4" fmla="*/ 18 w 6"/>
                <a:gd name="T5" fmla="*/ 1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5" y="2"/>
                    <a:pt x="2" y="0"/>
                    <a:pt x="0" y="0"/>
                  </a:cubicBezTo>
                  <a:cubicBezTo>
                    <a:pt x="1" y="2"/>
                    <a:pt x="3" y="3"/>
                    <a:pt x="5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2" name="Freeform 149">
              <a:extLst>
                <a:ext uri="{FF2B5EF4-FFF2-40B4-BE49-F238E27FC236}">
                  <a16:creationId xmlns:a16="http://schemas.microsoft.com/office/drawing/2014/main" id="{6566621F-8C49-4047-80AB-85288C726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330"/>
              <a:ext cx="190" cy="310"/>
            </a:xfrm>
            <a:custGeom>
              <a:avLst/>
              <a:gdLst>
                <a:gd name="T0" fmla="*/ 9 w 129"/>
                <a:gd name="T1" fmla="*/ 60 h 211"/>
                <a:gd name="T2" fmla="*/ 317 w 129"/>
                <a:gd name="T3" fmla="*/ 51 h 211"/>
                <a:gd name="T4" fmla="*/ 373 w 129"/>
                <a:gd name="T5" fmla="*/ 194 h 211"/>
                <a:gd name="T6" fmla="*/ 393 w 129"/>
                <a:gd name="T7" fmla="*/ 282 h 211"/>
                <a:gd name="T8" fmla="*/ 404 w 129"/>
                <a:gd name="T9" fmla="*/ 420 h 211"/>
                <a:gd name="T10" fmla="*/ 412 w 129"/>
                <a:gd name="T11" fmla="*/ 482 h 211"/>
                <a:gd name="T12" fmla="*/ 353 w 129"/>
                <a:gd name="T13" fmla="*/ 486 h 211"/>
                <a:gd name="T14" fmla="*/ 311 w 129"/>
                <a:gd name="T15" fmla="*/ 420 h 211"/>
                <a:gd name="T16" fmla="*/ 323 w 129"/>
                <a:gd name="T17" fmla="*/ 473 h 211"/>
                <a:gd name="T18" fmla="*/ 359 w 129"/>
                <a:gd name="T19" fmla="*/ 548 h 211"/>
                <a:gd name="T20" fmla="*/ 384 w 129"/>
                <a:gd name="T21" fmla="*/ 599 h 211"/>
                <a:gd name="T22" fmla="*/ 339 w 129"/>
                <a:gd name="T23" fmla="*/ 613 h 211"/>
                <a:gd name="T24" fmla="*/ 323 w 129"/>
                <a:gd name="T25" fmla="*/ 657 h 211"/>
                <a:gd name="T26" fmla="*/ 275 w 129"/>
                <a:gd name="T27" fmla="*/ 635 h 211"/>
                <a:gd name="T28" fmla="*/ 234 w 129"/>
                <a:gd name="T29" fmla="*/ 602 h 211"/>
                <a:gd name="T30" fmla="*/ 203 w 129"/>
                <a:gd name="T31" fmla="*/ 594 h 211"/>
                <a:gd name="T32" fmla="*/ 169 w 129"/>
                <a:gd name="T33" fmla="*/ 555 h 211"/>
                <a:gd name="T34" fmla="*/ 156 w 129"/>
                <a:gd name="T35" fmla="*/ 580 h 211"/>
                <a:gd name="T36" fmla="*/ 106 w 129"/>
                <a:gd name="T37" fmla="*/ 542 h 211"/>
                <a:gd name="T38" fmla="*/ 60 w 129"/>
                <a:gd name="T39" fmla="*/ 464 h 211"/>
                <a:gd name="T40" fmla="*/ 19 w 129"/>
                <a:gd name="T41" fmla="*/ 336 h 211"/>
                <a:gd name="T42" fmla="*/ 0 w 129"/>
                <a:gd name="T43" fmla="*/ 270 h 211"/>
                <a:gd name="T44" fmla="*/ 9 w 129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3" y="19"/>
                  </a:moveTo>
                  <a:cubicBezTo>
                    <a:pt x="3" y="19"/>
                    <a:pt x="62" y="0"/>
                    <a:pt x="99" y="16"/>
                  </a:cubicBezTo>
                  <a:cubicBezTo>
                    <a:pt x="99" y="16"/>
                    <a:pt x="114" y="55"/>
                    <a:pt x="117" y="61"/>
                  </a:cubicBezTo>
                  <a:cubicBezTo>
                    <a:pt x="120" y="67"/>
                    <a:pt x="122" y="79"/>
                    <a:pt x="123" y="89"/>
                  </a:cubicBezTo>
                  <a:cubicBezTo>
                    <a:pt x="124" y="98"/>
                    <a:pt x="126" y="125"/>
                    <a:pt x="126" y="133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9" y="152"/>
                    <a:pt x="118" y="159"/>
                    <a:pt x="111" y="153"/>
                  </a:cubicBezTo>
                  <a:cubicBezTo>
                    <a:pt x="103" y="146"/>
                    <a:pt x="97" y="133"/>
                    <a:pt x="97" y="133"/>
                  </a:cubicBezTo>
                  <a:cubicBezTo>
                    <a:pt x="97" y="133"/>
                    <a:pt x="98" y="143"/>
                    <a:pt x="101" y="149"/>
                  </a:cubicBezTo>
                  <a:cubicBezTo>
                    <a:pt x="104" y="155"/>
                    <a:pt x="110" y="168"/>
                    <a:pt x="113" y="173"/>
                  </a:cubicBezTo>
                  <a:cubicBezTo>
                    <a:pt x="116" y="177"/>
                    <a:pt x="121" y="184"/>
                    <a:pt x="120" y="189"/>
                  </a:cubicBezTo>
                  <a:cubicBezTo>
                    <a:pt x="118" y="193"/>
                    <a:pt x="112" y="198"/>
                    <a:pt x="106" y="193"/>
                  </a:cubicBezTo>
                  <a:cubicBezTo>
                    <a:pt x="106" y="193"/>
                    <a:pt x="108" y="202"/>
                    <a:pt x="101" y="207"/>
                  </a:cubicBezTo>
                  <a:cubicBezTo>
                    <a:pt x="94" y="211"/>
                    <a:pt x="89" y="203"/>
                    <a:pt x="86" y="200"/>
                  </a:cubicBezTo>
                  <a:cubicBezTo>
                    <a:pt x="82" y="197"/>
                    <a:pt x="73" y="190"/>
                    <a:pt x="73" y="190"/>
                  </a:cubicBezTo>
                  <a:cubicBezTo>
                    <a:pt x="73" y="190"/>
                    <a:pt x="68" y="191"/>
                    <a:pt x="64" y="187"/>
                  </a:cubicBezTo>
                  <a:cubicBezTo>
                    <a:pt x="60" y="184"/>
                    <a:pt x="53" y="175"/>
                    <a:pt x="53" y="175"/>
                  </a:cubicBezTo>
                  <a:cubicBezTo>
                    <a:pt x="53" y="175"/>
                    <a:pt x="54" y="181"/>
                    <a:pt x="49" y="183"/>
                  </a:cubicBezTo>
                  <a:cubicBezTo>
                    <a:pt x="44" y="184"/>
                    <a:pt x="38" y="176"/>
                    <a:pt x="33" y="171"/>
                  </a:cubicBezTo>
                  <a:cubicBezTo>
                    <a:pt x="28" y="165"/>
                    <a:pt x="21" y="155"/>
                    <a:pt x="19" y="146"/>
                  </a:cubicBezTo>
                  <a:cubicBezTo>
                    <a:pt x="16" y="138"/>
                    <a:pt x="8" y="112"/>
                    <a:pt x="6" y="106"/>
                  </a:cubicBezTo>
                  <a:cubicBezTo>
                    <a:pt x="4" y="101"/>
                    <a:pt x="0" y="93"/>
                    <a:pt x="0" y="85"/>
                  </a:cubicBezTo>
                  <a:cubicBezTo>
                    <a:pt x="0" y="78"/>
                    <a:pt x="3" y="19"/>
                    <a:pt x="3" y="19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3" name="Freeform 150">
              <a:extLst>
                <a:ext uri="{FF2B5EF4-FFF2-40B4-BE49-F238E27FC236}">
                  <a16:creationId xmlns:a16="http://schemas.microsoft.com/office/drawing/2014/main" id="{4C27E444-1ABD-414A-83E9-DB0C7FF2D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330"/>
              <a:ext cx="190" cy="310"/>
            </a:xfrm>
            <a:custGeom>
              <a:avLst/>
              <a:gdLst>
                <a:gd name="T0" fmla="*/ 9 w 129"/>
                <a:gd name="T1" fmla="*/ 60 h 211"/>
                <a:gd name="T2" fmla="*/ 317 w 129"/>
                <a:gd name="T3" fmla="*/ 51 h 211"/>
                <a:gd name="T4" fmla="*/ 373 w 129"/>
                <a:gd name="T5" fmla="*/ 194 h 211"/>
                <a:gd name="T6" fmla="*/ 393 w 129"/>
                <a:gd name="T7" fmla="*/ 282 h 211"/>
                <a:gd name="T8" fmla="*/ 404 w 129"/>
                <a:gd name="T9" fmla="*/ 420 h 211"/>
                <a:gd name="T10" fmla="*/ 412 w 129"/>
                <a:gd name="T11" fmla="*/ 482 h 211"/>
                <a:gd name="T12" fmla="*/ 353 w 129"/>
                <a:gd name="T13" fmla="*/ 486 h 211"/>
                <a:gd name="T14" fmla="*/ 311 w 129"/>
                <a:gd name="T15" fmla="*/ 420 h 211"/>
                <a:gd name="T16" fmla="*/ 323 w 129"/>
                <a:gd name="T17" fmla="*/ 473 h 211"/>
                <a:gd name="T18" fmla="*/ 359 w 129"/>
                <a:gd name="T19" fmla="*/ 548 h 211"/>
                <a:gd name="T20" fmla="*/ 384 w 129"/>
                <a:gd name="T21" fmla="*/ 599 h 211"/>
                <a:gd name="T22" fmla="*/ 339 w 129"/>
                <a:gd name="T23" fmla="*/ 613 h 211"/>
                <a:gd name="T24" fmla="*/ 323 w 129"/>
                <a:gd name="T25" fmla="*/ 657 h 211"/>
                <a:gd name="T26" fmla="*/ 275 w 129"/>
                <a:gd name="T27" fmla="*/ 635 h 211"/>
                <a:gd name="T28" fmla="*/ 234 w 129"/>
                <a:gd name="T29" fmla="*/ 602 h 211"/>
                <a:gd name="T30" fmla="*/ 203 w 129"/>
                <a:gd name="T31" fmla="*/ 594 h 211"/>
                <a:gd name="T32" fmla="*/ 169 w 129"/>
                <a:gd name="T33" fmla="*/ 555 h 211"/>
                <a:gd name="T34" fmla="*/ 156 w 129"/>
                <a:gd name="T35" fmla="*/ 580 h 211"/>
                <a:gd name="T36" fmla="*/ 106 w 129"/>
                <a:gd name="T37" fmla="*/ 542 h 211"/>
                <a:gd name="T38" fmla="*/ 60 w 129"/>
                <a:gd name="T39" fmla="*/ 464 h 211"/>
                <a:gd name="T40" fmla="*/ 19 w 129"/>
                <a:gd name="T41" fmla="*/ 336 h 211"/>
                <a:gd name="T42" fmla="*/ 0 w 129"/>
                <a:gd name="T43" fmla="*/ 270 h 211"/>
                <a:gd name="T44" fmla="*/ 9 w 129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3" y="19"/>
                  </a:moveTo>
                  <a:cubicBezTo>
                    <a:pt x="3" y="19"/>
                    <a:pt x="62" y="0"/>
                    <a:pt x="99" y="16"/>
                  </a:cubicBezTo>
                  <a:cubicBezTo>
                    <a:pt x="99" y="16"/>
                    <a:pt x="114" y="55"/>
                    <a:pt x="117" y="61"/>
                  </a:cubicBezTo>
                  <a:cubicBezTo>
                    <a:pt x="120" y="67"/>
                    <a:pt x="122" y="79"/>
                    <a:pt x="123" y="89"/>
                  </a:cubicBezTo>
                  <a:cubicBezTo>
                    <a:pt x="124" y="98"/>
                    <a:pt x="126" y="125"/>
                    <a:pt x="126" y="133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9" y="152"/>
                    <a:pt x="118" y="159"/>
                    <a:pt x="111" y="153"/>
                  </a:cubicBezTo>
                  <a:cubicBezTo>
                    <a:pt x="103" y="146"/>
                    <a:pt x="97" y="133"/>
                    <a:pt x="97" y="133"/>
                  </a:cubicBezTo>
                  <a:cubicBezTo>
                    <a:pt x="97" y="133"/>
                    <a:pt x="98" y="143"/>
                    <a:pt x="101" y="149"/>
                  </a:cubicBezTo>
                  <a:cubicBezTo>
                    <a:pt x="104" y="155"/>
                    <a:pt x="110" y="168"/>
                    <a:pt x="113" y="173"/>
                  </a:cubicBezTo>
                  <a:cubicBezTo>
                    <a:pt x="116" y="177"/>
                    <a:pt x="121" y="184"/>
                    <a:pt x="120" y="189"/>
                  </a:cubicBezTo>
                  <a:cubicBezTo>
                    <a:pt x="118" y="193"/>
                    <a:pt x="112" y="198"/>
                    <a:pt x="106" y="193"/>
                  </a:cubicBezTo>
                  <a:cubicBezTo>
                    <a:pt x="106" y="193"/>
                    <a:pt x="108" y="202"/>
                    <a:pt x="101" y="207"/>
                  </a:cubicBezTo>
                  <a:cubicBezTo>
                    <a:pt x="94" y="211"/>
                    <a:pt x="89" y="203"/>
                    <a:pt x="86" y="200"/>
                  </a:cubicBezTo>
                  <a:cubicBezTo>
                    <a:pt x="82" y="197"/>
                    <a:pt x="73" y="190"/>
                    <a:pt x="73" y="190"/>
                  </a:cubicBezTo>
                  <a:cubicBezTo>
                    <a:pt x="73" y="190"/>
                    <a:pt x="68" y="191"/>
                    <a:pt x="64" y="187"/>
                  </a:cubicBezTo>
                  <a:cubicBezTo>
                    <a:pt x="60" y="184"/>
                    <a:pt x="53" y="175"/>
                    <a:pt x="53" y="175"/>
                  </a:cubicBezTo>
                  <a:cubicBezTo>
                    <a:pt x="53" y="175"/>
                    <a:pt x="54" y="181"/>
                    <a:pt x="49" y="183"/>
                  </a:cubicBezTo>
                  <a:cubicBezTo>
                    <a:pt x="44" y="184"/>
                    <a:pt x="38" y="176"/>
                    <a:pt x="33" y="171"/>
                  </a:cubicBezTo>
                  <a:cubicBezTo>
                    <a:pt x="28" y="165"/>
                    <a:pt x="21" y="155"/>
                    <a:pt x="19" y="146"/>
                  </a:cubicBezTo>
                  <a:cubicBezTo>
                    <a:pt x="16" y="138"/>
                    <a:pt x="8" y="112"/>
                    <a:pt x="6" y="106"/>
                  </a:cubicBezTo>
                  <a:cubicBezTo>
                    <a:pt x="4" y="101"/>
                    <a:pt x="0" y="93"/>
                    <a:pt x="0" y="85"/>
                  </a:cubicBezTo>
                  <a:cubicBezTo>
                    <a:pt x="0" y="78"/>
                    <a:pt x="3" y="19"/>
                    <a:pt x="3" y="1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4" name="Freeform 151">
              <a:extLst>
                <a:ext uri="{FF2B5EF4-FFF2-40B4-BE49-F238E27FC236}">
                  <a16:creationId xmlns:a16="http://schemas.microsoft.com/office/drawing/2014/main" id="{E338F9BF-ABCB-49C3-9309-FE17C1F38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439"/>
              <a:ext cx="5" cy="86"/>
            </a:xfrm>
            <a:custGeom>
              <a:avLst/>
              <a:gdLst>
                <a:gd name="T0" fmla="*/ 13 w 3"/>
                <a:gd name="T1" fmla="*/ 182 h 59"/>
                <a:gd name="T2" fmla="*/ 8 w 3"/>
                <a:gd name="T3" fmla="*/ 111 h 59"/>
                <a:gd name="T4" fmla="*/ 0 w 3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9">
                  <a:moveTo>
                    <a:pt x="3" y="59"/>
                  </a:moveTo>
                  <a:cubicBezTo>
                    <a:pt x="3" y="59"/>
                    <a:pt x="3" y="45"/>
                    <a:pt x="2" y="36"/>
                  </a:cubicBezTo>
                  <a:cubicBezTo>
                    <a:pt x="2" y="2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5" name="Freeform 152">
              <a:extLst>
                <a:ext uri="{FF2B5EF4-FFF2-40B4-BE49-F238E27FC236}">
                  <a16:creationId xmlns:a16="http://schemas.microsoft.com/office/drawing/2014/main" id="{086A6FD9-3CDA-4916-882A-DA09B8E4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497"/>
              <a:ext cx="56" cy="115"/>
            </a:xfrm>
            <a:custGeom>
              <a:avLst/>
              <a:gdLst>
                <a:gd name="T0" fmla="*/ 122 w 38"/>
                <a:gd name="T1" fmla="*/ 251 h 78"/>
                <a:gd name="T2" fmla="*/ 63 w 38"/>
                <a:gd name="T3" fmla="*/ 196 h 78"/>
                <a:gd name="T4" fmla="*/ 22 w 38"/>
                <a:gd name="T5" fmla="*/ 134 h 78"/>
                <a:gd name="T6" fmla="*/ 0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38" y="78"/>
                  </a:moveTo>
                  <a:cubicBezTo>
                    <a:pt x="38" y="78"/>
                    <a:pt x="25" y="67"/>
                    <a:pt x="20" y="61"/>
                  </a:cubicBezTo>
                  <a:cubicBezTo>
                    <a:pt x="16" y="56"/>
                    <a:pt x="10" y="52"/>
                    <a:pt x="7" y="42"/>
                  </a:cubicBezTo>
                  <a:cubicBezTo>
                    <a:pt x="4" y="31"/>
                    <a:pt x="1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6" name="Freeform 153">
              <a:extLst>
                <a:ext uri="{FF2B5EF4-FFF2-40B4-BE49-F238E27FC236}">
                  <a16:creationId xmlns:a16="http://schemas.microsoft.com/office/drawing/2014/main" id="{552643FE-14C6-47B4-B737-E6EABB43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506"/>
              <a:ext cx="45" cy="103"/>
            </a:xfrm>
            <a:custGeom>
              <a:avLst/>
              <a:gdLst>
                <a:gd name="T0" fmla="*/ 94 w 31"/>
                <a:gd name="T1" fmla="*/ 224 h 70"/>
                <a:gd name="T2" fmla="*/ 52 w 31"/>
                <a:gd name="T3" fmla="*/ 171 h 70"/>
                <a:gd name="T4" fmla="*/ 33 w 31"/>
                <a:gd name="T5" fmla="*/ 113 h 70"/>
                <a:gd name="T6" fmla="*/ 0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31" y="70"/>
                  </a:moveTo>
                  <a:cubicBezTo>
                    <a:pt x="31" y="70"/>
                    <a:pt x="20" y="58"/>
                    <a:pt x="17" y="54"/>
                  </a:cubicBezTo>
                  <a:cubicBezTo>
                    <a:pt x="15" y="50"/>
                    <a:pt x="13" y="42"/>
                    <a:pt x="11" y="35"/>
                  </a:cubicBezTo>
                  <a:cubicBezTo>
                    <a:pt x="9" y="2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7" name="Freeform 154">
              <a:extLst>
                <a:ext uri="{FF2B5EF4-FFF2-40B4-BE49-F238E27FC236}">
                  <a16:creationId xmlns:a16="http://schemas.microsoft.com/office/drawing/2014/main" id="{57A7499F-E73E-41F7-A1EF-164726C93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502"/>
              <a:ext cx="44" cy="85"/>
            </a:xfrm>
            <a:custGeom>
              <a:avLst/>
              <a:gdLst>
                <a:gd name="T0" fmla="*/ 95 w 30"/>
                <a:gd name="T1" fmla="*/ 183 h 58"/>
                <a:gd name="T2" fmla="*/ 60 w 30"/>
                <a:gd name="T3" fmla="*/ 135 h 58"/>
                <a:gd name="T4" fmla="*/ 28 w 30"/>
                <a:gd name="T5" fmla="*/ 66 h 58"/>
                <a:gd name="T6" fmla="*/ 0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30" y="58"/>
                  </a:moveTo>
                  <a:cubicBezTo>
                    <a:pt x="30" y="58"/>
                    <a:pt x="22" y="50"/>
                    <a:pt x="19" y="43"/>
                  </a:cubicBezTo>
                  <a:cubicBezTo>
                    <a:pt x="16" y="37"/>
                    <a:pt x="10" y="26"/>
                    <a:pt x="9" y="21"/>
                  </a:cubicBezTo>
                  <a:cubicBezTo>
                    <a:pt x="7" y="1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8" name="Freeform 155">
              <a:extLst>
                <a:ext uri="{FF2B5EF4-FFF2-40B4-BE49-F238E27FC236}">
                  <a16:creationId xmlns:a16="http://schemas.microsoft.com/office/drawing/2014/main" id="{ABBD9A23-4591-435E-B361-F6FA19A49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2484"/>
              <a:ext cx="3" cy="6"/>
            </a:xfrm>
            <a:custGeom>
              <a:avLst/>
              <a:gdLst>
                <a:gd name="T0" fmla="*/ 0 w 2"/>
                <a:gd name="T1" fmla="*/ 0 h 4"/>
                <a:gd name="T2" fmla="*/ 8 w 2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9" name="Freeform 156">
              <a:extLst>
                <a:ext uri="{FF2B5EF4-FFF2-40B4-BE49-F238E27FC236}">
                  <a16:creationId xmlns:a16="http://schemas.microsoft.com/office/drawing/2014/main" id="{70101ACC-B17F-4A72-8E3F-5BDEF3935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488"/>
              <a:ext cx="2" cy="3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0" name="Freeform 157">
              <a:extLst>
                <a:ext uri="{FF2B5EF4-FFF2-40B4-BE49-F238E27FC236}">
                  <a16:creationId xmlns:a16="http://schemas.microsoft.com/office/drawing/2014/main" id="{F698221C-3FFC-472C-8ABB-3E658ADAE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477"/>
              <a:ext cx="3" cy="7"/>
            </a:xfrm>
            <a:custGeom>
              <a:avLst/>
              <a:gdLst>
                <a:gd name="T0" fmla="*/ 5 w 2"/>
                <a:gd name="T1" fmla="*/ 0 h 5"/>
                <a:gd name="T2" fmla="*/ 8 w 2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2"/>
                    <a:pt x="2" y="4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1" name="Freeform 158">
              <a:extLst>
                <a:ext uri="{FF2B5EF4-FFF2-40B4-BE49-F238E27FC236}">
                  <a16:creationId xmlns:a16="http://schemas.microsoft.com/office/drawing/2014/main" id="{1361FA43-B83C-42A7-BA3F-0F3E5FEE3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527"/>
              <a:ext cx="19" cy="29"/>
            </a:xfrm>
            <a:custGeom>
              <a:avLst/>
              <a:gdLst>
                <a:gd name="T0" fmla="*/ 41 w 13"/>
                <a:gd name="T1" fmla="*/ 1 h 20"/>
                <a:gd name="T2" fmla="*/ 6 w 13"/>
                <a:gd name="T3" fmla="*/ 19 h 20"/>
                <a:gd name="T4" fmla="*/ 19 w 13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3" y="1"/>
                  </a:moveTo>
                  <a:cubicBezTo>
                    <a:pt x="9" y="0"/>
                    <a:pt x="3" y="1"/>
                    <a:pt x="2" y="6"/>
                  </a:cubicBezTo>
                  <a:cubicBezTo>
                    <a:pt x="0" y="11"/>
                    <a:pt x="4" y="16"/>
                    <a:pt x="6" y="2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2" name="Freeform 159">
              <a:extLst>
                <a:ext uri="{FF2B5EF4-FFF2-40B4-BE49-F238E27FC236}">
                  <a16:creationId xmlns:a16="http://schemas.microsoft.com/office/drawing/2014/main" id="{4B322477-207B-49A8-8881-7DD8E722C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597"/>
              <a:ext cx="22" cy="10"/>
            </a:xfrm>
            <a:custGeom>
              <a:avLst/>
              <a:gdLst>
                <a:gd name="T0" fmla="*/ 0 w 15"/>
                <a:gd name="T1" fmla="*/ 20 h 7"/>
                <a:gd name="T2" fmla="*/ 19 w 15"/>
                <a:gd name="T3" fmla="*/ 0 h 7"/>
                <a:gd name="T4" fmla="*/ 47 w 15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4"/>
                    <a:pt x="2" y="0"/>
                    <a:pt x="6" y="0"/>
                  </a:cubicBezTo>
                  <a:cubicBezTo>
                    <a:pt x="10" y="0"/>
                    <a:pt x="12" y="4"/>
                    <a:pt x="15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3" name="Freeform 160">
              <a:extLst>
                <a:ext uri="{FF2B5EF4-FFF2-40B4-BE49-F238E27FC236}">
                  <a16:creationId xmlns:a16="http://schemas.microsoft.com/office/drawing/2014/main" id="{92714EB2-17CE-47F3-BF65-0FF836CBE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615"/>
              <a:ext cx="25" cy="12"/>
            </a:xfrm>
            <a:custGeom>
              <a:avLst/>
              <a:gdLst>
                <a:gd name="T0" fmla="*/ 0 w 17"/>
                <a:gd name="T1" fmla="*/ 27 h 8"/>
                <a:gd name="T2" fmla="*/ 28 w 17"/>
                <a:gd name="T3" fmla="*/ 5 h 8"/>
                <a:gd name="T4" fmla="*/ 54 w 17"/>
                <a:gd name="T5" fmla="*/ 2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2" y="4"/>
                    <a:pt x="3" y="0"/>
                    <a:pt x="9" y="1"/>
                  </a:cubicBezTo>
                  <a:cubicBezTo>
                    <a:pt x="12" y="2"/>
                    <a:pt x="14" y="5"/>
                    <a:pt x="17" y="7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4" name="Freeform 161">
              <a:extLst>
                <a:ext uri="{FF2B5EF4-FFF2-40B4-BE49-F238E27FC236}">
                  <a16:creationId xmlns:a16="http://schemas.microsoft.com/office/drawing/2014/main" id="{59EF485A-DE37-4183-B798-33A6CBF0A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584"/>
              <a:ext cx="21" cy="9"/>
            </a:xfrm>
            <a:custGeom>
              <a:avLst/>
              <a:gdLst>
                <a:gd name="T0" fmla="*/ 5 w 14"/>
                <a:gd name="T1" fmla="*/ 18 h 6"/>
                <a:gd name="T2" fmla="*/ 26 w 14"/>
                <a:gd name="T3" fmla="*/ 5 h 6"/>
                <a:gd name="T4" fmla="*/ 48 w 1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1" y="5"/>
                  </a:moveTo>
                  <a:cubicBezTo>
                    <a:pt x="0" y="1"/>
                    <a:pt x="5" y="0"/>
                    <a:pt x="7" y="1"/>
                  </a:cubicBezTo>
                  <a:cubicBezTo>
                    <a:pt x="10" y="2"/>
                    <a:pt x="11" y="4"/>
                    <a:pt x="14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5" name="Freeform 162">
              <a:extLst>
                <a:ext uri="{FF2B5EF4-FFF2-40B4-BE49-F238E27FC236}">
                  <a16:creationId xmlns:a16="http://schemas.microsoft.com/office/drawing/2014/main" id="{C4CC749F-C448-4477-9B54-4ABD56F4E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2483"/>
              <a:ext cx="29" cy="73"/>
            </a:xfrm>
            <a:custGeom>
              <a:avLst/>
              <a:gdLst>
                <a:gd name="T0" fmla="*/ 1 w 20"/>
                <a:gd name="T1" fmla="*/ 0 h 50"/>
                <a:gd name="T2" fmla="*/ 1 w 20"/>
                <a:gd name="T3" fmla="*/ 34 h 50"/>
                <a:gd name="T4" fmla="*/ 9 w 20"/>
                <a:gd name="T5" fmla="*/ 66 h 50"/>
                <a:gd name="T6" fmla="*/ 13 w 20"/>
                <a:gd name="T7" fmla="*/ 101 h 50"/>
                <a:gd name="T8" fmla="*/ 41 w 20"/>
                <a:gd name="T9" fmla="*/ 134 h 50"/>
                <a:gd name="T10" fmla="*/ 48 w 20"/>
                <a:gd name="T11" fmla="*/ 149 h 50"/>
                <a:gd name="T12" fmla="*/ 61 w 20"/>
                <a:gd name="T13" fmla="*/ 156 h 50"/>
                <a:gd name="T14" fmla="*/ 52 w 20"/>
                <a:gd name="T15" fmla="*/ 128 h 50"/>
                <a:gd name="T16" fmla="*/ 41 w 20"/>
                <a:gd name="T17" fmla="*/ 108 h 50"/>
                <a:gd name="T18" fmla="*/ 1 w 20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50">
                  <a:moveTo>
                    <a:pt x="1" y="0"/>
                  </a:moveTo>
                  <a:cubicBezTo>
                    <a:pt x="2" y="3"/>
                    <a:pt x="1" y="7"/>
                    <a:pt x="1" y="11"/>
                  </a:cubicBezTo>
                  <a:cubicBezTo>
                    <a:pt x="2" y="14"/>
                    <a:pt x="2" y="18"/>
                    <a:pt x="3" y="21"/>
                  </a:cubicBezTo>
                  <a:cubicBezTo>
                    <a:pt x="3" y="25"/>
                    <a:pt x="2" y="29"/>
                    <a:pt x="4" y="32"/>
                  </a:cubicBezTo>
                  <a:cubicBezTo>
                    <a:pt x="7" y="36"/>
                    <a:pt x="10" y="40"/>
                    <a:pt x="13" y="43"/>
                  </a:cubicBezTo>
                  <a:cubicBezTo>
                    <a:pt x="14" y="45"/>
                    <a:pt x="15" y="47"/>
                    <a:pt x="16" y="48"/>
                  </a:cubicBezTo>
                  <a:cubicBezTo>
                    <a:pt x="18" y="49"/>
                    <a:pt x="19" y="49"/>
                    <a:pt x="20" y="50"/>
                  </a:cubicBezTo>
                  <a:cubicBezTo>
                    <a:pt x="19" y="47"/>
                    <a:pt x="18" y="44"/>
                    <a:pt x="17" y="41"/>
                  </a:cubicBezTo>
                  <a:cubicBezTo>
                    <a:pt x="16" y="39"/>
                    <a:pt x="15" y="36"/>
                    <a:pt x="13" y="35"/>
                  </a:cubicBezTo>
                  <a:cubicBezTo>
                    <a:pt x="4" y="26"/>
                    <a:pt x="0" y="12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6" name="Freeform 163">
              <a:extLst>
                <a:ext uri="{FF2B5EF4-FFF2-40B4-BE49-F238E27FC236}">
                  <a16:creationId xmlns:a16="http://schemas.microsoft.com/office/drawing/2014/main" id="{16D435C2-C088-42BE-B65C-6EB95A0BD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553"/>
              <a:ext cx="26" cy="47"/>
            </a:xfrm>
            <a:custGeom>
              <a:avLst/>
              <a:gdLst>
                <a:gd name="T0" fmla="*/ 55 w 18"/>
                <a:gd name="T1" fmla="*/ 100 h 32"/>
                <a:gd name="T2" fmla="*/ 36 w 18"/>
                <a:gd name="T3" fmla="*/ 73 h 32"/>
                <a:gd name="T4" fmla="*/ 20 w 18"/>
                <a:gd name="T5" fmla="*/ 46 h 32"/>
                <a:gd name="T6" fmla="*/ 0 w 18"/>
                <a:gd name="T7" fmla="*/ 0 h 32"/>
                <a:gd name="T8" fmla="*/ 19 w 18"/>
                <a:gd name="T9" fmla="*/ 47 h 32"/>
                <a:gd name="T10" fmla="*/ 29 w 18"/>
                <a:gd name="T11" fmla="*/ 73 h 32"/>
                <a:gd name="T12" fmla="*/ 39 w 18"/>
                <a:gd name="T13" fmla="*/ 87 h 32"/>
                <a:gd name="T14" fmla="*/ 55 w 18"/>
                <a:gd name="T15" fmla="*/ 10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2">
                  <a:moveTo>
                    <a:pt x="18" y="31"/>
                  </a:moveTo>
                  <a:cubicBezTo>
                    <a:pt x="16" y="29"/>
                    <a:pt x="14" y="26"/>
                    <a:pt x="12" y="23"/>
                  </a:cubicBezTo>
                  <a:cubicBezTo>
                    <a:pt x="10" y="20"/>
                    <a:pt x="8" y="17"/>
                    <a:pt x="7" y="14"/>
                  </a:cubicBezTo>
                  <a:cubicBezTo>
                    <a:pt x="4" y="9"/>
                    <a:pt x="2" y="5"/>
                    <a:pt x="0" y="0"/>
                  </a:cubicBezTo>
                  <a:cubicBezTo>
                    <a:pt x="1" y="4"/>
                    <a:pt x="4" y="11"/>
                    <a:pt x="6" y="15"/>
                  </a:cubicBezTo>
                  <a:cubicBezTo>
                    <a:pt x="8" y="18"/>
                    <a:pt x="9" y="21"/>
                    <a:pt x="10" y="23"/>
                  </a:cubicBezTo>
                  <a:cubicBezTo>
                    <a:pt x="11" y="25"/>
                    <a:pt x="12" y="26"/>
                    <a:pt x="13" y="27"/>
                  </a:cubicBezTo>
                  <a:cubicBezTo>
                    <a:pt x="15" y="28"/>
                    <a:pt x="16" y="30"/>
                    <a:pt x="18" y="3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7" name="Freeform 164">
              <a:extLst>
                <a:ext uri="{FF2B5EF4-FFF2-40B4-BE49-F238E27FC236}">
                  <a16:creationId xmlns:a16="http://schemas.microsoft.com/office/drawing/2014/main" id="{B36DBD8C-E042-422D-98A7-2A95A55BB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581"/>
              <a:ext cx="39" cy="40"/>
            </a:xfrm>
            <a:custGeom>
              <a:avLst/>
              <a:gdLst>
                <a:gd name="T0" fmla="*/ 79 w 27"/>
                <a:gd name="T1" fmla="*/ 87 h 27"/>
                <a:gd name="T2" fmla="*/ 74 w 27"/>
                <a:gd name="T3" fmla="*/ 73 h 27"/>
                <a:gd name="T4" fmla="*/ 52 w 27"/>
                <a:gd name="T5" fmla="*/ 53 h 27"/>
                <a:gd name="T6" fmla="*/ 0 w 27"/>
                <a:gd name="T7" fmla="*/ 0 h 27"/>
                <a:gd name="T8" fmla="*/ 14 w 27"/>
                <a:gd name="T9" fmla="*/ 27 h 27"/>
                <a:gd name="T10" fmla="*/ 42 w 27"/>
                <a:gd name="T11" fmla="*/ 53 h 27"/>
                <a:gd name="T12" fmla="*/ 79 w 27"/>
                <a:gd name="T13" fmla="*/ 8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7">
                  <a:moveTo>
                    <a:pt x="26" y="27"/>
                  </a:moveTo>
                  <a:cubicBezTo>
                    <a:pt x="27" y="24"/>
                    <a:pt x="25" y="23"/>
                    <a:pt x="24" y="22"/>
                  </a:cubicBezTo>
                  <a:cubicBezTo>
                    <a:pt x="21" y="20"/>
                    <a:pt x="19" y="19"/>
                    <a:pt x="17" y="16"/>
                  </a:cubicBezTo>
                  <a:cubicBezTo>
                    <a:pt x="11" y="11"/>
                    <a:pt x="4" y="6"/>
                    <a:pt x="0" y="0"/>
                  </a:cubicBezTo>
                  <a:cubicBezTo>
                    <a:pt x="2" y="2"/>
                    <a:pt x="3" y="6"/>
                    <a:pt x="5" y="8"/>
                  </a:cubicBezTo>
                  <a:cubicBezTo>
                    <a:pt x="8" y="11"/>
                    <a:pt x="11" y="14"/>
                    <a:pt x="14" y="16"/>
                  </a:cubicBezTo>
                  <a:cubicBezTo>
                    <a:pt x="18" y="19"/>
                    <a:pt x="22" y="23"/>
                    <a:pt x="26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8" name="Freeform 165">
              <a:extLst>
                <a:ext uri="{FF2B5EF4-FFF2-40B4-BE49-F238E27FC236}">
                  <a16:creationId xmlns:a16="http://schemas.microsoft.com/office/drawing/2014/main" id="{0836C681-232D-4A10-A36C-3070B8525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550"/>
              <a:ext cx="19" cy="16"/>
            </a:xfrm>
            <a:custGeom>
              <a:avLst/>
              <a:gdLst>
                <a:gd name="T0" fmla="*/ 0 w 13"/>
                <a:gd name="T1" fmla="*/ 33 h 11"/>
                <a:gd name="T2" fmla="*/ 41 w 13"/>
                <a:gd name="T3" fmla="*/ 0 h 11"/>
                <a:gd name="T4" fmla="*/ 22 w 13"/>
                <a:gd name="T5" fmla="*/ 13 h 11"/>
                <a:gd name="T6" fmla="*/ 0 w 13"/>
                <a:gd name="T7" fmla="*/ 2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4" y="10"/>
                    <a:pt x="9" y="3"/>
                    <a:pt x="13" y="0"/>
                  </a:cubicBezTo>
                  <a:cubicBezTo>
                    <a:pt x="11" y="2"/>
                    <a:pt x="8" y="2"/>
                    <a:pt x="7" y="4"/>
                  </a:cubicBezTo>
                  <a:cubicBezTo>
                    <a:pt x="4" y="6"/>
                    <a:pt x="3" y="8"/>
                    <a:pt x="0" y="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9" name="Freeform 166">
              <a:extLst>
                <a:ext uri="{FF2B5EF4-FFF2-40B4-BE49-F238E27FC236}">
                  <a16:creationId xmlns:a16="http://schemas.microsoft.com/office/drawing/2014/main" id="{CF15DBD1-845F-4D00-AB8E-F3BCD7B4F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549"/>
              <a:ext cx="10" cy="7"/>
            </a:xfrm>
            <a:custGeom>
              <a:avLst/>
              <a:gdLst>
                <a:gd name="T0" fmla="*/ 1 w 7"/>
                <a:gd name="T1" fmla="*/ 14 h 5"/>
                <a:gd name="T2" fmla="*/ 20 w 7"/>
                <a:gd name="T3" fmla="*/ 0 h 5"/>
                <a:gd name="T4" fmla="*/ 0 w 7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6" y="3"/>
                    <a:pt x="1" y="2"/>
                    <a:pt x="0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0" name="Freeform 167">
              <a:extLst>
                <a:ext uri="{FF2B5EF4-FFF2-40B4-BE49-F238E27FC236}">
                  <a16:creationId xmlns:a16="http://schemas.microsoft.com/office/drawing/2014/main" id="{DA1A60AD-647F-401E-9A87-FE0D3C32C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577"/>
              <a:ext cx="15" cy="7"/>
            </a:xfrm>
            <a:custGeom>
              <a:avLst/>
              <a:gdLst>
                <a:gd name="T0" fmla="*/ 0 w 10"/>
                <a:gd name="T1" fmla="*/ 14 h 5"/>
                <a:gd name="T2" fmla="*/ 35 w 10"/>
                <a:gd name="T3" fmla="*/ 0 h 5"/>
                <a:gd name="T4" fmla="*/ 5 w 10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9" y="5"/>
                    <a:pt x="10" y="0"/>
                  </a:cubicBezTo>
                  <a:cubicBezTo>
                    <a:pt x="7" y="0"/>
                    <a:pt x="4" y="5"/>
                    <a:pt x="1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1" name="Freeform 168">
              <a:extLst>
                <a:ext uri="{FF2B5EF4-FFF2-40B4-BE49-F238E27FC236}">
                  <a16:creationId xmlns:a16="http://schemas.microsoft.com/office/drawing/2014/main" id="{08081FD0-11D7-4F68-85A1-778B15811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572"/>
              <a:ext cx="7" cy="8"/>
            </a:xfrm>
            <a:custGeom>
              <a:avLst/>
              <a:gdLst>
                <a:gd name="T0" fmla="*/ 0 w 5"/>
                <a:gd name="T1" fmla="*/ 21 h 5"/>
                <a:gd name="T2" fmla="*/ 14 w 5"/>
                <a:gd name="T3" fmla="*/ 0 h 5"/>
                <a:gd name="T4" fmla="*/ 0 w 5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4"/>
                    <a:pt x="5" y="3"/>
                    <a:pt x="5" y="0"/>
                  </a:cubicBezTo>
                  <a:cubicBezTo>
                    <a:pt x="3" y="1"/>
                    <a:pt x="1" y="3"/>
                    <a:pt x="0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2" name="Freeform 169">
              <a:extLst>
                <a:ext uri="{FF2B5EF4-FFF2-40B4-BE49-F238E27FC236}">
                  <a16:creationId xmlns:a16="http://schemas.microsoft.com/office/drawing/2014/main" id="{3F9F3F91-2EBC-4965-AA4E-67F2ECA4D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549"/>
              <a:ext cx="6" cy="3"/>
            </a:xfrm>
            <a:custGeom>
              <a:avLst/>
              <a:gdLst>
                <a:gd name="T0" fmla="*/ 0 w 4"/>
                <a:gd name="T1" fmla="*/ 8 h 2"/>
                <a:gd name="T2" fmla="*/ 14 w 4"/>
                <a:gd name="T3" fmla="*/ 0 h 2"/>
                <a:gd name="T4" fmla="*/ 0 w 4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3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3" name="Freeform 170">
              <a:extLst>
                <a:ext uri="{FF2B5EF4-FFF2-40B4-BE49-F238E27FC236}">
                  <a16:creationId xmlns:a16="http://schemas.microsoft.com/office/drawing/2014/main" id="{2219BAF6-6135-43E0-9110-BD871320D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2481"/>
              <a:ext cx="17" cy="6"/>
            </a:xfrm>
            <a:custGeom>
              <a:avLst/>
              <a:gdLst>
                <a:gd name="T0" fmla="*/ 40 w 11"/>
                <a:gd name="T1" fmla="*/ 0 h 4"/>
                <a:gd name="T2" fmla="*/ 0 w 11"/>
                <a:gd name="T3" fmla="*/ 14 h 4"/>
                <a:gd name="T4" fmla="*/ 19 w 11"/>
                <a:gd name="T5" fmla="*/ 8 h 4"/>
                <a:gd name="T6" fmla="*/ 36 w 11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0" y="3"/>
                    <a:pt x="3" y="4"/>
                    <a:pt x="0" y="4"/>
                  </a:cubicBezTo>
                  <a:cubicBezTo>
                    <a:pt x="1" y="3"/>
                    <a:pt x="3" y="3"/>
                    <a:pt x="5" y="2"/>
                  </a:cubicBezTo>
                  <a:cubicBezTo>
                    <a:pt x="6" y="2"/>
                    <a:pt x="9" y="2"/>
                    <a:pt x="1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4" name="Freeform 171">
              <a:extLst>
                <a:ext uri="{FF2B5EF4-FFF2-40B4-BE49-F238E27FC236}">
                  <a16:creationId xmlns:a16="http://schemas.microsoft.com/office/drawing/2014/main" id="{C954B52A-0064-47F3-BA00-0CDE34F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474"/>
              <a:ext cx="9" cy="4"/>
            </a:xfrm>
            <a:custGeom>
              <a:avLst/>
              <a:gdLst>
                <a:gd name="T0" fmla="*/ 21 w 6"/>
                <a:gd name="T1" fmla="*/ 1 h 3"/>
                <a:gd name="T2" fmla="*/ 0 w 6"/>
                <a:gd name="T3" fmla="*/ 5 h 3"/>
                <a:gd name="T4" fmla="*/ 18 w 6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5" y="2"/>
                    <a:pt x="2" y="3"/>
                    <a:pt x="0" y="2"/>
                  </a:cubicBezTo>
                  <a:cubicBezTo>
                    <a:pt x="1" y="1"/>
                    <a:pt x="3" y="0"/>
                    <a:pt x="5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5" name="Freeform 172">
              <a:extLst>
                <a:ext uri="{FF2B5EF4-FFF2-40B4-BE49-F238E27FC236}">
                  <a16:creationId xmlns:a16="http://schemas.microsoft.com/office/drawing/2014/main" id="{DB0FDBA0-B2AE-4400-905E-B0F7B5B31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2565"/>
              <a:ext cx="8" cy="4"/>
            </a:xfrm>
            <a:custGeom>
              <a:avLst/>
              <a:gdLst>
                <a:gd name="T0" fmla="*/ 0 w 6"/>
                <a:gd name="T1" fmla="*/ 7 h 3"/>
                <a:gd name="T2" fmla="*/ 15 w 6"/>
                <a:gd name="T3" fmla="*/ 0 h 3"/>
                <a:gd name="T4" fmla="*/ 5 w 6"/>
                <a:gd name="T5" fmla="*/ 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2"/>
                    <a:pt x="4" y="2"/>
                    <a:pt x="2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6" name="Freeform 173">
              <a:extLst>
                <a:ext uri="{FF2B5EF4-FFF2-40B4-BE49-F238E27FC236}">
                  <a16:creationId xmlns:a16="http://schemas.microsoft.com/office/drawing/2014/main" id="{9069BF8E-1127-493E-8247-04D3C0E1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2552"/>
              <a:ext cx="7" cy="4"/>
            </a:xfrm>
            <a:custGeom>
              <a:avLst/>
              <a:gdLst>
                <a:gd name="T0" fmla="*/ 0 w 5"/>
                <a:gd name="T1" fmla="*/ 7 h 3"/>
                <a:gd name="T2" fmla="*/ 14 w 5"/>
                <a:gd name="T3" fmla="*/ 0 h 3"/>
                <a:gd name="T4" fmla="*/ 1 w 5"/>
                <a:gd name="T5" fmla="*/ 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4" y="1"/>
                    <a:pt x="5" y="0"/>
                  </a:cubicBezTo>
                  <a:cubicBezTo>
                    <a:pt x="5" y="2"/>
                    <a:pt x="3" y="3"/>
                    <a:pt x="1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7" name="Freeform 174">
              <a:extLst>
                <a:ext uri="{FF2B5EF4-FFF2-40B4-BE49-F238E27FC236}">
                  <a16:creationId xmlns:a16="http://schemas.microsoft.com/office/drawing/2014/main" id="{EED24BB2-D0C8-42B4-9C4C-F9C10BA2B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349"/>
              <a:ext cx="149" cy="54"/>
            </a:xfrm>
            <a:custGeom>
              <a:avLst/>
              <a:gdLst>
                <a:gd name="T0" fmla="*/ 325 w 101"/>
                <a:gd name="T1" fmla="*/ 93 h 37"/>
                <a:gd name="T2" fmla="*/ 289 w 101"/>
                <a:gd name="T3" fmla="*/ 19 h 37"/>
                <a:gd name="T4" fmla="*/ 187 w 101"/>
                <a:gd name="T5" fmla="*/ 0 h 37"/>
                <a:gd name="T6" fmla="*/ 89 w 101"/>
                <a:gd name="T7" fmla="*/ 6 h 37"/>
                <a:gd name="T8" fmla="*/ 47 w 101"/>
                <a:gd name="T9" fmla="*/ 13 h 37"/>
                <a:gd name="T10" fmla="*/ 9 w 101"/>
                <a:gd name="T11" fmla="*/ 26 h 37"/>
                <a:gd name="T12" fmla="*/ 1 w 101"/>
                <a:gd name="T13" fmla="*/ 74 h 37"/>
                <a:gd name="T14" fmla="*/ 1 w 101"/>
                <a:gd name="T15" fmla="*/ 115 h 37"/>
                <a:gd name="T16" fmla="*/ 15 w 101"/>
                <a:gd name="T17" fmla="*/ 93 h 37"/>
                <a:gd name="T18" fmla="*/ 60 w 101"/>
                <a:gd name="T19" fmla="*/ 73 h 37"/>
                <a:gd name="T20" fmla="*/ 189 w 101"/>
                <a:gd name="T21" fmla="*/ 53 h 37"/>
                <a:gd name="T22" fmla="*/ 271 w 101"/>
                <a:gd name="T23" fmla="*/ 61 h 37"/>
                <a:gd name="T24" fmla="*/ 317 w 101"/>
                <a:gd name="T25" fmla="*/ 83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7">
                  <a:moveTo>
                    <a:pt x="101" y="30"/>
                  </a:moveTo>
                  <a:cubicBezTo>
                    <a:pt x="98" y="23"/>
                    <a:pt x="97" y="9"/>
                    <a:pt x="90" y="6"/>
                  </a:cubicBezTo>
                  <a:cubicBezTo>
                    <a:pt x="80" y="0"/>
                    <a:pt x="69" y="1"/>
                    <a:pt x="58" y="0"/>
                  </a:cubicBezTo>
                  <a:cubicBezTo>
                    <a:pt x="48" y="0"/>
                    <a:pt x="38" y="1"/>
                    <a:pt x="28" y="2"/>
                  </a:cubicBezTo>
                  <a:cubicBezTo>
                    <a:pt x="24" y="2"/>
                    <a:pt x="19" y="4"/>
                    <a:pt x="15" y="4"/>
                  </a:cubicBezTo>
                  <a:cubicBezTo>
                    <a:pt x="11" y="5"/>
                    <a:pt x="6" y="5"/>
                    <a:pt x="3" y="8"/>
                  </a:cubicBezTo>
                  <a:cubicBezTo>
                    <a:pt x="0" y="11"/>
                    <a:pt x="1" y="19"/>
                    <a:pt x="1" y="24"/>
                  </a:cubicBezTo>
                  <a:cubicBezTo>
                    <a:pt x="1" y="28"/>
                    <a:pt x="0" y="33"/>
                    <a:pt x="1" y="37"/>
                  </a:cubicBezTo>
                  <a:cubicBezTo>
                    <a:pt x="3" y="35"/>
                    <a:pt x="3" y="32"/>
                    <a:pt x="5" y="30"/>
                  </a:cubicBezTo>
                  <a:cubicBezTo>
                    <a:pt x="8" y="26"/>
                    <a:pt x="14" y="24"/>
                    <a:pt x="19" y="23"/>
                  </a:cubicBezTo>
                  <a:cubicBezTo>
                    <a:pt x="33" y="22"/>
                    <a:pt x="45" y="16"/>
                    <a:pt x="59" y="17"/>
                  </a:cubicBezTo>
                  <a:cubicBezTo>
                    <a:pt x="68" y="18"/>
                    <a:pt x="77" y="18"/>
                    <a:pt x="85" y="20"/>
                  </a:cubicBezTo>
                  <a:cubicBezTo>
                    <a:pt x="91" y="22"/>
                    <a:pt x="94" y="25"/>
                    <a:pt x="99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8" name="Oval 175">
              <a:extLst>
                <a:ext uri="{FF2B5EF4-FFF2-40B4-BE49-F238E27FC236}">
                  <a16:creationId xmlns:a16="http://schemas.microsoft.com/office/drawing/2014/main" id="{60F38EEF-F29E-41A4-8AA4-747132DD0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1728"/>
              <a:ext cx="43" cy="44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099" name="Freeform 176">
              <a:extLst>
                <a:ext uri="{FF2B5EF4-FFF2-40B4-BE49-F238E27FC236}">
                  <a16:creationId xmlns:a16="http://schemas.microsoft.com/office/drawing/2014/main" id="{E328B022-792D-4E0A-A45A-247462A2D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726"/>
              <a:ext cx="31" cy="32"/>
            </a:xfrm>
            <a:custGeom>
              <a:avLst/>
              <a:gdLst>
                <a:gd name="T0" fmla="*/ 0 w 21"/>
                <a:gd name="T1" fmla="*/ 25 h 22"/>
                <a:gd name="T2" fmla="*/ 35 w 21"/>
                <a:gd name="T3" fmla="*/ 68 h 22"/>
                <a:gd name="T4" fmla="*/ 1 w 21"/>
                <a:gd name="T5" fmla="*/ 2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8"/>
                  </a:moveTo>
                  <a:cubicBezTo>
                    <a:pt x="11" y="8"/>
                    <a:pt x="6" y="19"/>
                    <a:pt x="11" y="22"/>
                  </a:cubicBezTo>
                  <a:cubicBezTo>
                    <a:pt x="21" y="16"/>
                    <a:pt x="8" y="0"/>
                    <a:pt x="1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0" name="Oval 177">
              <a:extLst>
                <a:ext uri="{FF2B5EF4-FFF2-40B4-BE49-F238E27FC236}">
                  <a16:creationId xmlns:a16="http://schemas.microsoft.com/office/drawing/2014/main" id="{66A85D26-5BB8-4456-AC12-B5F1C4C46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" y="1898"/>
              <a:ext cx="44" cy="4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101" name="Freeform 178">
              <a:extLst>
                <a:ext uri="{FF2B5EF4-FFF2-40B4-BE49-F238E27FC236}">
                  <a16:creationId xmlns:a16="http://schemas.microsoft.com/office/drawing/2014/main" id="{6711B5DA-CF33-45EA-ACD9-9CEE4C593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95"/>
              <a:ext cx="30" cy="34"/>
            </a:xfrm>
            <a:custGeom>
              <a:avLst/>
              <a:gdLst>
                <a:gd name="T0" fmla="*/ 0 w 20"/>
                <a:gd name="T1" fmla="*/ 27 h 23"/>
                <a:gd name="T2" fmla="*/ 39 w 20"/>
                <a:gd name="T3" fmla="*/ 74 h 23"/>
                <a:gd name="T4" fmla="*/ 0 w 20"/>
                <a:gd name="T5" fmla="*/ 2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8"/>
                  </a:moveTo>
                  <a:cubicBezTo>
                    <a:pt x="11" y="8"/>
                    <a:pt x="5" y="19"/>
                    <a:pt x="11" y="23"/>
                  </a:cubicBezTo>
                  <a:cubicBezTo>
                    <a:pt x="20" y="16"/>
                    <a:pt x="8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2" name="Oval 179">
              <a:extLst>
                <a:ext uri="{FF2B5EF4-FFF2-40B4-BE49-F238E27FC236}">
                  <a16:creationId xmlns:a16="http://schemas.microsoft.com/office/drawing/2014/main" id="{83FCD2F9-94F7-4BDF-9F1E-1E3536A93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073"/>
              <a:ext cx="43" cy="42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103" name="Freeform 180">
              <a:extLst>
                <a:ext uri="{FF2B5EF4-FFF2-40B4-BE49-F238E27FC236}">
                  <a16:creationId xmlns:a16="http://schemas.microsoft.com/office/drawing/2014/main" id="{FEB91458-9D16-4D6D-828F-ECC6A649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071"/>
              <a:ext cx="29" cy="33"/>
            </a:xfrm>
            <a:custGeom>
              <a:avLst/>
              <a:gdLst>
                <a:gd name="T0" fmla="*/ 0 w 20"/>
                <a:gd name="T1" fmla="*/ 27 h 22"/>
                <a:gd name="T2" fmla="*/ 32 w 20"/>
                <a:gd name="T3" fmla="*/ 75 h 22"/>
                <a:gd name="T4" fmla="*/ 0 w 20"/>
                <a:gd name="T5" fmla="*/ 2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8"/>
                  </a:moveTo>
                  <a:cubicBezTo>
                    <a:pt x="10" y="8"/>
                    <a:pt x="5" y="19"/>
                    <a:pt x="10" y="22"/>
                  </a:cubicBezTo>
                  <a:cubicBezTo>
                    <a:pt x="20" y="15"/>
                    <a:pt x="7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4" name="Oval 181">
              <a:extLst>
                <a:ext uri="{FF2B5EF4-FFF2-40B4-BE49-F238E27FC236}">
                  <a16:creationId xmlns:a16="http://schemas.microsoft.com/office/drawing/2014/main" id="{61D9E6A6-41D3-4210-B4BA-1D31A8ED4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" y="2217"/>
              <a:ext cx="44" cy="44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105" name="Freeform 182">
              <a:extLst>
                <a:ext uri="{FF2B5EF4-FFF2-40B4-BE49-F238E27FC236}">
                  <a16:creationId xmlns:a16="http://schemas.microsoft.com/office/drawing/2014/main" id="{A7872B04-6192-4D45-AA52-CED447DE1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2215"/>
              <a:ext cx="29" cy="34"/>
            </a:xfrm>
            <a:custGeom>
              <a:avLst/>
              <a:gdLst>
                <a:gd name="T0" fmla="*/ 0 w 20"/>
                <a:gd name="T1" fmla="*/ 27 h 23"/>
                <a:gd name="T2" fmla="*/ 33 w 20"/>
                <a:gd name="T3" fmla="*/ 74 h 23"/>
                <a:gd name="T4" fmla="*/ 0 w 20"/>
                <a:gd name="T5" fmla="*/ 2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8"/>
                  </a:moveTo>
                  <a:cubicBezTo>
                    <a:pt x="11" y="8"/>
                    <a:pt x="5" y="19"/>
                    <a:pt x="11" y="23"/>
                  </a:cubicBezTo>
                  <a:cubicBezTo>
                    <a:pt x="20" y="16"/>
                    <a:pt x="8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6" name="Freeform 183">
              <a:extLst>
                <a:ext uri="{FF2B5EF4-FFF2-40B4-BE49-F238E27FC236}">
                  <a16:creationId xmlns:a16="http://schemas.microsoft.com/office/drawing/2014/main" id="{9D0A13B6-5F40-4942-A724-A037172A5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180"/>
              <a:ext cx="203" cy="351"/>
            </a:xfrm>
            <a:custGeom>
              <a:avLst/>
              <a:gdLst>
                <a:gd name="T0" fmla="*/ 0 w 138"/>
                <a:gd name="T1" fmla="*/ 0 h 239"/>
                <a:gd name="T2" fmla="*/ 427 w 138"/>
                <a:gd name="T3" fmla="*/ 26 h 239"/>
                <a:gd name="T4" fmla="*/ 440 w 138"/>
                <a:gd name="T5" fmla="*/ 756 h 239"/>
                <a:gd name="T6" fmla="*/ 129 w 138"/>
                <a:gd name="T7" fmla="*/ 717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239">
                  <a:moveTo>
                    <a:pt x="0" y="0"/>
                  </a:moveTo>
                  <a:cubicBezTo>
                    <a:pt x="0" y="0"/>
                    <a:pt x="79" y="13"/>
                    <a:pt x="134" y="8"/>
                  </a:cubicBezTo>
                  <a:cubicBezTo>
                    <a:pt x="138" y="239"/>
                    <a:pt x="138" y="239"/>
                    <a:pt x="138" y="239"/>
                  </a:cubicBezTo>
                  <a:cubicBezTo>
                    <a:pt x="138" y="239"/>
                    <a:pt x="79" y="238"/>
                    <a:pt x="41" y="22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7" name="Freeform 184">
              <a:extLst>
                <a:ext uri="{FF2B5EF4-FFF2-40B4-BE49-F238E27FC236}">
                  <a16:creationId xmlns:a16="http://schemas.microsoft.com/office/drawing/2014/main" id="{55885DE0-4F28-424E-904F-76BBC4157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245"/>
              <a:ext cx="186" cy="22"/>
            </a:xfrm>
            <a:custGeom>
              <a:avLst/>
              <a:gdLst>
                <a:gd name="T0" fmla="*/ 406 w 126"/>
                <a:gd name="T1" fmla="*/ 26 h 15"/>
                <a:gd name="T2" fmla="*/ 0 w 1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6" h="15">
                  <a:moveTo>
                    <a:pt x="126" y="8"/>
                  </a:moveTo>
                  <a:cubicBezTo>
                    <a:pt x="126" y="8"/>
                    <a:pt x="30" y="1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8" name="Freeform 185">
              <a:extLst>
                <a:ext uri="{FF2B5EF4-FFF2-40B4-BE49-F238E27FC236}">
                  <a16:creationId xmlns:a16="http://schemas.microsoft.com/office/drawing/2014/main" id="{D4B0F074-6AD0-4BCB-ADFC-F053BD901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193"/>
              <a:ext cx="102" cy="338"/>
            </a:xfrm>
            <a:custGeom>
              <a:avLst/>
              <a:gdLst>
                <a:gd name="T0" fmla="*/ 223 w 69"/>
                <a:gd name="T1" fmla="*/ 0 h 230"/>
                <a:gd name="T2" fmla="*/ 0 w 69"/>
                <a:gd name="T3" fmla="*/ 1 h 230"/>
                <a:gd name="T4" fmla="*/ 35 w 69"/>
                <a:gd name="T5" fmla="*/ 730 h 230"/>
                <a:gd name="T6" fmla="*/ 95 w 69"/>
                <a:gd name="T7" fmla="*/ 727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230">
                  <a:moveTo>
                    <a:pt x="69" y="0"/>
                  </a:moveTo>
                  <a:cubicBezTo>
                    <a:pt x="69" y="0"/>
                    <a:pt x="20" y="5"/>
                    <a:pt x="0" y="1"/>
                  </a:cubicBezTo>
                  <a:cubicBezTo>
                    <a:pt x="11" y="230"/>
                    <a:pt x="11" y="230"/>
                    <a:pt x="11" y="230"/>
                  </a:cubicBezTo>
                  <a:cubicBezTo>
                    <a:pt x="11" y="230"/>
                    <a:pt x="18" y="230"/>
                    <a:pt x="29" y="2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9" name="Freeform 186">
              <a:extLst>
                <a:ext uri="{FF2B5EF4-FFF2-40B4-BE49-F238E27FC236}">
                  <a16:creationId xmlns:a16="http://schemas.microsoft.com/office/drawing/2014/main" id="{A16790A9-B475-43C3-AB7A-A0C55C5AF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252"/>
              <a:ext cx="89" cy="4"/>
            </a:xfrm>
            <a:custGeom>
              <a:avLst/>
              <a:gdLst>
                <a:gd name="T0" fmla="*/ 0 w 60"/>
                <a:gd name="T1" fmla="*/ 7 h 3"/>
                <a:gd name="T2" fmla="*/ 196 w 6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3">
                  <a:moveTo>
                    <a:pt x="0" y="3"/>
                  </a:moveTo>
                  <a:cubicBezTo>
                    <a:pt x="0" y="3"/>
                    <a:pt x="33" y="3"/>
                    <a:pt x="6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0" name="Freeform 187">
              <a:extLst>
                <a:ext uri="{FF2B5EF4-FFF2-40B4-BE49-F238E27FC236}">
                  <a16:creationId xmlns:a16="http://schemas.microsoft.com/office/drawing/2014/main" id="{8327815B-C99A-43E1-B5FA-D1DA28641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1462"/>
              <a:ext cx="89" cy="1207"/>
            </a:xfrm>
            <a:custGeom>
              <a:avLst/>
              <a:gdLst>
                <a:gd name="T0" fmla="*/ 101 w 60"/>
                <a:gd name="T1" fmla="*/ 0 h 822"/>
                <a:gd name="T2" fmla="*/ 0 w 60"/>
                <a:gd name="T3" fmla="*/ 157 h 822"/>
                <a:gd name="T4" fmla="*/ 67 w 60"/>
                <a:gd name="T5" fmla="*/ 521 h 822"/>
                <a:gd name="T6" fmla="*/ 196 w 60"/>
                <a:gd name="T7" fmla="*/ 2602 h 822"/>
                <a:gd name="T8" fmla="*/ 104 w 60"/>
                <a:gd name="T9" fmla="*/ 521 h 822"/>
                <a:gd name="T10" fmla="*/ 49 w 60"/>
                <a:gd name="T11" fmla="*/ 142 h 822"/>
                <a:gd name="T12" fmla="*/ 101 w 60"/>
                <a:gd name="T13" fmla="*/ 0 h 8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822">
                  <a:moveTo>
                    <a:pt x="31" y="0"/>
                  </a:moveTo>
                  <a:cubicBezTo>
                    <a:pt x="31" y="0"/>
                    <a:pt x="5" y="36"/>
                    <a:pt x="0" y="50"/>
                  </a:cubicBezTo>
                  <a:cubicBezTo>
                    <a:pt x="0" y="50"/>
                    <a:pt x="13" y="108"/>
                    <a:pt x="20" y="165"/>
                  </a:cubicBezTo>
                  <a:cubicBezTo>
                    <a:pt x="26" y="221"/>
                    <a:pt x="60" y="822"/>
                    <a:pt x="60" y="822"/>
                  </a:cubicBezTo>
                  <a:cubicBezTo>
                    <a:pt x="36" y="227"/>
                    <a:pt x="40" y="229"/>
                    <a:pt x="32" y="165"/>
                  </a:cubicBezTo>
                  <a:cubicBezTo>
                    <a:pt x="29" y="145"/>
                    <a:pt x="7" y="68"/>
                    <a:pt x="15" y="45"/>
                  </a:cubicBezTo>
                  <a:cubicBezTo>
                    <a:pt x="22" y="23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1" name="Freeform 188">
              <a:extLst>
                <a:ext uri="{FF2B5EF4-FFF2-40B4-BE49-F238E27FC236}">
                  <a16:creationId xmlns:a16="http://schemas.microsoft.com/office/drawing/2014/main" id="{226C8789-31E7-4BE6-BF9E-32303838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851"/>
              <a:ext cx="62" cy="26"/>
            </a:xfrm>
            <a:custGeom>
              <a:avLst/>
              <a:gdLst>
                <a:gd name="T0" fmla="*/ 0 w 42"/>
                <a:gd name="T1" fmla="*/ 6 h 18"/>
                <a:gd name="T2" fmla="*/ 136 w 42"/>
                <a:gd name="T3" fmla="*/ 46 h 18"/>
                <a:gd name="T4" fmla="*/ 6 w 42"/>
                <a:gd name="T5" fmla="*/ 2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8">
                  <a:moveTo>
                    <a:pt x="0" y="2"/>
                  </a:moveTo>
                  <a:cubicBezTo>
                    <a:pt x="15" y="0"/>
                    <a:pt x="30" y="10"/>
                    <a:pt x="42" y="15"/>
                  </a:cubicBezTo>
                  <a:cubicBezTo>
                    <a:pt x="31" y="18"/>
                    <a:pt x="11" y="11"/>
                    <a:pt x="2" y="7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2" name="Freeform 189">
              <a:extLst>
                <a:ext uri="{FF2B5EF4-FFF2-40B4-BE49-F238E27FC236}">
                  <a16:creationId xmlns:a16="http://schemas.microsoft.com/office/drawing/2014/main" id="{ABDDEEDA-761D-4452-8863-17061C109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1854"/>
              <a:ext cx="53" cy="38"/>
            </a:xfrm>
            <a:custGeom>
              <a:avLst/>
              <a:gdLst>
                <a:gd name="T0" fmla="*/ 0 w 36"/>
                <a:gd name="T1" fmla="*/ 79 h 26"/>
                <a:gd name="T2" fmla="*/ 115 w 36"/>
                <a:gd name="T3" fmla="*/ 0 h 26"/>
                <a:gd name="T4" fmla="*/ 9 w 36"/>
                <a:gd name="T5" fmla="*/ 8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0" y="25"/>
                  </a:moveTo>
                  <a:cubicBezTo>
                    <a:pt x="0" y="11"/>
                    <a:pt x="25" y="4"/>
                    <a:pt x="36" y="0"/>
                  </a:cubicBezTo>
                  <a:cubicBezTo>
                    <a:pt x="33" y="14"/>
                    <a:pt x="8" y="11"/>
                    <a:pt x="3" y="26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3" name="Freeform 190">
              <a:extLst>
                <a:ext uri="{FF2B5EF4-FFF2-40B4-BE49-F238E27FC236}">
                  <a16:creationId xmlns:a16="http://schemas.microsoft.com/office/drawing/2014/main" id="{34766C2A-3530-4EC7-BCEF-62F3338DF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030"/>
              <a:ext cx="142" cy="160"/>
            </a:xfrm>
            <a:custGeom>
              <a:avLst/>
              <a:gdLst>
                <a:gd name="T0" fmla="*/ 19 w 96"/>
                <a:gd name="T1" fmla="*/ 0 h 109"/>
                <a:gd name="T2" fmla="*/ 22 w 96"/>
                <a:gd name="T3" fmla="*/ 148 h 109"/>
                <a:gd name="T4" fmla="*/ 49 w 96"/>
                <a:gd name="T5" fmla="*/ 277 h 109"/>
                <a:gd name="T6" fmla="*/ 311 w 96"/>
                <a:gd name="T7" fmla="*/ 336 h 109"/>
                <a:gd name="T8" fmla="*/ 74 w 96"/>
                <a:gd name="T9" fmla="*/ 257 h 109"/>
                <a:gd name="T10" fmla="*/ 0 w 96"/>
                <a:gd name="T11" fmla="*/ 19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109">
                  <a:moveTo>
                    <a:pt x="6" y="0"/>
                  </a:moveTo>
                  <a:cubicBezTo>
                    <a:pt x="1" y="11"/>
                    <a:pt x="6" y="35"/>
                    <a:pt x="7" y="47"/>
                  </a:cubicBezTo>
                  <a:cubicBezTo>
                    <a:pt x="9" y="59"/>
                    <a:pt x="9" y="79"/>
                    <a:pt x="15" y="88"/>
                  </a:cubicBezTo>
                  <a:cubicBezTo>
                    <a:pt x="28" y="109"/>
                    <a:pt x="75" y="104"/>
                    <a:pt x="96" y="106"/>
                  </a:cubicBezTo>
                  <a:cubicBezTo>
                    <a:pt x="81" y="109"/>
                    <a:pt x="33" y="95"/>
                    <a:pt x="23" y="81"/>
                  </a:cubicBezTo>
                  <a:cubicBezTo>
                    <a:pt x="10" y="63"/>
                    <a:pt x="3" y="27"/>
                    <a:pt x="0" y="6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4" name="Freeform 191">
              <a:extLst>
                <a:ext uri="{FF2B5EF4-FFF2-40B4-BE49-F238E27FC236}">
                  <a16:creationId xmlns:a16="http://schemas.microsoft.com/office/drawing/2014/main" id="{BEE39672-277F-4E16-88FF-957268049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572"/>
              <a:ext cx="103" cy="91"/>
            </a:xfrm>
            <a:custGeom>
              <a:avLst/>
              <a:gdLst>
                <a:gd name="T0" fmla="*/ 0 w 70"/>
                <a:gd name="T1" fmla="*/ 28 h 62"/>
                <a:gd name="T2" fmla="*/ 6 w 70"/>
                <a:gd name="T3" fmla="*/ 147 h 62"/>
                <a:gd name="T4" fmla="*/ 41 w 70"/>
                <a:gd name="T5" fmla="*/ 194 h 62"/>
                <a:gd name="T6" fmla="*/ 128 w 70"/>
                <a:gd name="T7" fmla="*/ 189 h 62"/>
                <a:gd name="T8" fmla="*/ 224 w 70"/>
                <a:gd name="T9" fmla="*/ 176 h 62"/>
                <a:gd name="T10" fmla="*/ 100 w 70"/>
                <a:gd name="T11" fmla="*/ 175 h 62"/>
                <a:gd name="T12" fmla="*/ 26 w 70"/>
                <a:gd name="T13" fmla="*/ 148 h 62"/>
                <a:gd name="T14" fmla="*/ 6 w 70"/>
                <a:gd name="T15" fmla="*/ 69 h 62"/>
                <a:gd name="T16" fmla="*/ 0 w 7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2">
                  <a:moveTo>
                    <a:pt x="0" y="9"/>
                  </a:moveTo>
                  <a:cubicBezTo>
                    <a:pt x="3" y="20"/>
                    <a:pt x="1" y="34"/>
                    <a:pt x="2" y="46"/>
                  </a:cubicBezTo>
                  <a:cubicBezTo>
                    <a:pt x="3" y="55"/>
                    <a:pt x="3" y="61"/>
                    <a:pt x="13" y="61"/>
                  </a:cubicBezTo>
                  <a:cubicBezTo>
                    <a:pt x="22" y="61"/>
                    <a:pt x="31" y="62"/>
                    <a:pt x="40" y="60"/>
                  </a:cubicBezTo>
                  <a:cubicBezTo>
                    <a:pt x="50" y="59"/>
                    <a:pt x="60" y="56"/>
                    <a:pt x="70" y="56"/>
                  </a:cubicBezTo>
                  <a:cubicBezTo>
                    <a:pt x="57" y="56"/>
                    <a:pt x="44" y="56"/>
                    <a:pt x="31" y="55"/>
                  </a:cubicBezTo>
                  <a:cubicBezTo>
                    <a:pt x="22" y="55"/>
                    <a:pt x="12" y="56"/>
                    <a:pt x="8" y="47"/>
                  </a:cubicBezTo>
                  <a:cubicBezTo>
                    <a:pt x="5" y="40"/>
                    <a:pt x="3" y="30"/>
                    <a:pt x="2" y="22"/>
                  </a:cubicBezTo>
                  <a:cubicBezTo>
                    <a:pt x="1" y="15"/>
                    <a:pt x="3" y="6"/>
                    <a:pt x="0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5" name="Freeform 192">
              <a:extLst>
                <a:ext uri="{FF2B5EF4-FFF2-40B4-BE49-F238E27FC236}">
                  <a16:creationId xmlns:a16="http://schemas.microsoft.com/office/drawing/2014/main" id="{A3655675-A1AD-4C41-B9C5-8F4200C0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381"/>
              <a:ext cx="59" cy="126"/>
            </a:xfrm>
            <a:custGeom>
              <a:avLst/>
              <a:gdLst>
                <a:gd name="T0" fmla="*/ 0 w 40"/>
                <a:gd name="T1" fmla="*/ 86 h 86"/>
                <a:gd name="T2" fmla="*/ 40 w 40"/>
                <a:gd name="T3" fmla="*/ 185 h 86"/>
                <a:gd name="T4" fmla="*/ 59 w 40"/>
                <a:gd name="T5" fmla="*/ 271 h 86"/>
                <a:gd name="T6" fmla="*/ 128 w 40"/>
                <a:gd name="T7" fmla="*/ 167 h 86"/>
                <a:gd name="T8" fmla="*/ 41 w 40"/>
                <a:gd name="T9" fmla="*/ 116 h 86"/>
                <a:gd name="T10" fmla="*/ 52 w 40"/>
                <a:gd name="T11" fmla="*/ 0 h 86"/>
                <a:gd name="T12" fmla="*/ 1 w 40"/>
                <a:gd name="T13" fmla="*/ 88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86">
                  <a:moveTo>
                    <a:pt x="0" y="27"/>
                  </a:moveTo>
                  <a:cubicBezTo>
                    <a:pt x="2" y="39"/>
                    <a:pt x="9" y="48"/>
                    <a:pt x="12" y="59"/>
                  </a:cubicBezTo>
                  <a:cubicBezTo>
                    <a:pt x="14" y="66"/>
                    <a:pt x="15" y="80"/>
                    <a:pt x="18" y="86"/>
                  </a:cubicBezTo>
                  <a:cubicBezTo>
                    <a:pt x="18" y="74"/>
                    <a:pt x="35" y="62"/>
                    <a:pt x="40" y="53"/>
                  </a:cubicBezTo>
                  <a:cubicBezTo>
                    <a:pt x="29" y="65"/>
                    <a:pt x="17" y="47"/>
                    <a:pt x="13" y="37"/>
                  </a:cubicBezTo>
                  <a:cubicBezTo>
                    <a:pt x="9" y="25"/>
                    <a:pt x="12" y="12"/>
                    <a:pt x="16" y="0"/>
                  </a:cubicBezTo>
                  <a:cubicBezTo>
                    <a:pt x="12" y="11"/>
                    <a:pt x="6" y="18"/>
                    <a:pt x="1" y="28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6" name="Freeform 193">
              <a:extLst>
                <a:ext uri="{FF2B5EF4-FFF2-40B4-BE49-F238E27FC236}">
                  <a16:creationId xmlns:a16="http://schemas.microsoft.com/office/drawing/2014/main" id="{8E3D08D0-C377-4E0E-A4E8-DB5C24BE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256"/>
              <a:ext cx="43" cy="53"/>
            </a:xfrm>
            <a:custGeom>
              <a:avLst/>
              <a:gdLst>
                <a:gd name="T0" fmla="*/ 0 w 43"/>
                <a:gd name="T1" fmla="*/ 0 h 53"/>
                <a:gd name="T2" fmla="*/ 43 w 43"/>
                <a:gd name="T3" fmla="*/ 43 h 53"/>
                <a:gd name="T4" fmla="*/ 35 w 43"/>
                <a:gd name="T5" fmla="*/ 53 h 53"/>
                <a:gd name="T6" fmla="*/ 2 w 43"/>
                <a:gd name="T7" fmla="*/ 16 h 53"/>
                <a:gd name="T8" fmla="*/ 0 w 4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3">
                  <a:moveTo>
                    <a:pt x="0" y="0"/>
                  </a:moveTo>
                  <a:lnTo>
                    <a:pt x="43" y="43"/>
                  </a:lnTo>
                  <a:lnTo>
                    <a:pt x="35" y="53"/>
                  </a:lnTo>
                  <a:lnTo>
                    <a:pt x="2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7" name="Freeform 194">
              <a:extLst>
                <a:ext uri="{FF2B5EF4-FFF2-40B4-BE49-F238E27FC236}">
                  <a16:creationId xmlns:a16="http://schemas.microsoft.com/office/drawing/2014/main" id="{E667F98E-03B0-42BD-BEC7-230BDB712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338"/>
              <a:ext cx="241" cy="366"/>
            </a:xfrm>
            <a:custGeom>
              <a:avLst/>
              <a:gdLst>
                <a:gd name="T0" fmla="*/ 0 w 164"/>
                <a:gd name="T1" fmla="*/ 0 h 249"/>
                <a:gd name="T2" fmla="*/ 303 w 164"/>
                <a:gd name="T3" fmla="*/ 438 h 249"/>
                <a:gd name="T4" fmla="*/ 520 w 164"/>
                <a:gd name="T5" fmla="*/ 791 h 249"/>
                <a:gd name="T6" fmla="*/ 238 w 164"/>
                <a:gd name="T7" fmla="*/ 417 h 249"/>
                <a:gd name="T8" fmla="*/ 63 w 164"/>
                <a:gd name="T9" fmla="*/ 143 h 249"/>
                <a:gd name="T10" fmla="*/ 0 w 164"/>
                <a:gd name="T11" fmla="*/ 0 h 2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249">
                  <a:moveTo>
                    <a:pt x="0" y="0"/>
                  </a:moveTo>
                  <a:cubicBezTo>
                    <a:pt x="0" y="0"/>
                    <a:pt x="80" y="111"/>
                    <a:pt x="95" y="138"/>
                  </a:cubicBezTo>
                  <a:cubicBezTo>
                    <a:pt x="111" y="166"/>
                    <a:pt x="161" y="226"/>
                    <a:pt x="164" y="249"/>
                  </a:cubicBezTo>
                  <a:cubicBezTo>
                    <a:pt x="164" y="249"/>
                    <a:pt x="88" y="155"/>
                    <a:pt x="75" y="131"/>
                  </a:cubicBezTo>
                  <a:cubicBezTo>
                    <a:pt x="63" y="108"/>
                    <a:pt x="32" y="56"/>
                    <a:pt x="20" y="45"/>
                  </a:cubicBezTo>
                  <a:cubicBezTo>
                    <a:pt x="8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8" name="Freeform 195">
              <a:extLst>
                <a:ext uri="{FF2B5EF4-FFF2-40B4-BE49-F238E27FC236}">
                  <a16:creationId xmlns:a16="http://schemas.microsoft.com/office/drawing/2014/main" id="{3072CC76-987C-48E1-A858-FD628CB07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829"/>
              <a:ext cx="116" cy="322"/>
            </a:xfrm>
            <a:custGeom>
              <a:avLst/>
              <a:gdLst>
                <a:gd name="T0" fmla="*/ 1 w 79"/>
                <a:gd name="T1" fmla="*/ 675 h 219"/>
                <a:gd name="T2" fmla="*/ 162 w 79"/>
                <a:gd name="T3" fmla="*/ 331 h 219"/>
                <a:gd name="T4" fmla="*/ 250 w 79"/>
                <a:gd name="T5" fmla="*/ 0 h 219"/>
                <a:gd name="T6" fmla="*/ 0 w 79"/>
                <a:gd name="T7" fmla="*/ 695 h 2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19">
                  <a:moveTo>
                    <a:pt x="1" y="212"/>
                  </a:moveTo>
                  <a:cubicBezTo>
                    <a:pt x="6" y="214"/>
                    <a:pt x="44" y="120"/>
                    <a:pt x="51" y="104"/>
                  </a:cubicBezTo>
                  <a:cubicBezTo>
                    <a:pt x="65" y="70"/>
                    <a:pt x="69" y="35"/>
                    <a:pt x="79" y="0"/>
                  </a:cubicBezTo>
                  <a:cubicBezTo>
                    <a:pt x="67" y="77"/>
                    <a:pt x="15" y="144"/>
                    <a:pt x="0" y="219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9" name="Freeform 196">
              <a:extLst>
                <a:ext uri="{FF2B5EF4-FFF2-40B4-BE49-F238E27FC236}">
                  <a16:creationId xmlns:a16="http://schemas.microsoft.com/office/drawing/2014/main" id="{540B69F3-6BCD-4306-99D8-6AB4EC08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834"/>
              <a:ext cx="125" cy="279"/>
            </a:xfrm>
            <a:custGeom>
              <a:avLst/>
              <a:gdLst>
                <a:gd name="T0" fmla="*/ 19 w 85"/>
                <a:gd name="T1" fmla="*/ 9 h 190"/>
                <a:gd name="T2" fmla="*/ 74 w 85"/>
                <a:gd name="T3" fmla="*/ 203 h 190"/>
                <a:gd name="T4" fmla="*/ 141 w 85"/>
                <a:gd name="T5" fmla="*/ 358 h 190"/>
                <a:gd name="T6" fmla="*/ 271 w 85"/>
                <a:gd name="T7" fmla="*/ 602 h 190"/>
                <a:gd name="T8" fmla="*/ 128 w 85"/>
                <a:gd name="T9" fmla="*/ 276 h 190"/>
                <a:gd name="T10" fmla="*/ 0 w 85"/>
                <a:gd name="T11" fmla="*/ 0 h 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90">
                  <a:moveTo>
                    <a:pt x="6" y="3"/>
                  </a:moveTo>
                  <a:cubicBezTo>
                    <a:pt x="17" y="14"/>
                    <a:pt x="18" y="47"/>
                    <a:pt x="23" y="64"/>
                  </a:cubicBezTo>
                  <a:cubicBezTo>
                    <a:pt x="29" y="81"/>
                    <a:pt x="35" y="97"/>
                    <a:pt x="44" y="113"/>
                  </a:cubicBezTo>
                  <a:cubicBezTo>
                    <a:pt x="57" y="139"/>
                    <a:pt x="69" y="167"/>
                    <a:pt x="85" y="190"/>
                  </a:cubicBezTo>
                  <a:cubicBezTo>
                    <a:pt x="67" y="159"/>
                    <a:pt x="55" y="121"/>
                    <a:pt x="40" y="87"/>
                  </a:cubicBezTo>
                  <a:cubicBezTo>
                    <a:pt x="27" y="58"/>
                    <a:pt x="11" y="30"/>
                    <a:pt x="0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0" name="Freeform 197">
              <a:extLst>
                <a:ext uri="{FF2B5EF4-FFF2-40B4-BE49-F238E27FC236}">
                  <a16:creationId xmlns:a16="http://schemas.microsoft.com/office/drawing/2014/main" id="{26A25F80-8875-4B03-BC66-C24F3361D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3342"/>
              <a:ext cx="127" cy="241"/>
            </a:xfrm>
            <a:custGeom>
              <a:avLst/>
              <a:gdLst>
                <a:gd name="T0" fmla="*/ 0 w 86"/>
                <a:gd name="T1" fmla="*/ 0 h 164"/>
                <a:gd name="T2" fmla="*/ 100 w 86"/>
                <a:gd name="T3" fmla="*/ 285 h 164"/>
                <a:gd name="T4" fmla="*/ 278 w 86"/>
                <a:gd name="T5" fmla="*/ 520 h 164"/>
                <a:gd name="T6" fmla="*/ 207 w 86"/>
                <a:gd name="T7" fmla="*/ 397 h 164"/>
                <a:gd name="T8" fmla="*/ 114 w 86"/>
                <a:gd name="T9" fmla="*/ 262 h 164"/>
                <a:gd name="T10" fmla="*/ 15 w 86"/>
                <a:gd name="T11" fmla="*/ 26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64">
                  <a:moveTo>
                    <a:pt x="0" y="0"/>
                  </a:moveTo>
                  <a:cubicBezTo>
                    <a:pt x="6" y="29"/>
                    <a:pt x="11" y="68"/>
                    <a:pt x="31" y="90"/>
                  </a:cubicBezTo>
                  <a:cubicBezTo>
                    <a:pt x="52" y="113"/>
                    <a:pt x="77" y="133"/>
                    <a:pt x="86" y="164"/>
                  </a:cubicBezTo>
                  <a:cubicBezTo>
                    <a:pt x="76" y="154"/>
                    <a:pt x="70" y="138"/>
                    <a:pt x="64" y="125"/>
                  </a:cubicBezTo>
                  <a:cubicBezTo>
                    <a:pt x="56" y="108"/>
                    <a:pt x="45" y="96"/>
                    <a:pt x="35" y="82"/>
                  </a:cubicBezTo>
                  <a:cubicBezTo>
                    <a:pt x="19" y="59"/>
                    <a:pt x="12" y="34"/>
                    <a:pt x="5" y="8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1" name="Freeform 198">
              <a:extLst>
                <a:ext uri="{FF2B5EF4-FFF2-40B4-BE49-F238E27FC236}">
                  <a16:creationId xmlns:a16="http://schemas.microsoft.com/office/drawing/2014/main" id="{173B5B11-F537-4A9B-8B66-976D40D30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3337"/>
              <a:ext cx="91" cy="228"/>
            </a:xfrm>
            <a:custGeom>
              <a:avLst/>
              <a:gdLst>
                <a:gd name="T0" fmla="*/ 176 w 62"/>
                <a:gd name="T1" fmla="*/ 0 h 155"/>
                <a:gd name="T2" fmla="*/ 0 w 62"/>
                <a:gd name="T3" fmla="*/ 493 h 155"/>
                <a:gd name="T4" fmla="*/ 82 w 62"/>
                <a:gd name="T5" fmla="*/ 350 h 155"/>
                <a:gd name="T6" fmla="*/ 147 w 62"/>
                <a:gd name="T7" fmla="*/ 238 h 155"/>
                <a:gd name="T8" fmla="*/ 197 w 62"/>
                <a:gd name="T9" fmla="*/ 1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55">
                  <a:moveTo>
                    <a:pt x="56" y="0"/>
                  </a:moveTo>
                  <a:cubicBezTo>
                    <a:pt x="59" y="54"/>
                    <a:pt x="19" y="107"/>
                    <a:pt x="0" y="155"/>
                  </a:cubicBezTo>
                  <a:cubicBezTo>
                    <a:pt x="10" y="141"/>
                    <a:pt x="16" y="124"/>
                    <a:pt x="26" y="110"/>
                  </a:cubicBezTo>
                  <a:cubicBezTo>
                    <a:pt x="33" y="99"/>
                    <a:pt x="41" y="87"/>
                    <a:pt x="46" y="75"/>
                  </a:cubicBezTo>
                  <a:cubicBezTo>
                    <a:pt x="53" y="55"/>
                    <a:pt x="50" y="20"/>
                    <a:pt x="62" y="5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2" name="Freeform 199">
              <a:extLst>
                <a:ext uri="{FF2B5EF4-FFF2-40B4-BE49-F238E27FC236}">
                  <a16:creationId xmlns:a16="http://schemas.microsoft.com/office/drawing/2014/main" id="{22AF0FCA-3B20-4D31-985E-77B29716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2631"/>
              <a:ext cx="305" cy="103"/>
            </a:xfrm>
            <a:custGeom>
              <a:avLst/>
              <a:gdLst>
                <a:gd name="T0" fmla="*/ 22 w 207"/>
                <a:gd name="T1" fmla="*/ 38 h 70"/>
                <a:gd name="T2" fmla="*/ 662 w 207"/>
                <a:gd name="T3" fmla="*/ 129 h 70"/>
                <a:gd name="T4" fmla="*/ 637 w 207"/>
                <a:gd name="T5" fmla="*/ 224 h 70"/>
                <a:gd name="T6" fmla="*/ 0 w 207"/>
                <a:gd name="T7" fmla="*/ 190 h 70"/>
                <a:gd name="T8" fmla="*/ 22 w 207"/>
                <a:gd name="T9" fmla="*/ 3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70">
                  <a:moveTo>
                    <a:pt x="7" y="12"/>
                  </a:moveTo>
                  <a:cubicBezTo>
                    <a:pt x="7" y="12"/>
                    <a:pt x="156" y="39"/>
                    <a:pt x="207" y="4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70"/>
                    <a:pt x="48" y="0"/>
                    <a:pt x="0" y="60"/>
                  </a:cubicBezTo>
                  <a:lnTo>
                    <a:pt x="7" y="12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3" name="Freeform 200">
              <a:extLst>
                <a:ext uri="{FF2B5EF4-FFF2-40B4-BE49-F238E27FC236}">
                  <a16:creationId xmlns:a16="http://schemas.microsoft.com/office/drawing/2014/main" id="{8537365B-8453-4DE5-A5B1-4D7E471F9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2635"/>
              <a:ext cx="303" cy="102"/>
            </a:xfrm>
            <a:custGeom>
              <a:avLst/>
              <a:gdLst>
                <a:gd name="T0" fmla="*/ 635 w 206"/>
                <a:gd name="T1" fmla="*/ 35 h 69"/>
                <a:gd name="T2" fmla="*/ 293 w 206"/>
                <a:gd name="T3" fmla="*/ 83 h 69"/>
                <a:gd name="T4" fmla="*/ 207 w 206"/>
                <a:gd name="T5" fmla="*/ 87 h 69"/>
                <a:gd name="T6" fmla="*/ 184 w 206"/>
                <a:gd name="T7" fmla="*/ 120 h 69"/>
                <a:gd name="T8" fmla="*/ 0 w 206"/>
                <a:gd name="T9" fmla="*/ 129 h 69"/>
                <a:gd name="T10" fmla="*/ 26 w 206"/>
                <a:gd name="T11" fmla="*/ 223 h 69"/>
                <a:gd name="T12" fmla="*/ 656 w 206"/>
                <a:gd name="T13" fmla="*/ 195 h 69"/>
                <a:gd name="T14" fmla="*/ 635 w 206"/>
                <a:gd name="T15" fmla="*/ 3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6" h="69">
                  <a:moveTo>
                    <a:pt x="200" y="11"/>
                  </a:moveTo>
                  <a:cubicBezTo>
                    <a:pt x="200" y="11"/>
                    <a:pt x="146" y="18"/>
                    <a:pt x="92" y="26"/>
                  </a:cubicBezTo>
                  <a:cubicBezTo>
                    <a:pt x="86" y="27"/>
                    <a:pt x="70" y="26"/>
                    <a:pt x="65" y="27"/>
                  </a:cubicBezTo>
                  <a:cubicBezTo>
                    <a:pt x="59" y="28"/>
                    <a:pt x="63" y="36"/>
                    <a:pt x="58" y="37"/>
                  </a:cubicBezTo>
                  <a:cubicBezTo>
                    <a:pt x="34" y="40"/>
                    <a:pt x="14" y="39"/>
                    <a:pt x="0" y="40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159" y="0"/>
                    <a:pt x="206" y="60"/>
                  </a:cubicBezTo>
                  <a:lnTo>
                    <a:pt x="200" y="11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5" name="Group 201">
            <a:extLst>
              <a:ext uri="{FF2B5EF4-FFF2-40B4-BE49-F238E27FC236}">
                <a16:creationId xmlns:a16="http://schemas.microsoft.com/office/drawing/2014/main" id="{1EA947DF-DFF0-472C-99C5-986B2C3F54CC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219200"/>
            <a:ext cx="1843088" cy="5197475"/>
            <a:chOff x="4149" y="716"/>
            <a:chExt cx="1179" cy="3326"/>
          </a:xfrm>
        </p:grpSpPr>
        <p:sp>
          <p:nvSpPr>
            <p:cNvPr id="23730" name="Freeform 202">
              <a:extLst>
                <a:ext uri="{FF2B5EF4-FFF2-40B4-BE49-F238E27FC236}">
                  <a16:creationId xmlns:a16="http://schemas.microsoft.com/office/drawing/2014/main" id="{3E0E7E9E-6166-4778-9210-CDC9A2228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3822"/>
              <a:ext cx="128" cy="65"/>
            </a:xfrm>
            <a:custGeom>
              <a:avLst/>
              <a:gdLst>
                <a:gd name="T0" fmla="*/ 0 w 128"/>
                <a:gd name="T1" fmla="*/ 9 h 65"/>
                <a:gd name="T2" fmla="*/ 22 w 128"/>
                <a:gd name="T3" fmla="*/ 49 h 65"/>
                <a:gd name="T4" fmla="*/ 102 w 128"/>
                <a:gd name="T5" fmla="*/ 65 h 65"/>
                <a:gd name="T6" fmla="*/ 128 w 128"/>
                <a:gd name="T7" fmla="*/ 38 h 65"/>
                <a:gd name="T8" fmla="*/ 128 w 128"/>
                <a:gd name="T9" fmla="*/ 0 h 65"/>
                <a:gd name="T10" fmla="*/ 0 w 128"/>
                <a:gd name="T11" fmla="*/ 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65">
                  <a:moveTo>
                    <a:pt x="0" y="9"/>
                  </a:moveTo>
                  <a:lnTo>
                    <a:pt x="22" y="49"/>
                  </a:lnTo>
                  <a:lnTo>
                    <a:pt x="102" y="65"/>
                  </a:lnTo>
                  <a:lnTo>
                    <a:pt x="128" y="38"/>
                  </a:lnTo>
                  <a:lnTo>
                    <a:pt x="128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1" name="Freeform 203">
              <a:extLst>
                <a:ext uri="{FF2B5EF4-FFF2-40B4-BE49-F238E27FC236}">
                  <a16:creationId xmlns:a16="http://schemas.microsoft.com/office/drawing/2014/main" id="{4ED7B5E5-685E-4D3E-9D62-64F304C73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822"/>
              <a:ext cx="315" cy="220"/>
            </a:xfrm>
            <a:custGeom>
              <a:avLst/>
              <a:gdLst>
                <a:gd name="T0" fmla="*/ 399 w 214"/>
                <a:gd name="T1" fmla="*/ 0 h 150"/>
                <a:gd name="T2" fmla="*/ 478 w 214"/>
                <a:gd name="T3" fmla="*/ 107 h 150"/>
                <a:gd name="T4" fmla="*/ 536 w 214"/>
                <a:gd name="T5" fmla="*/ 188 h 150"/>
                <a:gd name="T6" fmla="*/ 580 w 214"/>
                <a:gd name="T7" fmla="*/ 230 h 150"/>
                <a:gd name="T8" fmla="*/ 655 w 214"/>
                <a:gd name="T9" fmla="*/ 285 h 150"/>
                <a:gd name="T10" fmla="*/ 683 w 214"/>
                <a:gd name="T11" fmla="*/ 353 h 150"/>
                <a:gd name="T12" fmla="*/ 655 w 214"/>
                <a:gd name="T13" fmla="*/ 405 h 150"/>
                <a:gd name="T14" fmla="*/ 528 w 214"/>
                <a:gd name="T15" fmla="*/ 465 h 150"/>
                <a:gd name="T16" fmla="*/ 367 w 214"/>
                <a:gd name="T17" fmla="*/ 400 h 150"/>
                <a:gd name="T18" fmla="*/ 233 w 214"/>
                <a:gd name="T19" fmla="*/ 268 h 150"/>
                <a:gd name="T20" fmla="*/ 191 w 214"/>
                <a:gd name="T21" fmla="*/ 236 h 150"/>
                <a:gd name="T22" fmla="*/ 155 w 214"/>
                <a:gd name="T23" fmla="*/ 258 h 150"/>
                <a:gd name="T24" fmla="*/ 35 w 214"/>
                <a:gd name="T25" fmla="*/ 198 h 150"/>
                <a:gd name="T26" fmla="*/ 35 w 214"/>
                <a:gd name="T27" fmla="*/ 163 h 150"/>
                <a:gd name="T28" fmla="*/ 32 w 214"/>
                <a:gd name="T29" fmla="*/ 50 h 150"/>
                <a:gd name="T30" fmla="*/ 203 w 214"/>
                <a:gd name="T31" fmla="*/ 107 h 150"/>
                <a:gd name="T32" fmla="*/ 256 w 214"/>
                <a:gd name="T33" fmla="*/ 60 h 150"/>
                <a:gd name="T34" fmla="*/ 399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125" y="0"/>
                  </a:moveTo>
                  <a:cubicBezTo>
                    <a:pt x="125" y="0"/>
                    <a:pt x="144" y="23"/>
                    <a:pt x="150" y="34"/>
                  </a:cubicBezTo>
                  <a:cubicBezTo>
                    <a:pt x="157" y="46"/>
                    <a:pt x="165" y="54"/>
                    <a:pt x="168" y="59"/>
                  </a:cubicBezTo>
                  <a:cubicBezTo>
                    <a:pt x="172" y="63"/>
                    <a:pt x="175" y="70"/>
                    <a:pt x="182" y="73"/>
                  </a:cubicBezTo>
                  <a:cubicBezTo>
                    <a:pt x="188" y="76"/>
                    <a:pt x="200" y="85"/>
                    <a:pt x="205" y="90"/>
                  </a:cubicBezTo>
                  <a:cubicBezTo>
                    <a:pt x="213" y="97"/>
                    <a:pt x="214" y="112"/>
                    <a:pt x="214" y="112"/>
                  </a:cubicBezTo>
                  <a:cubicBezTo>
                    <a:pt x="214" y="112"/>
                    <a:pt x="211" y="122"/>
                    <a:pt x="205" y="128"/>
                  </a:cubicBezTo>
                  <a:cubicBezTo>
                    <a:pt x="200" y="134"/>
                    <a:pt x="185" y="150"/>
                    <a:pt x="166" y="147"/>
                  </a:cubicBezTo>
                  <a:cubicBezTo>
                    <a:pt x="157" y="146"/>
                    <a:pt x="133" y="143"/>
                    <a:pt x="115" y="127"/>
                  </a:cubicBezTo>
                  <a:cubicBezTo>
                    <a:pt x="98" y="110"/>
                    <a:pt x="80" y="93"/>
                    <a:pt x="73" y="85"/>
                  </a:cubicBezTo>
                  <a:cubicBezTo>
                    <a:pt x="67" y="79"/>
                    <a:pt x="60" y="75"/>
                    <a:pt x="60" y="75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15" y="70"/>
                    <a:pt x="11" y="6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0" y="32"/>
                    <a:pt x="10" y="16"/>
                  </a:cubicBezTo>
                  <a:cubicBezTo>
                    <a:pt x="10" y="16"/>
                    <a:pt x="50" y="35"/>
                    <a:pt x="64" y="34"/>
                  </a:cubicBezTo>
                  <a:cubicBezTo>
                    <a:pt x="78" y="34"/>
                    <a:pt x="80" y="19"/>
                    <a:pt x="80" y="19"/>
                  </a:cubicBezTo>
                  <a:cubicBezTo>
                    <a:pt x="125" y="0"/>
                    <a:pt x="125" y="0"/>
                    <a:pt x="125" y="0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2" name="Freeform 204">
              <a:extLst>
                <a:ext uri="{FF2B5EF4-FFF2-40B4-BE49-F238E27FC236}">
                  <a16:creationId xmlns:a16="http://schemas.microsoft.com/office/drawing/2014/main" id="{18378653-DCB0-46EA-B1D0-98164F64D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822"/>
              <a:ext cx="315" cy="220"/>
            </a:xfrm>
            <a:custGeom>
              <a:avLst/>
              <a:gdLst>
                <a:gd name="T0" fmla="*/ 399 w 214"/>
                <a:gd name="T1" fmla="*/ 0 h 150"/>
                <a:gd name="T2" fmla="*/ 478 w 214"/>
                <a:gd name="T3" fmla="*/ 107 h 150"/>
                <a:gd name="T4" fmla="*/ 536 w 214"/>
                <a:gd name="T5" fmla="*/ 188 h 150"/>
                <a:gd name="T6" fmla="*/ 580 w 214"/>
                <a:gd name="T7" fmla="*/ 230 h 150"/>
                <a:gd name="T8" fmla="*/ 655 w 214"/>
                <a:gd name="T9" fmla="*/ 285 h 150"/>
                <a:gd name="T10" fmla="*/ 683 w 214"/>
                <a:gd name="T11" fmla="*/ 353 h 150"/>
                <a:gd name="T12" fmla="*/ 655 w 214"/>
                <a:gd name="T13" fmla="*/ 405 h 150"/>
                <a:gd name="T14" fmla="*/ 528 w 214"/>
                <a:gd name="T15" fmla="*/ 465 h 150"/>
                <a:gd name="T16" fmla="*/ 367 w 214"/>
                <a:gd name="T17" fmla="*/ 400 h 150"/>
                <a:gd name="T18" fmla="*/ 233 w 214"/>
                <a:gd name="T19" fmla="*/ 268 h 150"/>
                <a:gd name="T20" fmla="*/ 191 w 214"/>
                <a:gd name="T21" fmla="*/ 236 h 150"/>
                <a:gd name="T22" fmla="*/ 155 w 214"/>
                <a:gd name="T23" fmla="*/ 258 h 150"/>
                <a:gd name="T24" fmla="*/ 35 w 214"/>
                <a:gd name="T25" fmla="*/ 198 h 150"/>
                <a:gd name="T26" fmla="*/ 35 w 214"/>
                <a:gd name="T27" fmla="*/ 163 h 150"/>
                <a:gd name="T28" fmla="*/ 32 w 214"/>
                <a:gd name="T29" fmla="*/ 50 h 150"/>
                <a:gd name="T30" fmla="*/ 203 w 214"/>
                <a:gd name="T31" fmla="*/ 107 h 150"/>
                <a:gd name="T32" fmla="*/ 256 w 214"/>
                <a:gd name="T33" fmla="*/ 60 h 150"/>
                <a:gd name="T34" fmla="*/ 399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125" y="0"/>
                  </a:moveTo>
                  <a:cubicBezTo>
                    <a:pt x="125" y="0"/>
                    <a:pt x="144" y="23"/>
                    <a:pt x="150" y="34"/>
                  </a:cubicBezTo>
                  <a:cubicBezTo>
                    <a:pt x="157" y="46"/>
                    <a:pt x="165" y="54"/>
                    <a:pt x="168" y="59"/>
                  </a:cubicBezTo>
                  <a:cubicBezTo>
                    <a:pt x="172" y="63"/>
                    <a:pt x="175" y="70"/>
                    <a:pt x="182" y="73"/>
                  </a:cubicBezTo>
                  <a:cubicBezTo>
                    <a:pt x="188" y="76"/>
                    <a:pt x="200" y="85"/>
                    <a:pt x="205" y="90"/>
                  </a:cubicBezTo>
                  <a:cubicBezTo>
                    <a:pt x="213" y="97"/>
                    <a:pt x="214" y="112"/>
                    <a:pt x="214" y="112"/>
                  </a:cubicBezTo>
                  <a:cubicBezTo>
                    <a:pt x="214" y="112"/>
                    <a:pt x="211" y="122"/>
                    <a:pt x="205" y="128"/>
                  </a:cubicBezTo>
                  <a:cubicBezTo>
                    <a:pt x="200" y="134"/>
                    <a:pt x="185" y="150"/>
                    <a:pt x="166" y="147"/>
                  </a:cubicBezTo>
                  <a:cubicBezTo>
                    <a:pt x="157" y="146"/>
                    <a:pt x="133" y="143"/>
                    <a:pt x="115" y="127"/>
                  </a:cubicBezTo>
                  <a:cubicBezTo>
                    <a:pt x="98" y="110"/>
                    <a:pt x="80" y="93"/>
                    <a:pt x="73" y="85"/>
                  </a:cubicBezTo>
                  <a:cubicBezTo>
                    <a:pt x="67" y="79"/>
                    <a:pt x="60" y="75"/>
                    <a:pt x="60" y="75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15" y="70"/>
                    <a:pt x="11" y="6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0" y="32"/>
                    <a:pt x="10" y="16"/>
                  </a:cubicBezTo>
                  <a:cubicBezTo>
                    <a:pt x="10" y="16"/>
                    <a:pt x="50" y="35"/>
                    <a:pt x="64" y="34"/>
                  </a:cubicBezTo>
                  <a:cubicBezTo>
                    <a:pt x="78" y="34"/>
                    <a:pt x="80" y="19"/>
                    <a:pt x="80" y="19"/>
                  </a:cubicBezTo>
                  <a:cubicBezTo>
                    <a:pt x="125" y="0"/>
                    <a:pt x="125" y="0"/>
                    <a:pt x="125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3" name="Freeform 205">
              <a:extLst>
                <a:ext uri="{FF2B5EF4-FFF2-40B4-BE49-F238E27FC236}">
                  <a16:creationId xmlns:a16="http://schemas.microsoft.com/office/drawing/2014/main" id="{9FB1FA53-B3A0-466A-855E-4B2B87EA2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899"/>
              <a:ext cx="280" cy="132"/>
            </a:xfrm>
            <a:custGeom>
              <a:avLst/>
              <a:gdLst>
                <a:gd name="T0" fmla="*/ 609 w 190"/>
                <a:gd name="T1" fmla="*/ 252 h 90"/>
                <a:gd name="T2" fmla="*/ 501 w 190"/>
                <a:gd name="T3" fmla="*/ 282 h 90"/>
                <a:gd name="T4" fmla="*/ 357 w 190"/>
                <a:gd name="T5" fmla="*/ 227 h 90"/>
                <a:gd name="T6" fmla="*/ 143 w 190"/>
                <a:gd name="T7" fmla="*/ 66 h 90"/>
                <a:gd name="T8" fmla="*/ 0 w 1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90">
                  <a:moveTo>
                    <a:pt x="190" y="80"/>
                  </a:moveTo>
                  <a:cubicBezTo>
                    <a:pt x="190" y="80"/>
                    <a:pt x="179" y="90"/>
                    <a:pt x="157" y="89"/>
                  </a:cubicBezTo>
                  <a:cubicBezTo>
                    <a:pt x="134" y="89"/>
                    <a:pt x="127" y="82"/>
                    <a:pt x="111" y="72"/>
                  </a:cubicBezTo>
                  <a:cubicBezTo>
                    <a:pt x="94" y="63"/>
                    <a:pt x="61" y="27"/>
                    <a:pt x="45" y="21"/>
                  </a:cubicBezTo>
                  <a:cubicBezTo>
                    <a:pt x="30" y="14"/>
                    <a:pt x="6" y="9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4" name="Line 206">
              <a:extLst>
                <a:ext uri="{FF2B5EF4-FFF2-40B4-BE49-F238E27FC236}">
                  <a16:creationId xmlns:a16="http://schemas.microsoft.com/office/drawing/2014/main" id="{F70A4ADA-273B-46D9-AE66-5AEFC59917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4" y="3925"/>
              <a:ext cx="1" cy="18"/>
            </a:xfrm>
            <a:prstGeom prst="lin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5" name="Freeform 207">
              <a:extLst>
                <a:ext uri="{FF2B5EF4-FFF2-40B4-BE49-F238E27FC236}">
                  <a16:creationId xmlns:a16="http://schemas.microsoft.com/office/drawing/2014/main" id="{1BE6639D-DAC6-4CDE-8477-E3F777F1E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3928"/>
              <a:ext cx="12" cy="12"/>
            </a:xfrm>
            <a:custGeom>
              <a:avLst/>
              <a:gdLst>
                <a:gd name="T0" fmla="*/ 5 w 8"/>
                <a:gd name="T1" fmla="*/ 0 h 8"/>
                <a:gd name="T2" fmla="*/ 0 w 8"/>
                <a:gd name="T3" fmla="*/ 27 h 8"/>
                <a:gd name="T4" fmla="*/ 14 w 8"/>
                <a:gd name="T5" fmla="*/ 14 h 8"/>
                <a:gd name="T6" fmla="*/ 27 w 8"/>
                <a:gd name="T7" fmla="*/ 12 h 8"/>
                <a:gd name="T8" fmla="*/ 18 w 8"/>
                <a:gd name="T9" fmla="*/ 5 h 8"/>
                <a:gd name="T10" fmla="*/ 5 w 8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1" y="7"/>
                    <a:pt x="3" y="5"/>
                    <a:pt x="4" y="4"/>
                  </a:cubicBezTo>
                  <a:cubicBezTo>
                    <a:pt x="5" y="4"/>
                    <a:pt x="7" y="3"/>
                    <a:pt x="8" y="3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6" name="Freeform 208">
              <a:extLst>
                <a:ext uri="{FF2B5EF4-FFF2-40B4-BE49-F238E27FC236}">
                  <a16:creationId xmlns:a16="http://schemas.microsoft.com/office/drawing/2014/main" id="{1B459643-5054-42AB-9463-F2AEDF20C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3868"/>
              <a:ext cx="84" cy="61"/>
            </a:xfrm>
            <a:custGeom>
              <a:avLst/>
              <a:gdLst>
                <a:gd name="T0" fmla="*/ 6 w 57"/>
                <a:gd name="T1" fmla="*/ 0 h 42"/>
                <a:gd name="T2" fmla="*/ 19 w 57"/>
                <a:gd name="T3" fmla="*/ 52 h 42"/>
                <a:gd name="T4" fmla="*/ 60 w 57"/>
                <a:gd name="T5" fmla="*/ 87 h 42"/>
                <a:gd name="T6" fmla="*/ 122 w 57"/>
                <a:gd name="T7" fmla="*/ 107 h 42"/>
                <a:gd name="T8" fmla="*/ 183 w 57"/>
                <a:gd name="T9" fmla="*/ 129 h 42"/>
                <a:gd name="T10" fmla="*/ 100 w 57"/>
                <a:gd name="T11" fmla="*/ 87 h 42"/>
                <a:gd name="T12" fmla="*/ 52 w 57"/>
                <a:gd name="T13" fmla="*/ 61 h 42"/>
                <a:gd name="T14" fmla="*/ 22 w 57"/>
                <a:gd name="T15" fmla="*/ 33 h 42"/>
                <a:gd name="T16" fmla="*/ 1 w 57"/>
                <a:gd name="T17" fmla="*/ 1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42">
                  <a:moveTo>
                    <a:pt x="2" y="0"/>
                  </a:moveTo>
                  <a:cubicBezTo>
                    <a:pt x="0" y="5"/>
                    <a:pt x="4" y="13"/>
                    <a:pt x="6" y="17"/>
                  </a:cubicBezTo>
                  <a:cubicBezTo>
                    <a:pt x="9" y="23"/>
                    <a:pt x="13" y="26"/>
                    <a:pt x="19" y="28"/>
                  </a:cubicBezTo>
                  <a:cubicBezTo>
                    <a:pt x="25" y="30"/>
                    <a:pt x="31" y="33"/>
                    <a:pt x="38" y="35"/>
                  </a:cubicBezTo>
                  <a:cubicBezTo>
                    <a:pt x="44" y="36"/>
                    <a:pt x="51" y="42"/>
                    <a:pt x="57" y="42"/>
                  </a:cubicBezTo>
                  <a:cubicBezTo>
                    <a:pt x="48" y="39"/>
                    <a:pt x="40" y="32"/>
                    <a:pt x="31" y="28"/>
                  </a:cubicBezTo>
                  <a:cubicBezTo>
                    <a:pt x="26" y="25"/>
                    <a:pt x="20" y="24"/>
                    <a:pt x="16" y="20"/>
                  </a:cubicBezTo>
                  <a:cubicBezTo>
                    <a:pt x="13" y="17"/>
                    <a:pt x="9" y="14"/>
                    <a:pt x="7" y="11"/>
                  </a:cubicBezTo>
                  <a:cubicBezTo>
                    <a:pt x="5" y="9"/>
                    <a:pt x="3" y="2"/>
                    <a:pt x="1" y="1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7" name="Freeform 209">
              <a:extLst>
                <a:ext uri="{FF2B5EF4-FFF2-40B4-BE49-F238E27FC236}">
                  <a16:creationId xmlns:a16="http://schemas.microsoft.com/office/drawing/2014/main" id="{EBF329ED-A363-46D0-A2A8-0D1EDA261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828"/>
              <a:ext cx="124" cy="112"/>
            </a:xfrm>
            <a:custGeom>
              <a:avLst/>
              <a:gdLst>
                <a:gd name="T0" fmla="*/ 128 w 84"/>
                <a:gd name="T1" fmla="*/ 0 h 76"/>
                <a:gd name="T2" fmla="*/ 155 w 84"/>
                <a:gd name="T3" fmla="*/ 40 h 76"/>
                <a:gd name="T4" fmla="*/ 187 w 84"/>
                <a:gd name="T5" fmla="*/ 81 h 76"/>
                <a:gd name="T6" fmla="*/ 242 w 84"/>
                <a:gd name="T7" fmla="*/ 150 h 76"/>
                <a:gd name="T8" fmla="*/ 261 w 84"/>
                <a:gd name="T9" fmla="*/ 211 h 76"/>
                <a:gd name="T10" fmla="*/ 216 w 84"/>
                <a:gd name="T11" fmla="*/ 237 h 76"/>
                <a:gd name="T12" fmla="*/ 168 w 84"/>
                <a:gd name="T13" fmla="*/ 234 h 76"/>
                <a:gd name="T14" fmla="*/ 120 w 84"/>
                <a:gd name="T15" fmla="*/ 180 h 76"/>
                <a:gd name="T16" fmla="*/ 9 w 84"/>
                <a:gd name="T17" fmla="*/ 77 h 76"/>
                <a:gd name="T18" fmla="*/ 0 w 84"/>
                <a:gd name="T19" fmla="*/ 68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76">
                  <a:moveTo>
                    <a:pt x="40" y="0"/>
                  </a:moveTo>
                  <a:cubicBezTo>
                    <a:pt x="43" y="3"/>
                    <a:pt x="45" y="8"/>
                    <a:pt x="48" y="12"/>
                  </a:cubicBezTo>
                  <a:cubicBezTo>
                    <a:pt x="51" y="16"/>
                    <a:pt x="54" y="20"/>
                    <a:pt x="58" y="25"/>
                  </a:cubicBezTo>
                  <a:cubicBezTo>
                    <a:pt x="64" y="32"/>
                    <a:pt x="69" y="39"/>
                    <a:pt x="75" y="47"/>
                  </a:cubicBezTo>
                  <a:cubicBezTo>
                    <a:pt x="80" y="52"/>
                    <a:pt x="84" y="59"/>
                    <a:pt x="81" y="66"/>
                  </a:cubicBezTo>
                  <a:cubicBezTo>
                    <a:pt x="78" y="71"/>
                    <a:pt x="73" y="72"/>
                    <a:pt x="67" y="74"/>
                  </a:cubicBezTo>
                  <a:cubicBezTo>
                    <a:pt x="62" y="75"/>
                    <a:pt x="57" y="76"/>
                    <a:pt x="52" y="73"/>
                  </a:cubicBezTo>
                  <a:cubicBezTo>
                    <a:pt x="46" y="69"/>
                    <a:pt x="42" y="61"/>
                    <a:pt x="37" y="56"/>
                  </a:cubicBezTo>
                  <a:cubicBezTo>
                    <a:pt x="27" y="44"/>
                    <a:pt x="16" y="33"/>
                    <a:pt x="3" y="24"/>
                  </a:cubicBezTo>
                  <a:cubicBezTo>
                    <a:pt x="2" y="23"/>
                    <a:pt x="1" y="22"/>
                    <a:pt x="0" y="21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8" name="Freeform 210">
              <a:extLst>
                <a:ext uri="{FF2B5EF4-FFF2-40B4-BE49-F238E27FC236}">
                  <a16:creationId xmlns:a16="http://schemas.microsoft.com/office/drawing/2014/main" id="{E6B0953F-7587-4A84-9992-6D2C267ED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907"/>
              <a:ext cx="55" cy="25"/>
            </a:xfrm>
            <a:custGeom>
              <a:avLst/>
              <a:gdLst>
                <a:gd name="T0" fmla="*/ 122 w 37"/>
                <a:gd name="T1" fmla="*/ 0 h 17"/>
                <a:gd name="T2" fmla="*/ 54 w 37"/>
                <a:gd name="T3" fmla="*/ 13 h 17"/>
                <a:gd name="T4" fmla="*/ 0 w 37"/>
                <a:gd name="T5" fmla="*/ 5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7">
                  <a:moveTo>
                    <a:pt x="37" y="0"/>
                  </a:moveTo>
                  <a:cubicBezTo>
                    <a:pt x="30" y="1"/>
                    <a:pt x="23" y="0"/>
                    <a:pt x="16" y="4"/>
                  </a:cubicBezTo>
                  <a:cubicBezTo>
                    <a:pt x="11" y="7"/>
                    <a:pt x="3" y="12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9" name="Freeform 211">
              <a:extLst>
                <a:ext uri="{FF2B5EF4-FFF2-40B4-BE49-F238E27FC236}">
                  <a16:creationId xmlns:a16="http://schemas.microsoft.com/office/drawing/2014/main" id="{3B9C85FD-755A-4E2C-8C0D-3630829B8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3891"/>
              <a:ext cx="56" cy="28"/>
            </a:xfrm>
            <a:custGeom>
              <a:avLst/>
              <a:gdLst>
                <a:gd name="T0" fmla="*/ 122 w 38"/>
                <a:gd name="T1" fmla="*/ 0 h 19"/>
                <a:gd name="T2" fmla="*/ 81 w 38"/>
                <a:gd name="T3" fmla="*/ 6 h 19"/>
                <a:gd name="T4" fmla="*/ 40 w 38"/>
                <a:gd name="T5" fmla="*/ 22 h 19"/>
                <a:gd name="T6" fmla="*/ 0 w 38"/>
                <a:gd name="T7" fmla="*/ 6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38" y="0"/>
                  </a:moveTo>
                  <a:cubicBezTo>
                    <a:pt x="34" y="1"/>
                    <a:pt x="30" y="0"/>
                    <a:pt x="25" y="2"/>
                  </a:cubicBezTo>
                  <a:cubicBezTo>
                    <a:pt x="21" y="3"/>
                    <a:pt x="16" y="5"/>
                    <a:pt x="12" y="7"/>
                  </a:cubicBezTo>
                  <a:cubicBezTo>
                    <a:pt x="7" y="10"/>
                    <a:pt x="3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0" name="Freeform 212">
              <a:extLst>
                <a:ext uri="{FF2B5EF4-FFF2-40B4-BE49-F238E27FC236}">
                  <a16:creationId xmlns:a16="http://schemas.microsoft.com/office/drawing/2014/main" id="{47B03EB0-C452-4579-AB55-A7D07D096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3874"/>
              <a:ext cx="53" cy="29"/>
            </a:xfrm>
            <a:custGeom>
              <a:avLst/>
              <a:gdLst>
                <a:gd name="T0" fmla="*/ 115 w 36"/>
                <a:gd name="T1" fmla="*/ 0 h 20"/>
                <a:gd name="T2" fmla="*/ 68 w 36"/>
                <a:gd name="T3" fmla="*/ 13 h 20"/>
                <a:gd name="T4" fmla="*/ 32 w 36"/>
                <a:gd name="T5" fmla="*/ 28 h 20"/>
                <a:gd name="T6" fmla="*/ 0 w 36"/>
                <a:gd name="T7" fmla="*/ 6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0">
                  <a:moveTo>
                    <a:pt x="36" y="0"/>
                  </a:moveTo>
                  <a:cubicBezTo>
                    <a:pt x="31" y="1"/>
                    <a:pt x="26" y="2"/>
                    <a:pt x="21" y="4"/>
                  </a:cubicBezTo>
                  <a:cubicBezTo>
                    <a:pt x="17" y="6"/>
                    <a:pt x="14" y="8"/>
                    <a:pt x="10" y="9"/>
                  </a:cubicBezTo>
                  <a:cubicBezTo>
                    <a:pt x="6" y="12"/>
                    <a:pt x="3" y="16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1" name="Freeform 213">
              <a:extLst>
                <a:ext uri="{FF2B5EF4-FFF2-40B4-BE49-F238E27FC236}">
                  <a16:creationId xmlns:a16="http://schemas.microsoft.com/office/drawing/2014/main" id="{FEA06723-BBAC-4995-86A2-161974A80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3856"/>
              <a:ext cx="62" cy="29"/>
            </a:xfrm>
            <a:custGeom>
              <a:avLst/>
              <a:gdLst>
                <a:gd name="T0" fmla="*/ 136 w 42"/>
                <a:gd name="T1" fmla="*/ 0 h 20"/>
                <a:gd name="T2" fmla="*/ 46 w 42"/>
                <a:gd name="T3" fmla="*/ 32 h 20"/>
                <a:gd name="T4" fmla="*/ 0 w 42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42" y="0"/>
                  </a:moveTo>
                  <a:cubicBezTo>
                    <a:pt x="32" y="1"/>
                    <a:pt x="22" y="5"/>
                    <a:pt x="14" y="10"/>
                  </a:cubicBezTo>
                  <a:cubicBezTo>
                    <a:pt x="8" y="12"/>
                    <a:pt x="2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2" name="Freeform 214">
              <a:extLst>
                <a:ext uri="{FF2B5EF4-FFF2-40B4-BE49-F238E27FC236}">
                  <a16:creationId xmlns:a16="http://schemas.microsoft.com/office/drawing/2014/main" id="{EAD15461-229A-4D3F-96E8-AB420333B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3838"/>
              <a:ext cx="58" cy="33"/>
            </a:xfrm>
            <a:custGeom>
              <a:avLst/>
              <a:gdLst>
                <a:gd name="T0" fmla="*/ 0 w 40"/>
                <a:gd name="T1" fmla="*/ 75 h 22"/>
                <a:gd name="T2" fmla="*/ 122 w 4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2">
                  <a:moveTo>
                    <a:pt x="0" y="22"/>
                  </a:moveTo>
                  <a:cubicBezTo>
                    <a:pt x="8" y="9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3" name="Freeform 215">
              <a:extLst>
                <a:ext uri="{FF2B5EF4-FFF2-40B4-BE49-F238E27FC236}">
                  <a16:creationId xmlns:a16="http://schemas.microsoft.com/office/drawing/2014/main" id="{2834A883-3C05-41A9-8C63-A0955887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3822"/>
              <a:ext cx="128" cy="65"/>
            </a:xfrm>
            <a:custGeom>
              <a:avLst/>
              <a:gdLst>
                <a:gd name="T0" fmla="*/ 128 w 128"/>
                <a:gd name="T1" fmla="*/ 9 h 65"/>
                <a:gd name="T2" fmla="*/ 106 w 128"/>
                <a:gd name="T3" fmla="*/ 49 h 65"/>
                <a:gd name="T4" fmla="*/ 26 w 128"/>
                <a:gd name="T5" fmla="*/ 65 h 65"/>
                <a:gd name="T6" fmla="*/ 0 w 128"/>
                <a:gd name="T7" fmla="*/ 38 h 65"/>
                <a:gd name="T8" fmla="*/ 0 w 128"/>
                <a:gd name="T9" fmla="*/ 0 h 65"/>
                <a:gd name="T10" fmla="*/ 128 w 128"/>
                <a:gd name="T11" fmla="*/ 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65">
                  <a:moveTo>
                    <a:pt x="128" y="9"/>
                  </a:moveTo>
                  <a:lnTo>
                    <a:pt x="106" y="49"/>
                  </a:lnTo>
                  <a:lnTo>
                    <a:pt x="26" y="65"/>
                  </a:lnTo>
                  <a:lnTo>
                    <a:pt x="0" y="38"/>
                  </a:lnTo>
                  <a:lnTo>
                    <a:pt x="0" y="0"/>
                  </a:lnTo>
                  <a:lnTo>
                    <a:pt x="12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4" name="Freeform 216">
              <a:extLst>
                <a:ext uri="{FF2B5EF4-FFF2-40B4-BE49-F238E27FC236}">
                  <a16:creationId xmlns:a16="http://schemas.microsoft.com/office/drawing/2014/main" id="{AC97D442-6568-4802-9879-39D6A9458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3822"/>
              <a:ext cx="315" cy="220"/>
            </a:xfrm>
            <a:custGeom>
              <a:avLst/>
              <a:gdLst>
                <a:gd name="T0" fmla="*/ 281 w 214"/>
                <a:gd name="T1" fmla="*/ 0 h 150"/>
                <a:gd name="T2" fmla="*/ 203 w 214"/>
                <a:gd name="T3" fmla="*/ 107 h 150"/>
                <a:gd name="T4" fmla="*/ 147 w 214"/>
                <a:gd name="T5" fmla="*/ 188 h 150"/>
                <a:gd name="T6" fmla="*/ 102 w 214"/>
                <a:gd name="T7" fmla="*/ 230 h 150"/>
                <a:gd name="T8" fmla="*/ 28 w 214"/>
                <a:gd name="T9" fmla="*/ 285 h 150"/>
                <a:gd name="T10" fmla="*/ 0 w 214"/>
                <a:gd name="T11" fmla="*/ 353 h 150"/>
                <a:gd name="T12" fmla="*/ 28 w 214"/>
                <a:gd name="T13" fmla="*/ 405 h 150"/>
                <a:gd name="T14" fmla="*/ 155 w 214"/>
                <a:gd name="T15" fmla="*/ 465 h 150"/>
                <a:gd name="T16" fmla="*/ 316 w 214"/>
                <a:gd name="T17" fmla="*/ 400 h 150"/>
                <a:gd name="T18" fmla="*/ 450 w 214"/>
                <a:gd name="T19" fmla="*/ 268 h 150"/>
                <a:gd name="T20" fmla="*/ 492 w 214"/>
                <a:gd name="T21" fmla="*/ 236 h 150"/>
                <a:gd name="T22" fmla="*/ 528 w 214"/>
                <a:gd name="T23" fmla="*/ 258 h 150"/>
                <a:gd name="T24" fmla="*/ 648 w 214"/>
                <a:gd name="T25" fmla="*/ 198 h 150"/>
                <a:gd name="T26" fmla="*/ 648 w 214"/>
                <a:gd name="T27" fmla="*/ 163 h 150"/>
                <a:gd name="T28" fmla="*/ 651 w 214"/>
                <a:gd name="T29" fmla="*/ 50 h 150"/>
                <a:gd name="T30" fmla="*/ 478 w 214"/>
                <a:gd name="T31" fmla="*/ 107 h 150"/>
                <a:gd name="T32" fmla="*/ 427 w 214"/>
                <a:gd name="T33" fmla="*/ 60 h 150"/>
                <a:gd name="T34" fmla="*/ 284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88" y="0"/>
                  </a:moveTo>
                  <a:cubicBezTo>
                    <a:pt x="88" y="0"/>
                    <a:pt x="70" y="23"/>
                    <a:pt x="64" y="34"/>
                  </a:cubicBezTo>
                  <a:cubicBezTo>
                    <a:pt x="57" y="46"/>
                    <a:pt x="49" y="54"/>
                    <a:pt x="46" y="59"/>
                  </a:cubicBezTo>
                  <a:cubicBezTo>
                    <a:pt x="42" y="63"/>
                    <a:pt x="38" y="70"/>
                    <a:pt x="32" y="73"/>
                  </a:cubicBezTo>
                  <a:cubicBezTo>
                    <a:pt x="25" y="76"/>
                    <a:pt x="14" y="85"/>
                    <a:pt x="9" y="90"/>
                  </a:cubicBezTo>
                  <a:cubicBezTo>
                    <a:pt x="0" y="97"/>
                    <a:pt x="0" y="112"/>
                    <a:pt x="0" y="112"/>
                  </a:cubicBezTo>
                  <a:cubicBezTo>
                    <a:pt x="0" y="112"/>
                    <a:pt x="3" y="122"/>
                    <a:pt x="9" y="128"/>
                  </a:cubicBezTo>
                  <a:cubicBezTo>
                    <a:pt x="14" y="134"/>
                    <a:pt x="29" y="150"/>
                    <a:pt x="48" y="147"/>
                  </a:cubicBezTo>
                  <a:cubicBezTo>
                    <a:pt x="56" y="146"/>
                    <a:pt x="81" y="143"/>
                    <a:pt x="99" y="127"/>
                  </a:cubicBezTo>
                  <a:cubicBezTo>
                    <a:pt x="116" y="110"/>
                    <a:pt x="134" y="93"/>
                    <a:pt x="141" y="85"/>
                  </a:cubicBezTo>
                  <a:cubicBezTo>
                    <a:pt x="147" y="79"/>
                    <a:pt x="154" y="75"/>
                    <a:pt x="154" y="75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82"/>
                    <a:pt x="199" y="70"/>
                    <a:pt x="203" y="63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14" y="32"/>
                    <a:pt x="204" y="16"/>
                  </a:cubicBezTo>
                  <a:cubicBezTo>
                    <a:pt x="204" y="16"/>
                    <a:pt x="164" y="35"/>
                    <a:pt x="150" y="34"/>
                  </a:cubicBezTo>
                  <a:cubicBezTo>
                    <a:pt x="136" y="34"/>
                    <a:pt x="134" y="19"/>
                    <a:pt x="134" y="19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5" name="Freeform 217">
              <a:extLst>
                <a:ext uri="{FF2B5EF4-FFF2-40B4-BE49-F238E27FC236}">
                  <a16:creationId xmlns:a16="http://schemas.microsoft.com/office/drawing/2014/main" id="{C8859FB5-D32D-4E4B-9DF7-294A1883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3822"/>
              <a:ext cx="315" cy="220"/>
            </a:xfrm>
            <a:custGeom>
              <a:avLst/>
              <a:gdLst>
                <a:gd name="T0" fmla="*/ 281 w 214"/>
                <a:gd name="T1" fmla="*/ 0 h 150"/>
                <a:gd name="T2" fmla="*/ 203 w 214"/>
                <a:gd name="T3" fmla="*/ 107 h 150"/>
                <a:gd name="T4" fmla="*/ 147 w 214"/>
                <a:gd name="T5" fmla="*/ 188 h 150"/>
                <a:gd name="T6" fmla="*/ 102 w 214"/>
                <a:gd name="T7" fmla="*/ 230 h 150"/>
                <a:gd name="T8" fmla="*/ 28 w 214"/>
                <a:gd name="T9" fmla="*/ 285 h 150"/>
                <a:gd name="T10" fmla="*/ 0 w 214"/>
                <a:gd name="T11" fmla="*/ 353 h 150"/>
                <a:gd name="T12" fmla="*/ 28 w 214"/>
                <a:gd name="T13" fmla="*/ 405 h 150"/>
                <a:gd name="T14" fmla="*/ 155 w 214"/>
                <a:gd name="T15" fmla="*/ 465 h 150"/>
                <a:gd name="T16" fmla="*/ 316 w 214"/>
                <a:gd name="T17" fmla="*/ 400 h 150"/>
                <a:gd name="T18" fmla="*/ 450 w 214"/>
                <a:gd name="T19" fmla="*/ 268 h 150"/>
                <a:gd name="T20" fmla="*/ 492 w 214"/>
                <a:gd name="T21" fmla="*/ 236 h 150"/>
                <a:gd name="T22" fmla="*/ 528 w 214"/>
                <a:gd name="T23" fmla="*/ 258 h 150"/>
                <a:gd name="T24" fmla="*/ 648 w 214"/>
                <a:gd name="T25" fmla="*/ 198 h 150"/>
                <a:gd name="T26" fmla="*/ 648 w 214"/>
                <a:gd name="T27" fmla="*/ 163 h 150"/>
                <a:gd name="T28" fmla="*/ 651 w 214"/>
                <a:gd name="T29" fmla="*/ 50 h 150"/>
                <a:gd name="T30" fmla="*/ 478 w 214"/>
                <a:gd name="T31" fmla="*/ 107 h 150"/>
                <a:gd name="T32" fmla="*/ 427 w 214"/>
                <a:gd name="T33" fmla="*/ 60 h 150"/>
                <a:gd name="T34" fmla="*/ 284 w 214"/>
                <a:gd name="T35" fmla="*/ 0 h 1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50">
                  <a:moveTo>
                    <a:pt x="88" y="0"/>
                  </a:moveTo>
                  <a:cubicBezTo>
                    <a:pt x="88" y="0"/>
                    <a:pt x="70" y="23"/>
                    <a:pt x="64" y="34"/>
                  </a:cubicBezTo>
                  <a:cubicBezTo>
                    <a:pt x="57" y="46"/>
                    <a:pt x="49" y="54"/>
                    <a:pt x="46" y="59"/>
                  </a:cubicBezTo>
                  <a:cubicBezTo>
                    <a:pt x="42" y="63"/>
                    <a:pt x="38" y="70"/>
                    <a:pt x="32" y="73"/>
                  </a:cubicBezTo>
                  <a:cubicBezTo>
                    <a:pt x="25" y="76"/>
                    <a:pt x="14" y="85"/>
                    <a:pt x="9" y="90"/>
                  </a:cubicBezTo>
                  <a:cubicBezTo>
                    <a:pt x="0" y="97"/>
                    <a:pt x="0" y="112"/>
                    <a:pt x="0" y="112"/>
                  </a:cubicBezTo>
                  <a:cubicBezTo>
                    <a:pt x="0" y="112"/>
                    <a:pt x="3" y="122"/>
                    <a:pt x="9" y="128"/>
                  </a:cubicBezTo>
                  <a:cubicBezTo>
                    <a:pt x="14" y="134"/>
                    <a:pt x="29" y="150"/>
                    <a:pt x="48" y="147"/>
                  </a:cubicBezTo>
                  <a:cubicBezTo>
                    <a:pt x="56" y="146"/>
                    <a:pt x="81" y="143"/>
                    <a:pt x="99" y="127"/>
                  </a:cubicBezTo>
                  <a:cubicBezTo>
                    <a:pt x="116" y="110"/>
                    <a:pt x="134" y="93"/>
                    <a:pt x="141" y="85"/>
                  </a:cubicBezTo>
                  <a:cubicBezTo>
                    <a:pt x="147" y="79"/>
                    <a:pt x="154" y="75"/>
                    <a:pt x="154" y="75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82"/>
                    <a:pt x="199" y="70"/>
                    <a:pt x="203" y="63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14" y="32"/>
                    <a:pt x="204" y="16"/>
                  </a:cubicBezTo>
                  <a:cubicBezTo>
                    <a:pt x="204" y="16"/>
                    <a:pt x="164" y="35"/>
                    <a:pt x="150" y="34"/>
                  </a:cubicBezTo>
                  <a:cubicBezTo>
                    <a:pt x="136" y="34"/>
                    <a:pt x="134" y="19"/>
                    <a:pt x="134" y="19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6" name="Freeform 218">
              <a:extLst>
                <a:ext uri="{FF2B5EF4-FFF2-40B4-BE49-F238E27FC236}">
                  <a16:creationId xmlns:a16="http://schemas.microsoft.com/office/drawing/2014/main" id="{4423BD25-830D-4618-A49F-38E281C42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3899"/>
              <a:ext cx="280" cy="132"/>
            </a:xfrm>
            <a:custGeom>
              <a:avLst/>
              <a:gdLst>
                <a:gd name="T0" fmla="*/ 0 w 190"/>
                <a:gd name="T1" fmla="*/ 252 h 90"/>
                <a:gd name="T2" fmla="*/ 102 w 190"/>
                <a:gd name="T3" fmla="*/ 282 h 90"/>
                <a:gd name="T4" fmla="*/ 252 w 190"/>
                <a:gd name="T5" fmla="*/ 227 h 90"/>
                <a:gd name="T6" fmla="*/ 460 w 190"/>
                <a:gd name="T7" fmla="*/ 66 h 90"/>
                <a:gd name="T8" fmla="*/ 609 w 1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90">
                  <a:moveTo>
                    <a:pt x="0" y="80"/>
                  </a:moveTo>
                  <a:cubicBezTo>
                    <a:pt x="0" y="80"/>
                    <a:pt x="11" y="90"/>
                    <a:pt x="32" y="89"/>
                  </a:cubicBezTo>
                  <a:cubicBezTo>
                    <a:pt x="55" y="89"/>
                    <a:pt x="63" y="82"/>
                    <a:pt x="79" y="72"/>
                  </a:cubicBezTo>
                  <a:cubicBezTo>
                    <a:pt x="96" y="63"/>
                    <a:pt x="129" y="27"/>
                    <a:pt x="144" y="21"/>
                  </a:cubicBezTo>
                  <a:cubicBezTo>
                    <a:pt x="160" y="14"/>
                    <a:pt x="184" y="9"/>
                    <a:pt x="19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7" name="Line 219">
              <a:extLst>
                <a:ext uri="{FF2B5EF4-FFF2-40B4-BE49-F238E27FC236}">
                  <a16:creationId xmlns:a16="http://schemas.microsoft.com/office/drawing/2014/main" id="{602A0F82-2574-4110-A893-12A83F4F20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93" y="3925"/>
              <a:ext cx="1" cy="18"/>
            </a:xfrm>
            <a:prstGeom prst="lin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8" name="Freeform 220">
              <a:extLst>
                <a:ext uri="{FF2B5EF4-FFF2-40B4-BE49-F238E27FC236}">
                  <a16:creationId xmlns:a16="http://schemas.microsoft.com/office/drawing/2014/main" id="{758949CB-FCD8-4FE9-9A0F-967F22FB6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928"/>
              <a:ext cx="12" cy="12"/>
            </a:xfrm>
            <a:custGeom>
              <a:avLst/>
              <a:gdLst>
                <a:gd name="T0" fmla="*/ 26 w 8"/>
                <a:gd name="T1" fmla="*/ 0 h 8"/>
                <a:gd name="T2" fmla="*/ 27 w 8"/>
                <a:gd name="T3" fmla="*/ 27 h 8"/>
                <a:gd name="T4" fmla="*/ 14 w 8"/>
                <a:gd name="T5" fmla="*/ 14 h 8"/>
                <a:gd name="T6" fmla="*/ 0 w 8"/>
                <a:gd name="T7" fmla="*/ 12 h 8"/>
                <a:gd name="T8" fmla="*/ 12 w 8"/>
                <a:gd name="T9" fmla="*/ 5 h 8"/>
                <a:gd name="T10" fmla="*/ 26 w 8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2"/>
                    <a:pt x="8" y="5"/>
                    <a:pt x="8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4" y="1"/>
                    <a:pt x="6" y="1"/>
                    <a:pt x="7" y="0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9" name="Freeform 221">
              <a:extLst>
                <a:ext uri="{FF2B5EF4-FFF2-40B4-BE49-F238E27FC236}">
                  <a16:creationId xmlns:a16="http://schemas.microsoft.com/office/drawing/2014/main" id="{4FEF26D6-8E2B-4E9E-A5ED-36AFA5614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3868"/>
              <a:ext cx="83" cy="61"/>
            </a:xfrm>
            <a:custGeom>
              <a:avLst/>
              <a:gdLst>
                <a:gd name="T0" fmla="*/ 181 w 56"/>
                <a:gd name="T1" fmla="*/ 0 h 42"/>
                <a:gd name="T2" fmla="*/ 167 w 56"/>
                <a:gd name="T3" fmla="*/ 52 h 42"/>
                <a:gd name="T4" fmla="*/ 123 w 56"/>
                <a:gd name="T5" fmla="*/ 87 h 42"/>
                <a:gd name="T6" fmla="*/ 62 w 56"/>
                <a:gd name="T7" fmla="*/ 107 h 42"/>
                <a:gd name="T8" fmla="*/ 0 w 56"/>
                <a:gd name="T9" fmla="*/ 129 h 42"/>
                <a:gd name="T10" fmla="*/ 82 w 56"/>
                <a:gd name="T11" fmla="*/ 87 h 42"/>
                <a:gd name="T12" fmla="*/ 133 w 56"/>
                <a:gd name="T13" fmla="*/ 61 h 42"/>
                <a:gd name="T14" fmla="*/ 163 w 56"/>
                <a:gd name="T15" fmla="*/ 33 h 42"/>
                <a:gd name="T16" fmla="*/ 182 w 56"/>
                <a:gd name="T17" fmla="*/ 1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42">
                  <a:moveTo>
                    <a:pt x="55" y="0"/>
                  </a:moveTo>
                  <a:cubicBezTo>
                    <a:pt x="56" y="5"/>
                    <a:pt x="53" y="13"/>
                    <a:pt x="51" y="17"/>
                  </a:cubicBezTo>
                  <a:cubicBezTo>
                    <a:pt x="48" y="23"/>
                    <a:pt x="44" y="26"/>
                    <a:pt x="38" y="28"/>
                  </a:cubicBezTo>
                  <a:cubicBezTo>
                    <a:pt x="31" y="30"/>
                    <a:pt x="25" y="33"/>
                    <a:pt x="19" y="35"/>
                  </a:cubicBezTo>
                  <a:cubicBezTo>
                    <a:pt x="13" y="36"/>
                    <a:pt x="6" y="42"/>
                    <a:pt x="0" y="42"/>
                  </a:cubicBezTo>
                  <a:cubicBezTo>
                    <a:pt x="9" y="39"/>
                    <a:pt x="17" y="32"/>
                    <a:pt x="25" y="28"/>
                  </a:cubicBezTo>
                  <a:cubicBezTo>
                    <a:pt x="31" y="25"/>
                    <a:pt x="36" y="24"/>
                    <a:pt x="41" y="20"/>
                  </a:cubicBezTo>
                  <a:cubicBezTo>
                    <a:pt x="44" y="17"/>
                    <a:pt x="48" y="14"/>
                    <a:pt x="50" y="11"/>
                  </a:cubicBezTo>
                  <a:cubicBezTo>
                    <a:pt x="52" y="9"/>
                    <a:pt x="54" y="2"/>
                    <a:pt x="56" y="1"/>
                  </a:cubicBezTo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0" name="Freeform 222">
              <a:extLst>
                <a:ext uri="{FF2B5EF4-FFF2-40B4-BE49-F238E27FC236}">
                  <a16:creationId xmlns:a16="http://schemas.microsoft.com/office/drawing/2014/main" id="{9C0B5AC6-6C40-4795-833D-B4CBE5532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828"/>
              <a:ext cx="125" cy="112"/>
            </a:xfrm>
            <a:custGeom>
              <a:avLst/>
              <a:gdLst>
                <a:gd name="T0" fmla="*/ 143 w 85"/>
                <a:gd name="T1" fmla="*/ 0 h 76"/>
                <a:gd name="T2" fmla="*/ 116 w 85"/>
                <a:gd name="T3" fmla="*/ 40 h 76"/>
                <a:gd name="T4" fmla="*/ 87 w 85"/>
                <a:gd name="T5" fmla="*/ 81 h 76"/>
                <a:gd name="T6" fmla="*/ 32 w 85"/>
                <a:gd name="T7" fmla="*/ 150 h 76"/>
                <a:gd name="T8" fmla="*/ 13 w 85"/>
                <a:gd name="T9" fmla="*/ 211 h 76"/>
                <a:gd name="T10" fmla="*/ 54 w 85"/>
                <a:gd name="T11" fmla="*/ 237 h 76"/>
                <a:gd name="T12" fmla="*/ 101 w 85"/>
                <a:gd name="T13" fmla="*/ 234 h 76"/>
                <a:gd name="T14" fmla="*/ 149 w 85"/>
                <a:gd name="T15" fmla="*/ 180 h 76"/>
                <a:gd name="T16" fmla="*/ 257 w 85"/>
                <a:gd name="T17" fmla="*/ 77 h 76"/>
                <a:gd name="T18" fmla="*/ 271 w 85"/>
                <a:gd name="T19" fmla="*/ 68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76">
                  <a:moveTo>
                    <a:pt x="45" y="0"/>
                  </a:moveTo>
                  <a:cubicBezTo>
                    <a:pt x="42" y="3"/>
                    <a:pt x="40" y="8"/>
                    <a:pt x="37" y="12"/>
                  </a:cubicBezTo>
                  <a:cubicBezTo>
                    <a:pt x="34" y="16"/>
                    <a:pt x="31" y="20"/>
                    <a:pt x="27" y="25"/>
                  </a:cubicBezTo>
                  <a:cubicBezTo>
                    <a:pt x="21" y="32"/>
                    <a:pt x="15" y="39"/>
                    <a:pt x="10" y="47"/>
                  </a:cubicBezTo>
                  <a:cubicBezTo>
                    <a:pt x="5" y="52"/>
                    <a:pt x="0" y="59"/>
                    <a:pt x="4" y="66"/>
                  </a:cubicBezTo>
                  <a:cubicBezTo>
                    <a:pt x="7" y="71"/>
                    <a:pt x="12" y="72"/>
                    <a:pt x="17" y="74"/>
                  </a:cubicBezTo>
                  <a:cubicBezTo>
                    <a:pt x="23" y="75"/>
                    <a:pt x="28" y="76"/>
                    <a:pt x="32" y="73"/>
                  </a:cubicBezTo>
                  <a:cubicBezTo>
                    <a:pt x="39" y="69"/>
                    <a:pt x="42" y="61"/>
                    <a:pt x="47" y="56"/>
                  </a:cubicBezTo>
                  <a:cubicBezTo>
                    <a:pt x="58" y="44"/>
                    <a:pt x="69" y="33"/>
                    <a:pt x="81" y="24"/>
                  </a:cubicBezTo>
                  <a:cubicBezTo>
                    <a:pt x="83" y="23"/>
                    <a:pt x="84" y="22"/>
                    <a:pt x="85" y="21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1" name="Freeform 223">
              <a:extLst>
                <a:ext uri="{FF2B5EF4-FFF2-40B4-BE49-F238E27FC236}">
                  <a16:creationId xmlns:a16="http://schemas.microsoft.com/office/drawing/2014/main" id="{E83117B9-95F5-48DE-8174-35726730E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3907"/>
              <a:ext cx="53" cy="25"/>
            </a:xfrm>
            <a:custGeom>
              <a:avLst/>
              <a:gdLst>
                <a:gd name="T0" fmla="*/ 0 w 36"/>
                <a:gd name="T1" fmla="*/ 0 h 17"/>
                <a:gd name="T2" fmla="*/ 68 w 36"/>
                <a:gd name="T3" fmla="*/ 13 h 17"/>
                <a:gd name="T4" fmla="*/ 115 w 36"/>
                <a:gd name="T5" fmla="*/ 5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7" y="1"/>
                    <a:pt x="14" y="0"/>
                    <a:pt x="21" y="4"/>
                  </a:cubicBezTo>
                  <a:cubicBezTo>
                    <a:pt x="26" y="7"/>
                    <a:pt x="34" y="12"/>
                    <a:pt x="36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2" name="Freeform 224">
              <a:extLst>
                <a:ext uri="{FF2B5EF4-FFF2-40B4-BE49-F238E27FC236}">
                  <a16:creationId xmlns:a16="http://schemas.microsoft.com/office/drawing/2014/main" id="{3E5A7A52-2B59-4BBE-8B92-F5E7D685A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891"/>
              <a:ext cx="56" cy="28"/>
            </a:xfrm>
            <a:custGeom>
              <a:avLst/>
              <a:gdLst>
                <a:gd name="T0" fmla="*/ 0 w 38"/>
                <a:gd name="T1" fmla="*/ 0 h 19"/>
                <a:gd name="T2" fmla="*/ 41 w 38"/>
                <a:gd name="T3" fmla="*/ 6 h 19"/>
                <a:gd name="T4" fmla="*/ 83 w 38"/>
                <a:gd name="T5" fmla="*/ 22 h 19"/>
                <a:gd name="T6" fmla="*/ 122 w 38"/>
                <a:gd name="T7" fmla="*/ 6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0" y="0"/>
                  </a:moveTo>
                  <a:cubicBezTo>
                    <a:pt x="4" y="1"/>
                    <a:pt x="8" y="0"/>
                    <a:pt x="13" y="2"/>
                  </a:cubicBezTo>
                  <a:cubicBezTo>
                    <a:pt x="17" y="3"/>
                    <a:pt x="21" y="5"/>
                    <a:pt x="26" y="7"/>
                  </a:cubicBezTo>
                  <a:cubicBezTo>
                    <a:pt x="31" y="10"/>
                    <a:pt x="35" y="14"/>
                    <a:pt x="38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3" name="Freeform 225">
              <a:extLst>
                <a:ext uri="{FF2B5EF4-FFF2-40B4-BE49-F238E27FC236}">
                  <a16:creationId xmlns:a16="http://schemas.microsoft.com/office/drawing/2014/main" id="{27091A04-CC32-48CB-8FEC-67F6EA2BA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874"/>
              <a:ext cx="53" cy="29"/>
            </a:xfrm>
            <a:custGeom>
              <a:avLst/>
              <a:gdLst>
                <a:gd name="T0" fmla="*/ 0 w 36"/>
                <a:gd name="T1" fmla="*/ 0 h 20"/>
                <a:gd name="T2" fmla="*/ 47 w 36"/>
                <a:gd name="T3" fmla="*/ 13 h 20"/>
                <a:gd name="T4" fmla="*/ 82 w 36"/>
                <a:gd name="T5" fmla="*/ 28 h 20"/>
                <a:gd name="T6" fmla="*/ 115 w 36"/>
                <a:gd name="T7" fmla="*/ 6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0">
                  <a:moveTo>
                    <a:pt x="0" y="0"/>
                  </a:moveTo>
                  <a:cubicBezTo>
                    <a:pt x="5" y="1"/>
                    <a:pt x="10" y="1"/>
                    <a:pt x="15" y="4"/>
                  </a:cubicBezTo>
                  <a:cubicBezTo>
                    <a:pt x="19" y="6"/>
                    <a:pt x="22" y="8"/>
                    <a:pt x="26" y="9"/>
                  </a:cubicBezTo>
                  <a:cubicBezTo>
                    <a:pt x="30" y="12"/>
                    <a:pt x="33" y="16"/>
                    <a:pt x="36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4" name="Freeform 226">
              <a:extLst>
                <a:ext uri="{FF2B5EF4-FFF2-40B4-BE49-F238E27FC236}">
                  <a16:creationId xmlns:a16="http://schemas.microsoft.com/office/drawing/2014/main" id="{36DECA78-AFFB-4CB9-AF31-3AF6B08E1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3856"/>
              <a:ext cx="62" cy="29"/>
            </a:xfrm>
            <a:custGeom>
              <a:avLst/>
              <a:gdLst>
                <a:gd name="T0" fmla="*/ 0 w 42"/>
                <a:gd name="T1" fmla="*/ 0 h 20"/>
                <a:gd name="T2" fmla="*/ 90 w 42"/>
                <a:gd name="T3" fmla="*/ 32 h 20"/>
                <a:gd name="T4" fmla="*/ 136 w 42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0" y="0"/>
                  </a:moveTo>
                  <a:cubicBezTo>
                    <a:pt x="9" y="1"/>
                    <a:pt x="20" y="5"/>
                    <a:pt x="28" y="10"/>
                  </a:cubicBezTo>
                  <a:cubicBezTo>
                    <a:pt x="33" y="12"/>
                    <a:pt x="40" y="14"/>
                    <a:pt x="42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5" name="Freeform 227">
              <a:extLst>
                <a:ext uri="{FF2B5EF4-FFF2-40B4-BE49-F238E27FC236}">
                  <a16:creationId xmlns:a16="http://schemas.microsoft.com/office/drawing/2014/main" id="{5B759F9F-F7CF-4F23-A61C-EB3893E26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3838"/>
              <a:ext cx="59" cy="33"/>
            </a:xfrm>
            <a:custGeom>
              <a:avLst/>
              <a:gdLst>
                <a:gd name="T0" fmla="*/ 128 w 40"/>
                <a:gd name="T1" fmla="*/ 75 h 22"/>
                <a:gd name="T2" fmla="*/ 0 w 4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2">
                  <a:moveTo>
                    <a:pt x="40" y="22"/>
                  </a:moveTo>
                  <a:cubicBezTo>
                    <a:pt x="33" y="9"/>
                    <a:pt x="15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6" name="Freeform 228">
              <a:extLst>
                <a:ext uri="{FF2B5EF4-FFF2-40B4-BE49-F238E27FC236}">
                  <a16:creationId xmlns:a16="http://schemas.microsoft.com/office/drawing/2014/main" id="{E9AAD273-043E-4B38-B0C1-1C174DA38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107"/>
              <a:ext cx="948" cy="1761"/>
            </a:xfrm>
            <a:custGeom>
              <a:avLst/>
              <a:gdLst>
                <a:gd name="T0" fmla="*/ 1603 w 644"/>
                <a:gd name="T1" fmla="*/ 0 h 1199"/>
                <a:gd name="T2" fmla="*/ 1850 w 644"/>
                <a:gd name="T3" fmla="*/ 1685 h 1199"/>
                <a:gd name="T4" fmla="*/ 1887 w 644"/>
                <a:gd name="T5" fmla="*/ 2256 h 1199"/>
                <a:gd name="T6" fmla="*/ 1965 w 644"/>
                <a:gd name="T7" fmla="*/ 2683 h 1199"/>
                <a:gd name="T8" fmla="*/ 2006 w 644"/>
                <a:gd name="T9" fmla="*/ 3331 h 1199"/>
                <a:gd name="T10" fmla="*/ 2055 w 644"/>
                <a:gd name="T11" fmla="*/ 3682 h 1199"/>
                <a:gd name="T12" fmla="*/ 1786 w 644"/>
                <a:gd name="T13" fmla="*/ 3783 h 1199"/>
                <a:gd name="T14" fmla="*/ 1521 w 644"/>
                <a:gd name="T15" fmla="*/ 3704 h 1199"/>
                <a:gd name="T16" fmla="*/ 1506 w 644"/>
                <a:gd name="T17" fmla="*/ 3406 h 1199"/>
                <a:gd name="T18" fmla="*/ 1479 w 644"/>
                <a:gd name="T19" fmla="*/ 3102 h 1199"/>
                <a:gd name="T20" fmla="*/ 1468 w 644"/>
                <a:gd name="T21" fmla="*/ 2946 h 1199"/>
                <a:gd name="T22" fmla="*/ 1394 w 644"/>
                <a:gd name="T23" fmla="*/ 2669 h 1199"/>
                <a:gd name="T24" fmla="*/ 1337 w 644"/>
                <a:gd name="T25" fmla="*/ 2297 h 1199"/>
                <a:gd name="T26" fmla="*/ 1298 w 644"/>
                <a:gd name="T27" fmla="*/ 2069 h 1199"/>
                <a:gd name="T28" fmla="*/ 1225 w 644"/>
                <a:gd name="T29" fmla="*/ 1698 h 1199"/>
                <a:gd name="T30" fmla="*/ 1142 w 644"/>
                <a:gd name="T31" fmla="*/ 1285 h 1199"/>
                <a:gd name="T32" fmla="*/ 1025 w 644"/>
                <a:gd name="T33" fmla="*/ 852 h 1199"/>
                <a:gd name="T34" fmla="*/ 913 w 644"/>
                <a:gd name="T35" fmla="*/ 1285 h 1199"/>
                <a:gd name="T36" fmla="*/ 826 w 644"/>
                <a:gd name="T37" fmla="*/ 1698 h 1199"/>
                <a:gd name="T38" fmla="*/ 752 w 644"/>
                <a:gd name="T39" fmla="*/ 2069 h 1199"/>
                <a:gd name="T40" fmla="*/ 715 w 644"/>
                <a:gd name="T41" fmla="*/ 2297 h 1199"/>
                <a:gd name="T42" fmla="*/ 657 w 644"/>
                <a:gd name="T43" fmla="*/ 2669 h 1199"/>
                <a:gd name="T44" fmla="*/ 583 w 644"/>
                <a:gd name="T45" fmla="*/ 2946 h 1199"/>
                <a:gd name="T46" fmla="*/ 570 w 644"/>
                <a:gd name="T47" fmla="*/ 3102 h 1199"/>
                <a:gd name="T48" fmla="*/ 546 w 644"/>
                <a:gd name="T49" fmla="*/ 3406 h 1199"/>
                <a:gd name="T50" fmla="*/ 528 w 644"/>
                <a:gd name="T51" fmla="*/ 3704 h 1199"/>
                <a:gd name="T52" fmla="*/ 265 w 644"/>
                <a:gd name="T53" fmla="*/ 3783 h 1199"/>
                <a:gd name="T54" fmla="*/ 0 w 644"/>
                <a:gd name="T55" fmla="*/ 3682 h 1199"/>
                <a:gd name="T56" fmla="*/ 46 w 644"/>
                <a:gd name="T57" fmla="*/ 3331 h 1199"/>
                <a:gd name="T58" fmla="*/ 87 w 644"/>
                <a:gd name="T59" fmla="*/ 2683 h 1199"/>
                <a:gd name="T60" fmla="*/ 162 w 644"/>
                <a:gd name="T61" fmla="*/ 2256 h 1199"/>
                <a:gd name="T62" fmla="*/ 202 w 644"/>
                <a:gd name="T63" fmla="*/ 1685 h 1199"/>
                <a:gd name="T64" fmla="*/ 446 w 644"/>
                <a:gd name="T65" fmla="*/ 0 h 1199"/>
                <a:gd name="T66" fmla="*/ 1603 w 644"/>
                <a:gd name="T67" fmla="*/ 0 h 11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4" h="1199">
                  <a:moveTo>
                    <a:pt x="503" y="0"/>
                  </a:moveTo>
                  <a:cubicBezTo>
                    <a:pt x="503" y="0"/>
                    <a:pt x="580" y="451"/>
                    <a:pt x="580" y="532"/>
                  </a:cubicBezTo>
                  <a:cubicBezTo>
                    <a:pt x="580" y="614"/>
                    <a:pt x="587" y="686"/>
                    <a:pt x="592" y="712"/>
                  </a:cubicBezTo>
                  <a:cubicBezTo>
                    <a:pt x="597" y="738"/>
                    <a:pt x="617" y="816"/>
                    <a:pt x="616" y="847"/>
                  </a:cubicBezTo>
                  <a:cubicBezTo>
                    <a:pt x="614" y="879"/>
                    <a:pt x="626" y="1012"/>
                    <a:pt x="629" y="1051"/>
                  </a:cubicBezTo>
                  <a:cubicBezTo>
                    <a:pt x="632" y="1090"/>
                    <a:pt x="644" y="1162"/>
                    <a:pt x="644" y="1162"/>
                  </a:cubicBezTo>
                  <a:cubicBezTo>
                    <a:pt x="644" y="1162"/>
                    <a:pt x="605" y="1199"/>
                    <a:pt x="560" y="1194"/>
                  </a:cubicBezTo>
                  <a:cubicBezTo>
                    <a:pt x="516" y="1190"/>
                    <a:pt x="477" y="1169"/>
                    <a:pt x="477" y="1169"/>
                  </a:cubicBezTo>
                  <a:cubicBezTo>
                    <a:pt x="477" y="1169"/>
                    <a:pt x="474" y="1105"/>
                    <a:pt x="472" y="1075"/>
                  </a:cubicBezTo>
                  <a:cubicBezTo>
                    <a:pt x="470" y="1045"/>
                    <a:pt x="466" y="996"/>
                    <a:pt x="464" y="979"/>
                  </a:cubicBezTo>
                  <a:cubicBezTo>
                    <a:pt x="463" y="962"/>
                    <a:pt x="460" y="930"/>
                    <a:pt x="460" y="930"/>
                  </a:cubicBezTo>
                  <a:cubicBezTo>
                    <a:pt x="460" y="930"/>
                    <a:pt x="442" y="871"/>
                    <a:pt x="437" y="842"/>
                  </a:cubicBezTo>
                  <a:cubicBezTo>
                    <a:pt x="431" y="813"/>
                    <a:pt x="423" y="749"/>
                    <a:pt x="419" y="725"/>
                  </a:cubicBezTo>
                  <a:cubicBezTo>
                    <a:pt x="414" y="701"/>
                    <a:pt x="414" y="679"/>
                    <a:pt x="407" y="653"/>
                  </a:cubicBezTo>
                  <a:cubicBezTo>
                    <a:pt x="400" y="627"/>
                    <a:pt x="388" y="572"/>
                    <a:pt x="384" y="536"/>
                  </a:cubicBezTo>
                  <a:cubicBezTo>
                    <a:pt x="380" y="500"/>
                    <a:pt x="365" y="439"/>
                    <a:pt x="358" y="406"/>
                  </a:cubicBezTo>
                  <a:cubicBezTo>
                    <a:pt x="351" y="373"/>
                    <a:pt x="321" y="269"/>
                    <a:pt x="321" y="269"/>
                  </a:cubicBezTo>
                  <a:cubicBezTo>
                    <a:pt x="321" y="269"/>
                    <a:pt x="293" y="373"/>
                    <a:pt x="286" y="406"/>
                  </a:cubicBezTo>
                  <a:cubicBezTo>
                    <a:pt x="278" y="439"/>
                    <a:pt x="263" y="500"/>
                    <a:pt x="259" y="536"/>
                  </a:cubicBezTo>
                  <a:cubicBezTo>
                    <a:pt x="255" y="572"/>
                    <a:pt x="243" y="627"/>
                    <a:pt x="236" y="653"/>
                  </a:cubicBezTo>
                  <a:cubicBezTo>
                    <a:pt x="229" y="679"/>
                    <a:pt x="229" y="701"/>
                    <a:pt x="224" y="725"/>
                  </a:cubicBezTo>
                  <a:cubicBezTo>
                    <a:pt x="220" y="749"/>
                    <a:pt x="212" y="813"/>
                    <a:pt x="206" y="842"/>
                  </a:cubicBezTo>
                  <a:cubicBezTo>
                    <a:pt x="201" y="871"/>
                    <a:pt x="183" y="930"/>
                    <a:pt x="183" y="930"/>
                  </a:cubicBezTo>
                  <a:cubicBezTo>
                    <a:pt x="183" y="930"/>
                    <a:pt x="181" y="962"/>
                    <a:pt x="179" y="979"/>
                  </a:cubicBezTo>
                  <a:cubicBezTo>
                    <a:pt x="177" y="996"/>
                    <a:pt x="173" y="1045"/>
                    <a:pt x="171" y="1075"/>
                  </a:cubicBezTo>
                  <a:cubicBezTo>
                    <a:pt x="170" y="1105"/>
                    <a:pt x="166" y="1169"/>
                    <a:pt x="166" y="1169"/>
                  </a:cubicBezTo>
                  <a:cubicBezTo>
                    <a:pt x="166" y="1169"/>
                    <a:pt x="127" y="1190"/>
                    <a:pt x="83" y="1194"/>
                  </a:cubicBezTo>
                  <a:cubicBezTo>
                    <a:pt x="38" y="1199"/>
                    <a:pt x="0" y="1162"/>
                    <a:pt x="0" y="1162"/>
                  </a:cubicBezTo>
                  <a:cubicBezTo>
                    <a:pt x="0" y="1162"/>
                    <a:pt x="11" y="1090"/>
                    <a:pt x="14" y="1051"/>
                  </a:cubicBezTo>
                  <a:cubicBezTo>
                    <a:pt x="18" y="1012"/>
                    <a:pt x="29" y="879"/>
                    <a:pt x="27" y="847"/>
                  </a:cubicBezTo>
                  <a:cubicBezTo>
                    <a:pt x="26" y="816"/>
                    <a:pt x="46" y="738"/>
                    <a:pt x="51" y="712"/>
                  </a:cubicBezTo>
                  <a:cubicBezTo>
                    <a:pt x="56" y="686"/>
                    <a:pt x="63" y="614"/>
                    <a:pt x="63" y="532"/>
                  </a:cubicBezTo>
                  <a:cubicBezTo>
                    <a:pt x="63" y="451"/>
                    <a:pt x="140" y="0"/>
                    <a:pt x="140" y="0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7" name="Freeform 229">
              <a:extLst>
                <a:ext uri="{FF2B5EF4-FFF2-40B4-BE49-F238E27FC236}">
                  <a16:creationId xmlns:a16="http://schemas.microsoft.com/office/drawing/2014/main" id="{52B09178-13B9-4F47-8FCC-DF237B37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2829"/>
              <a:ext cx="121" cy="313"/>
            </a:xfrm>
            <a:custGeom>
              <a:avLst/>
              <a:gdLst>
                <a:gd name="T0" fmla="*/ 0 w 82"/>
                <a:gd name="T1" fmla="*/ 0 h 213"/>
                <a:gd name="T2" fmla="*/ 264 w 82"/>
                <a:gd name="T3" fmla="*/ 676 h 2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13">
                  <a:moveTo>
                    <a:pt x="0" y="0"/>
                  </a:moveTo>
                  <a:cubicBezTo>
                    <a:pt x="0" y="0"/>
                    <a:pt x="35" y="150"/>
                    <a:pt x="82" y="2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8" name="Freeform 230">
              <a:extLst>
                <a:ext uri="{FF2B5EF4-FFF2-40B4-BE49-F238E27FC236}">
                  <a16:creationId xmlns:a16="http://schemas.microsoft.com/office/drawing/2014/main" id="{B1276E3D-3360-4614-8DF6-FB0CD43D7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107"/>
              <a:ext cx="948" cy="1761"/>
            </a:xfrm>
            <a:custGeom>
              <a:avLst/>
              <a:gdLst>
                <a:gd name="T0" fmla="*/ 1603 w 644"/>
                <a:gd name="T1" fmla="*/ 0 h 1199"/>
                <a:gd name="T2" fmla="*/ 1850 w 644"/>
                <a:gd name="T3" fmla="*/ 1685 h 1199"/>
                <a:gd name="T4" fmla="*/ 1887 w 644"/>
                <a:gd name="T5" fmla="*/ 2256 h 1199"/>
                <a:gd name="T6" fmla="*/ 1965 w 644"/>
                <a:gd name="T7" fmla="*/ 2683 h 1199"/>
                <a:gd name="T8" fmla="*/ 2006 w 644"/>
                <a:gd name="T9" fmla="*/ 3331 h 1199"/>
                <a:gd name="T10" fmla="*/ 2055 w 644"/>
                <a:gd name="T11" fmla="*/ 3682 h 1199"/>
                <a:gd name="T12" fmla="*/ 1786 w 644"/>
                <a:gd name="T13" fmla="*/ 3783 h 1199"/>
                <a:gd name="T14" fmla="*/ 1521 w 644"/>
                <a:gd name="T15" fmla="*/ 3704 h 1199"/>
                <a:gd name="T16" fmla="*/ 1506 w 644"/>
                <a:gd name="T17" fmla="*/ 3406 h 1199"/>
                <a:gd name="T18" fmla="*/ 1479 w 644"/>
                <a:gd name="T19" fmla="*/ 3102 h 1199"/>
                <a:gd name="T20" fmla="*/ 1468 w 644"/>
                <a:gd name="T21" fmla="*/ 2946 h 1199"/>
                <a:gd name="T22" fmla="*/ 1394 w 644"/>
                <a:gd name="T23" fmla="*/ 2669 h 1199"/>
                <a:gd name="T24" fmla="*/ 1337 w 644"/>
                <a:gd name="T25" fmla="*/ 2297 h 1199"/>
                <a:gd name="T26" fmla="*/ 1298 w 644"/>
                <a:gd name="T27" fmla="*/ 2069 h 1199"/>
                <a:gd name="T28" fmla="*/ 1225 w 644"/>
                <a:gd name="T29" fmla="*/ 1698 h 1199"/>
                <a:gd name="T30" fmla="*/ 1142 w 644"/>
                <a:gd name="T31" fmla="*/ 1285 h 1199"/>
                <a:gd name="T32" fmla="*/ 1025 w 644"/>
                <a:gd name="T33" fmla="*/ 852 h 1199"/>
                <a:gd name="T34" fmla="*/ 913 w 644"/>
                <a:gd name="T35" fmla="*/ 1285 h 1199"/>
                <a:gd name="T36" fmla="*/ 826 w 644"/>
                <a:gd name="T37" fmla="*/ 1698 h 1199"/>
                <a:gd name="T38" fmla="*/ 752 w 644"/>
                <a:gd name="T39" fmla="*/ 2069 h 1199"/>
                <a:gd name="T40" fmla="*/ 715 w 644"/>
                <a:gd name="T41" fmla="*/ 2297 h 1199"/>
                <a:gd name="T42" fmla="*/ 657 w 644"/>
                <a:gd name="T43" fmla="*/ 2669 h 1199"/>
                <a:gd name="T44" fmla="*/ 583 w 644"/>
                <a:gd name="T45" fmla="*/ 2946 h 1199"/>
                <a:gd name="T46" fmla="*/ 570 w 644"/>
                <a:gd name="T47" fmla="*/ 3102 h 1199"/>
                <a:gd name="T48" fmla="*/ 546 w 644"/>
                <a:gd name="T49" fmla="*/ 3406 h 1199"/>
                <a:gd name="T50" fmla="*/ 528 w 644"/>
                <a:gd name="T51" fmla="*/ 3704 h 1199"/>
                <a:gd name="T52" fmla="*/ 265 w 644"/>
                <a:gd name="T53" fmla="*/ 3783 h 1199"/>
                <a:gd name="T54" fmla="*/ 0 w 644"/>
                <a:gd name="T55" fmla="*/ 3682 h 1199"/>
                <a:gd name="T56" fmla="*/ 46 w 644"/>
                <a:gd name="T57" fmla="*/ 3331 h 1199"/>
                <a:gd name="T58" fmla="*/ 87 w 644"/>
                <a:gd name="T59" fmla="*/ 2683 h 1199"/>
                <a:gd name="T60" fmla="*/ 162 w 644"/>
                <a:gd name="T61" fmla="*/ 2256 h 1199"/>
                <a:gd name="T62" fmla="*/ 202 w 644"/>
                <a:gd name="T63" fmla="*/ 1685 h 1199"/>
                <a:gd name="T64" fmla="*/ 446 w 644"/>
                <a:gd name="T65" fmla="*/ 0 h 1199"/>
                <a:gd name="T66" fmla="*/ 1603 w 644"/>
                <a:gd name="T67" fmla="*/ 0 h 11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4" h="1199">
                  <a:moveTo>
                    <a:pt x="503" y="0"/>
                  </a:moveTo>
                  <a:cubicBezTo>
                    <a:pt x="503" y="0"/>
                    <a:pt x="580" y="451"/>
                    <a:pt x="580" y="532"/>
                  </a:cubicBezTo>
                  <a:cubicBezTo>
                    <a:pt x="580" y="614"/>
                    <a:pt x="587" y="686"/>
                    <a:pt x="592" y="712"/>
                  </a:cubicBezTo>
                  <a:cubicBezTo>
                    <a:pt x="597" y="738"/>
                    <a:pt x="617" y="816"/>
                    <a:pt x="616" y="847"/>
                  </a:cubicBezTo>
                  <a:cubicBezTo>
                    <a:pt x="614" y="879"/>
                    <a:pt x="626" y="1012"/>
                    <a:pt x="629" y="1051"/>
                  </a:cubicBezTo>
                  <a:cubicBezTo>
                    <a:pt x="632" y="1090"/>
                    <a:pt x="644" y="1162"/>
                    <a:pt x="644" y="1162"/>
                  </a:cubicBezTo>
                  <a:cubicBezTo>
                    <a:pt x="644" y="1162"/>
                    <a:pt x="605" y="1199"/>
                    <a:pt x="560" y="1194"/>
                  </a:cubicBezTo>
                  <a:cubicBezTo>
                    <a:pt x="516" y="1190"/>
                    <a:pt x="477" y="1169"/>
                    <a:pt x="477" y="1169"/>
                  </a:cubicBezTo>
                  <a:cubicBezTo>
                    <a:pt x="477" y="1169"/>
                    <a:pt x="474" y="1105"/>
                    <a:pt x="472" y="1075"/>
                  </a:cubicBezTo>
                  <a:cubicBezTo>
                    <a:pt x="470" y="1045"/>
                    <a:pt x="466" y="996"/>
                    <a:pt x="464" y="979"/>
                  </a:cubicBezTo>
                  <a:cubicBezTo>
                    <a:pt x="463" y="962"/>
                    <a:pt x="460" y="930"/>
                    <a:pt x="460" y="930"/>
                  </a:cubicBezTo>
                  <a:cubicBezTo>
                    <a:pt x="460" y="930"/>
                    <a:pt x="442" y="871"/>
                    <a:pt x="437" y="842"/>
                  </a:cubicBezTo>
                  <a:cubicBezTo>
                    <a:pt x="431" y="813"/>
                    <a:pt x="423" y="749"/>
                    <a:pt x="419" y="725"/>
                  </a:cubicBezTo>
                  <a:cubicBezTo>
                    <a:pt x="414" y="701"/>
                    <a:pt x="414" y="679"/>
                    <a:pt x="407" y="653"/>
                  </a:cubicBezTo>
                  <a:cubicBezTo>
                    <a:pt x="400" y="627"/>
                    <a:pt x="388" y="572"/>
                    <a:pt x="384" y="536"/>
                  </a:cubicBezTo>
                  <a:cubicBezTo>
                    <a:pt x="380" y="500"/>
                    <a:pt x="365" y="439"/>
                    <a:pt x="358" y="406"/>
                  </a:cubicBezTo>
                  <a:cubicBezTo>
                    <a:pt x="351" y="373"/>
                    <a:pt x="321" y="269"/>
                    <a:pt x="321" y="269"/>
                  </a:cubicBezTo>
                  <a:cubicBezTo>
                    <a:pt x="321" y="269"/>
                    <a:pt x="293" y="373"/>
                    <a:pt x="286" y="406"/>
                  </a:cubicBezTo>
                  <a:cubicBezTo>
                    <a:pt x="278" y="439"/>
                    <a:pt x="263" y="500"/>
                    <a:pt x="259" y="536"/>
                  </a:cubicBezTo>
                  <a:cubicBezTo>
                    <a:pt x="255" y="572"/>
                    <a:pt x="243" y="627"/>
                    <a:pt x="236" y="653"/>
                  </a:cubicBezTo>
                  <a:cubicBezTo>
                    <a:pt x="229" y="679"/>
                    <a:pt x="229" y="701"/>
                    <a:pt x="224" y="725"/>
                  </a:cubicBezTo>
                  <a:cubicBezTo>
                    <a:pt x="220" y="749"/>
                    <a:pt x="212" y="813"/>
                    <a:pt x="206" y="842"/>
                  </a:cubicBezTo>
                  <a:cubicBezTo>
                    <a:pt x="201" y="871"/>
                    <a:pt x="183" y="930"/>
                    <a:pt x="183" y="930"/>
                  </a:cubicBezTo>
                  <a:cubicBezTo>
                    <a:pt x="183" y="930"/>
                    <a:pt x="181" y="962"/>
                    <a:pt x="179" y="979"/>
                  </a:cubicBezTo>
                  <a:cubicBezTo>
                    <a:pt x="177" y="996"/>
                    <a:pt x="173" y="1045"/>
                    <a:pt x="171" y="1075"/>
                  </a:cubicBezTo>
                  <a:cubicBezTo>
                    <a:pt x="170" y="1105"/>
                    <a:pt x="166" y="1169"/>
                    <a:pt x="166" y="1169"/>
                  </a:cubicBezTo>
                  <a:cubicBezTo>
                    <a:pt x="166" y="1169"/>
                    <a:pt x="127" y="1190"/>
                    <a:pt x="83" y="1194"/>
                  </a:cubicBezTo>
                  <a:cubicBezTo>
                    <a:pt x="38" y="1199"/>
                    <a:pt x="0" y="1162"/>
                    <a:pt x="0" y="1162"/>
                  </a:cubicBezTo>
                  <a:cubicBezTo>
                    <a:pt x="0" y="1162"/>
                    <a:pt x="11" y="1090"/>
                    <a:pt x="14" y="1051"/>
                  </a:cubicBezTo>
                  <a:cubicBezTo>
                    <a:pt x="18" y="1012"/>
                    <a:pt x="29" y="879"/>
                    <a:pt x="27" y="847"/>
                  </a:cubicBezTo>
                  <a:cubicBezTo>
                    <a:pt x="26" y="816"/>
                    <a:pt x="46" y="738"/>
                    <a:pt x="51" y="712"/>
                  </a:cubicBezTo>
                  <a:cubicBezTo>
                    <a:pt x="56" y="686"/>
                    <a:pt x="63" y="614"/>
                    <a:pt x="63" y="532"/>
                  </a:cubicBezTo>
                  <a:cubicBezTo>
                    <a:pt x="63" y="451"/>
                    <a:pt x="140" y="0"/>
                    <a:pt x="140" y="0"/>
                  </a:cubicBezTo>
                  <a:lnTo>
                    <a:pt x="503" y="0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9" name="Freeform 231">
              <a:extLst>
                <a:ext uri="{FF2B5EF4-FFF2-40B4-BE49-F238E27FC236}">
                  <a16:creationId xmlns:a16="http://schemas.microsoft.com/office/drawing/2014/main" id="{37B75171-B1D4-43D0-8D89-5E0A2011D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829"/>
              <a:ext cx="121" cy="313"/>
            </a:xfrm>
            <a:custGeom>
              <a:avLst/>
              <a:gdLst>
                <a:gd name="T0" fmla="*/ 264 w 82"/>
                <a:gd name="T1" fmla="*/ 0 h 213"/>
                <a:gd name="T2" fmla="*/ 0 w 82"/>
                <a:gd name="T3" fmla="*/ 676 h 2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13">
                  <a:moveTo>
                    <a:pt x="82" y="0"/>
                  </a:moveTo>
                  <a:cubicBezTo>
                    <a:pt x="82" y="0"/>
                    <a:pt x="47" y="150"/>
                    <a:pt x="0" y="2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0" name="Freeform 232">
              <a:extLst>
                <a:ext uri="{FF2B5EF4-FFF2-40B4-BE49-F238E27FC236}">
                  <a16:creationId xmlns:a16="http://schemas.microsoft.com/office/drawing/2014/main" id="{7E180F62-E25F-4CCE-B04B-54717BFAA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755"/>
              <a:ext cx="339" cy="699"/>
            </a:xfrm>
            <a:custGeom>
              <a:avLst/>
              <a:gdLst>
                <a:gd name="T0" fmla="*/ 352 w 230"/>
                <a:gd name="T1" fmla="*/ 0 h 476"/>
                <a:gd name="T2" fmla="*/ 128 w 230"/>
                <a:gd name="T3" fmla="*/ 79 h 476"/>
                <a:gd name="T4" fmla="*/ 52 w 230"/>
                <a:gd name="T5" fmla="*/ 326 h 476"/>
                <a:gd name="T6" fmla="*/ 60 w 230"/>
                <a:gd name="T7" fmla="*/ 451 h 476"/>
                <a:gd name="T8" fmla="*/ 15 w 230"/>
                <a:gd name="T9" fmla="*/ 445 h 476"/>
                <a:gd name="T10" fmla="*/ 40 w 230"/>
                <a:gd name="T11" fmla="*/ 521 h 476"/>
                <a:gd name="T12" fmla="*/ 109 w 230"/>
                <a:gd name="T13" fmla="*/ 617 h 476"/>
                <a:gd name="T14" fmla="*/ 143 w 230"/>
                <a:gd name="T15" fmla="*/ 736 h 476"/>
                <a:gd name="T16" fmla="*/ 102 w 230"/>
                <a:gd name="T17" fmla="*/ 1028 h 476"/>
                <a:gd name="T18" fmla="*/ 394 w 230"/>
                <a:gd name="T19" fmla="*/ 1507 h 476"/>
                <a:gd name="T20" fmla="*/ 691 w 230"/>
                <a:gd name="T21" fmla="*/ 1007 h 476"/>
                <a:gd name="T22" fmla="*/ 622 w 230"/>
                <a:gd name="T23" fmla="*/ 643 h 476"/>
                <a:gd name="T24" fmla="*/ 629 w 230"/>
                <a:gd name="T25" fmla="*/ 599 h 476"/>
                <a:gd name="T26" fmla="*/ 678 w 230"/>
                <a:gd name="T27" fmla="*/ 557 h 476"/>
                <a:gd name="T28" fmla="*/ 724 w 230"/>
                <a:gd name="T29" fmla="*/ 414 h 476"/>
                <a:gd name="T30" fmla="*/ 674 w 230"/>
                <a:gd name="T31" fmla="*/ 411 h 476"/>
                <a:gd name="T32" fmla="*/ 666 w 230"/>
                <a:gd name="T33" fmla="*/ 258 h 476"/>
                <a:gd name="T34" fmla="*/ 541 w 230"/>
                <a:gd name="T35" fmla="*/ 19 h 476"/>
                <a:gd name="T36" fmla="*/ 352 w 230"/>
                <a:gd name="T37" fmla="*/ 0 h 4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0" h="476">
                  <a:moveTo>
                    <a:pt x="110" y="0"/>
                  </a:moveTo>
                  <a:cubicBezTo>
                    <a:pt x="110" y="0"/>
                    <a:pt x="49" y="12"/>
                    <a:pt x="40" y="25"/>
                  </a:cubicBezTo>
                  <a:cubicBezTo>
                    <a:pt x="30" y="38"/>
                    <a:pt x="14" y="95"/>
                    <a:pt x="16" y="103"/>
                  </a:cubicBezTo>
                  <a:cubicBezTo>
                    <a:pt x="17" y="112"/>
                    <a:pt x="19" y="142"/>
                    <a:pt x="19" y="142"/>
                  </a:cubicBezTo>
                  <a:cubicBezTo>
                    <a:pt x="19" y="142"/>
                    <a:pt x="12" y="135"/>
                    <a:pt x="5" y="140"/>
                  </a:cubicBezTo>
                  <a:cubicBezTo>
                    <a:pt x="0" y="144"/>
                    <a:pt x="11" y="160"/>
                    <a:pt x="12" y="165"/>
                  </a:cubicBezTo>
                  <a:cubicBezTo>
                    <a:pt x="13" y="170"/>
                    <a:pt x="15" y="197"/>
                    <a:pt x="34" y="195"/>
                  </a:cubicBezTo>
                  <a:cubicBezTo>
                    <a:pt x="34" y="195"/>
                    <a:pt x="39" y="222"/>
                    <a:pt x="45" y="232"/>
                  </a:cubicBezTo>
                  <a:cubicBezTo>
                    <a:pt x="45" y="232"/>
                    <a:pt x="53" y="314"/>
                    <a:pt x="32" y="325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216" y="318"/>
                    <a:pt x="216" y="318"/>
                    <a:pt x="216" y="318"/>
                  </a:cubicBezTo>
                  <a:cubicBezTo>
                    <a:pt x="216" y="318"/>
                    <a:pt x="188" y="288"/>
                    <a:pt x="194" y="203"/>
                  </a:cubicBezTo>
                  <a:cubicBezTo>
                    <a:pt x="194" y="203"/>
                    <a:pt x="196" y="193"/>
                    <a:pt x="197" y="189"/>
                  </a:cubicBezTo>
                  <a:cubicBezTo>
                    <a:pt x="197" y="189"/>
                    <a:pt x="206" y="193"/>
                    <a:pt x="212" y="176"/>
                  </a:cubicBezTo>
                  <a:cubicBezTo>
                    <a:pt x="218" y="160"/>
                    <a:pt x="230" y="139"/>
                    <a:pt x="226" y="131"/>
                  </a:cubicBezTo>
                  <a:cubicBezTo>
                    <a:pt x="222" y="122"/>
                    <a:pt x="212" y="126"/>
                    <a:pt x="210" y="130"/>
                  </a:cubicBezTo>
                  <a:cubicBezTo>
                    <a:pt x="210" y="130"/>
                    <a:pt x="208" y="99"/>
                    <a:pt x="208" y="82"/>
                  </a:cubicBezTo>
                  <a:cubicBezTo>
                    <a:pt x="209" y="64"/>
                    <a:pt x="186" y="9"/>
                    <a:pt x="169" y="6"/>
                  </a:cubicBezTo>
                  <a:cubicBezTo>
                    <a:pt x="153" y="4"/>
                    <a:pt x="110" y="0"/>
                    <a:pt x="110" y="0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" name="Freeform 233">
              <a:extLst>
                <a:ext uri="{FF2B5EF4-FFF2-40B4-BE49-F238E27FC236}">
                  <a16:creationId xmlns:a16="http://schemas.microsoft.com/office/drawing/2014/main" id="{D00A6A5A-2C9C-4EED-AE13-68AC4C77B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755"/>
              <a:ext cx="339" cy="699"/>
            </a:xfrm>
            <a:custGeom>
              <a:avLst/>
              <a:gdLst>
                <a:gd name="T0" fmla="*/ 352 w 230"/>
                <a:gd name="T1" fmla="*/ 0 h 476"/>
                <a:gd name="T2" fmla="*/ 128 w 230"/>
                <a:gd name="T3" fmla="*/ 79 h 476"/>
                <a:gd name="T4" fmla="*/ 52 w 230"/>
                <a:gd name="T5" fmla="*/ 326 h 476"/>
                <a:gd name="T6" fmla="*/ 60 w 230"/>
                <a:gd name="T7" fmla="*/ 451 h 476"/>
                <a:gd name="T8" fmla="*/ 15 w 230"/>
                <a:gd name="T9" fmla="*/ 445 h 476"/>
                <a:gd name="T10" fmla="*/ 40 w 230"/>
                <a:gd name="T11" fmla="*/ 521 h 476"/>
                <a:gd name="T12" fmla="*/ 109 w 230"/>
                <a:gd name="T13" fmla="*/ 617 h 476"/>
                <a:gd name="T14" fmla="*/ 143 w 230"/>
                <a:gd name="T15" fmla="*/ 736 h 476"/>
                <a:gd name="T16" fmla="*/ 102 w 230"/>
                <a:gd name="T17" fmla="*/ 1028 h 476"/>
                <a:gd name="T18" fmla="*/ 394 w 230"/>
                <a:gd name="T19" fmla="*/ 1507 h 476"/>
                <a:gd name="T20" fmla="*/ 691 w 230"/>
                <a:gd name="T21" fmla="*/ 1007 h 476"/>
                <a:gd name="T22" fmla="*/ 622 w 230"/>
                <a:gd name="T23" fmla="*/ 643 h 476"/>
                <a:gd name="T24" fmla="*/ 629 w 230"/>
                <a:gd name="T25" fmla="*/ 599 h 476"/>
                <a:gd name="T26" fmla="*/ 678 w 230"/>
                <a:gd name="T27" fmla="*/ 557 h 476"/>
                <a:gd name="T28" fmla="*/ 724 w 230"/>
                <a:gd name="T29" fmla="*/ 414 h 476"/>
                <a:gd name="T30" fmla="*/ 674 w 230"/>
                <a:gd name="T31" fmla="*/ 411 h 476"/>
                <a:gd name="T32" fmla="*/ 666 w 230"/>
                <a:gd name="T33" fmla="*/ 258 h 476"/>
                <a:gd name="T34" fmla="*/ 541 w 230"/>
                <a:gd name="T35" fmla="*/ 19 h 476"/>
                <a:gd name="T36" fmla="*/ 352 w 230"/>
                <a:gd name="T37" fmla="*/ 0 h 4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0" h="476">
                  <a:moveTo>
                    <a:pt x="110" y="0"/>
                  </a:moveTo>
                  <a:cubicBezTo>
                    <a:pt x="110" y="0"/>
                    <a:pt x="49" y="12"/>
                    <a:pt x="40" y="25"/>
                  </a:cubicBezTo>
                  <a:cubicBezTo>
                    <a:pt x="30" y="38"/>
                    <a:pt x="14" y="95"/>
                    <a:pt x="16" y="103"/>
                  </a:cubicBezTo>
                  <a:cubicBezTo>
                    <a:pt x="17" y="112"/>
                    <a:pt x="19" y="142"/>
                    <a:pt x="19" y="142"/>
                  </a:cubicBezTo>
                  <a:cubicBezTo>
                    <a:pt x="19" y="142"/>
                    <a:pt x="12" y="135"/>
                    <a:pt x="5" y="140"/>
                  </a:cubicBezTo>
                  <a:cubicBezTo>
                    <a:pt x="0" y="144"/>
                    <a:pt x="11" y="160"/>
                    <a:pt x="12" y="165"/>
                  </a:cubicBezTo>
                  <a:cubicBezTo>
                    <a:pt x="13" y="170"/>
                    <a:pt x="15" y="197"/>
                    <a:pt x="34" y="195"/>
                  </a:cubicBezTo>
                  <a:cubicBezTo>
                    <a:pt x="34" y="195"/>
                    <a:pt x="39" y="222"/>
                    <a:pt x="45" y="232"/>
                  </a:cubicBezTo>
                  <a:cubicBezTo>
                    <a:pt x="45" y="232"/>
                    <a:pt x="53" y="314"/>
                    <a:pt x="32" y="325"/>
                  </a:cubicBezTo>
                  <a:cubicBezTo>
                    <a:pt x="123" y="476"/>
                    <a:pt x="123" y="476"/>
                    <a:pt x="123" y="476"/>
                  </a:cubicBezTo>
                  <a:cubicBezTo>
                    <a:pt x="216" y="318"/>
                    <a:pt x="216" y="318"/>
                    <a:pt x="216" y="318"/>
                  </a:cubicBezTo>
                  <a:cubicBezTo>
                    <a:pt x="216" y="318"/>
                    <a:pt x="188" y="288"/>
                    <a:pt x="194" y="203"/>
                  </a:cubicBezTo>
                  <a:cubicBezTo>
                    <a:pt x="194" y="203"/>
                    <a:pt x="196" y="193"/>
                    <a:pt x="197" y="189"/>
                  </a:cubicBezTo>
                  <a:cubicBezTo>
                    <a:pt x="197" y="189"/>
                    <a:pt x="206" y="193"/>
                    <a:pt x="212" y="176"/>
                  </a:cubicBezTo>
                  <a:cubicBezTo>
                    <a:pt x="218" y="160"/>
                    <a:pt x="230" y="139"/>
                    <a:pt x="226" y="131"/>
                  </a:cubicBezTo>
                  <a:cubicBezTo>
                    <a:pt x="222" y="122"/>
                    <a:pt x="212" y="126"/>
                    <a:pt x="210" y="130"/>
                  </a:cubicBezTo>
                  <a:cubicBezTo>
                    <a:pt x="210" y="130"/>
                    <a:pt x="208" y="99"/>
                    <a:pt x="208" y="82"/>
                  </a:cubicBezTo>
                  <a:cubicBezTo>
                    <a:pt x="209" y="64"/>
                    <a:pt x="186" y="9"/>
                    <a:pt x="169" y="6"/>
                  </a:cubicBezTo>
                  <a:cubicBezTo>
                    <a:pt x="153" y="4"/>
                    <a:pt x="110" y="0"/>
                    <a:pt x="110" y="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2" name="Freeform 234">
              <a:extLst>
                <a:ext uri="{FF2B5EF4-FFF2-40B4-BE49-F238E27FC236}">
                  <a16:creationId xmlns:a16="http://schemas.microsoft.com/office/drawing/2014/main" id="{17651357-BAAD-4B47-8DF0-B7BAA1B10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716"/>
              <a:ext cx="327" cy="257"/>
            </a:xfrm>
            <a:custGeom>
              <a:avLst/>
              <a:gdLst>
                <a:gd name="T0" fmla="*/ 364 w 222"/>
                <a:gd name="T1" fmla="*/ 222 h 175"/>
                <a:gd name="T2" fmla="*/ 202 w 222"/>
                <a:gd name="T3" fmla="*/ 169 h 175"/>
                <a:gd name="T4" fmla="*/ 119 w 222"/>
                <a:gd name="T5" fmla="*/ 303 h 175"/>
                <a:gd name="T6" fmla="*/ 74 w 222"/>
                <a:gd name="T7" fmla="*/ 392 h 175"/>
                <a:gd name="T8" fmla="*/ 69 w 222"/>
                <a:gd name="T9" fmla="*/ 542 h 175"/>
                <a:gd name="T10" fmla="*/ 40 w 222"/>
                <a:gd name="T11" fmla="*/ 505 h 175"/>
                <a:gd name="T12" fmla="*/ 13 w 222"/>
                <a:gd name="T13" fmla="*/ 391 h 175"/>
                <a:gd name="T14" fmla="*/ 9 w 222"/>
                <a:gd name="T15" fmla="*/ 304 h 175"/>
                <a:gd name="T16" fmla="*/ 9 w 222"/>
                <a:gd name="T17" fmla="*/ 257 h 175"/>
                <a:gd name="T18" fmla="*/ 35 w 222"/>
                <a:gd name="T19" fmla="*/ 217 h 175"/>
                <a:gd name="T20" fmla="*/ 27 w 222"/>
                <a:gd name="T21" fmla="*/ 201 h 175"/>
                <a:gd name="T22" fmla="*/ 100 w 222"/>
                <a:gd name="T23" fmla="*/ 120 h 175"/>
                <a:gd name="T24" fmla="*/ 81 w 222"/>
                <a:gd name="T25" fmla="*/ 115 h 175"/>
                <a:gd name="T26" fmla="*/ 143 w 222"/>
                <a:gd name="T27" fmla="*/ 75 h 175"/>
                <a:gd name="T28" fmla="*/ 196 w 222"/>
                <a:gd name="T29" fmla="*/ 41 h 175"/>
                <a:gd name="T30" fmla="*/ 183 w 222"/>
                <a:gd name="T31" fmla="*/ 22 h 175"/>
                <a:gd name="T32" fmla="*/ 256 w 222"/>
                <a:gd name="T33" fmla="*/ 13 h 175"/>
                <a:gd name="T34" fmla="*/ 349 w 222"/>
                <a:gd name="T35" fmla="*/ 15 h 175"/>
                <a:gd name="T36" fmla="*/ 467 w 222"/>
                <a:gd name="T37" fmla="*/ 15 h 175"/>
                <a:gd name="T38" fmla="*/ 546 w 222"/>
                <a:gd name="T39" fmla="*/ 41 h 175"/>
                <a:gd name="T40" fmla="*/ 597 w 222"/>
                <a:gd name="T41" fmla="*/ 41 h 175"/>
                <a:gd name="T42" fmla="*/ 601 w 222"/>
                <a:gd name="T43" fmla="*/ 75 h 175"/>
                <a:gd name="T44" fmla="*/ 642 w 222"/>
                <a:gd name="T45" fmla="*/ 95 h 175"/>
                <a:gd name="T46" fmla="*/ 642 w 222"/>
                <a:gd name="T47" fmla="*/ 140 h 175"/>
                <a:gd name="T48" fmla="*/ 682 w 222"/>
                <a:gd name="T49" fmla="*/ 176 h 175"/>
                <a:gd name="T50" fmla="*/ 688 w 222"/>
                <a:gd name="T51" fmla="*/ 238 h 175"/>
                <a:gd name="T52" fmla="*/ 697 w 222"/>
                <a:gd name="T53" fmla="*/ 266 h 175"/>
                <a:gd name="T54" fmla="*/ 703 w 222"/>
                <a:gd name="T55" fmla="*/ 310 h 175"/>
                <a:gd name="T56" fmla="*/ 697 w 222"/>
                <a:gd name="T57" fmla="*/ 372 h 175"/>
                <a:gd name="T58" fmla="*/ 678 w 222"/>
                <a:gd name="T59" fmla="*/ 408 h 175"/>
                <a:gd name="T60" fmla="*/ 678 w 222"/>
                <a:gd name="T61" fmla="*/ 460 h 175"/>
                <a:gd name="T62" fmla="*/ 670 w 222"/>
                <a:gd name="T63" fmla="*/ 498 h 175"/>
                <a:gd name="T64" fmla="*/ 657 w 222"/>
                <a:gd name="T65" fmla="*/ 529 h 175"/>
                <a:gd name="T66" fmla="*/ 651 w 222"/>
                <a:gd name="T67" fmla="*/ 492 h 175"/>
                <a:gd name="T68" fmla="*/ 651 w 222"/>
                <a:gd name="T69" fmla="*/ 404 h 175"/>
                <a:gd name="T70" fmla="*/ 623 w 222"/>
                <a:gd name="T71" fmla="*/ 304 h 175"/>
                <a:gd name="T72" fmla="*/ 588 w 222"/>
                <a:gd name="T73" fmla="*/ 244 h 175"/>
                <a:gd name="T74" fmla="*/ 536 w 222"/>
                <a:gd name="T75" fmla="*/ 142 h 175"/>
                <a:gd name="T76" fmla="*/ 364 w 222"/>
                <a:gd name="T77" fmla="*/ 222 h 1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22" h="175">
                  <a:moveTo>
                    <a:pt x="114" y="70"/>
                  </a:moveTo>
                  <a:cubicBezTo>
                    <a:pt x="92" y="72"/>
                    <a:pt x="79" y="53"/>
                    <a:pt x="63" y="53"/>
                  </a:cubicBezTo>
                  <a:cubicBezTo>
                    <a:pt x="48" y="53"/>
                    <a:pt x="42" y="86"/>
                    <a:pt x="37" y="95"/>
                  </a:cubicBezTo>
                  <a:cubicBezTo>
                    <a:pt x="32" y="104"/>
                    <a:pt x="22" y="115"/>
                    <a:pt x="23" y="124"/>
                  </a:cubicBezTo>
                  <a:cubicBezTo>
                    <a:pt x="25" y="133"/>
                    <a:pt x="29" y="161"/>
                    <a:pt x="22" y="171"/>
                  </a:cubicBezTo>
                  <a:cubicBezTo>
                    <a:pt x="20" y="175"/>
                    <a:pt x="12" y="159"/>
                    <a:pt x="12" y="159"/>
                  </a:cubicBezTo>
                  <a:cubicBezTo>
                    <a:pt x="8" y="147"/>
                    <a:pt x="8" y="135"/>
                    <a:pt x="4" y="123"/>
                  </a:cubicBezTo>
                  <a:cubicBezTo>
                    <a:pt x="0" y="113"/>
                    <a:pt x="1" y="107"/>
                    <a:pt x="3" y="96"/>
                  </a:cubicBezTo>
                  <a:cubicBezTo>
                    <a:pt x="4" y="91"/>
                    <a:pt x="1" y="86"/>
                    <a:pt x="3" y="81"/>
                  </a:cubicBezTo>
                  <a:cubicBezTo>
                    <a:pt x="4" y="76"/>
                    <a:pt x="11" y="74"/>
                    <a:pt x="11" y="69"/>
                  </a:cubicBezTo>
                  <a:cubicBezTo>
                    <a:pt x="12" y="65"/>
                    <a:pt x="9" y="66"/>
                    <a:pt x="8" y="63"/>
                  </a:cubicBezTo>
                  <a:cubicBezTo>
                    <a:pt x="7" y="51"/>
                    <a:pt x="26" y="47"/>
                    <a:pt x="31" y="38"/>
                  </a:cubicBezTo>
                  <a:cubicBezTo>
                    <a:pt x="31" y="38"/>
                    <a:pt x="25" y="35"/>
                    <a:pt x="25" y="36"/>
                  </a:cubicBezTo>
                  <a:cubicBezTo>
                    <a:pt x="29" y="29"/>
                    <a:pt x="39" y="29"/>
                    <a:pt x="45" y="24"/>
                  </a:cubicBezTo>
                  <a:cubicBezTo>
                    <a:pt x="38" y="17"/>
                    <a:pt x="56" y="12"/>
                    <a:pt x="61" y="13"/>
                  </a:cubicBezTo>
                  <a:cubicBezTo>
                    <a:pt x="59" y="12"/>
                    <a:pt x="57" y="10"/>
                    <a:pt x="57" y="7"/>
                  </a:cubicBezTo>
                  <a:cubicBezTo>
                    <a:pt x="63" y="4"/>
                    <a:pt x="73" y="3"/>
                    <a:pt x="80" y="4"/>
                  </a:cubicBezTo>
                  <a:cubicBezTo>
                    <a:pt x="87" y="4"/>
                    <a:pt x="103" y="12"/>
                    <a:pt x="109" y="5"/>
                  </a:cubicBezTo>
                  <a:cubicBezTo>
                    <a:pt x="114" y="0"/>
                    <a:pt x="138" y="6"/>
                    <a:pt x="146" y="5"/>
                  </a:cubicBezTo>
                  <a:cubicBezTo>
                    <a:pt x="152" y="5"/>
                    <a:pt x="176" y="1"/>
                    <a:pt x="171" y="13"/>
                  </a:cubicBezTo>
                  <a:cubicBezTo>
                    <a:pt x="176" y="14"/>
                    <a:pt x="184" y="11"/>
                    <a:pt x="187" y="13"/>
                  </a:cubicBezTo>
                  <a:cubicBezTo>
                    <a:pt x="193" y="17"/>
                    <a:pt x="187" y="20"/>
                    <a:pt x="188" y="24"/>
                  </a:cubicBezTo>
                  <a:cubicBezTo>
                    <a:pt x="191" y="29"/>
                    <a:pt x="198" y="25"/>
                    <a:pt x="201" y="30"/>
                  </a:cubicBezTo>
                  <a:cubicBezTo>
                    <a:pt x="204" y="34"/>
                    <a:pt x="198" y="39"/>
                    <a:pt x="201" y="44"/>
                  </a:cubicBezTo>
                  <a:cubicBezTo>
                    <a:pt x="203" y="49"/>
                    <a:pt x="210" y="52"/>
                    <a:pt x="213" y="56"/>
                  </a:cubicBezTo>
                  <a:cubicBezTo>
                    <a:pt x="218" y="63"/>
                    <a:pt x="216" y="68"/>
                    <a:pt x="215" y="75"/>
                  </a:cubicBezTo>
                  <a:cubicBezTo>
                    <a:pt x="215" y="81"/>
                    <a:pt x="215" y="79"/>
                    <a:pt x="218" y="84"/>
                  </a:cubicBezTo>
                  <a:cubicBezTo>
                    <a:pt x="222" y="89"/>
                    <a:pt x="221" y="92"/>
                    <a:pt x="220" y="98"/>
                  </a:cubicBezTo>
                  <a:cubicBezTo>
                    <a:pt x="218" y="104"/>
                    <a:pt x="220" y="112"/>
                    <a:pt x="218" y="117"/>
                  </a:cubicBezTo>
                  <a:cubicBezTo>
                    <a:pt x="216" y="121"/>
                    <a:pt x="213" y="125"/>
                    <a:pt x="212" y="129"/>
                  </a:cubicBezTo>
                  <a:cubicBezTo>
                    <a:pt x="211" y="135"/>
                    <a:pt x="213" y="140"/>
                    <a:pt x="212" y="145"/>
                  </a:cubicBezTo>
                  <a:cubicBezTo>
                    <a:pt x="211" y="151"/>
                    <a:pt x="210" y="157"/>
                    <a:pt x="210" y="157"/>
                  </a:cubicBezTo>
                  <a:cubicBezTo>
                    <a:pt x="206" y="167"/>
                    <a:pt x="206" y="167"/>
                    <a:pt x="206" y="167"/>
                  </a:cubicBezTo>
                  <a:cubicBezTo>
                    <a:pt x="206" y="167"/>
                    <a:pt x="205" y="163"/>
                    <a:pt x="204" y="155"/>
                  </a:cubicBezTo>
                  <a:cubicBezTo>
                    <a:pt x="203" y="147"/>
                    <a:pt x="204" y="141"/>
                    <a:pt x="204" y="127"/>
                  </a:cubicBezTo>
                  <a:cubicBezTo>
                    <a:pt x="204" y="114"/>
                    <a:pt x="201" y="100"/>
                    <a:pt x="195" y="96"/>
                  </a:cubicBezTo>
                  <a:cubicBezTo>
                    <a:pt x="189" y="91"/>
                    <a:pt x="186" y="87"/>
                    <a:pt x="184" y="77"/>
                  </a:cubicBezTo>
                  <a:cubicBezTo>
                    <a:pt x="183" y="66"/>
                    <a:pt x="177" y="47"/>
                    <a:pt x="168" y="45"/>
                  </a:cubicBezTo>
                  <a:cubicBezTo>
                    <a:pt x="159" y="44"/>
                    <a:pt x="141" y="69"/>
                    <a:pt x="114" y="70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3" name="Freeform 235">
              <a:extLst>
                <a:ext uri="{FF2B5EF4-FFF2-40B4-BE49-F238E27FC236}">
                  <a16:creationId xmlns:a16="http://schemas.microsoft.com/office/drawing/2014/main" id="{CE14CBB1-7390-4962-A710-70951FCBB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971"/>
              <a:ext cx="18" cy="46"/>
            </a:xfrm>
            <a:custGeom>
              <a:avLst/>
              <a:gdLst>
                <a:gd name="T0" fmla="*/ 5 w 12"/>
                <a:gd name="T1" fmla="*/ 6 h 31"/>
                <a:gd name="T2" fmla="*/ 27 w 12"/>
                <a:gd name="T3" fmla="*/ 27 h 31"/>
                <a:gd name="T4" fmla="*/ 39 w 12"/>
                <a:gd name="T5" fmla="*/ 62 h 31"/>
                <a:gd name="T6" fmla="*/ 32 w 12"/>
                <a:gd name="T7" fmla="*/ 62 h 31"/>
                <a:gd name="T8" fmla="*/ 41 w 12"/>
                <a:gd name="T9" fmla="*/ 101 h 31"/>
                <a:gd name="T10" fmla="*/ 26 w 12"/>
                <a:gd name="T11" fmla="*/ 74 h 31"/>
                <a:gd name="T12" fmla="*/ 32 w 12"/>
                <a:gd name="T13" fmla="*/ 49 h 31"/>
                <a:gd name="T14" fmla="*/ 21 w 12"/>
                <a:gd name="T15" fmla="*/ 27 h 31"/>
                <a:gd name="T16" fmla="*/ 0 w 12"/>
                <a:gd name="T17" fmla="*/ 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31">
                  <a:moveTo>
                    <a:pt x="1" y="2"/>
                  </a:moveTo>
                  <a:cubicBezTo>
                    <a:pt x="6" y="0"/>
                    <a:pt x="7" y="4"/>
                    <a:pt x="8" y="8"/>
                  </a:cubicBezTo>
                  <a:cubicBezTo>
                    <a:pt x="9" y="11"/>
                    <a:pt x="11" y="16"/>
                    <a:pt x="11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24"/>
                    <a:pt x="12" y="27"/>
                    <a:pt x="12" y="31"/>
                  </a:cubicBezTo>
                  <a:cubicBezTo>
                    <a:pt x="11" y="28"/>
                    <a:pt x="8" y="26"/>
                    <a:pt x="7" y="23"/>
                  </a:cubicBezTo>
                  <a:cubicBezTo>
                    <a:pt x="7" y="20"/>
                    <a:pt x="9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5" y="5"/>
                    <a:pt x="4" y="2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4" name="Freeform 236">
              <a:extLst>
                <a:ext uri="{FF2B5EF4-FFF2-40B4-BE49-F238E27FC236}">
                  <a16:creationId xmlns:a16="http://schemas.microsoft.com/office/drawing/2014/main" id="{F0DED7DA-7B70-4E05-A481-AA5D0E224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949"/>
              <a:ext cx="28" cy="62"/>
            </a:xfrm>
            <a:custGeom>
              <a:avLst/>
              <a:gdLst>
                <a:gd name="T0" fmla="*/ 60 w 19"/>
                <a:gd name="T1" fmla="*/ 13 h 42"/>
                <a:gd name="T2" fmla="*/ 46 w 19"/>
                <a:gd name="T3" fmla="*/ 1 h 42"/>
                <a:gd name="T4" fmla="*/ 32 w 19"/>
                <a:gd name="T5" fmla="*/ 28 h 42"/>
                <a:gd name="T6" fmla="*/ 19 w 19"/>
                <a:gd name="T7" fmla="*/ 52 h 42"/>
                <a:gd name="T8" fmla="*/ 15 w 19"/>
                <a:gd name="T9" fmla="*/ 61 h 42"/>
                <a:gd name="T10" fmla="*/ 22 w 19"/>
                <a:gd name="T11" fmla="*/ 68 h 42"/>
                <a:gd name="T12" fmla="*/ 9 w 19"/>
                <a:gd name="T13" fmla="*/ 109 h 42"/>
                <a:gd name="T14" fmla="*/ 6 w 19"/>
                <a:gd name="T15" fmla="*/ 128 h 42"/>
                <a:gd name="T16" fmla="*/ 22 w 19"/>
                <a:gd name="T17" fmla="*/ 123 h 42"/>
                <a:gd name="T18" fmla="*/ 9 w 19"/>
                <a:gd name="T19" fmla="*/ 120 h 42"/>
                <a:gd name="T20" fmla="*/ 19 w 19"/>
                <a:gd name="T21" fmla="*/ 100 h 42"/>
                <a:gd name="T22" fmla="*/ 28 w 19"/>
                <a:gd name="T23" fmla="*/ 83 h 42"/>
                <a:gd name="T24" fmla="*/ 28 w 19"/>
                <a:gd name="T25" fmla="*/ 69 h 42"/>
                <a:gd name="T26" fmla="*/ 22 w 19"/>
                <a:gd name="T27" fmla="*/ 61 h 42"/>
                <a:gd name="T28" fmla="*/ 40 w 19"/>
                <a:gd name="T29" fmla="*/ 27 h 42"/>
                <a:gd name="T30" fmla="*/ 60 w 19"/>
                <a:gd name="T31" fmla="*/ 13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42">
                  <a:moveTo>
                    <a:pt x="19" y="4"/>
                  </a:moveTo>
                  <a:cubicBezTo>
                    <a:pt x="18" y="4"/>
                    <a:pt x="18" y="0"/>
                    <a:pt x="14" y="1"/>
                  </a:cubicBezTo>
                  <a:cubicBezTo>
                    <a:pt x="12" y="2"/>
                    <a:pt x="11" y="7"/>
                    <a:pt x="10" y="9"/>
                  </a:cubicBezTo>
                  <a:cubicBezTo>
                    <a:pt x="9" y="11"/>
                    <a:pt x="7" y="14"/>
                    <a:pt x="6" y="16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5" y="21"/>
                    <a:pt x="6" y="20"/>
                    <a:pt x="7" y="21"/>
                  </a:cubicBezTo>
                  <a:cubicBezTo>
                    <a:pt x="8" y="25"/>
                    <a:pt x="4" y="30"/>
                    <a:pt x="3" y="34"/>
                  </a:cubicBezTo>
                  <a:cubicBezTo>
                    <a:pt x="2" y="36"/>
                    <a:pt x="0" y="39"/>
                    <a:pt x="2" y="40"/>
                  </a:cubicBezTo>
                  <a:cubicBezTo>
                    <a:pt x="4" y="42"/>
                    <a:pt x="6" y="40"/>
                    <a:pt x="7" y="38"/>
                  </a:cubicBezTo>
                  <a:cubicBezTo>
                    <a:pt x="5" y="39"/>
                    <a:pt x="3" y="40"/>
                    <a:pt x="3" y="37"/>
                  </a:cubicBezTo>
                  <a:cubicBezTo>
                    <a:pt x="3" y="36"/>
                    <a:pt x="6" y="33"/>
                    <a:pt x="6" y="31"/>
                  </a:cubicBezTo>
                  <a:cubicBezTo>
                    <a:pt x="7" y="29"/>
                    <a:pt x="8" y="28"/>
                    <a:pt x="9" y="26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8" y="21"/>
                    <a:pt x="7" y="20"/>
                    <a:pt x="7" y="19"/>
                  </a:cubicBezTo>
                  <a:cubicBezTo>
                    <a:pt x="6" y="16"/>
                    <a:pt x="11" y="11"/>
                    <a:pt x="12" y="8"/>
                  </a:cubicBezTo>
                  <a:cubicBezTo>
                    <a:pt x="14" y="4"/>
                    <a:pt x="15" y="0"/>
                    <a:pt x="19" y="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5" name="Freeform 237">
              <a:extLst>
                <a:ext uri="{FF2B5EF4-FFF2-40B4-BE49-F238E27FC236}">
                  <a16:creationId xmlns:a16="http://schemas.microsoft.com/office/drawing/2014/main" id="{ED55088D-6230-4496-AA0F-DA2A5B97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901"/>
              <a:ext cx="7" cy="69"/>
            </a:xfrm>
            <a:custGeom>
              <a:avLst/>
              <a:gdLst>
                <a:gd name="T0" fmla="*/ 0 w 5"/>
                <a:gd name="T1" fmla="*/ 0 h 47"/>
                <a:gd name="T2" fmla="*/ 11 w 5"/>
                <a:gd name="T3" fmla="*/ 38 h 47"/>
                <a:gd name="T4" fmla="*/ 11 w 5"/>
                <a:gd name="T5" fmla="*/ 79 h 47"/>
                <a:gd name="T6" fmla="*/ 14 w 5"/>
                <a:gd name="T7" fmla="*/ 116 h 47"/>
                <a:gd name="T8" fmla="*/ 1 w 5"/>
                <a:gd name="T9" fmla="*/ 148 h 47"/>
                <a:gd name="T10" fmla="*/ 11 w 5"/>
                <a:gd name="T11" fmla="*/ 110 h 47"/>
                <a:gd name="T12" fmla="*/ 8 w 5"/>
                <a:gd name="T13" fmla="*/ 69 h 47"/>
                <a:gd name="T14" fmla="*/ 6 w 5"/>
                <a:gd name="T15" fmla="*/ 34 h 47"/>
                <a:gd name="T16" fmla="*/ 6 w 5"/>
                <a:gd name="T17" fmla="*/ 19 h 47"/>
                <a:gd name="T18" fmla="*/ 0 w 5"/>
                <a:gd name="T19" fmla="*/ 1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7">
                  <a:moveTo>
                    <a:pt x="0" y="0"/>
                  </a:moveTo>
                  <a:cubicBezTo>
                    <a:pt x="2" y="4"/>
                    <a:pt x="4" y="7"/>
                    <a:pt x="4" y="12"/>
                  </a:cubicBezTo>
                  <a:cubicBezTo>
                    <a:pt x="4" y="16"/>
                    <a:pt x="4" y="21"/>
                    <a:pt x="4" y="25"/>
                  </a:cubicBezTo>
                  <a:cubicBezTo>
                    <a:pt x="4" y="29"/>
                    <a:pt x="5" y="33"/>
                    <a:pt x="5" y="37"/>
                  </a:cubicBezTo>
                  <a:cubicBezTo>
                    <a:pt x="5" y="42"/>
                    <a:pt x="3" y="44"/>
                    <a:pt x="1" y="47"/>
                  </a:cubicBezTo>
                  <a:cubicBezTo>
                    <a:pt x="2" y="43"/>
                    <a:pt x="4" y="39"/>
                    <a:pt x="4" y="35"/>
                  </a:cubicBezTo>
                  <a:cubicBezTo>
                    <a:pt x="4" y="31"/>
                    <a:pt x="3" y="26"/>
                    <a:pt x="3" y="22"/>
                  </a:cubicBezTo>
                  <a:cubicBezTo>
                    <a:pt x="3" y="18"/>
                    <a:pt x="2" y="14"/>
                    <a:pt x="2" y="11"/>
                  </a:cubicBezTo>
                  <a:cubicBezTo>
                    <a:pt x="3" y="8"/>
                    <a:pt x="3" y="8"/>
                    <a:pt x="2" y="6"/>
                  </a:cubicBezTo>
                  <a:cubicBezTo>
                    <a:pt x="1" y="4"/>
                    <a:pt x="0" y="3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6" name="Freeform 238">
              <a:extLst>
                <a:ext uri="{FF2B5EF4-FFF2-40B4-BE49-F238E27FC236}">
                  <a16:creationId xmlns:a16="http://schemas.microsoft.com/office/drawing/2014/main" id="{75274C2F-BD3F-42A4-A561-5091E36FC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904"/>
              <a:ext cx="5" cy="45"/>
            </a:xfrm>
            <a:custGeom>
              <a:avLst/>
              <a:gdLst>
                <a:gd name="T0" fmla="*/ 13 w 3"/>
                <a:gd name="T1" fmla="*/ 0 h 31"/>
                <a:gd name="T2" fmla="*/ 0 w 3"/>
                <a:gd name="T3" fmla="*/ 22 h 31"/>
                <a:gd name="T4" fmla="*/ 5 w 3"/>
                <a:gd name="T5" fmla="*/ 42 h 31"/>
                <a:gd name="T6" fmla="*/ 5 w 3"/>
                <a:gd name="T7" fmla="*/ 70 h 31"/>
                <a:gd name="T8" fmla="*/ 5 w 3"/>
                <a:gd name="T9" fmla="*/ 94 h 31"/>
                <a:gd name="T10" fmla="*/ 8 w 3"/>
                <a:gd name="T11" fmla="*/ 46 h 31"/>
                <a:gd name="T12" fmla="*/ 5 w 3"/>
                <a:gd name="T13" fmla="*/ 25 h 31"/>
                <a:gd name="T14" fmla="*/ 8 w 3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1">
                  <a:moveTo>
                    <a:pt x="3" y="0"/>
                  </a:moveTo>
                  <a:cubicBezTo>
                    <a:pt x="2" y="3"/>
                    <a:pt x="0" y="4"/>
                    <a:pt x="0" y="7"/>
                  </a:cubicBezTo>
                  <a:cubicBezTo>
                    <a:pt x="0" y="10"/>
                    <a:pt x="1" y="12"/>
                    <a:pt x="1" y="14"/>
                  </a:cubicBezTo>
                  <a:cubicBezTo>
                    <a:pt x="2" y="17"/>
                    <a:pt x="1" y="20"/>
                    <a:pt x="1" y="23"/>
                  </a:cubicBezTo>
                  <a:cubicBezTo>
                    <a:pt x="1" y="26"/>
                    <a:pt x="1" y="29"/>
                    <a:pt x="1" y="31"/>
                  </a:cubicBezTo>
                  <a:cubicBezTo>
                    <a:pt x="3" y="27"/>
                    <a:pt x="2" y="20"/>
                    <a:pt x="2" y="15"/>
                  </a:cubicBezTo>
                  <a:cubicBezTo>
                    <a:pt x="2" y="12"/>
                    <a:pt x="2" y="10"/>
                    <a:pt x="1" y="8"/>
                  </a:cubicBezTo>
                  <a:cubicBezTo>
                    <a:pt x="0" y="5"/>
                    <a:pt x="2" y="2"/>
                    <a:pt x="2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7" name="Freeform 239">
              <a:extLst>
                <a:ext uri="{FF2B5EF4-FFF2-40B4-BE49-F238E27FC236}">
                  <a16:creationId xmlns:a16="http://schemas.microsoft.com/office/drawing/2014/main" id="{EE4BEC59-A4F6-4349-AFE4-D78B59D11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981"/>
              <a:ext cx="11" cy="24"/>
            </a:xfrm>
            <a:custGeom>
              <a:avLst/>
              <a:gdLst>
                <a:gd name="T0" fmla="*/ 14 w 8"/>
                <a:gd name="T1" fmla="*/ 0 h 16"/>
                <a:gd name="T2" fmla="*/ 11 w 8"/>
                <a:gd name="T3" fmla="*/ 35 h 16"/>
                <a:gd name="T4" fmla="*/ 21 w 8"/>
                <a:gd name="T5" fmla="*/ 54 h 16"/>
                <a:gd name="T6" fmla="*/ 11 w 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6">
                  <a:moveTo>
                    <a:pt x="5" y="0"/>
                  </a:moveTo>
                  <a:cubicBezTo>
                    <a:pt x="4" y="3"/>
                    <a:pt x="4" y="7"/>
                    <a:pt x="4" y="10"/>
                  </a:cubicBezTo>
                  <a:cubicBezTo>
                    <a:pt x="5" y="13"/>
                    <a:pt x="6" y="14"/>
                    <a:pt x="8" y="16"/>
                  </a:cubicBezTo>
                  <a:cubicBezTo>
                    <a:pt x="0" y="14"/>
                    <a:pt x="4" y="6"/>
                    <a:pt x="4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8" name="Freeform 240">
              <a:extLst>
                <a:ext uri="{FF2B5EF4-FFF2-40B4-BE49-F238E27FC236}">
                  <a16:creationId xmlns:a16="http://schemas.microsoft.com/office/drawing/2014/main" id="{74C1CC75-5B15-44B0-91BE-D862E192C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980"/>
              <a:ext cx="12" cy="25"/>
            </a:xfrm>
            <a:custGeom>
              <a:avLst/>
              <a:gdLst>
                <a:gd name="T0" fmla="*/ 5 w 8"/>
                <a:gd name="T1" fmla="*/ 0 h 17"/>
                <a:gd name="T2" fmla="*/ 12 w 8"/>
                <a:gd name="T3" fmla="*/ 13 h 17"/>
                <a:gd name="T4" fmla="*/ 12 w 8"/>
                <a:gd name="T5" fmla="*/ 28 h 17"/>
                <a:gd name="T6" fmla="*/ 0 w 8"/>
                <a:gd name="T7" fmla="*/ 54 h 17"/>
                <a:gd name="T8" fmla="*/ 5 w 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1" y="2"/>
                    <a:pt x="2" y="2"/>
                    <a:pt x="3" y="4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3" y="12"/>
                    <a:pt x="1" y="14"/>
                    <a:pt x="0" y="17"/>
                  </a:cubicBezTo>
                  <a:cubicBezTo>
                    <a:pt x="4" y="14"/>
                    <a:pt x="8" y="2"/>
                    <a:pt x="1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9" name="Freeform 241">
              <a:extLst>
                <a:ext uri="{FF2B5EF4-FFF2-40B4-BE49-F238E27FC236}">
                  <a16:creationId xmlns:a16="http://schemas.microsoft.com/office/drawing/2014/main" id="{D2431B5C-DE0A-42AB-ADC2-3A8818F4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990"/>
              <a:ext cx="15" cy="16"/>
            </a:xfrm>
            <a:custGeom>
              <a:avLst/>
              <a:gdLst>
                <a:gd name="T0" fmla="*/ 35 w 10"/>
                <a:gd name="T1" fmla="*/ 9 h 11"/>
                <a:gd name="T2" fmla="*/ 5 w 10"/>
                <a:gd name="T3" fmla="*/ 25 h 11"/>
                <a:gd name="T4" fmla="*/ 18 w 10"/>
                <a:gd name="T5" fmla="*/ 22 h 11"/>
                <a:gd name="T6" fmla="*/ 35 w 10"/>
                <a:gd name="T7" fmla="*/ 9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10" y="3"/>
                  </a:moveTo>
                  <a:cubicBezTo>
                    <a:pt x="7" y="0"/>
                    <a:pt x="0" y="5"/>
                    <a:pt x="1" y="8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5"/>
                    <a:pt x="10" y="5"/>
                    <a:pt x="10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0" name="Freeform 242">
              <a:extLst>
                <a:ext uri="{FF2B5EF4-FFF2-40B4-BE49-F238E27FC236}">
                  <a16:creationId xmlns:a16="http://schemas.microsoft.com/office/drawing/2014/main" id="{8839350E-FBC9-4C01-A94B-81B7684BC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992"/>
              <a:ext cx="17" cy="13"/>
            </a:xfrm>
            <a:custGeom>
              <a:avLst/>
              <a:gdLst>
                <a:gd name="T0" fmla="*/ 5 w 11"/>
                <a:gd name="T1" fmla="*/ 9 h 9"/>
                <a:gd name="T2" fmla="*/ 12 w 11"/>
                <a:gd name="T3" fmla="*/ 0 h 9"/>
                <a:gd name="T4" fmla="*/ 40 w 11"/>
                <a:gd name="T5" fmla="*/ 14 h 9"/>
                <a:gd name="T6" fmla="*/ 8 w 11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1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2"/>
                    <a:pt x="9" y="3"/>
                    <a:pt x="11" y="5"/>
                  </a:cubicBezTo>
                  <a:cubicBezTo>
                    <a:pt x="10" y="9"/>
                    <a:pt x="4" y="3"/>
                    <a:pt x="2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1" name="Freeform 243">
              <a:extLst>
                <a:ext uri="{FF2B5EF4-FFF2-40B4-BE49-F238E27FC236}">
                  <a16:creationId xmlns:a16="http://schemas.microsoft.com/office/drawing/2014/main" id="{05296F4F-359A-4FF7-AA39-469B1C10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003"/>
              <a:ext cx="4" cy="5"/>
            </a:xfrm>
            <a:custGeom>
              <a:avLst/>
              <a:gdLst>
                <a:gd name="T0" fmla="*/ 0 w 3"/>
                <a:gd name="T1" fmla="*/ 5 h 3"/>
                <a:gd name="T2" fmla="*/ 7 w 3"/>
                <a:gd name="T3" fmla="*/ 5 h 3"/>
                <a:gd name="T4" fmla="*/ 0 w 3"/>
                <a:gd name="T5" fmla="*/ 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3"/>
                    <a:pt x="1" y="3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2" name="Freeform 244">
              <a:extLst>
                <a:ext uri="{FF2B5EF4-FFF2-40B4-BE49-F238E27FC236}">
                  <a16:creationId xmlns:a16="http://schemas.microsoft.com/office/drawing/2014/main" id="{1CEB763F-384A-4E01-B8C0-68D91BFA5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870"/>
              <a:ext cx="87" cy="45"/>
            </a:xfrm>
            <a:custGeom>
              <a:avLst/>
              <a:gdLst>
                <a:gd name="T0" fmla="*/ 189 w 59"/>
                <a:gd name="T1" fmla="*/ 28 h 31"/>
                <a:gd name="T2" fmla="*/ 96 w 59"/>
                <a:gd name="T3" fmla="*/ 15 h 31"/>
                <a:gd name="T4" fmla="*/ 19 w 59"/>
                <a:gd name="T5" fmla="*/ 67 h 31"/>
                <a:gd name="T6" fmla="*/ 115 w 59"/>
                <a:gd name="T7" fmla="*/ 42 h 31"/>
                <a:gd name="T8" fmla="*/ 189 w 59"/>
                <a:gd name="T9" fmla="*/ 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1">
                  <a:moveTo>
                    <a:pt x="59" y="9"/>
                  </a:moveTo>
                  <a:cubicBezTo>
                    <a:pt x="59" y="0"/>
                    <a:pt x="40" y="1"/>
                    <a:pt x="30" y="5"/>
                  </a:cubicBezTo>
                  <a:cubicBezTo>
                    <a:pt x="21" y="8"/>
                    <a:pt x="11" y="13"/>
                    <a:pt x="6" y="22"/>
                  </a:cubicBezTo>
                  <a:cubicBezTo>
                    <a:pt x="0" y="31"/>
                    <a:pt x="20" y="14"/>
                    <a:pt x="36" y="14"/>
                  </a:cubicBezTo>
                  <a:cubicBezTo>
                    <a:pt x="52" y="14"/>
                    <a:pt x="59" y="20"/>
                    <a:pt x="59" y="9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3" name="Freeform 245">
              <a:extLst>
                <a:ext uri="{FF2B5EF4-FFF2-40B4-BE49-F238E27FC236}">
                  <a16:creationId xmlns:a16="http://schemas.microsoft.com/office/drawing/2014/main" id="{CB865487-9835-48E7-8EBB-37BCDF513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909"/>
              <a:ext cx="55" cy="28"/>
            </a:xfrm>
            <a:custGeom>
              <a:avLst/>
              <a:gdLst>
                <a:gd name="T0" fmla="*/ 119 w 37"/>
                <a:gd name="T1" fmla="*/ 40 h 19"/>
                <a:gd name="T2" fmla="*/ 92 w 37"/>
                <a:gd name="T3" fmla="*/ 15 h 19"/>
                <a:gd name="T4" fmla="*/ 22 w 37"/>
                <a:gd name="T5" fmla="*/ 13 h 19"/>
                <a:gd name="T6" fmla="*/ 0 w 37"/>
                <a:gd name="T7" fmla="*/ 46 h 19"/>
                <a:gd name="T8" fmla="*/ 49 w 37"/>
                <a:gd name="T9" fmla="*/ 59 h 19"/>
                <a:gd name="T10" fmla="*/ 101 w 37"/>
                <a:gd name="T11" fmla="*/ 46 h 19"/>
                <a:gd name="T12" fmla="*/ 119 w 37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9">
                  <a:moveTo>
                    <a:pt x="36" y="12"/>
                  </a:moveTo>
                  <a:cubicBezTo>
                    <a:pt x="37" y="10"/>
                    <a:pt x="33" y="9"/>
                    <a:pt x="28" y="5"/>
                  </a:cubicBezTo>
                  <a:cubicBezTo>
                    <a:pt x="23" y="2"/>
                    <a:pt x="13" y="0"/>
                    <a:pt x="7" y="4"/>
                  </a:cubicBezTo>
                  <a:cubicBezTo>
                    <a:pt x="1" y="9"/>
                    <a:pt x="0" y="14"/>
                    <a:pt x="0" y="14"/>
                  </a:cubicBezTo>
                  <a:cubicBezTo>
                    <a:pt x="0" y="14"/>
                    <a:pt x="7" y="19"/>
                    <a:pt x="15" y="18"/>
                  </a:cubicBezTo>
                  <a:cubicBezTo>
                    <a:pt x="24" y="18"/>
                    <a:pt x="28" y="15"/>
                    <a:pt x="31" y="14"/>
                  </a:cubicBezTo>
                  <a:cubicBezTo>
                    <a:pt x="34" y="14"/>
                    <a:pt x="36" y="15"/>
                    <a:pt x="3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4" name="Freeform 246">
              <a:extLst>
                <a:ext uri="{FF2B5EF4-FFF2-40B4-BE49-F238E27FC236}">
                  <a16:creationId xmlns:a16="http://schemas.microsoft.com/office/drawing/2014/main" id="{941C0534-8F3F-46A2-98DE-CE0B45CD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911"/>
              <a:ext cx="27" cy="25"/>
            </a:xfrm>
            <a:custGeom>
              <a:avLst/>
              <a:gdLst>
                <a:gd name="T0" fmla="*/ 54 w 18"/>
                <a:gd name="T1" fmla="*/ 6 h 17"/>
                <a:gd name="T2" fmla="*/ 62 w 18"/>
                <a:gd name="T3" fmla="*/ 26 h 17"/>
                <a:gd name="T4" fmla="*/ 32 w 18"/>
                <a:gd name="T5" fmla="*/ 54 h 17"/>
                <a:gd name="T6" fmla="*/ 0 w 18"/>
                <a:gd name="T7" fmla="*/ 26 h 17"/>
                <a:gd name="T8" fmla="*/ 8 w 18"/>
                <a:gd name="T9" fmla="*/ 9 h 17"/>
                <a:gd name="T10" fmla="*/ 54 w 18"/>
                <a:gd name="T11" fmla="*/ 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7">
                  <a:moveTo>
                    <a:pt x="16" y="2"/>
                  </a:moveTo>
                  <a:cubicBezTo>
                    <a:pt x="17" y="4"/>
                    <a:pt x="18" y="6"/>
                    <a:pt x="18" y="8"/>
                  </a:cubicBezTo>
                  <a:cubicBezTo>
                    <a:pt x="18" y="13"/>
                    <a:pt x="14" y="17"/>
                    <a:pt x="9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6"/>
                    <a:pt x="1" y="4"/>
                    <a:pt x="2" y="3"/>
                  </a:cubicBezTo>
                  <a:cubicBezTo>
                    <a:pt x="3" y="0"/>
                    <a:pt x="14" y="0"/>
                    <a:pt x="16" y="2"/>
                  </a:cubicBezTo>
                  <a:close/>
                </a:path>
              </a:pathLst>
            </a:custGeom>
            <a:solidFill>
              <a:srgbClr val="196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5" name="Oval 247">
              <a:extLst>
                <a:ext uri="{FF2B5EF4-FFF2-40B4-BE49-F238E27FC236}">
                  <a16:creationId xmlns:a16="http://schemas.microsoft.com/office/drawing/2014/main" id="{89D28519-DE72-4A9F-B052-933CF701A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917"/>
              <a:ext cx="11" cy="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76" name="Freeform 248">
              <a:extLst>
                <a:ext uri="{FF2B5EF4-FFF2-40B4-BE49-F238E27FC236}">
                  <a16:creationId xmlns:a16="http://schemas.microsoft.com/office/drawing/2014/main" id="{845E15FF-AEE0-46B4-B300-5FECCB3D5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905"/>
              <a:ext cx="53" cy="24"/>
            </a:xfrm>
            <a:custGeom>
              <a:avLst/>
              <a:gdLst>
                <a:gd name="T0" fmla="*/ 115 w 36"/>
                <a:gd name="T1" fmla="*/ 26 h 16"/>
                <a:gd name="T2" fmla="*/ 47 w 36"/>
                <a:gd name="T3" fmla="*/ 8 h 16"/>
                <a:gd name="T4" fmla="*/ 0 w 36"/>
                <a:gd name="T5" fmla="*/ 5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6">
                  <a:moveTo>
                    <a:pt x="36" y="7"/>
                  </a:moveTo>
                  <a:cubicBezTo>
                    <a:pt x="36" y="7"/>
                    <a:pt x="29" y="0"/>
                    <a:pt x="15" y="2"/>
                  </a:cubicBezTo>
                  <a:cubicBezTo>
                    <a:pt x="4" y="4"/>
                    <a:pt x="0" y="16"/>
                    <a:pt x="0" y="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7" name="Freeform 249">
              <a:extLst>
                <a:ext uri="{FF2B5EF4-FFF2-40B4-BE49-F238E27FC236}">
                  <a16:creationId xmlns:a16="http://schemas.microsoft.com/office/drawing/2014/main" id="{F4CF0FFF-9F20-4E5B-B188-6B1B6BB22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870"/>
              <a:ext cx="90" cy="39"/>
            </a:xfrm>
            <a:custGeom>
              <a:avLst/>
              <a:gdLst>
                <a:gd name="T0" fmla="*/ 0 w 61"/>
                <a:gd name="T1" fmla="*/ 27 h 27"/>
                <a:gd name="T2" fmla="*/ 93 w 61"/>
                <a:gd name="T3" fmla="*/ 9 h 27"/>
                <a:gd name="T4" fmla="*/ 177 w 61"/>
                <a:gd name="T5" fmla="*/ 55 h 27"/>
                <a:gd name="T6" fmla="*/ 77 w 61"/>
                <a:gd name="T7" fmla="*/ 36 h 27"/>
                <a:gd name="T8" fmla="*/ 0 w 6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7">
                  <a:moveTo>
                    <a:pt x="0" y="9"/>
                  </a:moveTo>
                  <a:cubicBezTo>
                    <a:pt x="0" y="1"/>
                    <a:pt x="19" y="0"/>
                    <a:pt x="29" y="3"/>
                  </a:cubicBezTo>
                  <a:cubicBezTo>
                    <a:pt x="39" y="5"/>
                    <a:pt x="48" y="9"/>
                    <a:pt x="55" y="18"/>
                  </a:cubicBezTo>
                  <a:cubicBezTo>
                    <a:pt x="61" y="27"/>
                    <a:pt x="40" y="11"/>
                    <a:pt x="24" y="12"/>
                  </a:cubicBezTo>
                  <a:cubicBezTo>
                    <a:pt x="8" y="13"/>
                    <a:pt x="2" y="20"/>
                    <a:pt x="0" y="9"/>
                  </a:cubicBezTo>
                  <a:close/>
                </a:path>
              </a:pathLst>
            </a:custGeom>
            <a:solidFill>
              <a:srgbClr val="471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8" name="Freeform 250">
              <a:extLst>
                <a:ext uri="{FF2B5EF4-FFF2-40B4-BE49-F238E27FC236}">
                  <a16:creationId xmlns:a16="http://schemas.microsoft.com/office/drawing/2014/main" id="{8AD906FB-A01D-4F0C-B6B9-E6A4176F6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905"/>
              <a:ext cx="53" cy="29"/>
            </a:xfrm>
            <a:custGeom>
              <a:avLst/>
              <a:gdLst>
                <a:gd name="T0" fmla="*/ 0 w 36"/>
                <a:gd name="T1" fmla="*/ 41 h 20"/>
                <a:gd name="T2" fmla="*/ 27 w 36"/>
                <a:gd name="T3" fmla="*/ 19 h 20"/>
                <a:gd name="T4" fmla="*/ 93 w 36"/>
                <a:gd name="T5" fmla="*/ 15 h 20"/>
                <a:gd name="T6" fmla="*/ 115 w 36"/>
                <a:gd name="T7" fmla="*/ 42 h 20"/>
                <a:gd name="T8" fmla="*/ 68 w 36"/>
                <a:gd name="T9" fmla="*/ 59 h 20"/>
                <a:gd name="T10" fmla="*/ 19 w 36"/>
                <a:gd name="T11" fmla="*/ 46 h 20"/>
                <a:gd name="T12" fmla="*/ 0 w 36"/>
                <a:gd name="T13" fmla="*/ 4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0">
                  <a:moveTo>
                    <a:pt x="0" y="13"/>
                  </a:moveTo>
                  <a:cubicBezTo>
                    <a:pt x="0" y="11"/>
                    <a:pt x="3" y="10"/>
                    <a:pt x="8" y="6"/>
                  </a:cubicBezTo>
                  <a:cubicBezTo>
                    <a:pt x="14" y="3"/>
                    <a:pt x="23" y="0"/>
                    <a:pt x="29" y="5"/>
                  </a:cubicBezTo>
                  <a:cubicBezTo>
                    <a:pt x="35" y="10"/>
                    <a:pt x="36" y="14"/>
                    <a:pt x="36" y="14"/>
                  </a:cubicBezTo>
                  <a:cubicBezTo>
                    <a:pt x="36" y="14"/>
                    <a:pt x="30" y="20"/>
                    <a:pt x="21" y="19"/>
                  </a:cubicBezTo>
                  <a:cubicBezTo>
                    <a:pt x="12" y="18"/>
                    <a:pt x="9" y="16"/>
                    <a:pt x="6" y="15"/>
                  </a:cubicBezTo>
                  <a:cubicBezTo>
                    <a:pt x="2" y="14"/>
                    <a:pt x="0" y="16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9" name="Freeform 251">
              <a:extLst>
                <a:ext uri="{FF2B5EF4-FFF2-40B4-BE49-F238E27FC236}">
                  <a16:creationId xmlns:a16="http://schemas.microsoft.com/office/drawing/2014/main" id="{0B1060EE-2BEC-47F1-B39D-E8BCE1551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909"/>
              <a:ext cx="55" cy="28"/>
            </a:xfrm>
            <a:custGeom>
              <a:avLst/>
              <a:gdLst>
                <a:gd name="T0" fmla="*/ 119 w 37"/>
                <a:gd name="T1" fmla="*/ 40 h 19"/>
                <a:gd name="T2" fmla="*/ 92 w 37"/>
                <a:gd name="T3" fmla="*/ 15 h 19"/>
                <a:gd name="T4" fmla="*/ 22 w 37"/>
                <a:gd name="T5" fmla="*/ 13 h 19"/>
                <a:gd name="T6" fmla="*/ 0 w 37"/>
                <a:gd name="T7" fmla="*/ 46 h 19"/>
                <a:gd name="T8" fmla="*/ 49 w 37"/>
                <a:gd name="T9" fmla="*/ 59 h 19"/>
                <a:gd name="T10" fmla="*/ 101 w 37"/>
                <a:gd name="T11" fmla="*/ 46 h 19"/>
                <a:gd name="T12" fmla="*/ 119 w 37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9">
                  <a:moveTo>
                    <a:pt x="36" y="12"/>
                  </a:moveTo>
                  <a:cubicBezTo>
                    <a:pt x="37" y="10"/>
                    <a:pt x="33" y="9"/>
                    <a:pt x="28" y="5"/>
                  </a:cubicBezTo>
                  <a:cubicBezTo>
                    <a:pt x="23" y="2"/>
                    <a:pt x="13" y="0"/>
                    <a:pt x="7" y="4"/>
                  </a:cubicBezTo>
                  <a:cubicBezTo>
                    <a:pt x="1" y="9"/>
                    <a:pt x="0" y="14"/>
                    <a:pt x="0" y="14"/>
                  </a:cubicBezTo>
                  <a:cubicBezTo>
                    <a:pt x="0" y="14"/>
                    <a:pt x="7" y="19"/>
                    <a:pt x="15" y="18"/>
                  </a:cubicBezTo>
                  <a:cubicBezTo>
                    <a:pt x="24" y="18"/>
                    <a:pt x="28" y="15"/>
                    <a:pt x="31" y="14"/>
                  </a:cubicBezTo>
                  <a:cubicBezTo>
                    <a:pt x="34" y="14"/>
                    <a:pt x="36" y="15"/>
                    <a:pt x="36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0" name="Freeform 252">
              <a:extLst>
                <a:ext uri="{FF2B5EF4-FFF2-40B4-BE49-F238E27FC236}">
                  <a16:creationId xmlns:a16="http://schemas.microsoft.com/office/drawing/2014/main" id="{145DF29F-F98A-44C6-9EDB-7E1559924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908"/>
              <a:ext cx="27" cy="25"/>
            </a:xfrm>
            <a:custGeom>
              <a:avLst/>
              <a:gdLst>
                <a:gd name="T0" fmla="*/ 8 w 18"/>
                <a:gd name="T1" fmla="*/ 6 h 17"/>
                <a:gd name="T2" fmla="*/ 0 w 18"/>
                <a:gd name="T3" fmla="*/ 26 h 17"/>
                <a:gd name="T4" fmla="*/ 32 w 18"/>
                <a:gd name="T5" fmla="*/ 54 h 17"/>
                <a:gd name="T6" fmla="*/ 62 w 18"/>
                <a:gd name="T7" fmla="*/ 26 h 17"/>
                <a:gd name="T8" fmla="*/ 59 w 18"/>
                <a:gd name="T9" fmla="*/ 6 h 17"/>
                <a:gd name="T10" fmla="*/ 8 w 18"/>
                <a:gd name="T11" fmla="*/ 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7">
                  <a:moveTo>
                    <a:pt x="2" y="2"/>
                  </a:moveTo>
                  <a:cubicBezTo>
                    <a:pt x="1" y="4"/>
                    <a:pt x="0" y="6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14" y="17"/>
                    <a:pt x="18" y="13"/>
                    <a:pt x="18" y="8"/>
                  </a:cubicBezTo>
                  <a:cubicBezTo>
                    <a:pt x="18" y="6"/>
                    <a:pt x="18" y="4"/>
                    <a:pt x="17" y="2"/>
                  </a:cubicBezTo>
                  <a:cubicBezTo>
                    <a:pt x="15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196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1" name="Oval 253">
              <a:extLst>
                <a:ext uri="{FF2B5EF4-FFF2-40B4-BE49-F238E27FC236}">
                  <a16:creationId xmlns:a16="http://schemas.microsoft.com/office/drawing/2014/main" id="{B8135FDB-72BA-4BBE-80A4-1F5724E54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2" y="914"/>
              <a:ext cx="10" cy="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82" name="Freeform 254">
              <a:extLst>
                <a:ext uri="{FF2B5EF4-FFF2-40B4-BE49-F238E27FC236}">
                  <a16:creationId xmlns:a16="http://schemas.microsoft.com/office/drawing/2014/main" id="{FFCCDA4E-FA64-4ACB-9489-BCCE64E4F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902"/>
              <a:ext cx="53" cy="22"/>
            </a:xfrm>
            <a:custGeom>
              <a:avLst/>
              <a:gdLst>
                <a:gd name="T0" fmla="*/ 0 w 36"/>
                <a:gd name="T1" fmla="*/ 19 h 15"/>
                <a:gd name="T2" fmla="*/ 68 w 36"/>
                <a:gd name="T3" fmla="*/ 6 h 15"/>
                <a:gd name="T4" fmla="*/ 115 w 36"/>
                <a:gd name="T5" fmla="*/ 4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5">
                  <a:moveTo>
                    <a:pt x="0" y="6"/>
                  </a:moveTo>
                  <a:cubicBezTo>
                    <a:pt x="0" y="6"/>
                    <a:pt x="6" y="0"/>
                    <a:pt x="21" y="2"/>
                  </a:cubicBezTo>
                  <a:cubicBezTo>
                    <a:pt x="31" y="4"/>
                    <a:pt x="36" y="15"/>
                    <a:pt x="36" y="1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3" name="Freeform 255">
              <a:extLst>
                <a:ext uri="{FF2B5EF4-FFF2-40B4-BE49-F238E27FC236}">
                  <a16:creationId xmlns:a16="http://schemas.microsoft.com/office/drawing/2014/main" id="{7648C239-D88F-4E6C-8D3C-E973F7E7C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030"/>
              <a:ext cx="99" cy="20"/>
            </a:xfrm>
            <a:custGeom>
              <a:avLst/>
              <a:gdLst>
                <a:gd name="T0" fmla="*/ 0 w 67"/>
                <a:gd name="T1" fmla="*/ 41 h 14"/>
                <a:gd name="T2" fmla="*/ 49 w 67"/>
                <a:gd name="T3" fmla="*/ 23 h 14"/>
                <a:gd name="T4" fmla="*/ 77 w 67"/>
                <a:gd name="T5" fmla="*/ 9 h 14"/>
                <a:gd name="T6" fmla="*/ 106 w 67"/>
                <a:gd name="T7" fmla="*/ 20 h 14"/>
                <a:gd name="T8" fmla="*/ 136 w 67"/>
                <a:gd name="T9" fmla="*/ 9 h 14"/>
                <a:gd name="T10" fmla="*/ 216 w 67"/>
                <a:gd name="T11" fmla="*/ 33 h 14"/>
                <a:gd name="T12" fmla="*/ 140 w 67"/>
                <a:gd name="T13" fmla="*/ 1 h 14"/>
                <a:gd name="T14" fmla="*/ 106 w 67"/>
                <a:gd name="T15" fmla="*/ 13 h 14"/>
                <a:gd name="T16" fmla="*/ 77 w 67"/>
                <a:gd name="T17" fmla="*/ 6 h 14"/>
                <a:gd name="T18" fmla="*/ 0 w 67"/>
                <a:gd name="T19" fmla="*/ 41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4">
                  <a:moveTo>
                    <a:pt x="0" y="14"/>
                  </a:moveTo>
                  <a:cubicBezTo>
                    <a:pt x="0" y="14"/>
                    <a:pt x="10" y="11"/>
                    <a:pt x="15" y="8"/>
                  </a:cubicBezTo>
                  <a:cubicBezTo>
                    <a:pt x="20" y="5"/>
                    <a:pt x="22" y="3"/>
                    <a:pt x="24" y="3"/>
                  </a:cubicBezTo>
                  <a:cubicBezTo>
                    <a:pt x="27" y="4"/>
                    <a:pt x="31" y="7"/>
                    <a:pt x="33" y="7"/>
                  </a:cubicBezTo>
                  <a:cubicBezTo>
                    <a:pt x="36" y="6"/>
                    <a:pt x="39" y="3"/>
                    <a:pt x="42" y="3"/>
                  </a:cubicBezTo>
                  <a:cubicBezTo>
                    <a:pt x="45" y="3"/>
                    <a:pt x="62" y="10"/>
                    <a:pt x="67" y="11"/>
                  </a:cubicBezTo>
                  <a:cubicBezTo>
                    <a:pt x="67" y="11"/>
                    <a:pt x="46" y="2"/>
                    <a:pt x="43" y="1"/>
                  </a:cubicBezTo>
                  <a:cubicBezTo>
                    <a:pt x="40" y="0"/>
                    <a:pt x="37" y="4"/>
                    <a:pt x="33" y="4"/>
                  </a:cubicBezTo>
                  <a:cubicBezTo>
                    <a:pt x="30" y="4"/>
                    <a:pt x="27" y="2"/>
                    <a:pt x="24" y="2"/>
                  </a:cubicBezTo>
                  <a:cubicBezTo>
                    <a:pt x="21" y="2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4" name="Freeform 256">
              <a:extLst>
                <a:ext uri="{FF2B5EF4-FFF2-40B4-BE49-F238E27FC236}">
                  <a16:creationId xmlns:a16="http://schemas.microsoft.com/office/drawing/2014/main" id="{715F747F-8208-4FB7-A769-B1D898E11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040"/>
              <a:ext cx="75" cy="10"/>
            </a:xfrm>
            <a:custGeom>
              <a:avLst/>
              <a:gdLst>
                <a:gd name="T0" fmla="*/ 0 w 51"/>
                <a:gd name="T1" fmla="*/ 20 h 7"/>
                <a:gd name="T2" fmla="*/ 162 w 51"/>
                <a:gd name="T3" fmla="*/ 20 h 7"/>
                <a:gd name="T4" fmla="*/ 0 w 51"/>
                <a:gd name="T5" fmla="*/ 2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0" y="7"/>
                    <a:pt x="32" y="4"/>
                    <a:pt x="51" y="7"/>
                  </a:cubicBezTo>
                  <a:cubicBezTo>
                    <a:pt x="51" y="7"/>
                    <a:pt x="30" y="0"/>
                    <a:pt x="0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5" name="Freeform 257">
              <a:extLst>
                <a:ext uri="{FF2B5EF4-FFF2-40B4-BE49-F238E27FC236}">
                  <a16:creationId xmlns:a16="http://schemas.microsoft.com/office/drawing/2014/main" id="{EC7516F4-F75A-4432-A221-A31968A2E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1052"/>
              <a:ext cx="78" cy="15"/>
            </a:xfrm>
            <a:custGeom>
              <a:avLst/>
              <a:gdLst>
                <a:gd name="T0" fmla="*/ 0 w 53"/>
                <a:gd name="T1" fmla="*/ 0 h 10"/>
                <a:gd name="T2" fmla="*/ 32 w 53"/>
                <a:gd name="T3" fmla="*/ 27 h 10"/>
                <a:gd name="T4" fmla="*/ 141 w 53"/>
                <a:gd name="T5" fmla="*/ 26 h 10"/>
                <a:gd name="T6" fmla="*/ 169 w 53"/>
                <a:gd name="T7" fmla="*/ 0 h 10"/>
                <a:gd name="T8" fmla="*/ 141 w 53"/>
                <a:gd name="T9" fmla="*/ 32 h 10"/>
                <a:gd name="T10" fmla="*/ 32 w 53"/>
                <a:gd name="T11" fmla="*/ 32 h 10"/>
                <a:gd name="T12" fmla="*/ 0 w 53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0">
                  <a:moveTo>
                    <a:pt x="0" y="0"/>
                  </a:moveTo>
                  <a:cubicBezTo>
                    <a:pt x="0" y="0"/>
                    <a:pt x="2" y="8"/>
                    <a:pt x="10" y="8"/>
                  </a:cubicBezTo>
                  <a:cubicBezTo>
                    <a:pt x="18" y="8"/>
                    <a:pt x="44" y="7"/>
                    <a:pt x="44" y="7"/>
                  </a:cubicBezTo>
                  <a:cubicBezTo>
                    <a:pt x="44" y="7"/>
                    <a:pt x="50" y="5"/>
                    <a:pt x="53" y="0"/>
                  </a:cubicBezTo>
                  <a:cubicBezTo>
                    <a:pt x="53" y="0"/>
                    <a:pt x="51" y="7"/>
                    <a:pt x="44" y="9"/>
                  </a:cubicBezTo>
                  <a:cubicBezTo>
                    <a:pt x="37" y="10"/>
                    <a:pt x="10" y="9"/>
                    <a:pt x="10" y="9"/>
                  </a:cubicBezTo>
                  <a:cubicBezTo>
                    <a:pt x="10" y="9"/>
                    <a:pt x="3" y="10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6" name="Freeform 258">
              <a:extLst>
                <a:ext uri="{FF2B5EF4-FFF2-40B4-BE49-F238E27FC236}">
                  <a16:creationId xmlns:a16="http://schemas.microsoft.com/office/drawing/2014/main" id="{69B31D30-02C8-4E88-A37F-90376AA7F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093"/>
              <a:ext cx="80" cy="49"/>
            </a:xfrm>
            <a:custGeom>
              <a:avLst/>
              <a:gdLst>
                <a:gd name="T0" fmla="*/ 0 w 54"/>
                <a:gd name="T1" fmla="*/ 9 h 33"/>
                <a:gd name="T2" fmla="*/ 96 w 54"/>
                <a:gd name="T3" fmla="*/ 88 h 33"/>
                <a:gd name="T4" fmla="*/ 163 w 54"/>
                <a:gd name="T5" fmla="*/ 101 h 33"/>
                <a:gd name="T6" fmla="*/ 104 w 54"/>
                <a:gd name="T7" fmla="*/ 82 h 33"/>
                <a:gd name="T8" fmla="*/ 0 w 54"/>
                <a:gd name="T9" fmla="*/ 0 h 33"/>
                <a:gd name="T10" fmla="*/ 0 w 54"/>
                <a:gd name="T11" fmla="*/ 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3">
                  <a:moveTo>
                    <a:pt x="0" y="3"/>
                  </a:moveTo>
                  <a:cubicBezTo>
                    <a:pt x="0" y="3"/>
                    <a:pt x="7" y="22"/>
                    <a:pt x="30" y="27"/>
                  </a:cubicBezTo>
                  <a:cubicBezTo>
                    <a:pt x="54" y="33"/>
                    <a:pt x="50" y="31"/>
                    <a:pt x="50" y="31"/>
                  </a:cubicBezTo>
                  <a:cubicBezTo>
                    <a:pt x="50" y="31"/>
                    <a:pt x="40" y="28"/>
                    <a:pt x="32" y="25"/>
                  </a:cubicBezTo>
                  <a:cubicBezTo>
                    <a:pt x="24" y="22"/>
                    <a:pt x="9" y="18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7" name="Freeform 259">
              <a:extLst>
                <a:ext uri="{FF2B5EF4-FFF2-40B4-BE49-F238E27FC236}">
                  <a16:creationId xmlns:a16="http://schemas.microsoft.com/office/drawing/2014/main" id="{971BC2D8-A317-4AB2-B681-8D94B0D0A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039"/>
              <a:ext cx="72" cy="95"/>
            </a:xfrm>
            <a:custGeom>
              <a:avLst/>
              <a:gdLst>
                <a:gd name="T0" fmla="*/ 156 w 49"/>
                <a:gd name="T1" fmla="*/ 0 h 65"/>
                <a:gd name="T2" fmla="*/ 0 w 49"/>
                <a:gd name="T3" fmla="*/ 203 h 65"/>
                <a:gd name="T4" fmla="*/ 153 w 49"/>
                <a:gd name="T5" fmla="*/ 54 h 65"/>
                <a:gd name="T6" fmla="*/ 156 w 49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5">
                  <a:moveTo>
                    <a:pt x="49" y="0"/>
                  </a:moveTo>
                  <a:cubicBezTo>
                    <a:pt x="49" y="0"/>
                    <a:pt x="45" y="50"/>
                    <a:pt x="0" y="65"/>
                  </a:cubicBezTo>
                  <a:cubicBezTo>
                    <a:pt x="0" y="65"/>
                    <a:pt x="36" y="60"/>
                    <a:pt x="48" y="1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8" name="Freeform 260">
              <a:extLst>
                <a:ext uri="{FF2B5EF4-FFF2-40B4-BE49-F238E27FC236}">
                  <a16:creationId xmlns:a16="http://schemas.microsoft.com/office/drawing/2014/main" id="{620EEA7B-9CC5-45CA-B964-970B2E2BF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140"/>
              <a:ext cx="56" cy="16"/>
            </a:xfrm>
            <a:custGeom>
              <a:avLst/>
              <a:gdLst>
                <a:gd name="T0" fmla="*/ 0 w 38"/>
                <a:gd name="T1" fmla="*/ 1 h 11"/>
                <a:gd name="T2" fmla="*/ 122 w 38"/>
                <a:gd name="T3" fmla="*/ 0 h 11"/>
                <a:gd name="T4" fmla="*/ 0 w 38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1">
                  <a:moveTo>
                    <a:pt x="0" y="1"/>
                  </a:moveTo>
                  <a:cubicBezTo>
                    <a:pt x="0" y="1"/>
                    <a:pt x="25" y="7"/>
                    <a:pt x="38" y="0"/>
                  </a:cubicBezTo>
                  <a:cubicBezTo>
                    <a:pt x="38" y="0"/>
                    <a:pt x="22" y="11"/>
                    <a:pt x="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9" name="Freeform 261">
              <a:extLst>
                <a:ext uri="{FF2B5EF4-FFF2-40B4-BE49-F238E27FC236}">
                  <a16:creationId xmlns:a16="http://schemas.microsoft.com/office/drawing/2014/main" id="{F851CF90-597F-4684-807B-69596B07E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162"/>
              <a:ext cx="27" cy="29"/>
            </a:xfrm>
            <a:custGeom>
              <a:avLst/>
              <a:gdLst>
                <a:gd name="T0" fmla="*/ 14 w 18"/>
                <a:gd name="T1" fmla="*/ 0 h 20"/>
                <a:gd name="T2" fmla="*/ 62 w 18"/>
                <a:gd name="T3" fmla="*/ 52 h 20"/>
                <a:gd name="T4" fmla="*/ 59 w 18"/>
                <a:gd name="T5" fmla="*/ 61 h 20"/>
                <a:gd name="T6" fmla="*/ 14 w 18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4" y="0"/>
                  </a:moveTo>
                  <a:cubicBezTo>
                    <a:pt x="4" y="0"/>
                    <a:pt x="2" y="12"/>
                    <a:pt x="18" y="17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0" y="13"/>
                    <a:pt x="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0" name="Freeform 262">
              <a:extLst>
                <a:ext uri="{FF2B5EF4-FFF2-40B4-BE49-F238E27FC236}">
                  <a16:creationId xmlns:a16="http://schemas.microsoft.com/office/drawing/2014/main" id="{B3F3AB45-D7CB-42CF-A01B-D6CA0CFFE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1187"/>
              <a:ext cx="983" cy="1509"/>
            </a:xfrm>
            <a:custGeom>
              <a:avLst/>
              <a:gdLst>
                <a:gd name="T0" fmla="*/ 1332 w 668"/>
                <a:gd name="T1" fmla="*/ 3238 h 1027"/>
                <a:gd name="T2" fmla="*/ 1360 w 668"/>
                <a:gd name="T3" fmla="*/ 3202 h 1027"/>
                <a:gd name="T4" fmla="*/ 1411 w 668"/>
                <a:gd name="T5" fmla="*/ 3202 h 1027"/>
                <a:gd name="T6" fmla="*/ 2001 w 668"/>
                <a:gd name="T7" fmla="*/ 3105 h 1027"/>
                <a:gd name="T8" fmla="*/ 1998 w 668"/>
                <a:gd name="T9" fmla="*/ 3064 h 1027"/>
                <a:gd name="T10" fmla="*/ 2043 w 668"/>
                <a:gd name="T11" fmla="*/ 3009 h 1027"/>
                <a:gd name="T12" fmla="*/ 1994 w 668"/>
                <a:gd name="T13" fmla="*/ 2630 h 1027"/>
                <a:gd name="T14" fmla="*/ 2109 w 668"/>
                <a:gd name="T15" fmla="*/ 2602 h 1027"/>
                <a:gd name="T16" fmla="*/ 2107 w 668"/>
                <a:gd name="T17" fmla="*/ 2407 h 1027"/>
                <a:gd name="T18" fmla="*/ 2121 w 668"/>
                <a:gd name="T19" fmla="*/ 1969 h 1027"/>
                <a:gd name="T20" fmla="*/ 2103 w 668"/>
                <a:gd name="T21" fmla="*/ 1735 h 1027"/>
                <a:gd name="T22" fmla="*/ 2090 w 668"/>
                <a:gd name="T23" fmla="*/ 1413 h 1027"/>
                <a:gd name="T24" fmla="*/ 2090 w 668"/>
                <a:gd name="T25" fmla="*/ 1137 h 1027"/>
                <a:gd name="T26" fmla="*/ 2066 w 668"/>
                <a:gd name="T27" fmla="*/ 934 h 1027"/>
                <a:gd name="T28" fmla="*/ 2053 w 668"/>
                <a:gd name="T29" fmla="*/ 763 h 1027"/>
                <a:gd name="T30" fmla="*/ 2007 w 668"/>
                <a:gd name="T31" fmla="*/ 473 h 1027"/>
                <a:gd name="T32" fmla="*/ 1914 w 668"/>
                <a:gd name="T33" fmla="*/ 259 h 1027"/>
                <a:gd name="T34" fmla="*/ 1441 w 668"/>
                <a:gd name="T35" fmla="*/ 68 h 1027"/>
                <a:gd name="T36" fmla="*/ 1326 w 668"/>
                <a:gd name="T37" fmla="*/ 0 h 1027"/>
                <a:gd name="T38" fmla="*/ 1299 w 668"/>
                <a:gd name="T39" fmla="*/ 120 h 1027"/>
                <a:gd name="T40" fmla="*/ 1087 w 668"/>
                <a:gd name="T41" fmla="*/ 511 h 1027"/>
                <a:gd name="T42" fmla="*/ 1067 w 668"/>
                <a:gd name="T43" fmla="*/ 469 h 1027"/>
                <a:gd name="T44" fmla="*/ 831 w 668"/>
                <a:gd name="T45" fmla="*/ 120 h 1027"/>
                <a:gd name="T46" fmla="*/ 805 w 668"/>
                <a:gd name="T47" fmla="*/ 0 h 1027"/>
                <a:gd name="T48" fmla="*/ 690 w 668"/>
                <a:gd name="T49" fmla="*/ 68 h 1027"/>
                <a:gd name="T50" fmla="*/ 216 w 668"/>
                <a:gd name="T51" fmla="*/ 259 h 1027"/>
                <a:gd name="T52" fmla="*/ 124 w 668"/>
                <a:gd name="T53" fmla="*/ 473 h 1027"/>
                <a:gd name="T54" fmla="*/ 77 w 668"/>
                <a:gd name="T55" fmla="*/ 763 h 1027"/>
                <a:gd name="T56" fmla="*/ 68 w 668"/>
                <a:gd name="T57" fmla="*/ 934 h 1027"/>
                <a:gd name="T58" fmla="*/ 41 w 668"/>
                <a:gd name="T59" fmla="*/ 1137 h 1027"/>
                <a:gd name="T60" fmla="*/ 41 w 668"/>
                <a:gd name="T61" fmla="*/ 1413 h 1027"/>
                <a:gd name="T62" fmla="*/ 28 w 668"/>
                <a:gd name="T63" fmla="*/ 1735 h 1027"/>
                <a:gd name="T64" fmla="*/ 13 w 668"/>
                <a:gd name="T65" fmla="*/ 1969 h 1027"/>
                <a:gd name="T66" fmla="*/ 26 w 668"/>
                <a:gd name="T67" fmla="*/ 2407 h 1027"/>
                <a:gd name="T68" fmla="*/ 22 w 668"/>
                <a:gd name="T69" fmla="*/ 2602 h 1027"/>
                <a:gd name="T70" fmla="*/ 137 w 668"/>
                <a:gd name="T71" fmla="*/ 2630 h 1027"/>
                <a:gd name="T72" fmla="*/ 88 w 668"/>
                <a:gd name="T73" fmla="*/ 3009 h 1027"/>
                <a:gd name="T74" fmla="*/ 134 w 668"/>
                <a:gd name="T75" fmla="*/ 3064 h 1027"/>
                <a:gd name="T76" fmla="*/ 129 w 668"/>
                <a:gd name="T77" fmla="*/ 3105 h 1027"/>
                <a:gd name="T78" fmla="*/ 1332 w 668"/>
                <a:gd name="T79" fmla="*/ 3238 h 10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68" h="1027">
                  <a:moveTo>
                    <a:pt x="418" y="1021"/>
                  </a:moveTo>
                  <a:cubicBezTo>
                    <a:pt x="423" y="1021"/>
                    <a:pt x="422" y="1009"/>
                    <a:pt x="427" y="1009"/>
                  </a:cubicBezTo>
                  <a:cubicBezTo>
                    <a:pt x="431" y="1009"/>
                    <a:pt x="439" y="1010"/>
                    <a:pt x="443" y="1009"/>
                  </a:cubicBezTo>
                  <a:cubicBezTo>
                    <a:pt x="547" y="1001"/>
                    <a:pt x="617" y="984"/>
                    <a:pt x="628" y="979"/>
                  </a:cubicBezTo>
                  <a:cubicBezTo>
                    <a:pt x="627" y="966"/>
                    <a:pt x="627" y="966"/>
                    <a:pt x="627" y="966"/>
                  </a:cubicBezTo>
                  <a:cubicBezTo>
                    <a:pt x="627" y="966"/>
                    <a:pt x="638" y="956"/>
                    <a:pt x="641" y="949"/>
                  </a:cubicBezTo>
                  <a:cubicBezTo>
                    <a:pt x="641" y="949"/>
                    <a:pt x="629" y="886"/>
                    <a:pt x="626" y="829"/>
                  </a:cubicBezTo>
                  <a:cubicBezTo>
                    <a:pt x="626" y="829"/>
                    <a:pt x="657" y="834"/>
                    <a:pt x="662" y="820"/>
                  </a:cubicBezTo>
                  <a:cubicBezTo>
                    <a:pt x="662" y="820"/>
                    <a:pt x="659" y="790"/>
                    <a:pt x="661" y="759"/>
                  </a:cubicBezTo>
                  <a:cubicBezTo>
                    <a:pt x="663" y="729"/>
                    <a:pt x="668" y="653"/>
                    <a:pt x="665" y="621"/>
                  </a:cubicBezTo>
                  <a:cubicBezTo>
                    <a:pt x="662" y="590"/>
                    <a:pt x="660" y="569"/>
                    <a:pt x="660" y="547"/>
                  </a:cubicBezTo>
                  <a:cubicBezTo>
                    <a:pt x="660" y="525"/>
                    <a:pt x="657" y="476"/>
                    <a:pt x="656" y="446"/>
                  </a:cubicBezTo>
                  <a:cubicBezTo>
                    <a:pt x="655" y="416"/>
                    <a:pt x="659" y="378"/>
                    <a:pt x="656" y="359"/>
                  </a:cubicBezTo>
                  <a:cubicBezTo>
                    <a:pt x="653" y="340"/>
                    <a:pt x="651" y="311"/>
                    <a:pt x="648" y="295"/>
                  </a:cubicBezTo>
                  <a:cubicBezTo>
                    <a:pt x="644" y="278"/>
                    <a:pt x="646" y="253"/>
                    <a:pt x="644" y="240"/>
                  </a:cubicBezTo>
                  <a:cubicBezTo>
                    <a:pt x="642" y="227"/>
                    <a:pt x="634" y="167"/>
                    <a:pt x="630" y="149"/>
                  </a:cubicBezTo>
                  <a:cubicBezTo>
                    <a:pt x="626" y="130"/>
                    <a:pt x="615" y="98"/>
                    <a:pt x="601" y="82"/>
                  </a:cubicBezTo>
                  <a:cubicBezTo>
                    <a:pt x="601" y="82"/>
                    <a:pt x="530" y="47"/>
                    <a:pt x="452" y="21"/>
                  </a:cubicBezTo>
                  <a:cubicBezTo>
                    <a:pt x="452" y="21"/>
                    <a:pt x="424" y="3"/>
                    <a:pt x="416" y="0"/>
                  </a:cubicBezTo>
                  <a:cubicBezTo>
                    <a:pt x="416" y="0"/>
                    <a:pt x="411" y="26"/>
                    <a:pt x="408" y="38"/>
                  </a:cubicBezTo>
                  <a:cubicBezTo>
                    <a:pt x="406" y="46"/>
                    <a:pt x="374" y="106"/>
                    <a:pt x="341" y="161"/>
                  </a:cubicBezTo>
                  <a:cubicBezTo>
                    <a:pt x="335" y="148"/>
                    <a:pt x="335" y="148"/>
                    <a:pt x="335" y="148"/>
                  </a:cubicBezTo>
                  <a:cubicBezTo>
                    <a:pt x="308" y="107"/>
                    <a:pt x="263" y="46"/>
                    <a:pt x="261" y="38"/>
                  </a:cubicBezTo>
                  <a:cubicBezTo>
                    <a:pt x="258" y="26"/>
                    <a:pt x="253" y="0"/>
                    <a:pt x="253" y="0"/>
                  </a:cubicBezTo>
                  <a:cubicBezTo>
                    <a:pt x="244" y="3"/>
                    <a:pt x="217" y="21"/>
                    <a:pt x="217" y="21"/>
                  </a:cubicBezTo>
                  <a:cubicBezTo>
                    <a:pt x="139" y="47"/>
                    <a:pt x="68" y="82"/>
                    <a:pt x="68" y="82"/>
                  </a:cubicBezTo>
                  <a:cubicBezTo>
                    <a:pt x="54" y="98"/>
                    <a:pt x="43" y="130"/>
                    <a:pt x="39" y="149"/>
                  </a:cubicBezTo>
                  <a:cubicBezTo>
                    <a:pt x="35" y="167"/>
                    <a:pt x="27" y="227"/>
                    <a:pt x="24" y="240"/>
                  </a:cubicBezTo>
                  <a:cubicBezTo>
                    <a:pt x="22" y="253"/>
                    <a:pt x="24" y="278"/>
                    <a:pt x="21" y="295"/>
                  </a:cubicBezTo>
                  <a:cubicBezTo>
                    <a:pt x="18" y="311"/>
                    <a:pt x="16" y="340"/>
                    <a:pt x="13" y="359"/>
                  </a:cubicBezTo>
                  <a:cubicBezTo>
                    <a:pt x="9" y="378"/>
                    <a:pt x="13" y="416"/>
                    <a:pt x="13" y="446"/>
                  </a:cubicBezTo>
                  <a:cubicBezTo>
                    <a:pt x="12" y="476"/>
                    <a:pt x="9" y="525"/>
                    <a:pt x="9" y="547"/>
                  </a:cubicBezTo>
                  <a:cubicBezTo>
                    <a:pt x="9" y="569"/>
                    <a:pt x="7" y="590"/>
                    <a:pt x="4" y="621"/>
                  </a:cubicBezTo>
                  <a:cubicBezTo>
                    <a:pt x="0" y="653"/>
                    <a:pt x="6" y="729"/>
                    <a:pt x="8" y="759"/>
                  </a:cubicBezTo>
                  <a:cubicBezTo>
                    <a:pt x="10" y="790"/>
                    <a:pt x="7" y="820"/>
                    <a:pt x="7" y="820"/>
                  </a:cubicBezTo>
                  <a:cubicBezTo>
                    <a:pt x="11" y="834"/>
                    <a:pt x="43" y="829"/>
                    <a:pt x="43" y="829"/>
                  </a:cubicBezTo>
                  <a:cubicBezTo>
                    <a:pt x="40" y="886"/>
                    <a:pt x="28" y="949"/>
                    <a:pt x="28" y="949"/>
                  </a:cubicBezTo>
                  <a:cubicBezTo>
                    <a:pt x="31" y="956"/>
                    <a:pt x="42" y="966"/>
                    <a:pt x="42" y="966"/>
                  </a:cubicBezTo>
                  <a:cubicBezTo>
                    <a:pt x="41" y="979"/>
                    <a:pt x="41" y="979"/>
                    <a:pt x="41" y="979"/>
                  </a:cubicBezTo>
                  <a:cubicBezTo>
                    <a:pt x="180" y="1013"/>
                    <a:pt x="313" y="1027"/>
                    <a:pt x="418" y="10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1" name="Freeform 263">
              <a:extLst>
                <a:ext uri="{FF2B5EF4-FFF2-40B4-BE49-F238E27FC236}">
                  <a16:creationId xmlns:a16="http://schemas.microsoft.com/office/drawing/2014/main" id="{C06578EF-95AE-4653-8C10-9892CF07E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1187"/>
              <a:ext cx="983" cy="1509"/>
            </a:xfrm>
            <a:custGeom>
              <a:avLst/>
              <a:gdLst>
                <a:gd name="T0" fmla="*/ 1332 w 668"/>
                <a:gd name="T1" fmla="*/ 3238 h 1027"/>
                <a:gd name="T2" fmla="*/ 1360 w 668"/>
                <a:gd name="T3" fmla="*/ 3202 h 1027"/>
                <a:gd name="T4" fmla="*/ 1411 w 668"/>
                <a:gd name="T5" fmla="*/ 3202 h 1027"/>
                <a:gd name="T6" fmla="*/ 2001 w 668"/>
                <a:gd name="T7" fmla="*/ 3105 h 1027"/>
                <a:gd name="T8" fmla="*/ 1998 w 668"/>
                <a:gd name="T9" fmla="*/ 3064 h 1027"/>
                <a:gd name="T10" fmla="*/ 2043 w 668"/>
                <a:gd name="T11" fmla="*/ 3009 h 1027"/>
                <a:gd name="T12" fmla="*/ 1994 w 668"/>
                <a:gd name="T13" fmla="*/ 2630 h 1027"/>
                <a:gd name="T14" fmla="*/ 2109 w 668"/>
                <a:gd name="T15" fmla="*/ 2602 h 1027"/>
                <a:gd name="T16" fmla="*/ 2107 w 668"/>
                <a:gd name="T17" fmla="*/ 2407 h 1027"/>
                <a:gd name="T18" fmla="*/ 2121 w 668"/>
                <a:gd name="T19" fmla="*/ 1969 h 1027"/>
                <a:gd name="T20" fmla="*/ 2103 w 668"/>
                <a:gd name="T21" fmla="*/ 1735 h 1027"/>
                <a:gd name="T22" fmla="*/ 2090 w 668"/>
                <a:gd name="T23" fmla="*/ 1413 h 1027"/>
                <a:gd name="T24" fmla="*/ 2090 w 668"/>
                <a:gd name="T25" fmla="*/ 1137 h 1027"/>
                <a:gd name="T26" fmla="*/ 2066 w 668"/>
                <a:gd name="T27" fmla="*/ 934 h 1027"/>
                <a:gd name="T28" fmla="*/ 2053 w 668"/>
                <a:gd name="T29" fmla="*/ 763 h 1027"/>
                <a:gd name="T30" fmla="*/ 2007 w 668"/>
                <a:gd name="T31" fmla="*/ 473 h 1027"/>
                <a:gd name="T32" fmla="*/ 1914 w 668"/>
                <a:gd name="T33" fmla="*/ 259 h 1027"/>
                <a:gd name="T34" fmla="*/ 1441 w 668"/>
                <a:gd name="T35" fmla="*/ 68 h 1027"/>
                <a:gd name="T36" fmla="*/ 1326 w 668"/>
                <a:gd name="T37" fmla="*/ 0 h 1027"/>
                <a:gd name="T38" fmla="*/ 1299 w 668"/>
                <a:gd name="T39" fmla="*/ 120 h 1027"/>
                <a:gd name="T40" fmla="*/ 1087 w 668"/>
                <a:gd name="T41" fmla="*/ 511 h 1027"/>
                <a:gd name="T42" fmla="*/ 1067 w 668"/>
                <a:gd name="T43" fmla="*/ 469 h 1027"/>
                <a:gd name="T44" fmla="*/ 831 w 668"/>
                <a:gd name="T45" fmla="*/ 120 h 1027"/>
                <a:gd name="T46" fmla="*/ 805 w 668"/>
                <a:gd name="T47" fmla="*/ 0 h 1027"/>
                <a:gd name="T48" fmla="*/ 690 w 668"/>
                <a:gd name="T49" fmla="*/ 68 h 1027"/>
                <a:gd name="T50" fmla="*/ 216 w 668"/>
                <a:gd name="T51" fmla="*/ 259 h 1027"/>
                <a:gd name="T52" fmla="*/ 124 w 668"/>
                <a:gd name="T53" fmla="*/ 473 h 1027"/>
                <a:gd name="T54" fmla="*/ 77 w 668"/>
                <a:gd name="T55" fmla="*/ 763 h 1027"/>
                <a:gd name="T56" fmla="*/ 68 w 668"/>
                <a:gd name="T57" fmla="*/ 934 h 1027"/>
                <a:gd name="T58" fmla="*/ 41 w 668"/>
                <a:gd name="T59" fmla="*/ 1137 h 1027"/>
                <a:gd name="T60" fmla="*/ 41 w 668"/>
                <a:gd name="T61" fmla="*/ 1413 h 1027"/>
                <a:gd name="T62" fmla="*/ 28 w 668"/>
                <a:gd name="T63" fmla="*/ 1735 h 1027"/>
                <a:gd name="T64" fmla="*/ 13 w 668"/>
                <a:gd name="T65" fmla="*/ 1969 h 1027"/>
                <a:gd name="T66" fmla="*/ 26 w 668"/>
                <a:gd name="T67" fmla="*/ 2407 h 1027"/>
                <a:gd name="T68" fmla="*/ 22 w 668"/>
                <a:gd name="T69" fmla="*/ 2602 h 1027"/>
                <a:gd name="T70" fmla="*/ 137 w 668"/>
                <a:gd name="T71" fmla="*/ 2630 h 1027"/>
                <a:gd name="T72" fmla="*/ 88 w 668"/>
                <a:gd name="T73" fmla="*/ 3009 h 1027"/>
                <a:gd name="T74" fmla="*/ 134 w 668"/>
                <a:gd name="T75" fmla="*/ 3064 h 1027"/>
                <a:gd name="T76" fmla="*/ 129 w 668"/>
                <a:gd name="T77" fmla="*/ 3105 h 1027"/>
                <a:gd name="T78" fmla="*/ 1332 w 668"/>
                <a:gd name="T79" fmla="*/ 3238 h 10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68" h="1027">
                  <a:moveTo>
                    <a:pt x="418" y="1021"/>
                  </a:moveTo>
                  <a:cubicBezTo>
                    <a:pt x="423" y="1021"/>
                    <a:pt x="422" y="1009"/>
                    <a:pt x="427" y="1009"/>
                  </a:cubicBezTo>
                  <a:cubicBezTo>
                    <a:pt x="431" y="1009"/>
                    <a:pt x="439" y="1010"/>
                    <a:pt x="443" y="1009"/>
                  </a:cubicBezTo>
                  <a:cubicBezTo>
                    <a:pt x="547" y="1001"/>
                    <a:pt x="617" y="984"/>
                    <a:pt x="628" y="979"/>
                  </a:cubicBezTo>
                  <a:cubicBezTo>
                    <a:pt x="627" y="966"/>
                    <a:pt x="627" y="966"/>
                    <a:pt x="627" y="966"/>
                  </a:cubicBezTo>
                  <a:cubicBezTo>
                    <a:pt x="627" y="966"/>
                    <a:pt x="638" y="956"/>
                    <a:pt x="641" y="949"/>
                  </a:cubicBezTo>
                  <a:cubicBezTo>
                    <a:pt x="641" y="949"/>
                    <a:pt x="629" y="886"/>
                    <a:pt x="626" y="829"/>
                  </a:cubicBezTo>
                  <a:cubicBezTo>
                    <a:pt x="626" y="829"/>
                    <a:pt x="657" y="834"/>
                    <a:pt x="662" y="820"/>
                  </a:cubicBezTo>
                  <a:cubicBezTo>
                    <a:pt x="662" y="820"/>
                    <a:pt x="659" y="790"/>
                    <a:pt x="661" y="759"/>
                  </a:cubicBezTo>
                  <a:cubicBezTo>
                    <a:pt x="663" y="729"/>
                    <a:pt x="668" y="653"/>
                    <a:pt x="665" y="621"/>
                  </a:cubicBezTo>
                  <a:cubicBezTo>
                    <a:pt x="662" y="590"/>
                    <a:pt x="660" y="569"/>
                    <a:pt x="660" y="547"/>
                  </a:cubicBezTo>
                  <a:cubicBezTo>
                    <a:pt x="660" y="525"/>
                    <a:pt x="657" y="476"/>
                    <a:pt x="656" y="446"/>
                  </a:cubicBezTo>
                  <a:cubicBezTo>
                    <a:pt x="655" y="416"/>
                    <a:pt x="659" y="378"/>
                    <a:pt x="656" y="359"/>
                  </a:cubicBezTo>
                  <a:cubicBezTo>
                    <a:pt x="653" y="340"/>
                    <a:pt x="651" y="311"/>
                    <a:pt x="648" y="295"/>
                  </a:cubicBezTo>
                  <a:cubicBezTo>
                    <a:pt x="644" y="278"/>
                    <a:pt x="646" y="253"/>
                    <a:pt x="644" y="240"/>
                  </a:cubicBezTo>
                  <a:cubicBezTo>
                    <a:pt x="642" y="227"/>
                    <a:pt x="634" y="167"/>
                    <a:pt x="630" y="149"/>
                  </a:cubicBezTo>
                  <a:cubicBezTo>
                    <a:pt x="626" y="130"/>
                    <a:pt x="615" y="98"/>
                    <a:pt x="601" y="82"/>
                  </a:cubicBezTo>
                  <a:cubicBezTo>
                    <a:pt x="601" y="82"/>
                    <a:pt x="530" y="47"/>
                    <a:pt x="452" y="21"/>
                  </a:cubicBezTo>
                  <a:cubicBezTo>
                    <a:pt x="452" y="21"/>
                    <a:pt x="424" y="3"/>
                    <a:pt x="416" y="0"/>
                  </a:cubicBezTo>
                  <a:cubicBezTo>
                    <a:pt x="416" y="0"/>
                    <a:pt x="411" y="26"/>
                    <a:pt x="408" y="38"/>
                  </a:cubicBezTo>
                  <a:cubicBezTo>
                    <a:pt x="406" y="46"/>
                    <a:pt x="374" y="106"/>
                    <a:pt x="341" y="161"/>
                  </a:cubicBezTo>
                  <a:cubicBezTo>
                    <a:pt x="335" y="148"/>
                    <a:pt x="335" y="148"/>
                    <a:pt x="335" y="148"/>
                  </a:cubicBezTo>
                  <a:cubicBezTo>
                    <a:pt x="308" y="107"/>
                    <a:pt x="263" y="46"/>
                    <a:pt x="261" y="38"/>
                  </a:cubicBezTo>
                  <a:cubicBezTo>
                    <a:pt x="258" y="26"/>
                    <a:pt x="253" y="0"/>
                    <a:pt x="253" y="0"/>
                  </a:cubicBezTo>
                  <a:cubicBezTo>
                    <a:pt x="244" y="3"/>
                    <a:pt x="217" y="21"/>
                    <a:pt x="217" y="21"/>
                  </a:cubicBezTo>
                  <a:cubicBezTo>
                    <a:pt x="139" y="47"/>
                    <a:pt x="68" y="82"/>
                    <a:pt x="68" y="82"/>
                  </a:cubicBezTo>
                  <a:cubicBezTo>
                    <a:pt x="54" y="98"/>
                    <a:pt x="43" y="130"/>
                    <a:pt x="39" y="149"/>
                  </a:cubicBezTo>
                  <a:cubicBezTo>
                    <a:pt x="35" y="167"/>
                    <a:pt x="27" y="227"/>
                    <a:pt x="24" y="240"/>
                  </a:cubicBezTo>
                  <a:cubicBezTo>
                    <a:pt x="22" y="253"/>
                    <a:pt x="24" y="278"/>
                    <a:pt x="21" y="295"/>
                  </a:cubicBezTo>
                  <a:cubicBezTo>
                    <a:pt x="18" y="311"/>
                    <a:pt x="16" y="340"/>
                    <a:pt x="13" y="359"/>
                  </a:cubicBezTo>
                  <a:cubicBezTo>
                    <a:pt x="9" y="378"/>
                    <a:pt x="13" y="416"/>
                    <a:pt x="13" y="446"/>
                  </a:cubicBezTo>
                  <a:cubicBezTo>
                    <a:pt x="12" y="476"/>
                    <a:pt x="9" y="525"/>
                    <a:pt x="9" y="547"/>
                  </a:cubicBezTo>
                  <a:cubicBezTo>
                    <a:pt x="9" y="569"/>
                    <a:pt x="7" y="590"/>
                    <a:pt x="4" y="621"/>
                  </a:cubicBezTo>
                  <a:cubicBezTo>
                    <a:pt x="0" y="653"/>
                    <a:pt x="6" y="729"/>
                    <a:pt x="8" y="759"/>
                  </a:cubicBezTo>
                  <a:cubicBezTo>
                    <a:pt x="10" y="790"/>
                    <a:pt x="7" y="820"/>
                    <a:pt x="7" y="820"/>
                  </a:cubicBezTo>
                  <a:cubicBezTo>
                    <a:pt x="11" y="834"/>
                    <a:pt x="43" y="829"/>
                    <a:pt x="43" y="829"/>
                  </a:cubicBezTo>
                  <a:cubicBezTo>
                    <a:pt x="40" y="886"/>
                    <a:pt x="28" y="949"/>
                    <a:pt x="28" y="949"/>
                  </a:cubicBezTo>
                  <a:cubicBezTo>
                    <a:pt x="31" y="956"/>
                    <a:pt x="42" y="966"/>
                    <a:pt x="42" y="966"/>
                  </a:cubicBezTo>
                  <a:cubicBezTo>
                    <a:pt x="41" y="979"/>
                    <a:pt x="41" y="979"/>
                    <a:pt x="41" y="979"/>
                  </a:cubicBezTo>
                  <a:cubicBezTo>
                    <a:pt x="180" y="1013"/>
                    <a:pt x="313" y="1027"/>
                    <a:pt x="418" y="102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2" name="Freeform 264">
              <a:extLst>
                <a:ext uri="{FF2B5EF4-FFF2-40B4-BE49-F238E27FC236}">
                  <a16:creationId xmlns:a16="http://schemas.microsoft.com/office/drawing/2014/main" id="{11F8B8D8-B756-4983-84C7-CADA5143D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1917"/>
              <a:ext cx="210" cy="480"/>
            </a:xfrm>
            <a:custGeom>
              <a:avLst/>
              <a:gdLst>
                <a:gd name="T0" fmla="*/ 432 w 143"/>
                <a:gd name="T1" fmla="*/ 1035 h 327"/>
                <a:gd name="T2" fmla="*/ 266 w 143"/>
                <a:gd name="T3" fmla="*/ 934 h 327"/>
                <a:gd name="T4" fmla="*/ 0 w 143"/>
                <a:gd name="T5" fmla="*/ 939 h 327"/>
                <a:gd name="T6" fmla="*/ 0 w 143"/>
                <a:gd name="T7" fmla="*/ 876 h 327"/>
                <a:gd name="T8" fmla="*/ 13 w 143"/>
                <a:gd name="T9" fmla="*/ 819 h 327"/>
                <a:gd name="T10" fmla="*/ 22 w 143"/>
                <a:gd name="T11" fmla="*/ 737 h 327"/>
                <a:gd name="T12" fmla="*/ 32 w 143"/>
                <a:gd name="T13" fmla="*/ 662 h 327"/>
                <a:gd name="T14" fmla="*/ 50 w 143"/>
                <a:gd name="T15" fmla="*/ 567 h 327"/>
                <a:gd name="T16" fmla="*/ 79 w 143"/>
                <a:gd name="T17" fmla="*/ 468 h 327"/>
                <a:gd name="T18" fmla="*/ 88 w 143"/>
                <a:gd name="T19" fmla="*/ 310 h 327"/>
                <a:gd name="T20" fmla="*/ 95 w 143"/>
                <a:gd name="T21" fmla="*/ 170 h 327"/>
                <a:gd name="T22" fmla="*/ 60 w 143"/>
                <a:gd name="T23" fmla="*/ 0 h 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327">
                  <a:moveTo>
                    <a:pt x="136" y="327"/>
                  </a:moveTo>
                  <a:cubicBezTo>
                    <a:pt x="136" y="327"/>
                    <a:pt x="143" y="310"/>
                    <a:pt x="84" y="295"/>
                  </a:cubicBezTo>
                  <a:cubicBezTo>
                    <a:pt x="25" y="280"/>
                    <a:pt x="0" y="297"/>
                    <a:pt x="0" y="297"/>
                  </a:cubicBezTo>
                  <a:cubicBezTo>
                    <a:pt x="0" y="297"/>
                    <a:pt x="0" y="284"/>
                    <a:pt x="0" y="277"/>
                  </a:cubicBezTo>
                  <a:cubicBezTo>
                    <a:pt x="0" y="270"/>
                    <a:pt x="4" y="269"/>
                    <a:pt x="4" y="259"/>
                  </a:cubicBezTo>
                  <a:cubicBezTo>
                    <a:pt x="5" y="249"/>
                    <a:pt x="5" y="243"/>
                    <a:pt x="7" y="233"/>
                  </a:cubicBezTo>
                  <a:cubicBezTo>
                    <a:pt x="10" y="223"/>
                    <a:pt x="7" y="214"/>
                    <a:pt x="10" y="209"/>
                  </a:cubicBezTo>
                  <a:cubicBezTo>
                    <a:pt x="12" y="203"/>
                    <a:pt x="13" y="188"/>
                    <a:pt x="16" y="179"/>
                  </a:cubicBezTo>
                  <a:cubicBezTo>
                    <a:pt x="20" y="171"/>
                    <a:pt x="24" y="156"/>
                    <a:pt x="25" y="148"/>
                  </a:cubicBezTo>
                  <a:cubicBezTo>
                    <a:pt x="25" y="140"/>
                    <a:pt x="27" y="122"/>
                    <a:pt x="28" y="98"/>
                  </a:cubicBezTo>
                  <a:cubicBezTo>
                    <a:pt x="29" y="74"/>
                    <a:pt x="30" y="75"/>
                    <a:pt x="30" y="54"/>
                  </a:cubicBezTo>
                  <a:cubicBezTo>
                    <a:pt x="30" y="33"/>
                    <a:pt x="24" y="25"/>
                    <a:pt x="19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3" name="Freeform 265">
              <a:extLst>
                <a:ext uri="{FF2B5EF4-FFF2-40B4-BE49-F238E27FC236}">
                  <a16:creationId xmlns:a16="http://schemas.microsoft.com/office/drawing/2014/main" id="{ABAABF94-1E13-4881-93FF-82F37D8D9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1519"/>
              <a:ext cx="31" cy="491"/>
            </a:xfrm>
            <a:custGeom>
              <a:avLst/>
              <a:gdLst>
                <a:gd name="T0" fmla="*/ 46 w 21"/>
                <a:gd name="T1" fmla="*/ 1061 h 334"/>
                <a:gd name="T2" fmla="*/ 52 w 21"/>
                <a:gd name="T3" fmla="*/ 938 h 334"/>
                <a:gd name="T4" fmla="*/ 41 w 21"/>
                <a:gd name="T5" fmla="*/ 764 h 334"/>
                <a:gd name="T6" fmla="*/ 32 w 21"/>
                <a:gd name="T7" fmla="*/ 434 h 334"/>
                <a:gd name="T8" fmla="*/ 1 w 21"/>
                <a:gd name="T9" fmla="*/ 181 h 334"/>
                <a:gd name="T10" fmla="*/ 15 w 21"/>
                <a:gd name="T11" fmla="*/ 32 h 3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34">
                  <a:moveTo>
                    <a:pt x="14" y="334"/>
                  </a:moveTo>
                  <a:cubicBezTo>
                    <a:pt x="14" y="334"/>
                    <a:pt x="21" y="305"/>
                    <a:pt x="16" y="295"/>
                  </a:cubicBezTo>
                  <a:cubicBezTo>
                    <a:pt x="10" y="285"/>
                    <a:pt x="12" y="262"/>
                    <a:pt x="13" y="241"/>
                  </a:cubicBezTo>
                  <a:cubicBezTo>
                    <a:pt x="14" y="220"/>
                    <a:pt x="8" y="164"/>
                    <a:pt x="10" y="137"/>
                  </a:cubicBezTo>
                  <a:cubicBezTo>
                    <a:pt x="11" y="110"/>
                    <a:pt x="0" y="69"/>
                    <a:pt x="1" y="57"/>
                  </a:cubicBezTo>
                  <a:cubicBezTo>
                    <a:pt x="2" y="46"/>
                    <a:pt x="6" y="0"/>
                    <a:pt x="5" y="1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4" name="Freeform 266">
              <a:extLst>
                <a:ext uri="{FF2B5EF4-FFF2-40B4-BE49-F238E27FC236}">
                  <a16:creationId xmlns:a16="http://schemas.microsoft.com/office/drawing/2014/main" id="{32E2EC6B-E892-4A57-9E47-15EE22D24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1886"/>
              <a:ext cx="8" cy="19"/>
            </a:xfrm>
            <a:custGeom>
              <a:avLst/>
              <a:gdLst>
                <a:gd name="T0" fmla="*/ 0 w 5"/>
                <a:gd name="T1" fmla="*/ 0 h 13"/>
                <a:gd name="T2" fmla="*/ 21 w 5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3" y="3"/>
                    <a:pt x="5" y="8"/>
                    <a:pt x="5" y="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5" name="Freeform 267">
              <a:extLst>
                <a:ext uri="{FF2B5EF4-FFF2-40B4-BE49-F238E27FC236}">
                  <a16:creationId xmlns:a16="http://schemas.microsoft.com/office/drawing/2014/main" id="{8950C9F0-D987-43C5-840D-01E21668A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1839"/>
              <a:ext cx="93" cy="31"/>
            </a:xfrm>
            <a:custGeom>
              <a:avLst/>
              <a:gdLst>
                <a:gd name="T0" fmla="*/ 0 w 63"/>
                <a:gd name="T1" fmla="*/ 68 h 21"/>
                <a:gd name="T2" fmla="*/ 77 w 63"/>
                <a:gd name="T3" fmla="*/ 22 h 21"/>
                <a:gd name="T4" fmla="*/ 202 w 63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1">
                  <a:moveTo>
                    <a:pt x="0" y="21"/>
                  </a:moveTo>
                  <a:cubicBezTo>
                    <a:pt x="5" y="14"/>
                    <a:pt x="16" y="10"/>
                    <a:pt x="24" y="7"/>
                  </a:cubicBezTo>
                  <a:cubicBezTo>
                    <a:pt x="38" y="4"/>
                    <a:pt x="50" y="0"/>
                    <a:pt x="63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6" name="Line 268">
              <a:extLst>
                <a:ext uri="{FF2B5EF4-FFF2-40B4-BE49-F238E27FC236}">
                  <a16:creationId xmlns:a16="http://schemas.microsoft.com/office/drawing/2014/main" id="{013F6F16-AD25-49C1-A5D5-50E9835DE2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57" y="2405"/>
              <a:ext cx="11" cy="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7" name="Freeform 269">
              <a:extLst>
                <a:ext uri="{FF2B5EF4-FFF2-40B4-BE49-F238E27FC236}">
                  <a16:creationId xmlns:a16="http://schemas.microsoft.com/office/drawing/2014/main" id="{BDECF476-7F01-46B8-B173-8220A1BF4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977"/>
              <a:ext cx="14" cy="65"/>
            </a:xfrm>
            <a:custGeom>
              <a:avLst/>
              <a:gdLst>
                <a:gd name="T0" fmla="*/ 28 w 10"/>
                <a:gd name="T1" fmla="*/ 142 h 44"/>
                <a:gd name="T2" fmla="*/ 11 w 10"/>
                <a:gd name="T3" fmla="*/ 59 h 44"/>
                <a:gd name="T4" fmla="*/ 0 w 10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4">
                  <a:moveTo>
                    <a:pt x="10" y="44"/>
                  </a:moveTo>
                  <a:cubicBezTo>
                    <a:pt x="10" y="44"/>
                    <a:pt x="5" y="25"/>
                    <a:pt x="4" y="18"/>
                  </a:cubicBezTo>
                  <a:cubicBezTo>
                    <a:pt x="2" y="11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8" name="Freeform 270">
              <a:extLst>
                <a:ext uri="{FF2B5EF4-FFF2-40B4-BE49-F238E27FC236}">
                  <a16:creationId xmlns:a16="http://schemas.microsoft.com/office/drawing/2014/main" id="{74EE5CD5-6DE5-4AE7-AB1C-52629FFEE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956"/>
              <a:ext cx="12" cy="77"/>
            </a:xfrm>
            <a:custGeom>
              <a:avLst/>
              <a:gdLst>
                <a:gd name="T0" fmla="*/ 0 w 8"/>
                <a:gd name="T1" fmla="*/ 169 h 52"/>
                <a:gd name="T2" fmla="*/ 8 w 8"/>
                <a:gd name="T3" fmla="*/ 116 h 52"/>
                <a:gd name="T4" fmla="*/ 21 w 8"/>
                <a:gd name="T5" fmla="*/ 49 h 52"/>
                <a:gd name="T6" fmla="*/ 27 w 8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2">
                  <a:moveTo>
                    <a:pt x="0" y="52"/>
                  </a:moveTo>
                  <a:cubicBezTo>
                    <a:pt x="0" y="52"/>
                    <a:pt x="1" y="42"/>
                    <a:pt x="2" y="36"/>
                  </a:cubicBezTo>
                  <a:cubicBezTo>
                    <a:pt x="3" y="30"/>
                    <a:pt x="5" y="21"/>
                    <a:pt x="6" y="15"/>
                  </a:cubicBezTo>
                  <a:cubicBezTo>
                    <a:pt x="7" y="10"/>
                    <a:pt x="8" y="0"/>
                    <a:pt x="8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9" name="Freeform 271">
              <a:extLst>
                <a:ext uri="{FF2B5EF4-FFF2-40B4-BE49-F238E27FC236}">
                  <a16:creationId xmlns:a16="http://schemas.microsoft.com/office/drawing/2014/main" id="{8D43ED4F-0827-4B93-877F-09FBBD99E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905"/>
              <a:ext cx="53" cy="29"/>
            </a:xfrm>
            <a:custGeom>
              <a:avLst/>
              <a:gdLst>
                <a:gd name="T0" fmla="*/ 0 w 36"/>
                <a:gd name="T1" fmla="*/ 41 h 20"/>
                <a:gd name="T2" fmla="*/ 27 w 36"/>
                <a:gd name="T3" fmla="*/ 19 h 20"/>
                <a:gd name="T4" fmla="*/ 93 w 36"/>
                <a:gd name="T5" fmla="*/ 15 h 20"/>
                <a:gd name="T6" fmla="*/ 115 w 36"/>
                <a:gd name="T7" fmla="*/ 42 h 20"/>
                <a:gd name="T8" fmla="*/ 68 w 36"/>
                <a:gd name="T9" fmla="*/ 59 h 20"/>
                <a:gd name="T10" fmla="*/ 19 w 36"/>
                <a:gd name="T11" fmla="*/ 46 h 20"/>
                <a:gd name="T12" fmla="*/ 0 w 36"/>
                <a:gd name="T13" fmla="*/ 4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0">
                  <a:moveTo>
                    <a:pt x="0" y="13"/>
                  </a:moveTo>
                  <a:cubicBezTo>
                    <a:pt x="0" y="11"/>
                    <a:pt x="3" y="10"/>
                    <a:pt x="8" y="6"/>
                  </a:cubicBezTo>
                  <a:cubicBezTo>
                    <a:pt x="14" y="3"/>
                    <a:pt x="23" y="0"/>
                    <a:pt x="29" y="5"/>
                  </a:cubicBezTo>
                  <a:cubicBezTo>
                    <a:pt x="35" y="10"/>
                    <a:pt x="36" y="14"/>
                    <a:pt x="36" y="14"/>
                  </a:cubicBezTo>
                  <a:cubicBezTo>
                    <a:pt x="36" y="14"/>
                    <a:pt x="30" y="20"/>
                    <a:pt x="21" y="19"/>
                  </a:cubicBezTo>
                  <a:cubicBezTo>
                    <a:pt x="12" y="18"/>
                    <a:pt x="9" y="16"/>
                    <a:pt x="6" y="15"/>
                  </a:cubicBezTo>
                  <a:cubicBezTo>
                    <a:pt x="2" y="14"/>
                    <a:pt x="0" y="16"/>
                    <a:pt x="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0" name="Freeform 272">
              <a:extLst>
                <a:ext uri="{FF2B5EF4-FFF2-40B4-BE49-F238E27FC236}">
                  <a16:creationId xmlns:a16="http://schemas.microsoft.com/office/drawing/2014/main" id="{095A7F91-19F9-4C9C-A572-69385169F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912"/>
              <a:ext cx="25" cy="12"/>
            </a:xfrm>
            <a:custGeom>
              <a:avLst/>
              <a:gdLst>
                <a:gd name="T0" fmla="*/ 0 w 17"/>
                <a:gd name="T1" fmla="*/ 26 h 8"/>
                <a:gd name="T2" fmla="*/ 9 w 17"/>
                <a:gd name="T3" fmla="*/ 26 h 8"/>
                <a:gd name="T4" fmla="*/ 13 w 17"/>
                <a:gd name="T5" fmla="*/ 18 h 8"/>
                <a:gd name="T6" fmla="*/ 26 w 17"/>
                <a:gd name="T7" fmla="*/ 12 h 8"/>
                <a:gd name="T8" fmla="*/ 35 w 17"/>
                <a:gd name="T9" fmla="*/ 18 h 8"/>
                <a:gd name="T10" fmla="*/ 47 w 17"/>
                <a:gd name="T11" fmla="*/ 26 h 8"/>
                <a:gd name="T12" fmla="*/ 47 w 17"/>
                <a:gd name="T13" fmla="*/ 26 h 8"/>
                <a:gd name="T14" fmla="*/ 32 w 17"/>
                <a:gd name="T15" fmla="*/ 5 h 8"/>
                <a:gd name="T16" fmla="*/ 0 w 17"/>
                <a:gd name="T17" fmla="*/ 14 h 8"/>
                <a:gd name="T18" fmla="*/ 0 w 17"/>
                <a:gd name="T19" fmla="*/ 26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1" y="7"/>
                    <a:pt x="2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9" y="3"/>
                    <a:pt x="11" y="4"/>
                    <a:pt x="11" y="5"/>
                  </a:cubicBezTo>
                  <a:cubicBezTo>
                    <a:pt x="12" y="6"/>
                    <a:pt x="13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3" y="1"/>
                    <a:pt x="10" y="1"/>
                  </a:cubicBezTo>
                  <a:cubicBezTo>
                    <a:pt x="7" y="0"/>
                    <a:pt x="2" y="1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</a:path>
              </a:pathLst>
            </a:custGeom>
            <a:solidFill>
              <a:srgbClr val="0B3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1" name="Freeform 273">
              <a:extLst>
                <a:ext uri="{FF2B5EF4-FFF2-40B4-BE49-F238E27FC236}">
                  <a16:creationId xmlns:a16="http://schemas.microsoft.com/office/drawing/2014/main" id="{D2869B97-BC72-42AA-BBC4-0D23517BC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911"/>
              <a:ext cx="25" cy="10"/>
            </a:xfrm>
            <a:custGeom>
              <a:avLst/>
              <a:gdLst>
                <a:gd name="T0" fmla="*/ 0 w 17"/>
                <a:gd name="T1" fmla="*/ 19 h 7"/>
                <a:gd name="T2" fmla="*/ 9 w 17"/>
                <a:gd name="T3" fmla="*/ 19 h 7"/>
                <a:gd name="T4" fmla="*/ 13 w 17"/>
                <a:gd name="T5" fmla="*/ 13 h 7"/>
                <a:gd name="T6" fmla="*/ 26 w 17"/>
                <a:gd name="T7" fmla="*/ 6 h 7"/>
                <a:gd name="T8" fmla="*/ 35 w 17"/>
                <a:gd name="T9" fmla="*/ 13 h 7"/>
                <a:gd name="T10" fmla="*/ 47 w 17"/>
                <a:gd name="T11" fmla="*/ 20 h 7"/>
                <a:gd name="T12" fmla="*/ 47 w 17"/>
                <a:gd name="T13" fmla="*/ 20 h 7"/>
                <a:gd name="T14" fmla="*/ 32 w 17"/>
                <a:gd name="T15" fmla="*/ 0 h 7"/>
                <a:gd name="T16" fmla="*/ 0 w 17"/>
                <a:gd name="T17" fmla="*/ 13 h 7"/>
                <a:gd name="T18" fmla="*/ 0 w 17"/>
                <a:gd name="T19" fmla="*/ 19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7">
                  <a:moveTo>
                    <a:pt x="0" y="6"/>
                  </a:move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6" y="2"/>
                    <a:pt x="8" y="2"/>
                  </a:cubicBezTo>
                  <a:cubicBezTo>
                    <a:pt x="9" y="2"/>
                    <a:pt x="11" y="3"/>
                    <a:pt x="11" y="4"/>
                  </a:cubicBezTo>
                  <a:cubicBezTo>
                    <a:pt x="12" y="5"/>
                    <a:pt x="13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3"/>
                    <a:pt x="13" y="0"/>
                    <a:pt x="10" y="0"/>
                  </a:cubicBezTo>
                  <a:cubicBezTo>
                    <a:pt x="7" y="0"/>
                    <a:pt x="2" y="0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</a:path>
              </a:pathLst>
            </a:custGeom>
            <a:solidFill>
              <a:srgbClr val="0B3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2" name="Oval 274">
              <a:extLst>
                <a:ext uri="{FF2B5EF4-FFF2-40B4-BE49-F238E27FC236}">
                  <a16:creationId xmlns:a16="http://schemas.microsoft.com/office/drawing/2014/main" id="{AF889005-0296-4911-8045-223E30F3D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91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03" name="Oval 275">
              <a:extLst>
                <a:ext uri="{FF2B5EF4-FFF2-40B4-BE49-F238E27FC236}">
                  <a16:creationId xmlns:a16="http://schemas.microsoft.com/office/drawing/2014/main" id="{31AE111B-C438-4FD6-88BF-93736EE1D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" y="91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04" name="Freeform 276">
              <a:extLst>
                <a:ext uri="{FF2B5EF4-FFF2-40B4-BE49-F238E27FC236}">
                  <a16:creationId xmlns:a16="http://schemas.microsoft.com/office/drawing/2014/main" id="{E6E2FB4C-5121-4C05-A456-7934EBEA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896"/>
              <a:ext cx="44" cy="140"/>
            </a:xfrm>
            <a:custGeom>
              <a:avLst/>
              <a:gdLst>
                <a:gd name="T0" fmla="*/ 26 w 30"/>
                <a:gd name="T1" fmla="*/ 0 h 95"/>
                <a:gd name="T2" fmla="*/ 1 w 30"/>
                <a:gd name="T3" fmla="*/ 63 h 95"/>
                <a:gd name="T4" fmla="*/ 1 w 30"/>
                <a:gd name="T5" fmla="*/ 100 h 95"/>
                <a:gd name="T6" fmla="*/ 0 w 30"/>
                <a:gd name="T7" fmla="*/ 128 h 95"/>
                <a:gd name="T8" fmla="*/ 9 w 30"/>
                <a:gd name="T9" fmla="*/ 156 h 95"/>
                <a:gd name="T10" fmla="*/ 34 w 30"/>
                <a:gd name="T11" fmla="*/ 180 h 95"/>
                <a:gd name="T12" fmla="*/ 45 w 30"/>
                <a:gd name="T13" fmla="*/ 202 h 95"/>
                <a:gd name="T14" fmla="*/ 38 w 30"/>
                <a:gd name="T15" fmla="*/ 234 h 95"/>
                <a:gd name="T16" fmla="*/ 73 w 30"/>
                <a:gd name="T17" fmla="*/ 270 h 95"/>
                <a:gd name="T18" fmla="*/ 95 w 30"/>
                <a:gd name="T19" fmla="*/ 304 h 95"/>
                <a:gd name="T20" fmla="*/ 82 w 30"/>
                <a:gd name="T21" fmla="*/ 271 h 95"/>
                <a:gd name="T22" fmla="*/ 66 w 30"/>
                <a:gd name="T23" fmla="*/ 242 h 95"/>
                <a:gd name="T24" fmla="*/ 63 w 30"/>
                <a:gd name="T25" fmla="*/ 175 h 95"/>
                <a:gd name="T26" fmla="*/ 47 w 30"/>
                <a:gd name="T27" fmla="*/ 122 h 95"/>
                <a:gd name="T28" fmla="*/ 56 w 30"/>
                <a:gd name="T29" fmla="*/ 93 h 95"/>
                <a:gd name="T30" fmla="*/ 34 w 30"/>
                <a:gd name="T31" fmla="*/ 77 h 95"/>
                <a:gd name="T32" fmla="*/ 26 w 30"/>
                <a:gd name="T33" fmla="*/ 59 h 95"/>
                <a:gd name="T34" fmla="*/ 28 w 30"/>
                <a:gd name="T35" fmla="*/ 46 h 95"/>
                <a:gd name="T36" fmla="*/ 26 w 30"/>
                <a:gd name="T37" fmla="*/ 6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" h="95">
                  <a:moveTo>
                    <a:pt x="8" y="0"/>
                  </a:moveTo>
                  <a:cubicBezTo>
                    <a:pt x="1" y="4"/>
                    <a:pt x="1" y="13"/>
                    <a:pt x="1" y="20"/>
                  </a:cubicBezTo>
                  <a:cubicBezTo>
                    <a:pt x="1" y="23"/>
                    <a:pt x="1" y="27"/>
                    <a:pt x="1" y="31"/>
                  </a:cubicBezTo>
                  <a:cubicBezTo>
                    <a:pt x="1" y="34"/>
                    <a:pt x="0" y="37"/>
                    <a:pt x="0" y="40"/>
                  </a:cubicBezTo>
                  <a:cubicBezTo>
                    <a:pt x="0" y="43"/>
                    <a:pt x="2" y="47"/>
                    <a:pt x="3" y="49"/>
                  </a:cubicBezTo>
                  <a:cubicBezTo>
                    <a:pt x="5" y="52"/>
                    <a:pt x="9" y="54"/>
                    <a:pt x="11" y="56"/>
                  </a:cubicBezTo>
                  <a:cubicBezTo>
                    <a:pt x="13" y="59"/>
                    <a:pt x="14" y="60"/>
                    <a:pt x="14" y="63"/>
                  </a:cubicBezTo>
                  <a:cubicBezTo>
                    <a:pt x="14" y="66"/>
                    <a:pt x="12" y="71"/>
                    <a:pt x="12" y="73"/>
                  </a:cubicBezTo>
                  <a:cubicBezTo>
                    <a:pt x="13" y="76"/>
                    <a:pt x="21" y="81"/>
                    <a:pt x="23" y="84"/>
                  </a:cubicBezTo>
                  <a:cubicBezTo>
                    <a:pt x="26" y="88"/>
                    <a:pt x="27" y="92"/>
                    <a:pt x="30" y="95"/>
                  </a:cubicBezTo>
                  <a:cubicBezTo>
                    <a:pt x="28" y="92"/>
                    <a:pt x="27" y="88"/>
                    <a:pt x="26" y="85"/>
                  </a:cubicBezTo>
                  <a:cubicBezTo>
                    <a:pt x="24" y="81"/>
                    <a:pt x="22" y="78"/>
                    <a:pt x="21" y="75"/>
                  </a:cubicBezTo>
                  <a:cubicBezTo>
                    <a:pt x="18" y="69"/>
                    <a:pt x="20" y="62"/>
                    <a:pt x="20" y="55"/>
                  </a:cubicBezTo>
                  <a:cubicBezTo>
                    <a:pt x="13" y="54"/>
                    <a:pt x="13" y="43"/>
                    <a:pt x="15" y="38"/>
                  </a:cubicBezTo>
                  <a:cubicBezTo>
                    <a:pt x="16" y="35"/>
                    <a:pt x="19" y="33"/>
                    <a:pt x="18" y="29"/>
                  </a:cubicBezTo>
                  <a:cubicBezTo>
                    <a:pt x="17" y="27"/>
                    <a:pt x="12" y="25"/>
                    <a:pt x="11" y="24"/>
                  </a:cubicBezTo>
                  <a:cubicBezTo>
                    <a:pt x="10" y="22"/>
                    <a:pt x="9" y="21"/>
                    <a:pt x="8" y="18"/>
                  </a:cubicBezTo>
                  <a:cubicBezTo>
                    <a:pt x="8" y="16"/>
                    <a:pt x="9" y="15"/>
                    <a:pt x="9" y="14"/>
                  </a:cubicBezTo>
                  <a:cubicBezTo>
                    <a:pt x="9" y="10"/>
                    <a:pt x="8" y="6"/>
                    <a:pt x="8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5" name="Freeform 277">
              <a:extLst>
                <a:ext uri="{FF2B5EF4-FFF2-40B4-BE49-F238E27FC236}">
                  <a16:creationId xmlns:a16="http://schemas.microsoft.com/office/drawing/2014/main" id="{A64AFD9F-747C-4BA5-B059-64F6C6B3B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892"/>
              <a:ext cx="19" cy="28"/>
            </a:xfrm>
            <a:custGeom>
              <a:avLst/>
              <a:gdLst>
                <a:gd name="T0" fmla="*/ 1 w 13"/>
                <a:gd name="T1" fmla="*/ 60 h 19"/>
                <a:gd name="T2" fmla="*/ 9 w 13"/>
                <a:gd name="T3" fmla="*/ 41 h 19"/>
                <a:gd name="T4" fmla="*/ 22 w 13"/>
                <a:gd name="T5" fmla="*/ 35 h 19"/>
                <a:gd name="T6" fmla="*/ 32 w 13"/>
                <a:gd name="T7" fmla="*/ 28 h 19"/>
                <a:gd name="T8" fmla="*/ 41 w 13"/>
                <a:gd name="T9" fmla="*/ 22 h 19"/>
                <a:gd name="T10" fmla="*/ 38 w 13"/>
                <a:gd name="T11" fmla="*/ 0 h 19"/>
                <a:gd name="T12" fmla="*/ 15 w 13"/>
                <a:gd name="T13" fmla="*/ 1 h 19"/>
                <a:gd name="T14" fmla="*/ 6 w 13"/>
                <a:gd name="T15" fmla="*/ 9 h 19"/>
                <a:gd name="T16" fmla="*/ 0 w 13"/>
                <a:gd name="T17" fmla="*/ 13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9">
                  <a:moveTo>
                    <a:pt x="1" y="19"/>
                  </a:moveTo>
                  <a:cubicBezTo>
                    <a:pt x="1" y="17"/>
                    <a:pt x="2" y="15"/>
                    <a:pt x="3" y="13"/>
                  </a:cubicBezTo>
                  <a:cubicBezTo>
                    <a:pt x="4" y="12"/>
                    <a:pt x="5" y="12"/>
                    <a:pt x="7" y="11"/>
                  </a:cubicBezTo>
                  <a:cubicBezTo>
                    <a:pt x="8" y="10"/>
                    <a:pt x="9" y="9"/>
                    <a:pt x="10" y="9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1" y="5"/>
                    <a:pt x="13" y="2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2" y="3"/>
                    <a:pt x="1" y="3"/>
                    <a:pt x="0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6" name="Freeform 278">
              <a:extLst>
                <a:ext uri="{FF2B5EF4-FFF2-40B4-BE49-F238E27FC236}">
                  <a16:creationId xmlns:a16="http://schemas.microsoft.com/office/drawing/2014/main" id="{7E9C71E1-B64B-46A5-94C5-8B05E3CB2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1009"/>
              <a:ext cx="12" cy="25"/>
            </a:xfrm>
            <a:custGeom>
              <a:avLst/>
              <a:gdLst>
                <a:gd name="T0" fmla="*/ 26 w 8"/>
                <a:gd name="T1" fmla="*/ 54 h 17"/>
                <a:gd name="T2" fmla="*/ 12 w 8"/>
                <a:gd name="T3" fmla="*/ 51 h 17"/>
                <a:gd name="T4" fmla="*/ 0 w 8"/>
                <a:gd name="T5" fmla="*/ 46 h 17"/>
                <a:gd name="T6" fmla="*/ 8 w 8"/>
                <a:gd name="T7" fmla="*/ 15 h 17"/>
                <a:gd name="T8" fmla="*/ 0 w 8"/>
                <a:gd name="T9" fmla="*/ 0 h 17"/>
                <a:gd name="T10" fmla="*/ 18 w 8"/>
                <a:gd name="T11" fmla="*/ 1 h 17"/>
                <a:gd name="T12" fmla="*/ 27 w 8"/>
                <a:gd name="T13" fmla="*/ 5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7">
                  <a:moveTo>
                    <a:pt x="7" y="17"/>
                  </a:moveTo>
                  <a:cubicBezTo>
                    <a:pt x="6" y="16"/>
                    <a:pt x="5" y="16"/>
                    <a:pt x="3" y="16"/>
                  </a:cubicBezTo>
                  <a:cubicBezTo>
                    <a:pt x="2" y="15"/>
                    <a:pt x="2" y="15"/>
                    <a:pt x="0" y="14"/>
                  </a:cubicBezTo>
                  <a:cubicBezTo>
                    <a:pt x="1" y="11"/>
                    <a:pt x="2" y="8"/>
                    <a:pt x="2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1" y="0"/>
                    <a:pt x="3" y="1"/>
                    <a:pt x="5" y="1"/>
                  </a:cubicBezTo>
                  <a:cubicBezTo>
                    <a:pt x="5" y="2"/>
                    <a:pt x="6" y="17"/>
                    <a:pt x="8" y="1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7" name="Freeform 279">
              <a:extLst>
                <a:ext uri="{FF2B5EF4-FFF2-40B4-BE49-F238E27FC236}">
                  <a16:creationId xmlns:a16="http://schemas.microsoft.com/office/drawing/2014/main" id="{7468B4CB-9F76-4FB6-85CE-17A32EC4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014"/>
              <a:ext cx="8" cy="17"/>
            </a:xfrm>
            <a:custGeom>
              <a:avLst/>
              <a:gdLst>
                <a:gd name="T0" fmla="*/ 5 w 5"/>
                <a:gd name="T1" fmla="*/ 28 h 12"/>
                <a:gd name="T2" fmla="*/ 0 w 5"/>
                <a:gd name="T3" fmla="*/ 13 h 12"/>
                <a:gd name="T4" fmla="*/ 0 w 5"/>
                <a:gd name="T5" fmla="*/ 0 h 12"/>
                <a:gd name="T6" fmla="*/ 8 w 5"/>
                <a:gd name="T7" fmla="*/ 23 h 12"/>
                <a:gd name="T8" fmla="*/ 21 w 5"/>
                <a:gd name="T9" fmla="*/ 34 h 12"/>
                <a:gd name="T10" fmla="*/ 5 w 5"/>
                <a:gd name="T11" fmla="*/ 28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2">
                  <a:moveTo>
                    <a:pt x="1" y="10"/>
                  </a:moveTo>
                  <a:cubicBezTo>
                    <a:pt x="0" y="8"/>
                    <a:pt x="0" y="6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2"/>
                    <a:pt x="1" y="5"/>
                    <a:pt x="2" y="8"/>
                  </a:cubicBezTo>
                  <a:cubicBezTo>
                    <a:pt x="3" y="9"/>
                    <a:pt x="5" y="10"/>
                    <a:pt x="5" y="12"/>
                  </a:cubicBezTo>
                  <a:cubicBezTo>
                    <a:pt x="4" y="11"/>
                    <a:pt x="2" y="11"/>
                    <a:pt x="1" y="1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8" name="Freeform 280">
              <a:extLst>
                <a:ext uri="{FF2B5EF4-FFF2-40B4-BE49-F238E27FC236}">
                  <a16:creationId xmlns:a16="http://schemas.microsoft.com/office/drawing/2014/main" id="{65782347-D5D3-4136-A221-3EF38D542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077"/>
              <a:ext cx="54" cy="13"/>
            </a:xfrm>
            <a:custGeom>
              <a:avLst/>
              <a:gdLst>
                <a:gd name="T0" fmla="*/ 0 w 37"/>
                <a:gd name="T1" fmla="*/ 20 h 9"/>
                <a:gd name="T2" fmla="*/ 74 w 37"/>
                <a:gd name="T3" fmla="*/ 14 h 9"/>
                <a:gd name="T4" fmla="*/ 115 w 37"/>
                <a:gd name="T5" fmla="*/ 19 h 9"/>
                <a:gd name="T6" fmla="*/ 115 w 37"/>
                <a:gd name="T7" fmla="*/ 14 h 9"/>
                <a:gd name="T8" fmla="*/ 1 w 37"/>
                <a:gd name="T9" fmla="*/ 2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">
                  <a:moveTo>
                    <a:pt x="0" y="7"/>
                  </a:moveTo>
                  <a:cubicBezTo>
                    <a:pt x="8" y="9"/>
                    <a:pt x="17" y="6"/>
                    <a:pt x="24" y="5"/>
                  </a:cubicBezTo>
                  <a:cubicBezTo>
                    <a:pt x="28" y="5"/>
                    <a:pt x="33" y="5"/>
                    <a:pt x="37" y="6"/>
                  </a:cubicBezTo>
                  <a:cubicBezTo>
                    <a:pt x="37" y="6"/>
                    <a:pt x="37" y="5"/>
                    <a:pt x="37" y="5"/>
                  </a:cubicBezTo>
                  <a:cubicBezTo>
                    <a:pt x="25" y="0"/>
                    <a:pt x="13" y="4"/>
                    <a:pt x="1" y="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9" name="Freeform 281">
              <a:extLst>
                <a:ext uri="{FF2B5EF4-FFF2-40B4-BE49-F238E27FC236}">
                  <a16:creationId xmlns:a16="http://schemas.microsoft.com/office/drawing/2014/main" id="{55D86ABD-2894-42D3-847B-3E6123B8C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955"/>
              <a:ext cx="21" cy="51"/>
            </a:xfrm>
            <a:custGeom>
              <a:avLst/>
              <a:gdLst>
                <a:gd name="T0" fmla="*/ 48 w 14"/>
                <a:gd name="T1" fmla="*/ 1 h 35"/>
                <a:gd name="T2" fmla="*/ 41 w 14"/>
                <a:gd name="T3" fmla="*/ 0 h 35"/>
                <a:gd name="T4" fmla="*/ 21 w 14"/>
                <a:gd name="T5" fmla="*/ 34 h 35"/>
                <a:gd name="T6" fmla="*/ 21 w 14"/>
                <a:gd name="T7" fmla="*/ 61 h 35"/>
                <a:gd name="T8" fmla="*/ 8 w 14"/>
                <a:gd name="T9" fmla="*/ 96 h 35"/>
                <a:gd name="T10" fmla="*/ 26 w 14"/>
                <a:gd name="T11" fmla="*/ 96 h 35"/>
                <a:gd name="T12" fmla="*/ 27 w 14"/>
                <a:gd name="T13" fmla="*/ 87 h 35"/>
                <a:gd name="T14" fmla="*/ 21 w 14"/>
                <a:gd name="T15" fmla="*/ 83 h 35"/>
                <a:gd name="T16" fmla="*/ 32 w 14"/>
                <a:gd name="T17" fmla="*/ 61 h 35"/>
                <a:gd name="T18" fmla="*/ 32 w 14"/>
                <a:gd name="T19" fmla="*/ 42 h 35"/>
                <a:gd name="T20" fmla="*/ 39 w 14"/>
                <a:gd name="T21" fmla="*/ 19 h 35"/>
                <a:gd name="T22" fmla="*/ 45 w 14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35">
                  <a:moveTo>
                    <a:pt x="14" y="1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3"/>
                    <a:pt x="8" y="7"/>
                    <a:pt x="6" y="11"/>
                  </a:cubicBezTo>
                  <a:cubicBezTo>
                    <a:pt x="4" y="14"/>
                    <a:pt x="6" y="16"/>
                    <a:pt x="6" y="20"/>
                  </a:cubicBezTo>
                  <a:cubicBezTo>
                    <a:pt x="6" y="24"/>
                    <a:pt x="3" y="27"/>
                    <a:pt x="2" y="31"/>
                  </a:cubicBezTo>
                  <a:cubicBezTo>
                    <a:pt x="0" y="35"/>
                    <a:pt x="5" y="30"/>
                    <a:pt x="7" y="31"/>
                  </a:cubicBezTo>
                  <a:cubicBezTo>
                    <a:pt x="7" y="30"/>
                    <a:pt x="8" y="29"/>
                    <a:pt x="8" y="28"/>
                  </a:cubicBezTo>
                  <a:cubicBezTo>
                    <a:pt x="7" y="28"/>
                    <a:pt x="7" y="27"/>
                    <a:pt x="6" y="27"/>
                  </a:cubicBezTo>
                  <a:cubicBezTo>
                    <a:pt x="6" y="25"/>
                    <a:pt x="8" y="22"/>
                    <a:pt x="9" y="20"/>
                  </a:cubicBezTo>
                  <a:cubicBezTo>
                    <a:pt x="9" y="18"/>
                    <a:pt x="9" y="16"/>
                    <a:pt x="9" y="14"/>
                  </a:cubicBezTo>
                  <a:cubicBezTo>
                    <a:pt x="9" y="11"/>
                    <a:pt x="10" y="8"/>
                    <a:pt x="11" y="6"/>
                  </a:cubicBezTo>
                  <a:cubicBezTo>
                    <a:pt x="12" y="5"/>
                    <a:pt x="12" y="2"/>
                    <a:pt x="13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0" name="Freeform 282">
              <a:extLst>
                <a:ext uri="{FF2B5EF4-FFF2-40B4-BE49-F238E27FC236}">
                  <a16:creationId xmlns:a16="http://schemas.microsoft.com/office/drawing/2014/main" id="{4C6E1780-FB66-4ECE-B9A1-DD0474924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977"/>
              <a:ext cx="16" cy="43"/>
            </a:xfrm>
            <a:custGeom>
              <a:avLst/>
              <a:gdLst>
                <a:gd name="T0" fmla="*/ 0 w 11"/>
                <a:gd name="T1" fmla="*/ 1 h 29"/>
                <a:gd name="T2" fmla="*/ 9 w 11"/>
                <a:gd name="T3" fmla="*/ 1 h 29"/>
                <a:gd name="T4" fmla="*/ 15 w 11"/>
                <a:gd name="T5" fmla="*/ 15 h 29"/>
                <a:gd name="T6" fmla="*/ 22 w 11"/>
                <a:gd name="T7" fmla="*/ 40 h 29"/>
                <a:gd name="T8" fmla="*/ 19 w 11"/>
                <a:gd name="T9" fmla="*/ 62 h 29"/>
                <a:gd name="T10" fmla="*/ 33 w 11"/>
                <a:gd name="T11" fmla="*/ 95 h 29"/>
                <a:gd name="T12" fmla="*/ 19 w 11"/>
                <a:gd name="T13" fmla="*/ 73 h 29"/>
                <a:gd name="T14" fmla="*/ 13 w 11"/>
                <a:gd name="T15" fmla="*/ 49 h 29"/>
                <a:gd name="T16" fmla="*/ 9 w 11"/>
                <a:gd name="T17" fmla="*/ 27 h 29"/>
                <a:gd name="T18" fmla="*/ 0 w 11"/>
                <a:gd name="T19" fmla="*/ 1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29">
                  <a:moveTo>
                    <a:pt x="0" y="1"/>
                  </a:moveTo>
                  <a:cubicBezTo>
                    <a:pt x="0" y="1"/>
                    <a:pt x="3" y="0"/>
                    <a:pt x="3" y="1"/>
                  </a:cubicBezTo>
                  <a:cubicBezTo>
                    <a:pt x="4" y="1"/>
                    <a:pt x="4" y="4"/>
                    <a:pt x="5" y="5"/>
                  </a:cubicBezTo>
                  <a:cubicBezTo>
                    <a:pt x="5" y="7"/>
                    <a:pt x="7" y="10"/>
                    <a:pt x="7" y="12"/>
                  </a:cubicBezTo>
                  <a:cubicBezTo>
                    <a:pt x="7" y="15"/>
                    <a:pt x="5" y="16"/>
                    <a:pt x="6" y="19"/>
                  </a:cubicBezTo>
                  <a:cubicBezTo>
                    <a:pt x="7" y="22"/>
                    <a:pt x="11" y="26"/>
                    <a:pt x="11" y="29"/>
                  </a:cubicBezTo>
                  <a:cubicBezTo>
                    <a:pt x="8" y="28"/>
                    <a:pt x="7" y="25"/>
                    <a:pt x="6" y="22"/>
                  </a:cubicBezTo>
                  <a:cubicBezTo>
                    <a:pt x="4" y="20"/>
                    <a:pt x="4" y="18"/>
                    <a:pt x="4" y="15"/>
                  </a:cubicBezTo>
                  <a:cubicBezTo>
                    <a:pt x="3" y="12"/>
                    <a:pt x="5" y="11"/>
                    <a:pt x="3" y="8"/>
                  </a:cubicBezTo>
                  <a:cubicBezTo>
                    <a:pt x="1" y="6"/>
                    <a:pt x="1" y="3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1" name="Freeform 283">
              <a:extLst>
                <a:ext uri="{FF2B5EF4-FFF2-40B4-BE49-F238E27FC236}">
                  <a16:creationId xmlns:a16="http://schemas.microsoft.com/office/drawing/2014/main" id="{B7E9C022-2934-41BC-8E6B-A823DE845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788"/>
              <a:ext cx="91" cy="151"/>
            </a:xfrm>
            <a:custGeom>
              <a:avLst/>
              <a:gdLst>
                <a:gd name="T0" fmla="*/ 0 w 62"/>
                <a:gd name="T1" fmla="*/ 50 h 103"/>
                <a:gd name="T2" fmla="*/ 34 w 62"/>
                <a:gd name="T3" fmla="*/ 28 h 103"/>
                <a:gd name="T4" fmla="*/ 68 w 62"/>
                <a:gd name="T5" fmla="*/ 9 h 103"/>
                <a:gd name="T6" fmla="*/ 95 w 62"/>
                <a:gd name="T7" fmla="*/ 1 h 103"/>
                <a:gd name="T8" fmla="*/ 116 w 62"/>
                <a:gd name="T9" fmla="*/ 38 h 103"/>
                <a:gd name="T10" fmla="*/ 147 w 62"/>
                <a:gd name="T11" fmla="*/ 129 h 103"/>
                <a:gd name="T12" fmla="*/ 189 w 62"/>
                <a:gd name="T13" fmla="*/ 202 h 103"/>
                <a:gd name="T14" fmla="*/ 194 w 62"/>
                <a:gd name="T15" fmla="*/ 268 h 103"/>
                <a:gd name="T16" fmla="*/ 194 w 62"/>
                <a:gd name="T17" fmla="*/ 324 h 103"/>
                <a:gd name="T18" fmla="*/ 181 w 62"/>
                <a:gd name="T19" fmla="*/ 264 h 103"/>
                <a:gd name="T20" fmla="*/ 161 w 62"/>
                <a:gd name="T21" fmla="*/ 232 h 103"/>
                <a:gd name="T22" fmla="*/ 147 w 62"/>
                <a:gd name="T23" fmla="*/ 208 h 103"/>
                <a:gd name="T24" fmla="*/ 123 w 62"/>
                <a:gd name="T25" fmla="*/ 195 h 103"/>
                <a:gd name="T26" fmla="*/ 103 w 62"/>
                <a:gd name="T27" fmla="*/ 189 h 103"/>
                <a:gd name="T28" fmla="*/ 103 w 62"/>
                <a:gd name="T29" fmla="*/ 144 h 103"/>
                <a:gd name="T30" fmla="*/ 100 w 62"/>
                <a:gd name="T31" fmla="*/ 101 h 103"/>
                <a:gd name="T32" fmla="*/ 34 w 62"/>
                <a:gd name="T33" fmla="*/ 41 h 103"/>
                <a:gd name="T34" fmla="*/ 1 w 62"/>
                <a:gd name="T35" fmla="*/ 54 h 1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2" h="103">
                  <a:moveTo>
                    <a:pt x="0" y="16"/>
                  </a:moveTo>
                  <a:cubicBezTo>
                    <a:pt x="3" y="13"/>
                    <a:pt x="8" y="11"/>
                    <a:pt x="11" y="9"/>
                  </a:cubicBezTo>
                  <a:cubicBezTo>
                    <a:pt x="14" y="6"/>
                    <a:pt x="18" y="4"/>
                    <a:pt x="21" y="3"/>
                  </a:cubicBezTo>
                  <a:cubicBezTo>
                    <a:pt x="24" y="2"/>
                    <a:pt x="27" y="0"/>
                    <a:pt x="30" y="1"/>
                  </a:cubicBezTo>
                  <a:cubicBezTo>
                    <a:pt x="34" y="2"/>
                    <a:pt x="36" y="8"/>
                    <a:pt x="37" y="12"/>
                  </a:cubicBezTo>
                  <a:cubicBezTo>
                    <a:pt x="40" y="22"/>
                    <a:pt x="40" y="32"/>
                    <a:pt x="46" y="41"/>
                  </a:cubicBezTo>
                  <a:cubicBezTo>
                    <a:pt x="51" y="49"/>
                    <a:pt x="58" y="55"/>
                    <a:pt x="60" y="64"/>
                  </a:cubicBezTo>
                  <a:cubicBezTo>
                    <a:pt x="61" y="70"/>
                    <a:pt x="62" y="78"/>
                    <a:pt x="61" y="85"/>
                  </a:cubicBezTo>
                  <a:cubicBezTo>
                    <a:pt x="61" y="91"/>
                    <a:pt x="62" y="97"/>
                    <a:pt x="61" y="103"/>
                  </a:cubicBezTo>
                  <a:cubicBezTo>
                    <a:pt x="59" y="97"/>
                    <a:pt x="59" y="90"/>
                    <a:pt x="57" y="84"/>
                  </a:cubicBezTo>
                  <a:cubicBezTo>
                    <a:pt x="55" y="80"/>
                    <a:pt x="53" y="77"/>
                    <a:pt x="51" y="74"/>
                  </a:cubicBezTo>
                  <a:cubicBezTo>
                    <a:pt x="49" y="70"/>
                    <a:pt x="50" y="68"/>
                    <a:pt x="46" y="66"/>
                  </a:cubicBezTo>
                  <a:cubicBezTo>
                    <a:pt x="44" y="64"/>
                    <a:pt x="41" y="63"/>
                    <a:pt x="39" y="62"/>
                  </a:cubicBezTo>
                  <a:cubicBezTo>
                    <a:pt x="38" y="61"/>
                    <a:pt x="34" y="61"/>
                    <a:pt x="33" y="60"/>
                  </a:cubicBezTo>
                  <a:cubicBezTo>
                    <a:pt x="31" y="57"/>
                    <a:pt x="33" y="49"/>
                    <a:pt x="33" y="46"/>
                  </a:cubicBezTo>
                  <a:cubicBezTo>
                    <a:pt x="32" y="41"/>
                    <a:pt x="32" y="37"/>
                    <a:pt x="31" y="32"/>
                  </a:cubicBezTo>
                  <a:cubicBezTo>
                    <a:pt x="29" y="24"/>
                    <a:pt x="21" y="11"/>
                    <a:pt x="11" y="13"/>
                  </a:cubicBezTo>
                  <a:cubicBezTo>
                    <a:pt x="8" y="14"/>
                    <a:pt x="5" y="16"/>
                    <a:pt x="1" y="1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2" name="Freeform 284">
              <a:extLst>
                <a:ext uri="{FF2B5EF4-FFF2-40B4-BE49-F238E27FC236}">
                  <a16:creationId xmlns:a16="http://schemas.microsoft.com/office/drawing/2014/main" id="{C7FD2B30-D689-4FC6-802D-6A1E13D91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989"/>
              <a:ext cx="81" cy="144"/>
            </a:xfrm>
            <a:custGeom>
              <a:avLst/>
              <a:gdLst>
                <a:gd name="T0" fmla="*/ 174 w 55"/>
                <a:gd name="T1" fmla="*/ 0 h 98"/>
                <a:gd name="T2" fmla="*/ 162 w 55"/>
                <a:gd name="T3" fmla="*/ 41 h 98"/>
                <a:gd name="T4" fmla="*/ 156 w 55"/>
                <a:gd name="T5" fmla="*/ 82 h 98"/>
                <a:gd name="T6" fmla="*/ 143 w 55"/>
                <a:gd name="T7" fmla="*/ 169 h 98"/>
                <a:gd name="T8" fmla="*/ 93 w 55"/>
                <a:gd name="T9" fmla="*/ 254 h 98"/>
                <a:gd name="T10" fmla="*/ 47 w 55"/>
                <a:gd name="T11" fmla="*/ 289 h 98"/>
                <a:gd name="T12" fmla="*/ 0 w 55"/>
                <a:gd name="T13" fmla="*/ 304 h 98"/>
                <a:gd name="T14" fmla="*/ 28 w 55"/>
                <a:gd name="T15" fmla="*/ 276 h 98"/>
                <a:gd name="T16" fmla="*/ 74 w 55"/>
                <a:gd name="T17" fmla="*/ 225 h 98"/>
                <a:gd name="T18" fmla="*/ 130 w 55"/>
                <a:gd name="T19" fmla="*/ 134 h 98"/>
                <a:gd name="T20" fmla="*/ 150 w 55"/>
                <a:gd name="T21" fmla="*/ 56 h 98"/>
                <a:gd name="T22" fmla="*/ 169 w 55"/>
                <a:gd name="T23" fmla="*/ 1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98">
                  <a:moveTo>
                    <a:pt x="54" y="0"/>
                  </a:moveTo>
                  <a:cubicBezTo>
                    <a:pt x="55" y="3"/>
                    <a:pt x="51" y="9"/>
                    <a:pt x="51" y="13"/>
                  </a:cubicBezTo>
                  <a:cubicBezTo>
                    <a:pt x="50" y="17"/>
                    <a:pt x="49" y="22"/>
                    <a:pt x="49" y="26"/>
                  </a:cubicBezTo>
                  <a:cubicBezTo>
                    <a:pt x="48" y="35"/>
                    <a:pt x="47" y="45"/>
                    <a:pt x="45" y="53"/>
                  </a:cubicBezTo>
                  <a:cubicBezTo>
                    <a:pt x="42" y="63"/>
                    <a:pt x="36" y="73"/>
                    <a:pt x="29" y="80"/>
                  </a:cubicBezTo>
                  <a:cubicBezTo>
                    <a:pt x="26" y="84"/>
                    <a:pt x="19" y="89"/>
                    <a:pt x="15" y="91"/>
                  </a:cubicBezTo>
                  <a:cubicBezTo>
                    <a:pt x="8" y="95"/>
                    <a:pt x="1" y="98"/>
                    <a:pt x="0" y="96"/>
                  </a:cubicBezTo>
                  <a:cubicBezTo>
                    <a:pt x="3" y="95"/>
                    <a:pt x="6" y="90"/>
                    <a:pt x="9" y="87"/>
                  </a:cubicBezTo>
                  <a:cubicBezTo>
                    <a:pt x="14" y="82"/>
                    <a:pt x="19" y="77"/>
                    <a:pt x="23" y="71"/>
                  </a:cubicBezTo>
                  <a:cubicBezTo>
                    <a:pt x="29" y="62"/>
                    <a:pt x="36" y="53"/>
                    <a:pt x="41" y="42"/>
                  </a:cubicBezTo>
                  <a:cubicBezTo>
                    <a:pt x="44" y="34"/>
                    <a:pt x="44" y="26"/>
                    <a:pt x="47" y="18"/>
                  </a:cubicBezTo>
                  <a:cubicBezTo>
                    <a:pt x="49" y="13"/>
                    <a:pt x="54" y="7"/>
                    <a:pt x="5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3" name="Freeform 285">
              <a:extLst>
                <a:ext uri="{FF2B5EF4-FFF2-40B4-BE49-F238E27FC236}">
                  <a16:creationId xmlns:a16="http://schemas.microsoft.com/office/drawing/2014/main" id="{6695BD42-8495-48F9-A0B5-D53B7B149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086"/>
              <a:ext cx="78" cy="139"/>
            </a:xfrm>
            <a:custGeom>
              <a:avLst/>
              <a:gdLst>
                <a:gd name="T0" fmla="*/ 150 w 53"/>
                <a:gd name="T1" fmla="*/ 0 h 95"/>
                <a:gd name="T2" fmla="*/ 150 w 53"/>
                <a:gd name="T3" fmla="*/ 50 h 95"/>
                <a:gd name="T4" fmla="*/ 153 w 53"/>
                <a:gd name="T5" fmla="*/ 101 h 95"/>
                <a:gd name="T6" fmla="*/ 166 w 53"/>
                <a:gd name="T7" fmla="*/ 167 h 95"/>
                <a:gd name="T8" fmla="*/ 162 w 53"/>
                <a:gd name="T9" fmla="*/ 184 h 95"/>
                <a:gd name="T10" fmla="*/ 137 w 53"/>
                <a:gd name="T11" fmla="*/ 218 h 95"/>
                <a:gd name="T12" fmla="*/ 109 w 53"/>
                <a:gd name="T13" fmla="*/ 259 h 95"/>
                <a:gd name="T14" fmla="*/ 74 w 53"/>
                <a:gd name="T15" fmla="*/ 297 h 95"/>
                <a:gd name="T16" fmla="*/ 102 w 53"/>
                <a:gd name="T17" fmla="*/ 241 h 95"/>
                <a:gd name="T18" fmla="*/ 115 w 53"/>
                <a:gd name="T19" fmla="*/ 184 h 95"/>
                <a:gd name="T20" fmla="*/ 115 w 53"/>
                <a:gd name="T21" fmla="*/ 130 h 95"/>
                <a:gd name="T22" fmla="*/ 109 w 53"/>
                <a:gd name="T23" fmla="*/ 101 h 95"/>
                <a:gd name="T24" fmla="*/ 63 w 53"/>
                <a:gd name="T25" fmla="*/ 101 h 95"/>
                <a:gd name="T26" fmla="*/ 0 w 53"/>
                <a:gd name="T27" fmla="*/ 121 h 95"/>
                <a:gd name="T28" fmla="*/ 28 w 53"/>
                <a:gd name="T29" fmla="*/ 110 h 95"/>
                <a:gd name="T30" fmla="*/ 54 w 53"/>
                <a:gd name="T31" fmla="*/ 94 h 95"/>
                <a:gd name="T32" fmla="*/ 100 w 53"/>
                <a:gd name="T33" fmla="*/ 69 h 95"/>
                <a:gd name="T34" fmla="*/ 128 w 53"/>
                <a:gd name="T35" fmla="*/ 34 h 95"/>
                <a:gd name="T36" fmla="*/ 150 w 53"/>
                <a:gd name="T37" fmla="*/ 0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" h="95">
                  <a:moveTo>
                    <a:pt x="47" y="0"/>
                  </a:moveTo>
                  <a:cubicBezTo>
                    <a:pt x="45" y="4"/>
                    <a:pt x="46" y="11"/>
                    <a:pt x="47" y="16"/>
                  </a:cubicBezTo>
                  <a:cubicBezTo>
                    <a:pt x="47" y="21"/>
                    <a:pt x="47" y="27"/>
                    <a:pt x="48" y="32"/>
                  </a:cubicBezTo>
                  <a:cubicBezTo>
                    <a:pt x="49" y="39"/>
                    <a:pt x="50" y="47"/>
                    <a:pt x="52" y="53"/>
                  </a:cubicBezTo>
                  <a:cubicBezTo>
                    <a:pt x="52" y="56"/>
                    <a:pt x="53" y="57"/>
                    <a:pt x="51" y="59"/>
                  </a:cubicBezTo>
                  <a:cubicBezTo>
                    <a:pt x="49" y="63"/>
                    <a:pt x="45" y="66"/>
                    <a:pt x="43" y="70"/>
                  </a:cubicBezTo>
                  <a:cubicBezTo>
                    <a:pt x="40" y="74"/>
                    <a:pt x="37" y="79"/>
                    <a:pt x="34" y="83"/>
                  </a:cubicBezTo>
                  <a:cubicBezTo>
                    <a:pt x="31" y="88"/>
                    <a:pt x="26" y="91"/>
                    <a:pt x="23" y="95"/>
                  </a:cubicBezTo>
                  <a:cubicBezTo>
                    <a:pt x="28" y="91"/>
                    <a:pt x="30" y="83"/>
                    <a:pt x="32" y="77"/>
                  </a:cubicBezTo>
                  <a:cubicBezTo>
                    <a:pt x="34" y="72"/>
                    <a:pt x="36" y="65"/>
                    <a:pt x="36" y="59"/>
                  </a:cubicBezTo>
                  <a:cubicBezTo>
                    <a:pt x="36" y="53"/>
                    <a:pt x="36" y="48"/>
                    <a:pt x="36" y="42"/>
                  </a:cubicBezTo>
                  <a:cubicBezTo>
                    <a:pt x="35" y="39"/>
                    <a:pt x="36" y="35"/>
                    <a:pt x="34" y="32"/>
                  </a:cubicBezTo>
                  <a:cubicBezTo>
                    <a:pt x="31" y="26"/>
                    <a:pt x="24" y="30"/>
                    <a:pt x="20" y="32"/>
                  </a:cubicBezTo>
                  <a:cubicBezTo>
                    <a:pt x="13" y="34"/>
                    <a:pt x="6" y="39"/>
                    <a:pt x="0" y="39"/>
                  </a:cubicBezTo>
                  <a:cubicBezTo>
                    <a:pt x="2" y="36"/>
                    <a:pt x="5" y="36"/>
                    <a:pt x="9" y="35"/>
                  </a:cubicBezTo>
                  <a:cubicBezTo>
                    <a:pt x="12" y="33"/>
                    <a:pt x="14" y="32"/>
                    <a:pt x="17" y="30"/>
                  </a:cubicBezTo>
                  <a:cubicBezTo>
                    <a:pt x="22" y="28"/>
                    <a:pt x="27" y="25"/>
                    <a:pt x="31" y="22"/>
                  </a:cubicBezTo>
                  <a:cubicBezTo>
                    <a:pt x="34" y="18"/>
                    <a:pt x="37" y="15"/>
                    <a:pt x="40" y="11"/>
                  </a:cubicBezTo>
                  <a:cubicBezTo>
                    <a:pt x="43" y="7"/>
                    <a:pt x="44" y="4"/>
                    <a:pt x="47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4" name="Freeform 286">
              <a:extLst>
                <a:ext uri="{FF2B5EF4-FFF2-40B4-BE49-F238E27FC236}">
                  <a16:creationId xmlns:a16="http://schemas.microsoft.com/office/drawing/2014/main" id="{6C02EA12-EFFD-42C0-BF9C-A908ECB34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1172"/>
              <a:ext cx="36" cy="34"/>
            </a:xfrm>
            <a:custGeom>
              <a:avLst/>
              <a:gdLst>
                <a:gd name="T0" fmla="*/ 5 w 24"/>
                <a:gd name="T1" fmla="*/ 0 h 23"/>
                <a:gd name="T2" fmla="*/ 48 w 24"/>
                <a:gd name="T3" fmla="*/ 49 h 23"/>
                <a:gd name="T4" fmla="*/ 72 w 24"/>
                <a:gd name="T5" fmla="*/ 65 h 23"/>
                <a:gd name="T6" fmla="*/ 26 w 24"/>
                <a:gd name="T7" fmla="*/ 52 h 23"/>
                <a:gd name="T8" fmla="*/ 0 w 24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0"/>
                  </a:moveTo>
                  <a:cubicBezTo>
                    <a:pt x="5" y="5"/>
                    <a:pt x="8" y="12"/>
                    <a:pt x="14" y="15"/>
                  </a:cubicBezTo>
                  <a:cubicBezTo>
                    <a:pt x="16" y="15"/>
                    <a:pt x="24" y="17"/>
                    <a:pt x="21" y="20"/>
                  </a:cubicBezTo>
                  <a:cubicBezTo>
                    <a:pt x="19" y="23"/>
                    <a:pt x="9" y="18"/>
                    <a:pt x="7" y="16"/>
                  </a:cubicBezTo>
                  <a:cubicBezTo>
                    <a:pt x="2" y="13"/>
                    <a:pt x="2" y="6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5" name="Freeform 287">
              <a:extLst>
                <a:ext uri="{FF2B5EF4-FFF2-40B4-BE49-F238E27FC236}">
                  <a16:creationId xmlns:a16="http://schemas.microsoft.com/office/drawing/2014/main" id="{6A1670B5-9306-462D-8949-F107228E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936"/>
              <a:ext cx="37" cy="72"/>
            </a:xfrm>
            <a:custGeom>
              <a:avLst/>
              <a:gdLst>
                <a:gd name="T0" fmla="*/ 13 w 25"/>
                <a:gd name="T1" fmla="*/ 0 h 49"/>
                <a:gd name="T2" fmla="*/ 46 w 25"/>
                <a:gd name="T3" fmla="*/ 13 h 49"/>
                <a:gd name="T4" fmla="*/ 81 w 25"/>
                <a:gd name="T5" fmla="*/ 19 h 49"/>
                <a:gd name="T6" fmla="*/ 46 w 25"/>
                <a:gd name="T7" fmla="*/ 32 h 49"/>
                <a:gd name="T8" fmla="*/ 41 w 25"/>
                <a:gd name="T9" fmla="*/ 75 h 49"/>
                <a:gd name="T10" fmla="*/ 28 w 25"/>
                <a:gd name="T11" fmla="*/ 156 h 49"/>
                <a:gd name="T12" fmla="*/ 9 w 25"/>
                <a:gd name="T13" fmla="*/ 79 h 49"/>
                <a:gd name="T14" fmla="*/ 6 w 25"/>
                <a:gd name="T15" fmla="*/ 6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49">
                  <a:moveTo>
                    <a:pt x="4" y="0"/>
                  </a:moveTo>
                  <a:cubicBezTo>
                    <a:pt x="8" y="1"/>
                    <a:pt x="10" y="3"/>
                    <a:pt x="14" y="4"/>
                  </a:cubicBezTo>
                  <a:cubicBezTo>
                    <a:pt x="18" y="5"/>
                    <a:pt x="22" y="5"/>
                    <a:pt x="25" y="6"/>
                  </a:cubicBezTo>
                  <a:cubicBezTo>
                    <a:pt x="21" y="6"/>
                    <a:pt x="16" y="7"/>
                    <a:pt x="14" y="10"/>
                  </a:cubicBezTo>
                  <a:cubicBezTo>
                    <a:pt x="12" y="13"/>
                    <a:pt x="13" y="20"/>
                    <a:pt x="13" y="24"/>
                  </a:cubicBezTo>
                  <a:cubicBezTo>
                    <a:pt x="12" y="32"/>
                    <a:pt x="10" y="40"/>
                    <a:pt x="9" y="49"/>
                  </a:cubicBezTo>
                  <a:cubicBezTo>
                    <a:pt x="7" y="41"/>
                    <a:pt x="5" y="33"/>
                    <a:pt x="3" y="25"/>
                  </a:cubicBezTo>
                  <a:cubicBezTo>
                    <a:pt x="0" y="17"/>
                    <a:pt x="0" y="11"/>
                    <a:pt x="2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6" name="Freeform 288">
              <a:extLst>
                <a:ext uri="{FF2B5EF4-FFF2-40B4-BE49-F238E27FC236}">
                  <a16:creationId xmlns:a16="http://schemas.microsoft.com/office/drawing/2014/main" id="{7ED60189-6C61-455B-B74F-DD1B3C494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810"/>
              <a:ext cx="41" cy="218"/>
            </a:xfrm>
            <a:custGeom>
              <a:avLst/>
              <a:gdLst>
                <a:gd name="T0" fmla="*/ 88 w 28"/>
                <a:gd name="T1" fmla="*/ 6 h 149"/>
                <a:gd name="T2" fmla="*/ 50 w 28"/>
                <a:gd name="T3" fmla="*/ 101 h 149"/>
                <a:gd name="T4" fmla="*/ 9 w 28"/>
                <a:gd name="T5" fmla="*/ 170 h 149"/>
                <a:gd name="T6" fmla="*/ 15 w 28"/>
                <a:gd name="T7" fmla="*/ 269 h 149"/>
                <a:gd name="T8" fmla="*/ 19 w 28"/>
                <a:gd name="T9" fmla="*/ 392 h 149"/>
                <a:gd name="T10" fmla="*/ 34 w 28"/>
                <a:gd name="T11" fmla="*/ 467 h 149"/>
                <a:gd name="T12" fmla="*/ 22 w 28"/>
                <a:gd name="T13" fmla="*/ 323 h 149"/>
                <a:gd name="T14" fmla="*/ 28 w 28"/>
                <a:gd name="T15" fmla="*/ 209 h 149"/>
                <a:gd name="T16" fmla="*/ 56 w 28"/>
                <a:gd name="T17" fmla="*/ 101 h 149"/>
                <a:gd name="T18" fmla="*/ 88 w 28"/>
                <a:gd name="T19" fmla="*/ 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49">
                  <a:moveTo>
                    <a:pt x="28" y="2"/>
                  </a:moveTo>
                  <a:cubicBezTo>
                    <a:pt x="20" y="10"/>
                    <a:pt x="21" y="22"/>
                    <a:pt x="16" y="32"/>
                  </a:cubicBezTo>
                  <a:cubicBezTo>
                    <a:pt x="12" y="39"/>
                    <a:pt x="5" y="46"/>
                    <a:pt x="3" y="54"/>
                  </a:cubicBezTo>
                  <a:cubicBezTo>
                    <a:pt x="0" y="65"/>
                    <a:pt x="6" y="75"/>
                    <a:pt x="5" y="86"/>
                  </a:cubicBezTo>
                  <a:cubicBezTo>
                    <a:pt x="3" y="99"/>
                    <a:pt x="4" y="111"/>
                    <a:pt x="6" y="125"/>
                  </a:cubicBezTo>
                  <a:cubicBezTo>
                    <a:pt x="8" y="133"/>
                    <a:pt x="9" y="141"/>
                    <a:pt x="11" y="149"/>
                  </a:cubicBezTo>
                  <a:cubicBezTo>
                    <a:pt x="9" y="134"/>
                    <a:pt x="5" y="118"/>
                    <a:pt x="7" y="103"/>
                  </a:cubicBezTo>
                  <a:cubicBezTo>
                    <a:pt x="8" y="90"/>
                    <a:pt x="12" y="80"/>
                    <a:pt x="9" y="67"/>
                  </a:cubicBezTo>
                  <a:cubicBezTo>
                    <a:pt x="7" y="55"/>
                    <a:pt x="12" y="43"/>
                    <a:pt x="18" y="32"/>
                  </a:cubicBezTo>
                  <a:cubicBezTo>
                    <a:pt x="24" y="23"/>
                    <a:pt x="24" y="10"/>
                    <a:pt x="28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7" name="Freeform 289">
              <a:extLst>
                <a:ext uri="{FF2B5EF4-FFF2-40B4-BE49-F238E27FC236}">
                  <a16:creationId xmlns:a16="http://schemas.microsoft.com/office/drawing/2014/main" id="{D682E7AA-D14D-42B4-94C1-6544376D7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946"/>
              <a:ext cx="20" cy="52"/>
            </a:xfrm>
            <a:custGeom>
              <a:avLst/>
              <a:gdLst>
                <a:gd name="T0" fmla="*/ 26 w 13"/>
                <a:gd name="T1" fmla="*/ 1 h 35"/>
                <a:gd name="T2" fmla="*/ 22 w 13"/>
                <a:gd name="T3" fmla="*/ 42 h 35"/>
                <a:gd name="T4" fmla="*/ 5 w 13"/>
                <a:gd name="T5" fmla="*/ 68 h 35"/>
                <a:gd name="T6" fmla="*/ 18 w 13"/>
                <a:gd name="T7" fmla="*/ 88 h 35"/>
                <a:gd name="T8" fmla="*/ 48 w 13"/>
                <a:gd name="T9" fmla="*/ 114 h 35"/>
                <a:gd name="T10" fmla="*/ 34 w 13"/>
                <a:gd name="T11" fmla="*/ 92 h 35"/>
                <a:gd name="T12" fmla="*/ 26 w 13"/>
                <a:gd name="T13" fmla="*/ 79 h 35"/>
                <a:gd name="T14" fmla="*/ 28 w 13"/>
                <a:gd name="T15" fmla="*/ 67 h 35"/>
                <a:gd name="T16" fmla="*/ 34 w 13"/>
                <a:gd name="T17" fmla="*/ 33 h 35"/>
                <a:gd name="T18" fmla="*/ 28 w 13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35">
                  <a:moveTo>
                    <a:pt x="7" y="1"/>
                  </a:moveTo>
                  <a:cubicBezTo>
                    <a:pt x="7" y="5"/>
                    <a:pt x="7" y="9"/>
                    <a:pt x="6" y="13"/>
                  </a:cubicBezTo>
                  <a:cubicBezTo>
                    <a:pt x="5" y="16"/>
                    <a:pt x="2" y="18"/>
                    <a:pt x="1" y="21"/>
                  </a:cubicBezTo>
                  <a:cubicBezTo>
                    <a:pt x="0" y="24"/>
                    <a:pt x="3" y="25"/>
                    <a:pt x="5" y="27"/>
                  </a:cubicBezTo>
                  <a:cubicBezTo>
                    <a:pt x="7" y="29"/>
                    <a:pt x="10" y="34"/>
                    <a:pt x="13" y="35"/>
                  </a:cubicBezTo>
                  <a:cubicBezTo>
                    <a:pt x="13" y="33"/>
                    <a:pt x="10" y="30"/>
                    <a:pt x="9" y="28"/>
                  </a:cubicBezTo>
                  <a:cubicBezTo>
                    <a:pt x="9" y="27"/>
                    <a:pt x="7" y="26"/>
                    <a:pt x="7" y="24"/>
                  </a:cubicBezTo>
                  <a:cubicBezTo>
                    <a:pt x="6" y="23"/>
                    <a:pt x="7" y="22"/>
                    <a:pt x="8" y="20"/>
                  </a:cubicBezTo>
                  <a:cubicBezTo>
                    <a:pt x="9" y="16"/>
                    <a:pt x="10" y="14"/>
                    <a:pt x="9" y="10"/>
                  </a:cubicBezTo>
                  <a:cubicBezTo>
                    <a:pt x="9" y="7"/>
                    <a:pt x="9" y="3"/>
                    <a:pt x="8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8" name="Freeform 290">
              <a:extLst>
                <a:ext uri="{FF2B5EF4-FFF2-40B4-BE49-F238E27FC236}">
                  <a16:creationId xmlns:a16="http://schemas.microsoft.com/office/drawing/2014/main" id="{731ADBCB-71F8-4DCE-92A0-6F29BDA44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921"/>
              <a:ext cx="9" cy="16"/>
            </a:xfrm>
            <a:custGeom>
              <a:avLst/>
              <a:gdLst>
                <a:gd name="T0" fmla="*/ 14 w 6"/>
                <a:gd name="T1" fmla="*/ 0 h 11"/>
                <a:gd name="T2" fmla="*/ 0 w 6"/>
                <a:gd name="T3" fmla="*/ 28 h 11"/>
                <a:gd name="T4" fmla="*/ 18 w 6"/>
                <a:gd name="T5" fmla="*/ 22 h 11"/>
                <a:gd name="T6" fmla="*/ 14 w 6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4" y="4"/>
                    <a:pt x="4" y="7"/>
                    <a:pt x="0" y="9"/>
                  </a:cubicBezTo>
                  <a:cubicBezTo>
                    <a:pt x="2" y="11"/>
                    <a:pt x="4" y="9"/>
                    <a:pt x="5" y="7"/>
                  </a:cubicBezTo>
                  <a:cubicBezTo>
                    <a:pt x="6" y="5"/>
                    <a:pt x="5" y="3"/>
                    <a:pt x="4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9" name="Freeform 291">
              <a:extLst>
                <a:ext uri="{FF2B5EF4-FFF2-40B4-BE49-F238E27FC236}">
                  <a16:creationId xmlns:a16="http://schemas.microsoft.com/office/drawing/2014/main" id="{CB7C59D2-B3A9-477B-A665-D1FAF37AA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052"/>
              <a:ext cx="66" cy="9"/>
            </a:xfrm>
            <a:custGeom>
              <a:avLst/>
              <a:gdLst>
                <a:gd name="T0" fmla="*/ 6 w 45"/>
                <a:gd name="T1" fmla="*/ 5 h 6"/>
                <a:gd name="T2" fmla="*/ 19 w 45"/>
                <a:gd name="T3" fmla="*/ 8 h 6"/>
                <a:gd name="T4" fmla="*/ 45 w 45"/>
                <a:gd name="T5" fmla="*/ 12 h 6"/>
                <a:gd name="T6" fmla="*/ 63 w 45"/>
                <a:gd name="T7" fmla="*/ 8 h 6"/>
                <a:gd name="T8" fmla="*/ 88 w 45"/>
                <a:gd name="T9" fmla="*/ 5 h 6"/>
                <a:gd name="T10" fmla="*/ 114 w 45"/>
                <a:gd name="T11" fmla="*/ 5 h 6"/>
                <a:gd name="T12" fmla="*/ 129 w 45"/>
                <a:gd name="T13" fmla="*/ 0 h 6"/>
                <a:gd name="T14" fmla="*/ 142 w 45"/>
                <a:gd name="T15" fmla="*/ 8 h 6"/>
                <a:gd name="T16" fmla="*/ 116 w 45"/>
                <a:gd name="T17" fmla="*/ 14 h 6"/>
                <a:gd name="T18" fmla="*/ 66 w 45"/>
                <a:gd name="T19" fmla="*/ 21 h 6"/>
                <a:gd name="T20" fmla="*/ 32 w 45"/>
                <a:gd name="T21" fmla="*/ 18 h 6"/>
                <a:gd name="T22" fmla="*/ 15 w 45"/>
                <a:gd name="T23" fmla="*/ 18 h 6"/>
                <a:gd name="T24" fmla="*/ 6 w 45"/>
                <a:gd name="T25" fmla="*/ 14 h 6"/>
                <a:gd name="T26" fmla="*/ 0 w 45"/>
                <a:gd name="T27" fmla="*/ 8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">
                  <a:moveTo>
                    <a:pt x="2" y="1"/>
                  </a:moveTo>
                  <a:cubicBezTo>
                    <a:pt x="2" y="2"/>
                    <a:pt x="5" y="2"/>
                    <a:pt x="6" y="2"/>
                  </a:cubicBezTo>
                  <a:cubicBezTo>
                    <a:pt x="9" y="2"/>
                    <a:pt x="12" y="2"/>
                    <a:pt x="14" y="3"/>
                  </a:cubicBezTo>
                  <a:cubicBezTo>
                    <a:pt x="16" y="3"/>
                    <a:pt x="18" y="3"/>
                    <a:pt x="20" y="2"/>
                  </a:cubicBezTo>
                  <a:cubicBezTo>
                    <a:pt x="23" y="2"/>
                    <a:pt x="25" y="2"/>
                    <a:pt x="28" y="1"/>
                  </a:cubicBezTo>
                  <a:cubicBezTo>
                    <a:pt x="31" y="1"/>
                    <a:pt x="33" y="1"/>
                    <a:pt x="36" y="1"/>
                  </a:cubicBezTo>
                  <a:cubicBezTo>
                    <a:pt x="38" y="1"/>
                    <a:pt x="39" y="0"/>
                    <a:pt x="41" y="0"/>
                  </a:cubicBezTo>
                  <a:cubicBezTo>
                    <a:pt x="42" y="1"/>
                    <a:pt x="45" y="1"/>
                    <a:pt x="45" y="2"/>
                  </a:cubicBezTo>
                  <a:cubicBezTo>
                    <a:pt x="45" y="4"/>
                    <a:pt x="38" y="4"/>
                    <a:pt x="37" y="4"/>
                  </a:cubicBezTo>
                  <a:cubicBezTo>
                    <a:pt x="32" y="5"/>
                    <a:pt x="26" y="6"/>
                    <a:pt x="21" y="6"/>
                  </a:cubicBezTo>
                  <a:cubicBezTo>
                    <a:pt x="17" y="6"/>
                    <a:pt x="13" y="5"/>
                    <a:pt x="10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4" y="5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0" name="Freeform 292">
              <a:extLst>
                <a:ext uri="{FF2B5EF4-FFF2-40B4-BE49-F238E27FC236}">
                  <a16:creationId xmlns:a16="http://schemas.microsoft.com/office/drawing/2014/main" id="{486F0A58-F5D7-4747-9739-76CF75212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037"/>
              <a:ext cx="15" cy="6"/>
            </a:xfrm>
            <a:custGeom>
              <a:avLst/>
              <a:gdLst>
                <a:gd name="T0" fmla="*/ 5 w 10"/>
                <a:gd name="T1" fmla="*/ 8 h 4"/>
                <a:gd name="T2" fmla="*/ 21 w 10"/>
                <a:gd name="T3" fmla="*/ 0 h 4"/>
                <a:gd name="T4" fmla="*/ 35 w 10"/>
                <a:gd name="T5" fmla="*/ 8 h 4"/>
                <a:gd name="T6" fmla="*/ 18 w 10"/>
                <a:gd name="T7" fmla="*/ 12 h 4"/>
                <a:gd name="T8" fmla="*/ 0 w 10"/>
                <a:gd name="T9" fmla="*/ 1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" y="2"/>
                  </a:moveTo>
                  <a:cubicBezTo>
                    <a:pt x="3" y="1"/>
                    <a:pt x="4" y="0"/>
                    <a:pt x="6" y="0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9" y="4"/>
                    <a:pt x="6" y="3"/>
                    <a:pt x="5" y="3"/>
                  </a:cubicBezTo>
                  <a:cubicBezTo>
                    <a:pt x="3" y="3"/>
                    <a:pt x="1" y="2"/>
                    <a:pt x="0" y="3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1" name="Freeform 293">
              <a:extLst>
                <a:ext uri="{FF2B5EF4-FFF2-40B4-BE49-F238E27FC236}">
                  <a16:creationId xmlns:a16="http://schemas.microsoft.com/office/drawing/2014/main" id="{1AF7E889-2216-4DAC-8245-565274AC9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036"/>
              <a:ext cx="18" cy="4"/>
            </a:xfrm>
            <a:custGeom>
              <a:avLst/>
              <a:gdLst>
                <a:gd name="T0" fmla="*/ 0 w 12"/>
                <a:gd name="T1" fmla="*/ 7 h 3"/>
                <a:gd name="T2" fmla="*/ 0 w 12"/>
                <a:gd name="T3" fmla="*/ 7 h 3"/>
                <a:gd name="T4" fmla="*/ 26 w 12"/>
                <a:gd name="T5" fmla="*/ 0 h 3"/>
                <a:gd name="T6" fmla="*/ 41 w 12"/>
                <a:gd name="T7" fmla="*/ 7 h 3"/>
                <a:gd name="T8" fmla="*/ 39 w 12"/>
                <a:gd name="T9" fmla="*/ 7 h 3"/>
                <a:gd name="T10" fmla="*/ 26 w 12"/>
                <a:gd name="T11" fmla="*/ 7 h 3"/>
                <a:gd name="T12" fmla="*/ 0 w 12"/>
                <a:gd name="T13" fmla="*/ 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5" y="0"/>
                    <a:pt x="7" y="0"/>
                  </a:cubicBezTo>
                  <a:cubicBezTo>
                    <a:pt x="9" y="0"/>
                    <a:pt x="12" y="1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9" y="3"/>
                    <a:pt x="7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2" name="Freeform 294">
              <a:extLst>
                <a:ext uri="{FF2B5EF4-FFF2-40B4-BE49-F238E27FC236}">
                  <a16:creationId xmlns:a16="http://schemas.microsoft.com/office/drawing/2014/main" id="{BDB53601-B40D-41C6-8015-62A573DE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1158"/>
              <a:ext cx="34" cy="35"/>
            </a:xfrm>
            <a:custGeom>
              <a:avLst/>
              <a:gdLst>
                <a:gd name="T0" fmla="*/ 1 w 23"/>
                <a:gd name="T1" fmla="*/ 0 h 24"/>
                <a:gd name="T2" fmla="*/ 72 w 23"/>
                <a:gd name="T3" fmla="*/ 73 h 24"/>
                <a:gd name="T4" fmla="*/ 15 w 23"/>
                <a:gd name="T5" fmla="*/ 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1" y="0"/>
                  </a:moveTo>
                  <a:cubicBezTo>
                    <a:pt x="0" y="10"/>
                    <a:pt x="12" y="24"/>
                    <a:pt x="22" y="23"/>
                  </a:cubicBezTo>
                  <a:cubicBezTo>
                    <a:pt x="23" y="16"/>
                    <a:pt x="8" y="6"/>
                    <a:pt x="5" y="1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3" name="Freeform 295">
              <a:extLst>
                <a:ext uri="{FF2B5EF4-FFF2-40B4-BE49-F238E27FC236}">
                  <a16:creationId xmlns:a16="http://schemas.microsoft.com/office/drawing/2014/main" id="{632DFAB0-02A7-4CEB-B529-1B912860F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726"/>
              <a:ext cx="95" cy="87"/>
            </a:xfrm>
            <a:custGeom>
              <a:avLst/>
              <a:gdLst>
                <a:gd name="T0" fmla="*/ 42 w 65"/>
                <a:gd name="T1" fmla="*/ 183 h 59"/>
                <a:gd name="T2" fmla="*/ 56 w 65"/>
                <a:gd name="T3" fmla="*/ 187 h 59"/>
                <a:gd name="T4" fmla="*/ 88 w 65"/>
                <a:gd name="T5" fmla="*/ 189 h 59"/>
                <a:gd name="T6" fmla="*/ 124 w 65"/>
                <a:gd name="T7" fmla="*/ 180 h 59"/>
                <a:gd name="T8" fmla="*/ 168 w 65"/>
                <a:gd name="T9" fmla="*/ 155 h 59"/>
                <a:gd name="T10" fmla="*/ 203 w 65"/>
                <a:gd name="T11" fmla="*/ 128 h 59"/>
                <a:gd name="T12" fmla="*/ 177 w 65"/>
                <a:gd name="T13" fmla="*/ 142 h 59"/>
                <a:gd name="T14" fmla="*/ 162 w 65"/>
                <a:gd name="T15" fmla="*/ 150 h 59"/>
                <a:gd name="T16" fmla="*/ 184 w 65"/>
                <a:gd name="T17" fmla="*/ 128 h 59"/>
                <a:gd name="T18" fmla="*/ 203 w 65"/>
                <a:gd name="T19" fmla="*/ 106 h 59"/>
                <a:gd name="T20" fmla="*/ 171 w 65"/>
                <a:gd name="T21" fmla="*/ 119 h 59"/>
                <a:gd name="T22" fmla="*/ 189 w 65"/>
                <a:gd name="T23" fmla="*/ 102 h 59"/>
                <a:gd name="T24" fmla="*/ 175 w 65"/>
                <a:gd name="T25" fmla="*/ 102 h 59"/>
                <a:gd name="T26" fmla="*/ 181 w 65"/>
                <a:gd name="T27" fmla="*/ 96 h 59"/>
                <a:gd name="T28" fmla="*/ 115 w 65"/>
                <a:gd name="T29" fmla="*/ 93 h 59"/>
                <a:gd name="T30" fmla="*/ 148 w 65"/>
                <a:gd name="T31" fmla="*/ 81 h 59"/>
                <a:gd name="T32" fmla="*/ 121 w 65"/>
                <a:gd name="T33" fmla="*/ 77 h 59"/>
                <a:gd name="T34" fmla="*/ 130 w 65"/>
                <a:gd name="T35" fmla="*/ 74 h 59"/>
                <a:gd name="T36" fmla="*/ 115 w 65"/>
                <a:gd name="T37" fmla="*/ 69 h 59"/>
                <a:gd name="T38" fmla="*/ 162 w 65"/>
                <a:gd name="T39" fmla="*/ 52 h 59"/>
                <a:gd name="T40" fmla="*/ 110 w 65"/>
                <a:gd name="T41" fmla="*/ 32 h 59"/>
                <a:gd name="T42" fmla="*/ 120 w 65"/>
                <a:gd name="T43" fmla="*/ 32 h 59"/>
                <a:gd name="T44" fmla="*/ 101 w 65"/>
                <a:gd name="T45" fmla="*/ 13 h 59"/>
                <a:gd name="T46" fmla="*/ 130 w 65"/>
                <a:gd name="T47" fmla="*/ 0 h 59"/>
                <a:gd name="T48" fmla="*/ 69 w 65"/>
                <a:gd name="T49" fmla="*/ 6 h 59"/>
                <a:gd name="T50" fmla="*/ 41 w 65"/>
                <a:gd name="T51" fmla="*/ 19 h 59"/>
                <a:gd name="T52" fmla="*/ 9 w 65"/>
                <a:gd name="T53" fmla="*/ 15 h 59"/>
                <a:gd name="T54" fmla="*/ 28 w 65"/>
                <a:gd name="T55" fmla="*/ 27 h 59"/>
                <a:gd name="T56" fmla="*/ 19 w 65"/>
                <a:gd name="T57" fmla="*/ 28 h 59"/>
                <a:gd name="T58" fmla="*/ 26 w 65"/>
                <a:gd name="T59" fmla="*/ 32 h 59"/>
                <a:gd name="T60" fmla="*/ 0 w 65"/>
                <a:gd name="T61" fmla="*/ 47 h 59"/>
                <a:gd name="T62" fmla="*/ 22 w 65"/>
                <a:gd name="T63" fmla="*/ 68 h 59"/>
                <a:gd name="T64" fmla="*/ 38 w 65"/>
                <a:gd name="T65" fmla="*/ 74 h 59"/>
                <a:gd name="T66" fmla="*/ 47 w 65"/>
                <a:gd name="T67" fmla="*/ 77 h 59"/>
                <a:gd name="T68" fmla="*/ 22 w 65"/>
                <a:gd name="T69" fmla="*/ 83 h 59"/>
                <a:gd name="T70" fmla="*/ 41 w 65"/>
                <a:gd name="T71" fmla="*/ 102 h 59"/>
                <a:gd name="T72" fmla="*/ 38 w 65"/>
                <a:gd name="T73" fmla="*/ 100 h 59"/>
                <a:gd name="T74" fmla="*/ 34 w 65"/>
                <a:gd name="T75" fmla="*/ 102 h 59"/>
                <a:gd name="T76" fmla="*/ 42 w 65"/>
                <a:gd name="T77" fmla="*/ 114 h 59"/>
                <a:gd name="T78" fmla="*/ 28 w 65"/>
                <a:gd name="T79" fmla="*/ 114 h 59"/>
                <a:gd name="T80" fmla="*/ 60 w 65"/>
                <a:gd name="T81" fmla="*/ 134 h 59"/>
                <a:gd name="T82" fmla="*/ 28 w 65"/>
                <a:gd name="T83" fmla="*/ 137 h 59"/>
                <a:gd name="T84" fmla="*/ 50 w 65"/>
                <a:gd name="T85" fmla="*/ 156 h 59"/>
                <a:gd name="T86" fmla="*/ 38 w 65"/>
                <a:gd name="T87" fmla="*/ 161 h 59"/>
                <a:gd name="T88" fmla="*/ 47 w 65"/>
                <a:gd name="T89" fmla="*/ 168 h 59"/>
                <a:gd name="T90" fmla="*/ 47 w 65"/>
                <a:gd name="T91" fmla="*/ 175 h 59"/>
                <a:gd name="T92" fmla="*/ 41 w 65"/>
                <a:gd name="T93" fmla="*/ 175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5" h="59">
                  <a:moveTo>
                    <a:pt x="14" y="57"/>
                  </a:moveTo>
                  <a:cubicBezTo>
                    <a:pt x="14" y="57"/>
                    <a:pt x="17" y="58"/>
                    <a:pt x="18" y="58"/>
                  </a:cubicBezTo>
                  <a:cubicBezTo>
                    <a:pt x="21" y="59"/>
                    <a:pt x="24" y="59"/>
                    <a:pt x="28" y="59"/>
                  </a:cubicBezTo>
                  <a:cubicBezTo>
                    <a:pt x="32" y="58"/>
                    <a:pt x="36" y="57"/>
                    <a:pt x="40" y="56"/>
                  </a:cubicBezTo>
                  <a:cubicBezTo>
                    <a:pt x="45" y="54"/>
                    <a:pt x="50" y="51"/>
                    <a:pt x="54" y="48"/>
                  </a:cubicBezTo>
                  <a:cubicBezTo>
                    <a:pt x="58" y="46"/>
                    <a:pt x="63" y="44"/>
                    <a:pt x="65" y="40"/>
                  </a:cubicBezTo>
                  <a:cubicBezTo>
                    <a:pt x="63" y="42"/>
                    <a:pt x="60" y="43"/>
                    <a:pt x="57" y="44"/>
                  </a:cubicBezTo>
                  <a:cubicBezTo>
                    <a:pt x="55" y="45"/>
                    <a:pt x="54" y="46"/>
                    <a:pt x="52" y="47"/>
                  </a:cubicBezTo>
                  <a:cubicBezTo>
                    <a:pt x="55" y="46"/>
                    <a:pt x="57" y="42"/>
                    <a:pt x="59" y="40"/>
                  </a:cubicBezTo>
                  <a:cubicBezTo>
                    <a:pt x="61" y="38"/>
                    <a:pt x="63" y="36"/>
                    <a:pt x="65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7" y="37"/>
                    <a:pt x="60" y="34"/>
                    <a:pt x="60" y="32"/>
                  </a:cubicBezTo>
                  <a:cubicBezTo>
                    <a:pt x="58" y="33"/>
                    <a:pt x="57" y="32"/>
                    <a:pt x="56" y="32"/>
                  </a:cubicBezTo>
                  <a:cubicBezTo>
                    <a:pt x="56" y="31"/>
                    <a:pt x="57" y="31"/>
                    <a:pt x="58" y="30"/>
                  </a:cubicBezTo>
                  <a:cubicBezTo>
                    <a:pt x="51" y="29"/>
                    <a:pt x="44" y="31"/>
                    <a:pt x="37" y="29"/>
                  </a:cubicBezTo>
                  <a:cubicBezTo>
                    <a:pt x="40" y="29"/>
                    <a:pt x="45" y="28"/>
                    <a:pt x="47" y="25"/>
                  </a:cubicBezTo>
                  <a:cubicBezTo>
                    <a:pt x="45" y="25"/>
                    <a:pt x="41" y="26"/>
                    <a:pt x="39" y="24"/>
                  </a:cubicBezTo>
                  <a:cubicBezTo>
                    <a:pt x="40" y="24"/>
                    <a:pt x="41" y="23"/>
                    <a:pt x="42" y="23"/>
                  </a:cubicBezTo>
                  <a:cubicBezTo>
                    <a:pt x="40" y="23"/>
                    <a:pt x="38" y="23"/>
                    <a:pt x="37" y="22"/>
                  </a:cubicBezTo>
                  <a:cubicBezTo>
                    <a:pt x="43" y="23"/>
                    <a:pt x="48" y="19"/>
                    <a:pt x="52" y="16"/>
                  </a:cubicBezTo>
                  <a:cubicBezTo>
                    <a:pt x="46" y="16"/>
                    <a:pt x="41" y="13"/>
                    <a:pt x="35" y="10"/>
                  </a:cubicBezTo>
                  <a:cubicBezTo>
                    <a:pt x="36" y="10"/>
                    <a:pt x="37" y="10"/>
                    <a:pt x="38" y="10"/>
                  </a:cubicBezTo>
                  <a:cubicBezTo>
                    <a:pt x="37" y="9"/>
                    <a:pt x="31" y="7"/>
                    <a:pt x="32" y="4"/>
                  </a:cubicBezTo>
                  <a:cubicBezTo>
                    <a:pt x="32" y="2"/>
                    <a:pt x="40" y="1"/>
                    <a:pt x="42" y="0"/>
                  </a:cubicBezTo>
                  <a:cubicBezTo>
                    <a:pt x="36" y="0"/>
                    <a:pt x="27" y="0"/>
                    <a:pt x="22" y="2"/>
                  </a:cubicBezTo>
                  <a:cubicBezTo>
                    <a:pt x="18" y="4"/>
                    <a:pt x="16" y="6"/>
                    <a:pt x="13" y="6"/>
                  </a:cubicBezTo>
                  <a:cubicBezTo>
                    <a:pt x="9" y="6"/>
                    <a:pt x="6" y="5"/>
                    <a:pt x="3" y="5"/>
                  </a:cubicBezTo>
                  <a:cubicBezTo>
                    <a:pt x="4" y="7"/>
                    <a:pt x="7" y="7"/>
                    <a:pt x="9" y="8"/>
                  </a:cubicBezTo>
                  <a:cubicBezTo>
                    <a:pt x="8" y="8"/>
                    <a:pt x="7" y="8"/>
                    <a:pt x="6" y="9"/>
                  </a:cubicBezTo>
                  <a:cubicBezTo>
                    <a:pt x="6" y="9"/>
                    <a:pt x="7" y="10"/>
                    <a:pt x="8" y="10"/>
                  </a:cubicBezTo>
                  <a:cubicBezTo>
                    <a:pt x="6" y="14"/>
                    <a:pt x="3" y="14"/>
                    <a:pt x="0" y="15"/>
                  </a:cubicBezTo>
                  <a:cubicBezTo>
                    <a:pt x="1" y="17"/>
                    <a:pt x="4" y="19"/>
                    <a:pt x="7" y="21"/>
                  </a:cubicBezTo>
                  <a:cubicBezTo>
                    <a:pt x="9" y="22"/>
                    <a:pt x="10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2" y="25"/>
                    <a:pt x="10" y="26"/>
                    <a:pt x="7" y="26"/>
                  </a:cubicBezTo>
                  <a:cubicBezTo>
                    <a:pt x="8" y="28"/>
                    <a:pt x="11" y="30"/>
                    <a:pt x="13" y="32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2" y="33"/>
                    <a:pt x="14" y="33"/>
                    <a:pt x="14" y="35"/>
                  </a:cubicBezTo>
                  <a:cubicBezTo>
                    <a:pt x="12" y="35"/>
                    <a:pt x="10" y="35"/>
                    <a:pt x="9" y="35"/>
                  </a:cubicBezTo>
                  <a:cubicBezTo>
                    <a:pt x="11" y="38"/>
                    <a:pt x="16" y="40"/>
                    <a:pt x="19" y="42"/>
                  </a:cubicBezTo>
                  <a:cubicBezTo>
                    <a:pt x="16" y="43"/>
                    <a:pt x="12" y="42"/>
                    <a:pt x="9" y="43"/>
                  </a:cubicBezTo>
                  <a:cubicBezTo>
                    <a:pt x="11" y="45"/>
                    <a:pt x="14" y="47"/>
                    <a:pt x="16" y="49"/>
                  </a:cubicBezTo>
                  <a:cubicBezTo>
                    <a:pt x="14" y="49"/>
                    <a:pt x="13" y="49"/>
                    <a:pt x="12" y="50"/>
                  </a:cubicBezTo>
                  <a:cubicBezTo>
                    <a:pt x="13" y="51"/>
                    <a:pt x="14" y="51"/>
                    <a:pt x="15" y="52"/>
                  </a:cubicBezTo>
                  <a:cubicBezTo>
                    <a:pt x="14" y="52"/>
                    <a:pt x="15" y="54"/>
                    <a:pt x="15" y="55"/>
                  </a:cubicBezTo>
                  <a:cubicBezTo>
                    <a:pt x="15" y="55"/>
                    <a:pt x="14" y="55"/>
                    <a:pt x="13" y="55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4" name="Freeform 296">
              <a:extLst>
                <a:ext uri="{FF2B5EF4-FFF2-40B4-BE49-F238E27FC236}">
                  <a16:creationId xmlns:a16="http://schemas.microsoft.com/office/drawing/2014/main" id="{750BBA06-DC94-4CBD-98CB-C3BE4517F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783"/>
              <a:ext cx="36" cy="88"/>
            </a:xfrm>
            <a:custGeom>
              <a:avLst/>
              <a:gdLst>
                <a:gd name="T0" fmla="*/ 0 w 25"/>
                <a:gd name="T1" fmla="*/ 45 h 60"/>
                <a:gd name="T2" fmla="*/ 13 w 25"/>
                <a:gd name="T3" fmla="*/ 101 h 60"/>
                <a:gd name="T4" fmla="*/ 50 w 25"/>
                <a:gd name="T5" fmla="*/ 155 h 60"/>
                <a:gd name="T6" fmla="*/ 27 w 25"/>
                <a:gd name="T7" fmla="*/ 110 h 60"/>
                <a:gd name="T8" fmla="*/ 39 w 25"/>
                <a:gd name="T9" fmla="*/ 123 h 60"/>
                <a:gd name="T10" fmla="*/ 35 w 25"/>
                <a:gd name="T11" fmla="*/ 114 h 60"/>
                <a:gd name="T12" fmla="*/ 48 w 25"/>
                <a:gd name="T13" fmla="*/ 128 h 60"/>
                <a:gd name="T14" fmla="*/ 48 w 25"/>
                <a:gd name="T15" fmla="*/ 110 h 60"/>
                <a:gd name="T16" fmla="*/ 69 w 25"/>
                <a:gd name="T17" fmla="*/ 189 h 60"/>
                <a:gd name="T18" fmla="*/ 62 w 25"/>
                <a:gd name="T19" fmla="*/ 110 h 60"/>
                <a:gd name="T20" fmla="*/ 72 w 25"/>
                <a:gd name="T21" fmla="*/ 133 h 60"/>
                <a:gd name="T22" fmla="*/ 75 w 25"/>
                <a:gd name="T23" fmla="*/ 114 h 60"/>
                <a:gd name="T24" fmla="*/ 62 w 25"/>
                <a:gd name="T25" fmla="*/ 82 h 60"/>
                <a:gd name="T26" fmla="*/ 72 w 25"/>
                <a:gd name="T27" fmla="*/ 92 h 60"/>
                <a:gd name="T28" fmla="*/ 50 w 25"/>
                <a:gd name="T29" fmla="*/ 47 h 60"/>
                <a:gd name="T30" fmla="*/ 42 w 25"/>
                <a:gd name="T31" fmla="*/ 0 h 60"/>
                <a:gd name="T32" fmla="*/ 39 w 25"/>
                <a:gd name="T33" fmla="*/ 26 h 60"/>
                <a:gd name="T34" fmla="*/ 42 w 25"/>
                <a:gd name="T35" fmla="*/ 60 h 60"/>
                <a:gd name="T36" fmla="*/ 29 w 25"/>
                <a:gd name="T37" fmla="*/ 34 h 60"/>
                <a:gd name="T38" fmla="*/ 29 w 25"/>
                <a:gd name="T39" fmla="*/ 50 h 60"/>
                <a:gd name="T40" fmla="*/ 24 w 25"/>
                <a:gd name="T41" fmla="*/ 47 h 60"/>
                <a:gd name="T42" fmla="*/ 27 w 25"/>
                <a:gd name="T43" fmla="*/ 63 h 60"/>
                <a:gd name="T44" fmla="*/ 1 w 25"/>
                <a:gd name="T45" fmla="*/ 41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" h="60">
                  <a:moveTo>
                    <a:pt x="0" y="14"/>
                  </a:moveTo>
                  <a:cubicBezTo>
                    <a:pt x="3" y="20"/>
                    <a:pt x="3" y="26"/>
                    <a:pt x="4" y="32"/>
                  </a:cubicBezTo>
                  <a:cubicBezTo>
                    <a:pt x="6" y="41"/>
                    <a:pt x="12" y="43"/>
                    <a:pt x="17" y="49"/>
                  </a:cubicBezTo>
                  <a:cubicBezTo>
                    <a:pt x="12" y="46"/>
                    <a:pt x="10" y="40"/>
                    <a:pt x="9" y="35"/>
                  </a:cubicBezTo>
                  <a:cubicBezTo>
                    <a:pt x="11" y="36"/>
                    <a:pt x="12" y="38"/>
                    <a:pt x="13" y="39"/>
                  </a:cubicBezTo>
                  <a:cubicBezTo>
                    <a:pt x="13" y="38"/>
                    <a:pt x="12" y="37"/>
                    <a:pt x="12" y="36"/>
                  </a:cubicBezTo>
                  <a:cubicBezTo>
                    <a:pt x="13" y="37"/>
                    <a:pt x="15" y="38"/>
                    <a:pt x="16" y="40"/>
                  </a:cubicBezTo>
                  <a:cubicBezTo>
                    <a:pt x="16" y="38"/>
                    <a:pt x="15" y="37"/>
                    <a:pt x="16" y="35"/>
                  </a:cubicBezTo>
                  <a:cubicBezTo>
                    <a:pt x="23" y="40"/>
                    <a:pt x="21" y="53"/>
                    <a:pt x="23" y="60"/>
                  </a:cubicBezTo>
                  <a:cubicBezTo>
                    <a:pt x="21" y="53"/>
                    <a:pt x="25" y="43"/>
                    <a:pt x="21" y="35"/>
                  </a:cubicBezTo>
                  <a:cubicBezTo>
                    <a:pt x="23" y="38"/>
                    <a:pt x="24" y="40"/>
                    <a:pt x="24" y="42"/>
                  </a:cubicBezTo>
                  <a:cubicBezTo>
                    <a:pt x="24" y="40"/>
                    <a:pt x="22" y="36"/>
                    <a:pt x="25" y="36"/>
                  </a:cubicBezTo>
                  <a:cubicBezTo>
                    <a:pt x="25" y="33"/>
                    <a:pt x="23" y="30"/>
                    <a:pt x="21" y="26"/>
                  </a:cubicBezTo>
                  <a:cubicBezTo>
                    <a:pt x="22" y="27"/>
                    <a:pt x="23" y="28"/>
                    <a:pt x="24" y="29"/>
                  </a:cubicBezTo>
                  <a:cubicBezTo>
                    <a:pt x="21" y="24"/>
                    <a:pt x="18" y="21"/>
                    <a:pt x="17" y="15"/>
                  </a:cubicBezTo>
                  <a:cubicBezTo>
                    <a:pt x="16" y="10"/>
                    <a:pt x="15" y="5"/>
                    <a:pt x="14" y="0"/>
                  </a:cubicBezTo>
                  <a:cubicBezTo>
                    <a:pt x="14" y="3"/>
                    <a:pt x="13" y="5"/>
                    <a:pt x="13" y="8"/>
                  </a:cubicBezTo>
                  <a:cubicBezTo>
                    <a:pt x="13" y="12"/>
                    <a:pt x="14" y="16"/>
                    <a:pt x="14" y="19"/>
                  </a:cubicBezTo>
                  <a:cubicBezTo>
                    <a:pt x="13" y="16"/>
                    <a:pt x="11" y="13"/>
                    <a:pt x="10" y="11"/>
                  </a:cubicBezTo>
                  <a:cubicBezTo>
                    <a:pt x="9" y="12"/>
                    <a:pt x="10" y="14"/>
                    <a:pt x="10" y="16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7"/>
                    <a:pt x="9" y="18"/>
                    <a:pt x="9" y="20"/>
                  </a:cubicBezTo>
                  <a:cubicBezTo>
                    <a:pt x="7" y="18"/>
                    <a:pt x="3" y="15"/>
                    <a:pt x="1" y="13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5" name="Freeform 297">
              <a:extLst>
                <a:ext uri="{FF2B5EF4-FFF2-40B4-BE49-F238E27FC236}">
                  <a16:creationId xmlns:a16="http://schemas.microsoft.com/office/drawing/2014/main" id="{90097928-C339-4904-B9BF-E215520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793"/>
              <a:ext cx="50" cy="84"/>
            </a:xfrm>
            <a:custGeom>
              <a:avLst/>
              <a:gdLst>
                <a:gd name="T0" fmla="*/ 106 w 34"/>
                <a:gd name="T1" fmla="*/ 52 h 57"/>
                <a:gd name="T2" fmla="*/ 82 w 34"/>
                <a:gd name="T3" fmla="*/ 122 h 57"/>
                <a:gd name="T4" fmla="*/ 35 w 34"/>
                <a:gd name="T5" fmla="*/ 183 h 57"/>
                <a:gd name="T6" fmla="*/ 51 w 34"/>
                <a:gd name="T7" fmla="*/ 143 h 57"/>
                <a:gd name="T8" fmla="*/ 41 w 34"/>
                <a:gd name="T9" fmla="*/ 156 h 57"/>
                <a:gd name="T10" fmla="*/ 41 w 34"/>
                <a:gd name="T11" fmla="*/ 150 h 57"/>
                <a:gd name="T12" fmla="*/ 35 w 34"/>
                <a:gd name="T13" fmla="*/ 156 h 57"/>
                <a:gd name="T14" fmla="*/ 35 w 34"/>
                <a:gd name="T15" fmla="*/ 134 h 57"/>
                <a:gd name="T16" fmla="*/ 19 w 34"/>
                <a:gd name="T17" fmla="*/ 174 h 57"/>
                <a:gd name="T18" fmla="*/ 19 w 34"/>
                <a:gd name="T19" fmla="*/ 141 h 57"/>
                <a:gd name="T20" fmla="*/ 15 w 34"/>
                <a:gd name="T21" fmla="*/ 150 h 57"/>
                <a:gd name="T22" fmla="*/ 15 w 34"/>
                <a:gd name="T23" fmla="*/ 147 h 57"/>
                <a:gd name="T24" fmla="*/ 9 w 34"/>
                <a:gd name="T25" fmla="*/ 161 h 57"/>
                <a:gd name="T26" fmla="*/ 9 w 34"/>
                <a:gd name="T27" fmla="*/ 102 h 57"/>
                <a:gd name="T28" fmla="*/ 9 w 34"/>
                <a:gd name="T29" fmla="*/ 124 h 57"/>
                <a:gd name="T30" fmla="*/ 22 w 34"/>
                <a:gd name="T31" fmla="*/ 59 h 57"/>
                <a:gd name="T32" fmla="*/ 68 w 34"/>
                <a:gd name="T33" fmla="*/ 1 h 57"/>
                <a:gd name="T34" fmla="*/ 54 w 34"/>
                <a:gd name="T35" fmla="*/ 40 h 57"/>
                <a:gd name="T36" fmla="*/ 69 w 34"/>
                <a:gd name="T37" fmla="*/ 27 h 57"/>
                <a:gd name="T38" fmla="*/ 68 w 34"/>
                <a:gd name="T39" fmla="*/ 41 h 57"/>
                <a:gd name="T40" fmla="*/ 74 w 34"/>
                <a:gd name="T41" fmla="*/ 35 h 57"/>
                <a:gd name="T42" fmla="*/ 74 w 34"/>
                <a:gd name="T43" fmla="*/ 47 h 57"/>
                <a:gd name="T44" fmla="*/ 109 w 34"/>
                <a:gd name="T45" fmla="*/ 0 h 57"/>
                <a:gd name="T46" fmla="*/ 88 w 34"/>
                <a:gd name="T47" fmla="*/ 52 h 57"/>
                <a:gd name="T48" fmla="*/ 101 w 34"/>
                <a:gd name="T49" fmla="*/ 41 h 57"/>
                <a:gd name="T50" fmla="*/ 100 w 34"/>
                <a:gd name="T51" fmla="*/ 47 h 57"/>
                <a:gd name="T52" fmla="*/ 101 w 34"/>
                <a:gd name="T53" fmla="*/ 46 h 57"/>
                <a:gd name="T54" fmla="*/ 101 w 34"/>
                <a:gd name="T55" fmla="*/ 59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4" h="57">
                  <a:moveTo>
                    <a:pt x="33" y="16"/>
                  </a:moveTo>
                  <a:cubicBezTo>
                    <a:pt x="31" y="23"/>
                    <a:pt x="30" y="32"/>
                    <a:pt x="26" y="38"/>
                  </a:cubicBezTo>
                  <a:cubicBezTo>
                    <a:pt x="22" y="45"/>
                    <a:pt x="13" y="50"/>
                    <a:pt x="11" y="57"/>
                  </a:cubicBezTo>
                  <a:cubicBezTo>
                    <a:pt x="13" y="53"/>
                    <a:pt x="16" y="49"/>
                    <a:pt x="16" y="45"/>
                  </a:cubicBezTo>
                  <a:cubicBezTo>
                    <a:pt x="15" y="46"/>
                    <a:pt x="14" y="48"/>
                    <a:pt x="13" y="49"/>
                  </a:cubicBezTo>
                  <a:cubicBezTo>
                    <a:pt x="13" y="49"/>
                    <a:pt x="13" y="48"/>
                    <a:pt x="13" y="47"/>
                  </a:cubicBezTo>
                  <a:cubicBezTo>
                    <a:pt x="13" y="48"/>
                    <a:pt x="12" y="49"/>
                    <a:pt x="11" y="49"/>
                  </a:cubicBezTo>
                  <a:cubicBezTo>
                    <a:pt x="11" y="47"/>
                    <a:pt x="11" y="44"/>
                    <a:pt x="11" y="42"/>
                  </a:cubicBezTo>
                  <a:cubicBezTo>
                    <a:pt x="10" y="46"/>
                    <a:pt x="7" y="50"/>
                    <a:pt x="6" y="54"/>
                  </a:cubicBezTo>
                  <a:cubicBezTo>
                    <a:pt x="5" y="51"/>
                    <a:pt x="5" y="47"/>
                    <a:pt x="6" y="44"/>
                  </a:cubicBezTo>
                  <a:cubicBezTo>
                    <a:pt x="6" y="45"/>
                    <a:pt x="5" y="46"/>
                    <a:pt x="5" y="47"/>
                  </a:cubicBezTo>
                  <a:cubicBezTo>
                    <a:pt x="5" y="47"/>
                    <a:pt x="5" y="46"/>
                    <a:pt x="5" y="46"/>
                  </a:cubicBezTo>
                  <a:cubicBezTo>
                    <a:pt x="4" y="47"/>
                    <a:pt x="4" y="49"/>
                    <a:pt x="3" y="50"/>
                  </a:cubicBezTo>
                  <a:cubicBezTo>
                    <a:pt x="0" y="44"/>
                    <a:pt x="3" y="38"/>
                    <a:pt x="3" y="32"/>
                  </a:cubicBezTo>
                  <a:cubicBezTo>
                    <a:pt x="3" y="34"/>
                    <a:pt x="2" y="37"/>
                    <a:pt x="3" y="39"/>
                  </a:cubicBezTo>
                  <a:cubicBezTo>
                    <a:pt x="2" y="31"/>
                    <a:pt x="2" y="25"/>
                    <a:pt x="7" y="18"/>
                  </a:cubicBezTo>
                  <a:cubicBezTo>
                    <a:pt x="11" y="12"/>
                    <a:pt x="17" y="7"/>
                    <a:pt x="21" y="1"/>
                  </a:cubicBezTo>
                  <a:cubicBezTo>
                    <a:pt x="21" y="5"/>
                    <a:pt x="18" y="8"/>
                    <a:pt x="17" y="12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2" y="9"/>
                    <a:pt x="22" y="11"/>
                    <a:pt x="21" y="13"/>
                  </a:cubicBezTo>
                  <a:cubicBezTo>
                    <a:pt x="22" y="12"/>
                    <a:pt x="23" y="12"/>
                    <a:pt x="23" y="11"/>
                  </a:cubicBezTo>
                  <a:cubicBezTo>
                    <a:pt x="24" y="12"/>
                    <a:pt x="24" y="14"/>
                    <a:pt x="23" y="15"/>
                  </a:cubicBezTo>
                  <a:cubicBezTo>
                    <a:pt x="28" y="13"/>
                    <a:pt x="32" y="4"/>
                    <a:pt x="34" y="0"/>
                  </a:cubicBezTo>
                  <a:cubicBezTo>
                    <a:pt x="33" y="6"/>
                    <a:pt x="31" y="11"/>
                    <a:pt x="28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32" y="16"/>
                    <a:pt x="32" y="17"/>
                    <a:pt x="32" y="18"/>
                  </a:cubicBezTo>
                </a:path>
              </a:pathLst>
            </a:custGeom>
            <a:solidFill>
              <a:srgbClr val="5E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6" name="Freeform 298">
              <a:extLst>
                <a:ext uri="{FF2B5EF4-FFF2-40B4-BE49-F238E27FC236}">
                  <a16:creationId xmlns:a16="http://schemas.microsoft.com/office/drawing/2014/main" id="{8DFF52D9-FB1D-40EE-BE58-17712232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2362"/>
              <a:ext cx="51" cy="41"/>
            </a:xfrm>
            <a:custGeom>
              <a:avLst/>
              <a:gdLst>
                <a:gd name="T0" fmla="*/ 0 w 35"/>
                <a:gd name="T1" fmla="*/ 0 h 28"/>
                <a:gd name="T2" fmla="*/ 0 w 35"/>
                <a:gd name="T3" fmla="*/ 86 h 28"/>
                <a:gd name="T4" fmla="*/ 47 w 35"/>
                <a:gd name="T5" fmla="*/ 86 h 28"/>
                <a:gd name="T6" fmla="*/ 89 w 35"/>
                <a:gd name="T7" fmla="*/ 75 h 28"/>
                <a:gd name="T8" fmla="*/ 22 w 35"/>
                <a:gd name="T9" fmla="*/ 6 h 28"/>
                <a:gd name="T10" fmla="*/ 1 w 3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5" y="27"/>
                    <a:pt x="10" y="28"/>
                    <a:pt x="15" y="27"/>
                  </a:cubicBezTo>
                  <a:cubicBezTo>
                    <a:pt x="18" y="27"/>
                    <a:pt x="27" y="27"/>
                    <a:pt x="29" y="24"/>
                  </a:cubicBezTo>
                  <a:cubicBezTo>
                    <a:pt x="35" y="17"/>
                    <a:pt x="12" y="5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7" name="Freeform 299">
              <a:extLst>
                <a:ext uri="{FF2B5EF4-FFF2-40B4-BE49-F238E27FC236}">
                  <a16:creationId xmlns:a16="http://schemas.microsoft.com/office/drawing/2014/main" id="{A03CBAED-5735-4F62-98BB-5C99864A6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045"/>
              <a:ext cx="9" cy="3"/>
            </a:xfrm>
            <a:custGeom>
              <a:avLst/>
              <a:gdLst>
                <a:gd name="T0" fmla="*/ 0 w 6"/>
                <a:gd name="T1" fmla="*/ 0 h 2"/>
                <a:gd name="T2" fmla="*/ 21 w 6"/>
                <a:gd name="T3" fmla="*/ 0 h 2"/>
                <a:gd name="T4" fmla="*/ 5 w 6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5" y="1"/>
                    <a:pt x="6" y="0"/>
                  </a:cubicBezTo>
                  <a:cubicBezTo>
                    <a:pt x="5" y="2"/>
                    <a:pt x="3" y="2"/>
                    <a:pt x="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8" name="Freeform 300">
              <a:extLst>
                <a:ext uri="{FF2B5EF4-FFF2-40B4-BE49-F238E27FC236}">
                  <a16:creationId xmlns:a16="http://schemas.microsoft.com/office/drawing/2014/main" id="{5D4CF802-3FA3-4D61-BB78-DD78E5805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048"/>
              <a:ext cx="11" cy="2"/>
            </a:xfrm>
            <a:custGeom>
              <a:avLst/>
              <a:gdLst>
                <a:gd name="T0" fmla="*/ 27 w 7"/>
                <a:gd name="T1" fmla="*/ 0 h 2"/>
                <a:gd name="T2" fmla="*/ 20 w 7"/>
                <a:gd name="T3" fmla="*/ 1 h 2"/>
                <a:gd name="T4" fmla="*/ 13 w 7"/>
                <a:gd name="T5" fmla="*/ 1 h 2"/>
                <a:gd name="T6" fmla="*/ 5 w 7"/>
                <a:gd name="T7" fmla="*/ 1 h 2"/>
                <a:gd name="T8" fmla="*/ 0 w 7"/>
                <a:gd name="T9" fmla="*/ 0 h 2"/>
                <a:gd name="T10" fmla="*/ 5 w 7"/>
                <a:gd name="T11" fmla="*/ 1 h 2"/>
                <a:gd name="T12" fmla="*/ 13 w 7"/>
                <a:gd name="T13" fmla="*/ 2 h 2"/>
                <a:gd name="T14" fmla="*/ 27 w 7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5" y="1"/>
                    <a:pt x="7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9" name="Freeform 301">
              <a:extLst>
                <a:ext uri="{FF2B5EF4-FFF2-40B4-BE49-F238E27FC236}">
                  <a16:creationId xmlns:a16="http://schemas.microsoft.com/office/drawing/2014/main" id="{C86436EC-375F-408B-AD9C-668F2F84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1039"/>
              <a:ext cx="10" cy="23"/>
            </a:xfrm>
            <a:custGeom>
              <a:avLst/>
              <a:gdLst>
                <a:gd name="T0" fmla="*/ 14 w 7"/>
                <a:gd name="T1" fmla="*/ 0 h 16"/>
                <a:gd name="T2" fmla="*/ 20 w 7"/>
                <a:gd name="T3" fmla="*/ 47 h 16"/>
                <a:gd name="T4" fmla="*/ 1 w 7"/>
                <a:gd name="T5" fmla="*/ 24 h 16"/>
                <a:gd name="T6" fmla="*/ 13 w 7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6">
                  <a:moveTo>
                    <a:pt x="5" y="0"/>
                  </a:moveTo>
                  <a:cubicBezTo>
                    <a:pt x="1" y="6"/>
                    <a:pt x="3" y="10"/>
                    <a:pt x="7" y="16"/>
                  </a:cubicBezTo>
                  <a:cubicBezTo>
                    <a:pt x="4" y="15"/>
                    <a:pt x="2" y="11"/>
                    <a:pt x="1" y="8"/>
                  </a:cubicBezTo>
                  <a:cubicBezTo>
                    <a:pt x="0" y="4"/>
                    <a:pt x="1" y="3"/>
                    <a:pt x="4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0" name="Freeform 302">
              <a:extLst>
                <a:ext uri="{FF2B5EF4-FFF2-40B4-BE49-F238E27FC236}">
                  <a16:creationId xmlns:a16="http://schemas.microsoft.com/office/drawing/2014/main" id="{1FFE213D-AB09-4556-BAE4-0EB699AC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030"/>
              <a:ext cx="9" cy="26"/>
            </a:xfrm>
            <a:custGeom>
              <a:avLst/>
              <a:gdLst>
                <a:gd name="T0" fmla="*/ 0 w 6"/>
                <a:gd name="T1" fmla="*/ 6 h 18"/>
                <a:gd name="T2" fmla="*/ 12 w 6"/>
                <a:gd name="T3" fmla="*/ 33 h 18"/>
                <a:gd name="T4" fmla="*/ 5 w 6"/>
                <a:gd name="T5" fmla="*/ 55 h 18"/>
                <a:gd name="T6" fmla="*/ 18 w 6"/>
                <a:gd name="T7" fmla="*/ 29 h 18"/>
                <a:gd name="T8" fmla="*/ 12 w 6"/>
                <a:gd name="T9" fmla="*/ 19 h 18"/>
                <a:gd name="T10" fmla="*/ 0 w 6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8">
                  <a:moveTo>
                    <a:pt x="0" y="2"/>
                  </a:moveTo>
                  <a:cubicBezTo>
                    <a:pt x="0" y="5"/>
                    <a:pt x="3" y="8"/>
                    <a:pt x="3" y="11"/>
                  </a:cubicBezTo>
                  <a:cubicBezTo>
                    <a:pt x="3" y="13"/>
                    <a:pt x="1" y="16"/>
                    <a:pt x="1" y="18"/>
                  </a:cubicBezTo>
                  <a:cubicBezTo>
                    <a:pt x="3" y="16"/>
                    <a:pt x="6" y="12"/>
                    <a:pt x="5" y="10"/>
                  </a:cubicBezTo>
                  <a:cubicBezTo>
                    <a:pt x="5" y="8"/>
                    <a:pt x="3" y="7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1" name="Freeform 303">
              <a:extLst>
                <a:ext uri="{FF2B5EF4-FFF2-40B4-BE49-F238E27FC236}">
                  <a16:creationId xmlns:a16="http://schemas.microsoft.com/office/drawing/2014/main" id="{03110981-668F-4339-A7D7-3B1184167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039"/>
              <a:ext cx="9" cy="13"/>
            </a:xfrm>
            <a:custGeom>
              <a:avLst/>
              <a:gdLst>
                <a:gd name="T0" fmla="*/ 0 w 6"/>
                <a:gd name="T1" fmla="*/ 0 h 9"/>
                <a:gd name="T2" fmla="*/ 0 w 6"/>
                <a:gd name="T3" fmla="*/ 27 h 9"/>
                <a:gd name="T4" fmla="*/ 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2" y="6"/>
                    <a:pt x="0" y="9"/>
                  </a:cubicBezTo>
                  <a:cubicBezTo>
                    <a:pt x="3" y="6"/>
                    <a:pt x="6" y="2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2" name="Freeform 304">
              <a:extLst>
                <a:ext uri="{FF2B5EF4-FFF2-40B4-BE49-F238E27FC236}">
                  <a16:creationId xmlns:a16="http://schemas.microsoft.com/office/drawing/2014/main" id="{D12973D0-CCE0-4FDC-8F43-B462B357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040"/>
              <a:ext cx="6" cy="12"/>
            </a:xfrm>
            <a:custGeom>
              <a:avLst/>
              <a:gdLst>
                <a:gd name="T0" fmla="*/ 14 w 4"/>
                <a:gd name="T1" fmla="*/ 0 h 8"/>
                <a:gd name="T2" fmla="*/ 12 w 4"/>
                <a:gd name="T3" fmla="*/ 27 h 8"/>
                <a:gd name="T4" fmla="*/ 8 w 4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6"/>
                    <a:pt x="3" y="8"/>
                  </a:cubicBezTo>
                  <a:cubicBezTo>
                    <a:pt x="1" y="6"/>
                    <a:pt x="0" y="3"/>
                    <a:pt x="2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3" name="Freeform 305">
              <a:extLst>
                <a:ext uri="{FF2B5EF4-FFF2-40B4-BE49-F238E27FC236}">
                  <a16:creationId xmlns:a16="http://schemas.microsoft.com/office/drawing/2014/main" id="{5D7F6FD0-C8FB-4F03-9D70-836C6AA44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478"/>
              <a:ext cx="15" cy="123"/>
            </a:xfrm>
            <a:custGeom>
              <a:avLst/>
              <a:gdLst>
                <a:gd name="T0" fmla="*/ 35 w 10"/>
                <a:gd name="T1" fmla="*/ 264 h 84"/>
                <a:gd name="T2" fmla="*/ 18 w 10"/>
                <a:gd name="T3" fmla="*/ 0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4">
                  <a:moveTo>
                    <a:pt x="10" y="84"/>
                  </a:moveTo>
                  <a:cubicBezTo>
                    <a:pt x="10" y="56"/>
                    <a:pt x="0" y="29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4" name="Freeform 306">
              <a:extLst>
                <a:ext uri="{FF2B5EF4-FFF2-40B4-BE49-F238E27FC236}">
                  <a16:creationId xmlns:a16="http://schemas.microsoft.com/office/drawing/2014/main" id="{D0253166-223C-451A-B21E-1EABF5FA4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218"/>
              <a:ext cx="327" cy="1467"/>
            </a:xfrm>
            <a:custGeom>
              <a:avLst/>
              <a:gdLst>
                <a:gd name="T0" fmla="*/ 60 w 222"/>
                <a:gd name="T1" fmla="*/ 0 h 999"/>
                <a:gd name="T2" fmla="*/ 0 w 222"/>
                <a:gd name="T3" fmla="*/ 75 h 999"/>
                <a:gd name="T4" fmla="*/ 100 w 222"/>
                <a:gd name="T5" fmla="*/ 170 h 999"/>
                <a:gd name="T6" fmla="*/ 55 w 222"/>
                <a:gd name="T7" fmla="*/ 244 h 999"/>
                <a:gd name="T8" fmla="*/ 275 w 222"/>
                <a:gd name="T9" fmla="*/ 562 h 999"/>
                <a:gd name="T10" fmla="*/ 586 w 222"/>
                <a:gd name="T11" fmla="*/ 1022 h 999"/>
                <a:gd name="T12" fmla="*/ 707 w 222"/>
                <a:gd name="T13" fmla="*/ 3163 h 9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2" h="999">
                  <a:moveTo>
                    <a:pt x="19" y="0"/>
                  </a:moveTo>
                  <a:cubicBezTo>
                    <a:pt x="19" y="0"/>
                    <a:pt x="4" y="13"/>
                    <a:pt x="0" y="2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7"/>
                    <a:pt x="70" y="149"/>
                    <a:pt x="86" y="178"/>
                  </a:cubicBezTo>
                  <a:cubicBezTo>
                    <a:pt x="106" y="213"/>
                    <a:pt x="179" y="307"/>
                    <a:pt x="183" y="323"/>
                  </a:cubicBezTo>
                  <a:cubicBezTo>
                    <a:pt x="188" y="339"/>
                    <a:pt x="222" y="977"/>
                    <a:pt x="221" y="99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5" name="Freeform 307">
              <a:extLst>
                <a:ext uri="{FF2B5EF4-FFF2-40B4-BE49-F238E27FC236}">
                  <a16:creationId xmlns:a16="http://schemas.microsoft.com/office/drawing/2014/main" id="{38B1F51D-6CF5-4F98-BB36-C502631D2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218"/>
              <a:ext cx="157" cy="314"/>
            </a:xfrm>
            <a:custGeom>
              <a:avLst/>
              <a:gdLst>
                <a:gd name="T0" fmla="*/ 277 w 107"/>
                <a:gd name="T1" fmla="*/ 0 h 214"/>
                <a:gd name="T2" fmla="*/ 337 w 107"/>
                <a:gd name="T3" fmla="*/ 75 h 214"/>
                <a:gd name="T4" fmla="*/ 241 w 107"/>
                <a:gd name="T5" fmla="*/ 170 h 214"/>
                <a:gd name="T6" fmla="*/ 289 w 107"/>
                <a:gd name="T7" fmla="*/ 244 h 214"/>
                <a:gd name="T8" fmla="*/ 0 w 107"/>
                <a:gd name="T9" fmla="*/ 676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214">
                  <a:moveTo>
                    <a:pt x="88" y="0"/>
                  </a:moveTo>
                  <a:cubicBezTo>
                    <a:pt x="88" y="0"/>
                    <a:pt x="104" y="13"/>
                    <a:pt x="107" y="2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13" y="183"/>
                    <a:pt x="0" y="21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6" name="Freeform 308">
              <a:extLst>
                <a:ext uri="{FF2B5EF4-FFF2-40B4-BE49-F238E27FC236}">
                  <a16:creationId xmlns:a16="http://schemas.microsoft.com/office/drawing/2014/main" id="{ACF0F22C-E734-4BF0-91D3-199EBC224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917"/>
              <a:ext cx="210" cy="480"/>
            </a:xfrm>
            <a:custGeom>
              <a:avLst/>
              <a:gdLst>
                <a:gd name="T0" fmla="*/ 22 w 143"/>
                <a:gd name="T1" fmla="*/ 1035 h 327"/>
                <a:gd name="T2" fmla="*/ 188 w 143"/>
                <a:gd name="T3" fmla="*/ 934 h 327"/>
                <a:gd name="T4" fmla="*/ 452 w 143"/>
                <a:gd name="T5" fmla="*/ 939 h 327"/>
                <a:gd name="T6" fmla="*/ 452 w 143"/>
                <a:gd name="T7" fmla="*/ 876 h 327"/>
                <a:gd name="T8" fmla="*/ 438 w 143"/>
                <a:gd name="T9" fmla="*/ 819 h 327"/>
                <a:gd name="T10" fmla="*/ 432 w 143"/>
                <a:gd name="T11" fmla="*/ 737 h 327"/>
                <a:gd name="T12" fmla="*/ 420 w 143"/>
                <a:gd name="T13" fmla="*/ 662 h 327"/>
                <a:gd name="T14" fmla="*/ 399 w 143"/>
                <a:gd name="T15" fmla="*/ 567 h 327"/>
                <a:gd name="T16" fmla="*/ 373 w 143"/>
                <a:gd name="T17" fmla="*/ 468 h 327"/>
                <a:gd name="T18" fmla="*/ 364 w 143"/>
                <a:gd name="T19" fmla="*/ 310 h 327"/>
                <a:gd name="T20" fmla="*/ 358 w 143"/>
                <a:gd name="T21" fmla="*/ 170 h 327"/>
                <a:gd name="T22" fmla="*/ 392 w 143"/>
                <a:gd name="T23" fmla="*/ 0 h 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327">
                  <a:moveTo>
                    <a:pt x="7" y="327"/>
                  </a:moveTo>
                  <a:cubicBezTo>
                    <a:pt x="7" y="327"/>
                    <a:pt x="0" y="310"/>
                    <a:pt x="59" y="295"/>
                  </a:cubicBezTo>
                  <a:cubicBezTo>
                    <a:pt x="118" y="280"/>
                    <a:pt x="143" y="297"/>
                    <a:pt x="143" y="297"/>
                  </a:cubicBezTo>
                  <a:cubicBezTo>
                    <a:pt x="143" y="297"/>
                    <a:pt x="143" y="284"/>
                    <a:pt x="143" y="277"/>
                  </a:cubicBezTo>
                  <a:cubicBezTo>
                    <a:pt x="143" y="270"/>
                    <a:pt x="139" y="269"/>
                    <a:pt x="138" y="259"/>
                  </a:cubicBezTo>
                  <a:cubicBezTo>
                    <a:pt x="138" y="249"/>
                    <a:pt x="138" y="243"/>
                    <a:pt x="136" y="233"/>
                  </a:cubicBezTo>
                  <a:cubicBezTo>
                    <a:pt x="133" y="223"/>
                    <a:pt x="136" y="214"/>
                    <a:pt x="133" y="209"/>
                  </a:cubicBezTo>
                  <a:cubicBezTo>
                    <a:pt x="131" y="203"/>
                    <a:pt x="130" y="188"/>
                    <a:pt x="126" y="179"/>
                  </a:cubicBezTo>
                  <a:cubicBezTo>
                    <a:pt x="123" y="171"/>
                    <a:pt x="119" y="156"/>
                    <a:pt x="118" y="148"/>
                  </a:cubicBezTo>
                  <a:cubicBezTo>
                    <a:pt x="118" y="140"/>
                    <a:pt x="116" y="122"/>
                    <a:pt x="115" y="98"/>
                  </a:cubicBezTo>
                  <a:cubicBezTo>
                    <a:pt x="113" y="74"/>
                    <a:pt x="113" y="75"/>
                    <a:pt x="113" y="54"/>
                  </a:cubicBezTo>
                  <a:cubicBezTo>
                    <a:pt x="113" y="33"/>
                    <a:pt x="118" y="25"/>
                    <a:pt x="124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7" name="Freeform 309">
              <a:extLst>
                <a:ext uri="{FF2B5EF4-FFF2-40B4-BE49-F238E27FC236}">
                  <a16:creationId xmlns:a16="http://schemas.microsoft.com/office/drawing/2014/main" id="{FE717369-6B5D-444D-AC0A-D83A19FBC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519"/>
              <a:ext cx="33" cy="491"/>
            </a:xfrm>
            <a:custGeom>
              <a:avLst/>
              <a:gdLst>
                <a:gd name="T0" fmla="*/ 27 w 22"/>
                <a:gd name="T1" fmla="*/ 1061 h 334"/>
                <a:gd name="T2" fmla="*/ 21 w 22"/>
                <a:gd name="T3" fmla="*/ 938 h 334"/>
                <a:gd name="T4" fmla="*/ 32 w 22"/>
                <a:gd name="T5" fmla="*/ 764 h 334"/>
                <a:gd name="T6" fmla="*/ 41 w 22"/>
                <a:gd name="T7" fmla="*/ 434 h 334"/>
                <a:gd name="T8" fmla="*/ 72 w 22"/>
                <a:gd name="T9" fmla="*/ 181 h 334"/>
                <a:gd name="T10" fmla="*/ 59 w 22"/>
                <a:gd name="T11" fmla="*/ 32 h 3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34">
                  <a:moveTo>
                    <a:pt x="8" y="334"/>
                  </a:moveTo>
                  <a:cubicBezTo>
                    <a:pt x="8" y="334"/>
                    <a:pt x="0" y="305"/>
                    <a:pt x="6" y="295"/>
                  </a:cubicBezTo>
                  <a:cubicBezTo>
                    <a:pt x="12" y="285"/>
                    <a:pt x="10" y="262"/>
                    <a:pt x="9" y="241"/>
                  </a:cubicBezTo>
                  <a:cubicBezTo>
                    <a:pt x="8" y="220"/>
                    <a:pt x="13" y="164"/>
                    <a:pt x="12" y="137"/>
                  </a:cubicBezTo>
                  <a:cubicBezTo>
                    <a:pt x="11" y="110"/>
                    <a:pt x="22" y="69"/>
                    <a:pt x="21" y="57"/>
                  </a:cubicBezTo>
                  <a:cubicBezTo>
                    <a:pt x="20" y="46"/>
                    <a:pt x="16" y="0"/>
                    <a:pt x="17" y="1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8" name="Freeform 310">
              <a:extLst>
                <a:ext uri="{FF2B5EF4-FFF2-40B4-BE49-F238E27FC236}">
                  <a16:creationId xmlns:a16="http://schemas.microsoft.com/office/drawing/2014/main" id="{09B3E6AB-E4F3-4960-A761-08E907D74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886"/>
              <a:ext cx="8" cy="19"/>
            </a:xfrm>
            <a:custGeom>
              <a:avLst/>
              <a:gdLst>
                <a:gd name="T0" fmla="*/ 21 w 5"/>
                <a:gd name="T1" fmla="*/ 0 h 13"/>
                <a:gd name="T2" fmla="*/ 0 w 5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2" y="3"/>
                    <a:pt x="0" y="8"/>
                    <a:pt x="0" y="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9" name="Freeform 311">
              <a:extLst>
                <a:ext uri="{FF2B5EF4-FFF2-40B4-BE49-F238E27FC236}">
                  <a16:creationId xmlns:a16="http://schemas.microsoft.com/office/drawing/2014/main" id="{8DF97FC9-6176-493A-9202-9F34366F1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1839"/>
              <a:ext cx="93" cy="31"/>
            </a:xfrm>
            <a:custGeom>
              <a:avLst/>
              <a:gdLst>
                <a:gd name="T0" fmla="*/ 202 w 63"/>
                <a:gd name="T1" fmla="*/ 68 h 21"/>
                <a:gd name="T2" fmla="*/ 127 w 63"/>
                <a:gd name="T3" fmla="*/ 22 h 21"/>
                <a:gd name="T4" fmla="*/ 0 w 63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1">
                  <a:moveTo>
                    <a:pt x="63" y="21"/>
                  </a:moveTo>
                  <a:cubicBezTo>
                    <a:pt x="58" y="14"/>
                    <a:pt x="47" y="10"/>
                    <a:pt x="39" y="7"/>
                  </a:cubicBezTo>
                  <a:cubicBezTo>
                    <a:pt x="25" y="4"/>
                    <a:pt x="13" y="0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0" name="Freeform 312">
              <a:extLst>
                <a:ext uri="{FF2B5EF4-FFF2-40B4-BE49-F238E27FC236}">
                  <a16:creationId xmlns:a16="http://schemas.microsoft.com/office/drawing/2014/main" id="{728A58BB-2FBA-4BB1-9AE1-EF574950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346"/>
              <a:ext cx="149" cy="56"/>
            </a:xfrm>
            <a:custGeom>
              <a:avLst/>
              <a:gdLst>
                <a:gd name="T0" fmla="*/ 325 w 101"/>
                <a:gd name="T1" fmla="*/ 100 h 38"/>
                <a:gd name="T2" fmla="*/ 289 w 101"/>
                <a:gd name="T3" fmla="*/ 19 h 38"/>
                <a:gd name="T4" fmla="*/ 187 w 101"/>
                <a:gd name="T5" fmla="*/ 1 h 38"/>
                <a:gd name="T6" fmla="*/ 89 w 101"/>
                <a:gd name="T7" fmla="*/ 9 h 38"/>
                <a:gd name="T8" fmla="*/ 46 w 101"/>
                <a:gd name="T9" fmla="*/ 15 h 38"/>
                <a:gd name="T10" fmla="*/ 9 w 101"/>
                <a:gd name="T11" fmla="*/ 28 h 38"/>
                <a:gd name="T12" fmla="*/ 1 w 101"/>
                <a:gd name="T13" fmla="*/ 77 h 38"/>
                <a:gd name="T14" fmla="*/ 1 w 101"/>
                <a:gd name="T15" fmla="*/ 122 h 38"/>
                <a:gd name="T16" fmla="*/ 15 w 101"/>
                <a:gd name="T17" fmla="*/ 96 h 38"/>
                <a:gd name="T18" fmla="*/ 60 w 101"/>
                <a:gd name="T19" fmla="*/ 77 h 38"/>
                <a:gd name="T20" fmla="*/ 189 w 101"/>
                <a:gd name="T21" fmla="*/ 59 h 38"/>
                <a:gd name="T22" fmla="*/ 271 w 101"/>
                <a:gd name="T23" fmla="*/ 68 h 38"/>
                <a:gd name="T24" fmla="*/ 317 w 101"/>
                <a:gd name="T25" fmla="*/ 88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8">
                  <a:moveTo>
                    <a:pt x="101" y="31"/>
                  </a:moveTo>
                  <a:cubicBezTo>
                    <a:pt x="98" y="23"/>
                    <a:pt x="97" y="10"/>
                    <a:pt x="90" y="6"/>
                  </a:cubicBezTo>
                  <a:cubicBezTo>
                    <a:pt x="80" y="1"/>
                    <a:pt x="69" y="1"/>
                    <a:pt x="58" y="1"/>
                  </a:cubicBezTo>
                  <a:cubicBezTo>
                    <a:pt x="48" y="0"/>
                    <a:pt x="38" y="2"/>
                    <a:pt x="28" y="3"/>
                  </a:cubicBezTo>
                  <a:cubicBezTo>
                    <a:pt x="23" y="3"/>
                    <a:pt x="19" y="4"/>
                    <a:pt x="14" y="5"/>
                  </a:cubicBezTo>
                  <a:cubicBezTo>
                    <a:pt x="11" y="6"/>
                    <a:pt x="6" y="6"/>
                    <a:pt x="3" y="9"/>
                  </a:cubicBezTo>
                  <a:cubicBezTo>
                    <a:pt x="0" y="12"/>
                    <a:pt x="1" y="19"/>
                    <a:pt x="1" y="24"/>
                  </a:cubicBezTo>
                  <a:cubicBezTo>
                    <a:pt x="1" y="29"/>
                    <a:pt x="0" y="33"/>
                    <a:pt x="1" y="38"/>
                  </a:cubicBezTo>
                  <a:cubicBezTo>
                    <a:pt x="2" y="36"/>
                    <a:pt x="3" y="32"/>
                    <a:pt x="5" y="30"/>
                  </a:cubicBezTo>
                  <a:cubicBezTo>
                    <a:pt x="8" y="26"/>
                    <a:pt x="14" y="24"/>
                    <a:pt x="19" y="24"/>
                  </a:cubicBezTo>
                  <a:cubicBezTo>
                    <a:pt x="32" y="22"/>
                    <a:pt x="45" y="17"/>
                    <a:pt x="59" y="18"/>
                  </a:cubicBezTo>
                  <a:cubicBezTo>
                    <a:pt x="68" y="18"/>
                    <a:pt x="76" y="18"/>
                    <a:pt x="85" y="21"/>
                  </a:cubicBezTo>
                  <a:cubicBezTo>
                    <a:pt x="91" y="22"/>
                    <a:pt x="94" y="26"/>
                    <a:pt x="99" y="28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1" name="Freeform 313">
              <a:extLst>
                <a:ext uri="{FF2B5EF4-FFF2-40B4-BE49-F238E27FC236}">
                  <a16:creationId xmlns:a16="http://schemas.microsoft.com/office/drawing/2014/main" id="{F210D962-9B7D-4C91-9D36-4994369C7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362"/>
              <a:ext cx="51" cy="41"/>
            </a:xfrm>
            <a:custGeom>
              <a:avLst/>
              <a:gdLst>
                <a:gd name="T0" fmla="*/ 108 w 35"/>
                <a:gd name="T1" fmla="*/ 0 h 28"/>
                <a:gd name="T2" fmla="*/ 108 w 35"/>
                <a:gd name="T3" fmla="*/ 86 h 28"/>
                <a:gd name="T4" fmla="*/ 61 w 35"/>
                <a:gd name="T5" fmla="*/ 86 h 28"/>
                <a:gd name="T6" fmla="*/ 19 w 35"/>
                <a:gd name="T7" fmla="*/ 75 h 28"/>
                <a:gd name="T8" fmla="*/ 87 w 35"/>
                <a:gd name="T9" fmla="*/ 6 h 28"/>
                <a:gd name="T10" fmla="*/ 106 w 3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8">
                  <a:moveTo>
                    <a:pt x="35" y="0"/>
                  </a:moveTo>
                  <a:cubicBezTo>
                    <a:pt x="35" y="9"/>
                    <a:pt x="35" y="18"/>
                    <a:pt x="35" y="27"/>
                  </a:cubicBezTo>
                  <a:cubicBezTo>
                    <a:pt x="30" y="27"/>
                    <a:pt x="25" y="28"/>
                    <a:pt x="20" y="27"/>
                  </a:cubicBezTo>
                  <a:cubicBezTo>
                    <a:pt x="16" y="27"/>
                    <a:pt x="8" y="27"/>
                    <a:pt x="6" y="24"/>
                  </a:cubicBezTo>
                  <a:cubicBezTo>
                    <a:pt x="0" y="17"/>
                    <a:pt x="23" y="5"/>
                    <a:pt x="28" y="2"/>
                  </a:cubicBezTo>
                  <a:cubicBezTo>
                    <a:pt x="30" y="1"/>
                    <a:pt x="32" y="1"/>
                    <a:pt x="34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2" name="Freeform 314">
              <a:extLst>
                <a:ext uri="{FF2B5EF4-FFF2-40B4-BE49-F238E27FC236}">
                  <a16:creationId xmlns:a16="http://schemas.microsoft.com/office/drawing/2014/main" id="{53E5EC2C-3693-4127-B8CE-4AA2F2A6C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478"/>
              <a:ext cx="15" cy="123"/>
            </a:xfrm>
            <a:custGeom>
              <a:avLst/>
              <a:gdLst>
                <a:gd name="T0" fmla="*/ 0 w 10"/>
                <a:gd name="T1" fmla="*/ 264 h 84"/>
                <a:gd name="T2" fmla="*/ 18 w 10"/>
                <a:gd name="T3" fmla="*/ 0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4">
                  <a:moveTo>
                    <a:pt x="0" y="84"/>
                  </a:moveTo>
                  <a:cubicBezTo>
                    <a:pt x="0" y="56"/>
                    <a:pt x="10" y="29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3" name="Freeform 315">
              <a:extLst>
                <a:ext uri="{FF2B5EF4-FFF2-40B4-BE49-F238E27FC236}">
                  <a16:creationId xmlns:a16="http://schemas.microsoft.com/office/drawing/2014/main" id="{A6968DAF-0081-48FD-B964-93DD19598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193"/>
              <a:ext cx="128" cy="194"/>
            </a:xfrm>
            <a:custGeom>
              <a:avLst/>
              <a:gdLst>
                <a:gd name="T0" fmla="*/ 0 w 87"/>
                <a:gd name="T1" fmla="*/ 6 h 132"/>
                <a:gd name="T2" fmla="*/ 35 w 87"/>
                <a:gd name="T3" fmla="*/ 129 h 132"/>
                <a:gd name="T4" fmla="*/ 106 w 87"/>
                <a:gd name="T5" fmla="*/ 231 h 132"/>
                <a:gd name="T6" fmla="*/ 178 w 87"/>
                <a:gd name="T7" fmla="*/ 332 h 132"/>
                <a:gd name="T8" fmla="*/ 235 w 87"/>
                <a:gd name="T9" fmla="*/ 419 h 132"/>
                <a:gd name="T10" fmla="*/ 249 w 87"/>
                <a:gd name="T11" fmla="*/ 373 h 132"/>
                <a:gd name="T12" fmla="*/ 277 w 87"/>
                <a:gd name="T13" fmla="*/ 316 h 132"/>
                <a:gd name="T14" fmla="*/ 202 w 87"/>
                <a:gd name="T15" fmla="*/ 304 h 132"/>
                <a:gd name="T16" fmla="*/ 102 w 87"/>
                <a:gd name="T17" fmla="*/ 184 h 132"/>
                <a:gd name="T18" fmla="*/ 41 w 87"/>
                <a:gd name="T19" fmla="*/ 68 h 132"/>
                <a:gd name="T20" fmla="*/ 1 w 87"/>
                <a:gd name="T21" fmla="*/ 0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132">
                  <a:moveTo>
                    <a:pt x="0" y="2"/>
                  </a:moveTo>
                  <a:cubicBezTo>
                    <a:pt x="2" y="15"/>
                    <a:pt x="5" y="29"/>
                    <a:pt x="11" y="41"/>
                  </a:cubicBezTo>
                  <a:cubicBezTo>
                    <a:pt x="17" y="53"/>
                    <a:pt x="25" y="62"/>
                    <a:pt x="33" y="73"/>
                  </a:cubicBezTo>
                  <a:cubicBezTo>
                    <a:pt x="40" y="84"/>
                    <a:pt x="47" y="95"/>
                    <a:pt x="56" y="105"/>
                  </a:cubicBezTo>
                  <a:cubicBezTo>
                    <a:pt x="63" y="113"/>
                    <a:pt x="69" y="122"/>
                    <a:pt x="74" y="132"/>
                  </a:cubicBezTo>
                  <a:cubicBezTo>
                    <a:pt x="75" y="131"/>
                    <a:pt x="76" y="121"/>
                    <a:pt x="78" y="118"/>
                  </a:cubicBezTo>
                  <a:cubicBezTo>
                    <a:pt x="81" y="112"/>
                    <a:pt x="87" y="105"/>
                    <a:pt x="87" y="99"/>
                  </a:cubicBezTo>
                  <a:cubicBezTo>
                    <a:pt x="81" y="109"/>
                    <a:pt x="68" y="102"/>
                    <a:pt x="63" y="96"/>
                  </a:cubicBezTo>
                  <a:cubicBezTo>
                    <a:pt x="52" y="85"/>
                    <a:pt x="42" y="71"/>
                    <a:pt x="32" y="58"/>
                  </a:cubicBezTo>
                  <a:cubicBezTo>
                    <a:pt x="23" y="47"/>
                    <a:pt x="18" y="34"/>
                    <a:pt x="13" y="21"/>
                  </a:cubicBezTo>
                  <a:cubicBezTo>
                    <a:pt x="10" y="13"/>
                    <a:pt x="5" y="6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4" name="Freeform 316">
              <a:extLst>
                <a:ext uri="{FF2B5EF4-FFF2-40B4-BE49-F238E27FC236}">
                  <a16:creationId xmlns:a16="http://schemas.microsoft.com/office/drawing/2014/main" id="{ABE04AC3-F735-41C7-83A5-BFF180C2D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404"/>
              <a:ext cx="69" cy="288"/>
            </a:xfrm>
            <a:custGeom>
              <a:avLst/>
              <a:gdLst>
                <a:gd name="T0" fmla="*/ 0 w 47"/>
                <a:gd name="T1" fmla="*/ 0 h 196"/>
                <a:gd name="T2" fmla="*/ 148 w 47"/>
                <a:gd name="T3" fmla="*/ 622 h 19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96">
                  <a:moveTo>
                    <a:pt x="0" y="0"/>
                  </a:moveTo>
                  <a:cubicBezTo>
                    <a:pt x="0" y="0"/>
                    <a:pt x="18" y="18"/>
                    <a:pt x="47" y="19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5" name="Freeform 317">
              <a:extLst>
                <a:ext uri="{FF2B5EF4-FFF2-40B4-BE49-F238E27FC236}">
                  <a16:creationId xmlns:a16="http://schemas.microsoft.com/office/drawing/2014/main" id="{74B46FD1-C867-413A-8B04-4266A69D7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2496"/>
              <a:ext cx="15" cy="110"/>
            </a:xfrm>
            <a:custGeom>
              <a:avLst/>
              <a:gdLst>
                <a:gd name="T0" fmla="*/ 35 w 10"/>
                <a:gd name="T1" fmla="*/ 236 h 75"/>
                <a:gd name="T2" fmla="*/ 0 w 10"/>
                <a:gd name="T3" fmla="*/ 0 h 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5">
                  <a:moveTo>
                    <a:pt x="10" y="75"/>
                  </a:moveTo>
                  <a:cubicBezTo>
                    <a:pt x="10" y="75"/>
                    <a:pt x="4" y="2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6" name="Freeform 318">
              <a:extLst>
                <a:ext uri="{FF2B5EF4-FFF2-40B4-BE49-F238E27FC236}">
                  <a16:creationId xmlns:a16="http://schemas.microsoft.com/office/drawing/2014/main" id="{188CB9E4-3834-479D-8A95-97AF29407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544"/>
              <a:ext cx="6" cy="62"/>
            </a:xfrm>
            <a:custGeom>
              <a:avLst/>
              <a:gdLst>
                <a:gd name="T0" fmla="*/ 0 w 4"/>
                <a:gd name="T1" fmla="*/ 136 h 42"/>
                <a:gd name="T2" fmla="*/ 14 w 4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2">
                  <a:moveTo>
                    <a:pt x="0" y="42"/>
                  </a:moveTo>
                  <a:cubicBezTo>
                    <a:pt x="0" y="42"/>
                    <a:pt x="1" y="24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7" name="Freeform 319">
              <a:extLst>
                <a:ext uri="{FF2B5EF4-FFF2-40B4-BE49-F238E27FC236}">
                  <a16:creationId xmlns:a16="http://schemas.microsoft.com/office/drawing/2014/main" id="{715A3445-F307-4F8B-9F9D-2FAA1E706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562"/>
              <a:ext cx="140" cy="192"/>
            </a:xfrm>
            <a:custGeom>
              <a:avLst/>
              <a:gdLst>
                <a:gd name="T0" fmla="*/ 0 w 95"/>
                <a:gd name="T1" fmla="*/ 15 h 131"/>
                <a:gd name="T2" fmla="*/ 304 w 95"/>
                <a:gd name="T3" fmla="*/ 0 h 131"/>
                <a:gd name="T4" fmla="*/ 304 w 95"/>
                <a:gd name="T5" fmla="*/ 352 h 131"/>
                <a:gd name="T6" fmla="*/ 9 w 95"/>
                <a:gd name="T7" fmla="*/ 356 h 131"/>
                <a:gd name="T8" fmla="*/ 0 w 95"/>
                <a:gd name="T9" fmla="*/ 15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31">
                  <a:moveTo>
                    <a:pt x="0" y="5"/>
                  </a:moveTo>
                  <a:cubicBezTo>
                    <a:pt x="0" y="5"/>
                    <a:pt x="63" y="8"/>
                    <a:pt x="95" y="0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112"/>
                    <a:pt x="38" y="131"/>
                    <a:pt x="3" y="113"/>
                  </a:cubicBezTo>
                  <a:lnTo>
                    <a:pt x="0" y="5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8" name="Freeform 320">
              <a:extLst>
                <a:ext uri="{FF2B5EF4-FFF2-40B4-BE49-F238E27FC236}">
                  <a16:creationId xmlns:a16="http://schemas.microsoft.com/office/drawing/2014/main" id="{2A7FD258-E513-4E0C-8182-CE4F3A145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601"/>
              <a:ext cx="139" cy="36"/>
            </a:xfrm>
            <a:custGeom>
              <a:avLst/>
              <a:gdLst>
                <a:gd name="T0" fmla="*/ 0 w 139"/>
                <a:gd name="T1" fmla="*/ 8 h 36"/>
                <a:gd name="T2" fmla="*/ 71 w 139"/>
                <a:gd name="T3" fmla="*/ 36 h 36"/>
                <a:gd name="T4" fmla="*/ 139 w 13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36">
                  <a:moveTo>
                    <a:pt x="0" y="8"/>
                  </a:moveTo>
                  <a:lnTo>
                    <a:pt x="71" y="36"/>
                  </a:lnTo>
                  <a:lnTo>
                    <a:pt x="139" y="0"/>
                  </a:ln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9" name="Freeform 321">
              <a:extLst>
                <a:ext uri="{FF2B5EF4-FFF2-40B4-BE49-F238E27FC236}">
                  <a16:creationId xmlns:a16="http://schemas.microsoft.com/office/drawing/2014/main" id="{798694C8-A2AE-458C-9206-FA659514C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328"/>
              <a:ext cx="189" cy="310"/>
            </a:xfrm>
            <a:custGeom>
              <a:avLst/>
              <a:gdLst>
                <a:gd name="T0" fmla="*/ 406 w 128"/>
                <a:gd name="T1" fmla="*/ 60 h 211"/>
                <a:gd name="T2" fmla="*/ 93 w 128"/>
                <a:gd name="T3" fmla="*/ 51 h 211"/>
                <a:gd name="T4" fmla="*/ 40 w 128"/>
                <a:gd name="T5" fmla="*/ 194 h 211"/>
                <a:gd name="T6" fmla="*/ 19 w 128"/>
                <a:gd name="T7" fmla="*/ 282 h 211"/>
                <a:gd name="T8" fmla="*/ 9 w 128"/>
                <a:gd name="T9" fmla="*/ 420 h 211"/>
                <a:gd name="T10" fmla="*/ 0 w 128"/>
                <a:gd name="T11" fmla="*/ 479 h 211"/>
                <a:gd name="T12" fmla="*/ 59 w 128"/>
                <a:gd name="T13" fmla="*/ 486 h 211"/>
                <a:gd name="T14" fmla="*/ 100 w 128"/>
                <a:gd name="T15" fmla="*/ 420 h 211"/>
                <a:gd name="T16" fmla="*/ 90 w 128"/>
                <a:gd name="T17" fmla="*/ 473 h 211"/>
                <a:gd name="T18" fmla="*/ 52 w 128"/>
                <a:gd name="T19" fmla="*/ 547 h 211"/>
                <a:gd name="T20" fmla="*/ 28 w 128"/>
                <a:gd name="T21" fmla="*/ 599 h 211"/>
                <a:gd name="T22" fmla="*/ 74 w 128"/>
                <a:gd name="T23" fmla="*/ 613 h 211"/>
                <a:gd name="T24" fmla="*/ 90 w 128"/>
                <a:gd name="T25" fmla="*/ 657 h 211"/>
                <a:gd name="T26" fmla="*/ 137 w 128"/>
                <a:gd name="T27" fmla="*/ 635 h 211"/>
                <a:gd name="T28" fmla="*/ 182 w 128"/>
                <a:gd name="T29" fmla="*/ 602 h 211"/>
                <a:gd name="T30" fmla="*/ 210 w 128"/>
                <a:gd name="T31" fmla="*/ 594 h 211"/>
                <a:gd name="T32" fmla="*/ 244 w 128"/>
                <a:gd name="T33" fmla="*/ 555 h 211"/>
                <a:gd name="T34" fmla="*/ 257 w 128"/>
                <a:gd name="T35" fmla="*/ 580 h 211"/>
                <a:gd name="T36" fmla="*/ 310 w 128"/>
                <a:gd name="T37" fmla="*/ 539 h 211"/>
                <a:gd name="T38" fmla="*/ 353 w 128"/>
                <a:gd name="T39" fmla="*/ 464 h 211"/>
                <a:gd name="T40" fmla="*/ 397 w 128"/>
                <a:gd name="T41" fmla="*/ 336 h 211"/>
                <a:gd name="T42" fmla="*/ 412 w 128"/>
                <a:gd name="T43" fmla="*/ 270 h 211"/>
                <a:gd name="T44" fmla="*/ 406 w 128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126" y="19"/>
                  </a:moveTo>
                  <a:cubicBezTo>
                    <a:pt x="126" y="19"/>
                    <a:pt x="67" y="0"/>
                    <a:pt x="29" y="16"/>
                  </a:cubicBezTo>
                  <a:cubicBezTo>
                    <a:pt x="29" y="16"/>
                    <a:pt x="15" y="55"/>
                    <a:pt x="12" y="61"/>
                  </a:cubicBezTo>
                  <a:cubicBezTo>
                    <a:pt x="8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0" y="159"/>
                    <a:pt x="18" y="153"/>
                  </a:cubicBezTo>
                  <a:cubicBezTo>
                    <a:pt x="26" y="146"/>
                    <a:pt x="31" y="133"/>
                    <a:pt x="31" y="133"/>
                  </a:cubicBezTo>
                  <a:cubicBezTo>
                    <a:pt x="31" y="133"/>
                    <a:pt x="31" y="142"/>
                    <a:pt x="28" y="149"/>
                  </a:cubicBezTo>
                  <a:cubicBezTo>
                    <a:pt x="25" y="155"/>
                    <a:pt x="18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0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39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8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0" y="165"/>
                    <a:pt x="108" y="155"/>
                    <a:pt x="110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8" y="93"/>
                    <a:pt x="128" y="85"/>
                  </a:cubicBezTo>
                  <a:cubicBezTo>
                    <a:pt x="128" y="78"/>
                    <a:pt x="126" y="19"/>
                    <a:pt x="126" y="19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0" name="Freeform 322">
              <a:extLst>
                <a:ext uri="{FF2B5EF4-FFF2-40B4-BE49-F238E27FC236}">
                  <a16:creationId xmlns:a16="http://schemas.microsoft.com/office/drawing/2014/main" id="{482925A6-7F4B-46BD-9F2E-5440E468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328"/>
              <a:ext cx="189" cy="310"/>
            </a:xfrm>
            <a:custGeom>
              <a:avLst/>
              <a:gdLst>
                <a:gd name="T0" fmla="*/ 406 w 128"/>
                <a:gd name="T1" fmla="*/ 60 h 211"/>
                <a:gd name="T2" fmla="*/ 93 w 128"/>
                <a:gd name="T3" fmla="*/ 51 h 211"/>
                <a:gd name="T4" fmla="*/ 40 w 128"/>
                <a:gd name="T5" fmla="*/ 194 h 211"/>
                <a:gd name="T6" fmla="*/ 19 w 128"/>
                <a:gd name="T7" fmla="*/ 282 h 211"/>
                <a:gd name="T8" fmla="*/ 9 w 128"/>
                <a:gd name="T9" fmla="*/ 420 h 211"/>
                <a:gd name="T10" fmla="*/ 0 w 128"/>
                <a:gd name="T11" fmla="*/ 479 h 211"/>
                <a:gd name="T12" fmla="*/ 59 w 128"/>
                <a:gd name="T13" fmla="*/ 486 h 211"/>
                <a:gd name="T14" fmla="*/ 100 w 128"/>
                <a:gd name="T15" fmla="*/ 420 h 211"/>
                <a:gd name="T16" fmla="*/ 90 w 128"/>
                <a:gd name="T17" fmla="*/ 473 h 211"/>
                <a:gd name="T18" fmla="*/ 52 w 128"/>
                <a:gd name="T19" fmla="*/ 547 h 211"/>
                <a:gd name="T20" fmla="*/ 28 w 128"/>
                <a:gd name="T21" fmla="*/ 599 h 211"/>
                <a:gd name="T22" fmla="*/ 74 w 128"/>
                <a:gd name="T23" fmla="*/ 613 h 211"/>
                <a:gd name="T24" fmla="*/ 90 w 128"/>
                <a:gd name="T25" fmla="*/ 657 h 211"/>
                <a:gd name="T26" fmla="*/ 137 w 128"/>
                <a:gd name="T27" fmla="*/ 635 h 211"/>
                <a:gd name="T28" fmla="*/ 182 w 128"/>
                <a:gd name="T29" fmla="*/ 602 h 211"/>
                <a:gd name="T30" fmla="*/ 210 w 128"/>
                <a:gd name="T31" fmla="*/ 594 h 211"/>
                <a:gd name="T32" fmla="*/ 244 w 128"/>
                <a:gd name="T33" fmla="*/ 555 h 211"/>
                <a:gd name="T34" fmla="*/ 257 w 128"/>
                <a:gd name="T35" fmla="*/ 580 h 211"/>
                <a:gd name="T36" fmla="*/ 310 w 128"/>
                <a:gd name="T37" fmla="*/ 539 h 211"/>
                <a:gd name="T38" fmla="*/ 353 w 128"/>
                <a:gd name="T39" fmla="*/ 464 h 211"/>
                <a:gd name="T40" fmla="*/ 397 w 128"/>
                <a:gd name="T41" fmla="*/ 336 h 211"/>
                <a:gd name="T42" fmla="*/ 412 w 128"/>
                <a:gd name="T43" fmla="*/ 270 h 211"/>
                <a:gd name="T44" fmla="*/ 406 w 128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126" y="19"/>
                  </a:moveTo>
                  <a:cubicBezTo>
                    <a:pt x="126" y="19"/>
                    <a:pt x="67" y="0"/>
                    <a:pt x="29" y="16"/>
                  </a:cubicBezTo>
                  <a:cubicBezTo>
                    <a:pt x="29" y="16"/>
                    <a:pt x="15" y="55"/>
                    <a:pt x="12" y="61"/>
                  </a:cubicBezTo>
                  <a:cubicBezTo>
                    <a:pt x="8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0" y="159"/>
                    <a:pt x="18" y="153"/>
                  </a:cubicBezTo>
                  <a:cubicBezTo>
                    <a:pt x="26" y="146"/>
                    <a:pt x="31" y="133"/>
                    <a:pt x="31" y="133"/>
                  </a:cubicBezTo>
                  <a:cubicBezTo>
                    <a:pt x="31" y="133"/>
                    <a:pt x="31" y="142"/>
                    <a:pt x="28" y="149"/>
                  </a:cubicBezTo>
                  <a:cubicBezTo>
                    <a:pt x="25" y="155"/>
                    <a:pt x="18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0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39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8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0" y="165"/>
                    <a:pt x="108" y="155"/>
                    <a:pt x="110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8" y="93"/>
                    <a:pt x="128" y="85"/>
                  </a:cubicBezTo>
                  <a:cubicBezTo>
                    <a:pt x="128" y="78"/>
                    <a:pt x="126" y="19"/>
                    <a:pt x="126" y="1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1" name="Freeform 323">
              <a:extLst>
                <a:ext uri="{FF2B5EF4-FFF2-40B4-BE49-F238E27FC236}">
                  <a16:creationId xmlns:a16="http://schemas.microsoft.com/office/drawing/2014/main" id="{977897C5-473F-4A86-BF45-021EED183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436"/>
              <a:ext cx="6" cy="88"/>
            </a:xfrm>
            <a:custGeom>
              <a:avLst/>
              <a:gdLst>
                <a:gd name="T0" fmla="*/ 0 w 4"/>
                <a:gd name="T1" fmla="*/ 189 h 60"/>
                <a:gd name="T2" fmla="*/ 8 w 4"/>
                <a:gd name="T3" fmla="*/ 116 h 60"/>
                <a:gd name="T4" fmla="*/ 14 w 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0">
                  <a:moveTo>
                    <a:pt x="0" y="60"/>
                  </a:moveTo>
                  <a:cubicBezTo>
                    <a:pt x="0" y="60"/>
                    <a:pt x="1" y="46"/>
                    <a:pt x="2" y="37"/>
                  </a:cubicBezTo>
                  <a:cubicBezTo>
                    <a:pt x="2" y="27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2" name="Freeform 324">
              <a:extLst>
                <a:ext uri="{FF2B5EF4-FFF2-40B4-BE49-F238E27FC236}">
                  <a16:creationId xmlns:a16="http://schemas.microsoft.com/office/drawing/2014/main" id="{8B77F60B-BCCB-4EEC-93DC-A1B55CC12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496"/>
              <a:ext cx="55" cy="114"/>
            </a:xfrm>
            <a:custGeom>
              <a:avLst/>
              <a:gdLst>
                <a:gd name="T0" fmla="*/ 0 w 38"/>
                <a:gd name="T1" fmla="*/ 244 h 78"/>
                <a:gd name="T2" fmla="*/ 55 w 38"/>
                <a:gd name="T3" fmla="*/ 190 h 78"/>
                <a:gd name="T4" fmla="*/ 94 w 38"/>
                <a:gd name="T5" fmla="*/ 130 h 78"/>
                <a:gd name="T6" fmla="*/ 116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0" y="78"/>
                  </a:moveTo>
                  <a:cubicBezTo>
                    <a:pt x="0" y="78"/>
                    <a:pt x="13" y="67"/>
                    <a:pt x="18" y="61"/>
                  </a:cubicBezTo>
                  <a:cubicBezTo>
                    <a:pt x="22" y="56"/>
                    <a:pt x="28" y="52"/>
                    <a:pt x="31" y="42"/>
                  </a:cubicBezTo>
                  <a:cubicBezTo>
                    <a:pt x="33" y="31"/>
                    <a:pt x="37" y="5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3" name="Freeform 325">
              <a:extLst>
                <a:ext uri="{FF2B5EF4-FFF2-40B4-BE49-F238E27FC236}">
                  <a16:creationId xmlns:a16="http://schemas.microsoft.com/office/drawing/2014/main" id="{085598F7-FB22-4A61-BD95-0B44E729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505"/>
              <a:ext cx="45" cy="102"/>
            </a:xfrm>
            <a:custGeom>
              <a:avLst/>
              <a:gdLst>
                <a:gd name="T0" fmla="*/ 0 w 31"/>
                <a:gd name="T1" fmla="*/ 217 h 70"/>
                <a:gd name="T2" fmla="*/ 41 w 31"/>
                <a:gd name="T3" fmla="*/ 168 h 70"/>
                <a:gd name="T4" fmla="*/ 61 w 31"/>
                <a:gd name="T5" fmla="*/ 108 h 70"/>
                <a:gd name="T6" fmla="*/ 94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0" y="70"/>
                  </a:moveTo>
                  <a:cubicBezTo>
                    <a:pt x="0" y="70"/>
                    <a:pt x="11" y="58"/>
                    <a:pt x="13" y="54"/>
                  </a:cubicBezTo>
                  <a:cubicBezTo>
                    <a:pt x="16" y="50"/>
                    <a:pt x="18" y="41"/>
                    <a:pt x="20" y="35"/>
                  </a:cubicBezTo>
                  <a:cubicBezTo>
                    <a:pt x="22" y="28"/>
                    <a:pt x="31" y="0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4" name="Freeform 326">
              <a:extLst>
                <a:ext uri="{FF2B5EF4-FFF2-40B4-BE49-F238E27FC236}">
                  <a16:creationId xmlns:a16="http://schemas.microsoft.com/office/drawing/2014/main" id="{741B81AA-F3C5-4827-9B3E-58DFA422D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500"/>
              <a:ext cx="44" cy="85"/>
            </a:xfrm>
            <a:custGeom>
              <a:avLst/>
              <a:gdLst>
                <a:gd name="T0" fmla="*/ 0 w 30"/>
                <a:gd name="T1" fmla="*/ 183 h 58"/>
                <a:gd name="T2" fmla="*/ 34 w 30"/>
                <a:gd name="T3" fmla="*/ 135 h 58"/>
                <a:gd name="T4" fmla="*/ 66 w 30"/>
                <a:gd name="T5" fmla="*/ 66 h 58"/>
                <a:gd name="T6" fmla="*/ 95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0" y="58"/>
                  </a:moveTo>
                  <a:cubicBezTo>
                    <a:pt x="0" y="58"/>
                    <a:pt x="8" y="50"/>
                    <a:pt x="11" y="43"/>
                  </a:cubicBezTo>
                  <a:cubicBezTo>
                    <a:pt x="13" y="37"/>
                    <a:pt x="20" y="26"/>
                    <a:pt x="21" y="21"/>
                  </a:cubicBezTo>
                  <a:cubicBezTo>
                    <a:pt x="23" y="16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5" name="Freeform 327">
              <a:extLst>
                <a:ext uri="{FF2B5EF4-FFF2-40B4-BE49-F238E27FC236}">
                  <a16:creationId xmlns:a16="http://schemas.microsoft.com/office/drawing/2014/main" id="{55873492-8511-4C29-873A-B0F9C21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2483"/>
              <a:ext cx="2" cy="5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6" name="Freeform 328">
              <a:extLst>
                <a:ext uri="{FF2B5EF4-FFF2-40B4-BE49-F238E27FC236}">
                  <a16:creationId xmlns:a16="http://schemas.microsoft.com/office/drawing/2014/main" id="{9548C282-BBB3-43DD-9F67-B427A2E9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2487"/>
              <a:ext cx="2" cy="3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7" name="Freeform 329">
              <a:extLst>
                <a:ext uri="{FF2B5EF4-FFF2-40B4-BE49-F238E27FC236}">
                  <a16:creationId xmlns:a16="http://schemas.microsoft.com/office/drawing/2014/main" id="{94052A3B-5324-417D-94E8-22F8CD84B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475"/>
              <a:ext cx="5" cy="8"/>
            </a:xfrm>
            <a:custGeom>
              <a:avLst/>
              <a:gdLst>
                <a:gd name="T0" fmla="*/ 8 w 3"/>
                <a:gd name="T1" fmla="*/ 0 h 5"/>
                <a:gd name="T2" fmla="*/ 0 w 3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2"/>
                    <a:pt x="1" y="4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8" name="Freeform 330">
              <a:extLst>
                <a:ext uri="{FF2B5EF4-FFF2-40B4-BE49-F238E27FC236}">
                  <a16:creationId xmlns:a16="http://schemas.microsoft.com/office/drawing/2014/main" id="{5A4230D9-AA71-44EA-940A-C98415B7F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525"/>
              <a:ext cx="19" cy="30"/>
            </a:xfrm>
            <a:custGeom>
              <a:avLst/>
              <a:gdLst>
                <a:gd name="T0" fmla="*/ 0 w 13"/>
                <a:gd name="T1" fmla="*/ 5 h 20"/>
                <a:gd name="T2" fmla="*/ 34 w 13"/>
                <a:gd name="T3" fmla="*/ 21 h 20"/>
                <a:gd name="T4" fmla="*/ 19 w 13"/>
                <a:gd name="T5" fmla="*/ 6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0" y="1"/>
                  </a:moveTo>
                  <a:cubicBezTo>
                    <a:pt x="4" y="0"/>
                    <a:pt x="10" y="1"/>
                    <a:pt x="11" y="6"/>
                  </a:cubicBezTo>
                  <a:cubicBezTo>
                    <a:pt x="13" y="11"/>
                    <a:pt x="9" y="16"/>
                    <a:pt x="6" y="2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9" name="Freeform 331">
              <a:extLst>
                <a:ext uri="{FF2B5EF4-FFF2-40B4-BE49-F238E27FC236}">
                  <a16:creationId xmlns:a16="http://schemas.microsoft.com/office/drawing/2014/main" id="{07C1B67B-2F0C-41FF-9D13-9275A80AE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596"/>
              <a:ext cx="24" cy="10"/>
            </a:xfrm>
            <a:custGeom>
              <a:avLst/>
              <a:gdLst>
                <a:gd name="T0" fmla="*/ 54 w 16"/>
                <a:gd name="T1" fmla="*/ 20 h 7"/>
                <a:gd name="T2" fmla="*/ 35 w 16"/>
                <a:gd name="T3" fmla="*/ 0 h 7"/>
                <a:gd name="T4" fmla="*/ 0 w 16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16" y="7"/>
                  </a:moveTo>
                  <a:cubicBezTo>
                    <a:pt x="16" y="3"/>
                    <a:pt x="14" y="0"/>
                    <a:pt x="10" y="0"/>
                  </a:cubicBezTo>
                  <a:cubicBezTo>
                    <a:pt x="6" y="0"/>
                    <a:pt x="3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" name="Freeform 332">
              <a:extLst>
                <a:ext uri="{FF2B5EF4-FFF2-40B4-BE49-F238E27FC236}">
                  <a16:creationId xmlns:a16="http://schemas.microsoft.com/office/drawing/2014/main" id="{536B9997-94C9-4C87-B1C3-E08AE74ED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613"/>
              <a:ext cx="25" cy="11"/>
            </a:xfrm>
            <a:custGeom>
              <a:avLst/>
              <a:gdLst>
                <a:gd name="T0" fmla="*/ 54 w 17"/>
                <a:gd name="T1" fmla="*/ 27 h 7"/>
                <a:gd name="T2" fmla="*/ 26 w 17"/>
                <a:gd name="T3" fmla="*/ 5 h 7"/>
                <a:gd name="T4" fmla="*/ 0 w 1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">
                  <a:moveTo>
                    <a:pt x="17" y="7"/>
                  </a:moveTo>
                  <a:cubicBezTo>
                    <a:pt x="14" y="4"/>
                    <a:pt x="13" y="0"/>
                    <a:pt x="8" y="1"/>
                  </a:cubicBezTo>
                  <a:cubicBezTo>
                    <a:pt x="5" y="2"/>
                    <a:pt x="3" y="5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" name="Freeform 333">
              <a:extLst>
                <a:ext uri="{FF2B5EF4-FFF2-40B4-BE49-F238E27FC236}">
                  <a16:creationId xmlns:a16="http://schemas.microsoft.com/office/drawing/2014/main" id="{B7BC161F-A02F-46CA-B565-D712E1AB5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582"/>
              <a:ext cx="19" cy="9"/>
            </a:xfrm>
            <a:custGeom>
              <a:avLst/>
              <a:gdLst>
                <a:gd name="T0" fmla="*/ 41 w 13"/>
                <a:gd name="T1" fmla="*/ 18 h 6"/>
                <a:gd name="T2" fmla="*/ 22 w 13"/>
                <a:gd name="T3" fmla="*/ 5 h 6"/>
                <a:gd name="T4" fmla="*/ 0 w 13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13" y="5"/>
                  </a:moveTo>
                  <a:cubicBezTo>
                    <a:pt x="13" y="1"/>
                    <a:pt x="9" y="0"/>
                    <a:pt x="7" y="1"/>
                  </a:cubicBezTo>
                  <a:cubicBezTo>
                    <a:pt x="4" y="2"/>
                    <a:pt x="2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" name="Freeform 334">
              <a:extLst>
                <a:ext uri="{FF2B5EF4-FFF2-40B4-BE49-F238E27FC236}">
                  <a16:creationId xmlns:a16="http://schemas.microsoft.com/office/drawing/2014/main" id="{DE6DC596-8782-4966-B807-6656D03FD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347"/>
              <a:ext cx="149" cy="55"/>
            </a:xfrm>
            <a:custGeom>
              <a:avLst/>
              <a:gdLst>
                <a:gd name="T0" fmla="*/ 0 w 101"/>
                <a:gd name="T1" fmla="*/ 100 h 37"/>
                <a:gd name="T2" fmla="*/ 35 w 101"/>
                <a:gd name="T3" fmla="*/ 19 h 37"/>
                <a:gd name="T4" fmla="*/ 137 w 101"/>
                <a:gd name="T5" fmla="*/ 0 h 37"/>
                <a:gd name="T6" fmla="*/ 235 w 101"/>
                <a:gd name="T7" fmla="*/ 6 h 37"/>
                <a:gd name="T8" fmla="*/ 276 w 101"/>
                <a:gd name="T9" fmla="*/ 13 h 37"/>
                <a:gd name="T10" fmla="*/ 316 w 101"/>
                <a:gd name="T11" fmla="*/ 27 h 37"/>
                <a:gd name="T12" fmla="*/ 322 w 101"/>
                <a:gd name="T13" fmla="*/ 76 h 37"/>
                <a:gd name="T14" fmla="*/ 322 w 101"/>
                <a:gd name="T15" fmla="*/ 122 h 37"/>
                <a:gd name="T16" fmla="*/ 308 w 101"/>
                <a:gd name="T17" fmla="*/ 100 h 37"/>
                <a:gd name="T18" fmla="*/ 264 w 101"/>
                <a:gd name="T19" fmla="*/ 76 h 37"/>
                <a:gd name="T20" fmla="*/ 134 w 101"/>
                <a:gd name="T21" fmla="*/ 55 h 37"/>
                <a:gd name="T22" fmla="*/ 52 w 101"/>
                <a:gd name="T23" fmla="*/ 67 h 37"/>
                <a:gd name="T24" fmla="*/ 6 w 101"/>
                <a:gd name="T25" fmla="*/ 88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7">
                  <a:moveTo>
                    <a:pt x="0" y="30"/>
                  </a:moveTo>
                  <a:cubicBezTo>
                    <a:pt x="3" y="23"/>
                    <a:pt x="4" y="9"/>
                    <a:pt x="11" y="6"/>
                  </a:cubicBezTo>
                  <a:cubicBezTo>
                    <a:pt x="21" y="0"/>
                    <a:pt x="32" y="1"/>
                    <a:pt x="43" y="0"/>
                  </a:cubicBezTo>
                  <a:cubicBezTo>
                    <a:pt x="53" y="0"/>
                    <a:pt x="63" y="1"/>
                    <a:pt x="73" y="2"/>
                  </a:cubicBezTo>
                  <a:cubicBezTo>
                    <a:pt x="77" y="2"/>
                    <a:pt x="82" y="4"/>
                    <a:pt x="86" y="4"/>
                  </a:cubicBezTo>
                  <a:cubicBezTo>
                    <a:pt x="90" y="5"/>
                    <a:pt x="95" y="5"/>
                    <a:pt x="98" y="8"/>
                  </a:cubicBezTo>
                  <a:cubicBezTo>
                    <a:pt x="101" y="11"/>
                    <a:pt x="100" y="19"/>
                    <a:pt x="100" y="23"/>
                  </a:cubicBezTo>
                  <a:cubicBezTo>
                    <a:pt x="100" y="28"/>
                    <a:pt x="101" y="33"/>
                    <a:pt x="100" y="37"/>
                  </a:cubicBezTo>
                  <a:cubicBezTo>
                    <a:pt x="98" y="35"/>
                    <a:pt x="98" y="32"/>
                    <a:pt x="96" y="30"/>
                  </a:cubicBezTo>
                  <a:cubicBezTo>
                    <a:pt x="93" y="26"/>
                    <a:pt x="87" y="24"/>
                    <a:pt x="82" y="23"/>
                  </a:cubicBezTo>
                  <a:cubicBezTo>
                    <a:pt x="68" y="22"/>
                    <a:pt x="56" y="16"/>
                    <a:pt x="42" y="17"/>
                  </a:cubicBezTo>
                  <a:cubicBezTo>
                    <a:pt x="33" y="18"/>
                    <a:pt x="25" y="18"/>
                    <a:pt x="16" y="20"/>
                  </a:cubicBezTo>
                  <a:cubicBezTo>
                    <a:pt x="10" y="22"/>
                    <a:pt x="7" y="25"/>
                    <a:pt x="2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" name="Freeform 335">
              <a:extLst>
                <a:ext uri="{FF2B5EF4-FFF2-40B4-BE49-F238E27FC236}">
                  <a16:creationId xmlns:a16="http://schemas.microsoft.com/office/drawing/2014/main" id="{AAC6A25F-09A3-4C2B-A2B5-E04A75C5D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480"/>
              <a:ext cx="31" cy="75"/>
            </a:xfrm>
            <a:custGeom>
              <a:avLst/>
              <a:gdLst>
                <a:gd name="T0" fmla="*/ 65 w 21"/>
                <a:gd name="T1" fmla="*/ 1 h 51"/>
                <a:gd name="T2" fmla="*/ 61 w 21"/>
                <a:gd name="T3" fmla="*/ 38 h 51"/>
                <a:gd name="T4" fmla="*/ 59 w 21"/>
                <a:gd name="T5" fmla="*/ 69 h 51"/>
                <a:gd name="T6" fmla="*/ 52 w 21"/>
                <a:gd name="T7" fmla="*/ 106 h 51"/>
                <a:gd name="T8" fmla="*/ 27 w 21"/>
                <a:gd name="T9" fmla="*/ 141 h 51"/>
                <a:gd name="T10" fmla="*/ 15 w 21"/>
                <a:gd name="T11" fmla="*/ 156 h 51"/>
                <a:gd name="T12" fmla="*/ 0 w 21"/>
                <a:gd name="T13" fmla="*/ 162 h 51"/>
                <a:gd name="T14" fmla="*/ 13 w 21"/>
                <a:gd name="T15" fmla="*/ 134 h 51"/>
                <a:gd name="T16" fmla="*/ 27 w 21"/>
                <a:gd name="T17" fmla="*/ 110 h 51"/>
                <a:gd name="T18" fmla="*/ 65 w 21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51">
                  <a:moveTo>
                    <a:pt x="20" y="1"/>
                  </a:moveTo>
                  <a:cubicBezTo>
                    <a:pt x="19" y="4"/>
                    <a:pt x="20" y="8"/>
                    <a:pt x="19" y="12"/>
                  </a:cubicBezTo>
                  <a:cubicBezTo>
                    <a:pt x="19" y="15"/>
                    <a:pt x="19" y="19"/>
                    <a:pt x="18" y="22"/>
                  </a:cubicBezTo>
                  <a:cubicBezTo>
                    <a:pt x="18" y="26"/>
                    <a:pt x="18" y="30"/>
                    <a:pt x="16" y="33"/>
                  </a:cubicBezTo>
                  <a:cubicBezTo>
                    <a:pt x="14" y="37"/>
                    <a:pt x="11" y="41"/>
                    <a:pt x="8" y="44"/>
                  </a:cubicBezTo>
                  <a:cubicBezTo>
                    <a:pt x="7" y="46"/>
                    <a:pt x="6" y="48"/>
                    <a:pt x="5" y="49"/>
                  </a:cubicBezTo>
                  <a:cubicBezTo>
                    <a:pt x="3" y="50"/>
                    <a:pt x="2" y="50"/>
                    <a:pt x="0" y="51"/>
                  </a:cubicBezTo>
                  <a:cubicBezTo>
                    <a:pt x="2" y="48"/>
                    <a:pt x="3" y="45"/>
                    <a:pt x="4" y="42"/>
                  </a:cubicBezTo>
                  <a:cubicBezTo>
                    <a:pt x="5" y="40"/>
                    <a:pt x="6" y="37"/>
                    <a:pt x="8" y="35"/>
                  </a:cubicBezTo>
                  <a:cubicBezTo>
                    <a:pt x="17" y="27"/>
                    <a:pt x="21" y="12"/>
                    <a:pt x="2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" name="Freeform 336">
              <a:extLst>
                <a:ext uri="{FF2B5EF4-FFF2-40B4-BE49-F238E27FC236}">
                  <a16:creationId xmlns:a16="http://schemas.microsoft.com/office/drawing/2014/main" id="{EA15FBC5-F383-4842-A1C2-D30C26B4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2552"/>
              <a:ext cx="25" cy="47"/>
            </a:xfrm>
            <a:custGeom>
              <a:avLst/>
              <a:gdLst>
                <a:gd name="T0" fmla="*/ 0 w 17"/>
                <a:gd name="T1" fmla="*/ 100 h 32"/>
                <a:gd name="T2" fmla="*/ 19 w 17"/>
                <a:gd name="T3" fmla="*/ 73 h 32"/>
                <a:gd name="T4" fmla="*/ 35 w 17"/>
                <a:gd name="T5" fmla="*/ 46 h 32"/>
                <a:gd name="T6" fmla="*/ 54 w 17"/>
                <a:gd name="T7" fmla="*/ 0 h 32"/>
                <a:gd name="T8" fmla="*/ 35 w 17"/>
                <a:gd name="T9" fmla="*/ 47 h 32"/>
                <a:gd name="T10" fmla="*/ 26 w 17"/>
                <a:gd name="T11" fmla="*/ 73 h 32"/>
                <a:gd name="T12" fmla="*/ 15 w 17"/>
                <a:gd name="T13" fmla="*/ 87 h 32"/>
                <a:gd name="T14" fmla="*/ 0 w 17"/>
                <a:gd name="T15" fmla="*/ 10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32">
                  <a:moveTo>
                    <a:pt x="0" y="31"/>
                  </a:moveTo>
                  <a:cubicBezTo>
                    <a:pt x="2" y="29"/>
                    <a:pt x="4" y="26"/>
                    <a:pt x="6" y="23"/>
                  </a:cubicBezTo>
                  <a:cubicBezTo>
                    <a:pt x="8" y="20"/>
                    <a:pt x="9" y="17"/>
                    <a:pt x="11" y="14"/>
                  </a:cubicBezTo>
                  <a:cubicBezTo>
                    <a:pt x="14" y="9"/>
                    <a:pt x="16" y="5"/>
                    <a:pt x="17" y="0"/>
                  </a:cubicBezTo>
                  <a:cubicBezTo>
                    <a:pt x="17" y="4"/>
                    <a:pt x="13" y="11"/>
                    <a:pt x="11" y="15"/>
                  </a:cubicBezTo>
                  <a:cubicBezTo>
                    <a:pt x="10" y="17"/>
                    <a:pt x="9" y="21"/>
                    <a:pt x="8" y="23"/>
                  </a:cubicBezTo>
                  <a:cubicBezTo>
                    <a:pt x="7" y="25"/>
                    <a:pt x="6" y="26"/>
                    <a:pt x="5" y="27"/>
                  </a:cubicBezTo>
                  <a:cubicBezTo>
                    <a:pt x="3" y="28"/>
                    <a:pt x="2" y="30"/>
                    <a:pt x="0" y="3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" name="Freeform 337">
              <a:extLst>
                <a:ext uri="{FF2B5EF4-FFF2-40B4-BE49-F238E27FC236}">
                  <a16:creationId xmlns:a16="http://schemas.microsoft.com/office/drawing/2014/main" id="{C90116BF-C42D-4844-9842-D86312472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580"/>
              <a:ext cx="39" cy="38"/>
            </a:xfrm>
            <a:custGeom>
              <a:avLst/>
              <a:gdLst>
                <a:gd name="T0" fmla="*/ 1 w 27"/>
                <a:gd name="T1" fmla="*/ 82 h 26"/>
                <a:gd name="T2" fmla="*/ 9 w 27"/>
                <a:gd name="T3" fmla="*/ 69 h 26"/>
                <a:gd name="T4" fmla="*/ 29 w 27"/>
                <a:gd name="T5" fmla="*/ 50 h 26"/>
                <a:gd name="T6" fmla="*/ 81 w 27"/>
                <a:gd name="T7" fmla="*/ 0 h 26"/>
                <a:gd name="T8" fmla="*/ 66 w 27"/>
                <a:gd name="T9" fmla="*/ 26 h 26"/>
                <a:gd name="T10" fmla="*/ 39 w 27"/>
                <a:gd name="T11" fmla="*/ 50 h 26"/>
                <a:gd name="T12" fmla="*/ 1 w 27"/>
                <a:gd name="T13" fmla="*/ 82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" y="26"/>
                  </a:moveTo>
                  <a:cubicBezTo>
                    <a:pt x="0" y="24"/>
                    <a:pt x="2" y="23"/>
                    <a:pt x="3" y="22"/>
                  </a:cubicBezTo>
                  <a:cubicBezTo>
                    <a:pt x="5" y="20"/>
                    <a:pt x="8" y="18"/>
                    <a:pt x="10" y="16"/>
                  </a:cubicBezTo>
                  <a:cubicBezTo>
                    <a:pt x="16" y="11"/>
                    <a:pt x="23" y="6"/>
                    <a:pt x="27" y="0"/>
                  </a:cubicBezTo>
                  <a:cubicBezTo>
                    <a:pt x="25" y="2"/>
                    <a:pt x="24" y="6"/>
                    <a:pt x="22" y="8"/>
                  </a:cubicBezTo>
                  <a:cubicBezTo>
                    <a:pt x="19" y="11"/>
                    <a:pt x="16" y="14"/>
                    <a:pt x="13" y="16"/>
                  </a:cubicBezTo>
                  <a:cubicBezTo>
                    <a:pt x="9" y="19"/>
                    <a:pt x="4" y="23"/>
                    <a:pt x="1" y="26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" name="Freeform 338">
              <a:extLst>
                <a:ext uri="{FF2B5EF4-FFF2-40B4-BE49-F238E27FC236}">
                  <a16:creationId xmlns:a16="http://schemas.microsoft.com/office/drawing/2014/main" id="{6F4B3069-3963-48EE-84ED-32F417B02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2549"/>
              <a:ext cx="19" cy="14"/>
            </a:xfrm>
            <a:custGeom>
              <a:avLst/>
              <a:gdLst>
                <a:gd name="T0" fmla="*/ 41 w 13"/>
                <a:gd name="T1" fmla="*/ 28 h 10"/>
                <a:gd name="T2" fmla="*/ 0 w 13"/>
                <a:gd name="T3" fmla="*/ 0 h 10"/>
                <a:gd name="T4" fmla="*/ 19 w 13"/>
                <a:gd name="T5" fmla="*/ 11 h 10"/>
                <a:gd name="T6" fmla="*/ 38 w 13"/>
                <a:gd name="T7" fmla="*/ 2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cubicBezTo>
                    <a:pt x="9" y="10"/>
                    <a:pt x="4" y="3"/>
                    <a:pt x="0" y="0"/>
                  </a:cubicBezTo>
                  <a:cubicBezTo>
                    <a:pt x="2" y="2"/>
                    <a:pt x="4" y="2"/>
                    <a:pt x="6" y="4"/>
                  </a:cubicBezTo>
                  <a:cubicBezTo>
                    <a:pt x="8" y="5"/>
                    <a:pt x="10" y="8"/>
                    <a:pt x="12" y="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" name="Freeform 339">
              <a:extLst>
                <a:ext uri="{FF2B5EF4-FFF2-40B4-BE49-F238E27FC236}">
                  <a16:creationId xmlns:a16="http://schemas.microsoft.com/office/drawing/2014/main" id="{430BE7E6-D342-4A0A-B2E8-6BB6D4302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2547"/>
              <a:ext cx="10" cy="8"/>
            </a:xfrm>
            <a:custGeom>
              <a:avLst/>
              <a:gdLst>
                <a:gd name="T0" fmla="*/ 19 w 7"/>
                <a:gd name="T1" fmla="*/ 16 h 5"/>
                <a:gd name="T2" fmla="*/ 0 w 7"/>
                <a:gd name="T3" fmla="*/ 0 h 5"/>
                <a:gd name="T4" fmla="*/ 20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2" y="2"/>
                    <a:pt x="0" y="0"/>
                  </a:cubicBezTo>
                  <a:cubicBezTo>
                    <a:pt x="1" y="3"/>
                    <a:pt x="6" y="2"/>
                    <a:pt x="7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" name="Freeform 340">
              <a:extLst>
                <a:ext uri="{FF2B5EF4-FFF2-40B4-BE49-F238E27FC236}">
                  <a16:creationId xmlns:a16="http://schemas.microsoft.com/office/drawing/2014/main" id="{03BAAD65-F890-417E-9FEF-0A7F9E8F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2575"/>
              <a:ext cx="15" cy="7"/>
            </a:xfrm>
            <a:custGeom>
              <a:avLst/>
              <a:gdLst>
                <a:gd name="T0" fmla="*/ 35 w 10"/>
                <a:gd name="T1" fmla="*/ 14 h 5"/>
                <a:gd name="T2" fmla="*/ 0 w 10"/>
                <a:gd name="T3" fmla="*/ 0 h 5"/>
                <a:gd name="T4" fmla="*/ 27 w 10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3"/>
                    <a:pt x="1" y="5"/>
                    <a:pt x="0" y="0"/>
                  </a:cubicBezTo>
                  <a:cubicBezTo>
                    <a:pt x="3" y="0"/>
                    <a:pt x="5" y="5"/>
                    <a:pt x="8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9" name="Freeform 341">
              <a:extLst>
                <a:ext uri="{FF2B5EF4-FFF2-40B4-BE49-F238E27FC236}">
                  <a16:creationId xmlns:a16="http://schemas.microsoft.com/office/drawing/2014/main" id="{87C14CC0-123F-40DD-9C4B-4319923E6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571"/>
              <a:ext cx="7" cy="7"/>
            </a:xfrm>
            <a:custGeom>
              <a:avLst/>
              <a:gdLst>
                <a:gd name="T0" fmla="*/ 14 w 5"/>
                <a:gd name="T1" fmla="*/ 14 h 5"/>
                <a:gd name="T2" fmla="*/ 0 w 5"/>
                <a:gd name="T3" fmla="*/ 0 h 5"/>
                <a:gd name="T4" fmla="*/ 14 w 5"/>
                <a:gd name="T5" fmla="*/ 1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0" y="2"/>
                    <a:pt x="0" y="0"/>
                  </a:cubicBezTo>
                  <a:cubicBezTo>
                    <a:pt x="1" y="1"/>
                    <a:pt x="4" y="3"/>
                    <a:pt x="5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0" name="Freeform 342">
              <a:extLst>
                <a:ext uri="{FF2B5EF4-FFF2-40B4-BE49-F238E27FC236}">
                  <a16:creationId xmlns:a16="http://schemas.microsoft.com/office/drawing/2014/main" id="{946405F2-2C5F-4595-85F7-70F0A4276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547"/>
              <a:ext cx="6" cy="3"/>
            </a:xfrm>
            <a:custGeom>
              <a:avLst/>
              <a:gdLst>
                <a:gd name="T0" fmla="*/ 14 w 4"/>
                <a:gd name="T1" fmla="*/ 8 h 2"/>
                <a:gd name="T2" fmla="*/ 0 w 4"/>
                <a:gd name="T3" fmla="*/ 0 h 2"/>
                <a:gd name="T4" fmla="*/ 12 w 4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1" name="Freeform 343">
              <a:extLst>
                <a:ext uri="{FF2B5EF4-FFF2-40B4-BE49-F238E27FC236}">
                  <a16:creationId xmlns:a16="http://schemas.microsoft.com/office/drawing/2014/main" id="{5E9D7E56-526D-40C4-8A3F-56F6D2BE1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480"/>
              <a:ext cx="17" cy="6"/>
            </a:xfrm>
            <a:custGeom>
              <a:avLst/>
              <a:gdLst>
                <a:gd name="T0" fmla="*/ 0 w 11"/>
                <a:gd name="T1" fmla="*/ 0 h 4"/>
                <a:gd name="T2" fmla="*/ 40 w 11"/>
                <a:gd name="T3" fmla="*/ 12 h 4"/>
                <a:gd name="T4" fmla="*/ 22 w 11"/>
                <a:gd name="T5" fmla="*/ 8 h 4"/>
                <a:gd name="T6" fmla="*/ 5 w 11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1" y="3"/>
                    <a:pt x="8" y="4"/>
                    <a:pt x="11" y="3"/>
                  </a:cubicBezTo>
                  <a:cubicBezTo>
                    <a:pt x="9" y="3"/>
                    <a:pt x="8" y="2"/>
                    <a:pt x="6" y="2"/>
                  </a:cubicBezTo>
                  <a:cubicBezTo>
                    <a:pt x="4" y="2"/>
                    <a:pt x="2" y="2"/>
                    <a:pt x="1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2" name="Freeform 344">
              <a:extLst>
                <a:ext uri="{FF2B5EF4-FFF2-40B4-BE49-F238E27FC236}">
                  <a16:creationId xmlns:a16="http://schemas.microsoft.com/office/drawing/2014/main" id="{CBF229DB-6471-4FAC-92CC-3F512D29E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472"/>
              <a:ext cx="9" cy="5"/>
            </a:xfrm>
            <a:custGeom>
              <a:avLst/>
              <a:gdLst>
                <a:gd name="T0" fmla="*/ 0 w 6"/>
                <a:gd name="T1" fmla="*/ 0 h 3"/>
                <a:gd name="T2" fmla="*/ 21 w 6"/>
                <a:gd name="T3" fmla="*/ 8 h 3"/>
                <a:gd name="T4" fmla="*/ 5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2"/>
                    <a:pt x="4" y="3"/>
                    <a:pt x="6" y="2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3" name="Freeform 345">
              <a:extLst>
                <a:ext uri="{FF2B5EF4-FFF2-40B4-BE49-F238E27FC236}">
                  <a16:creationId xmlns:a16="http://schemas.microsoft.com/office/drawing/2014/main" id="{4164C7F7-FF34-4BBB-A07A-C8AAB3D21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563"/>
              <a:ext cx="9" cy="5"/>
            </a:xfrm>
            <a:custGeom>
              <a:avLst/>
              <a:gdLst>
                <a:gd name="T0" fmla="*/ 21 w 6"/>
                <a:gd name="T1" fmla="*/ 13 h 3"/>
                <a:gd name="T2" fmla="*/ 0 w 6"/>
                <a:gd name="T3" fmla="*/ 0 h 3"/>
                <a:gd name="T4" fmla="*/ 14 w 6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1" y="1"/>
                    <a:pt x="3" y="2"/>
                    <a:pt x="4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4" name="Freeform 346">
              <a:extLst>
                <a:ext uri="{FF2B5EF4-FFF2-40B4-BE49-F238E27FC236}">
                  <a16:creationId xmlns:a16="http://schemas.microsoft.com/office/drawing/2014/main" id="{2B3DDCC0-0C88-4F26-BDEF-E587A13FC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2550"/>
              <a:ext cx="9" cy="5"/>
            </a:xfrm>
            <a:custGeom>
              <a:avLst/>
              <a:gdLst>
                <a:gd name="T0" fmla="*/ 21 w 6"/>
                <a:gd name="T1" fmla="*/ 13 h 3"/>
                <a:gd name="T2" fmla="*/ 0 w 6"/>
                <a:gd name="T3" fmla="*/ 0 h 3"/>
                <a:gd name="T4" fmla="*/ 18 w 6"/>
                <a:gd name="T5" fmla="*/ 1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5" y="2"/>
                    <a:pt x="2" y="0"/>
                    <a:pt x="0" y="0"/>
                  </a:cubicBezTo>
                  <a:cubicBezTo>
                    <a:pt x="1" y="2"/>
                    <a:pt x="3" y="3"/>
                    <a:pt x="5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5" name="Freeform 347">
              <a:extLst>
                <a:ext uri="{FF2B5EF4-FFF2-40B4-BE49-F238E27FC236}">
                  <a16:creationId xmlns:a16="http://schemas.microsoft.com/office/drawing/2014/main" id="{BC09223E-1B90-4898-896C-81CD25037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330"/>
              <a:ext cx="190" cy="310"/>
            </a:xfrm>
            <a:custGeom>
              <a:avLst/>
              <a:gdLst>
                <a:gd name="T0" fmla="*/ 9 w 129"/>
                <a:gd name="T1" fmla="*/ 60 h 211"/>
                <a:gd name="T2" fmla="*/ 317 w 129"/>
                <a:gd name="T3" fmla="*/ 51 h 211"/>
                <a:gd name="T4" fmla="*/ 373 w 129"/>
                <a:gd name="T5" fmla="*/ 194 h 211"/>
                <a:gd name="T6" fmla="*/ 393 w 129"/>
                <a:gd name="T7" fmla="*/ 282 h 211"/>
                <a:gd name="T8" fmla="*/ 404 w 129"/>
                <a:gd name="T9" fmla="*/ 420 h 211"/>
                <a:gd name="T10" fmla="*/ 412 w 129"/>
                <a:gd name="T11" fmla="*/ 482 h 211"/>
                <a:gd name="T12" fmla="*/ 353 w 129"/>
                <a:gd name="T13" fmla="*/ 486 h 211"/>
                <a:gd name="T14" fmla="*/ 311 w 129"/>
                <a:gd name="T15" fmla="*/ 420 h 211"/>
                <a:gd name="T16" fmla="*/ 323 w 129"/>
                <a:gd name="T17" fmla="*/ 473 h 211"/>
                <a:gd name="T18" fmla="*/ 359 w 129"/>
                <a:gd name="T19" fmla="*/ 548 h 211"/>
                <a:gd name="T20" fmla="*/ 384 w 129"/>
                <a:gd name="T21" fmla="*/ 599 h 211"/>
                <a:gd name="T22" fmla="*/ 339 w 129"/>
                <a:gd name="T23" fmla="*/ 613 h 211"/>
                <a:gd name="T24" fmla="*/ 323 w 129"/>
                <a:gd name="T25" fmla="*/ 657 h 211"/>
                <a:gd name="T26" fmla="*/ 275 w 129"/>
                <a:gd name="T27" fmla="*/ 635 h 211"/>
                <a:gd name="T28" fmla="*/ 234 w 129"/>
                <a:gd name="T29" fmla="*/ 602 h 211"/>
                <a:gd name="T30" fmla="*/ 203 w 129"/>
                <a:gd name="T31" fmla="*/ 594 h 211"/>
                <a:gd name="T32" fmla="*/ 169 w 129"/>
                <a:gd name="T33" fmla="*/ 555 h 211"/>
                <a:gd name="T34" fmla="*/ 156 w 129"/>
                <a:gd name="T35" fmla="*/ 580 h 211"/>
                <a:gd name="T36" fmla="*/ 106 w 129"/>
                <a:gd name="T37" fmla="*/ 542 h 211"/>
                <a:gd name="T38" fmla="*/ 60 w 129"/>
                <a:gd name="T39" fmla="*/ 464 h 211"/>
                <a:gd name="T40" fmla="*/ 19 w 129"/>
                <a:gd name="T41" fmla="*/ 336 h 211"/>
                <a:gd name="T42" fmla="*/ 0 w 129"/>
                <a:gd name="T43" fmla="*/ 270 h 211"/>
                <a:gd name="T44" fmla="*/ 9 w 129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3" y="19"/>
                  </a:moveTo>
                  <a:cubicBezTo>
                    <a:pt x="3" y="19"/>
                    <a:pt x="62" y="0"/>
                    <a:pt x="99" y="16"/>
                  </a:cubicBezTo>
                  <a:cubicBezTo>
                    <a:pt x="99" y="16"/>
                    <a:pt x="114" y="55"/>
                    <a:pt x="117" y="61"/>
                  </a:cubicBezTo>
                  <a:cubicBezTo>
                    <a:pt x="120" y="67"/>
                    <a:pt x="122" y="79"/>
                    <a:pt x="123" y="89"/>
                  </a:cubicBezTo>
                  <a:cubicBezTo>
                    <a:pt x="124" y="98"/>
                    <a:pt x="126" y="125"/>
                    <a:pt x="126" y="133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9" y="152"/>
                    <a:pt x="118" y="159"/>
                    <a:pt x="111" y="153"/>
                  </a:cubicBezTo>
                  <a:cubicBezTo>
                    <a:pt x="103" y="146"/>
                    <a:pt x="97" y="133"/>
                    <a:pt x="97" y="133"/>
                  </a:cubicBezTo>
                  <a:cubicBezTo>
                    <a:pt x="97" y="133"/>
                    <a:pt x="98" y="143"/>
                    <a:pt x="101" y="149"/>
                  </a:cubicBezTo>
                  <a:cubicBezTo>
                    <a:pt x="104" y="155"/>
                    <a:pt x="110" y="168"/>
                    <a:pt x="113" y="173"/>
                  </a:cubicBezTo>
                  <a:cubicBezTo>
                    <a:pt x="116" y="177"/>
                    <a:pt x="121" y="184"/>
                    <a:pt x="120" y="189"/>
                  </a:cubicBezTo>
                  <a:cubicBezTo>
                    <a:pt x="118" y="193"/>
                    <a:pt x="112" y="198"/>
                    <a:pt x="106" y="193"/>
                  </a:cubicBezTo>
                  <a:cubicBezTo>
                    <a:pt x="106" y="193"/>
                    <a:pt x="108" y="202"/>
                    <a:pt x="101" y="207"/>
                  </a:cubicBezTo>
                  <a:cubicBezTo>
                    <a:pt x="94" y="211"/>
                    <a:pt x="89" y="203"/>
                    <a:pt x="86" y="200"/>
                  </a:cubicBezTo>
                  <a:cubicBezTo>
                    <a:pt x="82" y="197"/>
                    <a:pt x="73" y="190"/>
                    <a:pt x="73" y="190"/>
                  </a:cubicBezTo>
                  <a:cubicBezTo>
                    <a:pt x="73" y="190"/>
                    <a:pt x="68" y="191"/>
                    <a:pt x="64" y="187"/>
                  </a:cubicBezTo>
                  <a:cubicBezTo>
                    <a:pt x="60" y="184"/>
                    <a:pt x="53" y="175"/>
                    <a:pt x="53" y="175"/>
                  </a:cubicBezTo>
                  <a:cubicBezTo>
                    <a:pt x="53" y="175"/>
                    <a:pt x="54" y="181"/>
                    <a:pt x="49" y="183"/>
                  </a:cubicBezTo>
                  <a:cubicBezTo>
                    <a:pt x="44" y="184"/>
                    <a:pt x="38" y="176"/>
                    <a:pt x="33" y="171"/>
                  </a:cubicBezTo>
                  <a:cubicBezTo>
                    <a:pt x="28" y="165"/>
                    <a:pt x="21" y="155"/>
                    <a:pt x="19" y="146"/>
                  </a:cubicBezTo>
                  <a:cubicBezTo>
                    <a:pt x="16" y="138"/>
                    <a:pt x="8" y="112"/>
                    <a:pt x="6" y="106"/>
                  </a:cubicBezTo>
                  <a:cubicBezTo>
                    <a:pt x="4" y="101"/>
                    <a:pt x="0" y="93"/>
                    <a:pt x="0" y="85"/>
                  </a:cubicBezTo>
                  <a:cubicBezTo>
                    <a:pt x="0" y="78"/>
                    <a:pt x="3" y="19"/>
                    <a:pt x="3" y="19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6" name="Freeform 348">
              <a:extLst>
                <a:ext uri="{FF2B5EF4-FFF2-40B4-BE49-F238E27FC236}">
                  <a16:creationId xmlns:a16="http://schemas.microsoft.com/office/drawing/2014/main" id="{B23DAD57-2263-4C42-B854-97010171A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330"/>
              <a:ext cx="190" cy="310"/>
            </a:xfrm>
            <a:custGeom>
              <a:avLst/>
              <a:gdLst>
                <a:gd name="T0" fmla="*/ 9 w 129"/>
                <a:gd name="T1" fmla="*/ 60 h 211"/>
                <a:gd name="T2" fmla="*/ 317 w 129"/>
                <a:gd name="T3" fmla="*/ 51 h 211"/>
                <a:gd name="T4" fmla="*/ 373 w 129"/>
                <a:gd name="T5" fmla="*/ 194 h 211"/>
                <a:gd name="T6" fmla="*/ 393 w 129"/>
                <a:gd name="T7" fmla="*/ 282 h 211"/>
                <a:gd name="T8" fmla="*/ 404 w 129"/>
                <a:gd name="T9" fmla="*/ 420 h 211"/>
                <a:gd name="T10" fmla="*/ 412 w 129"/>
                <a:gd name="T11" fmla="*/ 482 h 211"/>
                <a:gd name="T12" fmla="*/ 353 w 129"/>
                <a:gd name="T13" fmla="*/ 486 h 211"/>
                <a:gd name="T14" fmla="*/ 311 w 129"/>
                <a:gd name="T15" fmla="*/ 420 h 211"/>
                <a:gd name="T16" fmla="*/ 323 w 129"/>
                <a:gd name="T17" fmla="*/ 473 h 211"/>
                <a:gd name="T18" fmla="*/ 359 w 129"/>
                <a:gd name="T19" fmla="*/ 548 h 211"/>
                <a:gd name="T20" fmla="*/ 384 w 129"/>
                <a:gd name="T21" fmla="*/ 599 h 211"/>
                <a:gd name="T22" fmla="*/ 339 w 129"/>
                <a:gd name="T23" fmla="*/ 613 h 211"/>
                <a:gd name="T24" fmla="*/ 323 w 129"/>
                <a:gd name="T25" fmla="*/ 657 h 211"/>
                <a:gd name="T26" fmla="*/ 275 w 129"/>
                <a:gd name="T27" fmla="*/ 635 h 211"/>
                <a:gd name="T28" fmla="*/ 234 w 129"/>
                <a:gd name="T29" fmla="*/ 602 h 211"/>
                <a:gd name="T30" fmla="*/ 203 w 129"/>
                <a:gd name="T31" fmla="*/ 594 h 211"/>
                <a:gd name="T32" fmla="*/ 169 w 129"/>
                <a:gd name="T33" fmla="*/ 555 h 211"/>
                <a:gd name="T34" fmla="*/ 156 w 129"/>
                <a:gd name="T35" fmla="*/ 580 h 211"/>
                <a:gd name="T36" fmla="*/ 106 w 129"/>
                <a:gd name="T37" fmla="*/ 542 h 211"/>
                <a:gd name="T38" fmla="*/ 60 w 129"/>
                <a:gd name="T39" fmla="*/ 464 h 211"/>
                <a:gd name="T40" fmla="*/ 19 w 129"/>
                <a:gd name="T41" fmla="*/ 336 h 211"/>
                <a:gd name="T42" fmla="*/ 0 w 129"/>
                <a:gd name="T43" fmla="*/ 270 h 211"/>
                <a:gd name="T44" fmla="*/ 9 w 129"/>
                <a:gd name="T45" fmla="*/ 6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3" y="19"/>
                  </a:moveTo>
                  <a:cubicBezTo>
                    <a:pt x="3" y="19"/>
                    <a:pt x="62" y="0"/>
                    <a:pt x="99" y="16"/>
                  </a:cubicBezTo>
                  <a:cubicBezTo>
                    <a:pt x="99" y="16"/>
                    <a:pt x="114" y="55"/>
                    <a:pt x="117" y="61"/>
                  </a:cubicBezTo>
                  <a:cubicBezTo>
                    <a:pt x="120" y="67"/>
                    <a:pt x="122" y="79"/>
                    <a:pt x="123" y="89"/>
                  </a:cubicBezTo>
                  <a:cubicBezTo>
                    <a:pt x="124" y="98"/>
                    <a:pt x="126" y="125"/>
                    <a:pt x="126" y="133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9" y="152"/>
                    <a:pt x="118" y="159"/>
                    <a:pt x="111" y="153"/>
                  </a:cubicBezTo>
                  <a:cubicBezTo>
                    <a:pt x="103" y="146"/>
                    <a:pt x="97" y="133"/>
                    <a:pt x="97" y="133"/>
                  </a:cubicBezTo>
                  <a:cubicBezTo>
                    <a:pt x="97" y="133"/>
                    <a:pt x="98" y="143"/>
                    <a:pt x="101" y="149"/>
                  </a:cubicBezTo>
                  <a:cubicBezTo>
                    <a:pt x="104" y="155"/>
                    <a:pt x="110" y="168"/>
                    <a:pt x="113" y="173"/>
                  </a:cubicBezTo>
                  <a:cubicBezTo>
                    <a:pt x="116" y="177"/>
                    <a:pt x="121" y="184"/>
                    <a:pt x="120" y="189"/>
                  </a:cubicBezTo>
                  <a:cubicBezTo>
                    <a:pt x="118" y="193"/>
                    <a:pt x="112" y="198"/>
                    <a:pt x="106" y="193"/>
                  </a:cubicBezTo>
                  <a:cubicBezTo>
                    <a:pt x="106" y="193"/>
                    <a:pt x="108" y="202"/>
                    <a:pt x="101" y="207"/>
                  </a:cubicBezTo>
                  <a:cubicBezTo>
                    <a:pt x="94" y="211"/>
                    <a:pt x="89" y="203"/>
                    <a:pt x="86" y="200"/>
                  </a:cubicBezTo>
                  <a:cubicBezTo>
                    <a:pt x="82" y="197"/>
                    <a:pt x="73" y="190"/>
                    <a:pt x="73" y="190"/>
                  </a:cubicBezTo>
                  <a:cubicBezTo>
                    <a:pt x="73" y="190"/>
                    <a:pt x="68" y="191"/>
                    <a:pt x="64" y="187"/>
                  </a:cubicBezTo>
                  <a:cubicBezTo>
                    <a:pt x="60" y="184"/>
                    <a:pt x="53" y="175"/>
                    <a:pt x="53" y="175"/>
                  </a:cubicBezTo>
                  <a:cubicBezTo>
                    <a:pt x="53" y="175"/>
                    <a:pt x="54" y="181"/>
                    <a:pt x="49" y="183"/>
                  </a:cubicBezTo>
                  <a:cubicBezTo>
                    <a:pt x="44" y="184"/>
                    <a:pt x="38" y="176"/>
                    <a:pt x="33" y="171"/>
                  </a:cubicBezTo>
                  <a:cubicBezTo>
                    <a:pt x="28" y="165"/>
                    <a:pt x="21" y="155"/>
                    <a:pt x="19" y="146"/>
                  </a:cubicBezTo>
                  <a:cubicBezTo>
                    <a:pt x="16" y="138"/>
                    <a:pt x="8" y="112"/>
                    <a:pt x="6" y="106"/>
                  </a:cubicBezTo>
                  <a:cubicBezTo>
                    <a:pt x="4" y="101"/>
                    <a:pt x="0" y="93"/>
                    <a:pt x="0" y="85"/>
                  </a:cubicBezTo>
                  <a:cubicBezTo>
                    <a:pt x="0" y="78"/>
                    <a:pt x="3" y="19"/>
                    <a:pt x="3" y="1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7" name="Freeform 349">
              <a:extLst>
                <a:ext uri="{FF2B5EF4-FFF2-40B4-BE49-F238E27FC236}">
                  <a16:creationId xmlns:a16="http://schemas.microsoft.com/office/drawing/2014/main" id="{FA77BE7E-9DD8-4452-8F2B-C0FE6B2C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439"/>
              <a:ext cx="5" cy="86"/>
            </a:xfrm>
            <a:custGeom>
              <a:avLst/>
              <a:gdLst>
                <a:gd name="T0" fmla="*/ 13 w 3"/>
                <a:gd name="T1" fmla="*/ 182 h 59"/>
                <a:gd name="T2" fmla="*/ 8 w 3"/>
                <a:gd name="T3" fmla="*/ 111 h 59"/>
                <a:gd name="T4" fmla="*/ 0 w 3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9">
                  <a:moveTo>
                    <a:pt x="3" y="59"/>
                  </a:moveTo>
                  <a:cubicBezTo>
                    <a:pt x="3" y="59"/>
                    <a:pt x="3" y="45"/>
                    <a:pt x="2" y="36"/>
                  </a:cubicBezTo>
                  <a:cubicBezTo>
                    <a:pt x="2" y="2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8" name="Freeform 350">
              <a:extLst>
                <a:ext uri="{FF2B5EF4-FFF2-40B4-BE49-F238E27FC236}">
                  <a16:creationId xmlns:a16="http://schemas.microsoft.com/office/drawing/2014/main" id="{44817D71-6419-4C64-9B26-F840F49B2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497"/>
              <a:ext cx="56" cy="115"/>
            </a:xfrm>
            <a:custGeom>
              <a:avLst/>
              <a:gdLst>
                <a:gd name="T0" fmla="*/ 122 w 38"/>
                <a:gd name="T1" fmla="*/ 251 h 78"/>
                <a:gd name="T2" fmla="*/ 63 w 38"/>
                <a:gd name="T3" fmla="*/ 196 h 78"/>
                <a:gd name="T4" fmla="*/ 22 w 38"/>
                <a:gd name="T5" fmla="*/ 134 h 78"/>
                <a:gd name="T6" fmla="*/ 0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38" y="78"/>
                  </a:moveTo>
                  <a:cubicBezTo>
                    <a:pt x="38" y="78"/>
                    <a:pt x="25" y="67"/>
                    <a:pt x="20" y="61"/>
                  </a:cubicBezTo>
                  <a:cubicBezTo>
                    <a:pt x="16" y="56"/>
                    <a:pt x="10" y="52"/>
                    <a:pt x="7" y="42"/>
                  </a:cubicBezTo>
                  <a:cubicBezTo>
                    <a:pt x="4" y="31"/>
                    <a:pt x="1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9" name="Freeform 351">
              <a:extLst>
                <a:ext uri="{FF2B5EF4-FFF2-40B4-BE49-F238E27FC236}">
                  <a16:creationId xmlns:a16="http://schemas.microsoft.com/office/drawing/2014/main" id="{B279015F-20E8-49BB-8E2C-DF88D9EA2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506"/>
              <a:ext cx="45" cy="103"/>
            </a:xfrm>
            <a:custGeom>
              <a:avLst/>
              <a:gdLst>
                <a:gd name="T0" fmla="*/ 94 w 31"/>
                <a:gd name="T1" fmla="*/ 224 h 70"/>
                <a:gd name="T2" fmla="*/ 52 w 31"/>
                <a:gd name="T3" fmla="*/ 171 h 70"/>
                <a:gd name="T4" fmla="*/ 33 w 31"/>
                <a:gd name="T5" fmla="*/ 113 h 70"/>
                <a:gd name="T6" fmla="*/ 0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31" y="70"/>
                  </a:moveTo>
                  <a:cubicBezTo>
                    <a:pt x="31" y="70"/>
                    <a:pt x="20" y="58"/>
                    <a:pt x="17" y="54"/>
                  </a:cubicBezTo>
                  <a:cubicBezTo>
                    <a:pt x="15" y="50"/>
                    <a:pt x="13" y="42"/>
                    <a:pt x="11" y="35"/>
                  </a:cubicBezTo>
                  <a:cubicBezTo>
                    <a:pt x="9" y="2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0" name="Freeform 352">
              <a:extLst>
                <a:ext uri="{FF2B5EF4-FFF2-40B4-BE49-F238E27FC236}">
                  <a16:creationId xmlns:a16="http://schemas.microsoft.com/office/drawing/2014/main" id="{31156E7E-EDB7-4CB2-A293-100772C4D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502"/>
              <a:ext cx="44" cy="85"/>
            </a:xfrm>
            <a:custGeom>
              <a:avLst/>
              <a:gdLst>
                <a:gd name="T0" fmla="*/ 95 w 30"/>
                <a:gd name="T1" fmla="*/ 183 h 58"/>
                <a:gd name="T2" fmla="*/ 60 w 30"/>
                <a:gd name="T3" fmla="*/ 135 h 58"/>
                <a:gd name="T4" fmla="*/ 28 w 30"/>
                <a:gd name="T5" fmla="*/ 66 h 58"/>
                <a:gd name="T6" fmla="*/ 0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30" y="58"/>
                  </a:moveTo>
                  <a:cubicBezTo>
                    <a:pt x="30" y="58"/>
                    <a:pt x="22" y="50"/>
                    <a:pt x="19" y="43"/>
                  </a:cubicBezTo>
                  <a:cubicBezTo>
                    <a:pt x="16" y="37"/>
                    <a:pt x="10" y="26"/>
                    <a:pt x="9" y="21"/>
                  </a:cubicBezTo>
                  <a:cubicBezTo>
                    <a:pt x="7" y="1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1" name="Freeform 353">
              <a:extLst>
                <a:ext uri="{FF2B5EF4-FFF2-40B4-BE49-F238E27FC236}">
                  <a16:creationId xmlns:a16="http://schemas.microsoft.com/office/drawing/2014/main" id="{B1CABADF-767C-44DE-8C01-07D2A285A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2484"/>
              <a:ext cx="3" cy="6"/>
            </a:xfrm>
            <a:custGeom>
              <a:avLst/>
              <a:gdLst>
                <a:gd name="T0" fmla="*/ 0 w 2"/>
                <a:gd name="T1" fmla="*/ 0 h 4"/>
                <a:gd name="T2" fmla="*/ 8 w 2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2" name="Freeform 354">
              <a:extLst>
                <a:ext uri="{FF2B5EF4-FFF2-40B4-BE49-F238E27FC236}">
                  <a16:creationId xmlns:a16="http://schemas.microsoft.com/office/drawing/2014/main" id="{83BB90A5-69EA-4F30-BD10-4430437B0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488"/>
              <a:ext cx="2" cy="3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3" name="Freeform 355">
              <a:extLst>
                <a:ext uri="{FF2B5EF4-FFF2-40B4-BE49-F238E27FC236}">
                  <a16:creationId xmlns:a16="http://schemas.microsoft.com/office/drawing/2014/main" id="{8180F801-BBBD-4BD9-B668-F25BB26DD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477"/>
              <a:ext cx="3" cy="7"/>
            </a:xfrm>
            <a:custGeom>
              <a:avLst/>
              <a:gdLst>
                <a:gd name="T0" fmla="*/ 5 w 2"/>
                <a:gd name="T1" fmla="*/ 0 h 5"/>
                <a:gd name="T2" fmla="*/ 8 w 2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2"/>
                    <a:pt x="2" y="4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4" name="Freeform 356">
              <a:extLst>
                <a:ext uri="{FF2B5EF4-FFF2-40B4-BE49-F238E27FC236}">
                  <a16:creationId xmlns:a16="http://schemas.microsoft.com/office/drawing/2014/main" id="{DA478E84-6CEF-4BBF-9097-5BA44B3B1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527"/>
              <a:ext cx="19" cy="29"/>
            </a:xfrm>
            <a:custGeom>
              <a:avLst/>
              <a:gdLst>
                <a:gd name="T0" fmla="*/ 41 w 13"/>
                <a:gd name="T1" fmla="*/ 1 h 20"/>
                <a:gd name="T2" fmla="*/ 6 w 13"/>
                <a:gd name="T3" fmla="*/ 19 h 20"/>
                <a:gd name="T4" fmla="*/ 19 w 13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3" y="1"/>
                  </a:moveTo>
                  <a:cubicBezTo>
                    <a:pt x="9" y="0"/>
                    <a:pt x="3" y="1"/>
                    <a:pt x="2" y="6"/>
                  </a:cubicBezTo>
                  <a:cubicBezTo>
                    <a:pt x="0" y="11"/>
                    <a:pt x="4" y="16"/>
                    <a:pt x="6" y="2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5" name="Freeform 357">
              <a:extLst>
                <a:ext uri="{FF2B5EF4-FFF2-40B4-BE49-F238E27FC236}">
                  <a16:creationId xmlns:a16="http://schemas.microsoft.com/office/drawing/2014/main" id="{410EA635-1C9D-4104-A7BD-15967EB96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597"/>
              <a:ext cx="22" cy="10"/>
            </a:xfrm>
            <a:custGeom>
              <a:avLst/>
              <a:gdLst>
                <a:gd name="T0" fmla="*/ 0 w 15"/>
                <a:gd name="T1" fmla="*/ 20 h 7"/>
                <a:gd name="T2" fmla="*/ 19 w 15"/>
                <a:gd name="T3" fmla="*/ 0 h 7"/>
                <a:gd name="T4" fmla="*/ 47 w 15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4"/>
                    <a:pt x="2" y="0"/>
                    <a:pt x="6" y="0"/>
                  </a:cubicBezTo>
                  <a:cubicBezTo>
                    <a:pt x="10" y="0"/>
                    <a:pt x="12" y="4"/>
                    <a:pt x="15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6" name="Freeform 358">
              <a:extLst>
                <a:ext uri="{FF2B5EF4-FFF2-40B4-BE49-F238E27FC236}">
                  <a16:creationId xmlns:a16="http://schemas.microsoft.com/office/drawing/2014/main" id="{5EE64242-F703-4135-BD56-C2FE8AD4B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615"/>
              <a:ext cx="25" cy="12"/>
            </a:xfrm>
            <a:custGeom>
              <a:avLst/>
              <a:gdLst>
                <a:gd name="T0" fmla="*/ 0 w 17"/>
                <a:gd name="T1" fmla="*/ 27 h 8"/>
                <a:gd name="T2" fmla="*/ 28 w 17"/>
                <a:gd name="T3" fmla="*/ 5 h 8"/>
                <a:gd name="T4" fmla="*/ 54 w 17"/>
                <a:gd name="T5" fmla="*/ 2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2" y="4"/>
                    <a:pt x="3" y="0"/>
                    <a:pt x="9" y="1"/>
                  </a:cubicBezTo>
                  <a:cubicBezTo>
                    <a:pt x="12" y="2"/>
                    <a:pt x="14" y="5"/>
                    <a:pt x="17" y="7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7" name="Freeform 359">
              <a:extLst>
                <a:ext uri="{FF2B5EF4-FFF2-40B4-BE49-F238E27FC236}">
                  <a16:creationId xmlns:a16="http://schemas.microsoft.com/office/drawing/2014/main" id="{32F82CE4-47CD-46D1-AE0D-1790BA142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584"/>
              <a:ext cx="21" cy="9"/>
            </a:xfrm>
            <a:custGeom>
              <a:avLst/>
              <a:gdLst>
                <a:gd name="T0" fmla="*/ 5 w 14"/>
                <a:gd name="T1" fmla="*/ 18 h 6"/>
                <a:gd name="T2" fmla="*/ 26 w 14"/>
                <a:gd name="T3" fmla="*/ 5 h 6"/>
                <a:gd name="T4" fmla="*/ 48 w 1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1" y="5"/>
                  </a:moveTo>
                  <a:cubicBezTo>
                    <a:pt x="0" y="1"/>
                    <a:pt x="5" y="0"/>
                    <a:pt x="7" y="1"/>
                  </a:cubicBezTo>
                  <a:cubicBezTo>
                    <a:pt x="10" y="2"/>
                    <a:pt x="11" y="4"/>
                    <a:pt x="14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8" name="Freeform 360">
              <a:extLst>
                <a:ext uri="{FF2B5EF4-FFF2-40B4-BE49-F238E27FC236}">
                  <a16:creationId xmlns:a16="http://schemas.microsoft.com/office/drawing/2014/main" id="{E6FDBCA0-3726-4535-AA80-830225FFD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483"/>
              <a:ext cx="29" cy="73"/>
            </a:xfrm>
            <a:custGeom>
              <a:avLst/>
              <a:gdLst>
                <a:gd name="T0" fmla="*/ 1 w 20"/>
                <a:gd name="T1" fmla="*/ 0 h 50"/>
                <a:gd name="T2" fmla="*/ 1 w 20"/>
                <a:gd name="T3" fmla="*/ 34 h 50"/>
                <a:gd name="T4" fmla="*/ 9 w 20"/>
                <a:gd name="T5" fmla="*/ 66 h 50"/>
                <a:gd name="T6" fmla="*/ 13 w 20"/>
                <a:gd name="T7" fmla="*/ 101 h 50"/>
                <a:gd name="T8" fmla="*/ 41 w 20"/>
                <a:gd name="T9" fmla="*/ 134 h 50"/>
                <a:gd name="T10" fmla="*/ 48 w 20"/>
                <a:gd name="T11" fmla="*/ 149 h 50"/>
                <a:gd name="T12" fmla="*/ 61 w 20"/>
                <a:gd name="T13" fmla="*/ 156 h 50"/>
                <a:gd name="T14" fmla="*/ 52 w 20"/>
                <a:gd name="T15" fmla="*/ 128 h 50"/>
                <a:gd name="T16" fmla="*/ 41 w 20"/>
                <a:gd name="T17" fmla="*/ 108 h 50"/>
                <a:gd name="T18" fmla="*/ 1 w 20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50">
                  <a:moveTo>
                    <a:pt x="1" y="0"/>
                  </a:moveTo>
                  <a:cubicBezTo>
                    <a:pt x="2" y="3"/>
                    <a:pt x="1" y="7"/>
                    <a:pt x="1" y="11"/>
                  </a:cubicBezTo>
                  <a:cubicBezTo>
                    <a:pt x="2" y="14"/>
                    <a:pt x="2" y="18"/>
                    <a:pt x="3" y="21"/>
                  </a:cubicBezTo>
                  <a:cubicBezTo>
                    <a:pt x="3" y="25"/>
                    <a:pt x="2" y="29"/>
                    <a:pt x="4" y="32"/>
                  </a:cubicBezTo>
                  <a:cubicBezTo>
                    <a:pt x="7" y="36"/>
                    <a:pt x="10" y="40"/>
                    <a:pt x="13" y="43"/>
                  </a:cubicBezTo>
                  <a:cubicBezTo>
                    <a:pt x="14" y="45"/>
                    <a:pt x="15" y="47"/>
                    <a:pt x="16" y="48"/>
                  </a:cubicBezTo>
                  <a:cubicBezTo>
                    <a:pt x="18" y="49"/>
                    <a:pt x="19" y="49"/>
                    <a:pt x="20" y="50"/>
                  </a:cubicBezTo>
                  <a:cubicBezTo>
                    <a:pt x="19" y="47"/>
                    <a:pt x="18" y="44"/>
                    <a:pt x="17" y="41"/>
                  </a:cubicBezTo>
                  <a:cubicBezTo>
                    <a:pt x="16" y="39"/>
                    <a:pt x="15" y="36"/>
                    <a:pt x="13" y="35"/>
                  </a:cubicBezTo>
                  <a:cubicBezTo>
                    <a:pt x="4" y="26"/>
                    <a:pt x="0" y="12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9" name="Freeform 361">
              <a:extLst>
                <a:ext uri="{FF2B5EF4-FFF2-40B4-BE49-F238E27FC236}">
                  <a16:creationId xmlns:a16="http://schemas.microsoft.com/office/drawing/2014/main" id="{DDB695C2-45F8-4AA3-9796-419D81DC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553"/>
              <a:ext cx="26" cy="47"/>
            </a:xfrm>
            <a:custGeom>
              <a:avLst/>
              <a:gdLst>
                <a:gd name="T0" fmla="*/ 55 w 18"/>
                <a:gd name="T1" fmla="*/ 100 h 32"/>
                <a:gd name="T2" fmla="*/ 36 w 18"/>
                <a:gd name="T3" fmla="*/ 73 h 32"/>
                <a:gd name="T4" fmla="*/ 20 w 18"/>
                <a:gd name="T5" fmla="*/ 46 h 32"/>
                <a:gd name="T6" fmla="*/ 0 w 18"/>
                <a:gd name="T7" fmla="*/ 0 h 32"/>
                <a:gd name="T8" fmla="*/ 19 w 18"/>
                <a:gd name="T9" fmla="*/ 47 h 32"/>
                <a:gd name="T10" fmla="*/ 29 w 18"/>
                <a:gd name="T11" fmla="*/ 73 h 32"/>
                <a:gd name="T12" fmla="*/ 39 w 18"/>
                <a:gd name="T13" fmla="*/ 87 h 32"/>
                <a:gd name="T14" fmla="*/ 55 w 18"/>
                <a:gd name="T15" fmla="*/ 10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2">
                  <a:moveTo>
                    <a:pt x="18" y="31"/>
                  </a:moveTo>
                  <a:cubicBezTo>
                    <a:pt x="16" y="29"/>
                    <a:pt x="14" y="26"/>
                    <a:pt x="12" y="23"/>
                  </a:cubicBezTo>
                  <a:cubicBezTo>
                    <a:pt x="10" y="20"/>
                    <a:pt x="8" y="17"/>
                    <a:pt x="7" y="14"/>
                  </a:cubicBezTo>
                  <a:cubicBezTo>
                    <a:pt x="4" y="9"/>
                    <a:pt x="2" y="5"/>
                    <a:pt x="0" y="0"/>
                  </a:cubicBezTo>
                  <a:cubicBezTo>
                    <a:pt x="1" y="4"/>
                    <a:pt x="4" y="11"/>
                    <a:pt x="6" y="15"/>
                  </a:cubicBezTo>
                  <a:cubicBezTo>
                    <a:pt x="8" y="18"/>
                    <a:pt x="9" y="21"/>
                    <a:pt x="10" y="23"/>
                  </a:cubicBezTo>
                  <a:cubicBezTo>
                    <a:pt x="11" y="25"/>
                    <a:pt x="12" y="26"/>
                    <a:pt x="13" y="27"/>
                  </a:cubicBezTo>
                  <a:cubicBezTo>
                    <a:pt x="15" y="28"/>
                    <a:pt x="16" y="30"/>
                    <a:pt x="18" y="3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0" name="Freeform 362">
              <a:extLst>
                <a:ext uri="{FF2B5EF4-FFF2-40B4-BE49-F238E27FC236}">
                  <a16:creationId xmlns:a16="http://schemas.microsoft.com/office/drawing/2014/main" id="{5FD71DE0-F42A-41B5-B920-C2DDD2AD5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581"/>
              <a:ext cx="39" cy="40"/>
            </a:xfrm>
            <a:custGeom>
              <a:avLst/>
              <a:gdLst>
                <a:gd name="T0" fmla="*/ 79 w 27"/>
                <a:gd name="T1" fmla="*/ 87 h 27"/>
                <a:gd name="T2" fmla="*/ 74 w 27"/>
                <a:gd name="T3" fmla="*/ 73 h 27"/>
                <a:gd name="T4" fmla="*/ 52 w 27"/>
                <a:gd name="T5" fmla="*/ 53 h 27"/>
                <a:gd name="T6" fmla="*/ 0 w 27"/>
                <a:gd name="T7" fmla="*/ 0 h 27"/>
                <a:gd name="T8" fmla="*/ 14 w 27"/>
                <a:gd name="T9" fmla="*/ 27 h 27"/>
                <a:gd name="T10" fmla="*/ 42 w 27"/>
                <a:gd name="T11" fmla="*/ 53 h 27"/>
                <a:gd name="T12" fmla="*/ 79 w 27"/>
                <a:gd name="T13" fmla="*/ 8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7">
                  <a:moveTo>
                    <a:pt x="26" y="27"/>
                  </a:moveTo>
                  <a:cubicBezTo>
                    <a:pt x="27" y="24"/>
                    <a:pt x="25" y="23"/>
                    <a:pt x="24" y="22"/>
                  </a:cubicBezTo>
                  <a:cubicBezTo>
                    <a:pt x="21" y="20"/>
                    <a:pt x="19" y="19"/>
                    <a:pt x="17" y="16"/>
                  </a:cubicBezTo>
                  <a:cubicBezTo>
                    <a:pt x="11" y="11"/>
                    <a:pt x="4" y="6"/>
                    <a:pt x="0" y="0"/>
                  </a:cubicBezTo>
                  <a:cubicBezTo>
                    <a:pt x="2" y="2"/>
                    <a:pt x="3" y="6"/>
                    <a:pt x="5" y="8"/>
                  </a:cubicBezTo>
                  <a:cubicBezTo>
                    <a:pt x="8" y="11"/>
                    <a:pt x="11" y="14"/>
                    <a:pt x="14" y="16"/>
                  </a:cubicBezTo>
                  <a:cubicBezTo>
                    <a:pt x="18" y="19"/>
                    <a:pt x="22" y="23"/>
                    <a:pt x="26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1" name="Freeform 363">
              <a:extLst>
                <a:ext uri="{FF2B5EF4-FFF2-40B4-BE49-F238E27FC236}">
                  <a16:creationId xmlns:a16="http://schemas.microsoft.com/office/drawing/2014/main" id="{B9047FA1-D854-4A11-AA15-CFCC4646C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550"/>
              <a:ext cx="19" cy="16"/>
            </a:xfrm>
            <a:custGeom>
              <a:avLst/>
              <a:gdLst>
                <a:gd name="T0" fmla="*/ 0 w 13"/>
                <a:gd name="T1" fmla="*/ 33 h 11"/>
                <a:gd name="T2" fmla="*/ 41 w 13"/>
                <a:gd name="T3" fmla="*/ 0 h 11"/>
                <a:gd name="T4" fmla="*/ 22 w 13"/>
                <a:gd name="T5" fmla="*/ 13 h 11"/>
                <a:gd name="T6" fmla="*/ 0 w 13"/>
                <a:gd name="T7" fmla="*/ 2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4" y="10"/>
                    <a:pt x="9" y="3"/>
                    <a:pt x="13" y="0"/>
                  </a:cubicBezTo>
                  <a:cubicBezTo>
                    <a:pt x="11" y="2"/>
                    <a:pt x="8" y="2"/>
                    <a:pt x="7" y="4"/>
                  </a:cubicBezTo>
                  <a:cubicBezTo>
                    <a:pt x="4" y="6"/>
                    <a:pt x="3" y="8"/>
                    <a:pt x="0" y="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2" name="Freeform 364">
              <a:extLst>
                <a:ext uri="{FF2B5EF4-FFF2-40B4-BE49-F238E27FC236}">
                  <a16:creationId xmlns:a16="http://schemas.microsoft.com/office/drawing/2014/main" id="{C1394AFB-A441-4C0F-9744-600A03911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549"/>
              <a:ext cx="10" cy="7"/>
            </a:xfrm>
            <a:custGeom>
              <a:avLst/>
              <a:gdLst>
                <a:gd name="T0" fmla="*/ 1 w 7"/>
                <a:gd name="T1" fmla="*/ 14 h 5"/>
                <a:gd name="T2" fmla="*/ 20 w 7"/>
                <a:gd name="T3" fmla="*/ 0 h 5"/>
                <a:gd name="T4" fmla="*/ 0 w 7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6" y="3"/>
                    <a:pt x="1" y="2"/>
                    <a:pt x="0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3" name="Freeform 365">
              <a:extLst>
                <a:ext uri="{FF2B5EF4-FFF2-40B4-BE49-F238E27FC236}">
                  <a16:creationId xmlns:a16="http://schemas.microsoft.com/office/drawing/2014/main" id="{478B31D6-EA2F-4A17-BD33-C86C911AE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577"/>
              <a:ext cx="15" cy="7"/>
            </a:xfrm>
            <a:custGeom>
              <a:avLst/>
              <a:gdLst>
                <a:gd name="T0" fmla="*/ 0 w 10"/>
                <a:gd name="T1" fmla="*/ 14 h 5"/>
                <a:gd name="T2" fmla="*/ 35 w 10"/>
                <a:gd name="T3" fmla="*/ 0 h 5"/>
                <a:gd name="T4" fmla="*/ 5 w 10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9" y="5"/>
                    <a:pt x="10" y="0"/>
                  </a:cubicBezTo>
                  <a:cubicBezTo>
                    <a:pt x="7" y="0"/>
                    <a:pt x="4" y="5"/>
                    <a:pt x="1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4" name="Freeform 366">
              <a:extLst>
                <a:ext uri="{FF2B5EF4-FFF2-40B4-BE49-F238E27FC236}">
                  <a16:creationId xmlns:a16="http://schemas.microsoft.com/office/drawing/2014/main" id="{8E57EF87-1F5D-4810-83EB-CFF49C862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572"/>
              <a:ext cx="7" cy="8"/>
            </a:xfrm>
            <a:custGeom>
              <a:avLst/>
              <a:gdLst>
                <a:gd name="T0" fmla="*/ 0 w 5"/>
                <a:gd name="T1" fmla="*/ 21 h 5"/>
                <a:gd name="T2" fmla="*/ 14 w 5"/>
                <a:gd name="T3" fmla="*/ 0 h 5"/>
                <a:gd name="T4" fmla="*/ 0 w 5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4"/>
                    <a:pt x="5" y="3"/>
                    <a:pt x="5" y="0"/>
                  </a:cubicBezTo>
                  <a:cubicBezTo>
                    <a:pt x="3" y="1"/>
                    <a:pt x="1" y="3"/>
                    <a:pt x="0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5" name="Freeform 367">
              <a:extLst>
                <a:ext uri="{FF2B5EF4-FFF2-40B4-BE49-F238E27FC236}">
                  <a16:creationId xmlns:a16="http://schemas.microsoft.com/office/drawing/2014/main" id="{1C7BDEB3-1849-4113-B302-E3F271326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549"/>
              <a:ext cx="6" cy="3"/>
            </a:xfrm>
            <a:custGeom>
              <a:avLst/>
              <a:gdLst>
                <a:gd name="T0" fmla="*/ 0 w 4"/>
                <a:gd name="T1" fmla="*/ 8 h 2"/>
                <a:gd name="T2" fmla="*/ 14 w 4"/>
                <a:gd name="T3" fmla="*/ 0 h 2"/>
                <a:gd name="T4" fmla="*/ 0 w 4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3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6" name="Freeform 368">
              <a:extLst>
                <a:ext uri="{FF2B5EF4-FFF2-40B4-BE49-F238E27FC236}">
                  <a16:creationId xmlns:a16="http://schemas.microsoft.com/office/drawing/2014/main" id="{231FCD1E-6634-4C58-9D82-3A516436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2481"/>
              <a:ext cx="17" cy="6"/>
            </a:xfrm>
            <a:custGeom>
              <a:avLst/>
              <a:gdLst>
                <a:gd name="T0" fmla="*/ 40 w 11"/>
                <a:gd name="T1" fmla="*/ 0 h 4"/>
                <a:gd name="T2" fmla="*/ 0 w 11"/>
                <a:gd name="T3" fmla="*/ 14 h 4"/>
                <a:gd name="T4" fmla="*/ 19 w 11"/>
                <a:gd name="T5" fmla="*/ 8 h 4"/>
                <a:gd name="T6" fmla="*/ 36 w 11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0" y="3"/>
                    <a:pt x="3" y="4"/>
                    <a:pt x="0" y="4"/>
                  </a:cubicBezTo>
                  <a:cubicBezTo>
                    <a:pt x="1" y="3"/>
                    <a:pt x="3" y="3"/>
                    <a:pt x="5" y="2"/>
                  </a:cubicBezTo>
                  <a:cubicBezTo>
                    <a:pt x="6" y="2"/>
                    <a:pt x="9" y="2"/>
                    <a:pt x="1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7" name="Freeform 369">
              <a:extLst>
                <a:ext uri="{FF2B5EF4-FFF2-40B4-BE49-F238E27FC236}">
                  <a16:creationId xmlns:a16="http://schemas.microsoft.com/office/drawing/2014/main" id="{FEAAF4F9-0263-4F0D-9411-266B08C12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474"/>
              <a:ext cx="9" cy="4"/>
            </a:xfrm>
            <a:custGeom>
              <a:avLst/>
              <a:gdLst>
                <a:gd name="T0" fmla="*/ 21 w 6"/>
                <a:gd name="T1" fmla="*/ 1 h 3"/>
                <a:gd name="T2" fmla="*/ 0 w 6"/>
                <a:gd name="T3" fmla="*/ 5 h 3"/>
                <a:gd name="T4" fmla="*/ 18 w 6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5" y="2"/>
                    <a:pt x="2" y="3"/>
                    <a:pt x="0" y="2"/>
                  </a:cubicBezTo>
                  <a:cubicBezTo>
                    <a:pt x="1" y="1"/>
                    <a:pt x="3" y="0"/>
                    <a:pt x="5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8" name="Freeform 370">
              <a:extLst>
                <a:ext uri="{FF2B5EF4-FFF2-40B4-BE49-F238E27FC236}">
                  <a16:creationId xmlns:a16="http://schemas.microsoft.com/office/drawing/2014/main" id="{82879C7E-19BC-4972-9929-22C0678FD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565"/>
              <a:ext cx="8" cy="4"/>
            </a:xfrm>
            <a:custGeom>
              <a:avLst/>
              <a:gdLst>
                <a:gd name="T0" fmla="*/ 0 w 6"/>
                <a:gd name="T1" fmla="*/ 7 h 3"/>
                <a:gd name="T2" fmla="*/ 15 w 6"/>
                <a:gd name="T3" fmla="*/ 0 h 3"/>
                <a:gd name="T4" fmla="*/ 5 w 6"/>
                <a:gd name="T5" fmla="*/ 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2"/>
                    <a:pt x="4" y="2"/>
                    <a:pt x="2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9" name="Freeform 371">
              <a:extLst>
                <a:ext uri="{FF2B5EF4-FFF2-40B4-BE49-F238E27FC236}">
                  <a16:creationId xmlns:a16="http://schemas.microsoft.com/office/drawing/2014/main" id="{3BB81D50-E1E8-4798-957A-165B7C7F8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552"/>
              <a:ext cx="7" cy="4"/>
            </a:xfrm>
            <a:custGeom>
              <a:avLst/>
              <a:gdLst>
                <a:gd name="T0" fmla="*/ 0 w 5"/>
                <a:gd name="T1" fmla="*/ 7 h 3"/>
                <a:gd name="T2" fmla="*/ 14 w 5"/>
                <a:gd name="T3" fmla="*/ 0 h 3"/>
                <a:gd name="T4" fmla="*/ 1 w 5"/>
                <a:gd name="T5" fmla="*/ 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4" y="1"/>
                    <a:pt x="5" y="0"/>
                  </a:cubicBezTo>
                  <a:cubicBezTo>
                    <a:pt x="5" y="2"/>
                    <a:pt x="3" y="3"/>
                    <a:pt x="1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0" name="Freeform 372">
              <a:extLst>
                <a:ext uri="{FF2B5EF4-FFF2-40B4-BE49-F238E27FC236}">
                  <a16:creationId xmlns:a16="http://schemas.microsoft.com/office/drawing/2014/main" id="{774F6B40-743C-45D1-8D3D-6D30404DC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349"/>
              <a:ext cx="149" cy="54"/>
            </a:xfrm>
            <a:custGeom>
              <a:avLst/>
              <a:gdLst>
                <a:gd name="T0" fmla="*/ 325 w 101"/>
                <a:gd name="T1" fmla="*/ 93 h 37"/>
                <a:gd name="T2" fmla="*/ 289 w 101"/>
                <a:gd name="T3" fmla="*/ 19 h 37"/>
                <a:gd name="T4" fmla="*/ 187 w 101"/>
                <a:gd name="T5" fmla="*/ 0 h 37"/>
                <a:gd name="T6" fmla="*/ 89 w 101"/>
                <a:gd name="T7" fmla="*/ 6 h 37"/>
                <a:gd name="T8" fmla="*/ 47 w 101"/>
                <a:gd name="T9" fmla="*/ 13 h 37"/>
                <a:gd name="T10" fmla="*/ 9 w 101"/>
                <a:gd name="T11" fmla="*/ 26 h 37"/>
                <a:gd name="T12" fmla="*/ 1 w 101"/>
                <a:gd name="T13" fmla="*/ 74 h 37"/>
                <a:gd name="T14" fmla="*/ 1 w 101"/>
                <a:gd name="T15" fmla="*/ 115 h 37"/>
                <a:gd name="T16" fmla="*/ 15 w 101"/>
                <a:gd name="T17" fmla="*/ 93 h 37"/>
                <a:gd name="T18" fmla="*/ 60 w 101"/>
                <a:gd name="T19" fmla="*/ 73 h 37"/>
                <a:gd name="T20" fmla="*/ 189 w 101"/>
                <a:gd name="T21" fmla="*/ 53 h 37"/>
                <a:gd name="T22" fmla="*/ 271 w 101"/>
                <a:gd name="T23" fmla="*/ 61 h 37"/>
                <a:gd name="T24" fmla="*/ 317 w 101"/>
                <a:gd name="T25" fmla="*/ 83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37">
                  <a:moveTo>
                    <a:pt x="101" y="30"/>
                  </a:moveTo>
                  <a:cubicBezTo>
                    <a:pt x="98" y="23"/>
                    <a:pt x="97" y="9"/>
                    <a:pt x="90" y="6"/>
                  </a:cubicBezTo>
                  <a:cubicBezTo>
                    <a:pt x="80" y="0"/>
                    <a:pt x="69" y="1"/>
                    <a:pt x="58" y="0"/>
                  </a:cubicBezTo>
                  <a:cubicBezTo>
                    <a:pt x="48" y="0"/>
                    <a:pt x="38" y="1"/>
                    <a:pt x="28" y="2"/>
                  </a:cubicBezTo>
                  <a:cubicBezTo>
                    <a:pt x="24" y="2"/>
                    <a:pt x="19" y="4"/>
                    <a:pt x="15" y="4"/>
                  </a:cubicBezTo>
                  <a:cubicBezTo>
                    <a:pt x="11" y="5"/>
                    <a:pt x="6" y="5"/>
                    <a:pt x="3" y="8"/>
                  </a:cubicBezTo>
                  <a:cubicBezTo>
                    <a:pt x="0" y="11"/>
                    <a:pt x="1" y="19"/>
                    <a:pt x="1" y="24"/>
                  </a:cubicBezTo>
                  <a:cubicBezTo>
                    <a:pt x="1" y="28"/>
                    <a:pt x="0" y="33"/>
                    <a:pt x="1" y="37"/>
                  </a:cubicBezTo>
                  <a:cubicBezTo>
                    <a:pt x="3" y="35"/>
                    <a:pt x="3" y="32"/>
                    <a:pt x="5" y="30"/>
                  </a:cubicBezTo>
                  <a:cubicBezTo>
                    <a:pt x="8" y="26"/>
                    <a:pt x="14" y="24"/>
                    <a:pt x="19" y="23"/>
                  </a:cubicBezTo>
                  <a:cubicBezTo>
                    <a:pt x="33" y="22"/>
                    <a:pt x="45" y="16"/>
                    <a:pt x="59" y="17"/>
                  </a:cubicBezTo>
                  <a:cubicBezTo>
                    <a:pt x="68" y="18"/>
                    <a:pt x="77" y="18"/>
                    <a:pt x="85" y="20"/>
                  </a:cubicBezTo>
                  <a:cubicBezTo>
                    <a:pt x="91" y="22"/>
                    <a:pt x="94" y="25"/>
                    <a:pt x="99" y="2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1" name="Oval 373">
              <a:extLst>
                <a:ext uri="{FF2B5EF4-FFF2-40B4-BE49-F238E27FC236}">
                  <a16:creationId xmlns:a16="http://schemas.microsoft.com/office/drawing/2014/main" id="{10840C97-9C84-4025-A98B-BE8965A8F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728"/>
              <a:ext cx="43" cy="44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02" name="Freeform 374">
              <a:extLst>
                <a:ext uri="{FF2B5EF4-FFF2-40B4-BE49-F238E27FC236}">
                  <a16:creationId xmlns:a16="http://schemas.microsoft.com/office/drawing/2014/main" id="{A099589E-C7CC-4A43-8A06-8068F134D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726"/>
              <a:ext cx="31" cy="32"/>
            </a:xfrm>
            <a:custGeom>
              <a:avLst/>
              <a:gdLst>
                <a:gd name="T0" fmla="*/ 0 w 21"/>
                <a:gd name="T1" fmla="*/ 25 h 22"/>
                <a:gd name="T2" fmla="*/ 35 w 21"/>
                <a:gd name="T3" fmla="*/ 68 h 22"/>
                <a:gd name="T4" fmla="*/ 1 w 21"/>
                <a:gd name="T5" fmla="*/ 2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8"/>
                  </a:moveTo>
                  <a:cubicBezTo>
                    <a:pt x="11" y="8"/>
                    <a:pt x="6" y="19"/>
                    <a:pt x="11" y="22"/>
                  </a:cubicBezTo>
                  <a:cubicBezTo>
                    <a:pt x="21" y="16"/>
                    <a:pt x="8" y="0"/>
                    <a:pt x="1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3" name="Oval 375">
              <a:extLst>
                <a:ext uri="{FF2B5EF4-FFF2-40B4-BE49-F238E27FC236}">
                  <a16:creationId xmlns:a16="http://schemas.microsoft.com/office/drawing/2014/main" id="{66023E1F-25AE-4B75-BBFF-74D82DD15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" y="1898"/>
              <a:ext cx="44" cy="4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04" name="Freeform 376">
              <a:extLst>
                <a:ext uri="{FF2B5EF4-FFF2-40B4-BE49-F238E27FC236}">
                  <a16:creationId xmlns:a16="http://schemas.microsoft.com/office/drawing/2014/main" id="{756613A6-D11F-408C-B544-22697BB1A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895"/>
              <a:ext cx="30" cy="34"/>
            </a:xfrm>
            <a:custGeom>
              <a:avLst/>
              <a:gdLst>
                <a:gd name="T0" fmla="*/ 0 w 20"/>
                <a:gd name="T1" fmla="*/ 27 h 23"/>
                <a:gd name="T2" fmla="*/ 39 w 20"/>
                <a:gd name="T3" fmla="*/ 74 h 23"/>
                <a:gd name="T4" fmla="*/ 0 w 20"/>
                <a:gd name="T5" fmla="*/ 2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8"/>
                  </a:moveTo>
                  <a:cubicBezTo>
                    <a:pt x="11" y="8"/>
                    <a:pt x="5" y="19"/>
                    <a:pt x="11" y="23"/>
                  </a:cubicBezTo>
                  <a:cubicBezTo>
                    <a:pt x="20" y="16"/>
                    <a:pt x="8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5" name="Oval 377">
              <a:extLst>
                <a:ext uri="{FF2B5EF4-FFF2-40B4-BE49-F238E27FC236}">
                  <a16:creationId xmlns:a16="http://schemas.microsoft.com/office/drawing/2014/main" id="{39648FC3-CCB8-484B-9DC8-61A5F8C15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8" y="2073"/>
              <a:ext cx="43" cy="42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06" name="Freeform 378">
              <a:extLst>
                <a:ext uri="{FF2B5EF4-FFF2-40B4-BE49-F238E27FC236}">
                  <a16:creationId xmlns:a16="http://schemas.microsoft.com/office/drawing/2014/main" id="{EB9249F1-9657-4944-AAA0-0D5D7A87F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071"/>
              <a:ext cx="29" cy="33"/>
            </a:xfrm>
            <a:custGeom>
              <a:avLst/>
              <a:gdLst>
                <a:gd name="T0" fmla="*/ 0 w 20"/>
                <a:gd name="T1" fmla="*/ 27 h 22"/>
                <a:gd name="T2" fmla="*/ 32 w 20"/>
                <a:gd name="T3" fmla="*/ 75 h 22"/>
                <a:gd name="T4" fmla="*/ 0 w 20"/>
                <a:gd name="T5" fmla="*/ 2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8"/>
                  </a:moveTo>
                  <a:cubicBezTo>
                    <a:pt x="10" y="8"/>
                    <a:pt x="5" y="19"/>
                    <a:pt x="10" y="22"/>
                  </a:cubicBezTo>
                  <a:cubicBezTo>
                    <a:pt x="20" y="15"/>
                    <a:pt x="7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7" name="Oval 379">
              <a:extLst>
                <a:ext uri="{FF2B5EF4-FFF2-40B4-BE49-F238E27FC236}">
                  <a16:creationId xmlns:a16="http://schemas.microsoft.com/office/drawing/2014/main" id="{5B2C445B-5D0A-4E35-A1B7-4C61AA496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6" y="2217"/>
              <a:ext cx="44" cy="44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908" name="Freeform 380">
              <a:extLst>
                <a:ext uri="{FF2B5EF4-FFF2-40B4-BE49-F238E27FC236}">
                  <a16:creationId xmlns:a16="http://schemas.microsoft.com/office/drawing/2014/main" id="{9EB81FC9-BCEF-44FB-A501-1F4F913BE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215"/>
              <a:ext cx="29" cy="34"/>
            </a:xfrm>
            <a:custGeom>
              <a:avLst/>
              <a:gdLst>
                <a:gd name="T0" fmla="*/ 0 w 20"/>
                <a:gd name="T1" fmla="*/ 27 h 23"/>
                <a:gd name="T2" fmla="*/ 33 w 20"/>
                <a:gd name="T3" fmla="*/ 74 h 23"/>
                <a:gd name="T4" fmla="*/ 0 w 20"/>
                <a:gd name="T5" fmla="*/ 2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8"/>
                  </a:moveTo>
                  <a:cubicBezTo>
                    <a:pt x="11" y="8"/>
                    <a:pt x="5" y="19"/>
                    <a:pt x="11" y="23"/>
                  </a:cubicBezTo>
                  <a:cubicBezTo>
                    <a:pt x="20" y="16"/>
                    <a:pt x="8" y="0"/>
                    <a:pt x="0" y="8"/>
                  </a:cubicBezTo>
                </a:path>
              </a:pathLst>
            </a:custGeom>
            <a:solidFill>
              <a:srgbClr val="BE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9" name="Freeform 381">
              <a:extLst>
                <a:ext uri="{FF2B5EF4-FFF2-40B4-BE49-F238E27FC236}">
                  <a16:creationId xmlns:a16="http://schemas.microsoft.com/office/drawing/2014/main" id="{E5F40DC7-4F59-4260-977E-F35AA7743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180"/>
              <a:ext cx="203" cy="351"/>
            </a:xfrm>
            <a:custGeom>
              <a:avLst/>
              <a:gdLst>
                <a:gd name="T0" fmla="*/ 0 w 138"/>
                <a:gd name="T1" fmla="*/ 0 h 239"/>
                <a:gd name="T2" fmla="*/ 427 w 138"/>
                <a:gd name="T3" fmla="*/ 26 h 239"/>
                <a:gd name="T4" fmla="*/ 440 w 138"/>
                <a:gd name="T5" fmla="*/ 756 h 239"/>
                <a:gd name="T6" fmla="*/ 129 w 138"/>
                <a:gd name="T7" fmla="*/ 717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239">
                  <a:moveTo>
                    <a:pt x="0" y="0"/>
                  </a:moveTo>
                  <a:cubicBezTo>
                    <a:pt x="0" y="0"/>
                    <a:pt x="79" y="13"/>
                    <a:pt x="134" y="8"/>
                  </a:cubicBezTo>
                  <a:cubicBezTo>
                    <a:pt x="138" y="239"/>
                    <a:pt x="138" y="239"/>
                    <a:pt x="138" y="239"/>
                  </a:cubicBezTo>
                  <a:cubicBezTo>
                    <a:pt x="138" y="239"/>
                    <a:pt x="79" y="238"/>
                    <a:pt x="41" y="22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0" name="Freeform 382">
              <a:extLst>
                <a:ext uri="{FF2B5EF4-FFF2-40B4-BE49-F238E27FC236}">
                  <a16:creationId xmlns:a16="http://schemas.microsoft.com/office/drawing/2014/main" id="{01B06BD9-303A-4D17-9BC7-EDE5AB122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245"/>
              <a:ext cx="186" cy="22"/>
            </a:xfrm>
            <a:custGeom>
              <a:avLst/>
              <a:gdLst>
                <a:gd name="T0" fmla="*/ 406 w 126"/>
                <a:gd name="T1" fmla="*/ 26 h 15"/>
                <a:gd name="T2" fmla="*/ 0 w 1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6" h="15">
                  <a:moveTo>
                    <a:pt x="126" y="8"/>
                  </a:moveTo>
                  <a:cubicBezTo>
                    <a:pt x="126" y="8"/>
                    <a:pt x="30" y="1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1" name="Freeform 383">
              <a:extLst>
                <a:ext uri="{FF2B5EF4-FFF2-40B4-BE49-F238E27FC236}">
                  <a16:creationId xmlns:a16="http://schemas.microsoft.com/office/drawing/2014/main" id="{C2FF9C59-3F0A-4A56-A2BB-233C8ABE4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193"/>
              <a:ext cx="102" cy="338"/>
            </a:xfrm>
            <a:custGeom>
              <a:avLst/>
              <a:gdLst>
                <a:gd name="T0" fmla="*/ 223 w 69"/>
                <a:gd name="T1" fmla="*/ 0 h 230"/>
                <a:gd name="T2" fmla="*/ 0 w 69"/>
                <a:gd name="T3" fmla="*/ 1 h 230"/>
                <a:gd name="T4" fmla="*/ 35 w 69"/>
                <a:gd name="T5" fmla="*/ 730 h 230"/>
                <a:gd name="T6" fmla="*/ 95 w 69"/>
                <a:gd name="T7" fmla="*/ 727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230">
                  <a:moveTo>
                    <a:pt x="69" y="0"/>
                  </a:moveTo>
                  <a:cubicBezTo>
                    <a:pt x="69" y="0"/>
                    <a:pt x="20" y="5"/>
                    <a:pt x="0" y="1"/>
                  </a:cubicBezTo>
                  <a:cubicBezTo>
                    <a:pt x="11" y="230"/>
                    <a:pt x="11" y="230"/>
                    <a:pt x="11" y="230"/>
                  </a:cubicBezTo>
                  <a:cubicBezTo>
                    <a:pt x="11" y="230"/>
                    <a:pt x="18" y="230"/>
                    <a:pt x="29" y="2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2" name="Freeform 384">
              <a:extLst>
                <a:ext uri="{FF2B5EF4-FFF2-40B4-BE49-F238E27FC236}">
                  <a16:creationId xmlns:a16="http://schemas.microsoft.com/office/drawing/2014/main" id="{4ED8B228-C878-49B6-99DD-4384A8E65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252"/>
              <a:ext cx="89" cy="4"/>
            </a:xfrm>
            <a:custGeom>
              <a:avLst/>
              <a:gdLst>
                <a:gd name="T0" fmla="*/ 0 w 60"/>
                <a:gd name="T1" fmla="*/ 7 h 3"/>
                <a:gd name="T2" fmla="*/ 196 w 6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3">
                  <a:moveTo>
                    <a:pt x="0" y="3"/>
                  </a:moveTo>
                  <a:cubicBezTo>
                    <a:pt x="0" y="3"/>
                    <a:pt x="33" y="3"/>
                    <a:pt x="6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3" name="Freeform 385">
              <a:extLst>
                <a:ext uri="{FF2B5EF4-FFF2-40B4-BE49-F238E27FC236}">
                  <a16:creationId xmlns:a16="http://schemas.microsoft.com/office/drawing/2014/main" id="{94A33442-6029-4D57-A20F-5BCEA37A5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462"/>
              <a:ext cx="89" cy="1207"/>
            </a:xfrm>
            <a:custGeom>
              <a:avLst/>
              <a:gdLst>
                <a:gd name="T0" fmla="*/ 101 w 60"/>
                <a:gd name="T1" fmla="*/ 0 h 822"/>
                <a:gd name="T2" fmla="*/ 0 w 60"/>
                <a:gd name="T3" fmla="*/ 157 h 822"/>
                <a:gd name="T4" fmla="*/ 67 w 60"/>
                <a:gd name="T5" fmla="*/ 521 h 822"/>
                <a:gd name="T6" fmla="*/ 196 w 60"/>
                <a:gd name="T7" fmla="*/ 2602 h 822"/>
                <a:gd name="T8" fmla="*/ 104 w 60"/>
                <a:gd name="T9" fmla="*/ 521 h 822"/>
                <a:gd name="T10" fmla="*/ 49 w 60"/>
                <a:gd name="T11" fmla="*/ 142 h 822"/>
                <a:gd name="T12" fmla="*/ 101 w 60"/>
                <a:gd name="T13" fmla="*/ 0 h 8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822">
                  <a:moveTo>
                    <a:pt x="31" y="0"/>
                  </a:moveTo>
                  <a:cubicBezTo>
                    <a:pt x="31" y="0"/>
                    <a:pt x="5" y="36"/>
                    <a:pt x="0" y="50"/>
                  </a:cubicBezTo>
                  <a:cubicBezTo>
                    <a:pt x="0" y="50"/>
                    <a:pt x="13" y="108"/>
                    <a:pt x="20" y="165"/>
                  </a:cubicBezTo>
                  <a:cubicBezTo>
                    <a:pt x="26" y="221"/>
                    <a:pt x="60" y="822"/>
                    <a:pt x="60" y="822"/>
                  </a:cubicBezTo>
                  <a:cubicBezTo>
                    <a:pt x="36" y="227"/>
                    <a:pt x="40" y="229"/>
                    <a:pt x="32" y="165"/>
                  </a:cubicBezTo>
                  <a:cubicBezTo>
                    <a:pt x="29" y="145"/>
                    <a:pt x="7" y="68"/>
                    <a:pt x="15" y="45"/>
                  </a:cubicBezTo>
                  <a:cubicBezTo>
                    <a:pt x="22" y="23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4" name="Freeform 386">
              <a:extLst>
                <a:ext uri="{FF2B5EF4-FFF2-40B4-BE49-F238E27FC236}">
                  <a16:creationId xmlns:a16="http://schemas.microsoft.com/office/drawing/2014/main" id="{7EE99CBE-BF7E-4AFF-8AE2-A8A760219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851"/>
              <a:ext cx="62" cy="26"/>
            </a:xfrm>
            <a:custGeom>
              <a:avLst/>
              <a:gdLst>
                <a:gd name="T0" fmla="*/ 0 w 42"/>
                <a:gd name="T1" fmla="*/ 6 h 18"/>
                <a:gd name="T2" fmla="*/ 136 w 42"/>
                <a:gd name="T3" fmla="*/ 46 h 18"/>
                <a:gd name="T4" fmla="*/ 6 w 42"/>
                <a:gd name="T5" fmla="*/ 2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8">
                  <a:moveTo>
                    <a:pt x="0" y="2"/>
                  </a:moveTo>
                  <a:cubicBezTo>
                    <a:pt x="15" y="0"/>
                    <a:pt x="30" y="10"/>
                    <a:pt x="42" y="15"/>
                  </a:cubicBezTo>
                  <a:cubicBezTo>
                    <a:pt x="31" y="18"/>
                    <a:pt x="11" y="11"/>
                    <a:pt x="2" y="7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5" name="Freeform 387">
              <a:extLst>
                <a:ext uri="{FF2B5EF4-FFF2-40B4-BE49-F238E27FC236}">
                  <a16:creationId xmlns:a16="http://schemas.microsoft.com/office/drawing/2014/main" id="{22F25434-20AE-4BBA-9E40-1CFABC8AA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854"/>
              <a:ext cx="53" cy="38"/>
            </a:xfrm>
            <a:custGeom>
              <a:avLst/>
              <a:gdLst>
                <a:gd name="T0" fmla="*/ 0 w 36"/>
                <a:gd name="T1" fmla="*/ 79 h 26"/>
                <a:gd name="T2" fmla="*/ 115 w 36"/>
                <a:gd name="T3" fmla="*/ 0 h 26"/>
                <a:gd name="T4" fmla="*/ 9 w 36"/>
                <a:gd name="T5" fmla="*/ 8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0" y="25"/>
                  </a:moveTo>
                  <a:cubicBezTo>
                    <a:pt x="0" y="11"/>
                    <a:pt x="25" y="4"/>
                    <a:pt x="36" y="0"/>
                  </a:cubicBezTo>
                  <a:cubicBezTo>
                    <a:pt x="33" y="14"/>
                    <a:pt x="8" y="11"/>
                    <a:pt x="3" y="26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6" name="Freeform 388">
              <a:extLst>
                <a:ext uri="{FF2B5EF4-FFF2-40B4-BE49-F238E27FC236}">
                  <a16:creationId xmlns:a16="http://schemas.microsoft.com/office/drawing/2014/main" id="{00383132-B466-4F4A-AD4E-9CE30403C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" y="2030"/>
              <a:ext cx="142" cy="160"/>
            </a:xfrm>
            <a:custGeom>
              <a:avLst/>
              <a:gdLst>
                <a:gd name="T0" fmla="*/ 19 w 96"/>
                <a:gd name="T1" fmla="*/ 0 h 109"/>
                <a:gd name="T2" fmla="*/ 22 w 96"/>
                <a:gd name="T3" fmla="*/ 148 h 109"/>
                <a:gd name="T4" fmla="*/ 49 w 96"/>
                <a:gd name="T5" fmla="*/ 277 h 109"/>
                <a:gd name="T6" fmla="*/ 311 w 96"/>
                <a:gd name="T7" fmla="*/ 336 h 109"/>
                <a:gd name="T8" fmla="*/ 74 w 96"/>
                <a:gd name="T9" fmla="*/ 257 h 109"/>
                <a:gd name="T10" fmla="*/ 0 w 96"/>
                <a:gd name="T11" fmla="*/ 19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109">
                  <a:moveTo>
                    <a:pt x="6" y="0"/>
                  </a:moveTo>
                  <a:cubicBezTo>
                    <a:pt x="1" y="11"/>
                    <a:pt x="6" y="35"/>
                    <a:pt x="7" y="47"/>
                  </a:cubicBezTo>
                  <a:cubicBezTo>
                    <a:pt x="9" y="59"/>
                    <a:pt x="9" y="79"/>
                    <a:pt x="15" y="88"/>
                  </a:cubicBezTo>
                  <a:cubicBezTo>
                    <a:pt x="28" y="109"/>
                    <a:pt x="75" y="104"/>
                    <a:pt x="96" y="106"/>
                  </a:cubicBezTo>
                  <a:cubicBezTo>
                    <a:pt x="81" y="109"/>
                    <a:pt x="33" y="95"/>
                    <a:pt x="23" y="81"/>
                  </a:cubicBezTo>
                  <a:cubicBezTo>
                    <a:pt x="10" y="63"/>
                    <a:pt x="3" y="27"/>
                    <a:pt x="0" y="6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7" name="Freeform 389">
              <a:extLst>
                <a:ext uri="{FF2B5EF4-FFF2-40B4-BE49-F238E27FC236}">
                  <a16:creationId xmlns:a16="http://schemas.microsoft.com/office/drawing/2014/main" id="{D161FCB6-DE9C-491C-B815-56FD2D495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572"/>
              <a:ext cx="103" cy="91"/>
            </a:xfrm>
            <a:custGeom>
              <a:avLst/>
              <a:gdLst>
                <a:gd name="T0" fmla="*/ 0 w 70"/>
                <a:gd name="T1" fmla="*/ 28 h 62"/>
                <a:gd name="T2" fmla="*/ 6 w 70"/>
                <a:gd name="T3" fmla="*/ 147 h 62"/>
                <a:gd name="T4" fmla="*/ 41 w 70"/>
                <a:gd name="T5" fmla="*/ 194 h 62"/>
                <a:gd name="T6" fmla="*/ 128 w 70"/>
                <a:gd name="T7" fmla="*/ 189 h 62"/>
                <a:gd name="T8" fmla="*/ 224 w 70"/>
                <a:gd name="T9" fmla="*/ 176 h 62"/>
                <a:gd name="T10" fmla="*/ 100 w 70"/>
                <a:gd name="T11" fmla="*/ 175 h 62"/>
                <a:gd name="T12" fmla="*/ 26 w 70"/>
                <a:gd name="T13" fmla="*/ 148 h 62"/>
                <a:gd name="T14" fmla="*/ 6 w 70"/>
                <a:gd name="T15" fmla="*/ 69 h 62"/>
                <a:gd name="T16" fmla="*/ 0 w 7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2">
                  <a:moveTo>
                    <a:pt x="0" y="9"/>
                  </a:moveTo>
                  <a:cubicBezTo>
                    <a:pt x="3" y="20"/>
                    <a:pt x="1" y="34"/>
                    <a:pt x="2" y="46"/>
                  </a:cubicBezTo>
                  <a:cubicBezTo>
                    <a:pt x="3" y="55"/>
                    <a:pt x="3" y="61"/>
                    <a:pt x="13" y="61"/>
                  </a:cubicBezTo>
                  <a:cubicBezTo>
                    <a:pt x="22" y="61"/>
                    <a:pt x="31" y="62"/>
                    <a:pt x="40" y="60"/>
                  </a:cubicBezTo>
                  <a:cubicBezTo>
                    <a:pt x="50" y="59"/>
                    <a:pt x="60" y="56"/>
                    <a:pt x="70" y="56"/>
                  </a:cubicBezTo>
                  <a:cubicBezTo>
                    <a:pt x="57" y="56"/>
                    <a:pt x="44" y="56"/>
                    <a:pt x="31" y="55"/>
                  </a:cubicBezTo>
                  <a:cubicBezTo>
                    <a:pt x="22" y="55"/>
                    <a:pt x="12" y="56"/>
                    <a:pt x="8" y="47"/>
                  </a:cubicBezTo>
                  <a:cubicBezTo>
                    <a:pt x="5" y="40"/>
                    <a:pt x="3" y="30"/>
                    <a:pt x="2" y="22"/>
                  </a:cubicBezTo>
                  <a:cubicBezTo>
                    <a:pt x="1" y="15"/>
                    <a:pt x="3" y="6"/>
                    <a:pt x="0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8" name="Freeform 390">
              <a:extLst>
                <a:ext uri="{FF2B5EF4-FFF2-40B4-BE49-F238E27FC236}">
                  <a16:creationId xmlns:a16="http://schemas.microsoft.com/office/drawing/2014/main" id="{CC6D17CA-6ACC-4A8C-AED0-646864ED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381"/>
              <a:ext cx="59" cy="126"/>
            </a:xfrm>
            <a:custGeom>
              <a:avLst/>
              <a:gdLst>
                <a:gd name="T0" fmla="*/ 0 w 40"/>
                <a:gd name="T1" fmla="*/ 86 h 86"/>
                <a:gd name="T2" fmla="*/ 40 w 40"/>
                <a:gd name="T3" fmla="*/ 185 h 86"/>
                <a:gd name="T4" fmla="*/ 59 w 40"/>
                <a:gd name="T5" fmla="*/ 271 h 86"/>
                <a:gd name="T6" fmla="*/ 128 w 40"/>
                <a:gd name="T7" fmla="*/ 167 h 86"/>
                <a:gd name="T8" fmla="*/ 41 w 40"/>
                <a:gd name="T9" fmla="*/ 116 h 86"/>
                <a:gd name="T10" fmla="*/ 52 w 40"/>
                <a:gd name="T11" fmla="*/ 0 h 86"/>
                <a:gd name="T12" fmla="*/ 1 w 40"/>
                <a:gd name="T13" fmla="*/ 88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86">
                  <a:moveTo>
                    <a:pt x="0" y="27"/>
                  </a:moveTo>
                  <a:cubicBezTo>
                    <a:pt x="2" y="39"/>
                    <a:pt x="9" y="48"/>
                    <a:pt x="12" y="59"/>
                  </a:cubicBezTo>
                  <a:cubicBezTo>
                    <a:pt x="14" y="66"/>
                    <a:pt x="15" y="80"/>
                    <a:pt x="18" y="86"/>
                  </a:cubicBezTo>
                  <a:cubicBezTo>
                    <a:pt x="18" y="74"/>
                    <a:pt x="35" y="62"/>
                    <a:pt x="40" y="53"/>
                  </a:cubicBezTo>
                  <a:cubicBezTo>
                    <a:pt x="29" y="65"/>
                    <a:pt x="17" y="47"/>
                    <a:pt x="13" y="37"/>
                  </a:cubicBezTo>
                  <a:cubicBezTo>
                    <a:pt x="9" y="25"/>
                    <a:pt x="12" y="12"/>
                    <a:pt x="16" y="0"/>
                  </a:cubicBezTo>
                  <a:cubicBezTo>
                    <a:pt x="12" y="11"/>
                    <a:pt x="6" y="18"/>
                    <a:pt x="1" y="28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9" name="Freeform 391">
              <a:extLst>
                <a:ext uri="{FF2B5EF4-FFF2-40B4-BE49-F238E27FC236}">
                  <a16:creationId xmlns:a16="http://schemas.microsoft.com/office/drawing/2014/main" id="{158B3ABA-6087-43D2-92C0-CD6868FDD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256"/>
              <a:ext cx="43" cy="53"/>
            </a:xfrm>
            <a:custGeom>
              <a:avLst/>
              <a:gdLst>
                <a:gd name="T0" fmla="*/ 0 w 43"/>
                <a:gd name="T1" fmla="*/ 0 h 53"/>
                <a:gd name="T2" fmla="*/ 43 w 43"/>
                <a:gd name="T3" fmla="*/ 43 h 53"/>
                <a:gd name="T4" fmla="*/ 35 w 43"/>
                <a:gd name="T5" fmla="*/ 53 h 53"/>
                <a:gd name="T6" fmla="*/ 2 w 43"/>
                <a:gd name="T7" fmla="*/ 16 h 53"/>
                <a:gd name="T8" fmla="*/ 0 w 4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3">
                  <a:moveTo>
                    <a:pt x="0" y="0"/>
                  </a:moveTo>
                  <a:lnTo>
                    <a:pt x="43" y="43"/>
                  </a:lnTo>
                  <a:lnTo>
                    <a:pt x="35" y="53"/>
                  </a:lnTo>
                  <a:lnTo>
                    <a:pt x="2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0" name="Freeform 392">
              <a:extLst>
                <a:ext uri="{FF2B5EF4-FFF2-40B4-BE49-F238E27FC236}">
                  <a16:creationId xmlns:a16="http://schemas.microsoft.com/office/drawing/2014/main" id="{E3C1EDBD-53FD-40BE-B93C-F57048BEA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338"/>
              <a:ext cx="241" cy="366"/>
            </a:xfrm>
            <a:custGeom>
              <a:avLst/>
              <a:gdLst>
                <a:gd name="T0" fmla="*/ 0 w 164"/>
                <a:gd name="T1" fmla="*/ 0 h 249"/>
                <a:gd name="T2" fmla="*/ 303 w 164"/>
                <a:gd name="T3" fmla="*/ 438 h 249"/>
                <a:gd name="T4" fmla="*/ 520 w 164"/>
                <a:gd name="T5" fmla="*/ 791 h 249"/>
                <a:gd name="T6" fmla="*/ 238 w 164"/>
                <a:gd name="T7" fmla="*/ 417 h 249"/>
                <a:gd name="T8" fmla="*/ 63 w 164"/>
                <a:gd name="T9" fmla="*/ 143 h 249"/>
                <a:gd name="T10" fmla="*/ 0 w 164"/>
                <a:gd name="T11" fmla="*/ 0 h 2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249">
                  <a:moveTo>
                    <a:pt x="0" y="0"/>
                  </a:moveTo>
                  <a:cubicBezTo>
                    <a:pt x="0" y="0"/>
                    <a:pt x="80" y="111"/>
                    <a:pt x="95" y="138"/>
                  </a:cubicBezTo>
                  <a:cubicBezTo>
                    <a:pt x="111" y="166"/>
                    <a:pt x="161" y="226"/>
                    <a:pt x="164" y="249"/>
                  </a:cubicBezTo>
                  <a:cubicBezTo>
                    <a:pt x="164" y="249"/>
                    <a:pt x="88" y="155"/>
                    <a:pt x="75" y="131"/>
                  </a:cubicBezTo>
                  <a:cubicBezTo>
                    <a:pt x="63" y="108"/>
                    <a:pt x="32" y="56"/>
                    <a:pt x="20" y="45"/>
                  </a:cubicBezTo>
                  <a:cubicBezTo>
                    <a:pt x="8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1" name="Freeform 393">
              <a:extLst>
                <a:ext uri="{FF2B5EF4-FFF2-40B4-BE49-F238E27FC236}">
                  <a16:creationId xmlns:a16="http://schemas.microsoft.com/office/drawing/2014/main" id="{BBB48028-4BAA-492A-AA87-2EC6BC11C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829"/>
              <a:ext cx="116" cy="322"/>
            </a:xfrm>
            <a:custGeom>
              <a:avLst/>
              <a:gdLst>
                <a:gd name="T0" fmla="*/ 1 w 79"/>
                <a:gd name="T1" fmla="*/ 675 h 219"/>
                <a:gd name="T2" fmla="*/ 162 w 79"/>
                <a:gd name="T3" fmla="*/ 331 h 219"/>
                <a:gd name="T4" fmla="*/ 250 w 79"/>
                <a:gd name="T5" fmla="*/ 0 h 219"/>
                <a:gd name="T6" fmla="*/ 0 w 79"/>
                <a:gd name="T7" fmla="*/ 695 h 2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19">
                  <a:moveTo>
                    <a:pt x="1" y="212"/>
                  </a:moveTo>
                  <a:cubicBezTo>
                    <a:pt x="6" y="214"/>
                    <a:pt x="44" y="120"/>
                    <a:pt x="51" y="104"/>
                  </a:cubicBezTo>
                  <a:cubicBezTo>
                    <a:pt x="65" y="70"/>
                    <a:pt x="69" y="35"/>
                    <a:pt x="79" y="0"/>
                  </a:cubicBezTo>
                  <a:cubicBezTo>
                    <a:pt x="67" y="77"/>
                    <a:pt x="15" y="144"/>
                    <a:pt x="0" y="219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2" name="Freeform 394">
              <a:extLst>
                <a:ext uri="{FF2B5EF4-FFF2-40B4-BE49-F238E27FC236}">
                  <a16:creationId xmlns:a16="http://schemas.microsoft.com/office/drawing/2014/main" id="{2966B302-DEBE-442C-9B4C-79AB98B3D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834"/>
              <a:ext cx="125" cy="279"/>
            </a:xfrm>
            <a:custGeom>
              <a:avLst/>
              <a:gdLst>
                <a:gd name="T0" fmla="*/ 19 w 85"/>
                <a:gd name="T1" fmla="*/ 9 h 190"/>
                <a:gd name="T2" fmla="*/ 74 w 85"/>
                <a:gd name="T3" fmla="*/ 203 h 190"/>
                <a:gd name="T4" fmla="*/ 141 w 85"/>
                <a:gd name="T5" fmla="*/ 358 h 190"/>
                <a:gd name="T6" fmla="*/ 271 w 85"/>
                <a:gd name="T7" fmla="*/ 602 h 190"/>
                <a:gd name="T8" fmla="*/ 128 w 85"/>
                <a:gd name="T9" fmla="*/ 276 h 190"/>
                <a:gd name="T10" fmla="*/ 0 w 85"/>
                <a:gd name="T11" fmla="*/ 0 h 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90">
                  <a:moveTo>
                    <a:pt x="6" y="3"/>
                  </a:moveTo>
                  <a:cubicBezTo>
                    <a:pt x="17" y="14"/>
                    <a:pt x="18" y="47"/>
                    <a:pt x="23" y="64"/>
                  </a:cubicBezTo>
                  <a:cubicBezTo>
                    <a:pt x="29" y="81"/>
                    <a:pt x="35" y="97"/>
                    <a:pt x="44" y="113"/>
                  </a:cubicBezTo>
                  <a:cubicBezTo>
                    <a:pt x="57" y="139"/>
                    <a:pt x="69" y="167"/>
                    <a:pt x="85" y="190"/>
                  </a:cubicBezTo>
                  <a:cubicBezTo>
                    <a:pt x="67" y="159"/>
                    <a:pt x="55" y="121"/>
                    <a:pt x="40" y="87"/>
                  </a:cubicBezTo>
                  <a:cubicBezTo>
                    <a:pt x="27" y="58"/>
                    <a:pt x="11" y="30"/>
                    <a:pt x="0" y="0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3" name="Freeform 395">
              <a:extLst>
                <a:ext uri="{FF2B5EF4-FFF2-40B4-BE49-F238E27FC236}">
                  <a16:creationId xmlns:a16="http://schemas.microsoft.com/office/drawing/2014/main" id="{D9698C4A-BE03-4911-8EA9-F7AC5E772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3342"/>
              <a:ext cx="127" cy="241"/>
            </a:xfrm>
            <a:custGeom>
              <a:avLst/>
              <a:gdLst>
                <a:gd name="T0" fmla="*/ 0 w 86"/>
                <a:gd name="T1" fmla="*/ 0 h 164"/>
                <a:gd name="T2" fmla="*/ 100 w 86"/>
                <a:gd name="T3" fmla="*/ 285 h 164"/>
                <a:gd name="T4" fmla="*/ 278 w 86"/>
                <a:gd name="T5" fmla="*/ 520 h 164"/>
                <a:gd name="T6" fmla="*/ 207 w 86"/>
                <a:gd name="T7" fmla="*/ 397 h 164"/>
                <a:gd name="T8" fmla="*/ 114 w 86"/>
                <a:gd name="T9" fmla="*/ 262 h 164"/>
                <a:gd name="T10" fmla="*/ 15 w 86"/>
                <a:gd name="T11" fmla="*/ 26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64">
                  <a:moveTo>
                    <a:pt x="0" y="0"/>
                  </a:moveTo>
                  <a:cubicBezTo>
                    <a:pt x="6" y="29"/>
                    <a:pt x="11" y="68"/>
                    <a:pt x="31" y="90"/>
                  </a:cubicBezTo>
                  <a:cubicBezTo>
                    <a:pt x="52" y="113"/>
                    <a:pt x="77" y="133"/>
                    <a:pt x="86" y="164"/>
                  </a:cubicBezTo>
                  <a:cubicBezTo>
                    <a:pt x="76" y="154"/>
                    <a:pt x="70" y="138"/>
                    <a:pt x="64" y="125"/>
                  </a:cubicBezTo>
                  <a:cubicBezTo>
                    <a:pt x="56" y="108"/>
                    <a:pt x="45" y="96"/>
                    <a:pt x="35" y="82"/>
                  </a:cubicBezTo>
                  <a:cubicBezTo>
                    <a:pt x="19" y="59"/>
                    <a:pt x="12" y="34"/>
                    <a:pt x="5" y="8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4" name="Freeform 396">
              <a:extLst>
                <a:ext uri="{FF2B5EF4-FFF2-40B4-BE49-F238E27FC236}">
                  <a16:creationId xmlns:a16="http://schemas.microsoft.com/office/drawing/2014/main" id="{889B3FF3-3176-4348-BAFC-A0776BB8C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3337"/>
              <a:ext cx="91" cy="228"/>
            </a:xfrm>
            <a:custGeom>
              <a:avLst/>
              <a:gdLst>
                <a:gd name="T0" fmla="*/ 176 w 62"/>
                <a:gd name="T1" fmla="*/ 0 h 155"/>
                <a:gd name="T2" fmla="*/ 0 w 62"/>
                <a:gd name="T3" fmla="*/ 493 h 155"/>
                <a:gd name="T4" fmla="*/ 82 w 62"/>
                <a:gd name="T5" fmla="*/ 350 h 155"/>
                <a:gd name="T6" fmla="*/ 147 w 62"/>
                <a:gd name="T7" fmla="*/ 238 h 155"/>
                <a:gd name="T8" fmla="*/ 197 w 62"/>
                <a:gd name="T9" fmla="*/ 1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55">
                  <a:moveTo>
                    <a:pt x="56" y="0"/>
                  </a:moveTo>
                  <a:cubicBezTo>
                    <a:pt x="59" y="54"/>
                    <a:pt x="19" y="107"/>
                    <a:pt x="0" y="155"/>
                  </a:cubicBezTo>
                  <a:cubicBezTo>
                    <a:pt x="10" y="141"/>
                    <a:pt x="16" y="124"/>
                    <a:pt x="26" y="110"/>
                  </a:cubicBezTo>
                  <a:cubicBezTo>
                    <a:pt x="33" y="99"/>
                    <a:pt x="41" y="87"/>
                    <a:pt x="46" y="75"/>
                  </a:cubicBezTo>
                  <a:cubicBezTo>
                    <a:pt x="53" y="55"/>
                    <a:pt x="50" y="20"/>
                    <a:pt x="62" y="5"/>
                  </a:cubicBezTo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5" name="Freeform 397">
              <a:extLst>
                <a:ext uri="{FF2B5EF4-FFF2-40B4-BE49-F238E27FC236}">
                  <a16:creationId xmlns:a16="http://schemas.microsoft.com/office/drawing/2014/main" id="{A61F1900-0F12-45F5-8140-FFAEAF04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631"/>
              <a:ext cx="305" cy="103"/>
            </a:xfrm>
            <a:custGeom>
              <a:avLst/>
              <a:gdLst>
                <a:gd name="T0" fmla="*/ 22 w 207"/>
                <a:gd name="T1" fmla="*/ 38 h 70"/>
                <a:gd name="T2" fmla="*/ 662 w 207"/>
                <a:gd name="T3" fmla="*/ 129 h 70"/>
                <a:gd name="T4" fmla="*/ 637 w 207"/>
                <a:gd name="T5" fmla="*/ 224 h 70"/>
                <a:gd name="T6" fmla="*/ 0 w 207"/>
                <a:gd name="T7" fmla="*/ 190 h 70"/>
                <a:gd name="T8" fmla="*/ 22 w 207"/>
                <a:gd name="T9" fmla="*/ 3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70">
                  <a:moveTo>
                    <a:pt x="7" y="12"/>
                  </a:moveTo>
                  <a:cubicBezTo>
                    <a:pt x="7" y="12"/>
                    <a:pt x="156" y="39"/>
                    <a:pt x="207" y="4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70"/>
                    <a:pt x="48" y="0"/>
                    <a:pt x="0" y="60"/>
                  </a:cubicBezTo>
                  <a:lnTo>
                    <a:pt x="7" y="12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6" name="Freeform 398">
              <a:extLst>
                <a:ext uri="{FF2B5EF4-FFF2-40B4-BE49-F238E27FC236}">
                  <a16:creationId xmlns:a16="http://schemas.microsoft.com/office/drawing/2014/main" id="{03A2EAA3-C159-4E8D-B300-2E71800FE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635"/>
              <a:ext cx="303" cy="102"/>
            </a:xfrm>
            <a:custGeom>
              <a:avLst/>
              <a:gdLst>
                <a:gd name="T0" fmla="*/ 635 w 206"/>
                <a:gd name="T1" fmla="*/ 35 h 69"/>
                <a:gd name="T2" fmla="*/ 293 w 206"/>
                <a:gd name="T3" fmla="*/ 83 h 69"/>
                <a:gd name="T4" fmla="*/ 207 w 206"/>
                <a:gd name="T5" fmla="*/ 87 h 69"/>
                <a:gd name="T6" fmla="*/ 184 w 206"/>
                <a:gd name="T7" fmla="*/ 120 h 69"/>
                <a:gd name="T8" fmla="*/ 0 w 206"/>
                <a:gd name="T9" fmla="*/ 129 h 69"/>
                <a:gd name="T10" fmla="*/ 26 w 206"/>
                <a:gd name="T11" fmla="*/ 223 h 69"/>
                <a:gd name="T12" fmla="*/ 656 w 206"/>
                <a:gd name="T13" fmla="*/ 195 h 69"/>
                <a:gd name="T14" fmla="*/ 635 w 206"/>
                <a:gd name="T15" fmla="*/ 3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6" h="69">
                  <a:moveTo>
                    <a:pt x="200" y="11"/>
                  </a:moveTo>
                  <a:cubicBezTo>
                    <a:pt x="200" y="11"/>
                    <a:pt x="146" y="18"/>
                    <a:pt x="92" y="26"/>
                  </a:cubicBezTo>
                  <a:cubicBezTo>
                    <a:pt x="86" y="27"/>
                    <a:pt x="70" y="26"/>
                    <a:pt x="65" y="27"/>
                  </a:cubicBezTo>
                  <a:cubicBezTo>
                    <a:pt x="59" y="28"/>
                    <a:pt x="63" y="36"/>
                    <a:pt x="58" y="37"/>
                  </a:cubicBezTo>
                  <a:cubicBezTo>
                    <a:pt x="34" y="40"/>
                    <a:pt x="14" y="39"/>
                    <a:pt x="0" y="40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159" y="0"/>
                    <a:pt x="206" y="60"/>
                  </a:cubicBezTo>
                  <a:lnTo>
                    <a:pt x="200" y="11"/>
                  </a:lnTo>
                  <a:close/>
                </a:path>
              </a:pathLst>
            </a:custGeom>
            <a:solidFill>
              <a:srgbClr val="D8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6" name="Group 399">
            <a:extLst>
              <a:ext uri="{FF2B5EF4-FFF2-40B4-BE49-F238E27FC236}">
                <a16:creationId xmlns:a16="http://schemas.microsoft.com/office/drawing/2014/main" id="{44DEFFC0-65D1-40F7-B364-8444B4AE8A00}"/>
              </a:ext>
            </a:extLst>
          </p:cNvPr>
          <p:cNvGrpSpPr>
            <a:grpSpLocks/>
          </p:cNvGrpSpPr>
          <p:nvPr/>
        </p:nvGrpSpPr>
        <p:grpSpPr bwMode="auto">
          <a:xfrm>
            <a:off x="8772525" y="1133475"/>
            <a:ext cx="685800" cy="466725"/>
            <a:chOff x="2203" y="766"/>
            <a:chExt cx="718" cy="490"/>
          </a:xfrm>
        </p:grpSpPr>
        <p:sp>
          <p:nvSpPr>
            <p:cNvPr id="23721" name="Freeform 400">
              <a:extLst>
                <a:ext uri="{FF2B5EF4-FFF2-40B4-BE49-F238E27FC236}">
                  <a16:creationId xmlns:a16="http://schemas.microsoft.com/office/drawing/2014/main" id="{DD7A36DD-D358-4E54-AC23-2DCE0CE37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768"/>
              <a:ext cx="718" cy="486"/>
            </a:xfrm>
            <a:custGeom>
              <a:avLst/>
              <a:gdLst>
                <a:gd name="T0" fmla="*/ 1709 w 287"/>
                <a:gd name="T1" fmla="*/ 0 h 194"/>
                <a:gd name="T2" fmla="*/ 1551 w 287"/>
                <a:gd name="T3" fmla="*/ 20 h 194"/>
                <a:gd name="T4" fmla="*/ 1238 w 287"/>
                <a:gd name="T5" fmla="*/ 125 h 194"/>
                <a:gd name="T6" fmla="*/ 1176 w 287"/>
                <a:gd name="T7" fmla="*/ 313 h 194"/>
                <a:gd name="T8" fmla="*/ 833 w 287"/>
                <a:gd name="T9" fmla="*/ 426 h 194"/>
                <a:gd name="T10" fmla="*/ 333 w 287"/>
                <a:gd name="T11" fmla="*/ 772 h 194"/>
                <a:gd name="T12" fmla="*/ 125 w 287"/>
                <a:gd name="T13" fmla="*/ 1255 h 194"/>
                <a:gd name="T14" fmla="*/ 50 w 287"/>
                <a:gd name="T15" fmla="*/ 1618 h 194"/>
                <a:gd name="T16" fmla="*/ 95 w 287"/>
                <a:gd name="T17" fmla="*/ 1984 h 194"/>
                <a:gd name="T18" fmla="*/ 238 w 287"/>
                <a:gd name="T19" fmla="*/ 2215 h 194"/>
                <a:gd name="T20" fmla="*/ 220 w 287"/>
                <a:gd name="T21" fmla="*/ 2468 h 194"/>
                <a:gd name="T22" fmla="*/ 345 w 287"/>
                <a:gd name="T23" fmla="*/ 2718 h 194"/>
                <a:gd name="T24" fmla="*/ 550 w 287"/>
                <a:gd name="T25" fmla="*/ 2924 h 194"/>
                <a:gd name="T26" fmla="*/ 751 w 287"/>
                <a:gd name="T27" fmla="*/ 3051 h 194"/>
                <a:gd name="T28" fmla="*/ 771 w 287"/>
                <a:gd name="T29" fmla="*/ 3031 h 194"/>
                <a:gd name="T30" fmla="*/ 846 w 287"/>
                <a:gd name="T31" fmla="*/ 2781 h 194"/>
                <a:gd name="T32" fmla="*/ 876 w 287"/>
                <a:gd name="T33" fmla="*/ 2485 h 194"/>
                <a:gd name="T34" fmla="*/ 988 w 287"/>
                <a:gd name="T35" fmla="*/ 2059 h 194"/>
                <a:gd name="T36" fmla="*/ 1271 w 287"/>
                <a:gd name="T37" fmla="*/ 1701 h 194"/>
                <a:gd name="T38" fmla="*/ 1376 w 287"/>
                <a:gd name="T39" fmla="*/ 1731 h 194"/>
                <a:gd name="T40" fmla="*/ 1816 w 287"/>
                <a:gd name="T41" fmla="*/ 1606 h 194"/>
                <a:gd name="T42" fmla="*/ 2442 w 287"/>
                <a:gd name="T43" fmla="*/ 1576 h 194"/>
                <a:gd name="T44" fmla="*/ 2679 w 287"/>
                <a:gd name="T45" fmla="*/ 1556 h 194"/>
                <a:gd name="T46" fmla="*/ 2709 w 287"/>
                <a:gd name="T47" fmla="*/ 1556 h 194"/>
                <a:gd name="T48" fmla="*/ 2784 w 287"/>
                <a:gd name="T49" fmla="*/ 1576 h 194"/>
                <a:gd name="T50" fmla="*/ 3022 w 287"/>
                <a:gd name="T51" fmla="*/ 1588 h 194"/>
                <a:gd name="T52" fmla="*/ 3180 w 287"/>
                <a:gd name="T53" fmla="*/ 1651 h 194"/>
                <a:gd name="T54" fmla="*/ 3472 w 287"/>
                <a:gd name="T55" fmla="*/ 1776 h 194"/>
                <a:gd name="T56" fmla="*/ 3618 w 287"/>
                <a:gd name="T57" fmla="*/ 2109 h 194"/>
                <a:gd name="T58" fmla="*/ 3663 w 287"/>
                <a:gd name="T59" fmla="*/ 2518 h 194"/>
                <a:gd name="T60" fmla="*/ 3775 w 287"/>
                <a:gd name="T61" fmla="*/ 2831 h 194"/>
                <a:gd name="T62" fmla="*/ 3788 w 287"/>
                <a:gd name="T63" fmla="*/ 2861 h 194"/>
                <a:gd name="T64" fmla="*/ 3930 w 287"/>
                <a:gd name="T65" fmla="*/ 2706 h 194"/>
                <a:gd name="T66" fmla="*/ 4118 w 287"/>
                <a:gd name="T67" fmla="*/ 2580 h 194"/>
                <a:gd name="T68" fmla="*/ 4305 w 287"/>
                <a:gd name="T69" fmla="*/ 2109 h 194"/>
                <a:gd name="T70" fmla="*/ 4476 w 287"/>
                <a:gd name="T71" fmla="*/ 1731 h 194"/>
                <a:gd name="T72" fmla="*/ 4381 w 287"/>
                <a:gd name="T73" fmla="*/ 1493 h 194"/>
                <a:gd name="T74" fmla="*/ 4305 w 287"/>
                <a:gd name="T75" fmla="*/ 1005 h 194"/>
                <a:gd name="T76" fmla="*/ 3975 w 287"/>
                <a:gd name="T77" fmla="*/ 534 h 194"/>
                <a:gd name="T78" fmla="*/ 3535 w 287"/>
                <a:gd name="T79" fmla="*/ 145 h 194"/>
                <a:gd name="T80" fmla="*/ 3367 w 287"/>
                <a:gd name="T81" fmla="*/ 113 h 194"/>
                <a:gd name="T82" fmla="*/ 3067 w 287"/>
                <a:gd name="T83" fmla="*/ 158 h 194"/>
                <a:gd name="T84" fmla="*/ 3035 w 287"/>
                <a:gd name="T85" fmla="*/ 158 h 194"/>
                <a:gd name="T86" fmla="*/ 2647 w 287"/>
                <a:gd name="T87" fmla="*/ 50 h 194"/>
                <a:gd name="T88" fmla="*/ 2534 w 287"/>
                <a:gd name="T89" fmla="*/ 33 h 194"/>
                <a:gd name="T90" fmla="*/ 2116 w 287"/>
                <a:gd name="T91" fmla="*/ 145 h 194"/>
                <a:gd name="T92" fmla="*/ 2096 w 287"/>
                <a:gd name="T93" fmla="*/ 125 h 194"/>
                <a:gd name="T94" fmla="*/ 1709 w 287"/>
                <a:gd name="T95" fmla="*/ 0 h 1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7" h="194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93" y="1"/>
                    <a:pt x="84" y="3"/>
                    <a:pt x="79" y="8"/>
                  </a:cubicBezTo>
                  <a:cubicBezTo>
                    <a:pt x="76" y="12"/>
                    <a:pt x="78" y="17"/>
                    <a:pt x="75" y="20"/>
                  </a:cubicBezTo>
                  <a:cubicBezTo>
                    <a:pt x="70" y="25"/>
                    <a:pt x="58" y="25"/>
                    <a:pt x="53" y="27"/>
                  </a:cubicBezTo>
                  <a:cubicBezTo>
                    <a:pt x="41" y="32"/>
                    <a:pt x="29" y="39"/>
                    <a:pt x="21" y="49"/>
                  </a:cubicBezTo>
                  <a:cubicBezTo>
                    <a:pt x="13" y="58"/>
                    <a:pt x="8" y="69"/>
                    <a:pt x="8" y="80"/>
                  </a:cubicBezTo>
                  <a:cubicBezTo>
                    <a:pt x="7" y="89"/>
                    <a:pt x="6" y="95"/>
                    <a:pt x="3" y="103"/>
                  </a:cubicBezTo>
                  <a:cubicBezTo>
                    <a:pt x="1" y="111"/>
                    <a:pt x="0" y="119"/>
                    <a:pt x="6" y="126"/>
                  </a:cubicBezTo>
                  <a:cubicBezTo>
                    <a:pt x="10" y="131"/>
                    <a:pt x="14" y="134"/>
                    <a:pt x="15" y="141"/>
                  </a:cubicBezTo>
                  <a:cubicBezTo>
                    <a:pt x="16" y="146"/>
                    <a:pt x="13" y="151"/>
                    <a:pt x="14" y="157"/>
                  </a:cubicBezTo>
                  <a:cubicBezTo>
                    <a:pt x="15" y="163"/>
                    <a:pt x="19" y="168"/>
                    <a:pt x="22" y="173"/>
                  </a:cubicBezTo>
                  <a:cubicBezTo>
                    <a:pt x="25" y="178"/>
                    <a:pt x="30" y="183"/>
                    <a:pt x="35" y="186"/>
                  </a:cubicBezTo>
                  <a:cubicBezTo>
                    <a:pt x="39" y="189"/>
                    <a:pt x="44" y="194"/>
                    <a:pt x="48" y="194"/>
                  </a:cubicBezTo>
                  <a:cubicBezTo>
                    <a:pt x="49" y="194"/>
                    <a:pt x="49" y="193"/>
                    <a:pt x="49" y="193"/>
                  </a:cubicBezTo>
                  <a:cubicBezTo>
                    <a:pt x="58" y="192"/>
                    <a:pt x="56" y="183"/>
                    <a:pt x="54" y="177"/>
                  </a:cubicBezTo>
                  <a:cubicBezTo>
                    <a:pt x="52" y="169"/>
                    <a:pt x="54" y="165"/>
                    <a:pt x="56" y="158"/>
                  </a:cubicBezTo>
                  <a:cubicBezTo>
                    <a:pt x="59" y="149"/>
                    <a:pt x="58" y="138"/>
                    <a:pt x="63" y="131"/>
                  </a:cubicBezTo>
                  <a:cubicBezTo>
                    <a:pt x="68" y="122"/>
                    <a:pt x="77" y="119"/>
                    <a:pt x="81" y="108"/>
                  </a:cubicBezTo>
                  <a:cubicBezTo>
                    <a:pt x="84" y="109"/>
                    <a:pt x="86" y="110"/>
                    <a:pt x="88" y="110"/>
                  </a:cubicBezTo>
                  <a:cubicBezTo>
                    <a:pt x="98" y="110"/>
                    <a:pt x="106" y="103"/>
                    <a:pt x="116" y="102"/>
                  </a:cubicBezTo>
                  <a:cubicBezTo>
                    <a:pt x="129" y="101"/>
                    <a:pt x="143" y="101"/>
                    <a:pt x="156" y="100"/>
                  </a:cubicBezTo>
                  <a:cubicBezTo>
                    <a:pt x="161" y="100"/>
                    <a:pt x="166" y="99"/>
                    <a:pt x="171" y="99"/>
                  </a:cubicBezTo>
                  <a:cubicBezTo>
                    <a:pt x="172" y="99"/>
                    <a:pt x="173" y="99"/>
                    <a:pt x="173" y="99"/>
                  </a:cubicBezTo>
                  <a:cubicBezTo>
                    <a:pt x="175" y="99"/>
                    <a:pt x="175" y="99"/>
                    <a:pt x="178" y="100"/>
                  </a:cubicBezTo>
                  <a:cubicBezTo>
                    <a:pt x="183" y="101"/>
                    <a:pt x="188" y="100"/>
                    <a:pt x="193" y="101"/>
                  </a:cubicBezTo>
                  <a:cubicBezTo>
                    <a:pt x="196" y="102"/>
                    <a:pt x="199" y="104"/>
                    <a:pt x="203" y="105"/>
                  </a:cubicBezTo>
                  <a:cubicBezTo>
                    <a:pt x="210" y="107"/>
                    <a:pt x="215" y="109"/>
                    <a:pt x="222" y="113"/>
                  </a:cubicBezTo>
                  <a:cubicBezTo>
                    <a:pt x="229" y="118"/>
                    <a:pt x="229" y="126"/>
                    <a:pt x="231" y="134"/>
                  </a:cubicBezTo>
                  <a:cubicBezTo>
                    <a:pt x="232" y="143"/>
                    <a:pt x="232" y="152"/>
                    <a:pt x="234" y="160"/>
                  </a:cubicBezTo>
                  <a:cubicBezTo>
                    <a:pt x="234" y="164"/>
                    <a:pt x="238" y="178"/>
                    <a:pt x="241" y="180"/>
                  </a:cubicBezTo>
                  <a:cubicBezTo>
                    <a:pt x="242" y="180"/>
                    <a:pt x="242" y="181"/>
                    <a:pt x="242" y="182"/>
                  </a:cubicBezTo>
                  <a:cubicBezTo>
                    <a:pt x="245" y="179"/>
                    <a:pt x="247" y="175"/>
                    <a:pt x="251" y="172"/>
                  </a:cubicBezTo>
                  <a:cubicBezTo>
                    <a:pt x="256" y="169"/>
                    <a:pt x="259" y="169"/>
                    <a:pt x="263" y="164"/>
                  </a:cubicBezTo>
                  <a:cubicBezTo>
                    <a:pt x="270" y="155"/>
                    <a:pt x="272" y="145"/>
                    <a:pt x="275" y="134"/>
                  </a:cubicBezTo>
                  <a:cubicBezTo>
                    <a:pt x="278" y="126"/>
                    <a:pt x="287" y="119"/>
                    <a:pt x="286" y="110"/>
                  </a:cubicBezTo>
                  <a:cubicBezTo>
                    <a:pt x="286" y="106"/>
                    <a:pt x="282" y="100"/>
                    <a:pt x="280" y="95"/>
                  </a:cubicBezTo>
                  <a:cubicBezTo>
                    <a:pt x="278" y="85"/>
                    <a:pt x="277" y="74"/>
                    <a:pt x="275" y="64"/>
                  </a:cubicBezTo>
                  <a:cubicBezTo>
                    <a:pt x="272" y="48"/>
                    <a:pt x="265" y="44"/>
                    <a:pt x="254" y="34"/>
                  </a:cubicBezTo>
                  <a:cubicBezTo>
                    <a:pt x="245" y="27"/>
                    <a:pt x="236" y="14"/>
                    <a:pt x="226" y="9"/>
                  </a:cubicBezTo>
                  <a:cubicBezTo>
                    <a:pt x="222" y="8"/>
                    <a:pt x="219" y="7"/>
                    <a:pt x="215" y="7"/>
                  </a:cubicBezTo>
                  <a:cubicBezTo>
                    <a:pt x="209" y="7"/>
                    <a:pt x="203" y="9"/>
                    <a:pt x="196" y="10"/>
                  </a:cubicBezTo>
                  <a:cubicBezTo>
                    <a:pt x="195" y="10"/>
                    <a:pt x="195" y="10"/>
                    <a:pt x="194" y="10"/>
                  </a:cubicBezTo>
                  <a:cubicBezTo>
                    <a:pt x="185" y="10"/>
                    <a:pt x="177" y="5"/>
                    <a:pt x="169" y="3"/>
                  </a:cubicBezTo>
                  <a:cubicBezTo>
                    <a:pt x="167" y="2"/>
                    <a:pt x="165" y="2"/>
                    <a:pt x="162" y="2"/>
                  </a:cubicBezTo>
                  <a:cubicBezTo>
                    <a:pt x="152" y="2"/>
                    <a:pt x="138" y="4"/>
                    <a:pt x="135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28" y="2"/>
                    <a:pt x="119" y="0"/>
                    <a:pt x="1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2" name="Freeform 401">
              <a:extLst>
                <a:ext uri="{FF2B5EF4-FFF2-40B4-BE49-F238E27FC236}">
                  <a16:creationId xmlns:a16="http://schemas.microsoft.com/office/drawing/2014/main" id="{E9FB2B31-F8F1-40AA-8E42-FEE63B36F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766"/>
              <a:ext cx="716" cy="490"/>
            </a:xfrm>
            <a:custGeom>
              <a:avLst/>
              <a:gdLst>
                <a:gd name="T0" fmla="*/ 1692 w 286"/>
                <a:gd name="T1" fmla="*/ 0 h 196"/>
                <a:gd name="T2" fmla="*/ 1179 w 286"/>
                <a:gd name="T3" fmla="*/ 250 h 196"/>
                <a:gd name="T4" fmla="*/ 801 w 286"/>
                <a:gd name="T5" fmla="*/ 425 h 196"/>
                <a:gd name="T6" fmla="*/ 20 w 286"/>
                <a:gd name="T7" fmla="*/ 1625 h 196"/>
                <a:gd name="T8" fmla="*/ 158 w 286"/>
                <a:gd name="T9" fmla="*/ 2095 h 196"/>
                <a:gd name="T10" fmla="*/ 188 w 286"/>
                <a:gd name="T11" fmla="*/ 2438 h 196"/>
                <a:gd name="T12" fmla="*/ 533 w 286"/>
                <a:gd name="T13" fmla="*/ 2938 h 196"/>
                <a:gd name="T14" fmla="*/ 771 w 286"/>
                <a:gd name="T15" fmla="*/ 3050 h 196"/>
                <a:gd name="T16" fmla="*/ 846 w 286"/>
                <a:gd name="T17" fmla="*/ 2783 h 196"/>
                <a:gd name="T18" fmla="*/ 991 w 286"/>
                <a:gd name="T19" fmla="*/ 2063 h 196"/>
                <a:gd name="T20" fmla="*/ 1254 w 286"/>
                <a:gd name="T21" fmla="*/ 1708 h 196"/>
                <a:gd name="T22" fmla="*/ 1585 w 286"/>
                <a:gd name="T23" fmla="*/ 1688 h 196"/>
                <a:gd name="T24" fmla="*/ 2669 w 286"/>
                <a:gd name="T25" fmla="*/ 1583 h 196"/>
                <a:gd name="T26" fmla="*/ 2776 w 286"/>
                <a:gd name="T27" fmla="*/ 1595 h 196"/>
                <a:gd name="T28" fmla="*/ 3452 w 286"/>
                <a:gd name="T29" fmla="*/ 1800 h 196"/>
                <a:gd name="T30" fmla="*/ 3643 w 286"/>
                <a:gd name="T31" fmla="*/ 2533 h 196"/>
                <a:gd name="T32" fmla="*/ 3768 w 286"/>
                <a:gd name="T33" fmla="*/ 2845 h 196"/>
                <a:gd name="T34" fmla="*/ 3768 w 286"/>
                <a:gd name="T35" fmla="*/ 2845 h 196"/>
                <a:gd name="T36" fmla="*/ 3768 w 286"/>
                <a:gd name="T37" fmla="*/ 2845 h 196"/>
                <a:gd name="T38" fmla="*/ 3798 w 286"/>
                <a:gd name="T39" fmla="*/ 2875 h 196"/>
                <a:gd name="T40" fmla="*/ 4111 w 286"/>
                <a:gd name="T41" fmla="*/ 2595 h 196"/>
                <a:gd name="T42" fmla="*/ 4489 w 286"/>
                <a:gd name="T43" fmla="*/ 1770 h 196"/>
                <a:gd name="T44" fmla="*/ 4394 w 286"/>
                <a:gd name="T45" fmla="*/ 1500 h 196"/>
                <a:gd name="T46" fmla="*/ 3986 w 286"/>
                <a:gd name="T47" fmla="*/ 550 h 196"/>
                <a:gd name="T48" fmla="*/ 3059 w 286"/>
                <a:gd name="T49" fmla="*/ 158 h 196"/>
                <a:gd name="T50" fmla="*/ 2526 w 286"/>
                <a:gd name="T51" fmla="*/ 33 h 196"/>
                <a:gd name="T52" fmla="*/ 2100 w 286"/>
                <a:gd name="T53" fmla="*/ 158 h 196"/>
                <a:gd name="T54" fmla="*/ 2088 w 286"/>
                <a:gd name="T55" fmla="*/ 145 h 196"/>
                <a:gd name="T56" fmla="*/ 2068 w 286"/>
                <a:gd name="T57" fmla="*/ 158 h 196"/>
                <a:gd name="T58" fmla="*/ 2100 w 286"/>
                <a:gd name="T59" fmla="*/ 158 h 196"/>
                <a:gd name="T60" fmla="*/ 2639 w 286"/>
                <a:gd name="T61" fmla="*/ 83 h 196"/>
                <a:gd name="T62" fmla="*/ 3360 w 286"/>
                <a:gd name="T63" fmla="*/ 145 h 196"/>
                <a:gd name="T64" fmla="*/ 4173 w 286"/>
                <a:gd name="T65" fmla="*/ 750 h 196"/>
                <a:gd name="T66" fmla="*/ 4424 w 286"/>
                <a:gd name="T67" fmla="*/ 1625 h 196"/>
                <a:gd name="T68" fmla="*/ 4394 w 286"/>
                <a:gd name="T69" fmla="*/ 1925 h 196"/>
                <a:gd name="T70" fmla="*/ 4018 w 286"/>
                <a:gd name="T71" fmla="*/ 2645 h 196"/>
                <a:gd name="T72" fmla="*/ 3780 w 286"/>
                <a:gd name="T73" fmla="*/ 2863 h 196"/>
                <a:gd name="T74" fmla="*/ 3780 w 286"/>
                <a:gd name="T75" fmla="*/ 2813 h 196"/>
                <a:gd name="T76" fmla="*/ 3623 w 286"/>
                <a:gd name="T77" fmla="*/ 2113 h 196"/>
                <a:gd name="T78" fmla="*/ 3172 w 286"/>
                <a:gd name="T79" fmla="*/ 1645 h 196"/>
                <a:gd name="T80" fmla="*/ 2734 w 286"/>
                <a:gd name="T81" fmla="*/ 1550 h 196"/>
                <a:gd name="T82" fmla="*/ 2431 w 286"/>
                <a:gd name="T83" fmla="*/ 1563 h 196"/>
                <a:gd name="T84" fmla="*/ 1367 w 286"/>
                <a:gd name="T85" fmla="*/ 1720 h 196"/>
                <a:gd name="T86" fmla="*/ 1242 w 286"/>
                <a:gd name="T87" fmla="*/ 1708 h 196"/>
                <a:gd name="T88" fmla="*/ 846 w 286"/>
                <a:gd name="T89" fmla="*/ 2488 h 196"/>
                <a:gd name="T90" fmla="*/ 846 w 286"/>
                <a:gd name="T91" fmla="*/ 2925 h 196"/>
                <a:gd name="T92" fmla="*/ 739 w 286"/>
                <a:gd name="T93" fmla="*/ 3033 h 196"/>
                <a:gd name="T94" fmla="*/ 345 w 286"/>
                <a:gd name="T95" fmla="*/ 2720 h 196"/>
                <a:gd name="T96" fmla="*/ 238 w 286"/>
                <a:gd name="T97" fmla="*/ 2250 h 196"/>
                <a:gd name="T98" fmla="*/ 95 w 286"/>
                <a:gd name="T99" fmla="*/ 1970 h 196"/>
                <a:gd name="T100" fmla="*/ 125 w 286"/>
                <a:gd name="T101" fmla="*/ 1283 h 196"/>
                <a:gd name="T102" fmla="*/ 991 w 286"/>
                <a:gd name="T103" fmla="*/ 408 h 196"/>
                <a:gd name="T104" fmla="*/ 1242 w 286"/>
                <a:gd name="T105" fmla="*/ 158 h 196"/>
                <a:gd name="T106" fmla="*/ 2068 w 286"/>
                <a:gd name="T107" fmla="*/ 158 h 196"/>
                <a:gd name="T108" fmla="*/ 2088 w 286"/>
                <a:gd name="T109" fmla="*/ 145 h 19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86" h="196">
                  <a:moveTo>
                    <a:pt x="133" y="9"/>
                  </a:moveTo>
                  <a:cubicBezTo>
                    <a:pt x="134" y="8"/>
                    <a:pt x="134" y="8"/>
                    <a:pt x="134" y="8"/>
                  </a:cubicBezTo>
                  <a:cubicBezTo>
                    <a:pt x="127" y="2"/>
                    <a:pt x="118" y="0"/>
                    <a:pt x="108" y="0"/>
                  </a:cubicBezTo>
                  <a:cubicBezTo>
                    <a:pt x="105" y="0"/>
                    <a:pt x="101" y="0"/>
                    <a:pt x="98" y="1"/>
                  </a:cubicBezTo>
                  <a:cubicBezTo>
                    <a:pt x="91" y="2"/>
                    <a:pt x="82" y="3"/>
                    <a:pt x="77" y="9"/>
                  </a:cubicBezTo>
                  <a:cubicBezTo>
                    <a:pt x="76" y="11"/>
                    <a:pt x="75" y="13"/>
                    <a:pt x="75" y="16"/>
                  </a:cubicBezTo>
                  <a:cubicBezTo>
                    <a:pt x="75" y="18"/>
                    <a:pt x="74" y="19"/>
                    <a:pt x="73" y="21"/>
                  </a:cubicBezTo>
                  <a:cubicBezTo>
                    <a:pt x="71" y="22"/>
                    <a:pt x="67" y="24"/>
                    <a:pt x="63" y="24"/>
                  </a:cubicBezTo>
                  <a:cubicBezTo>
                    <a:pt x="59" y="25"/>
                    <a:pt x="54" y="26"/>
                    <a:pt x="51" y="27"/>
                  </a:cubicBezTo>
                  <a:cubicBezTo>
                    <a:pt x="40" y="32"/>
                    <a:pt x="28" y="39"/>
                    <a:pt x="19" y="49"/>
                  </a:cubicBezTo>
                  <a:cubicBezTo>
                    <a:pt x="11" y="58"/>
                    <a:pt x="6" y="69"/>
                    <a:pt x="6" y="81"/>
                  </a:cubicBezTo>
                  <a:cubicBezTo>
                    <a:pt x="5" y="90"/>
                    <a:pt x="4" y="96"/>
                    <a:pt x="1" y="104"/>
                  </a:cubicBezTo>
                  <a:cubicBezTo>
                    <a:pt x="0" y="107"/>
                    <a:pt x="0" y="111"/>
                    <a:pt x="0" y="115"/>
                  </a:cubicBezTo>
                  <a:cubicBezTo>
                    <a:pt x="0" y="119"/>
                    <a:pt x="1" y="124"/>
                    <a:pt x="4" y="128"/>
                  </a:cubicBezTo>
                  <a:cubicBezTo>
                    <a:pt x="6" y="130"/>
                    <a:pt x="8" y="132"/>
                    <a:pt x="10" y="134"/>
                  </a:cubicBezTo>
                  <a:cubicBezTo>
                    <a:pt x="11" y="136"/>
                    <a:pt x="13" y="139"/>
                    <a:pt x="13" y="142"/>
                  </a:cubicBezTo>
                  <a:cubicBezTo>
                    <a:pt x="13" y="142"/>
                    <a:pt x="13" y="143"/>
                    <a:pt x="13" y="144"/>
                  </a:cubicBezTo>
                  <a:cubicBezTo>
                    <a:pt x="13" y="147"/>
                    <a:pt x="12" y="151"/>
                    <a:pt x="12" y="156"/>
                  </a:cubicBezTo>
                  <a:cubicBezTo>
                    <a:pt x="12" y="157"/>
                    <a:pt x="12" y="157"/>
                    <a:pt x="12" y="158"/>
                  </a:cubicBezTo>
                  <a:cubicBezTo>
                    <a:pt x="13" y="165"/>
                    <a:pt x="17" y="169"/>
                    <a:pt x="20" y="175"/>
                  </a:cubicBezTo>
                  <a:cubicBezTo>
                    <a:pt x="23" y="180"/>
                    <a:pt x="29" y="185"/>
                    <a:pt x="34" y="188"/>
                  </a:cubicBezTo>
                  <a:cubicBezTo>
                    <a:pt x="36" y="189"/>
                    <a:pt x="38" y="191"/>
                    <a:pt x="40" y="193"/>
                  </a:cubicBezTo>
                  <a:cubicBezTo>
                    <a:pt x="42" y="194"/>
                    <a:pt x="45" y="195"/>
                    <a:pt x="47" y="196"/>
                  </a:cubicBezTo>
                  <a:cubicBezTo>
                    <a:pt x="48" y="196"/>
                    <a:pt x="48" y="195"/>
                    <a:pt x="49" y="195"/>
                  </a:cubicBezTo>
                  <a:cubicBezTo>
                    <a:pt x="51" y="195"/>
                    <a:pt x="53" y="194"/>
                    <a:pt x="54" y="192"/>
                  </a:cubicBezTo>
                  <a:cubicBezTo>
                    <a:pt x="55" y="191"/>
                    <a:pt x="56" y="189"/>
                    <a:pt x="56" y="187"/>
                  </a:cubicBezTo>
                  <a:cubicBezTo>
                    <a:pt x="56" y="184"/>
                    <a:pt x="55" y="180"/>
                    <a:pt x="54" y="178"/>
                  </a:cubicBezTo>
                  <a:cubicBezTo>
                    <a:pt x="53" y="175"/>
                    <a:pt x="53" y="173"/>
                    <a:pt x="53" y="172"/>
                  </a:cubicBezTo>
                  <a:cubicBezTo>
                    <a:pt x="53" y="168"/>
                    <a:pt x="54" y="164"/>
                    <a:pt x="56" y="159"/>
                  </a:cubicBezTo>
                  <a:cubicBezTo>
                    <a:pt x="59" y="150"/>
                    <a:pt x="58" y="140"/>
                    <a:pt x="63" y="132"/>
                  </a:cubicBezTo>
                  <a:cubicBezTo>
                    <a:pt x="65" y="128"/>
                    <a:pt x="69" y="125"/>
                    <a:pt x="72" y="122"/>
                  </a:cubicBezTo>
                  <a:cubicBezTo>
                    <a:pt x="76" y="119"/>
                    <a:pt x="79" y="115"/>
                    <a:pt x="81" y="110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2" y="111"/>
                    <a:pt x="85" y="112"/>
                    <a:pt x="87" y="112"/>
                  </a:cubicBezTo>
                  <a:cubicBezTo>
                    <a:pt x="92" y="112"/>
                    <a:pt x="97" y="110"/>
                    <a:pt x="101" y="108"/>
                  </a:cubicBezTo>
                  <a:cubicBezTo>
                    <a:pt x="106" y="107"/>
                    <a:pt x="110" y="105"/>
                    <a:pt x="115" y="104"/>
                  </a:cubicBezTo>
                  <a:cubicBezTo>
                    <a:pt x="128" y="103"/>
                    <a:pt x="142" y="103"/>
                    <a:pt x="155" y="102"/>
                  </a:cubicBezTo>
                  <a:cubicBezTo>
                    <a:pt x="161" y="102"/>
                    <a:pt x="166" y="101"/>
                    <a:pt x="170" y="101"/>
                  </a:cubicBezTo>
                  <a:cubicBezTo>
                    <a:pt x="171" y="101"/>
                    <a:pt x="172" y="101"/>
                    <a:pt x="172" y="101"/>
                  </a:cubicBezTo>
                  <a:cubicBezTo>
                    <a:pt x="173" y="101"/>
                    <a:pt x="173" y="101"/>
                    <a:pt x="174" y="101"/>
                  </a:cubicBezTo>
                  <a:cubicBezTo>
                    <a:pt x="175" y="101"/>
                    <a:pt x="175" y="102"/>
                    <a:pt x="177" y="102"/>
                  </a:cubicBezTo>
                  <a:cubicBezTo>
                    <a:pt x="182" y="103"/>
                    <a:pt x="187" y="102"/>
                    <a:pt x="192" y="103"/>
                  </a:cubicBezTo>
                  <a:cubicBezTo>
                    <a:pt x="195" y="103"/>
                    <a:pt x="198" y="106"/>
                    <a:pt x="201" y="107"/>
                  </a:cubicBezTo>
                  <a:cubicBezTo>
                    <a:pt x="209" y="109"/>
                    <a:pt x="213" y="111"/>
                    <a:pt x="220" y="115"/>
                  </a:cubicBezTo>
                  <a:cubicBezTo>
                    <a:pt x="224" y="118"/>
                    <a:pt x="226" y="120"/>
                    <a:pt x="227" y="124"/>
                  </a:cubicBezTo>
                  <a:cubicBezTo>
                    <a:pt x="228" y="127"/>
                    <a:pt x="228" y="131"/>
                    <a:pt x="229" y="136"/>
                  </a:cubicBezTo>
                  <a:cubicBezTo>
                    <a:pt x="230" y="144"/>
                    <a:pt x="230" y="153"/>
                    <a:pt x="232" y="162"/>
                  </a:cubicBezTo>
                  <a:cubicBezTo>
                    <a:pt x="232" y="164"/>
                    <a:pt x="233" y="168"/>
                    <a:pt x="234" y="172"/>
                  </a:cubicBezTo>
                  <a:cubicBezTo>
                    <a:pt x="235" y="174"/>
                    <a:pt x="236" y="176"/>
                    <a:pt x="237" y="178"/>
                  </a:cubicBezTo>
                  <a:cubicBezTo>
                    <a:pt x="238" y="180"/>
                    <a:pt x="238" y="181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3"/>
                    <a:pt x="240" y="183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2" y="184"/>
                    <a:pt x="242" y="184"/>
                    <a:pt x="242" y="184"/>
                  </a:cubicBezTo>
                  <a:cubicBezTo>
                    <a:pt x="245" y="180"/>
                    <a:pt x="247" y="176"/>
                    <a:pt x="251" y="174"/>
                  </a:cubicBezTo>
                  <a:cubicBezTo>
                    <a:pt x="253" y="173"/>
                    <a:pt x="255" y="172"/>
                    <a:pt x="257" y="171"/>
                  </a:cubicBezTo>
                  <a:cubicBezTo>
                    <a:pt x="259" y="170"/>
                    <a:pt x="261" y="168"/>
                    <a:pt x="262" y="166"/>
                  </a:cubicBezTo>
                  <a:cubicBezTo>
                    <a:pt x="270" y="156"/>
                    <a:pt x="272" y="146"/>
                    <a:pt x="275" y="135"/>
                  </a:cubicBezTo>
                  <a:cubicBezTo>
                    <a:pt x="276" y="132"/>
                    <a:pt x="279" y="128"/>
                    <a:pt x="281" y="125"/>
                  </a:cubicBezTo>
                  <a:cubicBezTo>
                    <a:pt x="284" y="121"/>
                    <a:pt x="286" y="117"/>
                    <a:pt x="286" y="113"/>
                  </a:cubicBezTo>
                  <a:cubicBezTo>
                    <a:pt x="286" y="112"/>
                    <a:pt x="286" y="112"/>
                    <a:pt x="286" y="111"/>
                  </a:cubicBezTo>
                  <a:cubicBezTo>
                    <a:pt x="286" y="109"/>
                    <a:pt x="285" y="106"/>
                    <a:pt x="284" y="103"/>
                  </a:cubicBezTo>
                  <a:cubicBezTo>
                    <a:pt x="282" y="101"/>
                    <a:pt x="281" y="98"/>
                    <a:pt x="280" y="96"/>
                  </a:cubicBezTo>
                  <a:cubicBezTo>
                    <a:pt x="278" y="85"/>
                    <a:pt x="277" y="75"/>
                    <a:pt x="275" y="64"/>
                  </a:cubicBezTo>
                  <a:cubicBezTo>
                    <a:pt x="273" y="57"/>
                    <a:pt x="271" y="52"/>
                    <a:pt x="267" y="47"/>
                  </a:cubicBezTo>
                  <a:cubicBezTo>
                    <a:pt x="264" y="43"/>
                    <a:pt x="259" y="39"/>
                    <a:pt x="254" y="35"/>
                  </a:cubicBezTo>
                  <a:cubicBezTo>
                    <a:pt x="245" y="27"/>
                    <a:pt x="236" y="14"/>
                    <a:pt x="225" y="9"/>
                  </a:cubicBezTo>
                  <a:cubicBezTo>
                    <a:pt x="221" y="8"/>
                    <a:pt x="218" y="7"/>
                    <a:pt x="214" y="7"/>
                  </a:cubicBezTo>
                  <a:cubicBezTo>
                    <a:pt x="208" y="7"/>
                    <a:pt x="202" y="9"/>
                    <a:pt x="195" y="10"/>
                  </a:cubicBezTo>
                  <a:cubicBezTo>
                    <a:pt x="194" y="10"/>
                    <a:pt x="194" y="10"/>
                    <a:pt x="193" y="10"/>
                  </a:cubicBezTo>
                  <a:cubicBezTo>
                    <a:pt x="185" y="10"/>
                    <a:pt x="177" y="5"/>
                    <a:pt x="168" y="3"/>
                  </a:cubicBezTo>
                  <a:cubicBezTo>
                    <a:pt x="166" y="2"/>
                    <a:pt x="164" y="2"/>
                    <a:pt x="161" y="2"/>
                  </a:cubicBezTo>
                  <a:cubicBezTo>
                    <a:pt x="156" y="2"/>
                    <a:pt x="150" y="3"/>
                    <a:pt x="145" y="4"/>
                  </a:cubicBezTo>
                  <a:cubicBezTo>
                    <a:pt x="140" y="5"/>
                    <a:pt x="135" y="6"/>
                    <a:pt x="133" y="9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6" y="8"/>
                    <a:pt x="140" y="7"/>
                    <a:pt x="145" y="6"/>
                  </a:cubicBezTo>
                  <a:cubicBezTo>
                    <a:pt x="150" y="5"/>
                    <a:pt x="156" y="4"/>
                    <a:pt x="161" y="4"/>
                  </a:cubicBezTo>
                  <a:cubicBezTo>
                    <a:pt x="164" y="4"/>
                    <a:pt x="166" y="4"/>
                    <a:pt x="168" y="5"/>
                  </a:cubicBezTo>
                  <a:cubicBezTo>
                    <a:pt x="176" y="7"/>
                    <a:pt x="184" y="12"/>
                    <a:pt x="193" y="12"/>
                  </a:cubicBezTo>
                  <a:cubicBezTo>
                    <a:pt x="194" y="12"/>
                    <a:pt x="194" y="12"/>
                    <a:pt x="195" y="12"/>
                  </a:cubicBezTo>
                  <a:cubicBezTo>
                    <a:pt x="202" y="11"/>
                    <a:pt x="208" y="9"/>
                    <a:pt x="214" y="9"/>
                  </a:cubicBezTo>
                  <a:cubicBezTo>
                    <a:pt x="217" y="9"/>
                    <a:pt x="221" y="10"/>
                    <a:pt x="224" y="11"/>
                  </a:cubicBezTo>
                  <a:cubicBezTo>
                    <a:pt x="234" y="16"/>
                    <a:pt x="243" y="28"/>
                    <a:pt x="252" y="36"/>
                  </a:cubicBezTo>
                  <a:cubicBezTo>
                    <a:pt x="258" y="41"/>
                    <a:pt x="262" y="44"/>
                    <a:pt x="266" y="48"/>
                  </a:cubicBezTo>
                  <a:cubicBezTo>
                    <a:pt x="269" y="53"/>
                    <a:pt x="271" y="57"/>
                    <a:pt x="273" y="65"/>
                  </a:cubicBezTo>
                  <a:cubicBezTo>
                    <a:pt x="275" y="76"/>
                    <a:pt x="276" y="86"/>
                    <a:pt x="278" y="96"/>
                  </a:cubicBezTo>
                  <a:cubicBezTo>
                    <a:pt x="279" y="99"/>
                    <a:pt x="280" y="102"/>
                    <a:pt x="282" y="104"/>
                  </a:cubicBezTo>
                  <a:cubicBezTo>
                    <a:pt x="283" y="107"/>
                    <a:pt x="284" y="109"/>
                    <a:pt x="284" y="111"/>
                  </a:cubicBezTo>
                  <a:cubicBezTo>
                    <a:pt x="284" y="112"/>
                    <a:pt x="284" y="112"/>
                    <a:pt x="284" y="113"/>
                  </a:cubicBezTo>
                  <a:cubicBezTo>
                    <a:pt x="284" y="116"/>
                    <a:pt x="282" y="120"/>
                    <a:pt x="280" y="123"/>
                  </a:cubicBezTo>
                  <a:cubicBezTo>
                    <a:pt x="277" y="127"/>
                    <a:pt x="274" y="131"/>
                    <a:pt x="273" y="135"/>
                  </a:cubicBezTo>
                  <a:cubicBezTo>
                    <a:pt x="270" y="146"/>
                    <a:pt x="268" y="155"/>
                    <a:pt x="261" y="165"/>
                  </a:cubicBezTo>
                  <a:cubicBezTo>
                    <a:pt x="259" y="167"/>
                    <a:pt x="258" y="168"/>
                    <a:pt x="256" y="169"/>
                  </a:cubicBezTo>
                  <a:cubicBezTo>
                    <a:pt x="254" y="170"/>
                    <a:pt x="252" y="171"/>
                    <a:pt x="250" y="172"/>
                  </a:cubicBezTo>
                  <a:cubicBezTo>
                    <a:pt x="246" y="175"/>
                    <a:pt x="244" y="179"/>
                    <a:pt x="241" y="182"/>
                  </a:cubicBezTo>
                  <a:cubicBezTo>
                    <a:pt x="241" y="183"/>
                    <a:pt x="241" y="183"/>
                    <a:pt x="241" y="183"/>
                  </a:cubicBezTo>
                  <a:cubicBezTo>
                    <a:pt x="242" y="182"/>
                    <a:pt x="242" y="182"/>
                    <a:pt x="242" y="182"/>
                  </a:cubicBezTo>
                  <a:cubicBezTo>
                    <a:pt x="242" y="182"/>
                    <a:pt x="242" y="182"/>
                    <a:pt x="242" y="181"/>
                  </a:cubicBezTo>
                  <a:cubicBezTo>
                    <a:pt x="241" y="181"/>
                    <a:pt x="241" y="181"/>
                    <a:pt x="241" y="180"/>
                  </a:cubicBezTo>
                  <a:cubicBezTo>
                    <a:pt x="240" y="180"/>
                    <a:pt x="239" y="179"/>
                    <a:pt x="239" y="177"/>
                  </a:cubicBezTo>
                  <a:cubicBezTo>
                    <a:pt x="236" y="172"/>
                    <a:pt x="234" y="164"/>
                    <a:pt x="233" y="161"/>
                  </a:cubicBezTo>
                  <a:cubicBezTo>
                    <a:pt x="232" y="153"/>
                    <a:pt x="232" y="144"/>
                    <a:pt x="231" y="135"/>
                  </a:cubicBezTo>
                  <a:cubicBezTo>
                    <a:pt x="230" y="131"/>
                    <a:pt x="230" y="127"/>
                    <a:pt x="229" y="123"/>
                  </a:cubicBezTo>
                  <a:cubicBezTo>
                    <a:pt x="227" y="120"/>
                    <a:pt x="225" y="116"/>
                    <a:pt x="221" y="114"/>
                  </a:cubicBezTo>
                  <a:cubicBezTo>
                    <a:pt x="214" y="109"/>
                    <a:pt x="210" y="107"/>
                    <a:pt x="202" y="105"/>
                  </a:cubicBezTo>
                  <a:cubicBezTo>
                    <a:pt x="199" y="104"/>
                    <a:pt x="196" y="102"/>
                    <a:pt x="192" y="101"/>
                  </a:cubicBezTo>
                  <a:cubicBezTo>
                    <a:pt x="187" y="100"/>
                    <a:pt x="182" y="101"/>
                    <a:pt x="177" y="100"/>
                  </a:cubicBezTo>
                  <a:cubicBezTo>
                    <a:pt x="176" y="100"/>
                    <a:pt x="175" y="99"/>
                    <a:pt x="174" y="99"/>
                  </a:cubicBezTo>
                  <a:cubicBezTo>
                    <a:pt x="174" y="99"/>
                    <a:pt x="173" y="99"/>
                    <a:pt x="172" y="99"/>
                  </a:cubicBezTo>
                  <a:cubicBezTo>
                    <a:pt x="172" y="99"/>
                    <a:pt x="171" y="99"/>
                    <a:pt x="170" y="99"/>
                  </a:cubicBezTo>
                  <a:cubicBezTo>
                    <a:pt x="165" y="99"/>
                    <a:pt x="160" y="100"/>
                    <a:pt x="155" y="100"/>
                  </a:cubicBezTo>
                  <a:cubicBezTo>
                    <a:pt x="142" y="101"/>
                    <a:pt x="128" y="101"/>
                    <a:pt x="114" y="102"/>
                  </a:cubicBezTo>
                  <a:cubicBezTo>
                    <a:pt x="110" y="103"/>
                    <a:pt x="105" y="105"/>
                    <a:pt x="101" y="106"/>
                  </a:cubicBezTo>
                  <a:cubicBezTo>
                    <a:pt x="96" y="108"/>
                    <a:pt x="92" y="110"/>
                    <a:pt x="87" y="110"/>
                  </a:cubicBezTo>
                  <a:cubicBezTo>
                    <a:pt x="85" y="110"/>
                    <a:pt x="83" y="109"/>
                    <a:pt x="81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7" y="114"/>
                    <a:pt x="74" y="117"/>
                    <a:pt x="71" y="120"/>
                  </a:cubicBezTo>
                  <a:cubicBezTo>
                    <a:pt x="68" y="123"/>
                    <a:pt x="64" y="126"/>
                    <a:pt x="61" y="131"/>
                  </a:cubicBezTo>
                  <a:cubicBezTo>
                    <a:pt x="56" y="139"/>
                    <a:pt x="57" y="150"/>
                    <a:pt x="54" y="159"/>
                  </a:cubicBezTo>
                  <a:cubicBezTo>
                    <a:pt x="52" y="164"/>
                    <a:pt x="51" y="167"/>
                    <a:pt x="51" y="172"/>
                  </a:cubicBezTo>
                  <a:cubicBezTo>
                    <a:pt x="51" y="174"/>
                    <a:pt x="51" y="176"/>
                    <a:pt x="52" y="178"/>
                  </a:cubicBezTo>
                  <a:cubicBezTo>
                    <a:pt x="53" y="181"/>
                    <a:pt x="54" y="184"/>
                    <a:pt x="54" y="187"/>
                  </a:cubicBezTo>
                  <a:cubicBezTo>
                    <a:pt x="54" y="189"/>
                    <a:pt x="53" y="190"/>
                    <a:pt x="52" y="191"/>
                  </a:cubicBezTo>
                  <a:cubicBezTo>
                    <a:pt x="52" y="192"/>
                    <a:pt x="50" y="193"/>
                    <a:pt x="48" y="193"/>
                  </a:cubicBezTo>
                  <a:cubicBezTo>
                    <a:pt x="47" y="194"/>
                    <a:pt x="47" y="194"/>
                    <a:pt x="47" y="194"/>
                  </a:cubicBezTo>
                  <a:cubicBezTo>
                    <a:pt x="46" y="194"/>
                    <a:pt x="43" y="192"/>
                    <a:pt x="41" y="191"/>
                  </a:cubicBezTo>
                  <a:cubicBezTo>
                    <a:pt x="39" y="190"/>
                    <a:pt x="37" y="188"/>
                    <a:pt x="35" y="187"/>
                  </a:cubicBezTo>
                  <a:cubicBezTo>
                    <a:pt x="30" y="183"/>
                    <a:pt x="25" y="179"/>
                    <a:pt x="22" y="174"/>
                  </a:cubicBezTo>
                  <a:cubicBezTo>
                    <a:pt x="19" y="168"/>
                    <a:pt x="15" y="164"/>
                    <a:pt x="14" y="158"/>
                  </a:cubicBezTo>
                  <a:cubicBezTo>
                    <a:pt x="14" y="157"/>
                    <a:pt x="14" y="156"/>
                    <a:pt x="14" y="156"/>
                  </a:cubicBezTo>
                  <a:cubicBezTo>
                    <a:pt x="14" y="152"/>
                    <a:pt x="15" y="148"/>
                    <a:pt x="15" y="144"/>
                  </a:cubicBezTo>
                  <a:cubicBezTo>
                    <a:pt x="15" y="143"/>
                    <a:pt x="15" y="142"/>
                    <a:pt x="15" y="141"/>
                  </a:cubicBezTo>
                  <a:cubicBezTo>
                    <a:pt x="15" y="138"/>
                    <a:pt x="13" y="135"/>
                    <a:pt x="11" y="133"/>
                  </a:cubicBezTo>
                  <a:cubicBezTo>
                    <a:pt x="10" y="131"/>
                    <a:pt x="8" y="129"/>
                    <a:pt x="6" y="126"/>
                  </a:cubicBezTo>
                  <a:cubicBezTo>
                    <a:pt x="3" y="123"/>
                    <a:pt x="2" y="119"/>
                    <a:pt x="2" y="115"/>
                  </a:cubicBezTo>
                  <a:cubicBezTo>
                    <a:pt x="2" y="111"/>
                    <a:pt x="2" y="108"/>
                    <a:pt x="3" y="104"/>
                  </a:cubicBezTo>
                  <a:cubicBezTo>
                    <a:pt x="6" y="96"/>
                    <a:pt x="7" y="90"/>
                    <a:pt x="8" y="82"/>
                  </a:cubicBezTo>
                  <a:cubicBezTo>
                    <a:pt x="8" y="70"/>
                    <a:pt x="13" y="59"/>
                    <a:pt x="21" y="50"/>
                  </a:cubicBezTo>
                  <a:cubicBezTo>
                    <a:pt x="29" y="41"/>
                    <a:pt x="41" y="34"/>
                    <a:pt x="52" y="29"/>
                  </a:cubicBezTo>
                  <a:cubicBezTo>
                    <a:pt x="55" y="28"/>
                    <a:pt x="59" y="27"/>
                    <a:pt x="63" y="26"/>
                  </a:cubicBezTo>
                  <a:cubicBezTo>
                    <a:pt x="68" y="25"/>
                    <a:pt x="72" y="24"/>
                    <a:pt x="74" y="22"/>
                  </a:cubicBezTo>
                  <a:cubicBezTo>
                    <a:pt x="76" y="20"/>
                    <a:pt x="77" y="18"/>
                    <a:pt x="77" y="16"/>
                  </a:cubicBezTo>
                  <a:cubicBezTo>
                    <a:pt x="77" y="14"/>
                    <a:pt x="78" y="12"/>
                    <a:pt x="79" y="10"/>
                  </a:cubicBezTo>
                  <a:cubicBezTo>
                    <a:pt x="83" y="5"/>
                    <a:pt x="92" y="3"/>
                    <a:pt x="98" y="3"/>
                  </a:cubicBezTo>
                  <a:cubicBezTo>
                    <a:pt x="101" y="2"/>
                    <a:pt x="105" y="2"/>
                    <a:pt x="108" y="2"/>
                  </a:cubicBezTo>
                  <a:cubicBezTo>
                    <a:pt x="117" y="2"/>
                    <a:pt x="127" y="4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lnTo>
                    <a:pt x="133" y="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3" name="Freeform 402">
              <a:extLst>
                <a:ext uri="{FF2B5EF4-FFF2-40B4-BE49-F238E27FC236}">
                  <a16:creationId xmlns:a16="http://schemas.microsoft.com/office/drawing/2014/main" id="{EC5B141E-95ED-45BA-A98E-875F28AAE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993"/>
              <a:ext cx="100" cy="45"/>
            </a:xfrm>
            <a:custGeom>
              <a:avLst/>
              <a:gdLst>
                <a:gd name="T0" fmla="*/ 625 w 40"/>
                <a:gd name="T1" fmla="*/ 283 h 18"/>
                <a:gd name="T2" fmla="*/ 595 w 40"/>
                <a:gd name="T3" fmla="*/ 220 h 18"/>
                <a:gd name="T4" fmla="*/ 595 w 40"/>
                <a:gd name="T5" fmla="*/ 208 h 18"/>
                <a:gd name="T6" fmla="*/ 583 w 40"/>
                <a:gd name="T7" fmla="*/ 208 h 18"/>
                <a:gd name="T8" fmla="*/ 520 w 40"/>
                <a:gd name="T9" fmla="*/ 208 h 18"/>
                <a:gd name="T10" fmla="*/ 458 w 40"/>
                <a:gd name="T11" fmla="*/ 208 h 18"/>
                <a:gd name="T12" fmla="*/ 188 w 40"/>
                <a:gd name="T13" fmla="*/ 175 h 18"/>
                <a:gd name="T14" fmla="*/ 33 w 40"/>
                <a:gd name="T15" fmla="*/ 0 h 18"/>
                <a:gd name="T16" fmla="*/ 0 w 40"/>
                <a:gd name="T17" fmla="*/ 20 h 18"/>
                <a:gd name="T18" fmla="*/ 188 w 40"/>
                <a:gd name="T19" fmla="*/ 208 h 18"/>
                <a:gd name="T20" fmla="*/ 458 w 40"/>
                <a:gd name="T21" fmla="*/ 238 h 18"/>
                <a:gd name="T22" fmla="*/ 520 w 40"/>
                <a:gd name="T23" fmla="*/ 238 h 18"/>
                <a:gd name="T24" fmla="*/ 583 w 40"/>
                <a:gd name="T25" fmla="*/ 238 h 18"/>
                <a:gd name="T26" fmla="*/ 583 w 40"/>
                <a:gd name="T27" fmla="*/ 220 h 18"/>
                <a:gd name="T28" fmla="*/ 583 w 40"/>
                <a:gd name="T29" fmla="*/ 238 h 18"/>
                <a:gd name="T30" fmla="*/ 595 w 40"/>
                <a:gd name="T31" fmla="*/ 283 h 18"/>
                <a:gd name="T32" fmla="*/ 625 w 40"/>
                <a:gd name="T33" fmla="*/ 283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8">
                  <a:moveTo>
                    <a:pt x="40" y="18"/>
                  </a:moveTo>
                  <a:cubicBezTo>
                    <a:pt x="40" y="16"/>
                    <a:pt x="39" y="15"/>
                    <a:pt x="38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3"/>
                    <a:pt x="34" y="13"/>
                    <a:pt x="33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3" y="13"/>
                    <a:pt x="17" y="13"/>
                    <a:pt x="12" y="11"/>
                  </a:cubicBezTo>
                  <a:cubicBezTo>
                    <a:pt x="8" y="9"/>
                    <a:pt x="4" y="6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7" y="11"/>
                    <a:pt x="12" y="13"/>
                  </a:cubicBezTo>
                  <a:cubicBezTo>
                    <a:pt x="17" y="15"/>
                    <a:pt x="23" y="15"/>
                    <a:pt x="29" y="15"/>
                  </a:cubicBezTo>
                  <a:cubicBezTo>
                    <a:pt x="30" y="15"/>
                    <a:pt x="32" y="15"/>
                    <a:pt x="33" y="15"/>
                  </a:cubicBezTo>
                  <a:cubicBezTo>
                    <a:pt x="34" y="15"/>
                    <a:pt x="36" y="15"/>
                    <a:pt x="37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6"/>
                    <a:pt x="38" y="17"/>
                    <a:pt x="38" y="18"/>
                  </a:cubicBezTo>
                  <a:lnTo>
                    <a:pt x="40" y="1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4" name="Freeform 403">
              <a:extLst>
                <a:ext uri="{FF2B5EF4-FFF2-40B4-BE49-F238E27FC236}">
                  <a16:creationId xmlns:a16="http://schemas.microsoft.com/office/drawing/2014/main" id="{846693FE-5B79-4EA4-A397-5110301E8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926"/>
              <a:ext cx="17" cy="105"/>
            </a:xfrm>
            <a:custGeom>
              <a:avLst/>
              <a:gdLst>
                <a:gd name="T0" fmla="*/ 58 w 7"/>
                <a:gd name="T1" fmla="*/ 625 h 42"/>
                <a:gd name="T2" fmla="*/ 41 w 7"/>
                <a:gd name="T3" fmla="*/ 613 h 42"/>
                <a:gd name="T4" fmla="*/ 29 w 7"/>
                <a:gd name="T5" fmla="*/ 583 h 42"/>
                <a:gd name="T6" fmla="*/ 70 w 7"/>
                <a:gd name="T7" fmla="*/ 425 h 42"/>
                <a:gd name="T8" fmla="*/ 100 w 7"/>
                <a:gd name="T9" fmla="*/ 175 h 42"/>
                <a:gd name="T10" fmla="*/ 70 w 7"/>
                <a:gd name="T11" fmla="*/ 0 h 42"/>
                <a:gd name="T12" fmla="*/ 41 w 7"/>
                <a:gd name="T13" fmla="*/ 20 h 42"/>
                <a:gd name="T14" fmla="*/ 70 w 7"/>
                <a:gd name="T15" fmla="*/ 175 h 42"/>
                <a:gd name="T16" fmla="*/ 41 w 7"/>
                <a:gd name="T17" fmla="*/ 408 h 42"/>
                <a:gd name="T18" fmla="*/ 0 w 7"/>
                <a:gd name="T19" fmla="*/ 583 h 42"/>
                <a:gd name="T20" fmla="*/ 12 w 7"/>
                <a:gd name="T21" fmla="*/ 613 h 42"/>
                <a:gd name="T22" fmla="*/ 41 w 7"/>
                <a:gd name="T23" fmla="*/ 658 h 42"/>
                <a:gd name="T24" fmla="*/ 58 w 7"/>
                <a:gd name="T25" fmla="*/ 625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2">
                  <a:moveTo>
                    <a:pt x="4" y="40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2" y="38"/>
                    <a:pt x="2" y="37"/>
                    <a:pt x="2" y="37"/>
                  </a:cubicBezTo>
                  <a:cubicBezTo>
                    <a:pt x="2" y="33"/>
                    <a:pt x="4" y="29"/>
                    <a:pt x="5" y="27"/>
                  </a:cubicBezTo>
                  <a:cubicBezTo>
                    <a:pt x="6" y="21"/>
                    <a:pt x="7" y="16"/>
                    <a:pt x="7" y="11"/>
                  </a:cubicBezTo>
                  <a:cubicBezTo>
                    <a:pt x="7" y="7"/>
                    <a:pt x="6" y="4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4"/>
                    <a:pt x="5" y="7"/>
                    <a:pt x="5" y="11"/>
                  </a:cubicBezTo>
                  <a:cubicBezTo>
                    <a:pt x="5" y="16"/>
                    <a:pt x="4" y="21"/>
                    <a:pt x="3" y="26"/>
                  </a:cubicBezTo>
                  <a:cubicBezTo>
                    <a:pt x="2" y="28"/>
                    <a:pt x="0" y="33"/>
                    <a:pt x="0" y="37"/>
                  </a:cubicBezTo>
                  <a:cubicBezTo>
                    <a:pt x="0" y="38"/>
                    <a:pt x="0" y="38"/>
                    <a:pt x="1" y="39"/>
                  </a:cubicBezTo>
                  <a:cubicBezTo>
                    <a:pt x="1" y="40"/>
                    <a:pt x="2" y="41"/>
                    <a:pt x="3" y="42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5" name="Freeform 404">
              <a:extLst>
                <a:ext uri="{FF2B5EF4-FFF2-40B4-BE49-F238E27FC236}">
                  <a16:creationId xmlns:a16="http://schemas.microsoft.com/office/drawing/2014/main" id="{AF93F548-E42C-41DE-91F9-B44F0C1D5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961"/>
              <a:ext cx="151" cy="160"/>
            </a:xfrm>
            <a:custGeom>
              <a:avLst/>
              <a:gdLst>
                <a:gd name="T0" fmla="*/ 0 w 60"/>
                <a:gd name="T1" fmla="*/ 20 h 64"/>
                <a:gd name="T2" fmla="*/ 272 w 60"/>
                <a:gd name="T3" fmla="*/ 313 h 64"/>
                <a:gd name="T4" fmla="*/ 463 w 60"/>
                <a:gd name="T5" fmla="*/ 363 h 64"/>
                <a:gd name="T6" fmla="*/ 609 w 60"/>
                <a:gd name="T7" fmla="*/ 408 h 64"/>
                <a:gd name="T8" fmla="*/ 672 w 60"/>
                <a:gd name="T9" fmla="*/ 533 h 64"/>
                <a:gd name="T10" fmla="*/ 735 w 60"/>
                <a:gd name="T11" fmla="*/ 675 h 64"/>
                <a:gd name="T12" fmla="*/ 810 w 60"/>
                <a:gd name="T13" fmla="*/ 863 h 64"/>
                <a:gd name="T14" fmla="*/ 936 w 60"/>
                <a:gd name="T15" fmla="*/ 1000 h 64"/>
                <a:gd name="T16" fmla="*/ 956 w 60"/>
                <a:gd name="T17" fmla="*/ 970 h 64"/>
                <a:gd name="T18" fmla="*/ 843 w 60"/>
                <a:gd name="T19" fmla="*/ 845 h 64"/>
                <a:gd name="T20" fmla="*/ 768 w 60"/>
                <a:gd name="T21" fmla="*/ 658 h 64"/>
                <a:gd name="T22" fmla="*/ 702 w 60"/>
                <a:gd name="T23" fmla="*/ 520 h 64"/>
                <a:gd name="T24" fmla="*/ 639 w 60"/>
                <a:gd name="T25" fmla="*/ 395 h 64"/>
                <a:gd name="T26" fmla="*/ 463 w 60"/>
                <a:gd name="T27" fmla="*/ 333 h 64"/>
                <a:gd name="T28" fmla="*/ 284 w 60"/>
                <a:gd name="T29" fmla="*/ 283 h 64"/>
                <a:gd name="T30" fmla="*/ 33 w 60"/>
                <a:gd name="T31" fmla="*/ 0 h 64"/>
                <a:gd name="T32" fmla="*/ 0 w 60"/>
                <a:gd name="T33" fmla="*/ 2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64">
                  <a:moveTo>
                    <a:pt x="0" y="1"/>
                  </a:moveTo>
                  <a:cubicBezTo>
                    <a:pt x="3" y="8"/>
                    <a:pt x="11" y="16"/>
                    <a:pt x="17" y="20"/>
                  </a:cubicBezTo>
                  <a:cubicBezTo>
                    <a:pt x="20" y="21"/>
                    <a:pt x="25" y="22"/>
                    <a:pt x="29" y="23"/>
                  </a:cubicBezTo>
                  <a:cubicBezTo>
                    <a:pt x="33" y="24"/>
                    <a:pt x="36" y="25"/>
                    <a:pt x="38" y="26"/>
                  </a:cubicBezTo>
                  <a:cubicBezTo>
                    <a:pt x="40" y="28"/>
                    <a:pt x="41" y="31"/>
                    <a:pt x="42" y="34"/>
                  </a:cubicBezTo>
                  <a:cubicBezTo>
                    <a:pt x="44" y="38"/>
                    <a:pt x="45" y="41"/>
                    <a:pt x="46" y="43"/>
                  </a:cubicBezTo>
                  <a:cubicBezTo>
                    <a:pt x="47" y="47"/>
                    <a:pt x="49" y="51"/>
                    <a:pt x="51" y="55"/>
                  </a:cubicBezTo>
                  <a:cubicBezTo>
                    <a:pt x="53" y="59"/>
                    <a:pt x="55" y="62"/>
                    <a:pt x="59" y="64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7" y="61"/>
                    <a:pt x="54" y="57"/>
                    <a:pt x="53" y="54"/>
                  </a:cubicBezTo>
                  <a:cubicBezTo>
                    <a:pt x="51" y="50"/>
                    <a:pt x="49" y="46"/>
                    <a:pt x="48" y="42"/>
                  </a:cubicBezTo>
                  <a:cubicBezTo>
                    <a:pt x="47" y="40"/>
                    <a:pt x="46" y="37"/>
                    <a:pt x="44" y="33"/>
                  </a:cubicBezTo>
                  <a:cubicBezTo>
                    <a:pt x="43" y="30"/>
                    <a:pt x="41" y="27"/>
                    <a:pt x="40" y="25"/>
                  </a:cubicBezTo>
                  <a:cubicBezTo>
                    <a:pt x="37" y="23"/>
                    <a:pt x="33" y="22"/>
                    <a:pt x="29" y="21"/>
                  </a:cubicBezTo>
                  <a:cubicBezTo>
                    <a:pt x="25" y="20"/>
                    <a:pt x="21" y="19"/>
                    <a:pt x="18" y="18"/>
                  </a:cubicBezTo>
                  <a:cubicBezTo>
                    <a:pt x="12" y="15"/>
                    <a:pt x="5" y="7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6" name="Freeform 405">
              <a:extLst>
                <a:ext uri="{FF2B5EF4-FFF2-40B4-BE49-F238E27FC236}">
                  <a16:creationId xmlns:a16="http://schemas.microsoft.com/office/drawing/2014/main" id="{8A6BFAA1-A672-4147-ABC4-2955A4F15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871"/>
              <a:ext cx="83" cy="80"/>
            </a:xfrm>
            <a:custGeom>
              <a:avLst/>
              <a:gdLst>
                <a:gd name="T0" fmla="*/ 0 w 33"/>
                <a:gd name="T1" fmla="*/ 33 h 32"/>
                <a:gd name="T2" fmla="*/ 317 w 33"/>
                <a:gd name="T3" fmla="*/ 188 h 32"/>
                <a:gd name="T4" fmla="*/ 493 w 33"/>
                <a:gd name="T5" fmla="*/ 500 h 32"/>
                <a:gd name="T6" fmla="*/ 526 w 33"/>
                <a:gd name="T7" fmla="*/ 500 h 32"/>
                <a:gd name="T8" fmla="*/ 335 w 33"/>
                <a:gd name="T9" fmla="*/ 175 h 32"/>
                <a:gd name="T10" fmla="*/ 20 w 33"/>
                <a:gd name="T11" fmla="*/ 0 h 32"/>
                <a:gd name="T12" fmla="*/ 0 w 33"/>
                <a:gd name="T13" fmla="*/ 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2">
                  <a:moveTo>
                    <a:pt x="0" y="2"/>
                  </a:moveTo>
                  <a:cubicBezTo>
                    <a:pt x="8" y="2"/>
                    <a:pt x="14" y="6"/>
                    <a:pt x="20" y="12"/>
                  </a:cubicBezTo>
                  <a:cubicBezTo>
                    <a:pt x="25" y="18"/>
                    <a:pt x="29" y="26"/>
                    <a:pt x="31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1" y="25"/>
                    <a:pt x="27" y="17"/>
                    <a:pt x="21" y="11"/>
                  </a:cubicBezTo>
                  <a:cubicBezTo>
                    <a:pt x="16" y="5"/>
                    <a:pt x="8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7" name="Freeform 406">
              <a:extLst>
                <a:ext uri="{FF2B5EF4-FFF2-40B4-BE49-F238E27FC236}">
                  <a16:creationId xmlns:a16="http://schemas.microsoft.com/office/drawing/2014/main" id="{4DD5A626-129F-4F46-8CBD-9C70025F1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071"/>
              <a:ext cx="43" cy="103"/>
            </a:xfrm>
            <a:custGeom>
              <a:avLst/>
              <a:gdLst>
                <a:gd name="T0" fmla="*/ 0 w 17"/>
                <a:gd name="T1" fmla="*/ 20 h 41"/>
                <a:gd name="T2" fmla="*/ 192 w 17"/>
                <a:gd name="T3" fmla="*/ 188 h 41"/>
                <a:gd name="T4" fmla="*/ 243 w 17"/>
                <a:gd name="T5" fmla="*/ 442 h 41"/>
                <a:gd name="T6" fmla="*/ 210 w 17"/>
                <a:gd name="T7" fmla="*/ 651 h 41"/>
                <a:gd name="T8" fmla="*/ 243 w 17"/>
                <a:gd name="T9" fmla="*/ 651 h 41"/>
                <a:gd name="T10" fmla="*/ 276 w 17"/>
                <a:gd name="T11" fmla="*/ 442 h 41"/>
                <a:gd name="T12" fmla="*/ 225 w 17"/>
                <a:gd name="T13" fmla="*/ 176 h 41"/>
                <a:gd name="T14" fmla="*/ 20 w 17"/>
                <a:gd name="T15" fmla="*/ 0 h 41"/>
                <a:gd name="T16" fmla="*/ 0 w 17"/>
                <a:gd name="T17" fmla="*/ 2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41">
                  <a:moveTo>
                    <a:pt x="0" y="1"/>
                  </a:moveTo>
                  <a:cubicBezTo>
                    <a:pt x="6" y="3"/>
                    <a:pt x="9" y="7"/>
                    <a:pt x="12" y="12"/>
                  </a:cubicBezTo>
                  <a:cubicBezTo>
                    <a:pt x="14" y="17"/>
                    <a:pt x="15" y="23"/>
                    <a:pt x="15" y="28"/>
                  </a:cubicBezTo>
                  <a:cubicBezTo>
                    <a:pt x="15" y="33"/>
                    <a:pt x="15" y="37"/>
                    <a:pt x="13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38"/>
                    <a:pt x="17" y="33"/>
                    <a:pt x="17" y="28"/>
                  </a:cubicBezTo>
                  <a:cubicBezTo>
                    <a:pt x="17" y="22"/>
                    <a:pt x="16" y="16"/>
                    <a:pt x="14" y="11"/>
                  </a:cubicBezTo>
                  <a:cubicBezTo>
                    <a:pt x="11" y="6"/>
                    <a:pt x="7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8" name="Freeform 407">
              <a:extLst>
                <a:ext uri="{FF2B5EF4-FFF2-40B4-BE49-F238E27FC236}">
                  <a16:creationId xmlns:a16="http://schemas.microsoft.com/office/drawing/2014/main" id="{4CD87E3D-4CEF-4330-9CA6-6508BABC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906"/>
              <a:ext cx="82" cy="72"/>
            </a:xfrm>
            <a:custGeom>
              <a:avLst/>
              <a:gdLst>
                <a:gd name="T0" fmla="*/ 0 w 33"/>
                <a:gd name="T1" fmla="*/ 444 h 29"/>
                <a:gd name="T2" fmla="*/ 12 w 33"/>
                <a:gd name="T3" fmla="*/ 444 h 29"/>
                <a:gd name="T4" fmla="*/ 340 w 33"/>
                <a:gd name="T5" fmla="*/ 308 h 29"/>
                <a:gd name="T6" fmla="*/ 507 w 33"/>
                <a:gd name="T7" fmla="*/ 12 h 29"/>
                <a:gd name="T8" fmla="*/ 507 w 33"/>
                <a:gd name="T9" fmla="*/ 0 h 29"/>
                <a:gd name="T10" fmla="*/ 475 w 33"/>
                <a:gd name="T11" fmla="*/ 0 h 29"/>
                <a:gd name="T12" fmla="*/ 475 w 33"/>
                <a:gd name="T13" fmla="*/ 12 h 29"/>
                <a:gd name="T14" fmla="*/ 321 w 33"/>
                <a:gd name="T15" fmla="*/ 290 h 29"/>
                <a:gd name="T16" fmla="*/ 12 w 33"/>
                <a:gd name="T17" fmla="*/ 412 h 29"/>
                <a:gd name="T18" fmla="*/ 0 w 33"/>
                <a:gd name="T19" fmla="*/ 412 h 29"/>
                <a:gd name="T20" fmla="*/ 0 w 33"/>
                <a:gd name="T21" fmla="*/ 444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29">
                  <a:moveTo>
                    <a:pt x="0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8" y="29"/>
                    <a:pt x="16" y="25"/>
                    <a:pt x="22" y="20"/>
                  </a:cubicBezTo>
                  <a:cubicBezTo>
                    <a:pt x="28" y="15"/>
                    <a:pt x="33" y="8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7"/>
                    <a:pt x="27" y="14"/>
                    <a:pt x="21" y="19"/>
                  </a:cubicBezTo>
                  <a:cubicBezTo>
                    <a:pt x="15" y="24"/>
                    <a:pt x="8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9" name="Freeform 408">
              <a:extLst>
                <a:ext uri="{FF2B5EF4-FFF2-40B4-BE49-F238E27FC236}">
                  <a16:creationId xmlns:a16="http://schemas.microsoft.com/office/drawing/2014/main" id="{59C78EC6-E606-4351-987C-C525EDB22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948"/>
              <a:ext cx="50" cy="115"/>
            </a:xfrm>
            <a:custGeom>
              <a:avLst/>
              <a:gdLst>
                <a:gd name="T0" fmla="*/ 33 w 20"/>
                <a:gd name="T1" fmla="*/ 720 h 46"/>
                <a:gd name="T2" fmla="*/ 313 w 20"/>
                <a:gd name="T3" fmla="*/ 0 h 46"/>
                <a:gd name="T4" fmla="*/ 283 w 20"/>
                <a:gd name="T5" fmla="*/ 0 h 46"/>
                <a:gd name="T6" fmla="*/ 0 w 20"/>
                <a:gd name="T7" fmla="*/ 720 h 46"/>
                <a:gd name="T8" fmla="*/ 33 w 20"/>
                <a:gd name="T9" fmla="*/ 72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6">
                  <a:moveTo>
                    <a:pt x="2" y="46"/>
                  </a:moveTo>
                  <a:cubicBezTo>
                    <a:pt x="5" y="30"/>
                    <a:pt x="16" y="17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16"/>
                    <a:pt x="3" y="29"/>
                    <a:pt x="0" y="46"/>
                  </a:cubicBezTo>
                  <a:lnTo>
                    <a:pt x="2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7" name="Group 409">
            <a:extLst>
              <a:ext uri="{FF2B5EF4-FFF2-40B4-BE49-F238E27FC236}">
                <a16:creationId xmlns:a16="http://schemas.microsoft.com/office/drawing/2014/main" id="{F87767EF-15DD-471C-8721-A9C34E7797B9}"/>
              </a:ext>
            </a:extLst>
          </p:cNvPr>
          <p:cNvGrpSpPr>
            <a:grpSpLocks/>
          </p:cNvGrpSpPr>
          <p:nvPr/>
        </p:nvGrpSpPr>
        <p:grpSpPr bwMode="auto">
          <a:xfrm>
            <a:off x="8872538" y="1416050"/>
            <a:ext cx="485775" cy="203200"/>
            <a:chOff x="2327" y="1299"/>
            <a:chExt cx="531" cy="222"/>
          </a:xfrm>
        </p:grpSpPr>
        <p:sp>
          <p:nvSpPr>
            <p:cNvPr id="23710" name="Freeform 410">
              <a:extLst>
                <a:ext uri="{FF2B5EF4-FFF2-40B4-BE49-F238E27FC236}">
                  <a16:creationId xmlns:a16="http://schemas.microsoft.com/office/drawing/2014/main" id="{342F9B9F-ABC0-4AEB-9045-0B6A8D47B6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7" y="1314"/>
              <a:ext cx="440" cy="192"/>
            </a:xfrm>
            <a:custGeom>
              <a:avLst/>
              <a:gdLst>
                <a:gd name="T0" fmla="*/ 2533 w 176"/>
                <a:gd name="T1" fmla="*/ 790 h 77"/>
                <a:gd name="T2" fmla="*/ 2688 w 176"/>
                <a:gd name="T3" fmla="*/ 591 h 77"/>
                <a:gd name="T4" fmla="*/ 2738 w 176"/>
                <a:gd name="T5" fmla="*/ 571 h 77"/>
                <a:gd name="T6" fmla="*/ 2658 w 176"/>
                <a:gd name="T7" fmla="*/ 758 h 77"/>
                <a:gd name="T8" fmla="*/ 2520 w 176"/>
                <a:gd name="T9" fmla="*/ 975 h 77"/>
                <a:gd name="T10" fmla="*/ 2375 w 176"/>
                <a:gd name="T11" fmla="*/ 1025 h 77"/>
                <a:gd name="T12" fmla="*/ 1470 w 176"/>
                <a:gd name="T13" fmla="*/ 249 h 77"/>
                <a:gd name="T14" fmla="*/ 1270 w 176"/>
                <a:gd name="T15" fmla="*/ 529 h 77"/>
                <a:gd name="T16" fmla="*/ 970 w 176"/>
                <a:gd name="T17" fmla="*/ 883 h 77"/>
                <a:gd name="T18" fmla="*/ 770 w 176"/>
                <a:gd name="T19" fmla="*/ 1057 h 77"/>
                <a:gd name="T20" fmla="*/ 1250 w 176"/>
                <a:gd name="T21" fmla="*/ 324 h 77"/>
                <a:gd name="T22" fmla="*/ 2188 w 176"/>
                <a:gd name="T23" fmla="*/ 653 h 77"/>
                <a:gd name="T24" fmla="*/ 2595 w 176"/>
                <a:gd name="T25" fmla="*/ 187 h 77"/>
                <a:gd name="T26" fmla="*/ 2500 w 176"/>
                <a:gd name="T27" fmla="*/ 354 h 77"/>
                <a:gd name="T28" fmla="*/ 2470 w 176"/>
                <a:gd name="T29" fmla="*/ 479 h 77"/>
                <a:gd name="T30" fmla="*/ 2300 w 176"/>
                <a:gd name="T31" fmla="*/ 728 h 77"/>
                <a:gd name="T32" fmla="*/ 2145 w 176"/>
                <a:gd name="T33" fmla="*/ 883 h 77"/>
                <a:gd name="T34" fmla="*/ 2000 w 176"/>
                <a:gd name="T35" fmla="*/ 1025 h 77"/>
                <a:gd name="T36" fmla="*/ 2270 w 176"/>
                <a:gd name="T37" fmla="*/ 621 h 77"/>
                <a:gd name="T38" fmla="*/ 2208 w 176"/>
                <a:gd name="T39" fmla="*/ 92 h 77"/>
                <a:gd name="T40" fmla="*/ 2250 w 176"/>
                <a:gd name="T41" fmla="*/ 105 h 77"/>
                <a:gd name="T42" fmla="*/ 2158 w 176"/>
                <a:gd name="T43" fmla="*/ 229 h 77"/>
                <a:gd name="T44" fmla="*/ 2208 w 176"/>
                <a:gd name="T45" fmla="*/ 312 h 77"/>
                <a:gd name="T46" fmla="*/ 1938 w 176"/>
                <a:gd name="T47" fmla="*/ 591 h 77"/>
                <a:gd name="T48" fmla="*/ 1750 w 176"/>
                <a:gd name="T49" fmla="*/ 683 h 77"/>
                <a:gd name="T50" fmla="*/ 1708 w 176"/>
                <a:gd name="T51" fmla="*/ 653 h 77"/>
                <a:gd name="T52" fmla="*/ 2095 w 176"/>
                <a:gd name="T53" fmla="*/ 199 h 77"/>
                <a:gd name="T54" fmla="*/ 2208 w 176"/>
                <a:gd name="T55" fmla="*/ 92 h 77"/>
                <a:gd name="T56" fmla="*/ 1125 w 176"/>
                <a:gd name="T57" fmla="*/ 30 h 77"/>
                <a:gd name="T58" fmla="*/ 958 w 176"/>
                <a:gd name="T59" fmla="*/ 279 h 77"/>
                <a:gd name="T60" fmla="*/ 595 w 176"/>
                <a:gd name="T61" fmla="*/ 696 h 77"/>
                <a:gd name="T62" fmla="*/ 563 w 176"/>
                <a:gd name="T63" fmla="*/ 653 h 77"/>
                <a:gd name="T64" fmla="*/ 500 w 176"/>
                <a:gd name="T65" fmla="*/ 666 h 77"/>
                <a:gd name="T66" fmla="*/ 908 w 176"/>
                <a:gd name="T67" fmla="*/ 167 h 77"/>
                <a:gd name="T68" fmla="*/ 1050 w 176"/>
                <a:gd name="T69" fmla="*/ 92 h 77"/>
                <a:gd name="T70" fmla="*/ 1300 w 176"/>
                <a:gd name="T71" fmla="*/ 0 h 77"/>
                <a:gd name="T72" fmla="*/ 0 w 176"/>
                <a:gd name="T73" fmla="*/ 746 h 77"/>
                <a:gd name="T74" fmla="*/ 33 w 176"/>
                <a:gd name="T75" fmla="*/ 621 h 77"/>
                <a:gd name="T76" fmla="*/ 408 w 176"/>
                <a:gd name="T77" fmla="*/ 137 h 77"/>
                <a:gd name="T78" fmla="*/ 520 w 176"/>
                <a:gd name="T79" fmla="*/ 62 h 77"/>
                <a:gd name="T80" fmla="*/ 533 w 176"/>
                <a:gd name="T81" fmla="*/ 62 h 77"/>
                <a:gd name="T82" fmla="*/ 595 w 176"/>
                <a:gd name="T83" fmla="*/ 137 h 77"/>
                <a:gd name="T84" fmla="*/ 270 w 176"/>
                <a:gd name="T85" fmla="*/ 449 h 77"/>
                <a:gd name="T86" fmla="*/ 0 w 176"/>
                <a:gd name="T87" fmla="*/ 808 h 77"/>
                <a:gd name="T88" fmla="*/ 33 w 176"/>
                <a:gd name="T89" fmla="*/ 995 h 77"/>
                <a:gd name="T90" fmla="*/ 625 w 176"/>
                <a:gd name="T91" fmla="*/ 1194 h 77"/>
                <a:gd name="T92" fmla="*/ 1095 w 176"/>
                <a:gd name="T93" fmla="*/ 975 h 77"/>
                <a:gd name="T94" fmla="*/ 1220 w 176"/>
                <a:gd name="T95" fmla="*/ 790 h 77"/>
                <a:gd name="T96" fmla="*/ 1375 w 176"/>
                <a:gd name="T97" fmla="*/ 758 h 77"/>
                <a:gd name="T98" fmla="*/ 1375 w 176"/>
                <a:gd name="T99" fmla="*/ 758 h 77"/>
                <a:gd name="T100" fmla="*/ 1533 w 176"/>
                <a:gd name="T101" fmla="*/ 790 h 77"/>
                <a:gd name="T102" fmla="*/ 1658 w 176"/>
                <a:gd name="T103" fmla="*/ 975 h 77"/>
                <a:gd name="T104" fmla="*/ 2125 w 176"/>
                <a:gd name="T105" fmla="*/ 1194 h 77"/>
                <a:gd name="T106" fmla="*/ 2750 w 176"/>
                <a:gd name="T107" fmla="*/ 962 h 77"/>
                <a:gd name="T108" fmla="*/ 1425 w 176"/>
                <a:gd name="T109" fmla="*/ 0 h 7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6" h="77">
                  <a:moveTo>
                    <a:pt x="152" y="66"/>
                  </a:moveTo>
                  <a:cubicBezTo>
                    <a:pt x="152" y="61"/>
                    <a:pt x="159" y="54"/>
                    <a:pt x="162" y="51"/>
                  </a:cubicBezTo>
                  <a:cubicBezTo>
                    <a:pt x="165" y="47"/>
                    <a:pt x="169" y="43"/>
                    <a:pt x="171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75" y="37"/>
                    <a:pt x="176" y="37"/>
                    <a:pt x="176" y="37"/>
                  </a:cubicBezTo>
                  <a:cubicBezTo>
                    <a:pt x="176" y="41"/>
                    <a:pt x="172" y="46"/>
                    <a:pt x="170" y="49"/>
                  </a:cubicBezTo>
                  <a:cubicBezTo>
                    <a:pt x="167" y="52"/>
                    <a:pt x="165" y="56"/>
                    <a:pt x="163" y="59"/>
                  </a:cubicBezTo>
                  <a:cubicBezTo>
                    <a:pt x="162" y="61"/>
                    <a:pt x="162" y="62"/>
                    <a:pt x="161" y="63"/>
                  </a:cubicBezTo>
                  <a:cubicBezTo>
                    <a:pt x="162" y="62"/>
                    <a:pt x="163" y="60"/>
                    <a:pt x="163" y="58"/>
                  </a:cubicBezTo>
                  <a:cubicBezTo>
                    <a:pt x="158" y="59"/>
                    <a:pt x="156" y="64"/>
                    <a:pt x="152" y="66"/>
                  </a:cubicBezTo>
                  <a:moveTo>
                    <a:pt x="82" y="24"/>
                  </a:moveTo>
                  <a:cubicBezTo>
                    <a:pt x="84" y="21"/>
                    <a:pt x="90" y="16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3" y="23"/>
                    <a:pt x="85" y="28"/>
                    <a:pt x="81" y="34"/>
                  </a:cubicBezTo>
                  <a:cubicBezTo>
                    <a:pt x="76" y="39"/>
                    <a:pt x="72" y="44"/>
                    <a:pt x="68" y="49"/>
                  </a:cubicBezTo>
                  <a:cubicBezTo>
                    <a:pt x="66" y="52"/>
                    <a:pt x="64" y="56"/>
                    <a:pt x="62" y="57"/>
                  </a:cubicBezTo>
                  <a:cubicBezTo>
                    <a:pt x="62" y="56"/>
                    <a:pt x="62" y="55"/>
                    <a:pt x="62" y="54"/>
                  </a:cubicBezTo>
                  <a:cubicBezTo>
                    <a:pt x="58" y="56"/>
                    <a:pt x="54" y="67"/>
                    <a:pt x="49" y="68"/>
                  </a:cubicBezTo>
                  <a:cubicBezTo>
                    <a:pt x="47" y="60"/>
                    <a:pt x="57" y="51"/>
                    <a:pt x="62" y="45"/>
                  </a:cubicBezTo>
                  <a:cubicBezTo>
                    <a:pt x="68" y="37"/>
                    <a:pt x="73" y="28"/>
                    <a:pt x="80" y="21"/>
                  </a:cubicBezTo>
                  <a:cubicBezTo>
                    <a:pt x="82" y="24"/>
                    <a:pt x="82" y="24"/>
                    <a:pt x="82" y="24"/>
                  </a:cubicBezTo>
                  <a:moveTo>
                    <a:pt x="140" y="42"/>
                  </a:moveTo>
                  <a:cubicBezTo>
                    <a:pt x="141" y="37"/>
                    <a:pt x="150" y="29"/>
                    <a:pt x="154" y="26"/>
                  </a:cubicBezTo>
                  <a:cubicBezTo>
                    <a:pt x="158" y="21"/>
                    <a:pt x="162" y="17"/>
                    <a:pt x="166" y="12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8" y="15"/>
                    <a:pt x="162" y="21"/>
                    <a:pt x="160" y="23"/>
                  </a:cubicBezTo>
                  <a:cubicBezTo>
                    <a:pt x="157" y="27"/>
                    <a:pt x="153" y="30"/>
                    <a:pt x="151" y="35"/>
                  </a:cubicBezTo>
                  <a:cubicBezTo>
                    <a:pt x="153" y="34"/>
                    <a:pt x="156" y="31"/>
                    <a:pt x="158" y="31"/>
                  </a:cubicBezTo>
                  <a:cubicBezTo>
                    <a:pt x="158" y="31"/>
                    <a:pt x="159" y="31"/>
                    <a:pt x="159" y="31"/>
                  </a:cubicBezTo>
                  <a:cubicBezTo>
                    <a:pt x="157" y="37"/>
                    <a:pt x="151" y="42"/>
                    <a:pt x="147" y="47"/>
                  </a:cubicBezTo>
                  <a:cubicBezTo>
                    <a:pt x="147" y="47"/>
                    <a:pt x="147" y="46"/>
                    <a:pt x="148" y="46"/>
                  </a:cubicBezTo>
                  <a:cubicBezTo>
                    <a:pt x="143" y="49"/>
                    <a:pt x="140" y="53"/>
                    <a:pt x="137" y="57"/>
                  </a:cubicBezTo>
                  <a:cubicBezTo>
                    <a:pt x="135" y="59"/>
                    <a:pt x="132" y="66"/>
                    <a:pt x="129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9" y="61"/>
                    <a:pt x="133" y="55"/>
                    <a:pt x="136" y="52"/>
                  </a:cubicBezTo>
                  <a:cubicBezTo>
                    <a:pt x="138" y="49"/>
                    <a:pt x="144" y="44"/>
                    <a:pt x="145" y="40"/>
                  </a:cubicBezTo>
                  <a:cubicBezTo>
                    <a:pt x="143" y="40"/>
                    <a:pt x="142" y="42"/>
                    <a:pt x="140" y="42"/>
                  </a:cubicBezTo>
                  <a:moveTo>
                    <a:pt x="141" y="6"/>
                  </a:moveTo>
                  <a:cubicBezTo>
                    <a:pt x="142" y="5"/>
                    <a:pt x="142" y="4"/>
                    <a:pt x="143" y="4"/>
                  </a:cubicBezTo>
                  <a:cubicBezTo>
                    <a:pt x="144" y="4"/>
                    <a:pt x="145" y="5"/>
                    <a:pt x="144" y="7"/>
                  </a:cubicBezTo>
                  <a:cubicBezTo>
                    <a:pt x="143" y="10"/>
                    <a:pt x="139" y="12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4" y="19"/>
                    <a:pt x="129" y="25"/>
                    <a:pt x="126" y="31"/>
                  </a:cubicBezTo>
                  <a:cubicBezTo>
                    <a:pt x="130" y="29"/>
                    <a:pt x="137" y="23"/>
                    <a:pt x="141" y="20"/>
                  </a:cubicBezTo>
                  <a:cubicBezTo>
                    <a:pt x="140" y="22"/>
                    <a:pt x="137" y="25"/>
                    <a:pt x="135" y="27"/>
                  </a:cubicBezTo>
                  <a:cubicBezTo>
                    <a:pt x="132" y="30"/>
                    <a:pt x="128" y="34"/>
                    <a:pt x="124" y="38"/>
                  </a:cubicBezTo>
                  <a:cubicBezTo>
                    <a:pt x="119" y="44"/>
                    <a:pt x="114" y="51"/>
                    <a:pt x="108" y="56"/>
                  </a:cubicBezTo>
                  <a:cubicBezTo>
                    <a:pt x="109" y="52"/>
                    <a:pt x="111" y="48"/>
                    <a:pt x="112" y="44"/>
                  </a:cubicBezTo>
                  <a:cubicBezTo>
                    <a:pt x="108" y="45"/>
                    <a:pt x="106" y="49"/>
                    <a:pt x="103" y="51"/>
                  </a:cubicBezTo>
                  <a:cubicBezTo>
                    <a:pt x="102" y="48"/>
                    <a:pt x="107" y="44"/>
                    <a:pt x="109" y="42"/>
                  </a:cubicBezTo>
                  <a:cubicBezTo>
                    <a:pt x="113" y="38"/>
                    <a:pt x="116" y="33"/>
                    <a:pt x="121" y="28"/>
                  </a:cubicBezTo>
                  <a:cubicBezTo>
                    <a:pt x="125" y="23"/>
                    <a:pt x="130" y="19"/>
                    <a:pt x="134" y="13"/>
                  </a:cubicBezTo>
                  <a:cubicBezTo>
                    <a:pt x="136" y="11"/>
                    <a:pt x="137" y="7"/>
                    <a:pt x="140" y="5"/>
                  </a:cubicBezTo>
                  <a:cubicBezTo>
                    <a:pt x="141" y="6"/>
                    <a:pt x="141" y="6"/>
                    <a:pt x="141" y="6"/>
                  </a:cubicBezTo>
                  <a:moveTo>
                    <a:pt x="67" y="6"/>
                  </a:moveTo>
                  <a:cubicBezTo>
                    <a:pt x="67" y="4"/>
                    <a:pt x="70" y="2"/>
                    <a:pt x="72" y="2"/>
                  </a:cubicBezTo>
                  <a:cubicBezTo>
                    <a:pt x="73" y="2"/>
                    <a:pt x="73" y="2"/>
                    <a:pt x="74" y="2"/>
                  </a:cubicBezTo>
                  <a:cubicBezTo>
                    <a:pt x="72" y="8"/>
                    <a:pt x="65" y="13"/>
                    <a:pt x="61" y="18"/>
                  </a:cubicBezTo>
                  <a:cubicBezTo>
                    <a:pt x="56" y="22"/>
                    <a:pt x="52" y="27"/>
                    <a:pt x="48" y="32"/>
                  </a:cubicBezTo>
                  <a:cubicBezTo>
                    <a:pt x="45" y="36"/>
                    <a:pt x="42" y="42"/>
                    <a:pt x="38" y="45"/>
                  </a:cubicBezTo>
                  <a:cubicBezTo>
                    <a:pt x="38" y="43"/>
                    <a:pt x="39" y="42"/>
                    <a:pt x="38" y="42"/>
                  </a:cubicBezTo>
                  <a:cubicBezTo>
                    <a:pt x="38" y="42"/>
                    <a:pt x="37" y="42"/>
                    <a:pt x="36" y="42"/>
                  </a:cubicBezTo>
                  <a:cubicBezTo>
                    <a:pt x="32" y="44"/>
                    <a:pt x="31" y="52"/>
                    <a:pt x="26" y="52"/>
                  </a:cubicBezTo>
                  <a:cubicBezTo>
                    <a:pt x="26" y="49"/>
                    <a:pt x="29" y="45"/>
                    <a:pt x="32" y="43"/>
                  </a:cubicBezTo>
                  <a:cubicBezTo>
                    <a:pt x="36" y="37"/>
                    <a:pt x="40" y="31"/>
                    <a:pt x="45" y="26"/>
                  </a:cubicBezTo>
                  <a:cubicBezTo>
                    <a:pt x="49" y="21"/>
                    <a:pt x="53" y="16"/>
                    <a:pt x="58" y="11"/>
                  </a:cubicBezTo>
                  <a:cubicBezTo>
                    <a:pt x="60" y="9"/>
                    <a:pt x="63" y="7"/>
                    <a:pt x="65" y="5"/>
                  </a:cubicBezTo>
                  <a:cubicBezTo>
                    <a:pt x="67" y="6"/>
                    <a:pt x="67" y="6"/>
                    <a:pt x="67" y="6"/>
                  </a:cubicBezTo>
                  <a:moveTo>
                    <a:pt x="91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58" y="0"/>
                    <a:pt x="30" y="2"/>
                    <a:pt x="0" y="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4"/>
                    <a:pt x="5" y="40"/>
                    <a:pt x="6" y="35"/>
                  </a:cubicBezTo>
                  <a:cubicBezTo>
                    <a:pt x="4" y="36"/>
                    <a:pt x="3" y="38"/>
                    <a:pt x="2" y="40"/>
                  </a:cubicBezTo>
                  <a:cubicBezTo>
                    <a:pt x="3" y="32"/>
                    <a:pt x="12" y="25"/>
                    <a:pt x="17" y="19"/>
                  </a:cubicBezTo>
                  <a:cubicBezTo>
                    <a:pt x="20" y="16"/>
                    <a:pt x="23" y="13"/>
                    <a:pt x="26" y="9"/>
                  </a:cubicBezTo>
                  <a:cubicBezTo>
                    <a:pt x="27" y="8"/>
                    <a:pt x="29" y="4"/>
                    <a:pt x="32" y="4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2" y="8"/>
                    <a:pt x="27" y="12"/>
                    <a:pt x="26" y="16"/>
                  </a:cubicBezTo>
                  <a:cubicBezTo>
                    <a:pt x="30" y="15"/>
                    <a:pt x="33" y="9"/>
                    <a:pt x="38" y="9"/>
                  </a:cubicBezTo>
                  <a:cubicBezTo>
                    <a:pt x="38" y="9"/>
                    <a:pt x="38" y="9"/>
                    <a:pt x="39" y="9"/>
                  </a:cubicBezTo>
                  <a:cubicBezTo>
                    <a:pt x="33" y="17"/>
                    <a:pt x="24" y="22"/>
                    <a:pt x="17" y="29"/>
                  </a:cubicBezTo>
                  <a:cubicBezTo>
                    <a:pt x="13" y="33"/>
                    <a:pt x="9" y="37"/>
                    <a:pt x="6" y="42"/>
                  </a:cubicBezTo>
                  <a:cubicBezTo>
                    <a:pt x="5" y="45"/>
                    <a:pt x="2" y="50"/>
                    <a:pt x="0" y="5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3"/>
                    <a:pt x="2" y="64"/>
                  </a:cubicBezTo>
                  <a:cubicBezTo>
                    <a:pt x="4" y="65"/>
                    <a:pt x="7" y="67"/>
                    <a:pt x="11" y="69"/>
                  </a:cubicBezTo>
                  <a:cubicBezTo>
                    <a:pt x="19" y="73"/>
                    <a:pt x="29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50" y="77"/>
                    <a:pt x="60" y="73"/>
                    <a:pt x="70" y="63"/>
                  </a:cubicBezTo>
                  <a:cubicBezTo>
                    <a:pt x="71" y="62"/>
                    <a:pt x="71" y="60"/>
                    <a:pt x="72" y="58"/>
                  </a:cubicBezTo>
                  <a:cubicBezTo>
                    <a:pt x="73" y="56"/>
                    <a:pt x="75" y="53"/>
                    <a:pt x="78" y="51"/>
                  </a:cubicBezTo>
                  <a:cubicBezTo>
                    <a:pt x="81" y="49"/>
                    <a:pt x="84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9" y="49"/>
                  </a:cubicBezTo>
                  <a:cubicBezTo>
                    <a:pt x="92" y="49"/>
                    <a:pt x="95" y="49"/>
                    <a:pt x="98" y="51"/>
                  </a:cubicBezTo>
                  <a:cubicBezTo>
                    <a:pt x="100" y="52"/>
                    <a:pt x="102" y="54"/>
                    <a:pt x="103" y="56"/>
                  </a:cubicBezTo>
                  <a:cubicBezTo>
                    <a:pt x="105" y="58"/>
                    <a:pt x="105" y="61"/>
                    <a:pt x="106" y="63"/>
                  </a:cubicBezTo>
                  <a:cubicBezTo>
                    <a:pt x="116" y="73"/>
                    <a:pt x="126" y="77"/>
                    <a:pt x="136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46" y="77"/>
                    <a:pt x="156" y="73"/>
                    <a:pt x="163" y="70"/>
                  </a:cubicBezTo>
                  <a:cubicBezTo>
                    <a:pt x="169" y="67"/>
                    <a:pt x="174" y="64"/>
                    <a:pt x="176" y="62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45" y="2"/>
                    <a:pt x="116" y="0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1" name="Freeform 411">
              <a:extLst>
                <a:ext uri="{FF2B5EF4-FFF2-40B4-BE49-F238E27FC236}">
                  <a16:creationId xmlns:a16="http://schemas.microsoft.com/office/drawing/2014/main" id="{46811029-7716-4BB4-9F8D-42F92EF25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299"/>
              <a:ext cx="470" cy="222"/>
            </a:xfrm>
            <a:custGeom>
              <a:avLst/>
              <a:gdLst>
                <a:gd name="T0" fmla="*/ 1470 w 188"/>
                <a:gd name="T1" fmla="*/ 853 h 89"/>
                <a:gd name="T2" fmla="*/ 1220 w 188"/>
                <a:gd name="T3" fmla="*/ 995 h 89"/>
                <a:gd name="T4" fmla="*/ 1188 w 188"/>
                <a:gd name="T5" fmla="*/ 1090 h 89"/>
                <a:gd name="T6" fmla="*/ 1208 w 188"/>
                <a:gd name="T7" fmla="*/ 1058 h 89"/>
                <a:gd name="T8" fmla="*/ 270 w 188"/>
                <a:gd name="T9" fmla="*/ 1162 h 89"/>
                <a:gd name="T10" fmla="*/ 95 w 188"/>
                <a:gd name="T11" fmla="*/ 1058 h 89"/>
                <a:gd name="T12" fmla="*/ 83 w 188"/>
                <a:gd name="T13" fmla="*/ 1040 h 89"/>
                <a:gd name="T14" fmla="*/ 95 w 188"/>
                <a:gd name="T15" fmla="*/ 1090 h 89"/>
                <a:gd name="T16" fmla="*/ 50 w 188"/>
                <a:gd name="T17" fmla="*/ 187 h 89"/>
                <a:gd name="T18" fmla="*/ 1395 w 188"/>
                <a:gd name="T19" fmla="*/ 92 h 89"/>
                <a:gd name="T20" fmla="*/ 1395 w 188"/>
                <a:gd name="T21" fmla="*/ 92 h 89"/>
                <a:gd name="T22" fmla="*/ 1520 w 188"/>
                <a:gd name="T23" fmla="*/ 42 h 89"/>
                <a:gd name="T24" fmla="*/ 2875 w 188"/>
                <a:gd name="T25" fmla="*/ 229 h 89"/>
                <a:gd name="T26" fmla="*/ 2845 w 188"/>
                <a:gd name="T27" fmla="*/ 187 h 89"/>
                <a:gd name="T28" fmla="*/ 2895 w 188"/>
                <a:gd name="T29" fmla="*/ 1090 h 89"/>
                <a:gd name="T30" fmla="*/ 2863 w 188"/>
                <a:gd name="T31" fmla="*/ 1040 h 89"/>
                <a:gd name="T32" fmla="*/ 2220 w 188"/>
                <a:gd name="T33" fmla="*/ 1287 h 89"/>
                <a:gd name="T34" fmla="*/ 1708 w 188"/>
                <a:gd name="T35" fmla="*/ 1090 h 89"/>
                <a:gd name="T36" fmla="*/ 1750 w 188"/>
                <a:gd name="T37" fmla="*/ 1090 h 89"/>
                <a:gd name="T38" fmla="*/ 1625 w 188"/>
                <a:gd name="T39" fmla="*/ 883 h 89"/>
                <a:gd name="T40" fmla="*/ 1470 w 188"/>
                <a:gd name="T41" fmla="*/ 853 h 89"/>
                <a:gd name="T42" fmla="*/ 1470 w 188"/>
                <a:gd name="T43" fmla="*/ 945 h 89"/>
                <a:gd name="T44" fmla="*/ 1583 w 188"/>
                <a:gd name="T45" fmla="*/ 965 h 89"/>
                <a:gd name="T46" fmla="*/ 1658 w 188"/>
                <a:gd name="T47" fmla="*/ 1090 h 89"/>
                <a:gd name="T48" fmla="*/ 1658 w 188"/>
                <a:gd name="T49" fmla="*/ 1090 h 89"/>
                <a:gd name="T50" fmla="*/ 1658 w 188"/>
                <a:gd name="T51" fmla="*/ 1090 h 89"/>
                <a:gd name="T52" fmla="*/ 1658 w 188"/>
                <a:gd name="T53" fmla="*/ 1090 h 89"/>
                <a:gd name="T54" fmla="*/ 2220 w 188"/>
                <a:gd name="T55" fmla="*/ 1382 h 89"/>
                <a:gd name="T56" fmla="*/ 2925 w 188"/>
                <a:gd name="T57" fmla="*/ 1120 h 89"/>
                <a:gd name="T58" fmla="*/ 2938 w 188"/>
                <a:gd name="T59" fmla="*/ 187 h 89"/>
                <a:gd name="T60" fmla="*/ 1520 w 188"/>
                <a:gd name="T61" fmla="*/ 0 h 89"/>
                <a:gd name="T62" fmla="*/ 1395 w 188"/>
                <a:gd name="T63" fmla="*/ 0 h 89"/>
                <a:gd name="T64" fmla="*/ 33 w 188"/>
                <a:gd name="T65" fmla="*/ 137 h 89"/>
                <a:gd name="T66" fmla="*/ 0 w 188"/>
                <a:gd name="T67" fmla="*/ 1090 h 89"/>
                <a:gd name="T68" fmla="*/ 220 w 188"/>
                <a:gd name="T69" fmla="*/ 1245 h 89"/>
                <a:gd name="T70" fmla="*/ 1283 w 188"/>
                <a:gd name="T71" fmla="*/ 1120 h 89"/>
                <a:gd name="T72" fmla="*/ 1270 w 188"/>
                <a:gd name="T73" fmla="*/ 1090 h 89"/>
                <a:gd name="T74" fmla="*/ 1283 w 188"/>
                <a:gd name="T75" fmla="*/ 1090 h 89"/>
                <a:gd name="T76" fmla="*/ 1283 w 188"/>
                <a:gd name="T77" fmla="*/ 1090 h 89"/>
                <a:gd name="T78" fmla="*/ 1313 w 188"/>
                <a:gd name="T79" fmla="*/ 1008 h 89"/>
                <a:gd name="T80" fmla="*/ 1470 w 188"/>
                <a:gd name="T81" fmla="*/ 945 h 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8" h="89">
                  <a:moveTo>
                    <a:pt x="94" y="58"/>
                  </a:moveTo>
                  <a:cubicBezTo>
                    <a:pt x="94" y="55"/>
                    <a:pt x="94" y="55"/>
                    <a:pt x="94" y="55"/>
                  </a:cubicBezTo>
                  <a:cubicBezTo>
                    <a:pt x="90" y="55"/>
                    <a:pt x="87" y="55"/>
                    <a:pt x="84" y="57"/>
                  </a:cubicBezTo>
                  <a:cubicBezTo>
                    <a:pt x="81" y="59"/>
                    <a:pt x="79" y="62"/>
                    <a:pt x="78" y="64"/>
                  </a:cubicBezTo>
                  <a:cubicBezTo>
                    <a:pt x="77" y="67"/>
                    <a:pt x="76" y="69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67" y="79"/>
                    <a:pt x="56" y="83"/>
                    <a:pt x="46" y="83"/>
                  </a:cubicBezTo>
                  <a:cubicBezTo>
                    <a:pt x="35" y="83"/>
                    <a:pt x="25" y="79"/>
                    <a:pt x="17" y="75"/>
                  </a:cubicBezTo>
                  <a:cubicBezTo>
                    <a:pt x="13" y="73"/>
                    <a:pt x="10" y="71"/>
                    <a:pt x="8" y="70"/>
                  </a:cubicBezTo>
                  <a:cubicBezTo>
                    <a:pt x="7" y="69"/>
                    <a:pt x="6" y="68"/>
                    <a:pt x="6" y="68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4" y="9"/>
                    <a:pt x="63" y="6"/>
                    <a:pt x="89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123" y="6"/>
                    <a:pt x="153" y="8"/>
                    <a:pt x="184" y="15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2" y="68"/>
                    <a:pt x="177" y="72"/>
                    <a:pt x="169" y="76"/>
                  </a:cubicBezTo>
                  <a:cubicBezTo>
                    <a:pt x="162" y="79"/>
                    <a:pt x="152" y="83"/>
                    <a:pt x="142" y="83"/>
                  </a:cubicBezTo>
                  <a:cubicBezTo>
                    <a:pt x="132" y="83"/>
                    <a:pt x="121" y="79"/>
                    <a:pt x="111" y="68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2" y="69"/>
                    <a:pt x="111" y="65"/>
                    <a:pt x="109" y="62"/>
                  </a:cubicBezTo>
                  <a:cubicBezTo>
                    <a:pt x="108" y="60"/>
                    <a:pt x="106" y="58"/>
                    <a:pt x="104" y="57"/>
                  </a:cubicBezTo>
                  <a:cubicBezTo>
                    <a:pt x="101" y="55"/>
                    <a:pt x="98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7" y="61"/>
                    <a:pt x="100" y="61"/>
                    <a:pt x="101" y="62"/>
                  </a:cubicBezTo>
                  <a:cubicBezTo>
                    <a:pt x="103" y="63"/>
                    <a:pt x="104" y="65"/>
                    <a:pt x="105" y="66"/>
                  </a:cubicBezTo>
                  <a:cubicBezTo>
                    <a:pt x="106" y="68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1"/>
                    <a:pt x="106" y="72"/>
                    <a:pt x="106" y="72"/>
                  </a:cubicBezTo>
                  <a:cubicBezTo>
                    <a:pt x="118" y="84"/>
                    <a:pt x="131" y="89"/>
                    <a:pt x="142" y="89"/>
                  </a:cubicBezTo>
                  <a:cubicBezTo>
                    <a:pt x="155" y="89"/>
                    <a:pt x="166" y="84"/>
                    <a:pt x="174" y="80"/>
                  </a:cubicBezTo>
                  <a:cubicBezTo>
                    <a:pt x="182" y="76"/>
                    <a:pt x="187" y="72"/>
                    <a:pt x="187" y="72"/>
                  </a:cubicBezTo>
                  <a:cubicBezTo>
                    <a:pt x="188" y="71"/>
                    <a:pt x="188" y="70"/>
                    <a:pt x="188" y="70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88" y="10"/>
                    <a:pt x="187" y="9"/>
                    <a:pt x="186" y="9"/>
                  </a:cubicBezTo>
                  <a:cubicBezTo>
                    <a:pt x="154" y="2"/>
                    <a:pt x="123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63" y="0"/>
                    <a:pt x="34" y="3"/>
                    <a:pt x="2" y="9"/>
                  </a:cubicBezTo>
                  <a:cubicBezTo>
                    <a:pt x="1" y="9"/>
                    <a:pt x="0" y="10"/>
                    <a:pt x="0" y="1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1" y="72"/>
                  </a:cubicBezTo>
                  <a:cubicBezTo>
                    <a:pt x="1" y="72"/>
                    <a:pt x="6" y="76"/>
                    <a:pt x="14" y="80"/>
                  </a:cubicBezTo>
                  <a:cubicBezTo>
                    <a:pt x="22" y="84"/>
                    <a:pt x="33" y="89"/>
                    <a:pt x="46" y="89"/>
                  </a:cubicBezTo>
                  <a:cubicBezTo>
                    <a:pt x="57" y="89"/>
                    <a:pt x="70" y="84"/>
                    <a:pt x="82" y="72"/>
                  </a:cubicBezTo>
                  <a:cubicBezTo>
                    <a:pt x="82" y="72"/>
                    <a:pt x="82" y="71"/>
                    <a:pt x="82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9"/>
                    <a:pt x="83" y="67"/>
                    <a:pt x="84" y="65"/>
                  </a:cubicBezTo>
                  <a:cubicBezTo>
                    <a:pt x="85" y="64"/>
                    <a:pt x="86" y="63"/>
                    <a:pt x="87" y="62"/>
                  </a:cubicBezTo>
                  <a:cubicBezTo>
                    <a:pt x="88" y="61"/>
                    <a:pt x="91" y="61"/>
                    <a:pt x="94" y="61"/>
                  </a:cubicBezTo>
                  <a:cubicBezTo>
                    <a:pt x="94" y="58"/>
                    <a:pt x="94" y="58"/>
                    <a:pt x="94" y="5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2" name="Freeform 412">
              <a:extLst>
                <a:ext uri="{FF2B5EF4-FFF2-40B4-BE49-F238E27FC236}">
                  <a16:creationId xmlns:a16="http://schemas.microsoft.com/office/drawing/2014/main" id="{DBBD8374-F5DF-43F5-ABA9-63CEEF078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366"/>
              <a:ext cx="42" cy="60"/>
            </a:xfrm>
            <a:custGeom>
              <a:avLst/>
              <a:gdLst>
                <a:gd name="T0" fmla="*/ 257 w 17"/>
                <a:gd name="T1" fmla="*/ 0 h 24"/>
                <a:gd name="T2" fmla="*/ 257 w 17"/>
                <a:gd name="T3" fmla="*/ 375 h 24"/>
                <a:gd name="T4" fmla="*/ 257 w 1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7" y="0"/>
                  </a:moveTo>
                  <a:cubicBezTo>
                    <a:pt x="17" y="0"/>
                    <a:pt x="0" y="10"/>
                    <a:pt x="17" y="24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3" name="Freeform 413">
              <a:extLst>
                <a:ext uri="{FF2B5EF4-FFF2-40B4-BE49-F238E27FC236}">
                  <a16:creationId xmlns:a16="http://schemas.microsoft.com/office/drawing/2014/main" id="{394BF8C9-9F34-4496-9510-294485A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366"/>
              <a:ext cx="33" cy="63"/>
            </a:xfrm>
            <a:custGeom>
              <a:avLst/>
              <a:gdLst>
                <a:gd name="T0" fmla="*/ 0 w 13"/>
                <a:gd name="T1" fmla="*/ 0 h 25"/>
                <a:gd name="T2" fmla="*/ 0 w 13"/>
                <a:gd name="T3" fmla="*/ 401 h 25"/>
                <a:gd name="T4" fmla="*/ 0 w 1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3" y="11"/>
                    <a:pt x="0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4" name="Freeform 414">
              <a:extLst>
                <a:ext uri="{FF2B5EF4-FFF2-40B4-BE49-F238E27FC236}">
                  <a16:creationId xmlns:a16="http://schemas.microsoft.com/office/drawing/2014/main" id="{72A5E887-216F-4560-8339-268444F6A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324"/>
              <a:ext cx="98" cy="120"/>
            </a:xfrm>
            <a:custGeom>
              <a:avLst/>
              <a:gdLst>
                <a:gd name="T0" fmla="*/ 505 w 39"/>
                <a:gd name="T1" fmla="*/ 0 h 48"/>
                <a:gd name="T2" fmla="*/ 410 w 39"/>
                <a:gd name="T3" fmla="*/ 83 h 48"/>
                <a:gd name="T4" fmla="*/ 271 w 39"/>
                <a:gd name="T5" fmla="*/ 238 h 48"/>
                <a:gd name="T6" fmla="*/ 33 w 39"/>
                <a:gd name="T7" fmla="*/ 563 h 48"/>
                <a:gd name="T8" fmla="*/ 95 w 39"/>
                <a:gd name="T9" fmla="*/ 488 h 48"/>
                <a:gd name="T10" fmla="*/ 0 w 39"/>
                <a:gd name="T11" fmla="*/ 688 h 48"/>
                <a:gd name="T12" fmla="*/ 0 w 39"/>
                <a:gd name="T13" fmla="*/ 750 h 48"/>
                <a:gd name="T14" fmla="*/ 95 w 39"/>
                <a:gd name="T15" fmla="*/ 595 h 48"/>
                <a:gd name="T16" fmla="*/ 271 w 39"/>
                <a:gd name="T17" fmla="*/ 395 h 48"/>
                <a:gd name="T18" fmla="*/ 618 w 39"/>
                <a:gd name="T19" fmla="*/ 83 h 48"/>
                <a:gd name="T20" fmla="*/ 601 w 39"/>
                <a:gd name="T21" fmla="*/ 83 h 48"/>
                <a:gd name="T22" fmla="*/ 410 w 39"/>
                <a:gd name="T23" fmla="*/ 188 h 48"/>
                <a:gd name="T24" fmla="*/ 538 w 39"/>
                <a:gd name="T25" fmla="*/ 0 h 48"/>
                <a:gd name="T26" fmla="*/ 525 w 39"/>
                <a:gd name="T27" fmla="*/ 0 h 48"/>
                <a:gd name="T28" fmla="*/ 505 w 39"/>
                <a:gd name="T29" fmla="*/ 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48">
                  <a:moveTo>
                    <a:pt x="32" y="0"/>
                  </a:moveTo>
                  <a:cubicBezTo>
                    <a:pt x="29" y="0"/>
                    <a:pt x="27" y="4"/>
                    <a:pt x="26" y="5"/>
                  </a:cubicBezTo>
                  <a:cubicBezTo>
                    <a:pt x="23" y="9"/>
                    <a:pt x="20" y="12"/>
                    <a:pt x="17" y="15"/>
                  </a:cubicBezTo>
                  <a:cubicBezTo>
                    <a:pt x="12" y="21"/>
                    <a:pt x="3" y="28"/>
                    <a:pt x="2" y="36"/>
                  </a:cubicBezTo>
                  <a:cubicBezTo>
                    <a:pt x="3" y="34"/>
                    <a:pt x="4" y="32"/>
                    <a:pt x="6" y="31"/>
                  </a:cubicBezTo>
                  <a:cubicBezTo>
                    <a:pt x="5" y="36"/>
                    <a:pt x="2" y="40"/>
                    <a:pt x="0" y="4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6"/>
                    <a:pt x="5" y="41"/>
                    <a:pt x="6" y="38"/>
                  </a:cubicBezTo>
                  <a:cubicBezTo>
                    <a:pt x="9" y="33"/>
                    <a:pt x="13" y="29"/>
                    <a:pt x="17" y="25"/>
                  </a:cubicBezTo>
                  <a:cubicBezTo>
                    <a:pt x="24" y="18"/>
                    <a:pt x="33" y="13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3" y="5"/>
                    <a:pt x="30" y="11"/>
                    <a:pt x="26" y="12"/>
                  </a:cubicBezTo>
                  <a:cubicBezTo>
                    <a:pt x="27" y="8"/>
                    <a:pt x="32" y="4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5" name="Freeform 415">
              <a:extLst>
                <a:ext uri="{FF2B5EF4-FFF2-40B4-BE49-F238E27FC236}">
                  <a16:creationId xmlns:a16="http://schemas.microsoft.com/office/drawing/2014/main" id="{226685C4-AF57-46C2-ABB8-9A5A5B69B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434"/>
              <a:ext cx="3" cy="12"/>
            </a:xfrm>
            <a:custGeom>
              <a:avLst/>
              <a:gdLst>
                <a:gd name="T0" fmla="*/ 27 w 1"/>
                <a:gd name="T1" fmla="*/ 0 h 5"/>
                <a:gd name="T2" fmla="*/ 0 w 1"/>
                <a:gd name="T3" fmla="*/ 70 h 5"/>
                <a:gd name="T4" fmla="*/ 27 w 1"/>
                <a:gd name="T5" fmla="*/ 58 h 5"/>
                <a:gd name="T6" fmla="*/ 27 w 1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6" name="Freeform 416">
              <a:extLst>
                <a:ext uri="{FF2B5EF4-FFF2-40B4-BE49-F238E27FC236}">
                  <a16:creationId xmlns:a16="http://schemas.microsoft.com/office/drawing/2014/main" id="{AB929B05-070A-4777-B37C-3001F1134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319"/>
              <a:ext cx="120" cy="125"/>
            </a:xfrm>
            <a:custGeom>
              <a:avLst/>
              <a:gdLst>
                <a:gd name="T0" fmla="*/ 720 w 48"/>
                <a:gd name="T1" fmla="*/ 0 h 50"/>
                <a:gd name="T2" fmla="*/ 645 w 48"/>
                <a:gd name="T3" fmla="*/ 63 h 50"/>
                <a:gd name="T4" fmla="*/ 613 w 48"/>
                <a:gd name="T5" fmla="*/ 50 h 50"/>
                <a:gd name="T6" fmla="*/ 500 w 48"/>
                <a:gd name="T7" fmla="*/ 145 h 50"/>
                <a:gd name="T8" fmla="*/ 300 w 48"/>
                <a:gd name="T9" fmla="*/ 375 h 50"/>
                <a:gd name="T10" fmla="*/ 95 w 48"/>
                <a:gd name="T11" fmla="*/ 645 h 50"/>
                <a:gd name="T12" fmla="*/ 0 w 48"/>
                <a:gd name="T13" fmla="*/ 783 h 50"/>
                <a:gd name="T14" fmla="*/ 158 w 48"/>
                <a:gd name="T15" fmla="*/ 625 h 50"/>
                <a:gd name="T16" fmla="*/ 188 w 48"/>
                <a:gd name="T17" fmla="*/ 625 h 50"/>
                <a:gd name="T18" fmla="*/ 188 w 48"/>
                <a:gd name="T19" fmla="*/ 675 h 50"/>
                <a:gd name="T20" fmla="*/ 345 w 48"/>
                <a:gd name="T21" fmla="*/ 470 h 50"/>
                <a:gd name="T22" fmla="*/ 550 w 48"/>
                <a:gd name="T23" fmla="*/ 250 h 50"/>
                <a:gd name="T24" fmla="*/ 750 w 48"/>
                <a:gd name="T25" fmla="*/ 0 h 50"/>
                <a:gd name="T26" fmla="*/ 720 w 48"/>
                <a:gd name="T27" fmla="*/ 0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" h="50">
                  <a:moveTo>
                    <a:pt x="46" y="0"/>
                  </a:moveTo>
                  <a:cubicBezTo>
                    <a:pt x="44" y="0"/>
                    <a:pt x="41" y="2"/>
                    <a:pt x="41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7" y="5"/>
                    <a:pt x="34" y="7"/>
                    <a:pt x="32" y="9"/>
                  </a:cubicBezTo>
                  <a:cubicBezTo>
                    <a:pt x="27" y="14"/>
                    <a:pt x="23" y="19"/>
                    <a:pt x="19" y="24"/>
                  </a:cubicBezTo>
                  <a:cubicBezTo>
                    <a:pt x="14" y="29"/>
                    <a:pt x="10" y="35"/>
                    <a:pt x="6" y="41"/>
                  </a:cubicBezTo>
                  <a:cubicBezTo>
                    <a:pt x="3" y="43"/>
                    <a:pt x="0" y="47"/>
                    <a:pt x="0" y="50"/>
                  </a:cubicBezTo>
                  <a:cubicBezTo>
                    <a:pt x="5" y="50"/>
                    <a:pt x="6" y="42"/>
                    <a:pt x="10" y="40"/>
                  </a:cubicBezTo>
                  <a:cubicBezTo>
                    <a:pt x="11" y="40"/>
                    <a:pt x="12" y="40"/>
                    <a:pt x="12" y="40"/>
                  </a:cubicBezTo>
                  <a:cubicBezTo>
                    <a:pt x="13" y="40"/>
                    <a:pt x="12" y="41"/>
                    <a:pt x="12" y="43"/>
                  </a:cubicBezTo>
                  <a:cubicBezTo>
                    <a:pt x="16" y="40"/>
                    <a:pt x="19" y="34"/>
                    <a:pt x="22" y="30"/>
                  </a:cubicBezTo>
                  <a:cubicBezTo>
                    <a:pt x="26" y="25"/>
                    <a:pt x="30" y="20"/>
                    <a:pt x="35" y="16"/>
                  </a:cubicBezTo>
                  <a:cubicBezTo>
                    <a:pt x="39" y="11"/>
                    <a:pt x="46" y="6"/>
                    <a:pt x="48" y="0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7" name="Freeform 417">
              <a:extLst>
                <a:ext uri="{FF2B5EF4-FFF2-40B4-BE49-F238E27FC236}">
                  <a16:creationId xmlns:a16="http://schemas.microsoft.com/office/drawing/2014/main" id="{0828EF6D-EFDD-4322-9510-09C938CF6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354"/>
              <a:ext cx="120" cy="130"/>
            </a:xfrm>
            <a:custGeom>
              <a:avLst/>
              <a:gdLst>
                <a:gd name="T0" fmla="*/ 738 w 48"/>
                <a:gd name="T1" fmla="*/ 0 h 52"/>
                <a:gd name="T2" fmla="*/ 550 w 48"/>
                <a:gd name="T3" fmla="*/ 125 h 52"/>
                <a:gd name="T4" fmla="*/ 520 w 48"/>
                <a:gd name="T5" fmla="*/ 83 h 52"/>
                <a:gd name="T6" fmla="*/ 238 w 48"/>
                <a:gd name="T7" fmla="*/ 458 h 52"/>
                <a:gd name="T8" fmla="*/ 33 w 48"/>
                <a:gd name="T9" fmla="*/ 813 h 52"/>
                <a:gd name="T10" fmla="*/ 238 w 48"/>
                <a:gd name="T11" fmla="*/ 595 h 52"/>
                <a:gd name="T12" fmla="*/ 238 w 48"/>
                <a:gd name="T13" fmla="*/ 645 h 52"/>
                <a:gd name="T14" fmla="*/ 333 w 48"/>
                <a:gd name="T15" fmla="*/ 520 h 52"/>
                <a:gd name="T16" fmla="*/ 533 w 48"/>
                <a:gd name="T17" fmla="*/ 283 h 52"/>
                <a:gd name="T18" fmla="*/ 750 w 48"/>
                <a:gd name="T19" fmla="*/ 0 h 52"/>
                <a:gd name="T20" fmla="*/ 738 w 48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52">
                  <a:moveTo>
                    <a:pt x="47" y="0"/>
                  </a:moveTo>
                  <a:cubicBezTo>
                    <a:pt x="43" y="0"/>
                    <a:pt x="37" y="5"/>
                    <a:pt x="35" y="8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6" y="12"/>
                    <a:pt x="21" y="21"/>
                    <a:pt x="15" y="29"/>
                  </a:cubicBezTo>
                  <a:cubicBezTo>
                    <a:pt x="10" y="35"/>
                    <a:pt x="0" y="44"/>
                    <a:pt x="2" y="52"/>
                  </a:cubicBezTo>
                  <a:cubicBezTo>
                    <a:pt x="7" y="51"/>
                    <a:pt x="11" y="40"/>
                    <a:pt x="15" y="38"/>
                  </a:cubicBezTo>
                  <a:cubicBezTo>
                    <a:pt x="15" y="39"/>
                    <a:pt x="15" y="40"/>
                    <a:pt x="15" y="41"/>
                  </a:cubicBezTo>
                  <a:cubicBezTo>
                    <a:pt x="17" y="40"/>
                    <a:pt x="19" y="36"/>
                    <a:pt x="21" y="33"/>
                  </a:cubicBezTo>
                  <a:cubicBezTo>
                    <a:pt x="25" y="28"/>
                    <a:pt x="29" y="23"/>
                    <a:pt x="34" y="18"/>
                  </a:cubicBezTo>
                  <a:cubicBezTo>
                    <a:pt x="38" y="12"/>
                    <a:pt x="46" y="7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8" name="Freeform 418">
              <a:extLst>
                <a:ext uri="{FF2B5EF4-FFF2-40B4-BE49-F238E27FC236}">
                  <a16:creationId xmlns:a16="http://schemas.microsoft.com/office/drawing/2014/main" id="{74AE408E-4A2C-4B8F-984D-0EC600C31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324"/>
              <a:ext cx="108" cy="130"/>
            </a:xfrm>
            <a:custGeom>
              <a:avLst/>
              <a:gdLst>
                <a:gd name="T0" fmla="*/ 651 w 43"/>
                <a:gd name="T1" fmla="*/ 0 h 52"/>
                <a:gd name="T2" fmla="*/ 618 w 43"/>
                <a:gd name="T3" fmla="*/ 33 h 52"/>
                <a:gd name="T4" fmla="*/ 600 w 43"/>
                <a:gd name="T5" fmla="*/ 20 h 52"/>
                <a:gd name="T6" fmla="*/ 505 w 43"/>
                <a:gd name="T7" fmla="*/ 145 h 52"/>
                <a:gd name="T8" fmla="*/ 304 w 43"/>
                <a:gd name="T9" fmla="*/ 375 h 52"/>
                <a:gd name="T10" fmla="*/ 113 w 43"/>
                <a:gd name="T11" fmla="*/ 595 h 52"/>
                <a:gd name="T12" fmla="*/ 20 w 43"/>
                <a:gd name="T13" fmla="*/ 738 h 52"/>
                <a:gd name="T14" fmla="*/ 158 w 43"/>
                <a:gd name="T15" fmla="*/ 625 h 52"/>
                <a:gd name="T16" fmla="*/ 95 w 43"/>
                <a:gd name="T17" fmla="*/ 813 h 52"/>
                <a:gd name="T18" fmla="*/ 347 w 43"/>
                <a:gd name="T19" fmla="*/ 533 h 52"/>
                <a:gd name="T20" fmla="*/ 522 w 43"/>
                <a:gd name="T21" fmla="*/ 363 h 52"/>
                <a:gd name="T22" fmla="*/ 618 w 43"/>
                <a:gd name="T23" fmla="*/ 250 h 52"/>
                <a:gd name="T24" fmla="*/ 379 w 43"/>
                <a:gd name="T25" fmla="*/ 425 h 52"/>
                <a:gd name="T26" fmla="*/ 568 w 43"/>
                <a:gd name="T27" fmla="*/ 175 h 52"/>
                <a:gd name="T28" fmla="*/ 568 w 43"/>
                <a:gd name="T29" fmla="*/ 175 h 52"/>
                <a:gd name="T30" fmla="*/ 663 w 43"/>
                <a:gd name="T31" fmla="*/ 50 h 52"/>
                <a:gd name="T32" fmla="*/ 651 w 43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52">
                  <a:moveTo>
                    <a:pt x="41" y="0"/>
                  </a:moveTo>
                  <a:cubicBezTo>
                    <a:pt x="40" y="0"/>
                    <a:pt x="40" y="1"/>
                    <a:pt x="39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5" y="3"/>
                    <a:pt x="34" y="7"/>
                    <a:pt x="32" y="9"/>
                  </a:cubicBezTo>
                  <a:cubicBezTo>
                    <a:pt x="28" y="15"/>
                    <a:pt x="23" y="19"/>
                    <a:pt x="19" y="24"/>
                  </a:cubicBezTo>
                  <a:cubicBezTo>
                    <a:pt x="14" y="29"/>
                    <a:pt x="11" y="34"/>
                    <a:pt x="7" y="38"/>
                  </a:cubicBezTo>
                  <a:cubicBezTo>
                    <a:pt x="5" y="40"/>
                    <a:pt x="0" y="44"/>
                    <a:pt x="1" y="47"/>
                  </a:cubicBezTo>
                  <a:cubicBezTo>
                    <a:pt x="4" y="45"/>
                    <a:pt x="6" y="41"/>
                    <a:pt x="10" y="40"/>
                  </a:cubicBezTo>
                  <a:cubicBezTo>
                    <a:pt x="9" y="44"/>
                    <a:pt x="7" y="48"/>
                    <a:pt x="6" y="52"/>
                  </a:cubicBezTo>
                  <a:cubicBezTo>
                    <a:pt x="12" y="47"/>
                    <a:pt x="17" y="40"/>
                    <a:pt x="22" y="34"/>
                  </a:cubicBezTo>
                  <a:cubicBezTo>
                    <a:pt x="26" y="30"/>
                    <a:pt x="30" y="26"/>
                    <a:pt x="33" y="23"/>
                  </a:cubicBezTo>
                  <a:cubicBezTo>
                    <a:pt x="35" y="21"/>
                    <a:pt x="38" y="18"/>
                    <a:pt x="39" y="16"/>
                  </a:cubicBezTo>
                  <a:cubicBezTo>
                    <a:pt x="35" y="19"/>
                    <a:pt x="28" y="25"/>
                    <a:pt x="24" y="27"/>
                  </a:cubicBezTo>
                  <a:cubicBezTo>
                    <a:pt x="27" y="21"/>
                    <a:pt x="32" y="15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8"/>
                    <a:pt x="41" y="6"/>
                    <a:pt x="42" y="3"/>
                  </a:cubicBezTo>
                  <a:cubicBezTo>
                    <a:pt x="43" y="1"/>
                    <a:pt x="42" y="0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9" name="Freeform 419">
              <a:extLst>
                <a:ext uri="{FF2B5EF4-FFF2-40B4-BE49-F238E27FC236}">
                  <a16:creationId xmlns:a16="http://schemas.microsoft.com/office/drawing/2014/main" id="{0AC3C3D2-60A1-45D1-B157-CA78F83E5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344"/>
              <a:ext cx="100" cy="135"/>
            </a:xfrm>
            <a:custGeom>
              <a:avLst/>
              <a:gdLst>
                <a:gd name="T0" fmla="*/ 595 w 40"/>
                <a:gd name="T1" fmla="*/ 0 h 54"/>
                <a:gd name="T2" fmla="*/ 408 w 40"/>
                <a:gd name="T3" fmla="*/ 220 h 54"/>
                <a:gd name="T4" fmla="*/ 188 w 40"/>
                <a:gd name="T5" fmla="*/ 470 h 54"/>
                <a:gd name="T6" fmla="*/ 270 w 40"/>
                <a:gd name="T7" fmla="*/ 438 h 54"/>
                <a:gd name="T8" fmla="*/ 125 w 40"/>
                <a:gd name="T9" fmla="*/ 625 h 54"/>
                <a:gd name="T10" fmla="*/ 0 w 40"/>
                <a:gd name="T11" fmla="*/ 845 h 54"/>
                <a:gd name="T12" fmla="*/ 20 w 40"/>
                <a:gd name="T13" fmla="*/ 845 h 54"/>
                <a:gd name="T14" fmla="*/ 145 w 40"/>
                <a:gd name="T15" fmla="*/ 708 h 54"/>
                <a:gd name="T16" fmla="*/ 313 w 40"/>
                <a:gd name="T17" fmla="*/ 533 h 54"/>
                <a:gd name="T18" fmla="*/ 300 w 40"/>
                <a:gd name="T19" fmla="*/ 550 h 54"/>
                <a:gd name="T20" fmla="*/ 488 w 40"/>
                <a:gd name="T21" fmla="*/ 300 h 54"/>
                <a:gd name="T22" fmla="*/ 470 w 40"/>
                <a:gd name="T23" fmla="*/ 300 h 54"/>
                <a:gd name="T24" fmla="*/ 363 w 40"/>
                <a:gd name="T25" fmla="*/ 363 h 54"/>
                <a:gd name="T26" fmla="*/ 500 w 40"/>
                <a:gd name="T27" fmla="*/ 175 h 54"/>
                <a:gd name="T28" fmla="*/ 613 w 40"/>
                <a:gd name="T29" fmla="*/ 20 h 54"/>
                <a:gd name="T30" fmla="*/ 595 w 40"/>
                <a:gd name="T31" fmla="*/ 0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0" h="54">
                  <a:moveTo>
                    <a:pt x="38" y="0"/>
                  </a:moveTo>
                  <a:cubicBezTo>
                    <a:pt x="34" y="5"/>
                    <a:pt x="30" y="9"/>
                    <a:pt x="26" y="14"/>
                  </a:cubicBezTo>
                  <a:cubicBezTo>
                    <a:pt x="22" y="17"/>
                    <a:pt x="13" y="25"/>
                    <a:pt x="12" y="30"/>
                  </a:cubicBezTo>
                  <a:cubicBezTo>
                    <a:pt x="14" y="30"/>
                    <a:pt x="15" y="28"/>
                    <a:pt x="17" y="28"/>
                  </a:cubicBezTo>
                  <a:cubicBezTo>
                    <a:pt x="16" y="32"/>
                    <a:pt x="10" y="37"/>
                    <a:pt x="8" y="40"/>
                  </a:cubicBezTo>
                  <a:cubicBezTo>
                    <a:pt x="5" y="43"/>
                    <a:pt x="1" y="49"/>
                    <a:pt x="0" y="54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4" y="54"/>
                    <a:pt x="7" y="47"/>
                    <a:pt x="9" y="45"/>
                  </a:cubicBezTo>
                  <a:cubicBezTo>
                    <a:pt x="12" y="41"/>
                    <a:pt x="15" y="37"/>
                    <a:pt x="20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23" y="30"/>
                    <a:pt x="29" y="25"/>
                    <a:pt x="31" y="19"/>
                  </a:cubicBezTo>
                  <a:cubicBezTo>
                    <a:pt x="31" y="19"/>
                    <a:pt x="30" y="19"/>
                    <a:pt x="30" y="19"/>
                  </a:cubicBezTo>
                  <a:cubicBezTo>
                    <a:pt x="28" y="19"/>
                    <a:pt x="25" y="22"/>
                    <a:pt x="23" y="23"/>
                  </a:cubicBezTo>
                  <a:cubicBezTo>
                    <a:pt x="25" y="18"/>
                    <a:pt x="29" y="15"/>
                    <a:pt x="32" y="11"/>
                  </a:cubicBezTo>
                  <a:cubicBezTo>
                    <a:pt x="34" y="9"/>
                    <a:pt x="40" y="3"/>
                    <a:pt x="39" y="1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0" name="Freeform 420">
              <a:extLst>
                <a:ext uri="{FF2B5EF4-FFF2-40B4-BE49-F238E27FC236}">
                  <a16:creationId xmlns:a16="http://schemas.microsoft.com/office/drawing/2014/main" id="{1A241E05-0A49-4322-8434-F78E4D729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406"/>
              <a:ext cx="60" cy="73"/>
            </a:xfrm>
            <a:custGeom>
              <a:avLst/>
              <a:gdLst>
                <a:gd name="T0" fmla="*/ 363 w 24"/>
                <a:gd name="T1" fmla="*/ 0 h 29"/>
                <a:gd name="T2" fmla="*/ 363 w 24"/>
                <a:gd name="T3" fmla="*/ 0 h 29"/>
                <a:gd name="T4" fmla="*/ 313 w 24"/>
                <a:gd name="T5" fmla="*/ 20 h 29"/>
                <a:gd name="T6" fmla="*/ 300 w 24"/>
                <a:gd name="T7" fmla="*/ 20 h 29"/>
                <a:gd name="T8" fmla="*/ 158 w 24"/>
                <a:gd name="T9" fmla="*/ 222 h 29"/>
                <a:gd name="T10" fmla="*/ 0 w 24"/>
                <a:gd name="T11" fmla="*/ 463 h 29"/>
                <a:gd name="T12" fmla="*/ 175 w 24"/>
                <a:gd name="T13" fmla="*/ 335 h 29"/>
                <a:gd name="T14" fmla="*/ 145 w 24"/>
                <a:gd name="T15" fmla="*/ 413 h 29"/>
                <a:gd name="T16" fmla="*/ 175 w 24"/>
                <a:gd name="T17" fmla="*/ 347 h 29"/>
                <a:gd name="T18" fmla="*/ 283 w 24"/>
                <a:gd name="T19" fmla="*/ 191 h 29"/>
                <a:gd name="T20" fmla="*/ 375 w 24"/>
                <a:gd name="T21" fmla="*/ 0 h 29"/>
                <a:gd name="T22" fmla="*/ 363 w 24"/>
                <a:gd name="T23" fmla="*/ 0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29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6"/>
                    <a:pt x="13" y="10"/>
                    <a:pt x="10" y="14"/>
                  </a:cubicBezTo>
                  <a:cubicBezTo>
                    <a:pt x="7" y="17"/>
                    <a:pt x="0" y="24"/>
                    <a:pt x="0" y="29"/>
                  </a:cubicBezTo>
                  <a:cubicBezTo>
                    <a:pt x="4" y="27"/>
                    <a:pt x="6" y="22"/>
                    <a:pt x="11" y="21"/>
                  </a:cubicBezTo>
                  <a:cubicBezTo>
                    <a:pt x="11" y="23"/>
                    <a:pt x="10" y="25"/>
                    <a:pt x="9" y="26"/>
                  </a:cubicBezTo>
                  <a:cubicBezTo>
                    <a:pt x="10" y="25"/>
                    <a:pt x="10" y="24"/>
                    <a:pt x="11" y="22"/>
                  </a:cubicBezTo>
                  <a:cubicBezTo>
                    <a:pt x="13" y="19"/>
                    <a:pt x="15" y="15"/>
                    <a:pt x="18" y="12"/>
                  </a:cubicBezTo>
                  <a:cubicBezTo>
                    <a:pt x="20" y="9"/>
                    <a:pt x="24" y="4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8" name="Group 421">
            <a:extLst>
              <a:ext uri="{FF2B5EF4-FFF2-40B4-BE49-F238E27FC236}">
                <a16:creationId xmlns:a16="http://schemas.microsoft.com/office/drawing/2014/main" id="{933E9129-7F26-4C0D-A999-8D5B8BAF43BD}"/>
              </a:ext>
            </a:extLst>
          </p:cNvPr>
          <p:cNvGrpSpPr>
            <a:grpSpLocks/>
          </p:cNvGrpSpPr>
          <p:nvPr/>
        </p:nvGrpSpPr>
        <p:grpSpPr bwMode="auto">
          <a:xfrm>
            <a:off x="8915400" y="1581150"/>
            <a:ext cx="406400" cy="300038"/>
            <a:chOff x="2357" y="1589"/>
            <a:chExt cx="473" cy="350"/>
          </a:xfrm>
        </p:grpSpPr>
        <p:sp>
          <p:nvSpPr>
            <p:cNvPr id="23705" name="Freeform 422">
              <a:extLst>
                <a:ext uri="{FF2B5EF4-FFF2-40B4-BE49-F238E27FC236}">
                  <a16:creationId xmlns:a16="http://schemas.microsoft.com/office/drawing/2014/main" id="{8776AE4C-774E-48A2-BB38-9329A4F12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589"/>
              <a:ext cx="473" cy="350"/>
            </a:xfrm>
            <a:custGeom>
              <a:avLst/>
              <a:gdLst>
                <a:gd name="T0" fmla="*/ 1522 w 189"/>
                <a:gd name="T1" fmla="*/ 2188 h 140"/>
                <a:gd name="T2" fmla="*/ 2755 w 189"/>
                <a:gd name="T3" fmla="*/ 1270 h 140"/>
                <a:gd name="T4" fmla="*/ 2963 w 189"/>
                <a:gd name="T5" fmla="*/ 113 h 140"/>
                <a:gd name="T6" fmla="*/ 2255 w 189"/>
                <a:gd name="T7" fmla="*/ 345 h 140"/>
                <a:gd name="T8" fmla="*/ 1504 w 189"/>
                <a:gd name="T9" fmla="*/ 0 h 140"/>
                <a:gd name="T10" fmla="*/ 1459 w 189"/>
                <a:gd name="T11" fmla="*/ 0 h 140"/>
                <a:gd name="T12" fmla="*/ 708 w 189"/>
                <a:gd name="T13" fmla="*/ 345 h 140"/>
                <a:gd name="T14" fmla="*/ 0 w 189"/>
                <a:gd name="T15" fmla="*/ 113 h 140"/>
                <a:gd name="T16" fmla="*/ 208 w 189"/>
                <a:gd name="T17" fmla="*/ 1270 h 140"/>
                <a:gd name="T18" fmla="*/ 1442 w 189"/>
                <a:gd name="T19" fmla="*/ 2188 h 140"/>
                <a:gd name="T20" fmla="*/ 1522 w 189"/>
                <a:gd name="T21" fmla="*/ 2188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140">
                  <a:moveTo>
                    <a:pt x="97" y="140"/>
                  </a:moveTo>
                  <a:cubicBezTo>
                    <a:pt x="167" y="130"/>
                    <a:pt x="169" y="99"/>
                    <a:pt x="176" y="81"/>
                  </a:cubicBezTo>
                  <a:cubicBezTo>
                    <a:pt x="183" y="62"/>
                    <a:pt x="189" y="7"/>
                    <a:pt x="189" y="7"/>
                  </a:cubicBezTo>
                  <a:cubicBezTo>
                    <a:pt x="189" y="7"/>
                    <a:pt x="168" y="24"/>
                    <a:pt x="144" y="22"/>
                  </a:cubicBezTo>
                  <a:cubicBezTo>
                    <a:pt x="119" y="20"/>
                    <a:pt x="108" y="2"/>
                    <a:pt x="9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1" y="2"/>
                    <a:pt x="70" y="20"/>
                    <a:pt x="45" y="22"/>
                  </a:cubicBezTo>
                  <a:cubicBezTo>
                    <a:pt x="21" y="24"/>
                    <a:pt x="0" y="7"/>
                    <a:pt x="0" y="7"/>
                  </a:cubicBezTo>
                  <a:cubicBezTo>
                    <a:pt x="0" y="7"/>
                    <a:pt x="7" y="62"/>
                    <a:pt x="13" y="81"/>
                  </a:cubicBezTo>
                  <a:cubicBezTo>
                    <a:pt x="20" y="99"/>
                    <a:pt x="22" y="130"/>
                    <a:pt x="92" y="140"/>
                  </a:cubicBezTo>
                  <a:lnTo>
                    <a:pt x="97" y="140"/>
                  </a:lnTo>
                  <a:close/>
                </a:path>
              </a:pathLst>
            </a:custGeom>
            <a:solidFill>
              <a:srgbClr val="68B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6" name="Freeform 423">
              <a:extLst>
                <a:ext uri="{FF2B5EF4-FFF2-40B4-BE49-F238E27FC236}">
                  <a16:creationId xmlns:a16="http://schemas.microsoft.com/office/drawing/2014/main" id="{CADCD6E0-F568-45C7-A004-755E17949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589"/>
              <a:ext cx="473" cy="350"/>
            </a:xfrm>
            <a:custGeom>
              <a:avLst/>
              <a:gdLst>
                <a:gd name="T0" fmla="*/ 1522 w 189"/>
                <a:gd name="T1" fmla="*/ 2188 h 140"/>
                <a:gd name="T2" fmla="*/ 2755 w 189"/>
                <a:gd name="T3" fmla="*/ 1270 h 140"/>
                <a:gd name="T4" fmla="*/ 2963 w 189"/>
                <a:gd name="T5" fmla="*/ 113 h 140"/>
                <a:gd name="T6" fmla="*/ 2255 w 189"/>
                <a:gd name="T7" fmla="*/ 345 h 140"/>
                <a:gd name="T8" fmla="*/ 1504 w 189"/>
                <a:gd name="T9" fmla="*/ 0 h 140"/>
                <a:gd name="T10" fmla="*/ 1459 w 189"/>
                <a:gd name="T11" fmla="*/ 0 h 140"/>
                <a:gd name="T12" fmla="*/ 708 w 189"/>
                <a:gd name="T13" fmla="*/ 345 h 140"/>
                <a:gd name="T14" fmla="*/ 0 w 189"/>
                <a:gd name="T15" fmla="*/ 113 h 140"/>
                <a:gd name="T16" fmla="*/ 208 w 189"/>
                <a:gd name="T17" fmla="*/ 1270 h 140"/>
                <a:gd name="T18" fmla="*/ 1442 w 189"/>
                <a:gd name="T19" fmla="*/ 2188 h 140"/>
                <a:gd name="T20" fmla="*/ 1522 w 189"/>
                <a:gd name="T21" fmla="*/ 2188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140">
                  <a:moveTo>
                    <a:pt x="97" y="140"/>
                  </a:moveTo>
                  <a:cubicBezTo>
                    <a:pt x="167" y="130"/>
                    <a:pt x="169" y="99"/>
                    <a:pt x="176" y="81"/>
                  </a:cubicBezTo>
                  <a:cubicBezTo>
                    <a:pt x="183" y="62"/>
                    <a:pt x="189" y="7"/>
                    <a:pt x="189" y="7"/>
                  </a:cubicBezTo>
                  <a:cubicBezTo>
                    <a:pt x="189" y="7"/>
                    <a:pt x="168" y="24"/>
                    <a:pt x="144" y="22"/>
                  </a:cubicBezTo>
                  <a:cubicBezTo>
                    <a:pt x="119" y="20"/>
                    <a:pt x="108" y="2"/>
                    <a:pt x="9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1" y="2"/>
                    <a:pt x="70" y="20"/>
                    <a:pt x="45" y="22"/>
                  </a:cubicBezTo>
                  <a:cubicBezTo>
                    <a:pt x="21" y="24"/>
                    <a:pt x="0" y="7"/>
                    <a:pt x="0" y="7"/>
                  </a:cubicBezTo>
                  <a:cubicBezTo>
                    <a:pt x="0" y="7"/>
                    <a:pt x="7" y="62"/>
                    <a:pt x="13" y="81"/>
                  </a:cubicBezTo>
                  <a:cubicBezTo>
                    <a:pt x="20" y="99"/>
                    <a:pt x="22" y="130"/>
                    <a:pt x="92" y="140"/>
                  </a:cubicBezTo>
                  <a:lnTo>
                    <a:pt x="97" y="140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7" name="Freeform 424">
              <a:extLst>
                <a:ext uri="{FF2B5EF4-FFF2-40B4-BE49-F238E27FC236}">
                  <a16:creationId xmlns:a16="http://schemas.microsoft.com/office/drawing/2014/main" id="{BFDEF35A-2274-4A52-BBF8-2EA94E904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604"/>
              <a:ext cx="23" cy="308"/>
            </a:xfrm>
            <a:custGeom>
              <a:avLst/>
              <a:gdLst>
                <a:gd name="T0" fmla="*/ 151 w 9"/>
                <a:gd name="T1" fmla="*/ 1931 h 123"/>
                <a:gd name="T2" fmla="*/ 151 w 9"/>
                <a:gd name="T3" fmla="*/ 1650 h 123"/>
                <a:gd name="T4" fmla="*/ 97 w 9"/>
                <a:gd name="T5" fmla="*/ 1242 h 123"/>
                <a:gd name="T6" fmla="*/ 66 w 9"/>
                <a:gd name="T7" fmla="*/ 551 h 123"/>
                <a:gd name="T8" fmla="*/ 66 w 9"/>
                <a:gd name="T9" fmla="*/ 0 h 123"/>
                <a:gd name="T10" fmla="*/ 33 w 9"/>
                <a:gd name="T11" fmla="*/ 551 h 123"/>
                <a:gd name="T12" fmla="*/ 66 w 9"/>
                <a:gd name="T13" fmla="*/ 1242 h 123"/>
                <a:gd name="T14" fmla="*/ 118 w 9"/>
                <a:gd name="T15" fmla="*/ 1650 h 123"/>
                <a:gd name="T16" fmla="*/ 151 w 9"/>
                <a:gd name="T17" fmla="*/ 193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23">
                  <a:moveTo>
                    <a:pt x="9" y="123"/>
                  </a:moveTo>
                  <a:cubicBezTo>
                    <a:pt x="7" y="118"/>
                    <a:pt x="9" y="111"/>
                    <a:pt x="9" y="105"/>
                  </a:cubicBezTo>
                  <a:cubicBezTo>
                    <a:pt x="8" y="96"/>
                    <a:pt x="7" y="88"/>
                    <a:pt x="6" y="79"/>
                  </a:cubicBezTo>
                  <a:cubicBezTo>
                    <a:pt x="4" y="64"/>
                    <a:pt x="5" y="50"/>
                    <a:pt x="4" y="35"/>
                  </a:cubicBezTo>
                  <a:cubicBezTo>
                    <a:pt x="3" y="24"/>
                    <a:pt x="0" y="11"/>
                    <a:pt x="4" y="0"/>
                  </a:cubicBezTo>
                  <a:cubicBezTo>
                    <a:pt x="0" y="11"/>
                    <a:pt x="1" y="24"/>
                    <a:pt x="2" y="35"/>
                  </a:cubicBezTo>
                  <a:cubicBezTo>
                    <a:pt x="3" y="50"/>
                    <a:pt x="2" y="64"/>
                    <a:pt x="4" y="79"/>
                  </a:cubicBezTo>
                  <a:cubicBezTo>
                    <a:pt x="6" y="88"/>
                    <a:pt x="6" y="96"/>
                    <a:pt x="7" y="105"/>
                  </a:cubicBezTo>
                  <a:cubicBezTo>
                    <a:pt x="8" y="111"/>
                    <a:pt x="7" y="118"/>
                    <a:pt x="9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8" name="Freeform 425">
              <a:extLst>
                <a:ext uri="{FF2B5EF4-FFF2-40B4-BE49-F238E27FC236}">
                  <a16:creationId xmlns:a16="http://schemas.microsoft.com/office/drawing/2014/main" id="{91D56588-763D-4820-B6A5-E3EBD151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612"/>
              <a:ext cx="208" cy="295"/>
            </a:xfrm>
            <a:custGeom>
              <a:avLst/>
              <a:gdLst>
                <a:gd name="T0" fmla="*/ 0 w 83"/>
                <a:gd name="T1" fmla="*/ 145 h 118"/>
                <a:gd name="T2" fmla="*/ 158 w 83"/>
                <a:gd name="T3" fmla="*/ 283 h 118"/>
                <a:gd name="T4" fmla="*/ 363 w 83"/>
                <a:gd name="T5" fmla="*/ 345 h 118"/>
                <a:gd name="T6" fmla="*/ 754 w 83"/>
                <a:gd name="T7" fmla="*/ 363 h 118"/>
                <a:gd name="T8" fmla="*/ 1276 w 83"/>
                <a:gd name="T9" fmla="*/ 0 h 118"/>
                <a:gd name="T10" fmla="*/ 1225 w 83"/>
                <a:gd name="T11" fmla="*/ 188 h 118"/>
                <a:gd name="T12" fmla="*/ 1193 w 83"/>
                <a:gd name="T13" fmla="*/ 458 h 118"/>
                <a:gd name="T14" fmla="*/ 1213 w 83"/>
                <a:gd name="T15" fmla="*/ 970 h 118"/>
                <a:gd name="T16" fmla="*/ 1306 w 83"/>
                <a:gd name="T17" fmla="*/ 1845 h 118"/>
                <a:gd name="T18" fmla="*/ 1118 w 83"/>
                <a:gd name="T19" fmla="*/ 1833 h 118"/>
                <a:gd name="T20" fmla="*/ 709 w 83"/>
                <a:gd name="T21" fmla="*/ 1688 h 118"/>
                <a:gd name="T22" fmla="*/ 283 w 83"/>
                <a:gd name="T23" fmla="*/ 1208 h 118"/>
                <a:gd name="T24" fmla="*/ 125 w 83"/>
                <a:gd name="T25" fmla="*/ 675 h 118"/>
                <a:gd name="T26" fmla="*/ 83 w 83"/>
                <a:gd name="T27" fmla="*/ 425 h 118"/>
                <a:gd name="T28" fmla="*/ 20 w 83"/>
                <a:gd name="T29" fmla="*/ 238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8">
                  <a:moveTo>
                    <a:pt x="0" y="9"/>
                  </a:moveTo>
                  <a:cubicBezTo>
                    <a:pt x="1" y="12"/>
                    <a:pt x="7" y="16"/>
                    <a:pt x="10" y="18"/>
                  </a:cubicBezTo>
                  <a:cubicBezTo>
                    <a:pt x="14" y="20"/>
                    <a:pt x="19" y="21"/>
                    <a:pt x="23" y="22"/>
                  </a:cubicBezTo>
                  <a:cubicBezTo>
                    <a:pt x="31" y="23"/>
                    <a:pt x="40" y="24"/>
                    <a:pt x="48" y="23"/>
                  </a:cubicBezTo>
                  <a:cubicBezTo>
                    <a:pt x="62" y="22"/>
                    <a:pt x="72" y="10"/>
                    <a:pt x="81" y="0"/>
                  </a:cubicBezTo>
                  <a:cubicBezTo>
                    <a:pt x="81" y="4"/>
                    <a:pt x="79" y="8"/>
                    <a:pt x="78" y="12"/>
                  </a:cubicBezTo>
                  <a:cubicBezTo>
                    <a:pt x="77" y="18"/>
                    <a:pt x="77" y="23"/>
                    <a:pt x="76" y="29"/>
                  </a:cubicBezTo>
                  <a:cubicBezTo>
                    <a:pt x="75" y="40"/>
                    <a:pt x="77" y="51"/>
                    <a:pt x="77" y="62"/>
                  </a:cubicBezTo>
                  <a:cubicBezTo>
                    <a:pt x="77" y="81"/>
                    <a:pt x="78" y="100"/>
                    <a:pt x="83" y="118"/>
                  </a:cubicBezTo>
                  <a:cubicBezTo>
                    <a:pt x="79" y="117"/>
                    <a:pt x="75" y="117"/>
                    <a:pt x="71" y="117"/>
                  </a:cubicBezTo>
                  <a:cubicBezTo>
                    <a:pt x="62" y="116"/>
                    <a:pt x="53" y="113"/>
                    <a:pt x="45" y="108"/>
                  </a:cubicBezTo>
                  <a:cubicBezTo>
                    <a:pt x="33" y="101"/>
                    <a:pt x="23" y="90"/>
                    <a:pt x="18" y="77"/>
                  </a:cubicBezTo>
                  <a:cubicBezTo>
                    <a:pt x="14" y="66"/>
                    <a:pt x="10" y="55"/>
                    <a:pt x="8" y="43"/>
                  </a:cubicBezTo>
                  <a:cubicBezTo>
                    <a:pt x="7" y="37"/>
                    <a:pt x="6" y="32"/>
                    <a:pt x="5" y="27"/>
                  </a:cubicBezTo>
                  <a:cubicBezTo>
                    <a:pt x="4" y="23"/>
                    <a:pt x="1" y="19"/>
                    <a:pt x="1" y="15"/>
                  </a:cubicBezTo>
                </a:path>
              </a:pathLst>
            </a:custGeom>
            <a:solidFill>
              <a:srgbClr val="7BD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9" name="Freeform 426">
              <a:extLst>
                <a:ext uri="{FF2B5EF4-FFF2-40B4-BE49-F238E27FC236}">
                  <a16:creationId xmlns:a16="http://schemas.microsoft.com/office/drawing/2014/main" id="{ACE0C385-852A-41B7-9629-720337890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674"/>
              <a:ext cx="175" cy="233"/>
            </a:xfrm>
            <a:custGeom>
              <a:avLst/>
              <a:gdLst>
                <a:gd name="T0" fmla="*/ 33 w 70"/>
                <a:gd name="T1" fmla="*/ 208 h 93"/>
                <a:gd name="T2" fmla="*/ 270 w 70"/>
                <a:gd name="T3" fmla="*/ 125 h 93"/>
                <a:gd name="T4" fmla="*/ 345 w 70"/>
                <a:gd name="T5" fmla="*/ 20 h 93"/>
                <a:gd name="T6" fmla="*/ 470 w 70"/>
                <a:gd name="T7" fmla="*/ 50 h 93"/>
                <a:gd name="T8" fmla="*/ 800 w 70"/>
                <a:gd name="T9" fmla="*/ 125 h 93"/>
                <a:gd name="T10" fmla="*/ 1083 w 70"/>
                <a:gd name="T11" fmla="*/ 145 h 93"/>
                <a:gd name="T12" fmla="*/ 938 w 70"/>
                <a:gd name="T13" fmla="*/ 376 h 93"/>
                <a:gd name="T14" fmla="*/ 613 w 70"/>
                <a:gd name="T15" fmla="*/ 709 h 93"/>
                <a:gd name="T16" fmla="*/ 208 w 70"/>
                <a:gd name="T17" fmla="*/ 1318 h 93"/>
                <a:gd name="T18" fmla="*/ 125 w 70"/>
                <a:gd name="T19" fmla="*/ 1443 h 93"/>
                <a:gd name="T20" fmla="*/ 33 w 70"/>
                <a:gd name="T21" fmla="*/ 1097 h 93"/>
                <a:gd name="T22" fmla="*/ 33 w 70"/>
                <a:gd name="T23" fmla="*/ 616 h 93"/>
                <a:gd name="T24" fmla="*/ 33 w 70"/>
                <a:gd name="T25" fmla="*/ 301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93">
                  <a:moveTo>
                    <a:pt x="2" y="13"/>
                  </a:moveTo>
                  <a:cubicBezTo>
                    <a:pt x="7" y="17"/>
                    <a:pt x="15" y="11"/>
                    <a:pt x="17" y="8"/>
                  </a:cubicBezTo>
                  <a:cubicBezTo>
                    <a:pt x="19" y="6"/>
                    <a:pt x="20" y="2"/>
                    <a:pt x="22" y="1"/>
                  </a:cubicBezTo>
                  <a:cubicBezTo>
                    <a:pt x="24" y="0"/>
                    <a:pt x="28" y="2"/>
                    <a:pt x="30" y="3"/>
                  </a:cubicBezTo>
                  <a:cubicBezTo>
                    <a:pt x="37" y="4"/>
                    <a:pt x="44" y="7"/>
                    <a:pt x="51" y="8"/>
                  </a:cubicBezTo>
                  <a:cubicBezTo>
                    <a:pt x="57" y="10"/>
                    <a:pt x="63" y="9"/>
                    <a:pt x="69" y="9"/>
                  </a:cubicBezTo>
                  <a:cubicBezTo>
                    <a:pt x="70" y="14"/>
                    <a:pt x="63" y="21"/>
                    <a:pt x="60" y="24"/>
                  </a:cubicBezTo>
                  <a:cubicBezTo>
                    <a:pt x="54" y="32"/>
                    <a:pt x="47" y="38"/>
                    <a:pt x="39" y="45"/>
                  </a:cubicBezTo>
                  <a:cubicBezTo>
                    <a:pt x="28" y="55"/>
                    <a:pt x="19" y="71"/>
                    <a:pt x="13" y="84"/>
                  </a:cubicBezTo>
                  <a:cubicBezTo>
                    <a:pt x="12" y="86"/>
                    <a:pt x="10" y="92"/>
                    <a:pt x="8" y="92"/>
                  </a:cubicBezTo>
                  <a:cubicBezTo>
                    <a:pt x="4" y="93"/>
                    <a:pt x="2" y="73"/>
                    <a:pt x="2" y="70"/>
                  </a:cubicBezTo>
                  <a:cubicBezTo>
                    <a:pt x="0" y="59"/>
                    <a:pt x="2" y="50"/>
                    <a:pt x="2" y="39"/>
                  </a:cubicBezTo>
                  <a:cubicBezTo>
                    <a:pt x="3" y="34"/>
                    <a:pt x="4" y="23"/>
                    <a:pt x="2" y="19"/>
                  </a:cubicBezTo>
                </a:path>
              </a:pathLst>
            </a:custGeom>
            <a:solidFill>
              <a:srgbClr val="5FA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9" name="Group 427">
            <a:extLst>
              <a:ext uri="{FF2B5EF4-FFF2-40B4-BE49-F238E27FC236}">
                <a16:creationId xmlns:a16="http://schemas.microsoft.com/office/drawing/2014/main" id="{77850EAA-83E9-406F-B4AF-64819F6AB9EA}"/>
              </a:ext>
            </a:extLst>
          </p:cNvPr>
          <p:cNvGrpSpPr>
            <a:grpSpLocks/>
          </p:cNvGrpSpPr>
          <p:nvPr/>
        </p:nvGrpSpPr>
        <p:grpSpPr bwMode="auto">
          <a:xfrm>
            <a:off x="8229600" y="1905000"/>
            <a:ext cx="1725613" cy="4191000"/>
            <a:chOff x="2131" y="346"/>
            <a:chExt cx="1494" cy="3628"/>
          </a:xfrm>
        </p:grpSpPr>
        <p:sp>
          <p:nvSpPr>
            <p:cNvPr id="23677" name="Freeform 428">
              <a:extLst>
                <a:ext uri="{FF2B5EF4-FFF2-40B4-BE49-F238E27FC236}">
                  <a16:creationId xmlns:a16="http://schemas.microsoft.com/office/drawing/2014/main" id="{388C546E-BD6E-430C-8C2B-B2C3AE4E68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5" y="350"/>
              <a:ext cx="1490" cy="3622"/>
            </a:xfrm>
            <a:custGeom>
              <a:avLst/>
              <a:gdLst>
                <a:gd name="T0" fmla="*/ 1036 w 742"/>
                <a:gd name="T1" fmla="*/ 7860 h 1805"/>
                <a:gd name="T2" fmla="*/ 819 w 742"/>
                <a:gd name="T3" fmla="*/ 7336 h 1805"/>
                <a:gd name="T4" fmla="*/ 795 w 742"/>
                <a:gd name="T5" fmla="*/ 6632 h 1805"/>
                <a:gd name="T6" fmla="*/ 1572 w 742"/>
                <a:gd name="T7" fmla="*/ 6608 h 1805"/>
                <a:gd name="T8" fmla="*/ 1767 w 742"/>
                <a:gd name="T9" fmla="*/ 7200 h 1805"/>
                <a:gd name="T10" fmla="*/ 1815 w 742"/>
                <a:gd name="T11" fmla="*/ 7708 h 1805"/>
                <a:gd name="T12" fmla="*/ 1669 w 742"/>
                <a:gd name="T13" fmla="*/ 7716 h 1805"/>
                <a:gd name="T14" fmla="*/ 1588 w 742"/>
                <a:gd name="T15" fmla="*/ 7683 h 1805"/>
                <a:gd name="T16" fmla="*/ 1741 w 742"/>
                <a:gd name="T17" fmla="*/ 8009 h 1805"/>
                <a:gd name="T18" fmla="*/ 1629 w 742"/>
                <a:gd name="T19" fmla="*/ 8041 h 1805"/>
                <a:gd name="T20" fmla="*/ 1556 w 742"/>
                <a:gd name="T21" fmla="*/ 8161 h 1805"/>
                <a:gd name="T22" fmla="*/ 1359 w 742"/>
                <a:gd name="T23" fmla="*/ 8017 h 1805"/>
                <a:gd name="T24" fmla="*/ 1287 w 742"/>
                <a:gd name="T25" fmla="*/ 7992 h 1805"/>
                <a:gd name="T26" fmla="*/ 1165 w 742"/>
                <a:gd name="T27" fmla="*/ 7960 h 1805"/>
                <a:gd name="T28" fmla="*/ 4520 w 742"/>
                <a:gd name="T29" fmla="*/ 7724 h 1805"/>
                <a:gd name="T30" fmla="*/ 4452 w 742"/>
                <a:gd name="T31" fmla="*/ 7545 h 1805"/>
                <a:gd name="T32" fmla="*/ 4528 w 742"/>
                <a:gd name="T33" fmla="*/ 6967 h 1805"/>
                <a:gd name="T34" fmla="*/ 4972 w 742"/>
                <a:gd name="T35" fmla="*/ 6552 h 1805"/>
                <a:gd name="T36" fmla="*/ 5464 w 742"/>
                <a:gd name="T37" fmla="*/ 7160 h 1805"/>
                <a:gd name="T38" fmla="*/ 5319 w 742"/>
                <a:gd name="T39" fmla="*/ 7651 h 1805"/>
                <a:gd name="T40" fmla="*/ 5084 w 742"/>
                <a:gd name="T41" fmla="*/ 7952 h 1805"/>
                <a:gd name="T42" fmla="*/ 5044 w 742"/>
                <a:gd name="T43" fmla="*/ 7884 h 1805"/>
                <a:gd name="T44" fmla="*/ 4892 w 742"/>
                <a:gd name="T45" fmla="*/ 8009 h 1805"/>
                <a:gd name="T46" fmla="*/ 4779 w 742"/>
                <a:gd name="T47" fmla="*/ 8089 h 1805"/>
                <a:gd name="T48" fmla="*/ 4657 w 742"/>
                <a:gd name="T49" fmla="*/ 8145 h 1805"/>
                <a:gd name="T50" fmla="*/ 4576 w 742"/>
                <a:gd name="T51" fmla="*/ 8049 h 1805"/>
                <a:gd name="T52" fmla="*/ 4560 w 742"/>
                <a:gd name="T53" fmla="*/ 7860 h 1805"/>
                <a:gd name="T54" fmla="*/ 4681 w 742"/>
                <a:gd name="T55" fmla="*/ 7545 h 1805"/>
                <a:gd name="T56" fmla="*/ 4520 w 742"/>
                <a:gd name="T57" fmla="*/ 7724 h 1805"/>
                <a:gd name="T58" fmla="*/ 3044 w 742"/>
                <a:gd name="T59" fmla="*/ 169 h 1805"/>
                <a:gd name="T60" fmla="*/ 1068 w 742"/>
                <a:gd name="T61" fmla="*/ 656 h 1805"/>
                <a:gd name="T62" fmla="*/ 241 w 742"/>
                <a:gd name="T63" fmla="*/ 3257 h 1805"/>
                <a:gd name="T64" fmla="*/ 153 w 742"/>
                <a:gd name="T65" fmla="*/ 6479 h 1805"/>
                <a:gd name="T66" fmla="*/ 665 w 742"/>
                <a:gd name="T67" fmla="*/ 6917 h 1805"/>
                <a:gd name="T68" fmla="*/ 420 w 742"/>
                <a:gd name="T69" fmla="*/ 9592 h 1805"/>
                <a:gd name="T70" fmla="*/ 2492 w 742"/>
                <a:gd name="T71" fmla="*/ 14584 h 1805"/>
                <a:gd name="T72" fmla="*/ 5880 w 742"/>
                <a:gd name="T73" fmla="*/ 13388 h 1805"/>
                <a:gd name="T74" fmla="*/ 5725 w 742"/>
                <a:gd name="T75" fmla="*/ 9277 h 1805"/>
                <a:gd name="T76" fmla="*/ 5992 w 742"/>
                <a:gd name="T77" fmla="*/ 6407 h 1805"/>
                <a:gd name="T78" fmla="*/ 5976 w 742"/>
                <a:gd name="T79" fmla="*/ 5001 h 1805"/>
                <a:gd name="T80" fmla="*/ 5864 w 742"/>
                <a:gd name="T81" fmla="*/ 2851 h 1805"/>
                <a:gd name="T82" fmla="*/ 5205 w 742"/>
                <a:gd name="T83" fmla="*/ 672 h 1805"/>
                <a:gd name="T84" fmla="*/ 3904 w 742"/>
                <a:gd name="T85" fmla="*/ 112 h 18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2" h="1805">
                  <a:moveTo>
                    <a:pt x="143" y="985"/>
                  </a:moveTo>
                  <a:cubicBezTo>
                    <a:pt x="138" y="985"/>
                    <a:pt x="133" y="978"/>
                    <a:pt x="128" y="973"/>
                  </a:cubicBezTo>
                  <a:cubicBezTo>
                    <a:pt x="124" y="967"/>
                    <a:pt x="116" y="957"/>
                    <a:pt x="114" y="948"/>
                  </a:cubicBezTo>
                  <a:cubicBezTo>
                    <a:pt x="111" y="940"/>
                    <a:pt x="103" y="914"/>
                    <a:pt x="101" y="908"/>
                  </a:cubicBezTo>
                  <a:cubicBezTo>
                    <a:pt x="99" y="903"/>
                    <a:pt x="95" y="895"/>
                    <a:pt x="95" y="887"/>
                  </a:cubicBezTo>
                  <a:cubicBezTo>
                    <a:pt x="95" y="880"/>
                    <a:pt x="98" y="821"/>
                    <a:pt x="98" y="821"/>
                  </a:cubicBezTo>
                  <a:cubicBezTo>
                    <a:pt x="98" y="821"/>
                    <a:pt x="127" y="812"/>
                    <a:pt x="157" y="812"/>
                  </a:cubicBezTo>
                  <a:cubicBezTo>
                    <a:pt x="170" y="812"/>
                    <a:pt x="183" y="813"/>
                    <a:pt x="194" y="818"/>
                  </a:cubicBezTo>
                  <a:cubicBezTo>
                    <a:pt x="194" y="818"/>
                    <a:pt x="209" y="857"/>
                    <a:pt x="212" y="863"/>
                  </a:cubicBezTo>
                  <a:cubicBezTo>
                    <a:pt x="215" y="869"/>
                    <a:pt x="217" y="881"/>
                    <a:pt x="218" y="891"/>
                  </a:cubicBezTo>
                  <a:cubicBezTo>
                    <a:pt x="219" y="900"/>
                    <a:pt x="221" y="927"/>
                    <a:pt x="221" y="935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24" y="954"/>
                    <a:pt x="219" y="957"/>
                    <a:pt x="213" y="957"/>
                  </a:cubicBezTo>
                  <a:cubicBezTo>
                    <a:pt x="211" y="957"/>
                    <a:pt x="208" y="957"/>
                    <a:pt x="206" y="955"/>
                  </a:cubicBezTo>
                  <a:cubicBezTo>
                    <a:pt x="198" y="948"/>
                    <a:pt x="193" y="936"/>
                    <a:pt x="193" y="936"/>
                  </a:cubicBezTo>
                  <a:cubicBezTo>
                    <a:pt x="193" y="936"/>
                    <a:pt x="193" y="945"/>
                    <a:pt x="196" y="951"/>
                  </a:cubicBezTo>
                  <a:cubicBezTo>
                    <a:pt x="199" y="957"/>
                    <a:pt x="205" y="970"/>
                    <a:pt x="208" y="975"/>
                  </a:cubicBezTo>
                  <a:cubicBezTo>
                    <a:pt x="211" y="979"/>
                    <a:pt x="216" y="986"/>
                    <a:pt x="215" y="991"/>
                  </a:cubicBezTo>
                  <a:cubicBezTo>
                    <a:pt x="214" y="994"/>
                    <a:pt x="210" y="997"/>
                    <a:pt x="206" y="997"/>
                  </a:cubicBezTo>
                  <a:cubicBezTo>
                    <a:pt x="204" y="997"/>
                    <a:pt x="202" y="996"/>
                    <a:pt x="201" y="995"/>
                  </a:cubicBezTo>
                  <a:cubicBezTo>
                    <a:pt x="201" y="995"/>
                    <a:pt x="203" y="1004"/>
                    <a:pt x="196" y="1009"/>
                  </a:cubicBezTo>
                  <a:cubicBezTo>
                    <a:pt x="195" y="1010"/>
                    <a:pt x="193" y="1010"/>
                    <a:pt x="192" y="1010"/>
                  </a:cubicBezTo>
                  <a:cubicBezTo>
                    <a:pt x="187" y="1010"/>
                    <a:pt x="184" y="1005"/>
                    <a:pt x="181" y="1002"/>
                  </a:cubicBezTo>
                  <a:cubicBezTo>
                    <a:pt x="177" y="999"/>
                    <a:pt x="168" y="992"/>
                    <a:pt x="168" y="992"/>
                  </a:cubicBezTo>
                  <a:cubicBezTo>
                    <a:pt x="168" y="992"/>
                    <a:pt x="167" y="992"/>
                    <a:pt x="167" y="992"/>
                  </a:cubicBezTo>
                  <a:cubicBezTo>
                    <a:pt x="165" y="992"/>
                    <a:pt x="162" y="992"/>
                    <a:pt x="159" y="989"/>
                  </a:cubicBezTo>
                  <a:cubicBezTo>
                    <a:pt x="155" y="986"/>
                    <a:pt x="148" y="977"/>
                    <a:pt x="148" y="977"/>
                  </a:cubicBezTo>
                  <a:cubicBezTo>
                    <a:pt x="148" y="977"/>
                    <a:pt x="149" y="983"/>
                    <a:pt x="144" y="985"/>
                  </a:cubicBezTo>
                  <a:cubicBezTo>
                    <a:pt x="143" y="985"/>
                    <a:pt x="143" y="985"/>
                    <a:pt x="143" y="985"/>
                  </a:cubicBezTo>
                  <a:moveTo>
                    <a:pt x="558" y="956"/>
                  </a:moveTo>
                  <a:cubicBezTo>
                    <a:pt x="552" y="956"/>
                    <a:pt x="547" y="952"/>
                    <a:pt x="547" y="952"/>
                  </a:cubicBezTo>
                  <a:cubicBezTo>
                    <a:pt x="550" y="934"/>
                    <a:pt x="550" y="934"/>
                    <a:pt x="550" y="934"/>
                  </a:cubicBezTo>
                  <a:cubicBezTo>
                    <a:pt x="550" y="926"/>
                    <a:pt x="552" y="899"/>
                    <a:pt x="553" y="890"/>
                  </a:cubicBezTo>
                  <a:cubicBezTo>
                    <a:pt x="554" y="880"/>
                    <a:pt x="555" y="868"/>
                    <a:pt x="559" y="862"/>
                  </a:cubicBezTo>
                  <a:cubicBezTo>
                    <a:pt x="562" y="856"/>
                    <a:pt x="576" y="817"/>
                    <a:pt x="576" y="817"/>
                  </a:cubicBezTo>
                  <a:cubicBezTo>
                    <a:pt x="588" y="812"/>
                    <a:pt x="601" y="811"/>
                    <a:pt x="614" y="811"/>
                  </a:cubicBezTo>
                  <a:cubicBezTo>
                    <a:pt x="644" y="811"/>
                    <a:pt x="673" y="820"/>
                    <a:pt x="673" y="820"/>
                  </a:cubicBezTo>
                  <a:cubicBezTo>
                    <a:pt x="673" y="820"/>
                    <a:pt x="675" y="879"/>
                    <a:pt x="675" y="886"/>
                  </a:cubicBezTo>
                  <a:cubicBezTo>
                    <a:pt x="675" y="894"/>
                    <a:pt x="672" y="902"/>
                    <a:pt x="670" y="907"/>
                  </a:cubicBezTo>
                  <a:cubicBezTo>
                    <a:pt x="668" y="912"/>
                    <a:pt x="660" y="939"/>
                    <a:pt x="657" y="947"/>
                  </a:cubicBezTo>
                  <a:cubicBezTo>
                    <a:pt x="655" y="956"/>
                    <a:pt x="647" y="966"/>
                    <a:pt x="643" y="971"/>
                  </a:cubicBezTo>
                  <a:cubicBezTo>
                    <a:pt x="638" y="976"/>
                    <a:pt x="633" y="984"/>
                    <a:pt x="628" y="984"/>
                  </a:cubicBezTo>
                  <a:cubicBezTo>
                    <a:pt x="628" y="984"/>
                    <a:pt x="627" y="984"/>
                    <a:pt x="627" y="984"/>
                  </a:cubicBezTo>
                  <a:cubicBezTo>
                    <a:pt x="622" y="982"/>
                    <a:pt x="623" y="976"/>
                    <a:pt x="623" y="976"/>
                  </a:cubicBezTo>
                  <a:cubicBezTo>
                    <a:pt x="623" y="976"/>
                    <a:pt x="615" y="985"/>
                    <a:pt x="612" y="988"/>
                  </a:cubicBezTo>
                  <a:cubicBezTo>
                    <a:pt x="609" y="991"/>
                    <a:pt x="606" y="991"/>
                    <a:pt x="604" y="991"/>
                  </a:cubicBezTo>
                  <a:cubicBezTo>
                    <a:pt x="604" y="991"/>
                    <a:pt x="603" y="991"/>
                    <a:pt x="603" y="991"/>
                  </a:cubicBezTo>
                  <a:cubicBezTo>
                    <a:pt x="603" y="991"/>
                    <a:pt x="594" y="998"/>
                    <a:pt x="590" y="1001"/>
                  </a:cubicBezTo>
                  <a:cubicBezTo>
                    <a:pt x="587" y="1003"/>
                    <a:pt x="584" y="1009"/>
                    <a:pt x="579" y="1009"/>
                  </a:cubicBezTo>
                  <a:cubicBezTo>
                    <a:pt x="578" y="1009"/>
                    <a:pt x="576" y="1009"/>
                    <a:pt x="575" y="1008"/>
                  </a:cubicBezTo>
                  <a:cubicBezTo>
                    <a:pt x="568" y="1003"/>
                    <a:pt x="570" y="994"/>
                    <a:pt x="570" y="994"/>
                  </a:cubicBezTo>
                  <a:cubicBezTo>
                    <a:pt x="568" y="995"/>
                    <a:pt x="566" y="996"/>
                    <a:pt x="565" y="996"/>
                  </a:cubicBezTo>
                  <a:cubicBezTo>
                    <a:pt x="560" y="996"/>
                    <a:pt x="557" y="992"/>
                    <a:pt x="556" y="990"/>
                  </a:cubicBezTo>
                  <a:cubicBezTo>
                    <a:pt x="555" y="985"/>
                    <a:pt x="560" y="978"/>
                    <a:pt x="563" y="973"/>
                  </a:cubicBezTo>
                  <a:cubicBezTo>
                    <a:pt x="565" y="969"/>
                    <a:pt x="572" y="956"/>
                    <a:pt x="575" y="950"/>
                  </a:cubicBezTo>
                  <a:cubicBezTo>
                    <a:pt x="578" y="943"/>
                    <a:pt x="578" y="934"/>
                    <a:pt x="578" y="934"/>
                  </a:cubicBezTo>
                  <a:cubicBezTo>
                    <a:pt x="578" y="934"/>
                    <a:pt x="573" y="947"/>
                    <a:pt x="565" y="954"/>
                  </a:cubicBezTo>
                  <a:cubicBezTo>
                    <a:pt x="563" y="956"/>
                    <a:pt x="560" y="956"/>
                    <a:pt x="558" y="956"/>
                  </a:cubicBezTo>
                  <a:moveTo>
                    <a:pt x="461" y="0"/>
                  </a:moveTo>
                  <a:cubicBezTo>
                    <a:pt x="431" y="16"/>
                    <a:pt x="401" y="21"/>
                    <a:pt x="376" y="21"/>
                  </a:cubicBezTo>
                  <a:cubicBezTo>
                    <a:pt x="334" y="21"/>
                    <a:pt x="305" y="7"/>
                    <a:pt x="305" y="7"/>
                  </a:cubicBezTo>
                  <a:cubicBezTo>
                    <a:pt x="255" y="38"/>
                    <a:pt x="165" y="59"/>
                    <a:pt x="132" y="81"/>
                  </a:cubicBezTo>
                  <a:cubicBezTo>
                    <a:pt x="99" y="103"/>
                    <a:pt x="84" y="104"/>
                    <a:pt x="70" y="143"/>
                  </a:cubicBezTo>
                  <a:cubicBezTo>
                    <a:pt x="56" y="181"/>
                    <a:pt x="33" y="348"/>
                    <a:pt x="30" y="403"/>
                  </a:cubicBezTo>
                  <a:cubicBezTo>
                    <a:pt x="28" y="458"/>
                    <a:pt x="11" y="493"/>
                    <a:pt x="19" y="557"/>
                  </a:cubicBezTo>
                  <a:cubicBezTo>
                    <a:pt x="28" y="620"/>
                    <a:pt x="22" y="722"/>
                    <a:pt x="19" y="802"/>
                  </a:cubicBezTo>
                  <a:cubicBezTo>
                    <a:pt x="18" y="850"/>
                    <a:pt x="42" y="860"/>
                    <a:pt x="61" y="860"/>
                  </a:cubicBezTo>
                  <a:cubicBezTo>
                    <a:pt x="73" y="860"/>
                    <a:pt x="82" y="856"/>
                    <a:pt x="82" y="856"/>
                  </a:cubicBezTo>
                  <a:cubicBezTo>
                    <a:pt x="82" y="856"/>
                    <a:pt x="69" y="997"/>
                    <a:pt x="69" y="1030"/>
                  </a:cubicBezTo>
                  <a:cubicBezTo>
                    <a:pt x="69" y="1063"/>
                    <a:pt x="52" y="1121"/>
                    <a:pt x="52" y="1187"/>
                  </a:cubicBezTo>
                  <a:cubicBezTo>
                    <a:pt x="52" y="1253"/>
                    <a:pt x="0" y="1769"/>
                    <a:pt x="0" y="1769"/>
                  </a:cubicBezTo>
                  <a:cubicBezTo>
                    <a:pt x="86" y="1796"/>
                    <a:pt x="197" y="1805"/>
                    <a:pt x="308" y="1805"/>
                  </a:cubicBezTo>
                  <a:cubicBezTo>
                    <a:pt x="526" y="1805"/>
                    <a:pt x="740" y="1770"/>
                    <a:pt x="740" y="1770"/>
                  </a:cubicBezTo>
                  <a:cubicBezTo>
                    <a:pt x="740" y="1770"/>
                    <a:pt x="732" y="1726"/>
                    <a:pt x="726" y="1657"/>
                  </a:cubicBezTo>
                  <a:cubicBezTo>
                    <a:pt x="721" y="1588"/>
                    <a:pt x="713" y="1525"/>
                    <a:pt x="713" y="1429"/>
                  </a:cubicBezTo>
                  <a:cubicBezTo>
                    <a:pt x="713" y="1333"/>
                    <a:pt x="702" y="1269"/>
                    <a:pt x="707" y="1148"/>
                  </a:cubicBezTo>
                  <a:cubicBezTo>
                    <a:pt x="713" y="1027"/>
                    <a:pt x="699" y="856"/>
                    <a:pt x="699" y="856"/>
                  </a:cubicBezTo>
                  <a:cubicBezTo>
                    <a:pt x="741" y="845"/>
                    <a:pt x="740" y="824"/>
                    <a:pt x="740" y="793"/>
                  </a:cubicBezTo>
                  <a:cubicBezTo>
                    <a:pt x="740" y="762"/>
                    <a:pt x="738" y="744"/>
                    <a:pt x="736" y="702"/>
                  </a:cubicBezTo>
                  <a:cubicBezTo>
                    <a:pt x="735" y="659"/>
                    <a:pt x="740" y="654"/>
                    <a:pt x="738" y="619"/>
                  </a:cubicBezTo>
                  <a:cubicBezTo>
                    <a:pt x="736" y="584"/>
                    <a:pt x="738" y="555"/>
                    <a:pt x="740" y="498"/>
                  </a:cubicBezTo>
                  <a:cubicBezTo>
                    <a:pt x="742" y="441"/>
                    <a:pt x="729" y="388"/>
                    <a:pt x="724" y="353"/>
                  </a:cubicBezTo>
                  <a:cubicBezTo>
                    <a:pt x="718" y="318"/>
                    <a:pt x="709" y="175"/>
                    <a:pt x="696" y="148"/>
                  </a:cubicBezTo>
                  <a:cubicBezTo>
                    <a:pt x="683" y="120"/>
                    <a:pt x="658" y="91"/>
                    <a:pt x="643" y="83"/>
                  </a:cubicBezTo>
                  <a:cubicBezTo>
                    <a:pt x="628" y="76"/>
                    <a:pt x="546" y="41"/>
                    <a:pt x="535" y="36"/>
                  </a:cubicBezTo>
                  <a:cubicBezTo>
                    <a:pt x="524" y="30"/>
                    <a:pt x="493" y="21"/>
                    <a:pt x="482" y="14"/>
                  </a:cubicBezTo>
                  <a:cubicBezTo>
                    <a:pt x="471" y="6"/>
                    <a:pt x="461" y="0"/>
                    <a:pt x="461" y="0"/>
                  </a:cubicBezTo>
                </a:path>
              </a:pathLst>
            </a:custGeom>
            <a:solidFill>
              <a:srgbClr val="6A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8" name="Freeform 429">
              <a:extLst>
                <a:ext uri="{FF2B5EF4-FFF2-40B4-BE49-F238E27FC236}">
                  <a16:creationId xmlns:a16="http://schemas.microsoft.com/office/drawing/2014/main" id="{89754918-4888-4CEF-8348-9442383DF7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1" y="346"/>
              <a:ext cx="1494" cy="3628"/>
            </a:xfrm>
            <a:custGeom>
              <a:avLst/>
              <a:gdLst>
                <a:gd name="T0" fmla="*/ 6008 w 744"/>
                <a:gd name="T1" fmla="*/ 4776 h 1808"/>
                <a:gd name="T2" fmla="*/ 5669 w 744"/>
                <a:gd name="T3" fmla="*/ 1204 h 1808"/>
                <a:gd name="T4" fmla="*/ 3928 w 744"/>
                <a:gd name="T5" fmla="*/ 112 h 1808"/>
                <a:gd name="T6" fmla="*/ 2500 w 744"/>
                <a:gd name="T7" fmla="*/ 64 h 1808"/>
                <a:gd name="T8" fmla="*/ 771 w 744"/>
                <a:gd name="T9" fmla="*/ 857 h 1808"/>
                <a:gd name="T10" fmla="*/ 153 w 744"/>
                <a:gd name="T11" fmla="*/ 6487 h 1808"/>
                <a:gd name="T12" fmla="*/ 616 w 744"/>
                <a:gd name="T13" fmla="*/ 7529 h 1808"/>
                <a:gd name="T14" fmla="*/ 16 w 744"/>
                <a:gd name="T15" fmla="*/ 14205 h 1808"/>
                <a:gd name="T16" fmla="*/ 6024 w 744"/>
                <a:gd name="T17" fmla="*/ 14319 h 1808"/>
                <a:gd name="T18" fmla="*/ 5693 w 744"/>
                <a:gd name="T19" fmla="*/ 6933 h 1808"/>
                <a:gd name="T20" fmla="*/ 6008 w 744"/>
                <a:gd name="T21" fmla="*/ 6423 h 1808"/>
                <a:gd name="T22" fmla="*/ 5661 w 744"/>
                <a:gd name="T23" fmla="*/ 6933 h 1808"/>
                <a:gd name="T24" fmla="*/ 5992 w 744"/>
                <a:gd name="T25" fmla="*/ 14319 h 1808"/>
                <a:gd name="T26" fmla="*/ 32 w 744"/>
                <a:gd name="T27" fmla="*/ 14311 h 1808"/>
                <a:gd name="T28" fmla="*/ 681 w 744"/>
                <a:gd name="T29" fmla="*/ 7120 h 1808"/>
                <a:gd name="T30" fmla="*/ 291 w 744"/>
                <a:gd name="T31" fmla="*/ 6869 h 1808"/>
                <a:gd name="T32" fmla="*/ 404 w 744"/>
                <a:gd name="T33" fmla="*/ 2175 h 1808"/>
                <a:gd name="T34" fmla="*/ 2484 w 744"/>
                <a:gd name="T35" fmla="*/ 72 h 1808"/>
                <a:gd name="T36" fmla="*/ 3904 w 744"/>
                <a:gd name="T37" fmla="*/ 136 h 1808"/>
                <a:gd name="T38" fmla="*/ 5637 w 744"/>
                <a:gd name="T39" fmla="*/ 1220 h 1808"/>
                <a:gd name="T40" fmla="*/ 5976 w 744"/>
                <a:gd name="T41" fmla="*/ 5017 h 1808"/>
                <a:gd name="T42" fmla="*/ 1588 w 744"/>
                <a:gd name="T43" fmla="*/ 7707 h 1808"/>
                <a:gd name="T44" fmla="*/ 1653 w 744"/>
                <a:gd name="T45" fmla="*/ 8041 h 1808"/>
                <a:gd name="T46" fmla="*/ 1572 w 744"/>
                <a:gd name="T47" fmla="*/ 8161 h 1808"/>
                <a:gd name="T48" fmla="*/ 1367 w 744"/>
                <a:gd name="T49" fmla="*/ 8017 h 1808"/>
                <a:gd name="T50" fmla="*/ 1263 w 744"/>
                <a:gd name="T51" fmla="*/ 7944 h 1808"/>
                <a:gd name="T52" fmla="*/ 1173 w 744"/>
                <a:gd name="T53" fmla="*/ 7960 h 1808"/>
                <a:gd name="T54" fmla="*/ 851 w 744"/>
                <a:gd name="T55" fmla="*/ 7352 h 1808"/>
                <a:gd name="T56" fmla="*/ 827 w 744"/>
                <a:gd name="T57" fmla="*/ 6664 h 1808"/>
                <a:gd name="T58" fmla="*/ 1717 w 744"/>
                <a:gd name="T59" fmla="*/ 6999 h 1808"/>
                <a:gd name="T60" fmla="*/ 1831 w 744"/>
                <a:gd name="T61" fmla="*/ 7724 h 1808"/>
                <a:gd name="T62" fmla="*/ 1596 w 744"/>
                <a:gd name="T63" fmla="*/ 7569 h 1808"/>
                <a:gd name="T64" fmla="*/ 1596 w 744"/>
                <a:gd name="T65" fmla="*/ 7587 h 1808"/>
                <a:gd name="T66" fmla="*/ 1741 w 744"/>
                <a:gd name="T67" fmla="*/ 7764 h 1808"/>
                <a:gd name="T68" fmla="*/ 1799 w 744"/>
                <a:gd name="T69" fmla="*/ 7208 h 1808"/>
                <a:gd name="T70" fmla="*/ 1596 w 744"/>
                <a:gd name="T71" fmla="*/ 6616 h 1808"/>
                <a:gd name="T72" fmla="*/ 867 w 744"/>
                <a:gd name="T73" fmla="*/ 7513 h 1808"/>
                <a:gd name="T74" fmla="*/ 1221 w 744"/>
                <a:gd name="T75" fmla="*/ 7952 h 1808"/>
                <a:gd name="T76" fmla="*/ 1367 w 744"/>
                <a:gd name="T77" fmla="*/ 8049 h 1808"/>
                <a:gd name="T78" fmla="*/ 1612 w 744"/>
                <a:gd name="T79" fmla="*/ 8177 h 1808"/>
                <a:gd name="T80" fmla="*/ 1741 w 744"/>
                <a:gd name="T81" fmla="*/ 8065 h 1808"/>
                <a:gd name="T82" fmla="*/ 5440 w 744"/>
                <a:gd name="T83" fmla="*/ 7344 h 1808"/>
                <a:gd name="T84" fmla="*/ 5100 w 744"/>
                <a:gd name="T85" fmla="*/ 7952 h 1808"/>
                <a:gd name="T86" fmla="*/ 5084 w 744"/>
                <a:gd name="T87" fmla="*/ 7852 h 1808"/>
                <a:gd name="T88" fmla="*/ 4900 w 744"/>
                <a:gd name="T89" fmla="*/ 8008 h 1808"/>
                <a:gd name="T90" fmla="*/ 4851 w 744"/>
                <a:gd name="T91" fmla="*/ 8041 h 1808"/>
                <a:gd name="T92" fmla="*/ 4649 w 744"/>
                <a:gd name="T93" fmla="*/ 8057 h 1808"/>
                <a:gd name="T94" fmla="*/ 4552 w 744"/>
                <a:gd name="T95" fmla="*/ 8033 h 1808"/>
                <a:gd name="T96" fmla="*/ 4689 w 744"/>
                <a:gd name="T97" fmla="*/ 7561 h 1808"/>
                <a:gd name="T98" fmla="*/ 4452 w 744"/>
                <a:gd name="T99" fmla="*/ 7699 h 1808"/>
                <a:gd name="T100" fmla="*/ 4508 w 744"/>
                <a:gd name="T101" fmla="*/ 7208 h 1808"/>
                <a:gd name="T102" fmla="*/ 4988 w 744"/>
                <a:gd name="T103" fmla="*/ 6584 h 1808"/>
                <a:gd name="T104" fmla="*/ 5456 w 744"/>
                <a:gd name="T105" fmla="*/ 6716 h 1808"/>
                <a:gd name="T106" fmla="*/ 5480 w 744"/>
                <a:gd name="T107" fmla="*/ 6624 h 1808"/>
                <a:gd name="T108" fmla="*/ 4584 w 744"/>
                <a:gd name="T109" fmla="*/ 6845 h 1808"/>
                <a:gd name="T110" fmla="*/ 4468 w 744"/>
                <a:gd name="T111" fmla="*/ 7561 h 1808"/>
                <a:gd name="T112" fmla="*/ 4713 w 744"/>
                <a:gd name="T113" fmla="*/ 7569 h 1808"/>
                <a:gd name="T114" fmla="*/ 4500 w 744"/>
                <a:gd name="T115" fmla="*/ 8000 h 1808"/>
                <a:gd name="T116" fmla="*/ 4617 w 744"/>
                <a:gd name="T117" fmla="*/ 8081 h 1808"/>
                <a:gd name="T118" fmla="*/ 4900 w 744"/>
                <a:gd name="T119" fmla="*/ 8025 h 1808"/>
                <a:gd name="T120" fmla="*/ 5044 w 744"/>
                <a:gd name="T121" fmla="*/ 7900 h 1808"/>
                <a:gd name="T122" fmla="*/ 5229 w 744"/>
                <a:gd name="T123" fmla="*/ 7876 h 18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44" h="1808">
                  <a:moveTo>
                    <a:pt x="742" y="795"/>
                  </a:moveTo>
                  <a:cubicBezTo>
                    <a:pt x="744" y="795"/>
                    <a:pt x="744" y="795"/>
                    <a:pt x="744" y="795"/>
                  </a:cubicBezTo>
                  <a:cubicBezTo>
                    <a:pt x="744" y="764"/>
                    <a:pt x="742" y="746"/>
                    <a:pt x="740" y="703"/>
                  </a:cubicBezTo>
                  <a:cubicBezTo>
                    <a:pt x="740" y="697"/>
                    <a:pt x="740" y="692"/>
                    <a:pt x="740" y="687"/>
                  </a:cubicBezTo>
                  <a:cubicBezTo>
                    <a:pt x="740" y="664"/>
                    <a:pt x="743" y="654"/>
                    <a:pt x="743" y="635"/>
                  </a:cubicBezTo>
                  <a:cubicBezTo>
                    <a:pt x="743" y="631"/>
                    <a:pt x="743" y="626"/>
                    <a:pt x="742" y="621"/>
                  </a:cubicBezTo>
                  <a:cubicBezTo>
                    <a:pt x="742" y="611"/>
                    <a:pt x="742" y="601"/>
                    <a:pt x="742" y="591"/>
                  </a:cubicBezTo>
                  <a:cubicBezTo>
                    <a:pt x="742" y="567"/>
                    <a:pt x="743" y="540"/>
                    <a:pt x="744" y="500"/>
                  </a:cubicBezTo>
                  <a:cubicBezTo>
                    <a:pt x="744" y="496"/>
                    <a:pt x="744" y="493"/>
                    <a:pt x="744" y="489"/>
                  </a:cubicBezTo>
                  <a:cubicBezTo>
                    <a:pt x="744" y="436"/>
                    <a:pt x="733" y="387"/>
                    <a:pt x="728" y="355"/>
                  </a:cubicBezTo>
                  <a:cubicBezTo>
                    <a:pt x="725" y="338"/>
                    <a:pt x="721" y="293"/>
                    <a:pt x="717" y="249"/>
                  </a:cubicBezTo>
                  <a:cubicBezTo>
                    <a:pt x="714" y="228"/>
                    <a:pt x="712" y="206"/>
                    <a:pt x="709" y="188"/>
                  </a:cubicBezTo>
                  <a:cubicBezTo>
                    <a:pt x="708" y="179"/>
                    <a:pt x="706" y="171"/>
                    <a:pt x="705" y="165"/>
                  </a:cubicBezTo>
                  <a:cubicBezTo>
                    <a:pt x="703" y="158"/>
                    <a:pt x="702" y="153"/>
                    <a:pt x="700" y="149"/>
                  </a:cubicBezTo>
                  <a:cubicBezTo>
                    <a:pt x="693" y="135"/>
                    <a:pt x="684" y="121"/>
                    <a:pt x="674" y="109"/>
                  </a:cubicBezTo>
                  <a:cubicBezTo>
                    <a:pt x="664" y="97"/>
                    <a:pt x="654" y="88"/>
                    <a:pt x="646" y="84"/>
                  </a:cubicBezTo>
                  <a:cubicBezTo>
                    <a:pt x="638" y="80"/>
                    <a:pt x="614" y="69"/>
                    <a:pt x="590" y="59"/>
                  </a:cubicBezTo>
                  <a:cubicBezTo>
                    <a:pt x="578" y="54"/>
                    <a:pt x="566" y="49"/>
                    <a:pt x="557" y="45"/>
                  </a:cubicBezTo>
                  <a:cubicBezTo>
                    <a:pt x="547" y="41"/>
                    <a:pt x="540" y="37"/>
                    <a:pt x="538" y="36"/>
                  </a:cubicBezTo>
                  <a:cubicBezTo>
                    <a:pt x="532" y="33"/>
                    <a:pt x="521" y="29"/>
                    <a:pt x="511" y="26"/>
                  </a:cubicBezTo>
                  <a:cubicBezTo>
                    <a:pt x="500" y="22"/>
                    <a:pt x="490" y="18"/>
                    <a:pt x="485" y="14"/>
                  </a:cubicBezTo>
                  <a:cubicBezTo>
                    <a:pt x="474" y="7"/>
                    <a:pt x="464" y="1"/>
                    <a:pt x="464" y="1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62" y="1"/>
                    <a:pt x="462" y="1"/>
                    <a:pt x="462" y="1"/>
                  </a:cubicBezTo>
                  <a:cubicBezTo>
                    <a:pt x="432" y="16"/>
                    <a:pt x="403" y="21"/>
                    <a:pt x="378" y="21"/>
                  </a:cubicBezTo>
                  <a:cubicBezTo>
                    <a:pt x="358" y="21"/>
                    <a:pt x="340" y="18"/>
                    <a:pt x="327" y="14"/>
                  </a:cubicBezTo>
                  <a:cubicBezTo>
                    <a:pt x="321" y="13"/>
                    <a:pt x="316" y="11"/>
                    <a:pt x="313" y="10"/>
                  </a:cubicBezTo>
                  <a:cubicBezTo>
                    <a:pt x="311" y="9"/>
                    <a:pt x="310" y="8"/>
                    <a:pt x="309" y="8"/>
                  </a:cubicBezTo>
                  <a:cubicBezTo>
                    <a:pt x="309" y="8"/>
                    <a:pt x="308" y="8"/>
                    <a:pt x="308" y="8"/>
                  </a:cubicBezTo>
                  <a:cubicBezTo>
                    <a:pt x="308" y="7"/>
                    <a:pt x="308" y="7"/>
                    <a:pt x="308" y="7"/>
                  </a:cubicBezTo>
                  <a:cubicBezTo>
                    <a:pt x="307" y="7"/>
                    <a:pt x="307" y="7"/>
                    <a:pt x="307" y="7"/>
                  </a:cubicBezTo>
                  <a:cubicBezTo>
                    <a:pt x="306" y="7"/>
                    <a:pt x="306" y="7"/>
                    <a:pt x="306" y="7"/>
                  </a:cubicBezTo>
                  <a:cubicBezTo>
                    <a:pt x="281" y="23"/>
                    <a:pt x="246" y="36"/>
                    <a:pt x="213" y="47"/>
                  </a:cubicBezTo>
                  <a:cubicBezTo>
                    <a:pt x="181" y="59"/>
                    <a:pt x="150" y="70"/>
                    <a:pt x="133" y="81"/>
                  </a:cubicBezTo>
                  <a:cubicBezTo>
                    <a:pt x="117" y="92"/>
                    <a:pt x="105" y="98"/>
                    <a:pt x="95" y="106"/>
                  </a:cubicBezTo>
                  <a:cubicBezTo>
                    <a:pt x="85" y="114"/>
                    <a:pt x="77" y="124"/>
                    <a:pt x="70" y="144"/>
                  </a:cubicBezTo>
                  <a:cubicBezTo>
                    <a:pt x="67" y="154"/>
                    <a:pt x="63" y="171"/>
                    <a:pt x="59" y="193"/>
                  </a:cubicBezTo>
                  <a:cubicBezTo>
                    <a:pt x="46" y="259"/>
                    <a:pt x="32" y="363"/>
                    <a:pt x="30" y="405"/>
                  </a:cubicBezTo>
                  <a:cubicBezTo>
                    <a:pt x="28" y="448"/>
                    <a:pt x="17" y="480"/>
                    <a:pt x="17" y="524"/>
                  </a:cubicBezTo>
                  <a:cubicBezTo>
                    <a:pt x="17" y="535"/>
                    <a:pt x="18" y="546"/>
                    <a:pt x="19" y="559"/>
                  </a:cubicBezTo>
                  <a:cubicBezTo>
                    <a:pt x="23" y="584"/>
                    <a:pt x="24" y="614"/>
                    <a:pt x="24" y="647"/>
                  </a:cubicBezTo>
                  <a:cubicBezTo>
                    <a:pt x="24" y="698"/>
                    <a:pt x="21" y="755"/>
                    <a:pt x="19" y="803"/>
                  </a:cubicBezTo>
                  <a:cubicBezTo>
                    <a:pt x="19" y="805"/>
                    <a:pt x="19" y="807"/>
                    <a:pt x="19" y="808"/>
                  </a:cubicBezTo>
                  <a:cubicBezTo>
                    <a:pt x="19" y="831"/>
                    <a:pt x="25" y="845"/>
                    <a:pt x="34" y="853"/>
                  </a:cubicBezTo>
                  <a:cubicBezTo>
                    <a:pt x="42" y="862"/>
                    <a:pt x="53" y="864"/>
                    <a:pt x="63" y="864"/>
                  </a:cubicBezTo>
                  <a:cubicBezTo>
                    <a:pt x="75" y="864"/>
                    <a:pt x="85" y="860"/>
                    <a:pt x="85" y="860"/>
                  </a:cubicBezTo>
                  <a:cubicBezTo>
                    <a:pt x="84" y="858"/>
                    <a:pt x="84" y="858"/>
                    <a:pt x="84" y="858"/>
                  </a:cubicBezTo>
                  <a:cubicBezTo>
                    <a:pt x="83" y="858"/>
                    <a:pt x="83" y="858"/>
                    <a:pt x="83" y="858"/>
                  </a:cubicBezTo>
                  <a:cubicBezTo>
                    <a:pt x="83" y="858"/>
                    <a:pt x="79" y="893"/>
                    <a:pt x="76" y="932"/>
                  </a:cubicBezTo>
                  <a:cubicBezTo>
                    <a:pt x="72" y="972"/>
                    <a:pt x="69" y="1015"/>
                    <a:pt x="69" y="1032"/>
                  </a:cubicBezTo>
                  <a:cubicBezTo>
                    <a:pt x="69" y="1048"/>
                    <a:pt x="65" y="1071"/>
                    <a:pt x="61" y="1098"/>
                  </a:cubicBezTo>
                  <a:cubicBezTo>
                    <a:pt x="56" y="1124"/>
                    <a:pt x="52" y="1156"/>
                    <a:pt x="52" y="1189"/>
                  </a:cubicBezTo>
                  <a:cubicBezTo>
                    <a:pt x="52" y="1205"/>
                    <a:pt x="49" y="1250"/>
                    <a:pt x="44" y="1307"/>
                  </a:cubicBezTo>
                  <a:cubicBezTo>
                    <a:pt x="37" y="1394"/>
                    <a:pt x="26" y="1510"/>
                    <a:pt x="17" y="1604"/>
                  </a:cubicBezTo>
                  <a:cubicBezTo>
                    <a:pt x="12" y="1651"/>
                    <a:pt x="8" y="1693"/>
                    <a:pt x="5" y="1723"/>
                  </a:cubicBezTo>
                  <a:cubicBezTo>
                    <a:pt x="4" y="1737"/>
                    <a:pt x="2" y="1749"/>
                    <a:pt x="2" y="1758"/>
                  </a:cubicBezTo>
                  <a:cubicBezTo>
                    <a:pt x="1" y="1766"/>
                    <a:pt x="0" y="1771"/>
                    <a:pt x="0" y="1771"/>
                  </a:cubicBezTo>
                  <a:cubicBezTo>
                    <a:pt x="0" y="1772"/>
                    <a:pt x="0" y="1772"/>
                    <a:pt x="0" y="1772"/>
                  </a:cubicBezTo>
                  <a:cubicBezTo>
                    <a:pt x="2" y="1773"/>
                    <a:pt x="2" y="1773"/>
                    <a:pt x="2" y="1773"/>
                  </a:cubicBezTo>
                  <a:cubicBezTo>
                    <a:pt x="77" y="1799"/>
                    <a:pt x="186" y="1808"/>
                    <a:pt x="297" y="1808"/>
                  </a:cubicBezTo>
                  <a:cubicBezTo>
                    <a:pt x="515" y="1808"/>
                    <a:pt x="742" y="1774"/>
                    <a:pt x="742" y="1774"/>
                  </a:cubicBezTo>
                  <a:cubicBezTo>
                    <a:pt x="744" y="1774"/>
                    <a:pt x="744" y="1774"/>
                    <a:pt x="744" y="1774"/>
                  </a:cubicBezTo>
                  <a:cubicBezTo>
                    <a:pt x="744" y="1772"/>
                    <a:pt x="744" y="1772"/>
                    <a:pt x="744" y="1772"/>
                  </a:cubicBezTo>
                  <a:cubicBezTo>
                    <a:pt x="744" y="1772"/>
                    <a:pt x="744" y="1769"/>
                    <a:pt x="743" y="1764"/>
                  </a:cubicBezTo>
                  <a:cubicBezTo>
                    <a:pt x="740" y="1748"/>
                    <a:pt x="734" y="1711"/>
                    <a:pt x="730" y="1659"/>
                  </a:cubicBezTo>
                  <a:cubicBezTo>
                    <a:pt x="725" y="1590"/>
                    <a:pt x="717" y="1527"/>
                    <a:pt x="717" y="1431"/>
                  </a:cubicBezTo>
                  <a:cubicBezTo>
                    <a:pt x="717" y="1354"/>
                    <a:pt x="710" y="1298"/>
                    <a:pt x="710" y="1217"/>
                  </a:cubicBezTo>
                  <a:cubicBezTo>
                    <a:pt x="710" y="1196"/>
                    <a:pt x="710" y="1174"/>
                    <a:pt x="711" y="1150"/>
                  </a:cubicBezTo>
                  <a:cubicBezTo>
                    <a:pt x="712" y="1130"/>
                    <a:pt x="712" y="1108"/>
                    <a:pt x="712" y="1085"/>
                  </a:cubicBezTo>
                  <a:cubicBezTo>
                    <a:pt x="712" y="976"/>
                    <a:pt x="703" y="858"/>
                    <a:pt x="703" y="858"/>
                  </a:cubicBezTo>
                  <a:cubicBezTo>
                    <a:pt x="701" y="858"/>
                    <a:pt x="701" y="858"/>
                    <a:pt x="701" y="858"/>
                  </a:cubicBezTo>
                  <a:cubicBezTo>
                    <a:pt x="702" y="860"/>
                    <a:pt x="702" y="860"/>
                    <a:pt x="702" y="860"/>
                  </a:cubicBezTo>
                  <a:cubicBezTo>
                    <a:pt x="712" y="857"/>
                    <a:pt x="720" y="854"/>
                    <a:pt x="725" y="850"/>
                  </a:cubicBezTo>
                  <a:cubicBezTo>
                    <a:pt x="734" y="845"/>
                    <a:pt x="739" y="837"/>
                    <a:pt x="742" y="829"/>
                  </a:cubicBezTo>
                  <a:cubicBezTo>
                    <a:pt x="744" y="820"/>
                    <a:pt x="744" y="811"/>
                    <a:pt x="744" y="800"/>
                  </a:cubicBezTo>
                  <a:cubicBezTo>
                    <a:pt x="744" y="799"/>
                    <a:pt x="744" y="797"/>
                    <a:pt x="744" y="795"/>
                  </a:cubicBezTo>
                  <a:cubicBezTo>
                    <a:pt x="742" y="795"/>
                    <a:pt x="742" y="795"/>
                    <a:pt x="742" y="795"/>
                  </a:cubicBezTo>
                  <a:cubicBezTo>
                    <a:pt x="740" y="795"/>
                    <a:pt x="740" y="795"/>
                    <a:pt x="740" y="795"/>
                  </a:cubicBezTo>
                  <a:cubicBezTo>
                    <a:pt x="740" y="797"/>
                    <a:pt x="740" y="799"/>
                    <a:pt x="740" y="800"/>
                  </a:cubicBezTo>
                  <a:cubicBezTo>
                    <a:pt x="740" y="814"/>
                    <a:pt x="740" y="826"/>
                    <a:pt x="735" y="835"/>
                  </a:cubicBezTo>
                  <a:cubicBezTo>
                    <a:pt x="732" y="839"/>
                    <a:pt x="729" y="843"/>
                    <a:pt x="723" y="847"/>
                  </a:cubicBezTo>
                  <a:cubicBezTo>
                    <a:pt x="718" y="850"/>
                    <a:pt x="710" y="854"/>
                    <a:pt x="701" y="856"/>
                  </a:cubicBezTo>
                  <a:cubicBezTo>
                    <a:pt x="699" y="857"/>
                    <a:pt x="699" y="857"/>
                    <a:pt x="699" y="857"/>
                  </a:cubicBezTo>
                  <a:cubicBezTo>
                    <a:pt x="699" y="858"/>
                    <a:pt x="699" y="858"/>
                    <a:pt x="699" y="858"/>
                  </a:cubicBezTo>
                  <a:cubicBezTo>
                    <a:pt x="699" y="858"/>
                    <a:pt x="699" y="860"/>
                    <a:pt x="700" y="863"/>
                  </a:cubicBezTo>
                  <a:cubicBezTo>
                    <a:pt x="701" y="888"/>
                    <a:pt x="708" y="990"/>
                    <a:pt x="708" y="1085"/>
                  </a:cubicBezTo>
                  <a:cubicBezTo>
                    <a:pt x="708" y="1108"/>
                    <a:pt x="708" y="1130"/>
                    <a:pt x="707" y="1150"/>
                  </a:cubicBezTo>
                  <a:cubicBezTo>
                    <a:pt x="706" y="1174"/>
                    <a:pt x="706" y="1196"/>
                    <a:pt x="706" y="1217"/>
                  </a:cubicBezTo>
                  <a:cubicBezTo>
                    <a:pt x="706" y="1298"/>
                    <a:pt x="713" y="1354"/>
                    <a:pt x="713" y="1431"/>
                  </a:cubicBezTo>
                  <a:cubicBezTo>
                    <a:pt x="713" y="1527"/>
                    <a:pt x="721" y="1591"/>
                    <a:pt x="726" y="1659"/>
                  </a:cubicBezTo>
                  <a:cubicBezTo>
                    <a:pt x="732" y="1728"/>
                    <a:pt x="740" y="1772"/>
                    <a:pt x="740" y="1772"/>
                  </a:cubicBezTo>
                  <a:cubicBezTo>
                    <a:pt x="742" y="1772"/>
                    <a:pt x="742" y="1772"/>
                    <a:pt x="742" y="1772"/>
                  </a:cubicBezTo>
                  <a:cubicBezTo>
                    <a:pt x="742" y="1770"/>
                    <a:pt x="742" y="1770"/>
                    <a:pt x="742" y="1770"/>
                  </a:cubicBezTo>
                  <a:cubicBezTo>
                    <a:pt x="742" y="1770"/>
                    <a:pt x="738" y="1771"/>
                    <a:pt x="732" y="1771"/>
                  </a:cubicBezTo>
                  <a:cubicBezTo>
                    <a:pt x="685" y="1778"/>
                    <a:pt x="488" y="1804"/>
                    <a:pt x="297" y="1804"/>
                  </a:cubicBezTo>
                  <a:cubicBezTo>
                    <a:pt x="186" y="1804"/>
                    <a:pt x="78" y="1795"/>
                    <a:pt x="3" y="1769"/>
                  </a:cubicBezTo>
                  <a:cubicBezTo>
                    <a:pt x="2" y="1771"/>
                    <a:pt x="2" y="1771"/>
                    <a:pt x="2" y="1771"/>
                  </a:cubicBezTo>
                  <a:cubicBezTo>
                    <a:pt x="4" y="1771"/>
                    <a:pt x="4" y="1771"/>
                    <a:pt x="4" y="1771"/>
                  </a:cubicBezTo>
                  <a:cubicBezTo>
                    <a:pt x="4" y="1771"/>
                    <a:pt x="17" y="1642"/>
                    <a:pt x="30" y="1505"/>
                  </a:cubicBezTo>
                  <a:cubicBezTo>
                    <a:pt x="37" y="1436"/>
                    <a:pt x="43" y="1365"/>
                    <a:pt x="48" y="1308"/>
                  </a:cubicBezTo>
                  <a:cubicBezTo>
                    <a:pt x="53" y="1250"/>
                    <a:pt x="56" y="1205"/>
                    <a:pt x="56" y="1189"/>
                  </a:cubicBezTo>
                  <a:cubicBezTo>
                    <a:pt x="56" y="1156"/>
                    <a:pt x="60" y="1125"/>
                    <a:pt x="65" y="1098"/>
                  </a:cubicBezTo>
                  <a:cubicBezTo>
                    <a:pt x="69" y="1071"/>
                    <a:pt x="73" y="1049"/>
                    <a:pt x="73" y="1032"/>
                  </a:cubicBezTo>
                  <a:cubicBezTo>
                    <a:pt x="73" y="1016"/>
                    <a:pt x="76" y="972"/>
                    <a:pt x="80" y="933"/>
                  </a:cubicBezTo>
                  <a:cubicBezTo>
                    <a:pt x="81" y="913"/>
                    <a:pt x="83" y="894"/>
                    <a:pt x="84" y="881"/>
                  </a:cubicBezTo>
                  <a:cubicBezTo>
                    <a:pt x="85" y="874"/>
                    <a:pt x="86" y="868"/>
                    <a:pt x="86" y="864"/>
                  </a:cubicBezTo>
                  <a:cubicBezTo>
                    <a:pt x="86" y="860"/>
                    <a:pt x="86" y="858"/>
                    <a:pt x="86" y="858"/>
                  </a:cubicBezTo>
                  <a:cubicBezTo>
                    <a:pt x="87" y="855"/>
                    <a:pt x="87" y="855"/>
                    <a:pt x="87" y="855"/>
                  </a:cubicBezTo>
                  <a:cubicBezTo>
                    <a:pt x="84" y="856"/>
                    <a:pt x="84" y="856"/>
                    <a:pt x="84" y="856"/>
                  </a:cubicBezTo>
                  <a:cubicBezTo>
                    <a:pt x="83" y="856"/>
                    <a:pt x="83" y="856"/>
                    <a:pt x="83" y="856"/>
                  </a:cubicBezTo>
                  <a:cubicBezTo>
                    <a:pt x="81" y="857"/>
                    <a:pt x="73" y="860"/>
                    <a:pt x="63" y="860"/>
                  </a:cubicBezTo>
                  <a:cubicBezTo>
                    <a:pt x="54" y="860"/>
                    <a:pt x="44" y="858"/>
                    <a:pt x="36" y="850"/>
                  </a:cubicBezTo>
                  <a:cubicBezTo>
                    <a:pt x="29" y="843"/>
                    <a:pt x="23" y="830"/>
                    <a:pt x="23" y="808"/>
                  </a:cubicBezTo>
                  <a:cubicBezTo>
                    <a:pt x="23" y="807"/>
                    <a:pt x="23" y="805"/>
                    <a:pt x="23" y="804"/>
                  </a:cubicBezTo>
                  <a:cubicBezTo>
                    <a:pt x="25" y="755"/>
                    <a:pt x="28" y="699"/>
                    <a:pt x="28" y="647"/>
                  </a:cubicBezTo>
                  <a:cubicBezTo>
                    <a:pt x="28" y="614"/>
                    <a:pt x="27" y="583"/>
                    <a:pt x="23" y="558"/>
                  </a:cubicBezTo>
                  <a:cubicBezTo>
                    <a:pt x="22" y="546"/>
                    <a:pt x="21" y="535"/>
                    <a:pt x="21" y="524"/>
                  </a:cubicBezTo>
                  <a:cubicBezTo>
                    <a:pt x="21" y="481"/>
                    <a:pt x="32" y="449"/>
                    <a:pt x="34" y="405"/>
                  </a:cubicBezTo>
                  <a:cubicBezTo>
                    <a:pt x="36" y="377"/>
                    <a:pt x="42" y="322"/>
                    <a:pt x="50" y="269"/>
                  </a:cubicBezTo>
                  <a:cubicBezTo>
                    <a:pt x="54" y="242"/>
                    <a:pt x="58" y="216"/>
                    <a:pt x="63" y="194"/>
                  </a:cubicBezTo>
                  <a:cubicBezTo>
                    <a:pt x="67" y="172"/>
                    <a:pt x="71" y="155"/>
                    <a:pt x="74" y="145"/>
                  </a:cubicBezTo>
                  <a:cubicBezTo>
                    <a:pt x="81" y="126"/>
                    <a:pt x="88" y="117"/>
                    <a:pt x="97" y="109"/>
                  </a:cubicBezTo>
                  <a:cubicBezTo>
                    <a:pt x="107" y="101"/>
                    <a:pt x="119" y="95"/>
                    <a:pt x="135" y="84"/>
                  </a:cubicBezTo>
                  <a:cubicBezTo>
                    <a:pt x="151" y="74"/>
                    <a:pt x="182" y="63"/>
                    <a:pt x="215" y="51"/>
                  </a:cubicBezTo>
                  <a:cubicBezTo>
                    <a:pt x="248" y="39"/>
                    <a:pt x="283" y="27"/>
                    <a:pt x="308" y="11"/>
                  </a:cubicBezTo>
                  <a:cubicBezTo>
                    <a:pt x="307" y="9"/>
                    <a:pt x="307" y="9"/>
                    <a:pt x="307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06" y="11"/>
                    <a:pt x="336" y="25"/>
                    <a:pt x="378" y="25"/>
                  </a:cubicBezTo>
                  <a:cubicBezTo>
                    <a:pt x="404" y="25"/>
                    <a:pt x="433" y="20"/>
                    <a:pt x="464" y="4"/>
                  </a:cubicBezTo>
                  <a:cubicBezTo>
                    <a:pt x="463" y="2"/>
                    <a:pt x="463" y="2"/>
                    <a:pt x="463" y="2"/>
                  </a:cubicBezTo>
                  <a:cubicBezTo>
                    <a:pt x="462" y="4"/>
                    <a:pt x="462" y="4"/>
                    <a:pt x="462" y="4"/>
                  </a:cubicBezTo>
                  <a:cubicBezTo>
                    <a:pt x="462" y="4"/>
                    <a:pt x="464" y="6"/>
                    <a:pt x="468" y="8"/>
                  </a:cubicBezTo>
                  <a:cubicBezTo>
                    <a:pt x="472" y="10"/>
                    <a:pt x="477" y="14"/>
                    <a:pt x="482" y="17"/>
                  </a:cubicBezTo>
                  <a:cubicBezTo>
                    <a:pt x="488" y="21"/>
                    <a:pt x="499" y="25"/>
                    <a:pt x="509" y="29"/>
                  </a:cubicBezTo>
                  <a:cubicBezTo>
                    <a:pt x="520" y="33"/>
                    <a:pt x="531" y="37"/>
                    <a:pt x="536" y="40"/>
                  </a:cubicBezTo>
                  <a:cubicBezTo>
                    <a:pt x="539" y="41"/>
                    <a:pt x="546" y="44"/>
                    <a:pt x="555" y="48"/>
                  </a:cubicBezTo>
                  <a:cubicBezTo>
                    <a:pt x="570" y="55"/>
                    <a:pt x="589" y="63"/>
                    <a:pt x="606" y="70"/>
                  </a:cubicBezTo>
                  <a:cubicBezTo>
                    <a:pt x="624" y="78"/>
                    <a:pt x="639" y="85"/>
                    <a:pt x="644" y="87"/>
                  </a:cubicBezTo>
                  <a:cubicBezTo>
                    <a:pt x="651" y="91"/>
                    <a:pt x="661" y="100"/>
                    <a:pt x="671" y="111"/>
                  </a:cubicBezTo>
                  <a:cubicBezTo>
                    <a:pt x="680" y="123"/>
                    <a:pt x="690" y="137"/>
                    <a:pt x="696" y="151"/>
                  </a:cubicBezTo>
                  <a:cubicBezTo>
                    <a:pt x="698" y="154"/>
                    <a:pt x="699" y="159"/>
                    <a:pt x="701" y="165"/>
                  </a:cubicBezTo>
                  <a:cubicBezTo>
                    <a:pt x="706" y="188"/>
                    <a:pt x="710" y="228"/>
                    <a:pt x="714" y="266"/>
                  </a:cubicBezTo>
                  <a:cubicBezTo>
                    <a:pt x="718" y="304"/>
                    <a:pt x="721" y="340"/>
                    <a:pt x="724" y="355"/>
                  </a:cubicBezTo>
                  <a:cubicBezTo>
                    <a:pt x="729" y="388"/>
                    <a:pt x="740" y="437"/>
                    <a:pt x="740" y="489"/>
                  </a:cubicBezTo>
                  <a:cubicBezTo>
                    <a:pt x="740" y="493"/>
                    <a:pt x="740" y="496"/>
                    <a:pt x="740" y="500"/>
                  </a:cubicBezTo>
                  <a:cubicBezTo>
                    <a:pt x="739" y="540"/>
                    <a:pt x="738" y="567"/>
                    <a:pt x="738" y="591"/>
                  </a:cubicBezTo>
                  <a:cubicBezTo>
                    <a:pt x="738" y="601"/>
                    <a:pt x="738" y="611"/>
                    <a:pt x="738" y="621"/>
                  </a:cubicBezTo>
                  <a:cubicBezTo>
                    <a:pt x="739" y="626"/>
                    <a:pt x="739" y="631"/>
                    <a:pt x="739" y="635"/>
                  </a:cubicBezTo>
                  <a:cubicBezTo>
                    <a:pt x="739" y="654"/>
                    <a:pt x="736" y="664"/>
                    <a:pt x="736" y="687"/>
                  </a:cubicBezTo>
                  <a:cubicBezTo>
                    <a:pt x="736" y="692"/>
                    <a:pt x="736" y="697"/>
                    <a:pt x="736" y="704"/>
                  </a:cubicBezTo>
                  <a:cubicBezTo>
                    <a:pt x="738" y="746"/>
                    <a:pt x="740" y="764"/>
                    <a:pt x="740" y="795"/>
                  </a:cubicBezTo>
                  <a:lnTo>
                    <a:pt x="742" y="795"/>
                  </a:lnTo>
                  <a:close/>
                  <a:moveTo>
                    <a:pt x="198" y="953"/>
                  </a:moveTo>
                  <a:cubicBezTo>
                    <a:pt x="196" y="954"/>
                    <a:pt x="196" y="954"/>
                    <a:pt x="196" y="954"/>
                  </a:cubicBezTo>
                  <a:cubicBezTo>
                    <a:pt x="199" y="960"/>
                    <a:pt x="206" y="973"/>
                    <a:pt x="209" y="978"/>
                  </a:cubicBezTo>
                  <a:cubicBezTo>
                    <a:pt x="210" y="980"/>
                    <a:pt x="212" y="982"/>
                    <a:pt x="213" y="985"/>
                  </a:cubicBezTo>
                  <a:cubicBezTo>
                    <a:pt x="214" y="987"/>
                    <a:pt x="215" y="990"/>
                    <a:pt x="215" y="991"/>
                  </a:cubicBezTo>
                  <a:cubicBezTo>
                    <a:pt x="215" y="991"/>
                    <a:pt x="215" y="992"/>
                    <a:pt x="215" y="992"/>
                  </a:cubicBezTo>
                  <a:cubicBezTo>
                    <a:pt x="215" y="993"/>
                    <a:pt x="214" y="994"/>
                    <a:pt x="212" y="995"/>
                  </a:cubicBezTo>
                  <a:cubicBezTo>
                    <a:pt x="211" y="996"/>
                    <a:pt x="210" y="997"/>
                    <a:pt x="208" y="997"/>
                  </a:cubicBezTo>
                  <a:cubicBezTo>
                    <a:pt x="207" y="997"/>
                    <a:pt x="205" y="996"/>
                    <a:pt x="204" y="995"/>
                  </a:cubicBezTo>
                  <a:cubicBezTo>
                    <a:pt x="199" y="992"/>
                    <a:pt x="199" y="992"/>
                    <a:pt x="199" y="992"/>
                  </a:cubicBezTo>
                  <a:cubicBezTo>
                    <a:pt x="201" y="997"/>
                    <a:pt x="201" y="997"/>
                    <a:pt x="201" y="997"/>
                  </a:cubicBezTo>
                  <a:cubicBezTo>
                    <a:pt x="201" y="997"/>
                    <a:pt x="201" y="997"/>
                    <a:pt x="201" y="997"/>
                  </a:cubicBezTo>
                  <a:cubicBezTo>
                    <a:pt x="201" y="998"/>
                    <a:pt x="201" y="999"/>
                    <a:pt x="201" y="1001"/>
                  </a:cubicBezTo>
                  <a:cubicBezTo>
                    <a:pt x="201" y="1002"/>
                    <a:pt x="201" y="1004"/>
                    <a:pt x="200" y="1005"/>
                  </a:cubicBezTo>
                  <a:cubicBezTo>
                    <a:pt x="200" y="1007"/>
                    <a:pt x="199" y="1008"/>
                    <a:pt x="197" y="1009"/>
                  </a:cubicBezTo>
                  <a:cubicBezTo>
                    <a:pt x="196" y="1010"/>
                    <a:pt x="195" y="1010"/>
                    <a:pt x="194" y="1010"/>
                  </a:cubicBezTo>
                  <a:cubicBezTo>
                    <a:pt x="192" y="1010"/>
                    <a:pt x="191" y="1009"/>
                    <a:pt x="189" y="1007"/>
                  </a:cubicBezTo>
                  <a:cubicBezTo>
                    <a:pt x="187" y="1006"/>
                    <a:pt x="186" y="1004"/>
                    <a:pt x="184" y="1003"/>
                  </a:cubicBezTo>
                  <a:cubicBezTo>
                    <a:pt x="182" y="1001"/>
                    <a:pt x="179" y="999"/>
                    <a:pt x="176" y="997"/>
                  </a:cubicBezTo>
                  <a:cubicBezTo>
                    <a:pt x="173" y="994"/>
                    <a:pt x="171" y="993"/>
                    <a:pt x="171" y="993"/>
                  </a:cubicBezTo>
                  <a:cubicBezTo>
                    <a:pt x="170" y="992"/>
                    <a:pt x="170" y="992"/>
                    <a:pt x="170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8" y="992"/>
                    <a:pt x="165" y="992"/>
                    <a:pt x="163" y="990"/>
                  </a:cubicBezTo>
                  <a:cubicBezTo>
                    <a:pt x="161" y="988"/>
                    <a:pt x="158" y="985"/>
                    <a:pt x="156" y="983"/>
                  </a:cubicBezTo>
                  <a:cubicBezTo>
                    <a:pt x="153" y="980"/>
                    <a:pt x="152" y="978"/>
                    <a:pt x="152" y="978"/>
                  </a:cubicBezTo>
                  <a:cubicBezTo>
                    <a:pt x="147" y="973"/>
                    <a:pt x="147" y="973"/>
                    <a:pt x="147" y="973"/>
                  </a:cubicBezTo>
                  <a:cubicBezTo>
                    <a:pt x="148" y="979"/>
                    <a:pt x="148" y="979"/>
                    <a:pt x="148" y="979"/>
                  </a:cubicBezTo>
                  <a:cubicBezTo>
                    <a:pt x="148" y="979"/>
                    <a:pt x="148" y="979"/>
                    <a:pt x="148" y="979"/>
                  </a:cubicBezTo>
                  <a:cubicBezTo>
                    <a:pt x="148" y="980"/>
                    <a:pt x="148" y="980"/>
                    <a:pt x="148" y="980"/>
                  </a:cubicBezTo>
                  <a:cubicBezTo>
                    <a:pt x="148" y="980"/>
                    <a:pt x="148" y="982"/>
                    <a:pt x="148" y="983"/>
                  </a:cubicBezTo>
                  <a:cubicBezTo>
                    <a:pt x="147" y="984"/>
                    <a:pt x="146" y="984"/>
                    <a:pt x="145" y="985"/>
                  </a:cubicBezTo>
                  <a:cubicBezTo>
                    <a:pt x="145" y="985"/>
                    <a:pt x="145" y="985"/>
                    <a:pt x="145" y="985"/>
                  </a:cubicBezTo>
                  <a:cubicBezTo>
                    <a:pt x="144" y="985"/>
                    <a:pt x="143" y="985"/>
                    <a:pt x="142" y="984"/>
                  </a:cubicBezTo>
                  <a:cubicBezTo>
                    <a:pt x="141" y="983"/>
                    <a:pt x="139" y="981"/>
                    <a:pt x="137" y="979"/>
                  </a:cubicBezTo>
                  <a:cubicBezTo>
                    <a:pt x="135" y="977"/>
                    <a:pt x="134" y="975"/>
                    <a:pt x="132" y="973"/>
                  </a:cubicBezTo>
                  <a:cubicBezTo>
                    <a:pt x="127" y="968"/>
                    <a:pt x="120" y="958"/>
                    <a:pt x="117" y="950"/>
                  </a:cubicBezTo>
                  <a:cubicBezTo>
                    <a:pt x="116" y="945"/>
                    <a:pt x="113" y="937"/>
                    <a:pt x="111" y="928"/>
                  </a:cubicBezTo>
                  <a:cubicBezTo>
                    <a:pt x="108" y="920"/>
                    <a:pt x="106" y="912"/>
                    <a:pt x="105" y="910"/>
                  </a:cubicBezTo>
                  <a:cubicBezTo>
                    <a:pt x="103" y="904"/>
                    <a:pt x="99" y="897"/>
                    <a:pt x="99" y="889"/>
                  </a:cubicBezTo>
                  <a:cubicBezTo>
                    <a:pt x="99" y="886"/>
                    <a:pt x="100" y="869"/>
                    <a:pt x="101" y="853"/>
                  </a:cubicBezTo>
                  <a:cubicBezTo>
                    <a:pt x="101" y="846"/>
                    <a:pt x="101" y="838"/>
                    <a:pt x="101" y="832"/>
                  </a:cubicBezTo>
                  <a:cubicBezTo>
                    <a:pt x="102" y="827"/>
                    <a:pt x="102" y="823"/>
                    <a:pt x="102" y="823"/>
                  </a:cubicBezTo>
                  <a:cubicBezTo>
                    <a:pt x="100" y="823"/>
                    <a:pt x="100" y="823"/>
                    <a:pt x="100" y="823"/>
                  </a:cubicBezTo>
                  <a:cubicBezTo>
                    <a:pt x="100" y="825"/>
                    <a:pt x="100" y="825"/>
                    <a:pt x="100" y="825"/>
                  </a:cubicBezTo>
                  <a:cubicBezTo>
                    <a:pt x="100" y="825"/>
                    <a:pt x="101" y="825"/>
                    <a:pt x="102" y="825"/>
                  </a:cubicBezTo>
                  <a:cubicBezTo>
                    <a:pt x="107" y="823"/>
                    <a:pt x="133" y="816"/>
                    <a:pt x="159" y="816"/>
                  </a:cubicBezTo>
                  <a:cubicBezTo>
                    <a:pt x="172" y="816"/>
                    <a:pt x="185" y="817"/>
                    <a:pt x="196" y="822"/>
                  </a:cubicBezTo>
                  <a:cubicBezTo>
                    <a:pt x="196" y="820"/>
                    <a:pt x="196" y="820"/>
                    <a:pt x="196" y="820"/>
                  </a:cubicBezTo>
                  <a:cubicBezTo>
                    <a:pt x="195" y="821"/>
                    <a:pt x="195" y="821"/>
                    <a:pt x="195" y="821"/>
                  </a:cubicBezTo>
                  <a:cubicBezTo>
                    <a:pt x="195" y="821"/>
                    <a:pt x="198" y="831"/>
                    <a:pt x="202" y="841"/>
                  </a:cubicBezTo>
                  <a:cubicBezTo>
                    <a:pt x="204" y="847"/>
                    <a:pt x="206" y="852"/>
                    <a:pt x="208" y="856"/>
                  </a:cubicBezTo>
                  <a:cubicBezTo>
                    <a:pt x="210" y="861"/>
                    <a:pt x="211" y="865"/>
                    <a:pt x="212" y="866"/>
                  </a:cubicBezTo>
                  <a:cubicBezTo>
                    <a:pt x="214" y="869"/>
                    <a:pt x="215" y="873"/>
                    <a:pt x="216" y="878"/>
                  </a:cubicBezTo>
                  <a:cubicBezTo>
                    <a:pt x="217" y="883"/>
                    <a:pt x="217" y="888"/>
                    <a:pt x="218" y="893"/>
                  </a:cubicBezTo>
                  <a:cubicBezTo>
                    <a:pt x="218" y="898"/>
                    <a:pt x="219" y="907"/>
                    <a:pt x="220" y="916"/>
                  </a:cubicBezTo>
                  <a:cubicBezTo>
                    <a:pt x="221" y="925"/>
                    <a:pt x="221" y="933"/>
                    <a:pt x="221" y="937"/>
                  </a:cubicBezTo>
                  <a:cubicBezTo>
                    <a:pt x="221" y="937"/>
                    <a:pt x="221" y="937"/>
                    <a:pt x="221" y="937"/>
                  </a:cubicBezTo>
                  <a:cubicBezTo>
                    <a:pt x="224" y="956"/>
                    <a:pt x="224" y="956"/>
                    <a:pt x="224" y="956"/>
                  </a:cubicBezTo>
                  <a:cubicBezTo>
                    <a:pt x="226" y="956"/>
                    <a:pt x="226" y="956"/>
                    <a:pt x="226" y="956"/>
                  </a:cubicBezTo>
                  <a:cubicBezTo>
                    <a:pt x="225" y="954"/>
                    <a:pt x="225" y="954"/>
                    <a:pt x="225" y="954"/>
                  </a:cubicBezTo>
                  <a:cubicBezTo>
                    <a:pt x="225" y="954"/>
                    <a:pt x="225" y="954"/>
                    <a:pt x="225" y="954"/>
                  </a:cubicBezTo>
                  <a:cubicBezTo>
                    <a:pt x="224" y="954"/>
                    <a:pt x="220" y="957"/>
                    <a:pt x="215" y="957"/>
                  </a:cubicBezTo>
                  <a:cubicBezTo>
                    <a:pt x="213" y="957"/>
                    <a:pt x="211" y="957"/>
                    <a:pt x="209" y="955"/>
                  </a:cubicBezTo>
                  <a:cubicBezTo>
                    <a:pt x="205" y="952"/>
                    <a:pt x="202" y="948"/>
                    <a:pt x="200" y="944"/>
                  </a:cubicBezTo>
                  <a:cubicBezTo>
                    <a:pt x="199" y="942"/>
                    <a:pt x="198" y="940"/>
                    <a:pt x="197" y="939"/>
                  </a:cubicBezTo>
                  <a:cubicBezTo>
                    <a:pt x="197" y="938"/>
                    <a:pt x="197" y="938"/>
                    <a:pt x="197" y="937"/>
                  </a:cubicBezTo>
                  <a:cubicBezTo>
                    <a:pt x="196" y="937"/>
                    <a:pt x="196" y="937"/>
                    <a:pt x="196" y="937"/>
                  </a:cubicBezTo>
                  <a:cubicBezTo>
                    <a:pt x="193" y="938"/>
                    <a:pt x="193" y="938"/>
                    <a:pt x="193" y="938"/>
                  </a:cubicBezTo>
                  <a:cubicBezTo>
                    <a:pt x="193" y="938"/>
                    <a:pt x="193" y="947"/>
                    <a:pt x="196" y="954"/>
                  </a:cubicBezTo>
                  <a:cubicBezTo>
                    <a:pt x="198" y="953"/>
                    <a:pt x="198" y="953"/>
                    <a:pt x="198" y="953"/>
                  </a:cubicBezTo>
                  <a:cubicBezTo>
                    <a:pt x="200" y="952"/>
                    <a:pt x="200" y="952"/>
                    <a:pt x="200" y="952"/>
                  </a:cubicBezTo>
                  <a:cubicBezTo>
                    <a:pt x="199" y="949"/>
                    <a:pt x="198" y="945"/>
                    <a:pt x="197" y="942"/>
                  </a:cubicBezTo>
                  <a:cubicBezTo>
                    <a:pt x="197" y="941"/>
                    <a:pt x="197" y="940"/>
                    <a:pt x="197" y="939"/>
                  </a:cubicBezTo>
                  <a:cubicBezTo>
                    <a:pt x="197" y="938"/>
                    <a:pt x="197" y="938"/>
                    <a:pt x="197" y="938"/>
                  </a:cubicBezTo>
                  <a:cubicBezTo>
                    <a:pt x="196" y="937"/>
                    <a:pt x="196" y="937"/>
                    <a:pt x="196" y="937"/>
                  </a:cubicBezTo>
                  <a:cubicBezTo>
                    <a:pt x="195" y="937"/>
                    <a:pt x="195" y="937"/>
                    <a:pt x="195" y="937"/>
                  </a:cubicBezTo>
                  <a:cubicBezTo>
                    <a:pt x="193" y="938"/>
                    <a:pt x="193" y="938"/>
                    <a:pt x="193" y="938"/>
                  </a:cubicBezTo>
                  <a:cubicBezTo>
                    <a:pt x="193" y="938"/>
                    <a:pt x="194" y="942"/>
                    <a:pt x="196" y="946"/>
                  </a:cubicBezTo>
                  <a:cubicBezTo>
                    <a:pt x="199" y="950"/>
                    <a:pt x="202" y="955"/>
                    <a:pt x="206" y="958"/>
                  </a:cubicBezTo>
                  <a:cubicBezTo>
                    <a:pt x="209" y="961"/>
                    <a:pt x="212" y="961"/>
                    <a:pt x="215" y="961"/>
                  </a:cubicBezTo>
                  <a:cubicBezTo>
                    <a:pt x="222" y="961"/>
                    <a:pt x="227" y="957"/>
                    <a:pt x="227" y="957"/>
                  </a:cubicBezTo>
                  <a:cubicBezTo>
                    <a:pt x="228" y="956"/>
                    <a:pt x="228" y="956"/>
                    <a:pt x="228" y="956"/>
                  </a:cubicBezTo>
                  <a:cubicBezTo>
                    <a:pt x="225" y="937"/>
                    <a:pt x="225" y="937"/>
                    <a:pt x="225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5" y="937"/>
                    <a:pt x="225" y="937"/>
                    <a:pt x="225" y="937"/>
                  </a:cubicBezTo>
                  <a:cubicBezTo>
                    <a:pt x="225" y="933"/>
                    <a:pt x="225" y="924"/>
                    <a:pt x="224" y="915"/>
                  </a:cubicBezTo>
                  <a:cubicBezTo>
                    <a:pt x="223" y="906"/>
                    <a:pt x="222" y="897"/>
                    <a:pt x="222" y="892"/>
                  </a:cubicBezTo>
                  <a:cubicBezTo>
                    <a:pt x="221" y="888"/>
                    <a:pt x="221" y="882"/>
                    <a:pt x="220" y="877"/>
                  </a:cubicBezTo>
                  <a:cubicBezTo>
                    <a:pt x="219" y="872"/>
                    <a:pt x="218" y="868"/>
                    <a:pt x="216" y="864"/>
                  </a:cubicBezTo>
                  <a:cubicBezTo>
                    <a:pt x="215" y="863"/>
                    <a:pt x="214" y="859"/>
                    <a:pt x="212" y="855"/>
                  </a:cubicBezTo>
                  <a:cubicBezTo>
                    <a:pt x="209" y="848"/>
                    <a:pt x="206" y="839"/>
                    <a:pt x="203" y="832"/>
                  </a:cubicBezTo>
                  <a:cubicBezTo>
                    <a:pt x="200" y="825"/>
                    <a:pt x="198" y="820"/>
                    <a:pt x="198" y="820"/>
                  </a:cubicBezTo>
                  <a:cubicBezTo>
                    <a:pt x="198" y="819"/>
                    <a:pt x="198" y="819"/>
                    <a:pt x="198" y="819"/>
                  </a:cubicBezTo>
                  <a:cubicBezTo>
                    <a:pt x="197" y="819"/>
                    <a:pt x="197" y="819"/>
                    <a:pt x="197" y="819"/>
                  </a:cubicBezTo>
                  <a:cubicBezTo>
                    <a:pt x="186" y="813"/>
                    <a:pt x="172" y="812"/>
                    <a:pt x="159" y="812"/>
                  </a:cubicBezTo>
                  <a:cubicBezTo>
                    <a:pt x="128" y="812"/>
                    <a:pt x="99" y="821"/>
                    <a:pt x="99" y="821"/>
                  </a:cubicBezTo>
                  <a:cubicBezTo>
                    <a:pt x="98" y="822"/>
                    <a:pt x="98" y="822"/>
                    <a:pt x="98" y="822"/>
                  </a:cubicBezTo>
                  <a:cubicBezTo>
                    <a:pt x="98" y="823"/>
                    <a:pt x="98" y="823"/>
                    <a:pt x="98" y="823"/>
                  </a:cubicBezTo>
                  <a:cubicBezTo>
                    <a:pt x="98" y="823"/>
                    <a:pt x="95" y="882"/>
                    <a:pt x="95" y="889"/>
                  </a:cubicBezTo>
                  <a:cubicBezTo>
                    <a:pt x="95" y="898"/>
                    <a:pt x="99" y="906"/>
                    <a:pt x="101" y="911"/>
                  </a:cubicBezTo>
                  <a:cubicBezTo>
                    <a:pt x="102" y="914"/>
                    <a:pt x="105" y="921"/>
                    <a:pt x="107" y="930"/>
                  </a:cubicBezTo>
                  <a:cubicBezTo>
                    <a:pt x="110" y="938"/>
                    <a:pt x="112" y="947"/>
                    <a:pt x="114" y="951"/>
                  </a:cubicBezTo>
                  <a:cubicBezTo>
                    <a:pt x="116" y="960"/>
                    <a:pt x="124" y="970"/>
                    <a:pt x="129" y="976"/>
                  </a:cubicBezTo>
                  <a:cubicBezTo>
                    <a:pt x="131" y="978"/>
                    <a:pt x="133" y="981"/>
                    <a:pt x="136" y="984"/>
                  </a:cubicBezTo>
                  <a:cubicBezTo>
                    <a:pt x="137" y="985"/>
                    <a:pt x="139" y="987"/>
                    <a:pt x="140" y="987"/>
                  </a:cubicBezTo>
                  <a:cubicBezTo>
                    <a:pt x="141" y="988"/>
                    <a:pt x="143" y="989"/>
                    <a:pt x="145" y="989"/>
                  </a:cubicBezTo>
                  <a:cubicBezTo>
                    <a:pt x="145" y="989"/>
                    <a:pt x="146" y="989"/>
                    <a:pt x="146" y="989"/>
                  </a:cubicBezTo>
                  <a:cubicBezTo>
                    <a:pt x="149" y="988"/>
                    <a:pt x="151" y="986"/>
                    <a:pt x="151" y="984"/>
                  </a:cubicBezTo>
                  <a:cubicBezTo>
                    <a:pt x="152" y="982"/>
                    <a:pt x="152" y="981"/>
                    <a:pt x="152" y="980"/>
                  </a:cubicBezTo>
                  <a:cubicBezTo>
                    <a:pt x="152" y="979"/>
                    <a:pt x="152" y="979"/>
                    <a:pt x="152" y="979"/>
                  </a:cubicBezTo>
                  <a:cubicBezTo>
                    <a:pt x="150" y="979"/>
                    <a:pt x="150" y="979"/>
                    <a:pt x="150" y="979"/>
                  </a:cubicBezTo>
                  <a:cubicBezTo>
                    <a:pt x="148" y="980"/>
                    <a:pt x="148" y="980"/>
                    <a:pt x="148" y="980"/>
                  </a:cubicBezTo>
                  <a:cubicBezTo>
                    <a:pt x="148" y="980"/>
                    <a:pt x="150" y="983"/>
                    <a:pt x="153" y="985"/>
                  </a:cubicBezTo>
                  <a:cubicBezTo>
                    <a:pt x="155" y="988"/>
                    <a:pt x="158" y="991"/>
                    <a:pt x="160" y="993"/>
                  </a:cubicBezTo>
                  <a:cubicBezTo>
                    <a:pt x="163" y="996"/>
                    <a:pt x="167" y="996"/>
                    <a:pt x="169" y="996"/>
                  </a:cubicBezTo>
                  <a:cubicBezTo>
                    <a:pt x="169" y="996"/>
                    <a:pt x="170" y="996"/>
                    <a:pt x="170" y="996"/>
                  </a:cubicBezTo>
                  <a:cubicBezTo>
                    <a:pt x="170" y="994"/>
                    <a:pt x="170" y="994"/>
                    <a:pt x="170" y="994"/>
                  </a:cubicBezTo>
                  <a:cubicBezTo>
                    <a:pt x="168" y="996"/>
                    <a:pt x="168" y="996"/>
                    <a:pt x="168" y="996"/>
                  </a:cubicBezTo>
                  <a:cubicBezTo>
                    <a:pt x="168" y="996"/>
                    <a:pt x="177" y="1003"/>
                    <a:pt x="181" y="1006"/>
                  </a:cubicBezTo>
                  <a:cubicBezTo>
                    <a:pt x="183" y="1007"/>
                    <a:pt x="184" y="1009"/>
                    <a:pt x="186" y="1010"/>
                  </a:cubicBezTo>
                  <a:cubicBezTo>
                    <a:pt x="188" y="1012"/>
                    <a:pt x="191" y="1014"/>
                    <a:pt x="194" y="1014"/>
                  </a:cubicBezTo>
                  <a:cubicBezTo>
                    <a:pt x="196" y="1014"/>
                    <a:pt x="197" y="1013"/>
                    <a:pt x="199" y="1012"/>
                  </a:cubicBezTo>
                  <a:cubicBezTo>
                    <a:pt x="202" y="1011"/>
                    <a:pt x="203" y="1009"/>
                    <a:pt x="204" y="1007"/>
                  </a:cubicBezTo>
                  <a:cubicBezTo>
                    <a:pt x="205" y="1005"/>
                    <a:pt x="205" y="1002"/>
                    <a:pt x="205" y="1001"/>
                  </a:cubicBezTo>
                  <a:cubicBezTo>
                    <a:pt x="205" y="998"/>
                    <a:pt x="205" y="996"/>
                    <a:pt x="204" y="996"/>
                  </a:cubicBezTo>
                  <a:cubicBezTo>
                    <a:pt x="203" y="997"/>
                    <a:pt x="203" y="997"/>
                    <a:pt x="203" y="997"/>
                  </a:cubicBezTo>
                  <a:cubicBezTo>
                    <a:pt x="201" y="998"/>
                    <a:pt x="201" y="998"/>
                    <a:pt x="201" y="998"/>
                  </a:cubicBezTo>
                  <a:cubicBezTo>
                    <a:pt x="204" y="1000"/>
                    <a:pt x="206" y="1001"/>
                    <a:pt x="208" y="1001"/>
                  </a:cubicBezTo>
                  <a:cubicBezTo>
                    <a:pt x="211" y="1001"/>
                    <a:pt x="213" y="1000"/>
                    <a:pt x="215" y="998"/>
                  </a:cubicBezTo>
                  <a:cubicBezTo>
                    <a:pt x="217" y="997"/>
                    <a:pt x="218" y="995"/>
                    <a:pt x="219" y="993"/>
                  </a:cubicBezTo>
                  <a:cubicBezTo>
                    <a:pt x="219" y="993"/>
                    <a:pt x="219" y="992"/>
                    <a:pt x="219" y="991"/>
                  </a:cubicBezTo>
                  <a:cubicBezTo>
                    <a:pt x="219" y="988"/>
                    <a:pt x="218" y="986"/>
                    <a:pt x="216" y="983"/>
                  </a:cubicBezTo>
                  <a:cubicBezTo>
                    <a:pt x="215" y="980"/>
                    <a:pt x="213" y="977"/>
                    <a:pt x="212" y="975"/>
                  </a:cubicBezTo>
                  <a:cubicBezTo>
                    <a:pt x="209" y="971"/>
                    <a:pt x="203" y="958"/>
                    <a:pt x="200" y="952"/>
                  </a:cubicBezTo>
                  <a:lnTo>
                    <a:pt x="198" y="953"/>
                  </a:lnTo>
                  <a:close/>
                  <a:moveTo>
                    <a:pt x="672" y="909"/>
                  </a:moveTo>
                  <a:cubicBezTo>
                    <a:pt x="670" y="909"/>
                    <a:pt x="670" y="909"/>
                    <a:pt x="670" y="909"/>
                  </a:cubicBezTo>
                  <a:cubicBezTo>
                    <a:pt x="669" y="911"/>
                    <a:pt x="667" y="919"/>
                    <a:pt x="664" y="927"/>
                  </a:cubicBezTo>
                  <a:cubicBezTo>
                    <a:pt x="661" y="936"/>
                    <a:pt x="659" y="944"/>
                    <a:pt x="657" y="949"/>
                  </a:cubicBezTo>
                  <a:cubicBezTo>
                    <a:pt x="655" y="957"/>
                    <a:pt x="648" y="967"/>
                    <a:pt x="643" y="972"/>
                  </a:cubicBezTo>
                  <a:cubicBezTo>
                    <a:pt x="641" y="975"/>
                    <a:pt x="638" y="978"/>
                    <a:pt x="636" y="980"/>
                  </a:cubicBezTo>
                  <a:cubicBezTo>
                    <a:pt x="635" y="981"/>
                    <a:pt x="634" y="982"/>
                    <a:pt x="633" y="983"/>
                  </a:cubicBezTo>
                  <a:cubicBezTo>
                    <a:pt x="632" y="984"/>
                    <a:pt x="631" y="984"/>
                    <a:pt x="630" y="984"/>
                  </a:cubicBezTo>
                  <a:cubicBezTo>
                    <a:pt x="630" y="984"/>
                    <a:pt x="630" y="984"/>
                    <a:pt x="630" y="984"/>
                  </a:cubicBezTo>
                  <a:cubicBezTo>
                    <a:pt x="628" y="983"/>
                    <a:pt x="628" y="983"/>
                    <a:pt x="627" y="982"/>
                  </a:cubicBezTo>
                  <a:cubicBezTo>
                    <a:pt x="627" y="981"/>
                    <a:pt x="627" y="979"/>
                    <a:pt x="627" y="979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8" y="972"/>
                    <a:pt x="628" y="972"/>
                    <a:pt x="628" y="972"/>
                  </a:cubicBezTo>
                  <a:cubicBezTo>
                    <a:pt x="623" y="977"/>
                    <a:pt x="623" y="977"/>
                    <a:pt x="623" y="977"/>
                  </a:cubicBezTo>
                  <a:cubicBezTo>
                    <a:pt x="623" y="977"/>
                    <a:pt x="621" y="979"/>
                    <a:pt x="619" y="981"/>
                  </a:cubicBezTo>
                  <a:cubicBezTo>
                    <a:pt x="617" y="984"/>
                    <a:pt x="614" y="987"/>
                    <a:pt x="612" y="989"/>
                  </a:cubicBezTo>
                  <a:cubicBezTo>
                    <a:pt x="610" y="991"/>
                    <a:pt x="607" y="991"/>
                    <a:pt x="606" y="991"/>
                  </a:cubicBezTo>
                  <a:cubicBezTo>
                    <a:pt x="606" y="991"/>
                    <a:pt x="606" y="991"/>
                    <a:pt x="606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4" y="992"/>
                    <a:pt x="604" y="992"/>
                    <a:pt x="604" y="992"/>
                  </a:cubicBezTo>
                  <a:cubicBezTo>
                    <a:pt x="604" y="992"/>
                    <a:pt x="602" y="993"/>
                    <a:pt x="599" y="995"/>
                  </a:cubicBezTo>
                  <a:cubicBezTo>
                    <a:pt x="596" y="998"/>
                    <a:pt x="593" y="1000"/>
                    <a:pt x="591" y="1002"/>
                  </a:cubicBezTo>
                  <a:cubicBezTo>
                    <a:pt x="589" y="1003"/>
                    <a:pt x="588" y="1005"/>
                    <a:pt x="586" y="1006"/>
                  </a:cubicBezTo>
                  <a:cubicBezTo>
                    <a:pt x="584" y="1008"/>
                    <a:pt x="583" y="1009"/>
                    <a:pt x="581" y="1009"/>
                  </a:cubicBezTo>
                  <a:cubicBezTo>
                    <a:pt x="580" y="1009"/>
                    <a:pt x="579" y="1009"/>
                    <a:pt x="578" y="1008"/>
                  </a:cubicBezTo>
                  <a:cubicBezTo>
                    <a:pt x="576" y="1007"/>
                    <a:pt x="575" y="1005"/>
                    <a:pt x="575" y="1004"/>
                  </a:cubicBezTo>
                  <a:cubicBezTo>
                    <a:pt x="574" y="1003"/>
                    <a:pt x="574" y="1001"/>
                    <a:pt x="574" y="1000"/>
                  </a:cubicBezTo>
                  <a:cubicBezTo>
                    <a:pt x="574" y="999"/>
                    <a:pt x="574" y="998"/>
                    <a:pt x="574" y="997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6" y="991"/>
                    <a:pt x="576" y="991"/>
                    <a:pt x="576" y="991"/>
                  </a:cubicBezTo>
                  <a:cubicBezTo>
                    <a:pt x="571" y="994"/>
                    <a:pt x="571" y="994"/>
                    <a:pt x="571" y="994"/>
                  </a:cubicBezTo>
                  <a:cubicBezTo>
                    <a:pt x="569" y="995"/>
                    <a:pt x="568" y="996"/>
                    <a:pt x="567" y="996"/>
                  </a:cubicBezTo>
                  <a:cubicBezTo>
                    <a:pt x="565" y="996"/>
                    <a:pt x="564" y="995"/>
                    <a:pt x="562" y="994"/>
                  </a:cubicBezTo>
                  <a:cubicBezTo>
                    <a:pt x="561" y="993"/>
                    <a:pt x="560" y="992"/>
                    <a:pt x="560" y="991"/>
                  </a:cubicBezTo>
                  <a:cubicBezTo>
                    <a:pt x="560" y="991"/>
                    <a:pt x="560" y="990"/>
                    <a:pt x="560" y="990"/>
                  </a:cubicBezTo>
                  <a:cubicBezTo>
                    <a:pt x="560" y="988"/>
                    <a:pt x="561" y="986"/>
                    <a:pt x="562" y="984"/>
                  </a:cubicBezTo>
                  <a:cubicBezTo>
                    <a:pt x="563" y="981"/>
                    <a:pt x="565" y="978"/>
                    <a:pt x="566" y="976"/>
                  </a:cubicBezTo>
                  <a:cubicBezTo>
                    <a:pt x="569" y="972"/>
                    <a:pt x="576" y="959"/>
                    <a:pt x="579" y="953"/>
                  </a:cubicBezTo>
                  <a:cubicBezTo>
                    <a:pt x="582" y="946"/>
                    <a:pt x="582" y="937"/>
                    <a:pt x="582" y="937"/>
                  </a:cubicBezTo>
                  <a:cubicBezTo>
                    <a:pt x="579" y="936"/>
                    <a:pt x="579" y="936"/>
                    <a:pt x="579" y="936"/>
                  </a:cubicBezTo>
                  <a:cubicBezTo>
                    <a:pt x="578" y="936"/>
                    <a:pt x="578" y="936"/>
                    <a:pt x="578" y="936"/>
                  </a:cubicBezTo>
                  <a:cubicBezTo>
                    <a:pt x="577" y="939"/>
                    <a:pt x="572" y="949"/>
                    <a:pt x="566" y="954"/>
                  </a:cubicBezTo>
                  <a:cubicBezTo>
                    <a:pt x="564" y="956"/>
                    <a:pt x="562" y="956"/>
                    <a:pt x="560" y="956"/>
                  </a:cubicBezTo>
                  <a:cubicBezTo>
                    <a:pt x="557" y="956"/>
                    <a:pt x="555" y="955"/>
                    <a:pt x="553" y="955"/>
                  </a:cubicBezTo>
                  <a:cubicBezTo>
                    <a:pt x="552" y="954"/>
                    <a:pt x="551" y="954"/>
                    <a:pt x="551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49" y="954"/>
                    <a:pt x="549" y="954"/>
                    <a:pt x="549" y="954"/>
                  </a:cubicBezTo>
                  <a:cubicBezTo>
                    <a:pt x="551" y="955"/>
                    <a:pt x="551" y="955"/>
                    <a:pt x="551" y="955"/>
                  </a:cubicBezTo>
                  <a:cubicBezTo>
                    <a:pt x="554" y="936"/>
                    <a:pt x="554" y="936"/>
                    <a:pt x="554" y="936"/>
                  </a:cubicBezTo>
                  <a:cubicBezTo>
                    <a:pt x="554" y="936"/>
                    <a:pt x="554" y="936"/>
                    <a:pt x="554" y="936"/>
                  </a:cubicBezTo>
                  <a:cubicBezTo>
                    <a:pt x="554" y="932"/>
                    <a:pt x="554" y="924"/>
                    <a:pt x="555" y="915"/>
                  </a:cubicBezTo>
                  <a:cubicBezTo>
                    <a:pt x="556" y="906"/>
                    <a:pt x="557" y="896"/>
                    <a:pt x="557" y="892"/>
                  </a:cubicBezTo>
                  <a:cubicBezTo>
                    <a:pt x="558" y="887"/>
                    <a:pt x="558" y="882"/>
                    <a:pt x="559" y="877"/>
                  </a:cubicBezTo>
                  <a:cubicBezTo>
                    <a:pt x="560" y="872"/>
                    <a:pt x="561" y="868"/>
                    <a:pt x="562" y="865"/>
                  </a:cubicBezTo>
                  <a:cubicBezTo>
                    <a:pt x="563" y="863"/>
                    <a:pt x="565" y="860"/>
                    <a:pt x="567" y="855"/>
                  </a:cubicBezTo>
                  <a:cubicBezTo>
                    <a:pt x="572" y="842"/>
                    <a:pt x="580" y="820"/>
                    <a:pt x="580" y="820"/>
                  </a:cubicBezTo>
                  <a:cubicBezTo>
                    <a:pt x="578" y="819"/>
                    <a:pt x="578" y="819"/>
                    <a:pt x="578" y="819"/>
                  </a:cubicBezTo>
                  <a:cubicBezTo>
                    <a:pt x="579" y="821"/>
                    <a:pt x="579" y="821"/>
                    <a:pt x="579" y="821"/>
                  </a:cubicBezTo>
                  <a:cubicBezTo>
                    <a:pt x="590" y="816"/>
                    <a:pt x="603" y="815"/>
                    <a:pt x="616" y="815"/>
                  </a:cubicBezTo>
                  <a:cubicBezTo>
                    <a:pt x="631" y="815"/>
                    <a:pt x="646" y="817"/>
                    <a:pt x="657" y="819"/>
                  </a:cubicBezTo>
                  <a:cubicBezTo>
                    <a:pt x="662" y="820"/>
                    <a:pt x="666" y="822"/>
                    <a:pt x="670" y="822"/>
                  </a:cubicBezTo>
                  <a:cubicBezTo>
                    <a:pt x="671" y="823"/>
                    <a:pt x="672" y="823"/>
                    <a:pt x="673" y="823"/>
                  </a:cubicBezTo>
                  <a:cubicBezTo>
                    <a:pt x="674" y="824"/>
                    <a:pt x="675" y="824"/>
                    <a:pt x="675" y="824"/>
                  </a:cubicBezTo>
                  <a:cubicBezTo>
                    <a:pt x="675" y="822"/>
                    <a:pt x="675" y="822"/>
                    <a:pt x="675" y="822"/>
                  </a:cubicBezTo>
                  <a:cubicBezTo>
                    <a:pt x="673" y="822"/>
                    <a:pt x="673" y="822"/>
                    <a:pt x="673" y="822"/>
                  </a:cubicBezTo>
                  <a:cubicBezTo>
                    <a:pt x="673" y="822"/>
                    <a:pt x="673" y="826"/>
                    <a:pt x="674" y="831"/>
                  </a:cubicBezTo>
                  <a:cubicBezTo>
                    <a:pt x="674" y="848"/>
                    <a:pt x="675" y="883"/>
                    <a:pt x="675" y="888"/>
                  </a:cubicBezTo>
                  <a:cubicBezTo>
                    <a:pt x="675" y="896"/>
                    <a:pt x="672" y="903"/>
                    <a:pt x="670" y="909"/>
                  </a:cubicBezTo>
                  <a:cubicBezTo>
                    <a:pt x="672" y="909"/>
                    <a:pt x="672" y="909"/>
                    <a:pt x="672" y="909"/>
                  </a:cubicBezTo>
                  <a:cubicBezTo>
                    <a:pt x="674" y="910"/>
                    <a:pt x="674" y="910"/>
                    <a:pt x="674" y="910"/>
                  </a:cubicBezTo>
                  <a:cubicBezTo>
                    <a:pt x="676" y="905"/>
                    <a:pt x="679" y="897"/>
                    <a:pt x="679" y="888"/>
                  </a:cubicBezTo>
                  <a:cubicBezTo>
                    <a:pt x="679" y="880"/>
                    <a:pt x="677" y="822"/>
                    <a:pt x="677" y="822"/>
                  </a:cubicBezTo>
                  <a:cubicBezTo>
                    <a:pt x="677" y="820"/>
                    <a:pt x="677" y="820"/>
                    <a:pt x="677" y="820"/>
                  </a:cubicBezTo>
                  <a:cubicBezTo>
                    <a:pt x="676" y="820"/>
                    <a:pt x="676" y="820"/>
                    <a:pt x="676" y="820"/>
                  </a:cubicBezTo>
                  <a:cubicBezTo>
                    <a:pt x="676" y="820"/>
                    <a:pt x="647" y="811"/>
                    <a:pt x="616" y="811"/>
                  </a:cubicBezTo>
                  <a:cubicBezTo>
                    <a:pt x="603" y="811"/>
                    <a:pt x="589" y="812"/>
                    <a:pt x="578" y="818"/>
                  </a:cubicBezTo>
                  <a:cubicBezTo>
                    <a:pt x="577" y="818"/>
                    <a:pt x="577" y="818"/>
                    <a:pt x="577" y="818"/>
                  </a:cubicBezTo>
                  <a:cubicBezTo>
                    <a:pt x="577" y="819"/>
                    <a:pt x="577" y="819"/>
                    <a:pt x="577" y="819"/>
                  </a:cubicBezTo>
                  <a:cubicBezTo>
                    <a:pt x="577" y="819"/>
                    <a:pt x="576" y="821"/>
                    <a:pt x="574" y="825"/>
                  </a:cubicBezTo>
                  <a:cubicBezTo>
                    <a:pt x="572" y="830"/>
                    <a:pt x="569" y="839"/>
                    <a:pt x="566" y="847"/>
                  </a:cubicBezTo>
                  <a:cubicBezTo>
                    <a:pt x="564" y="850"/>
                    <a:pt x="563" y="854"/>
                    <a:pt x="562" y="857"/>
                  </a:cubicBezTo>
                  <a:cubicBezTo>
                    <a:pt x="560" y="860"/>
                    <a:pt x="559" y="862"/>
                    <a:pt x="559" y="863"/>
                  </a:cubicBezTo>
                  <a:cubicBezTo>
                    <a:pt x="557" y="867"/>
                    <a:pt x="556" y="871"/>
                    <a:pt x="555" y="876"/>
                  </a:cubicBezTo>
                  <a:cubicBezTo>
                    <a:pt x="554" y="881"/>
                    <a:pt x="554" y="887"/>
                    <a:pt x="553" y="891"/>
                  </a:cubicBezTo>
                  <a:cubicBezTo>
                    <a:pt x="553" y="896"/>
                    <a:pt x="552" y="905"/>
                    <a:pt x="551" y="914"/>
                  </a:cubicBezTo>
                  <a:cubicBezTo>
                    <a:pt x="550" y="923"/>
                    <a:pt x="550" y="932"/>
                    <a:pt x="550" y="936"/>
                  </a:cubicBezTo>
                  <a:cubicBezTo>
                    <a:pt x="552" y="936"/>
                    <a:pt x="552" y="936"/>
                    <a:pt x="552" y="936"/>
                  </a:cubicBezTo>
                  <a:cubicBezTo>
                    <a:pt x="550" y="936"/>
                    <a:pt x="550" y="936"/>
                    <a:pt x="550" y="936"/>
                  </a:cubicBezTo>
                  <a:cubicBezTo>
                    <a:pt x="547" y="955"/>
                    <a:pt x="547" y="955"/>
                    <a:pt x="547" y="955"/>
                  </a:cubicBezTo>
                  <a:cubicBezTo>
                    <a:pt x="548" y="956"/>
                    <a:pt x="548" y="956"/>
                    <a:pt x="548" y="956"/>
                  </a:cubicBezTo>
                  <a:cubicBezTo>
                    <a:pt x="548" y="956"/>
                    <a:pt x="553" y="960"/>
                    <a:pt x="560" y="960"/>
                  </a:cubicBezTo>
                  <a:cubicBezTo>
                    <a:pt x="563" y="960"/>
                    <a:pt x="566" y="960"/>
                    <a:pt x="568" y="957"/>
                  </a:cubicBezTo>
                  <a:cubicBezTo>
                    <a:pt x="573" y="954"/>
                    <a:pt x="576" y="949"/>
                    <a:pt x="578" y="945"/>
                  </a:cubicBezTo>
                  <a:cubicBezTo>
                    <a:pt x="581" y="941"/>
                    <a:pt x="582" y="937"/>
                    <a:pt x="582" y="937"/>
                  </a:cubicBezTo>
                  <a:cubicBezTo>
                    <a:pt x="580" y="936"/>
                    <a:pt x="580" y="936"/>
                    <a:pt x="580" y="936"/>
                  </a:cubicBezTo>
                  <a:cubicBezTo>
                    <a:pt x="578" y="936"/>
                    <a:pt x="578" y="936"/>
                    <a:pt x="578" y="936"/>
                  </a:cubicBezTo>
                  <a:cubicBezTo>
                    <a:pt x="578" y="936"/>
                    <a:pt x="578" y="937"/>
                    <a:pt x="578" y="938"/>
                  </a:cubicBezTo>
                  <a:cubicBezTo>
                    <a:pt x="578" y="940"/>
                    <a:pt x="577" y="947"/>
                    <a:pt x="575" y="951"/>
                  </a:cubicBezTo>
                  <a:cubicBezTo>
                    <a:pt x="572" y="957"/>
                    <a:pt x="566" y="970"/>
                    <a:pt x="563" y="974"/>
                  </a:cubicBezTo>
                  <a:cubicBezTo>
                    <a:pt x="562" y="976"/>
                    <a:pt x="560" y="979"/>
                    <a:pt x="559" y="982"/>
                  </a:cubicBezTo>
                  <a:cubicBezTo>
                    <a:pt x="557" y="984"/>
                    <a:pt x="556" y="987"/>
                    <a:pt x="556" y="990"/>
                  </a:cubicBezTo>
                  <a:cubicBezTo>
                    <a:pt x="556" y="991"/>
                    <a:pt x="556" y="991"/>
                    <a:pt x="556" y="992"/>
                  </a:cubicBezTo>
                  <a:cubicBezTo>
                    <a:pt x="557" y="994"/>
                    <a:pt x="558" y="996"/>
                    <a:pt x="560" y="997"/>
                  </a:cubicBezTo>
                  <a:cubicBezTo>
                    <a:pt x="562" y="999"/>
                    <a:pt x="564" y="1000"/>
                    <a:pt x="567" y="1000"/>
                  </a:cubicBezTo>
                  <a:cubicBezTo>
                    <a:pt x="569" y="1000"/>
                    <a:pt x="571" y="999"/>
                    <a:pt x="574" y="997"/>
                  </a:cubicBezTo>
                  <a:cubicBezTo>
                    <a:pt x="572" y="996"/>
                    <a:pt x="572" y="996"/>
                    <a:pt x="572" y="996"/>
                  </a:cubicBezTo>
                  <a:cubicBezTo>
                    <a:pt x="570" y="995"/>
                    <a:pt x="570" y="995"/>
                    <a:pt x="570" y="995"/>
                  </a:cubicBezTo>
                  <a:cubicBezTo>
                    <a:pt x="570" y="995"/>
                    <a:pt x="570" y="997"/>
                    <a:pt x="570" y="1000"/>
                  </a:cubicBezTo>
                  <a:cubicBezTo>
                    <a:pt x="570" y="1001"/>
                    <a:pt x="570" y="1003"/>
                    <a:pt x="571" y="1006"/>
                  </a:cubicBezTo>
                  <a:cubicBezTo>
                    <a:pt x="572" y="1008"/>
                    <a:pt x="573" y="1010"/>
                    <a:pt x="576" y="1011"/>
                  </a:cubicBezTo>
                  <a:cubicBezTo>
                    <a:pt x="577" y="1012"/>
                    <a:pt x="579" y="1013"/>
                    <a:pt x="581" y="1013"/>
                  </a:cubicBezTo>
                  <a:cubicBezTo>
                    <a:pt x="584" y="1013"/>
                    <a:pt x="587" y="1011"/>
                    <a:pt x="589" y="1009"/>
                  </a:cubicBezTo>
                  <a:cubicBezTo>
                    <a:pt x="591" y="1008"/>
                    <a:pt x="592" y="1006"/>
                    <a:pt x="593" y="1005"/>
                  </a:cubicBezTo>
                  <a:cubicBezTo>
                    <a:pt x="597" y="1002"/>
                    <a:pt x="606" y="995"/>
                    <a:pt x="606" y="995"/>
                  </a:cubicBezTo>
                  <a:cubicBezTo>
                    <a:pt x="605" y="993"/>
                    <a:pt x="605" y="993"/>
                    <a:pt x="605" y="993"/>
                  </a:cubicBezTo>
                  <a:cubicBezTo>
                    <a:pt x="605" y="995"/>
                    <a:pt x="605" y="995"/>
                    <a:pt x="605" y="995"/>
                  </a:cubicBezTo>
                  <a:cubicBezTo>
                    <a:pt x="605" y="995"/>
                    <a:pt x="605" y="995"/>
                    <a:pt x="606" y="995"/>
                  </a:cubicBezTo>
                  <a:cubicBezTo>
                    <a:pt x="608" y="995"/>
                    <a:pt x="612" y="995"/>
                    <a:pt x="615" y="992"/>
                  </a:cubicBezTo>
                  <a:cubicBezTo>
                    <a:pt x="617" y="990"/>
                    <a:pt x="620" y="987"/>
                    <a:pt x="622" y="984"/>
                  </a:cubicBezTo>
                  <a:cubicBezTo>
                    <a:pt x="625" y="981"/>
                    <a:pt x="626" y="979"/>
                    <a:pt x="626" y="979"/>
                  </a:cubicBezTo>
                  <a:cubicBezTo>
                    <a:pt x="625" y="978"/>
                    <a:pt x="625" y="978"/>
                    <a:pt x="625" y="978"/>
                  </a:cubicBezTo>
                  <a:cubicBezTo>
                    <a:pt x="623" y="978"/>
                    <a:pt x="623" y="978"/>
                    <a:pt x="623" y="978"/>
                  </a:cubicBezTo>
                  <a:cubicBezTo>
                    <a:pt x="623" y="978"/>
                    <a:pt x="623" y="978"/>
                    <a:pt x="623" y="979"/>
                  </a:cubicBezTo>
                  <a:cubicBezTo>
                    <a:pt x="623" y="980"/>
                    <a:pt x="623" y="981"/>
                    <a:pt x="624" y="983"/>
                  </a:cubicBezTo>
                  <a:cubicBezTo>
                    <a:pt x="624" y="985"/>
                    <a:pt x="626" y="987"/>
                    <a:pt x="628" y="988"/>
                  </a:cubicBezTo>
                  <a:cubicBezTo>
                    <a:pt x="629" y="988"/>
                    <a:pt x="630" y="988"/>
                    <a:pt x="630" y="988"/>
                  </a:cubicBezTo>
                  <a:cubicBezTo>
                    <a:pt x="632" y="988"/>
                    <a:pt x="634" y="987"/>
                    <a:pt x="635" y="986"/>
                  </a:cubicBezTo>
                  <a:cubicBezTo>
                    <a:pt x="637" y="985"/>
                    <a:pt x="639" y="983"/>
                    <a:pt x="641" y="981"/>
                  </a:cubicBezTo>
                  <a:cubicBezTo>
                    <a:pt x="643" y="979"/>
                    <a:pt x="644" y="977"/>
                    <a:pt x="646" y="975"/>
                  </a:cubicBezTo>
                  <a:cubicBezTo>
                    <a:pt x="651" y="969"/>
                    <a:pt x="658" y="959"/>
                    <a:pt x="661" y="950"/>
                  </a:cubicBezTo>
                  <a:cubicBezTo>
                    <a:pt x="663" y="946"/>
                    <a:pt x="665" y="937"/>
                    <a:pt x="668" y="929"/>
                  </a:cubicBezTo>
                  <a:cubicBezTo>
                    <a:pt x="670" y="920"/>
                    <a:pt x="673" y="912"/>
                    <a:pt x="674" y="910"/>
                  </a:cubicBezTo>
                  <a:lnTo>
                    <a:pt x="672" y="90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9" name="Freeform 430">
              <a:extLst>
                <a:ext uri="{FF2B5EF4-FFF2-40B4-BE49-F238E27FC236}">
                  <a16:creationId xmlns:a16="http://schemas.microsoft.com/office/drawing/2014/main" id="{1696F4CC-582D-4C54-9B3F-18C552805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064"/>
              <a:ext cx="55" cy="14"/>
            </a:xfrm>
            <a:custGeom>
              <a:avLst/>
              <a:gdLst>
                <a:gd name="T0" fmla="*/ 212 w 27"/>
                <a:gd name="T1" fmla="*/ 0 h 7"/>
                <a:gd name="T2" fmla="*/ 59 w 27"/>
                <a:gd name="T3" fmla="*/ 24 h 7"/>
                <a:gd name="T4" fmla="*/ 0 w 27"/>
                <a:gd name="T5" fmla="*/ 24 h 7"/>
                <a:gd name="T6" fmla="*/ 0 w 27"/>
                <a:gd name="T7" fmla="*/ 56 h 7"/>
                <a:gd name="T8" fmla="*/ 59 w 27"/>
                <a:gd name="T9" fmla="*/ 56 h 7"/>
                <a:gd name="T10" fmla="*/ 228 w 27"/>
                <a:gd name="T11" fmla="*/ 32 h 7"/>
                <a:gd name="T12" fmla="*/ 212 w 27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7">
                  <a:moveTo>
                    <a:pt x="25" y="0"/>
                  </a:moveTo>
                  <a:cubicBezTo>
                    <a:pt x="20" y="2"/>
                    <a:pt x="14" y="3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7"/>
                    <a:pt x="7" y="7"/>
                  </a:cubicBezTo>
                  <a:cubicBezTo>
                    <a:pt x="14" y="7"/>
                    <a:pt x="21" y="6"/>
                    <a:pt x="27" y="4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0" name="Freeform 431">
              <a:extLst>
                <a:ext uri="{FF2B5EF4-FFF2-40B4-BE49-F238E27FC236}">
                  <a16:creationId xmlns:a16="http://schemas.microsoft.com/office/drawing/2014/main" id="{77426430-9BFF-4CB0-AC75-898C22255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857"/>
              <a:ext cx="121" cy="151"/>
            </a:xfrm>
            <a:custGeom>
              <a:avLst/>
              <a:gdLst>
                <a:gd name="T0" fmla="*/ 0 w 60"/>
                <a:gd name="T1" fmla="*/ 491 h 75"/>
                <a:gd name="T2" fmla="*/ 16 w 60"/>
                <a:gd name="T3" fmla="*/ 548 h 75"/>
                <a:gd name="T4" fmla="*/ 32 w 60"/>
                <a:gd name="T5" fmla="*/ 580 h 75"/>
                <a:gd name="T6" fmla="*/ 65 w 60"/>
                <a:gd name="T7" fmla="*/ 612 h 75"/>
                <a:gd name="T8" fmla="*/ 97 w 60"/>
                <a:gd name="T9" fmla="*/ 612 h 75"/>
                <a:gd name="T10" fmla="*/ 139 w 60"/>
                <a:gd name="T11" fmla="*/ 604 h 75"/>
                <a:gd name="T12" fmla="*/ 179 w 60"/>
                <a:gd name="T13" fmla="*/ 572 h 75"/>
                <a:gd name="T14" fmla="*/ 204 w 60"/>
                <a:gd name="T15" fmla="*/ 564 h 75"/>
                <a:gd name="T16" fmla="*/ 212 w 60"/>
                <a:gd name="T17" fmla="*/ 564 h 75"/>
                <a:gd name="T18" fmla="*/ 228 w 60"/>
                <a:gd name="T19" fmla="*/ 580 h 75"/>
                <a:gd name="T20" fmla="*/ 236 w 60"/>
                <a:gd name="T21" fmla="*/ 588 h 75"/>
                <a:gd name="T22" fmla="*/ 264 w 60"/>
                <a:gd name="T23" fmla="*/ 596 h 75"/>
                <a:gd name="T24" fmla="*/ 288 w 60"/>
                <a:gd name="T25" fmla="*/ 588 h 75"/>
                <a:gd name="T26" fmla="*/ 313 w 60"/>
                <a:gd name="T27" fmla="*/ 572 h 75"/>
                <a:gd name="T28" fmla="*/ 337 w 60"/>
                <a:gd name="T29" fmla="*/ 523 h 75"/>
                <a:gd name="T30" fmla="*/ 353 w 60"/>
                <a:gd name="T31" fmla="*/ 483 h 75"/>
                <a:gd name="T32" fmla="*/ 411 w 60"/>
                <a:gd name="T33" fmla="*/ 336 h 75"/>
                <a:gd name="T34" fmla="*/ 468 w 60"/>
                <a:gd name="T35" fmla="*/ 97 h 75"/>
                <a:gd name="T36" fmla="*/ 476 w 60"/>
                <a:gd name="T37" fmla="*/ 64 h 75"/>
                <a:gd name="T38" fmla="*/ 492 w 60"/>
                <a:gd name="T39" fmla="*/ 24 h 75"/>
                <a:gd name="T40" fmla="*/ 484 w 60"/>
                <a:gd name="T41" fmla="*/ 8 h 75"/>
                <a:gd name="T42" fmla="*/ 476 w 60"/>
                <a:gd name="T43" fmla="*/ 0 h 75"/>
                <a:gd name="T44" fmla="*/ 460 w 60"/>
                <a:gd name="T45" fmla="*/ 24 h 75"/>
                <a:gd name="T46" fmla="*/ 468 w 60"/>
                <a:gd name="T47" fmla="*/ 16 h 75"/>
                <a:gd name="T48" fmla="*/ 460 w 60"/>
                <a:gd name="T49" fmla="*/ 24 h 75"/>
                <a:gd name="T50" fmla="*/ 460 w 60"/>
                <a:gd name="T51" fmla="*/ 24 h 75"/>
                <a:gd name="T52" fmla="*/ 468 w 60"/>
                <a:gd name="T53" fmla="*/ 16 h 75"/>
                <a:gd name="T54" fmla="*/ 460 w 60"/>
                <a:gd name="T55" fmla="*/ 24 h 75"/>
                <a:gd name="T56" fmla="*/ 460 w 60"/>
                <a:gd name="T57" fmla="*/ 16 h 75"/>
                <a:gd name="T58" fmla="*/ 460 w 60"/>
                <a:gd name="T59" fmla="*/ 16 h 75"/>
                <a:gd name="T60" fmla="*/ 460 w 60"/>
                <a:gd name="T61" fmla="*/ 24 h 75"/>
                <a:gd name="T62" fmla="*/ 460 w 60"/>
                <a:gd name="T63" fmla="*/ 16 h 75"/>
                <a:gd name="T64" fmla="*/ 460 w 60"/>
                <a:gd name="T65" fmla="*/ 16 h 75"/>
                <a:gd name="T66" fmla="*/ 460 w 60"/>
                <a:gd name="T67" fmla="*/ 24 h 75"/>
                <a:gd name="T68" fmla="*/ 452 w 60"/>
                <a:gd name="T69" fmla="*/ 48 h 75"/>
                <a:gd name="T70" fmla="*/ 436 w 60"/>
                <a:gd name="T71" fmla="*/ 89 h 75"/>
                <a:gd name="T72" fmla="*/ 379 w 60"/>
                <a:gd name="T73" fmla="*/ 328 h 75"/>
                <a:gd name="T74" fmla="*/ 321 w 60"/>
                <a:gd name="T75" fmla="*/ 467 h 75"/>
                <a:gd name="T76" fmla="*/ 296 w 60"/>
                <a:gd name="T77" fmla="*/ 523 h 75"/>
                <a:gd name="T78" fmla="*/ 288 w 60"/>
                <a:gd name="T79" fmla="*/ 548 h 75"/>
                <a:gd name="T80" fmla="*/ 272 w 60"/>
                <a:gd name="T81" fmla="*/ 564 h 75"/>
                <a:gd name="T82" fmla="*/ 264 w 60"/>
                <a:gd name="T83" fmla="*/ 564 h 75"/>
                <a:gd name="T84" fmla="*/ 264 w 60"/>
                <a:gd name="T85" fmla="*/ 564 h 75"/>
                <a:gd name="T86" fmla="*/ 248 w 60"/>
                <a:gd name="T87" fmla="*/ 548 h 75"/>
                <a:gd name="T88" fmla="*/ 220 w 60"/>
                <a:gd name="T89" fmla="*/ 532 h 75"/>
                <a:gd name="T90" fmla="*/ 204 w 60"/>
                <a:gd name="T91" fmla="*/ 532 h 75"/>
                <a:gd name="T92" fmla="*/ 171 w 60"/>
                <a:gd name="T93" fmla="*/ 540 h 75"/>
                <a:gd name="T94" fmla="*/ 131 w 60"/>
                <a:gd name="T95" fmla="*/ 572 h 75"/>
                <a:gd name="T96" fmla="*/ 97 w 60"/>
                <a:gd name="T97" fmla="*/ 580 h 75"/>
                <a:gd name="T98" fmla="*/ 81 w 60"/>
                <a:gd name="T99" fmla="*/ 580 h 75"/>
                <a:gd name="T100" fmla="*/ 56 w 60"/>
                <a:gd name="T101" fmla="*/ 564 h 75"/>
                <a:gd name="T102" fmla="*/ 40 w 60"/>
                <a:gd name="T103" fmla="*/ 523 h 75"/>
                <a:gd name="T104" fmla="*/ 24 w 60"/>
                <a:gd name="T105" fmla="*/ 475 h 75"/>
                <a:gd name="T106" fmla="*/ 0 w 60"/>
                <a:gd name="T107" fmla="*/ 491 h 7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" h="75">
                  <a:moveTo>
                    <a:pt x="0" y="60"/>
                  </a:moveTo>
                  <a:cubicBezTo>
                    <a:pt x="1" y="62"/>
                    <a:pt x="1" y="64"/>
                    <a:pt x="2" y="67"/>
                  </a:cubicBezTo>
                  <a:cubicBezTo>
                    <a:pt x="2" y="69"/>
                    <a:pt x="3" y="70"/>
                    <a:pt x="4" y="71"/>
                  </a:cubicBezTo>
                  <a:cubicBezTo>
                    <a:pt x="5" y="73"/>
                    <a:pt x="6" y="74"/>
                    <a:pt x="8" y="75"/>
                  </a:cubicBezTo>
                  <a:cubicBezTo>
                    <a:pt x="9" y="75"/>
                    <a:pt x="11" y="75"/>
                    <a:pt x="12" y="75"/>
                  </a:cubicBezTo>
                  <a:cubicBezTo>
                    <a:pt x="14" y="75"/>
                    <a:pt x="15" y="75"/>
                    <a:pt x="17" y="74"/>
                  </a:cubicBezTo>
                  <a:cubicBezTo>
                    <a:pt x="19" y="73"/>
                    <a:pt x="20" y="72"/>
                    <a:pt x="22" y="70"/>
                  </a:cubicBezTo>
                  <a:cubicBezTo>
                    <a:pt x="23" y="69"/>
                    <a:pt x="24" y="69"/>
                    <a:pt x="25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7" y="70"/>
                    <a:pt x="28" y="71"/>
                  </a:cubicBezTo>
                  <a:cubicBezTo>
                    <a:pt x="28" y="71"/>
                    <a:pt x="29" y="72"/>
                    <a:pt x="29" y="72"/>
                  </a:cubicBezTo>
                  <a:cubicBezTo>
                    <a:pt x="30" y="73"/>
                    <a:pt x="31" y="73"/>
                    <a:pt x="32" y="73"/>
                  </a:cubicBezTo>
                  <a:cubicBezTo>
                    <a:pt x="33" y="73"/>
                    <a:pt x="34" y="73"/>
                    <a:pt x="35" y="72"/>
                  </a:cubicBezTo>
                  <a:cubicBezTo>
                    <a:pt x="36" y="72"/>
                    <a:pt x="37" y="71"/>
                    <a:pt x="38" y="70"/>
                  </a:cubicBezTo>
                  <a:cubicBezTo>
                    <a:pt x="39" y="68"/>
                    <a:pt x="40" y="66"/>
                    <a:pt x="41" y="64"/>
                  </a:cubicBezTo>
                  <a:cubicBezTo>
                    <a:pt x="42" y="62"/>
                    <a:pt x="42" y="60"/>
                    <a:pt x="43" y="59"/>
                  </a:cubicBezTo>
                  <a:cubicBezTo>
                    <a:pt x="45" y="53"/>
                    <a:pt x="48" y="47"/>
                    <a:pt x="50" y="41"/>
                  </a:cubicBezTo>
                  <a:cubicBezTo>
                    <a:pt x="54" y="31"/>
                    <a:pt x="55" y="21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9" y="6"/>
                    <a:pt x="59" y="4"/>
                    <a:pt x="60" y="3"/>
                  </a:cubicBezTo>
                  <a:cubicBezTo>
                    <a:pt x="60" y="2"/>
                    <a:pt x="59" y="2"/>
                    <a:pt x="59" y="1"/>
                  </a:cubicBezTo>
                  <a:cubicBezTo>
                    <a:pt x="59" y="1"/>
                    <a:pt x="59" y="0"/>
                    <a:pt x="58" y="0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5" y="5"/>
                    <a:pt x="55" y="6"/>
                  </a:cubicBezTo>
                  <a:cubicBezTo>
                    <a:pt x="54" y="8"/>
                    <a:pt x="54" y="9"/>
                    <a:pt x="53" y="11"/>
                  </a:cubicBezTo>
                  <a:cubicBezTo>
                    <a:pt x="51" y="21"/>
                    <a:pt x="50" y="31"/>
                    <a:pt x="46" y="40"/>
                  </a:cubicBezTo>
                  <a:cubicBezTo>
                    <a:pt x="44" y="46"/>
                    <a:pt x="42" y="52"/>
                    <a:pt x="39" y="57"/>
                  </a:cubicBezTo>
                  <a:cubicBezTo>
                    <a:pt x="38" y="59"/>
                    <a:pt x="37" y="62"/>
                    <a:pt x="36" y="64"/>
                  </a:cubicBezTo>
                  <a:cubicBezTo>
                    <a:pt x="36" y="65"/>
                    <a:pt x="35" y="67"/>
                    <a:pt x="35" y="67"/>
                  </a:cubicBezTo>
                  <a:cubicBezTo>
                    <a:pt x="34" y="68"/>
                    <a:pt x="34" y="69"/>
                    <a:pt x="33" y="69"/>
                  </a:cubicBezTo>
                  <a:cubicBezTo>
                    <a:pt x="33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9"/>
                    <a:pt x="31" y="68"/>
                    <a:pt x="30" y="67"/>
                  </a:cubicBezTo>
                  <a:cubicBezTo>
                    <a:pt x="29" y="67"/>
                    <a:pt x="29" y="66"/>
                    <a:pt x="27" y="65"/>
                  </a:cubicBezTo>
                  <a:cubicBezTo>
                    <a:pt x="26" y="65"/>
                    <a:pt x="26" y="65"/>
                    <a:pt x="25" y="65"/>
                  </a:cubicBezTo>
                  <a:cubicBezTo>
                    <a:pt x="23" y="65"/>
                    <a:pt x="22" y="65"/>
                    <a:pt x="21" y="66"/>
                  </a:cubicBezTo>
                  <a:cubicBezTo>
                    <a:pt x="19" y="67"/>
                    <a:pt x="18" y="69"/>
                    <a:pt x="16" y="70"/>
                  </a:cubicBezTo>
                  <a:cubicBezTo>
                    <a:pt x="15" y="71"/>
                    <a:pt x="13" y="71"/>
                    <a:pt x="12" y="71"/>
                  </a:cubicBezTo>
                  <a:cubicBezTo>
                    <a:pt x="11" y="71"/>
                    <a:pt x="10" y="71"/>
                    <a:pt x="10" y="71"/>
                  </a:cubicBezTo>
                  <a:cubicBezTo>
                    <a:pt x="9" y="70"/>
                    <a:pt x="8" y="70"/>
                    <a:pt x="7" y="69"/>
                  </a:cubicBezTo>
                  <a:cubicBezTo>
                    <a:pt x="6" y="68"/>
                    <a:pt x="6" y="66"/>
                    <a:pt x="5" y="64"/>
                  </a:cubicBezTo>
                  <a:cubicBezTo>
                    <a:pt x="5" y="62"/>
                    <a:pt x="4" y="60"/>
                    <a:pt x="3" y="58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1" name="Freeform 432">
              <a:extLst>
                <a:ext uri="{FF2B5EF4-FFF2-40B4-BE49-F238E27FC236}">
                  <a16:creationId xmlns:a16="http://schemas.microsoft.com/office/drawing/2014/main" id="{6DB0C489-D9D5-43CC-ABD1-BE4AF7D2F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952"/>
              <a:ext cx="113" cy="1068"/>
            </a:xfrm>
            <a:custGeom>
              <a:avLst/>
              <a:gdLst>
                <a:gd name="T0" fmla="*/ 240 w 56"/>
                <a:gd name="T1" fmla="*/ 4280 h 532"/>
                <a:gd name="T2" fmla="*/ 81 w 56"/>
                <a:gd name="T3" fmla="*/ 4152 h 532"/>
                <a:gd name="T4" fmla="*/ 32 w 56"/>
                <a:gd name="T5" fmla="*/ 3989 h 532"/>
                <a:gd name="T6" fmla="*/ 115 w 56"/>
                <a:gd name="T7" fmla="*/ 3672 h 532"/>
                <a:gd name="T8" fmla="*/ 248 w 56"/>
                <a:gd name="T9" fmla="*/ 3357 h 532"/>
                <a:gd name="T10" fmla="*/ 460 w 56"/>
                <a:gd name="T11" fmla="*/ 2548 h 532"/>
                <a:gd name="T12" fmla="*/ 436 w 56"/>
                <a:gd name="T13" fmla="*/ 2353 h 532"/>
                <a:gd name="T14" fmla="*/ 355 w 56"/>
                <a:gd name="T15" fmla="*/ 1536 h 532"/>
                <a:gd name="T16" fmla="*/ 363 w 56"/>
                <a:gd name="T17" fmla="*/ 1132 h 532"/>
                <a:gd name="T18" fmla="*/ 363 w 56"/>
                <a:gd name="T19" fmla="*/ 1108 h 532"/>
                <a:gd name="T20" fmla="*/ 321 w 56"/>
                <a:gd name="T21" fmla="*/ 915 h 532"/>
                <a:gd name="T22" fmla="*/ 248 w 56"/>
                <a:gd name="T23" fmla="*/ 729 h 532"/>
                <a:gd name="T24" fmla="*/ 188 w 56"/>
                <a:gd name="T25" fmla="*/ 193 h 532"/>
                <a:gd name="T26" fmla="*/ 196 w 56"/>
                <a:gd name="T27" fmla="*/ 0 h 532"/>
                <a:gd name="T28" fmla="*/ 163 w 56"/>
                <a:gd name="T29" fmla="*/ 0 h 532"/>
                <a:gd name="T30" fmla="*/ 155 w 56"/>
                <a:gd name="T31" fmla="*/ 193 h 532"/>
                <a:gd name="T32" fmla="*/ 220 w 56"/>
                <a:gd name="T33" fmla="*/ 737 h 532"/>
                <a:gd name="T34" fmla="*/ 289 w 56"/>
                <a:gd name="T35" fmla="*/ 923 h 532"/>
                <a:gd name="T36" fmla="*/ 329 w 56"/>
                <a:gd name="T37" fmla="*/ 1108 h 532"/>
                <a:gd name="T38" fmla="*/ 329 w 56"/>
                <a:gd name="T39" fmla="*/ 1132 h 532"/>
                <a:gd name="T40" fmla="*/ 321 w 56"/>
                <a:gd name="T41" fmla="*/ 1536 h 532"/>
                <a:gd name="T42" fmla="*/ 404 w 56"/>
                <a:gd name="T43" fmla="*/ 2361 h 532"/>
                <a:gd name="T44" fmla="*/ 428 w 56"/>
                <a:gd name="T45" fmla="*/ 2548 h 532"/>
                <a:gd name="T46" fmla="*/ 212 w 56"/>
                <a:gd name="T47" fmla="*/ 3349 h 532"/>
                <a:gd name="T48" fmla="*/ 89 w 56"/>
                <a:gd name="T49" fmla="*/ 3664 h 532"/>
                <a:gd name="T50" fmla="*/ 0 w 56"/>
                <a:gd name="T51" fmla="*/ 3989 h 532"/>
                <a:gd name="T52" fmla="*/ 48 w 56"/>
                <a:gd name="T53" fmla="*/ 4168 h 532"/>
                <a:gd name="T54" fmla="*/ 220 w 56"/>
                <a:gd name="T55" fmla="*/ 4304 h 532"/>
                <a:gd name="T56" fmla="*/ 240 w 56"/>
                <a:gd name="T57" fmla="*/ 4280 h 53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6" h="532">
                  <a:moveTo>
                    <a:pt x="29" y="529"/>
                  </a:moveTo>
                  <a:cubicBezTo>
                    <a:pt x="20" y="524"/>
                    <a:pt x="14" y="518"/>
                    <a:pt x="10" y="513"/>
                  </a:cubicBezTo>
                  <a:cubicBezTo>
                    <a:pt x="6" y="507"/>
                    <a:pt x="4" y="500"/>
                    <a:pt x="4" y="493"/>
                  </a:cubicBezTo>
                  <a:cubicBezTo>
                    <a:pt x="4" y="481"/>
                    <a:pt x="9" y="468"/>
                    <a:pt x="14" y="454"/>
                  </a:cubicBezTo>
                  <a:cubicBezTo>
                    <a:pt x="20" y="441"/>
                    <a:pt x="26" y="428"/>
                    <a:pt x="30" y="415"/>
                  </a:cubicBezTo>
                  <a:cubicBezTo>
                    <a:pt x="39" y="382"/>
                    <a:pt x="56" y="350"/>
                    <a:pt x="56" y="315"/>
                  </a:cubicBezTo>
                  <a:cubicBezTo>
                    <a:pt x="56" y="307"/>
                    <a:pt x="56" y="299"/>
                    <a:pt x="53" y="291"/>
                  </a:cubicBezTo>
                  <a:cubicBezTo>
                    <a:pt x="45" y="260"/>
                    <a:pt x="43" y="225"/>
                    <a:pt x="43" y="190"/>
                  </a:cubicBezTo>
                  <a:cubicBezTo>
                    <a:pt x="43" y="173"/>
                    <a:pt x="43" y="156"/>
                    <a:pt x="44" y="140"/>
                  </a:cubicBezTo>
                  <a:cubicBezTo>
                    <a:pt x="44" y="139"/>
                    <a:pt x="44" y="138"/>
                    <a:pt x="44" y="137"/>
                  </a:cubicBezTo>
                  <a:cubicBezTo>
                    <a:pt x="44" y="126"/>
                    <a:pt x="42" y="119"/>
                    <a:pt x="39" y="113"/>
                  </a:cubicBezTo>
                  <a:cubicBezTo>
                    <a:pt x="36" y="106"/>
                    <a:pt x="33" y="100"/>
                    <a:pt x="30" y="90"/>
                  </a:cubicBezTo>
                  <a:cubicBezTo>
                    <a:pt x="25" y="71"/>
                    <a:pt x="23" y="46"/>
                    <a:pt x="23" y="24"/>
                  </a:cubicBezTo>
                  <a:cubicBezTo>
                    <a:pt x="23" y="16"/>
                    <a:pt x="24" y="8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8"/>
                    <a:pt x="19" y="15"/>
                    <a:pt x="19" y="24"/>
                  </a:cubicBezTo>
                  <a:cubicBezTo>
                    <a:pt x="19" y="46"/>
                    <a:pt x="21" y="71"/>
                    <a:pt x="27" y="91"/>
                  </a:cubicBezTo>
                  <a:cubicBezTo>
                    <a:pt x="29" y="101"/>
                    <a:pt x="33" y="108"/>
                    <a:pt x="35" y="114"/>
                  </a:cubicBezTo>
                  <a:cubicBezTo>
                    <a:pt x="38" y="120"/>
                    <a:pt x="40" y="126"/>
                    <a:pt x="40" y="137"/>
                  </a:cubicBezTo>
                  <a:cubicBezTo>
                    <a:pt x="40" y="138"/>
                    <a:pt x="40" y="139"/>
                    <a:pt x="40" y="140"/>
                  </a:cubicBezTo>
                  <a:cubicBezTo>
                    <a:pt x="39" y="156"/>
                    <a:pt x="39" y="173"/>
                    <a:pt x="39" y="190"/>
                  </a:cubicBezTo>
                  <a:cubicBezTo>
                    <a:pt x="39" y="225"/>
                    <a:pt x="41" y="260"/>
                    <a:pt x="49" y="292"/>
                  </a:cubicBezTo>
                  <a:cubicBezTo>
                    <a:pt x="52" y="300"/>
                    <a:pt x="52" y="307"/>
                    <a:pt x="52" y="315"/>
                  </a:cubicBezTo>
                  <a:cubicBezTo>
                    <a:pt x="52" y="348"/>
                    <a:pt x="35" y="380"/>
                    <a:pt x="26" y="414"/>
                  </a:cubicBezTo>
                  <a:cubicBezTo>
                    <a:pt x="22" y="426"/>
                    <a:pt x="16" y="439"/>
                    <a:pt x="11" y="453"/>
                  </a:cubicBezTo>
                  <a:cubicBezTo>
                    <a:pt x="5" y="466"/>
                    <a:pt x="0" y="480"/>
                    <a:pt x="0" y="493"/>
                  </a:cubicBezTo>
                  <a:cubicBezTo>
                    <a:pt x="0" y="501"/>
                    <a:pt x="2" y="508"/>
                    <a:pt x="6" y="515"/>
                  </a:cubicBezTo>
                  <a:cubicBezTo>
                    <a:pt x="11" y="521"/>
                    <a:pt x="17" y="527"/>
                    <a:pt x="27" y="532"/>
                  </a:cubicBezTo>
                  <a:lnTo>
                    <a:pt x="29" y="52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2" name="Freeform 433">
              <a:extLst>
                <a:ext uri="{FF2B5EF4-FFF2-40B4-BE49-F238E27FC236}">
                  <a16:creationId xmlns:a16="http://schemas.microsoft.com/office/drawing/2014/main" id="{8EADDEF1-5E13-40AE-8E8A-C8D54D94F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916"/>
              <a:ext cx="70" cy="1100"/>
            </a:xfrm>
            <a:custGeom>
              <a:avLst/>
              <a:gdLst>
                <a:gd name="T0" fmla="*/ 112 w 35"/>
                <a:gd name="T1" fmla="*/ 4432 h 548"/>
                <a:gd name="T2" fmla="*/ 248 w 35"/>
                <a:gd name="T3" fmla="*/ 4272 h 548"/>
                <a:gd name="T4" fmla="*/ 280 w 35"/>
                <a:gd name="T5" fmla="*/ 4125 h 548"/>
                <a:gd name="T6" fmla="*/ 208 w 35"/>
                <a:gd name="T7" fmla="*/ 3832 h 548"/>
                <a:gd name="T8" fmla="*/ 128 w 35"/>
                <a:gd name="T9" fmla="*/ 3204 h 548"/>
                <a:gd name="T10" fmla="*/ 32 w 35"/>
                <a:gd name="T11" fmla="*/ 2668 h 548"/>
                <a:gd name="T12" fmla="*/ 32 w 35"/>
                <a:gd name="T13" fmla="*/ 2660 h 548"/>
                <a:gd name="T14" fmla="*/ 104 w 35"/>
                <a:gd name="T15" fmla="*/ 2256 h 548"/>
                <a:gd name="T16" fmla="*/ 144 w 35"/>
                <a:gd name="T17" fmla="*/ 1568 h 548"/>
                <a:gd name="T18" fmla="*/ 176 w 35"/>
                <a:gd name="T19" fmla="*/ 1245 h 548"/>
                <a:gd name="T20" fmla="*/ 144 w 35"/>
                <a:gd name="T21" fmla="*/ 964 h 548"/>
                <a:gd name="T22" fmla="*/ 112 w 35"/>
                <a:gd name="T23" fmla="*/ 624 h 548"/>
                <a:gd name="T24" fmla="*/ 112 w 35"/>
                <a:gd name="T25" fmla="*/ 500 h 548"/>
                <a:gd name="T26" fmla="*/ 120 w 35"/>
                <a:gd name="T27" fmla="*/ 347 h 548"/>
                <a:gd name="T28" fmla="*/ 112 w 35"/>
                <a:gd name="T29" fmla="*/ 48 h 548"/>
                <a:gd name="T30" fmla="*/ 112 w 35"/>
                <a:gd name="T31" fmla="*/ 0 h 548"/>
                <a:gd name="T32" fmla="*/ 80 w 35"/>
                <a:gd name="T33" fmla="*/ 0 h 548"/>
                <a:gd name="T34" fmla="*/ 80 w 35"/>
                <a:gd name="T35" fmla="*/ 48 h 548"/>
                <a:gd name="T36" fmla="*/ 88 w 35"/>
                <a:gd name="T37" fmla="*/ 347 h 548"/>
                <a:gd name="T38" fmla="*/ 80 w 35"/>
                <a:gd name="T39" fmla="*/ 500 h 548"/>
                <a:gd name="T40" fmla="*/ 80 w 35"/>
                <a:gd name="T41" fmla="*/ 624 h 548"/>
                <a:gd name="T42" fmla="*/ 112 w 35"/>
                <a:gd name="T43" fmla="*/ 972 h 548"/>
                <a:gd name="T44" fmla="*/ 144 w 35"/>
                <a:gd name="T45" fmla="*/ 1245 h 548"/>
                <a:gd name="T46" fmla="*/ 112 w 35"/>
                <a:gd name="T47" fmla="*/ 1560 h 548"/>
                <a:gd name="T48" fmla="*/ 72 w 35"/>
                <a:gd name="T49" fmla="*/ 2256 h 548"/>
                <a:gd name="T50" fmla="*/ 0 w 35"/>
                <a:gd name="T51" fmla="*/ 2660 h 548"/>
                <a:gd name="T52" fmla="*/ 0 w 35"/>
                <a:gd name="T53" fmla="*/ 2668 h 548"/>
                <a:gd name="T54" fmla="*/ 96 w 35"/>
                <a:gd name="T55" fmla="*/ 3212 h 548"/>
                <a:gd name="T56" fmla="*/ 176 w 35"/>
                <a:gd name="T57" fmla="*/ 3840 h 548"/>
                <a:gd name="T58" fmla="*/ 248 w 35"/>
                <a:gd name="T59" fmla="*/ 4125 h 548"/>
                <a:gd name="T60" fmla="*/ 216 w 35"/>
                <a:gd name="T61" fmla="*/ 4255 h 548"/>
                <a:gd name="T62" fmla="*/ 88 w 35"/>
                <a:gd name="T63" fmla="*/ 4408 h 548"/>
                <a:gd name="T64" fmla="*/ 112 w 35"/>
                <a:gd name="T65" fmla="*/ 4432 h 5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5" h="548">
                  <a:moveTo>
                    <a:pt x="14" y="548"/>
                  </a:moveTo>
                  <a:cubicBezTo>
                    <a:pt x="22" y="540"/>
                    <a:pt x="27" y="534"/>
                    <a:pt x="31" y="528"/>
                  </a:cubicBezTo>
                  <a:cubicBezTo>
                    <a:pt x="34" y="522"/>
                    <a:pt x="35" y="516"/>
                    <a:pt x="35" y="510"/>
                  </a:cubicBezTo>
                  <a:cubicBezTo>
                    <a:pt x="35" y="499"/>
                    <a:pt x="31" y="489"/>
                    <a:pt x="26" y="474"/>
                  </a:cubicBezTo>
                  <a:cubicBezTo>
                    <a:pt x="19" y="450"/>
                    <a:pt x="22" y="422"/>
                    <a:pt x="16" y="396"/>
                  </a:cubicBezTo>
                  <a:cubicBezTo>
                    <a:pt x="11" y="374"/>
                    <a:pt x="4" y="352"/>
                    <a:pt x="4" y="33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5" y="312"/>
                    <a:pt x="10" y="298"/>
                    <a:pt x="13" y="279"/>
                  </a:cubicBezTo>
                  <a:cubicBezTo>
                    <a:pt x="16" y="250"/>
                    <a:pt x="13" y="221"/>
                    <a:pt x="18" y="194"/>
                  </a:cubicBezTo>
                  <a:cubicBezTo>
                    <a:pt x="20" y="180"/>
                    <a:pt x="22" y="167"/>
                    <a:pt x="22" y="154"/>
                  </a:cubicBezTo>
                  <a:cubicBezTo>
                    <a:pt x="22" y="143"/>
                    <a:pt x="21" y="131"/>
                    <a:pt x="18" y="119"/>
                  </a:cubicBezTo>
                  <a:cubicBezTo>
                    <a:pt x="16" y="106"/>
                    <a:pt x="14" y="91"/>
                    <a:pt x="14" y="77"/>
                  </a:cubicBezTo>
                  <a:cubicBezTo>
                    <a:pt x="14" y="72"/>
                    <a:pt x="14" y="67"/>
                    <a:pt x="14" y="62"/>
                  </a:cubicBezTo>
                  <a:cubicBezTo>
                    <a:pt x="15" y="56"/>
                    <a:pt x="15" y="49"/>
                    <a:pt x="15" y="43"/>
                  </a:cubicBezTo>
                  <a:cubicBezTo>
                    <a:pt x="15" y="31"/>
                    <a:pt x="14" y="19"/>
                    <a:pt x="14" y="6"/>
                  </a:cubicBezTo>
                  <a:cubicBezTo>
                    <a:pt x="14" y="4"/>
                    <a:pt x="14" y="2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4"/>
                    <a:pt x="10" y="6"/>
                  </a:cubicBezTo>
                  <a:cubicBezTo>
                    <a:pt x="10" y="19"/>
                    <a:pt x="11" y="31"/>
                    <a:pt x="11" y="43"/>
                  </a:cubicBezTo>
                  <a:cubicBezTo>
                    <a:pt x="11" y="49"/>
                    <a:pt x="11" y="56"/>
                    <a:pt x="10" y="62"/>
                  </a:cubicBezTo>
                  <a:cubicBezTo>
                    <a:pt x="10" y="67"/>
                    <a:pt x="10" y="72"/>
                    <a:pt x="10" y="77"/>
                  </a:cubicBezTo>
                  <a:cubicBezTo>
                    <a:pt x="10" y="92"/>
                    <a:pt x="12" y="106"/>
                    <a:pt x="14" y="120"/>
                  </a:cubicBezTo>
                  <a:cubicBezTo>
                    <a:pt x="17" y="132"/>
                    <a:pt x="18" y="143"/>
                    <a:pt x="18" y="154"/>
                  </a:cubicBezTo>
                  <a:cubicBezTo>
                    <a:pt x="18" y="167"/>
                    <a:pt x="16" y="179"/>
                    <a:pt x="14" y="193"/>
                  </a:cubicBezTo>
                  <a:cubicBezTo>
                    <a:pt x="9" y="221"/>
                    <a:pt x="12" y="251"/>
                    <a:pt x="9" y="279"/>
                  </a:cubicBezTo>
                  <a:cubicBezTo>
                    <a:pt x="7" y="297"/>
                    <a:pt x="1" y="311"/>
                    <a:pt x="0" y="329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53"/>
                    <a:pt x="7" y="375"/>
                    <a:pt x="12" y="397"/>
                  </a:cubicBezTo>
                  <a:cubicBezTo>
                    <a:pt x="18" y="422"/>
                    <a:pt x="15" y="450"/>
                    <a:pt x="22" y="475"/>
                  </a:cubicBezTo>
                  <a:cubicBezTo>
                    <a:pt x="27" y="490"/>
                    <a:pt x="31" y="501"/>
                    <a:pt x="31" y="510"/>
                  </a:cubicBezTo>
                  <a:cubicBezTo>
                    <a:pt x="31" y="515"/>
                    <a:pt x="30" y="520"/>
                    <a:pt x="27" y="526"/>
                  </a:cubicBezTo>
                  <a:cubicBezTo>
                    <a:pt x="24" y="531"/>
                    <a:pt x="19" y="537"/>
                    <a:pt x="11" y="545"/>
                  </a:cubicBezTo>
                  <a:lnTo>
                    <a:pt x="14" y="5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3" name="Freeform 434">
              <a:extLst>
                <a:ext uri="{FF2B5EF4-FFF2-40B4-BE49-F238E27FC236}">
                  <a16:creationId xmlns:a16="http://schemas.microsoft.com/office/drawing/2014/main" id="{3EB65DA2-EE54-4C96-A1DC-F8E3A0201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050"/>
              <a:ext cx="32" cy="22"/>
            </a:xfrm>
            <a:custGeom>
              <a:avLst/>
              <a:gdLst>
                <a:gd name="T0" fmla="*/ 24 w 16"/>
                <a:gd name="T1" fmla="*/ 88 h 11"/>
                <a:gd name="T2" fmla="*/ 80 w 16"/>
                <a:gd name="T3" fmla="*/ 56 h 11"/>
                <a:gd name="T4" fmla="*/ 128 w 16"/>
                <a:gd name="T5" fmla="*/ 32 h 11"/>
                <a:gd name="T6" fmla="*/ 112 w 16"/>
                <a:gd name="T7" fmla="*/ 0 h 11"/>
                <a:gd name="T8" fmla="*/ 64 w 16"/>
                <a:gd name="T9" fmla="*/ 24 h 11"/>
                <a:gd name="T10" fmla="*/ 0 w 16"/>
                <a:gd name="T11" fmla="*/ 56 h 11"/>
                <a:gd name="T12" fmla="*/ 24 w 16"/>
                <a:gd name="T13" fmla="*/ 8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1">
                  <a:moveTo>
                    <a:pt x="3" y="11"/>
                  </a:moveTo>
                  <a:cubicBezTo>
                    <a:pt x="5" y="9"/>
                    <a:pt x="7" y="8"/>
                    <a:pt x="10" y="7"/>
                  </a:cubicBezTo>
                  <a:cubicBezTo>
                    <a:pt x="12" y="6"/>
                    <a:pt x="15" y="5"/>
                    <a:pt x="16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1" y="2"/>
                    <a:pt x="8" y="3"/>
                  </a:cubicBezTo>
                  <a:cubicBezTo>
                    <a:pt x="6" y="4"/>
                    <a:pt x="3" y="6"/>
                    <a:pt x="0" y="7"/>
                  </a:cubicBezTo>
                  <a:lnTo>
                    <a:pt x="3" y="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Freeform 435">
              <a:extLst>
                <a:ext uri="{FF2B5EF4-FFF2-40B4-BE49-F238E27FC236}">
                  <a16:creationId xmlns:a16="http://schemas.microsoft.com/office/drawing/2014/main" id="{07D1C88C-8C43-41B9-846F-57AB6C0A1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45"/>
              <a:ext cx="121" cy="297"/>
            </a:xfrm>
            <a:custGeom>
              <a:avLst/>
              <a:gdLst>
                <a:gd name="T0" fmla="*/ 492 w 60"/>
                <a:gd name="T1" fmla="*/ 1092 h 148"/>
                <a:gd name="T2" fmla="*/ 444 w 60"/>
                <a:gd name="T3" fmla="*/ 1076 h 148"/>
                <a:gd name="T4" fmla="*/ 395 w 60"/>
                <a:gd name="T5" fmla="*/ 1092 h 148"/>
                <a:gd name="T6" fmla="*/ 353 w 60"/>
                <a:gd name="T7" fmla="*/ 1116 h 148"/>
                <a:gd name="T8" fmla="*/ 212 w 60"/>
                <a:gd name="T9" fmla="*/ 1164 h 148"/>
                <a:gd name="T10" fmla="*/ 188 w 60"/>
                <a:gd name="T11" fmla="*/ 1164 h 148"/>
                <a:gd name="T12" fmla="*/ 81 w 60"/>
                <a:gd name="T13" fmla="*/ 1124 h 148"/>
                <a:gd name="T14" fmla="*/ 40 w 60"/>
                <a:gd name="T15" fmla="*/ 1011 h 148"/>
                <a:gd name="T16" fmla="*/ 32 w 60"/>
                <a:gd name="T17" fmla="*/ 979 h 148"/>
                <a:gd name="T18" fmla="*/ 73 w 60"/>
                <a:gd name="T19" fmla="*/ 712 h 148"/>
                <a:gd name="T20" fmla="*/ 65 w 60"/>
                <a:gd name="T21" fmla="*/ 648 h 148"/>
                <a:gd name="T22" fmla="*/ 56 w 60"/>
                <a:gd name="T23" fmla="*/ 556 h 148"/>
                <a:gd name="T24" fmla="*/ 73 w 60"/>
                <a:gd name="T25" fmla="*/ 435 h 148"/>
                <a:gd name="T26" fmla="*/ 97 w 60"/>
                <a:gd name="T27" fmla="*/ 299 h 148"/>
                <a:gd name="T28" fmla="*/ 97 w 60"/>
                <a:gd name="T29" fmla="*/ 265 h 148"/>
                <a:gd name="T30" fmla="*/ 81 w 60"/>
                <a:gd name="T31" fmla="*/ 72 h 148"/>
                <a:gd name="T32" fmla="*/ 81 w 60"/>
                <a:gd name="T33" fmla="*/ 8 h 148"/>
                <a:gd name="T34" fmla="*/ 56 w 60"/>
                <a:gd name="T35" fmla="*/ 0 h 148"/>
                <a:gd name="T36" fmla="*/ 48 w 60"/>
                <a:gd name="T37" fmla="*/ 72 h 148"/>
                <a:gd name="T38" fmla="*/ 65 w 60"/>
                <a:gd name="T39" fmla="*/ 265 h 148"/>
                <a:gd name="T40" fmla="*/ 65 w 60"/>
                <a:gd name="T41" fmla="*/ 299 h 148"/>
                <a:gd name="T42" fmla="*/ 40 w 60"/>
                <a:gd name="T43" fmla="*/ 427 h 148"/>
                <a:gd name="T44" fmla="*/ 24 w 60"/>
                <a:gd name="T45" fmla="*/ 556 h 148"/>
                <a:gd name="T46" fmla="*/ 32 w 60"/>
                <a:gd name="T47" fmla="*/ 656 h 148"/>
                <a:gd name="T48" fmla="*/ 40 w 60"/>
                <a:gd name="T49" fmla="*/ 712 h 148"/>
                <a:gd name="T50" fmla="*/ 0 w 60"/>
                <a:gd name="T51" fmla="*/ 979 h 148"/>
                <a:gd name="T52" fmla="*/ 8 w 60"/>
                <a:gd name="T53" fmla="*/ 1011 h 148"/>
                <a:gd name="T54" fmla="*/ 56 w 60"/>
                <a:gd name="T55" fmla="*/ 1148 h 148"/>
                <a:gd name="T56" fmla="*/ 188 w 60"/>
                <a:gd name="T57" fmla="*/ 1196 h 148"/>
                <a:gd name="T58" fmla="*/ 212 w 60"/>
                <a:gd name="T59" fmla="*/ 1196 h 148"/>
                <a:gd name="T60" fmla="*/ 371 w 60"/>
                <a:gd name="T61" fmla="*/ 1140 h 148"/>
                <a:gd name="T62" fmla="*/ 411 w 60"/>
                <a:gd name="T63" fmla="*/ 1116 h 148"/>
                <a:gd name="T64" fmla="*/ 444 w 60"/>
                <a:gd name="T65" fmla="*/ 1108 h 148"/>
                <a:gd name="T66" fmla="*/ 468 w 60"/>
                <a:gd name="T67" fmla="*/ 1116 h 148"/>
                <a:gd name="T68" fmla="*/ 492 w 60"/>
                <a:gd name="T69" fmla="*/ 1092 h 1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" h="148">
                  <a:moveTo>
                    <a:pt x="60" y="135"/>
                  </a:moveTo>
                  <a:cubicBezTo>
                    <a:pt x="58" y="134"/>
                    <a:pt x="56" y="133"/>
                    <a:pt x="54" y="133"/>
                  </a:cubicBezTo>
                  <a:cubicBezTo>
                    <a:pt x="52" y="133"/>
                    <a:pt x="50" y="134"/>
                    <a:pt x="48" y="135"/>
                  </a:cubicBezTo>
                  <a:cubicBezTo>
                    <a:pt x="46" y="136"/>
                    <a:pt x="44" y="137"/>
                    <a:pt x="43" y="138"/>
                  </a:cubicBezTo>
                  <a:cubicBezTo>
                    <a:pt x="37" y="142"/>
                    <a:pt x="33" y="144"/>
                    <a:pt x="26" y="144"/>
                  </a:cubicBezTo>
                  <a:cubicBezTo>
                    <a:pt x="25" y="144"/>
                    <a:pt x="24" y="144"/>
                    <a:pt x="23" y="144"/>
                  </a:cubicBezTo>
                  <a:cubicBezTo>
                    <a:pt x="17" y="144"/>
                    <a:pt x="13" y="142"/>
                    <a:pt x="10" y="139"/>
                  </a:cubicBezTo>
                  <a:cubicBezTo>
                    <a:pt x="7" y="136"/>
                    <a:pt x="5" y="131"/>
                    <a:pt x="5" y="125"/>
                  </a:cubicBezTo>
                  <a:cubicBezTo>
                    <a:pt x="4" y="123"/>
                    <a:pt x="4" y="122"/>
                    <a:pt x="4" y="121"/>
                  </a:cubicBezTo>
                  <a:cubicBezTo>
                    <a:pt x="4" y="110"/>
                    <a:pt x="9" y="99"/>
                    <a:pt x="9" y="88"/>
                  </a:cubicBezTo>
                  <a:cubicBezTo>
                    <a:pt x="9" y="86"/>
                    <a:pt x="9" y="83"/>
                    <a:pt x="8" y="80"/>
                  </a:cubicBezTo>
                  <a:cubicBezTo>
                    <a:pt x="7" y="76"/>
                    <a:pt x="7" y="73"/>
                    <a:pt x="7" y="69"/>
                  </a:cubicBezTo>
                  <a:cubicBezTo>
                    <a:pt x="7" y="64"/>
                    <a:pt x="8" y="59"/>
                    <a:pt x="9" y="54"/>
                  </a:cubicBezTo>
                  <a:cubicBezTo>
                    <a:pt x="10" y="49"/>
                    <a:pt x="11" y="44"/>
                    <a:pt x="12" y="37"/>
                  </a:cubicBezTo>
                  <a:cubicBezTo>
                    <a:pt x="12" y="36"/>
                    <a:pt x="12" y="35"/>
                    <a:pt x="12" y="33"/>
                  </a:cubicBezTo>
                  <a:cubicBezTo>
                    <a:pt x="12" y="25"/>
                    <a:pt x="10" y="17"/>
                    <a:pt x="10" y="9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6" y="6"/>
                    <a:pt x="6" y="9"/>
                  </a:cubicBezTo>
                  <a:cubicBezTo>
                    <a:pt x="6" y="17"/>
                    <a:pt x="8" y="25"/>
                    <a:pt x="8" y="33"/>
                  </a:cubicBezTo>
                  <a:cubicBezTo>
                    <a:pt x="8" y="34"/>
                    <a:pt x="8" y="36"/>
                    <a:pt x="8" y="37"/>
                  </a:cubicBezTo>
                  <a:cubicBezTo>
                    <a:pt x="8" y="43"/>
                    <a:pt x="6" y="48"/>
                    <a:pt x="5" y="53"/>
                  </a:cubicBezTo>
                  <a:cubicBezTo>
                    <a:pt x="4" y="58"/>
                    <a:pt x="3" y="64"/>
                    <a:pt x="3" y="69"/>
                  </a:cubicBezTo>
                  <a:cubicBezTo>
                    <a:pt x="3" y="73"/>
                    <a:pt x="3" y="77"/>
                    <a:pt x="4" y="81"/>
                  </a:cubicBezTo>
                  <a:cubicBezTo>
                    <a:pt x="5" y="83"/>
                    <a:pt x="5" y="86"/>
                    <a:pt x="5" y="88"/>
                  </a:cubicBezTo>
                  <a:cubicBezTo>
                    <a:pt x="5" y="98"/>
                    <a:pt x="0" y="109"/>
                    <a:pt x="0" y="121"/>
                  </a:cubicBezTo>
                  <a:cubicBezTo>
                    <a:pt x="0" y="122"/>
                    <a:pt x="0" y="124"/>
                    <a:pt x="1" y="125"/>
                  </a:cubicBezTo>
                  <a:cubicBezTo>
                    <a:pt x="1" y="132"/>
                    <a:pt x="4" y="137"/>
                    <a:pt x="7" y="142"/>
                  </a:cubicBezTo>
                  <a:cubicBezTo>
                    <a:pt x="11" y="146"/>
                    <a:pt x="16" y="148"/>
                    <a:pt x="23" y="148"/>
                  </a:cubicBezTo>
                  <a:cubicBezTo>
                    <a:pt x="24" y="148"/>
                    <a:pt x="25" y="148"/>
                    <a:pt x="26" y="148"/>
                  </a:cubicBezTo>
                  <a:cubicBezTo>
                    <a:pt x="34" y="148"/>
                    <a:pt x="39" y="145"/>
                    <a:pt x="45" y="141"/>
                  </a:cubicBezTo>
                  <a:cubicBezTo>
                    <a:pt x="46" y="140"/>
                    <a:pt x="48" y="139"/>
                    <a:pt x="50" y="138"/>
                  </a:cubicBezTo>
                  <a:cubicBezTo>
                    <a:pt x="51" y="138"/>
                    <a:pt x="53" y="137"/>
                    <a:pt x="54" y="137"/>
                  </a:cubicBezTo>
                  <a:cubicBezTo>
                    <a:pt x="55" y="137"/>
                    <a:pt x="56" y="137"/>
                    <a:pt x="57" y="138"/>
                  </a:cubicBezTo>
                  <a:lnTo>
                    <a:pt x="60" y="13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5" name="Freeform 436">
              <a:extLst>
                <a:ext uri="{FF2B5EF4-FFF2-40B4-BE49-F238E27FC236}">
                  <a16:creationId xmlns:a16="http://schemas.microsoft.com/office/drawing/2014/main" id="{ADA66965-31EA-46F4-AECF-94E11CE1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779"/>
              <a:ext cx="72" cy="198"/>
            </a:xfrm>
            <a:custGeom>
              <a:avLst/>
              <a:gdLst>
                <a:gd name="T0" fmla="*/ 288 w 36"/>
                <a:gd name="T1" fmla="*/ 768 h 99"/>
                <a:gd name="T2" fmla="*/ 248 w 36"/>
                <a:gd name="T3" fmla="*/ 720 h 99"/>
                <a:gd name="T4" fmla="*/ 200 w 36"/>
                <a:gd name="T5" fmla="*/ 672 h 99"/>
                <a:gd name="T6" fmla="*/ 128 w 36"/>
                <a:gd name="T7" fmla="*/ 640 h 99"/>
                <a:gd name="T8" fmla="*/ 80 w 36"/>
                <a:gd name="T9" fmla="*/ 592 h 99"/>
                <a:gd name="T10" fmla="*/ 40 w 36"/>
                <a:gd name="T11" fmla="*/ 432 h 99"/>
                <a:gd name="T12" fmla="*/ 40 w 36"/>
                <a:gd name="T13" fmla="*/ 376 h 99"/>
                <a:gd name="T14" fmla="*/ 40 w 36"/>
                <a:gd name="T15" fmla="*/ 368 h 99"/>
                <a:gd name="T16" fmla="*/ 32 w 36"/>
                <a:gd name="T17" fmla="*/ 208 h 99"/>
                <a:gd name="T18" fmla="*/ 72 w 36"/>
                <a:gd name="T19" fmla="*/ 32 h 99"/>
                <a:gd name="T20" fmla="*/ 56 w 36"/>
                <a:gd name="T21" fmla="*/ 24 h 99"/>
                <a:gd name="T22" fmla="*/ 48 w 36"/>
                <a:gd name="T23" fmla="*/ 40 h 99"/>
                <a:gd name="T24" fmla="*/ 80 w 36"/>
                <a:gd name="T25" fmla="*/ 72 h 99"/>
                <a:gd name="T26" fmla="*/ 88 w 36"/>
                <a:gd name="T27" fmla="*/ 112 h 99"/>
                <a:gd name="T28" fmla="*/ 80 w 36"/>
                <a:gd name="T29" fmla="*/ 128 h 99"/>
                <a:gd name="T30" fmla="*/ 112 w 36"/>
                <a:gd name="T31" fmla="*/ 136 h 99"/>
                <a:gd name="T32" fmla="*/ 120 w 36"/>
                <a:gd name="T33" fmla="*/ 112 h 99"/>
                <a:gd name="T34" fmla="*/ 104 w 36"/>
                <a:gd name="T35" fmla="*/ 56 h 99"/>
                <a:gd name="T36" fmla="*/ 64 w 36"/>
                <a:gd name="T37" fmla="*/ 8 h 99"/>
                <a:gd name="T38" fmla="*/ 48 w 36"/>
                <a:gd name="T39" fmla="*/ 0 h 99"/>
                <a:gd name="T40" fmla="*/ 40 w 36"/>
                <a:gd name="T41" fmla="*/ 16 h 99"/>
                <a:gd name="T42" fmla="*/ 0 w 36"/>
                <a:gd name="T43" fmla="*/ 208 h 99"/>
                <a:gd name="T44" fmla="*/ 8 w 36"/>
                <a:gd name="T45" fmla="*/ 368 h 99"/>
                <a:gd name="T46" fmla="*/ 8 w 36"/>
                <a:gd name="T47" fmla="*/ 376 h 99"/>
                <a:gd name="T48" fmla="*/ 8 w 36"/>
                <a:gd name="T49" fmla="*/ 432 h 99"/>
                <a:gd name="T50" fmla="*/ 48 w 36"/>
                <a:gd name="T51" fmla="*/ 608 h 99"/>
                <a:gd name="T52" fmla="*/ 120 w 36"/>
                <a:gd name="T53" fmla="*/ 664 h 99"/>
                <a:gd name="T54" fmla="*/ 184 w 36"/>
                <a:gd name="T55" fmla="*/ 704 h 99"/>
                <a:gd name="T56" fmla="*/ 224 w 36"/>
                <a:gd name="T57" fmla="*/ 744 h 99"/>
                <a:gd name="T58" fmla="*/ 264 w 36"/>
                <a:gd name="T59" fmla="*/ 792 h 99"/>
                <a:gd name="T60" fmla="*/ 288 w 36"/>
                <a:gd name="T61" fmla="*/ 768 h 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" h="99">
                  <a:moveTo>
                    <a:pt x="36" y="96"/>
                  </a:moveTo>
                  <a:cubicBezTo>
                    <a:pt x="34" y="94"/>
                    <a:pt x="33" y="92"/>
                    <a:pt x="31" y="90"/>
                  </a:cubicBezTo>
                  <a:cubicBezTo>
                    <a:pt x="30" y="88"/>
                    <a:pt x="28" y="86"/>
                    <a:pt x="25" y="84"/>
                  </a:cubicBezTo>
                  <a:cubicBezTo>
                    <a:pt x="22" y="82"/>
                    <a:pt x="19" y="81"/>
                    <a:pt x="16" y="80"/>
                  </a:cubicBezTo>
                  <a:cubicBezTo>
                    <a:pt x="14" y="78"/>
                    <a:pt x="12" y="77"/>
                    <a:pt x="10" y="74"/>
                  </a:cubicBezTo>
                  <a:cubicBezTo>
                    <a:pt x="6" y="68"/>
                    <a:pt x="5" y="62"/>
                    <a:pt x="5" y="54"/>
                  </a:cubicBezTo>
                  <a:cubicBezTo>
                    <a:pt x="5" y="52"/>
                    <a:pt x="5" y="49"/>
                    <a:pt x="5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39"/>
                    <a:pt x="4" y="32"/>
                    <a:pt x="4" y="26"/>
                  </a:cubicBezTo>
                  <a:cubicBezTo>
                    <a:pt x="4" y="18"/>
                    <a:pt x="5" y="10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9" y="7"/>
                    <a:pt x="10" y="9"/>
                  </a:cubicBezTo>
                  <a:cubicBezTo>
                    <a:pt x="10" y="10"/>
                    <a:pt x="11" y="12"/>
                    <a:pt x="11" y="14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5" y="11"/>
                    <a:pt x="14" y="9"/>
                    <a:pt x="13" y="7"/>
                  </a:cubicBezTo>
                  <a:cubicBezTo>
                    <a:pt x="12" y="5"/>
                    <a:pt x="11" y="3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9"/>
                    <a:pt x="0" y="17"/>
                    <a:pt x="0" y="26"/>
                  </a:cubicBezTo>
                  <a:cubicBezTo>
                    <a:pt x="0" y="33"/>
                    <a:pt x="1" y="40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9"/>
                    <a:pt x="1" y="52"/>
                    <a:pt x="1" y="54"/>
                  </a:cubicBezTo>
                  <a:cubicBezTo>
                    <a:pt x="1" y="62"/>
                    <a:pt x="2" y="69"/>
                    <a:pt x="6" y="76"/>
                  </a:cubicBezTo>
                  <a:cubicBezTo>
                    <a:pt x="9" y="80"/>
                    <a:pt x="12" y="82"/>
                    <a:pt x="15" y="83"/>
                  </a:cubicBezTo>
                  <a:cubicBezTo>
                    <a:pt x="17" y="85"/>
                    <a:pt x="20" y="86"/>
                    <a:pt x="23" y="88"/>
                  </a:cubicBezTo>
                  <a:cubicBezTo>
                    <a:pt x="25" y="89"/>
                    <a:pt x="27" y="91"/>
                    <a:pt x="28" y="93"/>
                  </a:cubicBezTo>
                  <a:cubicBezTo>
                    <a:pt x="29" y="94"/>
                    <a:pt x="31" y="97"/>
                    <a:pt x="33" y="99"/>
                  </a:cubicBezTo>
                  <a:lnTo>
                    <a:pt x="36" y="9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Freeform 437">
              <a:extLst>
                <a:ext uri="{FF2B5EF4-FFF2-40B4-BE49-F238E27FC236}">
                  <a16:creationId xmlns:a16="http://schemas.microsoft.com/office/drawing/2014/main" id="{DDBB0EEA-6315-491F-834D-AF4BB7BE5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644"/>
              <a:ext cx="57" cy="319"/>
            </a:xfrm>
            <a:custGeom>
              <a:avLst/>
              <a:gdLst>
                <a:gd name="T0" fmla="*/ 33 w 28"/>
                <a:gd name="T1" fmla="*/ 1276 h 159"/>
                <a:gd name="T2" fmla="*/ 33 w 28"/>
                <a:gd name="T3" fmla="*/ 1260 h 159"/>
                <a:gd name="T4" fmla="*/ 49 w 28"/>
                <a:gd name="T5" fmla="*/ 1204 h 159"/>
                <a:gd name="T6" fmla="*/ 128 w 28"/>
                <a:gd name="T7" fmla="*/ 1124 h 159"/>
                <a:gd name="T8" fmla="*/ 204 w 28"/>
                <a:gd name="T9" fmla="*/ 1035 h 159"/>
                <a:gd name="T10" fmla="*/ 236 w 28"/>
                <a:gd name="T11" fmla="*/ 849 h 159"/>
                <a:gd name="T12" fmla="*/ 204 w 28"/>
                <a:gd name="T13" fmla="*/ 656 h 159"/>
                <a:gd name="T14" fmla="*/ 145 w 28"/>
                <a:gd name="T15" fmla="*/ 281 h 159"/>
                <a:gd name="T16" fmla="*/ 49 w 28"/>
                <a:gd name="T17" fmla="*/ 16 h 159"/>
                <a:gd name="T18" fmla="*/ 41 w 28"/>
                <a:gd name="T19" fmla="*/ 0 h 159"/>
                <a:gd name="T20" fmla="*/ 24 w 28"/>
                <a:gd name="T21" fmla="*/ 16 h 159"/>
                <a:gd name="T22" fmla="*/ 0 w 28"/>
                <a:gd name="T23" fmla="*/ 64 h 159"/>
                <a:gd name="T24" fmla="*/ 33 w 28"/>
                <a:gd name="T25" fmla="*/ 72 h 159"/>
                <a:gd name="T26" fmla="*/ 49 w 28"/>
                <a:gd name="T27" fmla="*/ 40 h 159"/>
                <a:gd name="T28" fmla="*/ 33 w 28"/>
                <a:gd name="T29" fmla="*/ 24 h 159"/>
                <a:gd name="T30" fmla="*/ 24 w 28"/>
                <a:gd name="T31" fmla="*/ 32 h 159"/>
                <a:gd name="T32" fmla="*/ 108 w 28"/>
                <a:gd name="T33" fmla="*/ 289 h 159"/>
                <a:gd name="T34" fmla="*/ 169 w 28"/>
                <a:gd name="T35" fmla="*/ 664 h 159"/>
                <a:gd name="T36" fmla="*/ 204 w 28"/>
                <a:gd name="T37" fmla="*/ 849 h 159"/>
                <a:gd name="T38" fmla="*/ 169 w 28"/>
                <a:gd name="T39" fmla="*/ 1019 h 159"/>
                <a:gd name="T40" fmla="*/ 75 w 28"/>
                <a:gd name="T41" fmla="*/ 1132 h 159"/>
                <a:gd name="T42" fmla="*/ 24 w 28"/>
                <a:gd name="T43" fmla="*/ 1188 h 159"/>
                <a:gd name="T44" fmla="*/ 0 w 28"/>
                <a:gd name="T45" fmla="*/ 1260 h 159"/>
                <a:gd name="T46" fmla="*/ 0 w 28"/>
                <a:gd name="T47" fmla="*/ 1284 h 159"/>
                <a:gd name="T48" fmla="*/ 33 w 28"/>
                <a:gd name="T49" fmla="*/ 1276 h 1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159">
                  <a:moveTo>
                    <a:pt x="4" y="158"/>
                  </a:moveTo>
                  <a:cubicBezTo>
                    <a:pt x="4" y="157"/>
                    <a:pt x="4" y="157"/>
                    <a:pt x="4" y="156"/>
                  </a:cubicBezTo>
                  <a:cubicBezTo>
                    <a:pt x="4" y="154"/>
                    <a:pt x="5" y="152"/>
                    <a:pt x="6" y="149"/>
                  </a:cubicBezTo>
                  <a:cubicBezTo>
                    <a:pt x="8" y="146"/>
                    <a:pt x="12" y="143"/>
                    <a:pt x="15" y="139"/>
                  </a:cubicBezTo>
                  <a:cubicBezTo>
                    <a:pt x="19" y="136"/>
                    <a:pt x="22" y="132"/>
                    <a:pt x="24" y="128"/>
                  </a:cubicBezTo>
                  <a:cubicBezTo>
                    <a:pt x="27" y="121"/>
                    <a:pt x="28" y="113"/>
                    <a:pt x="28" y="105"/>
                  </a:cubicBezTo>
                  <a:cubicBezTo>
                    <a:pt x="28" y="96"/>
                    <a:pt x="27" y="88"/>
                    <a:pt x="24" y="81"/>
                  </a:cubicBezTo>
                  <a:cubicBezTo>
                    <a:pt x="18" y="65"/>
                    <a:pt x="18" y="53"/>
                    <a:pt x="17" y="35"/>
                  </a:cubicBezTo>
                  <a:cubicBezTo>
                    <a:pt x="16" y="22"/>
                    <a:pt x="12" y="13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5" y="6"/>
                    <a:pt x="6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15"/>
                    <a:pt x="12" y="23"/>
                    <a:pt x="13" y="36"/>
                  </a:cubicBezTo>
                  <a:cubicBezTo>
                    <a:pt x="14" y="53"/>
                    <a:pt x="14" y="66"/>
                    <a:pt x="20" y="82"/>
                  </a:cubicBezTo>
                  <a:cubicBezTo>
                    <a:pt x="23" y="89"/>
                    <a:pt x="24" y="97"/>
                    <a:pt x="24" y="105"/>
                  </a:cubicBezTo>
                  <a:cubicBezTo>
                    <a:pt x="24" y="112"/>
                    <a:pt x="23" y="120"/>
                    <a:pt x="20" y="126"/>
                  </a:cubicBezTo>
                  <a:cubicBezTo>
                    <a:pt x="18" y="131"/>
                    <a:pt x="13" y="135"/>
                    <a:pt x="9" y="140"/>
                  </a:cubicBezTo>
                  <a:cubicBezTo>
                    <a:pt x="7" y="142"/>
                    <a:pt x="5" y="145"/>
                    <a:pt x="3" y="147"/>
                  </a:cubicBezTo>
                  <a:cubicBezTo>
                    <a:pt x="1" y="150"/>
                    <a:pt x="0" y="153"/>
                    <a:pt x="0" y="156"/>
                  </a:cubicBezTo>
                  <a:cubicBezTo>
                    <a:pt x="0" y="157"/>
                    <a:pt x="0" y="158"/>
                    <a:pt x="0" y="159"/>
                  </a:cubicBezTo>
                  <a:lnTo>
                    <a:pt x="4" y="15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438">
              <a:extLst>
                <a:ext uri="{FF2B5EF4-FFF2-40B4-BE49-F238E27FC236}">
                  <a16:creationId xmlns:a16="http://schemas.microsoft.com/office/drawing/2014/main" id="{4E450CD4-6B0D-49EB-8EFD-2E928B6C8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685"/>
              <a:ext cx="101" cy="274"/>
            </a:xfrm>
            <a:custGeom>
              <a:avLst/>
              <a:gdLst>
                <a:gd name="T0" fmla="*/ 0 w 50"/>
                <a:gd name="T1" fmla="*/ 1008 h 137"/>
                <a:gd name="T2" fmla="*/ 40 w 50"/>
                <a:gd name="T3" fmla="*/ 1072 h 137"/>
                <a:gd name="T4" fmla="*/ 97 w 50"/>
                <a:gd name="T5" fmla="*/ 1096 h 137"/>
                <a:gd name="T6" fmla="*/ 180 w 50"/>
                <a:gd name="T7" fmla="*/ 1064 h 137"/>
                <a:gd name="T8" fmla="*/ 232 w 50"/>
                <a:gd name="T9" fmla="*/ 976 h 137"/>
                <a:gd name="T10" fmla="*/ 248 w 50"/>
                <a:gd name="T11" fmla="*/ 816 h 137"/>
                <a:gd name="T12" fmla="*/ 307 w 50"/>
                <a:gd name="T13" fmla="*/ 680 h 137"/>
                <a:gd name="T14" fmla="*/ 380 w 50"/>
                <a:gd name="T15" fmla="*/ 336 h 137"/>
                <a:gd name="T16" fmla="*/ 412 w 50"/>
                <a:gd name="T17" fmla="*/ 32 h 137"/>
                <a:gd name="T18" fmla="*/ 412 w 50"/>
                <a:gd name="T19" fmla="*/ 0 h 137"/>
                <a:gd name="T20" fmla="*/ 380 w 50"/>
                <a:gd name="T21" fmla="*/ 0 h 137"/>
                <a:gd name="T22" fmla="*/ 380 w 50"/>
                <a:gd name="T23" fmla="*/ 32 h 137"/>
                <a:gd name="T24" fmla="*/ 347 w 50"/>
                <a:gd name="T25" fmla="*/ 328 h 137"/>
                <a:gd name="T26" fmla="*/ 273 w 50"/>
                <a:gd name="T27" fmla="*/ 664 h 137"/>
                <a:gd name="T28" fmla="*/ 216 w 50"/>
                <a:gd name="T29" fmla="*/ 808 h 137"/>
                <a:gd name="T30" fmla="*/ 196 w 50"/>
                <a:gd name="T31" fmla="*/ 968 h 137"/>
                <a:gd name="T32" fmla="*/ 156 w 50"/>
                <a:gd name="T33" fmla="*/ 1040 h 137"/>
                <a:gd name="T34" fmla="*/ 97 w 50"/>
                <a:gd name="T35" fmla="*/ 1064 h 137"/>
                <a:gd name="T36" fmla="*/ 57 w 50"/>
                <a:gd name="T37" fmla="*/ 1056 h 137"/>
                <a:gd name="T38" fmla="*/ 32 w 50"/>
                <a:gd name="T39" fmla="*/ 1000 h 137"/>
                <a:gd name="T40" fmla="*/ 0 w 50"/>
                <a:gd name="T41" fmla="*/ 1008 h 1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0" h="137">
                  <a:moveTo>
                    <a:pt x="0" y="126"/>
                  </a:moveTo>
                  <a:cubicBezTo>
                    <a:pt x="1" y="130"/>
                    <a:pt x="3" y="132"/>
                    <a:pt x="5" y="134"/>
                  </a:cubicBezTo>
                  <a:cubicBezTo>
                    <a:pt x="7" y="136"/>
                    <a:pt x="9" y="137"/>
                    <a:pt x="12" y="137"/>
                  </a:cubicBezTo>
                  <a:cubicBezTo>
                    <a:pt x="15" y="137"/>
                    <a:pt x="19" y="135"/>
                    <a:pt x="22" y="133"/>
                  </a:cubicBezTo>
                  <a:cubicBezTo>
                    <a:pt x="25" y="130"/>
                    <a:pt x="27" y="126"/>
                    <a:pt x="28" y="122"/>
                  </a:cubicBezTo>
                  <a:cubicBezTo>
                    <a:pt x="29" y="115"/>
                    <a:pt x="28" y="108"/>
                    <a:pt x="30" y="102"/>
                  </a:cubicBezTo>
                  <a:cubicBezTo>
                    <a:pt x="31" y="96"/>
                    <a:pt x="35" y="91"/>
                    <a:pt x="37" y="85"/>
                  </a:cubicBezTo>
                  <a:cubicBezTo>
                    <a:pt x="42" y="71"/>
                    <a:pt x="43" y="55"/>
                    <a:pt x="46" y="42"/>
                  </a:cubicBezTo>
                  <a:cubicBezTo>
                    <a:pt x="48" y="30"/>
                    <a:pt x="50" y="16"/>
                    <a:pt x="50" y="4"/>
                  </a:cubicBezTo>
                  <a:cubicBezTo>
                    <a:pt x="50" y="3"/>
                    <a:pt x="50" y="2"/>
                    <a:pt x="5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3"/>
                    <a:pt x="46" y="4"/>
                  </a:cubicBezTo>
                  <a:cubicBezTo>
                    <a:pt x="46" y="16"/>
                    <a:pt x="44" y="29"/>
                    <a:pt x="42" y="41"/>
                  </a:cubicBezTo>
                  <a:cubicBezTo>
                    <a:pt x="39" y="55"/>
                    <a:pt x="38" y="70"/>
                    <a:pt x="33" y="83"/>
                  </a:cubicBezTo>
                  <a:cubicBezTo>
                    <a:pt x="31" y="89"/>
                    <a:pt x="28" y="94"/>
                    <a:pt x="26" y="101"/>
                  </a:cubicBezTo>
                  <a:cubicBezTo>
                    <a:pt x="24" y="108"/>
                    <a:pt x="25" y="115"/>
                    <a:pt x="24" y="121"/>
                  </a:cubicBezTo>
                  <a:cubicBezTo>
                    <a:pt x="23" y="124"/>
                    <a:pt x="21" y="127"/>
                    <a:pt x="19" y="130"/>
                  </a:cubicBezTo>
                  <a:cubicBezTo>
                    <a:pt x="17" y="132"/>
                    <a:pt x="14" y="133"/>
                    <a:pt x="12" y="133"/>
                  </a:cubicBezTo>
                  <a:cubicBezTo>
                    <a:pt x="10" y="133"/>
                    <a:pt x="9" y="133"/>
                    <a:pt x="7" y="132"/>
                  </a:cubicBezTo>
                  <a:cubicBezTo>
                    <a:pt x="6" y="130"/>
                    <a:pt x="5" y="128"/>
                    <a:pt x="4" y="125"/>
                  </a:cubicBezTo>
                  <a:lnTo>
                    <a:pt x="0" y="12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Freeform 439">
              <a:extLst>
                <a:ext uri="{FF2B5EF4-FFF2-40B4-BE49-F238E27FC236}">
                  <a16:creationId xmlns:a16="http://schemas.microsoft.com/office/drawing/2014/main" id="{B0FC1B3A-28B5-4B11-B0F2-B7F2A9695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654"/>
              <a:ext cx="96" cy="295"/>
            </a:xfrm>
            <a:custGeom>
              <a:avLst/>
              <a:gdLst>
                <a:gd name="T0" fmla="*/ 192 w 48"/>
                <a:gd name="T1" fmla="*/ 1116 h 147"/>
                <a:gd name="T2" fmla="*/ 184 w 48"/>
                <a:gd name="T3" fmla="*/ 1148 h 147"/>
                <a:gd name="T4" fmla="*/ 168 w 48"/>
                <a:gd name="T5" fmla="*/ 1156 h 147"/>
                <a:gd name="T6" fmla="*/ 128 w 48"/>
                <a:gd name="T7" fmla="*/ 1140 h 147"/>
                <a:gd name="T8" fmla="*/ 56 w 48"/>
                <a:gd name="T9" fmla="*/ 1076 h 147"/>
                <a:gd name="T10" fmla="*/ 32 w 48"/>
                <a:gd name="T11" fmla="*/ 979 h 147"/>
                <a:gd name="T12" fmla="*/ 40 w 48"/>
                <a:gd name="T13" fmla="*/ 923 h 147"/>
                <a:gd name="T14" fmla="*/ 128 w 48"/>
                <a:gd name="T15" fmla="*/ 704 h 147"/>
                <a:gd name="T16" fmla="*/ 240 w 48"/>
                <a:gd name="T17" fmla="*/ 484 h 147"/>
                <a:gd name="T18" fmla="*/ 384 w 48"/>
                <a:gd name="T19" fmla="*/ 16 h 147"/>
                <a:gd name="T20" fmla="*/ 376 w 48"/>
                <a:gd name="T21" fmla="*/ 0 h 147"/>
                <a:gd name="T22" fmla="*/ 344 w 48"/>
                <a:gd name="T23" fmla="*/ 0 h 147"/>
                <a:gd name="T24" fmla="*/ 352 w 48"/>
                <a:gd name="T25" fmla="*/ 16 h 147"/>
                <a:gd name="T26" fmla="*/ 216 w 48"/>
                <a:gd name="T27" fmla="*/ 476 h 147"/>
                <a:gd name="T28" fmla="*/ 104 w 48"/>
                <a:gd name="T29" fmla="*/ 688 h 147"/>
                <a:gd name="T30" fmla="*/ 8 w 48"/>
                <a:gd name="T31" fmla="*/ 915 h 147"/>
                <a:gd name="T32" fmla="*/ 0 w 48"/>
                <a:gd name="T33" fmla="*/ 979 h 147"/>
                <a:gd name="T34" fmla="*/ 24 w 48"/>
                <a:gd name="T35" fmla="*/ 1092 h 147"/>
                <a:gd name="T36" fmla="*/ 112 w 48"/>
                <a:gd name="T37" fmla="*/ 1172 h 147"/>
                <a:gd name="T38" fmla="*/ 168 w 48"/>
                <a:gd name="T39" fmla="*/ 1188 h 147"/>
                <a:gd name="T40" fmla="*/ 208 w 48"/>
                <a:gd name="T41" fmla="*/ 1164 h 147"/>
                <a:gd name="T42" fmla="*/ 224 w 48"/>
                <a:gd name="T43" fmla="*/ 1116 h 147"/>
                <a:gd name="T44" fmla="*/ 192 w 48"/>
                <a:gd name="T45" fmla="*/ 1116 h 1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8" h="147">
                  <a:moveTo>
                    <a:pt x="24" y="138"/>
                  </a:moveTo>
                  <a:cubicBezTo>
                    <a:pt x="24" y="140"/>
                    <a:pt x="24" y="141"/>
                    <a:pt x="23" y="142"/>
                  </a:cubicBezTo>
                  <a:cubicBezTo>
                    <a:pt x="23" y="142"/>
                    <a:pt x="22" y="143"/>
                    <a:pt x="21" y="143"/>
                  </a:cubicBezTo>
                  <a:cubicBezTo>
                    <a:pt x="19" y="143"/>
                    <a:pt x="18" y="142"/>
                    <a:pt x="16" y="141"/>
                  </a:cubicBezTo>
                  <a:cubicBezTo>
                    <a:pt x="12" y="139"/>
                    <a:pt x="9" y="136"/>
                    <a:pt x="7" y="133"/>
                  </a:cubicBezTo>
                  <a:cubicBezTo>
                    <a:pt x="5" y="129"/>
                    <a:pt x="4" y="125"/>
                    <a:pt x="4" y="121"/>
                  </a:cubicBezTo>
                  <a:cubicBezTo>
                    <a:pt x="4" y="119"/>
                    <a:pt x="4" y="116"/>
                    <a:pt x="5" y="114"/>
                  </a:cubicBezTo>
                  <a:cubicBezTo>
                    <a:pt x="6" y="105"/>
                    <a:pt x="11" y="96"/>
                    <a:pt x="16" y="87"/>
                  </a:cubicBezTo>
                  <a:cubicBezTo>
                    <a:pt x="21" y="78"/>
                    <a:pt x="27" y="69"/>
                    <a:pt x="30" y="60"/>
                  </a:cubicBezTo>
                  <a:cubicBezTo>
                    <a:pt x="38" y="43"/>
                    <a:pt x="47" y="22"/>
                    <a:pt x="48" y="2"/>
                  </a:cubicBezTo>
                  <a:cubicBezTo>
                    <a:pt x="48" y="1"/>
                    <a:pt x="47" y="0"/>
                    <a:pt x="4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4" y="21"/>
                    <a:pt x="34" y="41"/>
                    <a:pt x="27" y="59"/>
                  </a:cubicBezTo>
                  <a:cubicBezTo>
                    <a:pt x="23" y="67"/>
                    <a:pt x="18" y="76"/>
                    <a:pt x="13" y="85"/>
                  </a:cubicBezTo>
                  <a:cubicBezTo>
                    <a:pt x="7" y="94"/>
                    <a:pt x="3" y="104"/>
                    <a:pt x="1" y="113"/>
                  </a:cubicBezTo>
                  <a:cubicBezTo>
                    <a:pt x="0" y="116"/>
                    <a:pt x="0" y="118"/>
                    <a:pt x="0" y="121"/>
                  </a:cubicBezTo>
                  <a:cubicBezTo>
                    <a:pt x="0" y="126"/>
                    <a:pt x="1" y="131"/>
                    <a:pt x="3" y="135"/>
                  </a:cubicBezTo>
                  <a:cubicBezTo>
                    <a:pt x="6" y="139"/>
                    <a:pt x="9" y="143"/>
                    <a:pt x="14" y="145"/>
                  </a:cubicBezTo>
                  <a:cubicBezTo>
                    <a:pt x="16" y="146"/>
                    <a:pt x="18" y="147"/>
                    <a:pt x="21" y="147"/>
                  </a:cubicBezTo>
                  <a:cubicBezTo>
                    <a:pt x="23" y="147"/>
                    <a:pt x="25" y="146"/>
                    <a:pt x="26" y="144"/>
                  </a:cubicBezTo>
                  <a:cubicBezTo>
                    <a:pt x="28" y="143"/>
                    <a:pt x="28" y="141"/>
                    <a:pt x="28" y="138"/>
                  </a:cubicBezTo>
                  <a:lnTo>
                    <a:pt x="24" y="13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Freeform 440">
              <a:extLst>
                <a:ext uri="{FF2B5EF4-FFF2-40B4-BE49-F238E27FC236}">
                  <a16:creationId xmlns:a16="http://schemas.microsoft.com/office/drawing/2014/main" id="{0BF42D7B-C152-46CC-8C44-5C145506E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480"/>
              <a:ext cx="791" cy="70"/>
            </a:xfrm>
            <a:custGeom>
              <a:avLst/>
              <a:gdLst>
                <a:gd name="T0" fmla="*/ 3164 w 394"/>
                <a:gd name="T1" fmla="*/ 0 h 35"/>
                <a:gd name="T2" fmla="*/ 3164 w 394"/>
                <a:gd name="T3" fmla="*/ 0 h 35"/>
                <a:gd name="T4" fmla="*/ 1733 w 394"/>
                <a:gd name="T5" fmla="*/ 248 h 35"/>
                <a:gd name="T6" fmla="*/ 8 w 394"/>
                <a:gd name="T7" fmla="*/ 80 h 35"/>
                <a:gd name="T8" fmla="*/ 0 w 394"/>
                <a:gd name="T9" fmla="*/ 112 h 35"/>
                <a:gd name="T10" fmla="*/ 1733 w 394"/>
                <a:gd name="T11" fmla="*/ 280 h 35"/>
                <a:gd name="T12" fmla="*/ 3188 w 394"/>
                <a:gd name="T13" fmla="*/ 32 h 35"/>
                <a:gd name="T14" fmla="*/ 3164 w 394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4" h="35">
                  <a:moveTo>
                    <a:pt x="391" y="0"/>
                  </a:moveTo>
                  <a:cubicBezTo>
                    <a:pt x="391" y="0"/>
                    <a:pt x="391" y="0"/>
                    <a:pt x="391" y="0"/>
                  </a:cubicBezTo>
                  <a:cubicBezTo>
                    <a:pt x="389" y="2"/>
                    <a:pt x="341" y="31"/>
                    <a:pt x="214" y="31"/>
                  </a:cubicBezTo>
                  <a:cubicBezTo>
                    <a:pt x="159" y="31"/>
                    <a:pt x="89" y="25"/>
                    <a:pt x="1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8" y="29"/>
                    <a:pt x="159" y="35"/>
                    <a:pt x="214" y="35"/>
                  </a:cubicBezTo>
                  <a:cubicBezTo>
                    <a:pt x="345" y="35"/>
                    <a:pt x="393" y="4"/>
                    <a:pt x="394" y="4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0" name="Freeform 441">
              <a:extLst>
                <a:ext uri="{FF2B5EF4-FFF2-40B4-BE49-F238E27FC236}">
                  <a16:creationId xmlns:a16="http://schemas.microsoft.com/office/drawing/2014/main" id="{9BD85C09-0347-4FBA-A2F8-5D565D1E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546"/>
              <a:ext cx="813" cy="74"/>
            </a:xfrm>
            <a:custGeom>
              <a:avLst/>
              <a:gdLst>
                <a:gd name="T0" fmla="*/ 3268 w 405"/>
                <a:gd name="T1" fmla="*/ 0 h 37"/>
                <a:gd name="T2" fmla="*/ 3260 w 405"/>
                <a:gd name="T3" fmla="*/ 8 h 37"/>
                <a:gd name="T4" fmla="*/ 1724 w 405"/>
                <a:gd name="T5" fmla="*/ 264 h 37"/>
                <a:gd name="T6" fmla="*/ 8 w 405"/>
                <a:gd name="T7" fmla="*/ 32 h 37"/>
                <a:gd name="T8" fmla="*/ 0 w 405"/>
                <a:gd name="T9" fmla="*/ 64 h 37"/>
                <a:gd name="T10" fmla="*/ 1724 w 405"/>
                <a:gd name="T11" fmla="*/ 296 h 37"/>
                <a:gd name="T12" fmla="*/ 3276 w 405"/>
                <a:gd name="T13" fmla="*/ 32 h 37"/>
                <a:gd name="T14" fmla="*/ 3268 w 405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5" h="37">
                  <a:moveTo>
                    <a:pt x="404" y="0"/>
                  </a:moveTo>
                  <a:cubicBezTo>
                    <a:pt x="404" y="0"/>
                    <a:pt x="403" y="1"/>
                    <a:pt x="403" y="1"/>
                  </a:cubicBezTo>
                  <a:cubicBezTo>
                    <a:pt x="395" y="4"/>
                    <a:pt x="330" y="33"/>
                    <a:pt x="213" y="33"/>
                  </a:cubicBezTo>
                  <a:cubicBezTo>
                    <a:pt x="155" y="33"/>
                    <a:pt x="84" y="26"/>
                    <a:pt x="1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3" y="30"/>
                    <a:pt x="154" y="37"/>
                    <a:pt x="213" y="37"/>
                  </a:cubicBezTo>
                  <a:cubicBezTo>
                    <a:pt x="338" y="37"/>
                    <a:pt x="405" y="4"/>
                    <a:pt x="405" y="4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1" name="Freeform 442">
              <a:extLst>
                <a:ext uri="{FF2B5EF4-FFF2-40B4-BE49-F238E27FC236}">
                  <a16:creationId xmlns:a16="http://schemas.microsoft.com/office/drawing/2014/main" id="{5DD03C70-BD9E-4EED-8DAE-7448809D7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219"/>
              <a:ext cx="64" cy="297"/>
            </a:xfrm>
            <a:custGeom>
              <a:avLst/>
              <a:gdLst>
                <a:gd name="T0" fmla="*/ 248 w 32"/>
                <a:gd name="T1" fmla="*/ 1196 h 148"/>
                <a:gd name="T2" fmla="*/ 256 w 32"/>
                <a:gd name="T3" fmla="*/ 1140 h 148"/>
                <a:gd name="T4" fmla="*/ 200 w 32"/>
                <a:gd name="T5" fmla="*/ 907 h 148"/>
                <a:gd name="T6" fmla="*/ 112 w 32"/>
                <a:gd name="T7" fmla="*/ 688 h 148"/>
                <a:gd name="T8" fmla="*/ 32 w 32"/>
                <a:gd name="T9" fmla="*/ 289 h 148"/>
                <a:gd name="T10" fmla="*/ 96 w 32"/>
                <a:gd name="T11" fmla="*/ 24 h 148"/>
                <a:gd name="T12" fmla="*/ 80 w 32"/>
                <a:gd name="T13" fmla="*/ 16 h 148"/>
                <a:gd name="T14" fmla="*/ 80 w 32"/>
                <a:gd name="T15" fmla="*/ 32 h 148"/>
                <a:gd name="T16" fmla="*/ 88 w 32"/>
                <a:gd name="T17" fmla="*/ 32 h 148"/>
                <a:gd name="T18" fmla="*/ 128 w 32"/>
                <a:gd name="T19" fmla="*/ 48 h 148"/>
                <a:gd name="T20" fmla="*/ 152 w 32"/>
                <a:gd name="T21" fmla="*/ 104 h 148"/>
                <a:gd name="T22" fmla="*/ 184 w 32"/>
                <a:gd name="T23" fmla="*/ 96 h 148"/>
                <a:gd name="T24" fmla="*/ 152 w 32"/>
                <a:gd name="T25" fmla="*/ 32 h 148"/>
                <a:gd name="T26" fmla="*/ 88 w 32"/>
                <a:gd name="T27" fmla="*/ 0 h 148"/>
                <a:gd name="T28" fmla="*/ 80 w 32"/>
                <a:gd name="T29" fmla="*/ 0 h 148"/>
                <a:gd name="T30" fmla="*/ 72 w 32"/>
                <a:gd name="T31" fmla="*/ 0 h 148"/>
                <a:gd name="T32" fmla="*/ 72 w 32"/>
                <a:gd name="T33" fmla="*/ 8 h 148"/>
                <a:gd name="T34" fmla="*/ 0 w 32"/>
                <a:gd name="T35" fmla="*/ 289 h 148"/>
                <a:gd name="T36" fmla="*/ 80 w 32"/>
                <a:gd name="T37" fmla="*/ 704 h 148"/>
                <a:gd name="T38" fmla="*/ 168 w 32"/>
                <a:gd name="T39" fmla="*/ 915 h 148"/>
                <a:gd name="T40" fmla="*/ 224 w 32"/>
                <a:gd name="T41" fmla="*/ 1140 h 148"/>
                <a:gd name="T42" fmla="*/ 224 w 32"/>
                <a:gd name="T43" fmla="*/ 1188 h 148"/>
                <a:gd name="T44" fmla="*/ 248 w 32"/>
                <a:gd name="T45" fmla="*/ 1196 h 1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2" h="148">
                  <a:moveTo>
                    <a:pt x="31" y="148"/>
                  </a:moveTo>
                  <a:cubicBezTo>
                    <a:pt x="32" y="146"/>
                    <a:pt x="32" y="144"/>
                    <a:pt x="32" y="141"/>
                  </a:cubicBezTo>
                  <a:cubicBezTo>
                    <a:pt x="32" y="132"/>
                    <a:pt x="29" y="122"/>
                    <a:pt x="25" y="112"/>
                  </a:cubicBezTo>
                  <a:cubicBezTo>
                    <a:pt x="21" y="102"/>
                    <a:pt x="16" y="92"/>
                    <a:pt x="14" y="85"/>
                  </a:cubicBezTo>
                  <a:cubicBezTo>
                    <a:pt x="9" y="70"/>
                    <a:pt x="4" y="52"/>
                    <a:pt x="4" y="36"/>
                  </a:cubicBezTo>
                  <a:cubicBezTo>
                    <a:pt x="4" y="24"/>
                    <a:pt x="6" y="13"/>
                    <a:pt x="12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4"/>
                    <a:pt x="15" y="5"/>
                    <a:pt x="16" y="6"/>
                  </a:cubicBezTo>
                  <a:cubicBezTo>
                    <a:pt x="17" y="8"/>
                    <a:pt x="18" y="10"/>
                    <a:pt x="19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2"/>
                    <a:pt x="14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" y="12"/>
                    <a:pt x="0" y="24"/>
                    <a:pt x="0" y="36"/>
                  </a:cubicBezTo>
                  <a:cubicBezTo>
                    <a:pt x="0" y="53"/>
                    <a:pt x="5" y="71"/>
                    <a:pt x="10" y="87"/>
                  </a:cubicBezTo>
                  <a:cubicBezTo>
                    <a:pt x="13" y="94"/>
                    <a:pt x="17" y="104"/>
                    <a:pt x="21" y="113"/>
                  </a:cubicBezTo>
                  <a:cubicBezTo>
                    <a:pt x="25" y="123"/>
                    <a:pt x="28" y="133"/>
                    <a:pt x="28" y="141"/>
                  </a:cubicBezTo>
                  <a:cubicBezTo>
                    <a:pt x="28" y="143"/>
                    <a:pt x="28" y="145"/>
                    <a:pt x="28" y="147"/>
                  </a:cubicBezTo>
                  <a:lnTo>
                    <a:pt x="31" y="1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2" name="Freeform 443">
              <a:extLst>
                <a:ext uri="{FF2B5EF4-FFF2-40B4-BE49-F238E27FC236}">
                  <a16:creationId xmlns:a16="http://schemas.microsoft.com/office/drawing/2014/main" id="{EDCBA9F1-D111-48E8-813B-BD470936A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008"/>
              <a:ext cx="36" cy="434"/>
            </a:xfrm>
            <a:custGeom>
              <a:avLst/>
              <a:gdLst>
                <a:gd name="T0" fmla="*/ 88 w 18"/>
                <a:gd name="T1" fmla="*/ 1744 h 216"/>
                <a:gd name="T2" fmla="*/ 32 w 18"/>
                <a:gd name="T3" fmla="*/ 1396 h 216"/>
                <a:gd name="T4" fmla="*/ 144 w 18"/>
                <a:gd name="T5" fmla="*/ 428 h 216"/>
                <a:gd name="T6" fmla="*/ 56 w 18"/>
                <a:gd name="T7" fmla="*/ 0 h 216"/>
                <a:gd name="T8" fmla="*/ 32 w 18"/>
                <a:gd name="T9" fmla="*/ 8 h 216"/>
                <a:gd name="T10" fmla="*/ 112 w 18"/>
                <a:gd name="T11" fmla="*/ 428 h 216"/>
                <a:gd name="T12" fmla="*/ 0 w 18"/>
                <a:gd name="T13" fmla="*/ 1396 h 216"/>
                <a:gd name="T14" fmla="*/ 56 w 18"/>
                <a:gd name="T15" fmla="*/ 1752 h 216"/>
                <a:gd name="T16" fmla="*/ 88 w 18"/>
                <a:gd name="T17" fmla="*/ 1744 h 2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216">
                  <a:moveTo>
                    <a:pt x="11" y="215"/>
                  </a:moveTo>
                  <a:cubicBezTo>
                    <a:pt x="6" y="201"/>
                    <a:pt x="4" y="186"/>
                    <a:pt x="4" y="172"/>
                  </a:cubicBezTo>
                  <a:cubicBezTo>
                    <a:pt x="4" y="132"/>
                    <a:pt x="18" y="93"/>
                    <a:pt x="18" y="53"/>
                  </a:cubicBezTo>
                  <a:cubicBezTo>
                    <a:pt x="18" y="35"/>
                    <a:pt x="15" y="17"/>
                    <a:pt x="7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2" y="18"/>
                    <a:pt x="14" y="35"/>
                    <a:pt x="14" y="53"/>
                  </a:cubicBezTo>
                  <a:cubicBezTo>
                    <a:pt x="14" y="92"/>
                    <a:pt x="0" y="131"/>
                    <a:pt x="0" y="172"/>
                  </a:cubicBezTo>
                  <a:cubicBezTo>
                    <a:pt x="0" y="187"/>
                    <a:pt x="2" y="201"/>
                    <a:pt x="7" y="216"/>
                  </a:cubicBezTo>
                  <a:lnTo>
                    <a:pt x="11" y="21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3" name="Freeform 444">
              <a:extLst>
                <a:ext uri="{FF2B5EF4-FFF2-40B4-BE49-F238E27FC236}">
                  <a16:creationId xmlns:a16="http://schemas.microsoft.com/office/drawing/2014/main" id="{F7749B94-74E9-46C9-8B3E-31D441EEB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028"/>
              <a:ext cx="58" cy="498"/>
            </a:xfrm>
            <a:custGeom>
              <a:avLst/>
              <a:gdLst>
                <a:gd name="T0" fmla="*/ 32 w 29"/>
                <a:gd name="T1" fmla="*/ 2008 h 248"/>
                <a:gd name="T2" fmla="*/ 192 w 29"/>
                <a:gd name="T3" fmla="*/ 1116 h 248"/>
                <a:gd name="T4" fmla="*/ 232 w 29"/>
                <a:gd name="T5" fmla="*/ 737 h 248"/>
                <a:gd name="T6" fmla="*/ 136 w 29"/>
                <a:gd name="T7" fmla="*/ 24 h 248"/>
                <a:gd name="T8" fmla="*/ 128 w 29"/>
                <a:gd name="T9" fmla="*/ 16 h 248"/>
                <a:gd name="T10" fmla="*/ 120 w 29"/>
                <a:gd name="T11" fmla="*/ 8 h 248"/>
                <a:gd name="T12" fmla="*/ 88 w 29"/>
                <a:gd name="T13" fmla="*/ 0 h 248"/>
                <a:gd name="T14" fmla="*/ 48 w 29"/>
                <a:gd name="T15" fmla="*/ 24 h 248"/>
                <a:gd name="T16" fmla="*/ 24 w 29"/>
                <a:gd name="T17" fmla="*/ 56 h 248"/>
                <a:gd name="T18" fmla="*/ 48 w 29"/>
                <a:gd name="T19" fmla="*/ 72 h 248"/>
                <a:gd name="T20" fmla="*/ 72 w 29"/>
                <a:gd name="T21" fmla="*/ 40 h 248"/>
                <a:gd name="T22" fmla="*/ 88 w 29"/>
                <a:gd name="T23" fmla="*/ 32 h 248"/>
                <a:gd name="T24" fmla="*/ 112 w 29"/>
                <a:gd name="T25" fmla="*/ 40 h 248"/>
                <a:gd name="T26" fmla="*/ 120 w 29"/>
                <a:gd name="T27" fmla="*/ 24 h 248"/>
                <a:gd name="T28" fmla="*/ 104 w 29"/>
                <a:gd name="T29" fmla="*/ 32 h 248"/>
                <a:gd name="T30" fmla="*/ 200 w 29"/>
                <a:gd name="T31" fmla="*/ 737 h 248"/>
                <a:gd name="T32" fmla="*/ 160 w 29"/>
                <a:gd name="T33" fmla="*/ 1108 h 248"/>
                <a:gd name="T34" fmla="*/ 0 w 29"/>
                <a:gd name="T35" fmla="*/ 2008 h 248"/>
                <a:gd name="T36" fmla="*/ 32 w 29"/>
                <a:gd name="T37" fmla="*/ 2008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9" h="248">
                  <a:moveTo>
                    <a:pt x="4" y="248"/>
                  </a:moveTo>
                  <a:cubicBezTo>
                    <a:pt x="4" y="211"/>
                    <a:pt x="15" y="175"/>
                    <a:pt x="24" y="138"/>
                  </a:cubicBezTo>
                  <a:cubicBezTo>
                    <a:pt x="27" y="122"/>
                    <a:pt x="29" y="106"/>
                    <a:pt x="29" y="91"/>
                  </a:cubicBezTo>
                  <a:cubicBezTo>
                    <a:pt x="29" y="61"/>
                    <a:pt x="23" y="34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9" y="0"/>
                    <a:pt x="7" y="1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8"/>
                    <a:pt x="8" y="6"/>
                    <a:pt x="9" y="5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2" y="4"/>
                    <a:pt x="13" y="4"/>
                    <a:pt x="14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9" y="34"/>
                    <a:pt x="25" y="62"/>
                    <a:pt x="25" y="91"/>
                  </a:cubicBezTo>
                  <a:cubicBezTo>
                    <a:pt x="25" y="106"/>
                    <a:pt x="23" y="121"/>
                    <a:pt x="20" y="137"/>
                  </a:cubicBezTo>
                  <a:cubicBezTo>
                    <a:pt x="12" y="174"/>
                    <a:pt x="1" y="210"/>
                    <a:pt x="0" y="248"/>
                  </a:cubicBezTo>
                  <a:lnTo>
                    <a:pt x="4" y="2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4" name="Freeform 445">
              <a:extLst>
                <a:ext uri="{FF2B5EF4-FFF2-40B4-BE49-F238E27FC236}">
                  <a16:creationId xmlns:a16="http://schemas.microsoft.com/office/drawing/2014/main" id="{FBE1A460-6317-4837-A5E6-68529A87A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926"/>
              <a:ext cx="90" cy="486"/>
            </a:xfrm>
            <a:custGeom>
              <a:avLst/>
              <a:gdLst>
                <a:gd name="T0" fmla="*/ 360 w 45"/>
                <a:gd name="T1" fmla="*/ 1960 h 242"/>
                <a:gd name="T2" fmla="*/ 192 w 45"/>
                <a:gd name="T3" fmla="*/ 1157 h 242"/>
                <a:gd name="T4" fmla="*/ 32 w 45"/>
                <a:gd name="T5" fmla="*/ 355 h 242"/>
                <a:gd name="T6" fmla="*/ 88 w 45"/>
                <a:gd name="T7" fmla="*/ 8 h 242"/>
                <a:gd name="T8" fmla="*/ 56 w 45"/>
                <a:gd name="T9" fmla="*/ 0 h 242"/>
                <a:gd name="T10" fmla="*/ 0 w 45"/>
                <a:gd name="T11" fmla="*/ 355 h 242"/>
                <a:gd name="T12" fmla="*/ 160 w 45"/>
                <a:gd name="T13" fmla="*/ 1165 h 242"/>
                <a:gd name="T14" fmla="*/ 328 w 45"/>
                <a:gd name="T15" fmla="*/ 1960 h 242"/>
                <a:gd name="T16" fmla="*/ 360 w 45"/>
                <a:gd name="T17" fmla="*/ 1960 h 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42">
                  <a:moveTo>
                    <a:pt x="45" y="242"/>
                  </a:moveTo>
                  <a:cubicBezTo>
                    <a:pt x="45" y="210"/>
                    <a:pt x="34" y="176"/>
                    <a:pt x="24" y="143"/>
                  </a:cubicBezTo>
                  <a:cubicBezTo>
                    <a:pt x="14" y="109"/>
                    <a:pt x="4" y="76"/>
                    <a:pt x="4" y="44"/>
                  </a:cubicBezTo>
                  <a:cubicBezTo>
                    <a:pt x="4" y="29"/>
                    <a:pt x="6" y="15"/>
                    <a:pt x="11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14"/>
                    <a:pt x="0" y="29"/>
                    <a:pt x="0" y="44"/>
                  </a:cubicBezTo>
                  <a:cubicBezTo>
                    <a:pt x="0" y="77"/>
                    <a:pt x="10" y="111"/>
                    <a:pt x="20" y="144"/>
                  </a:cubicBezTo>
                  <a:cubicBezTo>
                    <a:pt x="31" y="177"/>
                    <a:pt x="41" y="210"/>
                    <a:pt x="41" y="242"/>
                  </a:cubicBezTo>
                  <a:lnTo>
                    <a:pt x="45" y="24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5" name="Freeform 446">
              <a:extLst>
                <a:ext uri="{FF2B5EF4-FFF2-40B4-BE49-F238E27FC236}">
                  <a16:creationId xmlns:a16="http://schemas.microsoft.com/office/drawing/2014/main" id="{8C5BDEE7-B61B-4F99-99EB-25953749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333"/>
              <a:ext cx="22" cy="209"/>
            </a:xfrm>
            <a:custGeom>
              <a:avLst/>
              <a:gdLst>
                <a:gd name="T0" fmla="*/ 88 w 11"/>
                <a:gd name="T1" fmla="*/ 828 h 104"/>
                <a:gd name="T2" fmla="*/ 40 w 11"/>
                <a:gd name="T3" fmla="*/ 635 h 104"/>
                <a:gd name="T4" fmla="*/ 48 w 11"/>
                <a:gd name="T5" fmla="*/ 561 h 104"/>
                <a:gd name="T6" fmla="*/ 56 w 11"/>
                <a:gd name="T7" fmla="*/ 356 h 104"/>
                <a:gd name="T8" fmla="*/ 32 w 11"/>
                <a:gd name="T9" fmla="*/ 0 h 104"/>
                <a:gd name="T10" fmla="*/ 0 w 11"/>
                <a:gd name="T11" fmla="*/ 0 h 104"/>
                <a:gd name="T12" fmla="*/ 24 w 11"/>
                <a:gd name="T13" fmla="*/ 356 h 104"/>
                <a:gd name="T14" fmla="*/ 16 w 11"/>
                <a:gd name="T15" fmla="*/ 561 h 104"/>
                <a:gd name="T16" fmla="*/ 8 w 11"/>
                <a:gd name="T17" fmla="*/ 635 h 104"/>
                <a:gd name="T18" fmla="*/ 56 w 11"/>
                <a:gd name="T19" fmla="*/ 844 h 104"/>
                <a:gd name="T20" fmla="*/ 88 w 11"/>
                <a:gd name="T21" fmla="*/ 828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04">
                  <a:moveTo>
                    <a:pt x="11" y="102"/>
                  </a:moveTo>
                  <a:cubicBezTo>
                    <a:pt x="7" y="95"/>
                    <a:pt x="5" y="86"/>
                    <a:pt x="5" y="78"/>
                  </a:cubicBezTo>
                  <a:cubicBezTo>
                    <a:pt x="5" y="75"/>
                    <a:pt x="6" y="72"/>
                    <a:pt x="6" y="69"/>
                  </a:cubicBezTo>
                  <a:cubicBezTo>
                    <a:pt x="7" y="61"/>
                    <a:pt x="7" y="52"/>
                    <a:pt x="7" y="44"/>
                  </a:cubicBezTo>
                  <a:cubicBezTo>
                    <a:pt x="7" y="30"/>
                    <a:pt x="6" y="16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6"/>
                    <a:pt x="3" y="30"/>
                    <a:pt x="3" y="44"/>
                  </a:cubicBezTo>
                  <a:cubicBezTo>
                    <a:pt x="3" y="52"/>
                    <a:pt x="3" y="60"/>
                    <a:pt x="2" y="69"/>
                  </a:cubicBezTo>
                  <a:cubicBezTo>
                    <a:pt x="2" y="72"/>
                    <a:pt x="1" y="75"/>
                    <a:pt x="1" y="78"/>
                  </a:cubicBezTo>
                  <a:cubicBezTo>
                    <a:pt x="1" y="87"/>
                    <a:pt x="3" y="96"/>
                    <a:pt x="7" y="104"/>
                  </a:cubicBezTo>
                  <a:lnTo>
                    <a:pt x="11" y="10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6" name="Freeform 447">
              <a:extLst>
                <a:ext uri="{FF2B5EF4-FFF2-40B4-BE49-F238E27FC236}">
                  <a16:creationId xmlns:a16="http://schemas.microsoft.com/office/drawing/2014/main" id="{F123D55B-FE32-4479-971D-E4C616754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612"/>
              <a:ext cx="22" cy="157"/>
            </a:xfrm>
            <a:custGeom>
              <a:avLst/>
              <a:gdLst>
                <a:gd name="T0" fmla="*/ 56 w 11"/>
                <a:gd name="T1" fmla="*/ 0 h 78"/>
                <a:gd name="T2" fmla="*/ 0 w 11"/>
                <a:gd name="T3" fmla="*/ 604 h 78"/>
                <a:gd name="T4" fmla="*/ 0 w 11"/>
                <a:gd name="T5" fmla="*/ 636 h 78"/>
                <a:gd name="T6" fmla="*/ 32 w 11"/>
                <a:gd name="T7" fmla="*/ 636 h 78"/>
                <a:gd name="T8" fmla="*/ 32 w 11"/>
                <a:gd name="T9" fmla="*/ 604 h 78"/>
                <a:gd name="T10" fmla="*/ 88 w 11"/>
                <a:gd name="T11" fmla="*/ 0 h 78"/>
                <a:gd name="T12" fmla="*/ 56 w 11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78">
                  <a:moveTo>
                    <a:pt x="7" y="0"/>
                  </a:moveTo>
                  <a:cubicBezTo>
                    <a:pt x="7" y="24"/>
                    <a:pt x="0" y="49"/>
                    <a:pt x="0" y="74"/>
                  </a:cubicBezTo>
                  <a:cubicBezTo>
                    <a:pt x="0" y="75"/>
                    <a:pt x="0" y="77"/>
                    <a:pt x="0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6"/>
                    <a:pt x="4" y="75"/>
                    <a:pt x="4" y="74"/>
                  </a:cubicBezTo>
                  <a:cubicBezTo>
                    <a:pt x="4" y="49"/>
                    <a:pt x="11" y="25"/>
                    <a:pt x="11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7" name="Freeform 448">
              <a:extLst>
                <a:ext uri="{FF2B5EF4-FFF2-40B4-BE49-F238E27FC236}">
                  <a16:creationId xmlns:a16="http://schemas.microsoft.com/office/drawing/2014/main" id="{CA096092-171C-4074-B337-ECF4E81A5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578"/>
              <a:ext cx="60" cy="155"/>
            </a:xfrm>
            <a:custGeom>
              <a:avLst/>
              <a:gdLst>
                <a:gd name="T0" fmla="*/ 208 w 30"/>
                <a:gd name="T1" fmla="*/ 0 h 77"/>
                <a:gd name="T2" fmla="*/ 208 w 30"/>
                <a:gd name="T3" fmla="*/ 16 h 77"/>
                <a:gd name="T4" fmla="*/ 104 w 30"/>
                <a:gd name="T5" fmla="*/ 300 h 77"/>
                <a:gd name="T6" fmla="*/ 0 w 30"/>
                <a:gd name="T7" fmla="*/ 604 h 77"/>
                <a:gd name="T8" fmla="*/ 0 w 30"/>
                <a:gd name="T9" fmla="*/ 628 h 77"/>
                <a:gd name="T10" fmla="*/ 32 w 30"/>
                <a:gd name="T11" fmla="*/ 628 h 77"/>
                <a:gd name="T12" fmla="*/ 32 w 30"/>
                <a:gd name="T13" fmla="*/ 604 h 77"/>
                <a:gd name="T14" fmla="*/ 136 w 30"/>
                <a:gd name="T15" fmla="*/ 320 h 77"/>
                <a:gd name="T16" fmla="*/ 240 w 30"/>
                <a:gd name="T17" fmla="*/ 16 h 77"/>
                <a:gd name="T18" fmla="*/ 240 w 30"/>
                <a:gd name="T19" fmla="*/ 0 h 77"/>
                <a:gd name="T20" fmla="*/ 208 w 30"/>
                <a:gd name="T21" fmla="*/ 0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77">
                  <a:moveTo>
                    <a:pt x="26" y="0"/>
                  </a:moveTo>
                  <a:cubicBezTo>
                    <a:pt x="26" y="1"/>
                    <a:pt x="26" y="2"/>
                    <a:pt x="26" y="2"/>
                  </a:cubicBezTo>
                  <a:cubicBezTo>
                    <a:pt x="26" y="12"/>
                    <a:pt x="20" y="25"/>
                    <a:pt x="13" y="37"/>
                  </a:cubicBezTo>
                  <a:cubicBezTo>
                    <a:pt x="7" y="50"/>
                    <a:pt x="0" y="63"/>
                    <a:pt x="0" y="74"/>
                  </a:cubicBezTo>
                  <a:cubicBezTo>
                    <a:pt x="0" y="75"/>
                    <a:pt x="0" y="76"/>
                    <a:pt x="0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6"/>
                    <a:pt x="4" y="75"/>
                    <a:pt x="4" y="74"/>
                  </a:cubicBezTo>
                  <a:cubicBezTo>
                    <a:pt x="4" y="64"/>
                    <a:pt x="10" y="52"/>
                    <a:pt x="17" y="39"/>
                  </a:cubicBezTo>
                  <a:cubicBezTo>
                    <a:pt x="24" y="27"/>
                    <a:pt x="30" y="14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8" name="Freeform 449">
              <a:extLst>
                <a:ext uri="{FF2B5EF4-FFF2-40B4-BE49-F238E27FC236}">
                  <a16:creationId xmlns:a16="http://schemas.microsoft.com/office/drawing/2014/main" id="{EBBA6491-DC11-48D9-8E69-DD58A3B41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594"/>
              <a:ext cx="82" cy="1224"/>
            </a:xfrm>
            <a:custGeom>
              <a:avLst/>
              <a:gdLst>
                <a:gd name="T0" fmla="*/ 280 w 41"/>
                <a:gd name="T1" fmla="*/ 0 h 610"/>
                <a:gd name="T2" fmla="*/ 280 w 41"/>
                <a:gd name="T3" fmla="*/ 32 h 610"/>
                <a:gd name="T4" fmla="*/ 296 w 41"/>
                <a:gd name="T5" fmla="*/ 217 h 610"/>
                <a:gd name="T6" fmla="*/ 296 w 41"/>
                <a:gd name="T7" fmla="*/ 257 h 610"/>
                <a:gd name="T8" fmla="*/ 232 w 41"/>
                <a:gd name="T9" fmla="*/ 817 h 610"/>
                <a:gd name="T10" fmla="*/ 0 w 41"/>
                <a:gd name="T11" fmla="*/ 2159 h 610"/>
                <a:gd name="T12" fmla="*/ 8 w 41"/>
                <a:gd name="T13" fmla="*/ 2231 h 610"/>
                <a:gd name="T14" fmla="*/ 192 w 41"/>
                <a:gd name="T15" fmla="*/ 3740 h 610"/>
                <a:gd name="T16" fmla="*/ 232 w 41"/>
                <a:gd name="T17" fmla="*/ 4469 h 610"/>
                <a:gd name="T18" fmla="*/ 176 w 41"/>
                <a:gd name="T19" fmla="*/ 4920 h 610"/>
                <a:gd name="T20" fmla="*/ 208 w 41"/>
                <a:gd name="T21" fmla="*/ 4928 h 610"/>
                <a:gd name="T22" fmla="*/ 264 w 41"/>
                <a:gd name="T23" fmla="*/ 4469 h 610"/>
                <a:gd name="T24" fmla="*/ 224 w 41"/>
                <a:gd name="T25" fmla="*/ 3732 h 610"/>
                <a:gd name="T26" fmla="*/ 40 w 41"/>
                <a:gd name="T27" fmla="*/ 2231 h 610"/>
                <a:gd name="T28" fmla="*/ 32 w 41"/>
                <a:gd name="T29" fmla="*/ 2159 h 610"/>
                <a:gd name="T30" fmla="*/ 264 w 41"/>
                <a:gd name="T31" fmla="*/ 825 h 610"/>
                <a:gd name="T32" fmla="*/ 328 w 41"/>
                <a:gd name="T33" fmla="*/ 257 h 610"/>
                <a:gd name="T34" fmla="*/ 328 w 41"/>
                <a:gd name="T35" fmla="*/ 217 h 610"/>
                <a:gd name="T36" fmla="*/ 312 w 41"/>
                <a:gd name="T37" fmla="*/ 32 h 610"/>
                <a:gd name="T38" fmla="*/ 312 w 41"/>
                <a:gd name="T39" fmla="*/ 0 h 610"/>
                <a:gd name="T40" fmla="*/ 280 w 41"/>
                <a:gd name="T41" fmla="*/ 0 h 6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610">
                  <a:moveTo>
                    <a:pt x="35" y="0"/>
                  </a:moveTo>
                  <a:cubicBezTo>
                    <a:pt x="35" y="1"/>
                    <a:pt x="35" y="2"/>
                    <a:pt x="35" y="4"/>
                  </a:cubicBezTo>
                  <a:cubicBezTo>
                    <a:pt x="35" y="12"/>
                    <a:pt x="36" y="19"/>
                    <a:pt x="37" y="27"/>
                  </a:cubicBezTo>
                  <a:cubicBezTo>
                    <a:pt x="37" y="29"/>
                    <a:pt x="37" y="30"/>
                    <a:pt x="37" y="32"/>
                  </a:cubicBezTo>
                  <a:cubicBezTo>
                    <a:pt x="37" y="54"/>
                    <a:pt x="31" y="78"/>
                    <a:pt x="29" y="101"/>
                  </a:cubicBezTo>
                  <a:cubicBezTo>
                    <a:pt x="25" y="157"/>
                    <a:pt x="0" y="211"/>
                    <a:pt x="0" y="267"/>
                  </a:cubicBezTo>
                  <a:cubicBezTo>
                    <a:pt x="0" y="270"/>
                    <a:pt x="0" y="273"/>
                    <a:pt x="1" y="276"/>
                  </a:cubicBezTo>
                  <a:cubicBezTo>
                    <a:pt x="4" y="339"/>
                    <a:pt x="21" y="400"/>
                    <a:pt x="24" y="463"/>
                  </a:cubicBezTo>
                  <a:cubicBezTo>
                    <a:pt x="25" y="491"/>
                    <a:pt x="29" y="523"/>
                    <a:pt x="29" y="553"/>
                  </a:cubicBezTo>
                  <a:cubicBezTo>
                    <a:pt x="29" y="572"/>
                    <a:pt x="27" y="591"/>
                    <a:pt x="22" y="609"/>
                  </a:cubicBezTo>
                  <a:cubicBezTo>
                    <a:pt x="26" y="610"/>
                    <a:pt x="26" y="610"/>
                    <a:pt x="26" y="610"/>
                  </a:cubicBezTo>
                  <a:cubicBezTo>
                    <a:pt x="31" y="592"/>
                    <a:pt x="33" y="573"/>
                    <a:pt x="33" y="553"/>
                  </a:cubicBezTo>
                  <a:cubicBezTo>
                    <a:pt x="33" y="522"/>
                    <a:pt x="29" y="491"/>
                    <a:pt x="28" y="462"/>
                  </a:cubicBezTo>
                  <a:cubicBezTo>
                    <a:pt x="25" y="399"/>
                    <a:pt x="7" y="338"/>
                    <a:pt x="5" y="276"/>
                  </a:cubicBezTo>
                  <a:cubicBezTo>
                    <a:pt x="4" y="273"/>
                    <a:pt x="4" y="270"/>
                    <a:pt x="4" y="267"/>
                  </a:cubicBezTo>
                  <a:cubicBezTo>
                    <a:pt x="4" y="212"/>
                    <a:pt x="28" y="158"/>
                    <a:pt x="33" y="102"/>
                  </a:cubicBezTo>
                  <a:cubicBezTo>
                    <a:pt x="35" y="79"/>
                    <a:pt x="41" y="55"/>
                    <a:pt x="41" y="32"/>
                  </a:cubicBezTo>
                  <a:cubicBezTo>
                    <a:pt x="41" y="30"/>
                    <a:pt x="41" y="29"/>
                    <a:pt x="41" y="27"/>
                  </a:cubicBezTo>
                  <a:cubicBezTo>
                    <a:pt x="40" y="19"/>
                    <a:pt x="39" y="11"/>
                    <a:pt x="39" y="4"/>
                  </a:cubicBezTo>
                  <a:cubicBezTo>
                    <a:pt x="39" y="2"/>
                    <a:pt x="39" y="1"/>
                    <a:pt x="39" y="0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9" name="Freeform 450">
              <a:extLst>
                <a:ext uri="{FF2B5EF4-FFF2-40B4-BE49-F238E27FC236}">
                  <a16:creationId xmlns:a16="http://schemas.microsoft.com/office/drawing/2014/main" id="{247F46B3-8E3A-429F-8F63-BE5B125D6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280"/>
              <a:ext cx="281" cy="1096"/>
            </a:xfrm>
            <a:custGeom>
              <a:avLst/>
              <a:gdLst>
                <a:gd name="T0" fmla="*/ 1108 w 140"/>
                <a:gd name="T1" fmla="*/ 0 h 546"/>
                <a:gd name="T2" fmla="*/ 249 w 140"/>
                <a:gd name="T3" fmla="*/ 2192 h 546"/>
                <a:gd name="T4" fmla="*/ 0 w 140"/>
                <a:gd name="T5" fmla="*/ 4416 h 546"/>
                <a:gd name="T6" fmla="*/ 32 w 140"/>
                <a:gd name="T7" fmla="*/ 4416 h 546"/>
                <a:gd name="T8" fmla="*/ 273 w 140"/>
                <a:gd name="T9" fmla="*/ 2200 h 546"/>
                <a:gd name="T10" fmla="*/ 1132 w 140"/>
                <a:gd name="T11" fmla="*/ 8 h 546"/>
                <a:gd name="T12" fmla="*/ 1108 w 140"/>
                <a:gd name="T13" fmla="*/ 0 h 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546">
                  <a:moveTo>
                    <a:pt x="137" y="0"/>
                  </a:moveTo>
                  <a:cubicBezTo>
                    <a:pt x="107" y="91"/>
                    <a:pt x="59" y="178"/>
                    <a:pt x="31" y="271"/>
                  </a:cubicBezTo>
                  <a:cubicBezTo>
                    <a:pt x="3" y="360"/>
                    <a:pt x="0" y="454"/>
                    <a:pt x="0" y="546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4" y="454"/>
                    <a:pt x="7" y="360"/>
                    <a:pt x="34" y="272"/>
                  </a:cubicBezTo>
                  <a:cubicBezTo>
                    <a:pt x="63" y="180"/>
                    <a:pt x="111" y="92"/>
                    <a:pt x="140" y="1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0" name="Freeform 451">
              <a:extLst>
                <a:ext uri="{FF2B5EF4-FFF2-40B4-BE49-F238E27FC236}">
                  <a16:creationId xmlns:a16="http://schemas.microsoft.com/office/drawing/2014/main" id="{6648ED35-89D4-41B7-841D-019CABC9A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606"/>
              <a:ext cx="134" cy="1192"/>
            </a:xfrm>
            <a:custGeom>
              <a:avLst/>
              <a:gdLst>
                <a:gd name="T0" fmla="*/ 128 w 67"/>
                <a:gd name="T1" fmla="*/ 0 h 594"/>
                <a:gd name="T2" fmla="*/ 128 w 67"/>
                <a:gd name="T3" fmla="*/ 32 h 594"/>
                <a:gd name="T4" fmla="*/ 136 w 67"/>
                <a:gd name="T5" fmla="*/ 88 h 594"/>
                <a:gd name="T6" fmla="*/ 152 w 67"/>
                <a:gd name="T7" fmla="*/ 144 h 594"/>
                <a:gd name="T8" fmla="*/ 176 w 67"/>
                <a:gd name="T9" fmla="*/ 540 h 594"/>
                <a:gd name="T10" fmla="*/ 176 w 67"/>
                <a:gd name="T11" fmla="*/ 640 h 594"/>
                <a:gd name="T12" fmla="*/ 64 w 67"/>
                <a:gd name="T13" fmla="*/ 1981 h 594"/>
                <a:gd name="T14" fmla="*/ 0 w 67"/>
                <a:gd name="T15" fmla="*/ 2811 h 594"/>
                <a:gd name="T16" fmla="*/ 56 w 67"/>
                <a:gd name="T17" fmla="*/ 3395 h 594"/>
                <a:gd name="T18" fmla="*/ 504 w 67"/>
                <a:gd name="T19" fmla="*/ 4800 h 594"/>
                <a:gd name="T20" fmla="*/ 536 w 67"/>
                <a:gd name="T21" fmla="*/ 4792 h 594"/>
                <a:gd name="T22" fmla="*/ 88 w 67"/>
                <a:gd name="T23" fmla="*/ 3387 h 594"/>
                <a:gd name="T24" fmla="*/ 32 w 67"/>
                <a:gd name="T25" fmla="*/ 2811 h 594"/>
                <a:gd name="T26" fmla="*/ 96 w 67"/>
                <a:gd name="T27" fmla="*/ 1981 h 594"/>
                <a:gd name="T28" fmla="*/ 208 w 67"/>
                <a:gd name="T29" fmla="*/ 640 h 594"/>
                <a:gd name="T30" fmla="*/ 208 w 67"/>
                <a:gd name="T31" fmla="*/ 540 h 594"/>
                <a:gd name="T32" fmla="*/ 184 w 67"/>
                <a:gd name="T33" fmla="*/ 136 h 594"/>
                <a:gd name="T34" fmla="*/ 168 w 67"/>
                <a:gd name="T35" fmla="*/ 72 h 594"/>
                <a:gd name="T36" fmla="*/ 160 w 67"/>
                <a:gd name="T37" fmla="*/ 32 h 594"/>
                <a:gd name="T38" fmla="*/ 160 w 67"/>
                <a:gd name="T39" fmla="*/ 8 h 594"/>
                <a:gd name="T40" fmla="*/ 128 w 67"/>
                <a:gd name="T41" fmla="*/ 0 h 5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7" h="594">
                  <a:moveTo>
                    <a:pt x="16" y="0"/>
                  </a:moveTo>
                  <a:cubicBezTo>
                    <a:pt x="16" y="1"/>
                    <a:pt x="16" y="2"/>
                    <a:pt x="16" y="4"/>
                  </a:cubicBezTo>
                  <a:cubicBezTo>
                    <a:pt x="16" y="6"/>
                    <a:pt x="16" y="8"/>
                    <a:pt x="17" y="11"/>
                  </a:cubicBezTo>
                  <a:cubicBezTo>
                    <a:pt x="18" y="13"/>
                    <a:pt x="18" y="15"/>
                    <a:pt x="19" y="18"/>
                  </a:cubicBezTo>
                  <a:cubicBezTo>
                    <a:pt x="22" y="34"/>
                    <a:pt x="22" y="50"/>
                    <a:pt x="22" y="67"/>
                  </a:cubicBezTo>
                  <a:cubicBezTo>
                    <a:pt x="22" y="71"/>
                    <a:pt x="22" y="75"/>
                    <a:pt x="22" y="79"/>
                  </a:cubicBezTo>
                  <a:cubicBezTo>
                    <a:pt x="22" y="135"/>
                    <a:pt x="15" y="189"/>
                    <a:pt x="8" y="245"/>
                  </a:cubicBezTo>
                  <a:cubicBezTo>
                    <a:pt x="3" y="277"/>
                    <a:pt x="0" y="313"/>
                    <a:pt x="0" y="348"/>
                  </a:cubicBezTo>
                  <a:cubicBezTo>
                    <a:pt x="0" y="373"/>
                    <a:pt x="2" y="397"/>
                    <a:pt x="7" y="420"/>
                  </a:cubicBezTo>
                  <a:cubicBezTo>
                    <a:pt x="20" y="479"/>
                    <a:pt x="41" y="539"/>
                    <a:pt x="63" y="594"/>
                  </a:cubicBezTo>
                  <a:cubicBezTo>
                    <a:pt x="67" y="593"/>
                    <a:pt x="67" y="593"/>
                    <a:pt x="67" y="593"/>
                  </a:cubicBezTo>
                  <a:cubicBezTo>
                    <a:pt x="45" y="538"/>
                    <a:pt x="24" y="477"/>
                    <a:pt x="11" y="419"/>
                  </a:cubicBezTo>
                  <a:cubicBezTo>
                    <a:pt x="6" y="397"/>
                    <a:pt x="4" y="372"/>
                    <a:pt x="4" y="348"/>
                  </a:cubicBezTo>
                  <a:cubicBezTo>
                    <a:pt x="4" y="313"/>
                    <a:pt x="7" y="277"/>
                    <a:pt x="12" y="245"/>
                  </a:cubicBezTo>
                  <a:cubicBezTo>
                    <a:pt x="19" y="190"/>
                    <a:pt x="26" y="135"/>
                    <a:pt x="26" y="79"/>
                  </a:cubicBezTo>
                  <a:cubicBezTo>
                    <a:pt x="26" y="75"/>
                    <a:pt x="26" y="71"/>
                    <a:pt x="26" y="67"/>
                  </a:cubicBezTo>
                  <a:cubicBezTo>
                    <a:pt x="26" y="50"/>
                    <a:pt x="26" y="33"/>
                    <a:pt x="23" y="17"/>
                  </a:cubicBezTo>
                  <a:cubicBezTo>
                    <a:pt x="22" y="14"/>
                    <a:pt x="21" y="12"/>
                    <a:pt x="21" y="9"/>
                  </a:cubicBezTo>
                  <a:cubicBezTo>
                    <a:pt x="20" y="7"/>
                    <a:pt x="20" y="6"/>
                    <a:pt x="20" y="4"/>
                  </a:cubicBezTo>
                  <a:cubicBezTo>
                    <a:pt x="20" y="3"/>
                    <a:pt x="20" y="2"/>
                    <a:pt x="20" y="1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1" name="Freeform 452">
              <a:extLst>
                <a:ext uri="{FF2B5EF4-FFF2-40B4-BE49-F238E27FC236}">
                  <a16:creationId xmlns:a16="http://schemas.microsoft.com/office/drawing/2014/main" id="{B77541B7-2D6A-47CC-9898-3E9EE56AB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505"/>
              <a:ext cx="107" cy="709"/>
            </a:xfrm>
            <a:custGeom>
              <a:avLst/>
              <a:gdLst>
                <a:gd name="T0" fmla="*/ 404 w 53"/>
                <a:gd name="T1" fmla="*/ 0 h 353"/>
                <a:gd name="T2" fmla="*/ 297 w 53"/>
                <a:gd name="T3" fmla="*/ 811 h 353"/>
                <a:gd name="T4" fmla="*/ 0 w 53"/>
                <a:gd name="T5" fmla="*/ 2860 h 353"/>
                <a:gd name="T6" fmla="*/ 32 w 53"/>
                <a:gd name="T7" fmla="*/ 2860 h 353"/>
                <a:gd name="T8" fmla="*/ 331 w 53"/>
                <a:gd name="T9" fmla="*/ 819 h 353"/>
                <a:gd name="T10" fmla="*/ 436 w 53"/>
                <a:gd name="T11" fmla="*/ 0 h 353"/>
                <a:gd name="T12" fmla="*/ 404 w 53"/>
                <a:gd name="T13" fmla="*/ 0 h 3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53">
                  <a:moveTo>
                    <a:pt x="49" y="0"/>
                  </a:moveTo>
                  <a:cubicBezTo>
                    <a:pt x="48" y="34"/>
                    <a:pt x="43" y="67"/>
                    <a:pt x="36" y="100"/>
                  </a:cubicBezTo>
                  <a:cubicBezTo>
                    <a:pt x="17" y="182"/>
                    <a:pt x="1" y="269"/>
                    <a:pt x="0" y="353"/>
                  </a:cubicBezTo>
                  <a:cubicBezTo>
                    <a:pt x="4" y="353"/>
                    <a:pt x="4" y="353"/>
                    <a:pt x="4" y="353"/>
                  </a:cubicBezTo>
                  <a:cubicBezTo>
                    <a:pt x="5" y="269"/>
                    <a:pt x="21" y="183"/>
                    <a:pt x="40" y="101"/>
                  </a:cubicBezTo>
                  <a:cubicBezTo>
                    <a:pt x="47" y="67"/>
                    <a:pt x="52" y="35"/>
                    <a:pt x="53" y="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2" name="Freeform 453">
              <a:extLst>
                <a:ext uri="{FF2B5EF4-FFF2-40B4-BE49-F238E27FC236}">
                  <a16:creationId xmlns:a16="http://schemas.microsoft.com/office/drawing/2014/main" id="{04582F7D-E5B8-461A-B79F-2FBD9623F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596"/>
              <a:ext cx="28" cy="472"/>
            </a:xfrm>
            <a:custGeom>
              <a:avLst/>
              <a:gdLst>
                <a:gd name="T0" fmla="*/ 24 w 14"/>
                <a:gd name="T1" fmla="*/ 0 h 235"/>
                <a:gd name="T2" fmla="*/ 0 w 14"/>
                <a:gd name="T3" fmla="*/ 137 h 235"/>
                <a:gd name="T4" fmla="*/ 40 w 14"/>
                <a:gd name="T5" fmla="*/ 412 h 235"/>
                <a:gd name="T6" fmla="*/ 80 w 14"/>
                <a:gd name="T7" fmla="*/ 681 h 235"/>
                <a:gd name="T8" fmla="*/ 80 w 14"/>
                <a:gd name="T9" fmla="*/ 689 h 235"/>
                <a:gd name="T10" fmla="*/ 16 w 14"/>
                <a:gd name="T11" fmla="*/ 1589 h 235"/>
                <a:gd name="T12" fmla="*/ 48 w 14"/>
                <a:gd name="T13" fmla="*/ 1904 h 235"/>
                <a:gd name="T14" fmla="*/ 80 w 14"/>
                <a:gd name="T15" fmla="*/ 1896 h 235"/>
                <a:gd name="T16" fmla="*/ 48 w 14"/>
                <a:gd name="T17" fmla="*/ 1589 h 235"/>
                <a:gd name="T18" fmla="*/ 112 w 14"/>
                <a:gd name="T19" fmla="*/ 689 h 235"/>
                <a:gd name="T20" fmla="*/ 112 w 14"/>
                <a:gd name="T21" fmla="*/ 681 h 235"/>
                <a:gd name="T22" fmla="*/ 72 w 14"/>
                <a:gd name="T23" fmla="*/ 404 h 235"/>
                <a:gd name="T24" fmla="*/ 32 w 14"/>
                <a:gd name="T25" fmla="*/ 137 h 235"/>
                <a:gd name="T26" fmla="*/ 48 w 14"/>
                <a:gd name="T27" fmla="*/ 8 h 235"/>
                <a:gd name="T28" fmla="*/ 24 w 14"/>
                <a:gd name="T29" fmla="*/ 0 h 2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235">
                  <a:moveTo>
                    <a:pt x="3" y="0"/>
                  </a:moveTo>
                  <a:cubicBezTo>
                    <a:pt x="1" y="6"/>
                    <a:pt x="0" y="11"/>
                    <a:pt x="0" y="17"/>
                  </a:cubicBezTo>
                  <a:cubicBezTo>
                    <a:pt x="0" y="29"/>
                    <a:pt x="2" y="40"/>
                    <a:pt x="5" y="51"/>
                  </a:cubicBezTo>
                  <a:cubicBezTo>
                    <a:pt x="8" y="63"/>
                    <a:pt x="10" y="74"/>
                    <a:pt x="10" y="84"/>
                  </a:cubicBezTo>
                  <a:cubicBezTo>
                    <a:pt x="10" y="84"/>
                    <a:pt x="10" y="84"/>
                    <a:pt x="10" y="85"/>
                  </a:cubicBezTo>
                  <a:cubicBezTo>
                    <a:pt x="10" y="122"/>
                    <a:pt x="2" y="158"/>
                    <a:pt x="2" y="196"/>
                  </a:cubicBezTo>
                  <a:cubicBezTo>
                    <a:pt x="2" y="209"/>
                    <a:pt x="3" y="222"/>
                    <a:pt x="6" y="235"/>
                  </a:cubicBezTo>
                  <a:cubicBezTo>
                    <a:pt x="10" y="234"/>
                    <a:pt x="10" y="234"/>
                    <a:pt x="10" y="234"/>
                  </a:cubicBezTo>
                  <a:cubicBezTo>
                    <a:pt x="7" y="221"/>
                    <a:pt x="6" y="209"/>
                    <a:pt x="6" y="196"/>
                  </a:cubicBezTo>
                  <a:cubicBezTo>
                    <a:pt x="6" y="159"/>
                    <a:pt x="14" y="122"/>
                    <a:pt x="14" y="85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73"/>
                    <a:pt x="12" y="62"/>
                    <a:pt x="9" y="50"/>
                  </a:cubicBezTo>
                  <a:cubicBezTo>
                    <a:pt x="6" y="39"/>
                    <a:pt x="4" y="28"/>
                    <a:pt x="4" y="17"/>
                  </a:cubicBezTo>
                  <a:cubicBezTo>
                    <a:pt x="4" y="12"/>
                    <a:pt x="5" y="6"/>
                    <a:pt x="6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3" name="Freeform 454">
              <a:extLst>
                <a:ext uri="{FF2B5EF4-FFF2-40B4-BE49-F238E27FC236}">
                  <a16:creationId xmlns:a16="http://schemas.microsoft.com/office/drawing/2014/main" id="{D214FA7A-4BC8-4494-865D-017C90D25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666"/>
              <a:ext cx="70" cy="141"/>
            </a:xfrm>
            <a:custGeom>
              <a:avLst/>
              <a:gdLst>
                <a:gd name="T0" fmla="*/ 0 w 35"/>
                <a:gd name="T1" fmla="*/ 24 h 70"/>
                <a:gd name="T2" fmla="*/ 248 w 35"/>
                <a:gd name="T3" fmla="*/ 572 h 70"/>
                <a:gd name="T4" fmla="*/ 280 w 35"/>
                <a:gd name="T5" fmla="*/ 572 h 70"/>
                <a:gd name="T6" fmla="*/ 32 w 35"/>
                <a:gd name="T7" fmla="*/ 0 h 70"/>
                <a:gd name="T8" fmla="*/ 0 w 35"/>
                <a:gd name="T9" fmla="*/ 2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0">
                  <a:moveTo>
                    <a:pt x="0" y="3"/>
                  </a:moveTo>
                  <a:cubicBezTo>
                    <a:pt x="14" y="20"/>
                    <a:pt x="27" y="47"/>
                    <a:pt x="31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1" y="46"/>
                    <a:pt x="18" y="18"/>
                    <a:pt x="4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4" name="Freeform 455">
              <a:extLst>
                <a:ext uri="{FF2B5EF4-FFF2-40B4-BE49-F238E27FC236}">
                  <a16:creationId xmlns:a16="http://schemas.microsoft.com/office/drawing/2014/main" id="{A51F5483-7C98-4E41-B884-5C0E3D57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479"/>
              <a:ext cx="173" cy="1022"/>
            </a:xfrm>
            <a:custGeom>
              <a:avLst/>
              <a:gdLst>
                <a:gd name="T0" fmla="*/ 0 w 86"/>
                <a:gd name="T1" fmla="*/ 8 h 509"/>
                <a:gd name="T2" fmla="*/ 384 w 86"/>
                <a:gd name="T3" fmla="*/ 1847 h 509"/>
                <a:gd name="T4" fmla="*/ 668 w 86"/>
                <a:gd name="T5" fmla="*/ 4096 h 509"/>
                <a:gd name="T6" fmla="*/ 668 w 86"/>
                <a:gd name="T7" fmla="*/ 4120 h 509"/>
                <a:gd name="T8" fmla="*/ 700 w 86"/>
                <a:gd name="T9" fmla="*/ 4120 h 509"/>
                <a:gd name="T10" fmla="*/ 700 w 86"/>
                <a:gd name="T11" fmla="*/ 4096 h 509"/>
                <a:gd name="T12" fmla="*/ 416 w 86"/>
                <a:gd name="T13" fmla="*/ 1839 h 509"/>
                <a:gd name="T14" fmla="*/ 24 w 86"/>
                <a:gd name="T15" fmla="*/ 0 h 509"/>
                <a:gd name="T16" fmla="*/ 0 w 86"/>
                <a:gd name="T17" fmla="*/ 8 h 5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509">
                  <a:moveTo>
                    <a:pt x="0" y="1"/>
                  </a:moveTo>
                  <a:cubicBezTo>
                    <a:pt x="29" y="71"/>
                    <a:pt x="29" y="154"/>
                    <a:pt x="47" y="228"/>
                  </a:cubicBezTo>
                  <a:cubicBezTo>
                    <a:pt x="68" y="322"/>
                    <a:pt x="82" y="410"/>
                    <a:pt x="82" y="506"/>
                  </a:cubicBezTo>
                  <a:cubicBezTo>
                    <a:pt x="82" y="507"/>
                    <a:pt x="82" y="508"/>
                    <a:pt x="82" y="509"/>
                  </a:cubicBezTo>
                  <a:cubicBezTo>
                    <a:pt x="86" y="509"/>
                    <a:pt x="86" y="509"/>
                    <a:pt x="86" y="509"/>
                  </a:cubicBezTo>
                  <a:cubicBezTo>
                    <a:pt x="86" y="508"/>
                    <a:pt x="86" y="507"/>
                    <a:pt x="86" y="506"/>
                  </a:cubicBezTo>
                  <a:cubicBezTo>
                    <a:pt x="86" y="410"/>
                    <a:pt x="72" y="321"/>
                    <a:pt x="51" y="227"/>
                  </a:cubicBezTo>
                  <a:cubicBezTo>
                    <a:pt x="33" y="154"/>
                    <a:pt x="33" y="7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0" name="Group 456">
            <a:extLst>
              <a:ext uri="{FF2B5EF4-FFF2-40B4-BE49-F238E27FC236}">
                <a16:creationId xmlns:a16="http://schemas.microsoft.com/office/drawing/2014/main" id="{36345E26-52BE-49B1-A323-571465F9023F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3771900"/>
            <a:ext cx="304800" cy="501650"/>
            <a:chOff x="1826" y="1852"/>
            <a:chExt cx="320" cy="528"/>
          </a:xfrm>
        </p:grpSpPr>
        <p:sp>
          <p:nvSpPr>
            <p:cNvPr id="23671" name="Freeform 457">
              <a:extLst>
                <a:ext uri="{FF2B5EF4-FFF2-40B4-BE49-F238E27FC236}">
                  <a16:creationId xmlns:a16="http://schemas.microsoft.com/office/drawing/2014/main" id="{27B878F3-FC73-415A-8BE4-D703E6C1F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52"/>
              <a:ext cx="320" cy="528"/>
            </a:xfrm>
            <a:custGeom>
              <a:avLst/>
              <a:gdLst>
                <a:gd name="T0" fmla="*/ 33 w 128"/>
                <a:gd name="T1" fmla="*/ 300 h 211"/>
                <a:gd name="T2" fmla="*/ 1550 w 128"/>
                <a:gd name="T3" fmla="*/ 250 h 211"/>
                <a:gd name="T4" fmla="*/ 1833 w 128"/>
                <a:gd name="T5" fmla="*/ 958 h 211"/>
                <a:gd name="T6" fmla="*/ 1908 w 128"/>
                <a:gd name="T7" fmla="*/ 1396 h 211"/>
                <a:gd name="T8" fmla="*/ 1970 w 128"/>
                <a:gd name="T9" fmla="*/ 2084 h 211"/>
                <a:gd name="T10" fmla="*/ 2000 w 128"/>
                <a:gd name="T11" fmla="*/ 2380 h 211"/>
                <a:gd name="T12" fmla="*/ 1720 w 128"/>
                <a:gd name="T13" fmla="*/ 2397 h 211"/>
                <a:gd name="T14" fmla="*/ 1520 w 128"/>
                <a:gd name="T15" fmla="*/ 2084 h 211"/>
                <a:gd name="T16" fmla="*/ 1563 w 128"/>
                <a:gd name="T17" fmla="*/ 2335 h 211"/>
                <a:gd name="T18" fmla="*/ 1770 w 128"/>
                <a:gd name="T19" fmla="*/ 2693 h 211"/>
                <a:gd name="T20" fmla="*/ 1863 w 128"/>
                <a:gd name="T21" fmla="*/ 2963 h 211"/>
                <a:gd name="T22" fmla="*/ 1645 w 128"/>
                <a:gd name="T23" fmla="*/ 3025 h 211"/>
                <a:gd name="T24" fmla="*/ 1563 w 128"/>
                <a:gd name="T25" fmla="*/ 3243 h 211"/>
                <a:gd name="T26" fmla="*/ 1333 w 128"/>
                <a:gd name="T27" fmla="*/ 3130 h 211"/>
                <a:gd name="T28" fmla="*/ 1125 w 128"/>
                <a:gd name="T29" fmla="*/ 2975 h 211"/>
                <a:gd name="T30" fmla="*/ 1000 w 128"/>
                <a:gd name="T31" fmla="*/ 2930 h 211"/>
                <a:gd name="T32" fmla="*/ 813 w 128"/>
                <a:gd name="T33" fmla="*/ 2743 h 211"/>
                <a:gd name="T34" fmla="*/ 750 w 128"/>
                <a:gd name="T35" fmla="*/ 2868 h 211"/>
                <a:gd name="T36" fmla="*/ 520 w 128"/>
                <a:gd name="T37" fmla="*/ 2680 h 211"/>
                <a:gd name="T38" fmla="*/ 283 w 128"/>
                <a:gd name="T39" fmla="*/ 2285 h 211"/>
                <a:gd name="T40" fmla="*/ 83 w 128"/>
                <a:gd name="T41" fmla="*/ 1659 h 211"/>
                <a:gd name="T42" fmla="*/ 0 w 128"/>
                <a:gd name="T43" fmla="*/ 1334 h 211"/>
                <a:gd name="T44" fmla="*/ 33 w 128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2" y="19"/>
                  </a:moveTo>
                  <a:cubicBezTo>
                    <a:pt x="2" y="19"/>
                    <a:pt x="61" y="0"/>
                    <a:pt x="99" y="16"/>
                  </a:cubicBezTo>
                  <a:cubicBezTo>
                    <a:pt x="99" y="16"/>
                    <a:pt x="113" y="55"/>
                    <a:pt x="117" y="61"/>
                  </a:cubicBezTo>
                  <a:cubicBezTo>
                    <a:pt x="120" y="67"/>
                    <a:pt x="121" y="79"/>
                    <a:pt x="122" y="89"/>
                  </a:cubicBezTo>
                  <a:cubicBezTo>
                    <a:pt x="123" y="98"/>
                    <a:pt x="126" y="125"/>
                    <a:pt x="126" y="133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28" y="152"/>
                    <a:pt x="118" y="159"/>
                    <a:pt x="110" y="153"/>
                  </a:cubicBezTo>
                  <a:cubicBezTo>
                    <a:pt x="102" y="146"/>
                    <a:pt x="97" y="133"/>
                    <a:pt x="97" y="133"/>
                  </a:cubicBezTo>
                  <a:cubicBezTo>
                    <a:pt x="97" y="133"/>
                    <a:pt x="98" y="142"/>
                    <a:pt x="100" y="149"/>
                  </a:cubicBezTo>
                  <a:cubicBezTo>
                    <a:pt x="103" y="155"/>
                    <a:pt x="110" y="168"/>
                    <a:pt x="113" y="172"/>
                  </a:cubicBezTo>
                  <a:cubicBezTo>
                    <a:pt x="116" y="177"/>
                    <a:pt x="120" y="184"/>
                    <a:pt x="119" y="189"/>
                  </a:cubicBezTo>
                  <a:cubicBezTo>
                    <a:pt x="118" y="193"/>
                    <a:pt x="111" y="198"/>
                    <a:pt x="105" y="193"/>
                  </a:cubicBezTo>
                  <a:cubicBezTo>
                    <a:pt x="105" y="193"/>
                    <a:pt x="108" y="202"/>
                    <a:pt x="100" y="207"/>
                  </a:cubicBezTo>
                  <a:cubicBezTo>
                    <a:pt x="93" y="211"/>
                    <a:pt x="89" y="203"/>
                    <a:pt x="85" y="200"/>
                  </a:cubicBezTo>
                  <a:cubicBezTo>
                    <a:pt x="81" y="197"/>
                    <a:pt x="72" y="190"/>
                    <a:pt x="72" y="190"/>
                  </a:cubicBezTo>
                  <a:cubicBezTo>
                    <a:pt x="72" y="190"/>
                    <a:pt x="68" y="191"/>
                    <a:pt x="64" y="187"/>
                  </a:cubicBezTo>
                  <a:cubicBezTo>
                    <a:pt x="60" y="184"/>
                    <a:pt x="52" y="175"/>
                    <a:pt x="52" y="175"/>
                  </a:cubicBezTo>
                  <a:cubicBezTo>
                    <a:pt x="52" y="175"/>
                    <a:pt x="53" y="181"/>
                    <a:pt x="48" y="183"/>
                  </a:cubicBezTo>
                  <a:cubicBezTo>
                    <a:pt x="43" y="184"/>
                    <a:pt x="38" y="176"/>
                    <a:pt x="33" y="171"/>
                  </a:cubicBezTo>
                  <a:cubicBezTo>
                    <a:pt x="28" y="165"/>
                    <a:pt x="20" y="155"/>
                    <a:pt x="18" y="146"/>
                  </a:cubicBezTo>
                  <a:cubicBezTo>
                    <a:pt x="15" y="138"/>
                    <a:pt x="7" y="112"/>
                    <a:pt x="5" y="106"/>
                  </a:cubicBezTo>
                  <a:cubicBezTo>
                    <a:pt x="3" y="101"/>
                    <a:pt x="0" y="93"/>
                    <a:pt x="0" y="85"/>
                  </a:cubicBezTo>
                  <a:cubicBezTo>
                    <a:pt x="0" y="7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2" name="Freeform 458">
              <a:extLst>
                <a:ext uri="{FF2B5EF4-FFF2-40B4-BE49-F238E27FC236}">
                  <a16:creationId xmlns:a16="http://schemas.microsoft.com/office/drawing/2014/main" id="{A23D1DBE-E085-41EC-99F7-3693195F4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52"/>
              <a:ext cx="320" cy="528"/>
            </a:xfrm>
            <a:custGeom>
              <a:avLst/>
              <a:gdLst>
                <a:gd name="T0" fmla="*/ 33 w 128"/>
                <a:gd name="T1" fmla="*/ 300 h 211"/>
                <a:gd name="T2" fmla="*/ 1550 w 128"/>
                <a:gd name="T3" fmla="*/ 250 h 211"/>
                <a:gd name="T4" fmla="*/ 1833 w 128"/>
                <a:gd name="T5" fmla="*/ 958 h 211"/>
                <a:gd name="T6" fmla="*/ 1908 w 128"/>
                <a:gd name="T7" fmla="*/ 1396 h 211"/>
                <a:gd name="T8" fmla="*/ 1970 w 128"/>
                <a:gd name="T9" fmla="*/ 2084 h 211"/>
                <a:gd name="T10" fmla="*/ 2000 w 128"/>
                <a:gd name="T11" fmla="*/ 2380 h 211"/>
                <a:gd name="T12" fmla="*/ 1720 w 128"/>
                <a:gd name="T13" fmla="*/ 2397 h 211"/>
                <a:gd name="T14" fmla="*/ 1520 w 128"/>
                <a:gd name="T15" fmla="*/ 2084 h 211"/>
                <a:gd name="T16" fmla="*/ 1563 w 128"/>
                <a:gd name="T17" fmla="*/ 2335 h 211"/>
                <a:gd name="T18" fmla="*/ 1770 w 128"/>
                <a:gd name="T19" fmla="*/ 2693 h 211"/>
                <a:gd name="T20" fmla="*/ 1863 w 128"/>
                <a:gd name="T21" fmla="*/ 2963 h 211"/>
                <a:gd name="T22" fmla="*/ 1645 w 128"/>
                <a:gd name="T23" fmla="*/ 3025 h 211"/>
                <a:gd name="T24" fmla="*/ 1563 w 128"/>
                <a:gd name="T25" fmla="*/ 3243 h 211"/>
                <a:gd name="T26" fmla="*/ 1333 w 128"/>
                <a:gd name="T27" fmla="*/ 3130 h 211"/>
                <a:gd name="T28" fmla="*/ 1125 w 128"/>
                <a:gd name="T29" fmla="*/ 2975 h 211"/>
                <a:gd name="T30" fmla="*/ 1000 w 128"/>
                <a:gd name="T31" fmla="*/ 2930 h 211"/>
                <a:gd name="T32" fmla="*/ 813 w 128"/>
                <a:gd name="T33" fmla="*/ 2743 h 211"/>
                <a:gd name="T34" fmla="*/ 750 w 128"/>
                <a:gd name="T35" fmla="*/ 2868 h 211"/>
                <a:gd name="T36" fmla="*/ 520 w 128"/>
                <a:gd name="T37" fmla="*/ 2680 h 211"/>
                <a:gd name="T38" fmla="*/ 283 w 128"/>
                <a:gd name="T39" fmla="*/ 2285 h 211"/>
                <a:gd name="T40" fmla="*/ 83 w 128"/>
                <a:gd name="T41" fmla="*/ 1659 h 211"/>
                <a:gd name="T42" fmla="*/ 0 w 128"/>
                <a:gd name="T43" fmla="*/ 1334 h 211"/>
                <a:gd name="T44" fmla="*/ 33 w 128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2" y="19"/>
                  </a:moveTo>
                  <a:cubicBezTo>
                    <a:pt x="2" y="19"/>
                    <a:pt x="61" y="0"/>
                    <a:pt x="99" y="16"/>
                  </a:cubicBezTo>
                  <a:cubicBezTo>
                    <a:pt x="99" y="16"/>
                    <a:pt x="113" y="55"/>
                    <a:pt x="117" y="61"/>
                  </a:cubicBezTo>
                  <a:cubicBezTo>
                    <a:pt x="120" y="67"/>
                    <a:pt x="121" y="79"/>
                    <a:pt x="122" y="89"/>
                  </a:cubicBezTo>
                  <a:cubicBezTo>
                    <a:pt x="123" y="98"/>
                    <a:pt x="126" y="125"/>
                    <a:pt x="126" y="133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28" y="152"/>
                    <a:pt x="118" y="159"/>
                    <a:pt x="110" y="153"/>
                  </a:cubicBezTo>
                  <a:cubicBezTo>
                    <a:pt x="102" y="146"/>
                    <a:pt x="97" y="133"/>
                    <a:pt x="97" y="133"/>
                  </a:cubicBezTo>
                  <a:cubicBezTo>
                    <a:pt x="97" y="133"/>
                    <a:pt x="98" y="142"/>
                    <a:pt x="100" y="149"/>
                  </a:cubicBezTo>
                  <a:cubicBezTo>
                    <a:pt x="103" y="155"/>
                    <a:pt x="110" y="168"/>
                    <a:pt x="113" y="172"/>
                  </a:cubicBezTo>
                  <a:cubicBezTo>
                    <a:pt x="116" y="177"/>
                    <a:pt x="120" y="184"/>
                    <a:pt x="119" y="189"/>
                  </a:cubicBezTo>
                  <a:cubicBezTo>
                    <a:pt x="118" y="193"/>
                    <a:pt x="111" y="198"/>
                    <a:pt x="105" y="193"/>
                  </a:cubicBezTo>
                  <a:cubicBezTo>
                    <a:pt x="105" y="193"/>
                    <a:pt x="108" y="202"/>
                    <a:pt x="100" y="207"/>
                  </a:cubicBezTo>
                  <a:cubicBezTo>
                    <a:pt x="93" y="211"/>
                    <a:pt x="89" y="203"/>
                    <a:pt x="85" y="200"/>
                  </a:cubicBezTo>
                  <a:cubicBezTo>
                    <a:pt x="81" y="197"/>
                    <a:pt x="72" y="190"/>
                    <a:pt x="72" y="190"/>
                  </a:cubicBezTo>
                  <a:cubicBezTo>
                    <a:pt x="72" y="190"/>
                    <a:pt x="68" y="191"/>
                    <a:pt x="64" y="187"/>
                  </a:cubicBezTo>
                  <a:cubicBezTo>
                    <a:pt x="60" y="184"/>
                    <a:pt x="52" y="175"/>
                    <a:pt x="52" y="175"/>
                  </a:cubicBezTo>
                  <a:cubicBezTo>
                    <a:pt x="52" y="175"/>
                    <a:pt x="53" y="181"/>
                    <a:pt x="48" y="183"/>
                  </a:cubicBezTo>
                  <a:cubicBezTo>
                    <a:pt x="43" y="184"/>
                    <a:pt x="38" y="176"/>
                    <a:pt x="33" y="171"/>
                  </a:cubicBezTo>
                  <a:cubicBezTo>
                    <a:pt x="28" y="165"/>
                    <a:pt x="20" y="155"/>
                    <a:pt x="18" y="146"/>
                  </a:cubicBezTo>
                  <a:cubicBezTo>
                    <a:pt x="15" y="138"/>
                    <a:pt x="7" y="112"/>
                    <a:pt x="5" y="106"/>
                  </a:cubicBezTo>
                  <a:cubicBezTo>
                    <a:pt x="3" y="101"/>
                    <a:pt x="0" y="93"/>
                    <a:pt x="0" y="85"/>
                  </a:cubicBezTo>
                  <a:cubicBezTo>
                    <a:pt x="0" y="78"/>
                    <a:pt x="2" y="19"/>
                    <a:pt x="2" y="19"/>
                  </a:cubicBezTo>
                  <a:close/>
                </a:path>
              </a:pathLst>
            </a:custGeom>
            <a:noFill/>
            <a:ln w="158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Freeform 459">
              <a:extLst>
                <a:ext uri="{FF2B5EF4-FFF2-40B4-BE49-F238E27FC236}">
                  <a16:creationId xmlns:a16="http://schemas.microsoft.com/office/drawing/2014/main" id="{4082F583-4A3C-4F5D-9CAB-A2F8F91A4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35"/>
              <a:ext cx="10" cy="150"/>
            </a:xfrm>
            <a:custGeom>
              <a:avLst/>
              <a:gdLst>
                <a:gd name="T0" fmla="*/ 63 w 4"/>
                <a:gd name="T1" fmla="*/ 938 h 60"/>
                <a:gd name="T2" fmla="*/ 50 w 4"/>
                <a:gd name="T3" fmla="*/ 583 h 60"/>
                <a:gd name="T4" fmla="*/ 0 w 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0">
                  <a:moveTo>
                    <a:pt x="4" y="60"/>
                  </a:moveTo>
                  <a:cubicBezTo>
                    <a:pt x="4" y="60"/>
                    <a:pt x="3" y="46"/>
                    <a:pt x="3" y="37"/>
                  </a:cubicBezTo>
                  <a:cubicBezTo>
                    <a:pt x="2" y="27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460">
              <a:extLst>
                <a:ext uri="{FF2B5EF4-FFF2-40B4-BE49-F238E27FC236}">
                  <a16:creationId xmlns:a16="http://schemas.microsoft.com/office/drawing/2014/main" id="{117E4FB7-5C9E-4110-95BA-CCDD071D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137"/>
              <a:ext cx="95" cy="196"/>
            </a:xfrm>
            <a:custGeom>
              <a:avLst/>
              <a:gdLst>
                <a:gd name="T0" fmla="*/ 595 w 38"/>
                <a:gd name="T1" fmla="*/ 1239 h 78"/>
                <a:gd name="T2" fmla="*/ 333 w 38"/>
                <a:gd name="T3" fmla="*/ 965 h 78"/>
                <a:gd name="T4" fmla="*/ 113 w 38"/>
                <a:gd name="T5" fmla="*/ 668 h 78"/>
                <a:gd name="T6" fmla="*/ 0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38" y="78"/>
                  </a:moveTo>
                  <a:cubicBezTo>
                    <a:pt x="38" y="78"/>
                    <a:pt x="25" y="67"/>
                    <a:pt x="21" y="61"/>
                  </a:cubicBezTo>
                  <a:cubicBezTo>
                    <a:pt x="16" y="56"/>
                    <a:pt x="10" y="52"/>
                    <a:pt x="7" y="42"/>
                  </a:cubicBezTo>
                  <a:cubicBezTo>
                    <a:pt x="5" y="31"/>
                    <a:pt x="2" y="5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461">
              <a:extLst>
                <a:ext uri="{FF2B5EF4-FFF2-40B4-BE49-F238E27FC236}">
                  <a16:creationId xmlns:a16="http://schemas.microsoft.com/office/drawing/2014/main" id="{A696EF4A-E830-495A-8D0D-7497929C9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152"/>
              <a:ext cx="77" cy="176"/>
            </a:xfrm>
            <a:custGeom>
              <a:avLst/>
              <a:gdLst>
                <a:gd name="T0" fmla="*/ 474 w 31"/>
                <a:gd name="T1" fmla="*/ 1114 h 70"/>
                <a:gd name="T2" fmla="*/ 278 w 31"/>
                <a:gd name="T3" fmla="*/ 860 h 70"/>
                <a:gd name="T4" fmla="*/ 166 w 31"/>
                <a:gd name="T5" fmla="*/ 556 h 70"/>
                <a:gd name="T6" fmla="*/ 0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31" y="70"/>
                  </a:moveTo>
                  <a:cubicBezTo>
                    <a:pt x="31" y="70"/>
                    <a:pt x="20" y="58"/>
                    <a:pt x="18" y="54"/>
                  </a:cubicBezTo>
                  <a:cubicBezTo>
                    <a:pt x="16" y="50"/>
                    <a:pt x="13" y="41"/>
                    <a:pt x="11" y="35"/>
                  </a:cubicBezTo>
                  <a:cubicBezTo>
                    <a:pt x="9" y="28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Freeform 462">
              <a:extLst>
                <a:ext uri="{FF2B5EF4-FFF2-40B4-BE49-F238E27FC236}">
                  <a16:creationId xmlns:a16="http://schemas.microsoft.com/office/drawing/2014/main" id="{DD5AF44F-5385-4AEC-AA9B-07649D010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45"/>
              <a:ext cx="72" cy="145"/>
            </a:xfrm>
            <a:custGeom>
              <a:avLst/>
              <a:gdLst>
                <a:gd name="T0" fmla="*/ 444 w 29"/>
                <a:gd name="T1" fmla="*/ 908 h 58"/>
                <a:gd name="T2" fmla="*/ 278 w 29"/>
                <a:gd name="T3" fmla="*/ 675 h 58"/>
                <a:gd name="T4" fmla="*/ 124 w 29"/>
                <a:gd name="T5" fmla="*/ 333 h 58"/>
                <a:gd name="T6" fmla="*/ 0 w 29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8">
                  <a:moveTo>
                    <a:pt x="29" y="58"/>
                  </a:moveTo>
                  <a:cubicBezTo>
                    <a:pt x="29" y="58"/>
                    <a:pt x="21" y="50"/>
                    <a:pt x="18" y="43"/>
                  </a:cubicBezTo>
                  <a:cubicBezTo>
                    <a:pt x="16" y="37"/>
                    <a:pt x="10" y="26"/>
                    <a:pt x="8" y="21"/>
                  </a:cubicBezTo>
                  <a:cubicBezTo>
                    <a:pt x="6" y="16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1" name="Group 463">
            <a:extLst>
              <a:ext uri="{FF2B5EF4-FFF2-40B4-BE49-F238E27FC236}">
                <a16:creationId xmlns:a16="http://schemas.microsoft.com/office/drawing/2014/main" id="{338BA8D6-875E-4996-BE2A-18C19B7E9358}"/>
              </a:ext>
            </a:extLst>
          </p:cNvPr>
          <p:cNvGrpSpPr>
            <a:grpSpLocks/>
          </p:cNvGrpSpPr>
          <p:nvPr/>
        </p:nvGrpSpPr>
        <p:grpSpPr bwMode="auto">
          <a:xfrm>
            <a:off x="9496425" y="3762375"/>
            <a:ext cx="306388" cy="501650"/>
            <a:chOff x="3509" y="1900"/>
            <a:chExt cx="323" cy="528"/>
          </a:xfrm>
        </p:grpSpPr>
        <p:sp>
          <p:nvSpPr>
            <p:cNvPr id="23665" name="Freeform 464">
              <a:extLst>
                <a:ext uri="{FF2B5EF4-FFF2-40B4-BE49-F238E27FC236}">
                  <a16:creationId xmlns:a16="http://schemas.microsoft.com/office/drawing/2014/main" id="{3B66020A-B221-414D-B815-80FE48B2C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900"/>
              <a:ext cx="323" cy="528"/>
            </a:xfrm>
            <a:custGeom>
              <a:avLst/>
              <a:gdLst>
                <a:gd name="T0" fmla="*/ 1976 w 129"/>
                <a:gd name="T1" fmla="*/ 300 h 211"/>
                <a:gd name="T2" fmla="*/ 471 w 129"/>
                <a:gd name="T3" fmla="*/ 250 h 211"/>
                <a:gd name="T4" fmla="*/ 188 w 129"/>
                <a:gd name="T5" fmla="*/ 958 h 211"/>
                <a:gd name="T6" fmla="*/ 95 w 129"/>
                <a:gd name="T7" fmla="*/ 1396 h 211"/>
                <a:gd name="T8" fmla="*/ 50 w 129"/>
                <a:gd name="T9" fmla="*/ 2084 h 211"/>
                <a:gd name="T10" fmla="*/ 0 w 129"/>
                <a:gd name="T11" fmla="*/ 2367 h 211"/>
                <a:gd name="T12" fmla="*/ 283 w 129"/>
                <a:gd name="T13" fmla="*/ 2397 h 211"/>
                <a:gd name="T14" fmla="*/ 501 w 129"/>
                <a:gd name="T15" fmla="*/ 2084 h 211"/>
                <a:gd name="T16" fmla="*/ 438 w 129"/>
                <a:gd name="T17" fmla="*/ 2335 h 211"/>
                <a:gd name="T18" fmla="*/ 250 w 129"/>
                <a:gd name="T19" fmla="*/ 2693 h 211"/>
                <a:gd name="T20" fmla="*/ 145 w 129"/>
                <a:gd name="T21" fmla="*/ 2963 h 211"/>
                <a:gd name="T22" fmla="*/ 363 w 129"/>
                <a:gd name="T23" fmla="*/ 3025 h 211"/>
                <a:gd name="T24" fmla="*/ 438 w 129"/>
                <a:gd name="T25" fmla="*/ 3243 h 211"/>
                <a:gd name="T26" fmla="*/ 676 w 129"/>
                <a:gd name="T27" fmla="*/ 3130 h 211"/>
                <a:gd name="T28" fmla="*/ 879 w 129"/>
                <a:gd name="T29" fmla="*/ 2975 h 211"/>
                <a:gd name="T30" fmla="*/ 1022 w 129"/>
                <a:gd name="T31" fmla="*/ 2930 h 211"/>
                <a:gd name="T32" fmla="*/ 1192 w 129"/>
                <a:gd name="T33" fmla="*/ 2743 h 211"/>
                <a:gd name="T34" fmla="*/ 1254 w 129"/>
                <a:gd name="T35" fmla="*/ 2868 h 211"/>
                <a:gd name="T36" fmla="*/ 1505 w 129"/>
                <a:gd name="T37" fmla="*/ 2663 h 211"/>
                <a:gd name="T38" fmla="*/ 1743 w 129"/>
                <a:gd name="T39" fmla="*/ 2285 h 211"/>
                <a:gd name="T40" fmla="*/ 1930 w 129"/>
                <a:gd name="T41" fmla="*/ 1659 h 211"/>
                <a:gd name="T42" fmla="*/ 2026 w 129"/>
                <a:gd name="T43" fmla="*/ 1334 h 211"/>
                <a:gd name="T44" fmla="*/ 1976 w 129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126" y="19"/>
                  </a:moveTo>
                  <a:cubicBezTo>
                    <a:pt x="126" y="19"/>
                    <a:pt x="67" y="0"/>
                    <a:pt x="30" y="16"/>
                  </a:cubicBezTo>
                  <a:cubicBezTo>
                    <a:pt x="30" y="16"/>
                    <a:pt x="15" y="55"/>
                    <a:pt x="12" y="61"/>
                  </a:cubicBezTo>
                  <a:cubicBezTo>
                    <a:pt x="9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1" y="159"/>
                    <a:pt x="18" y="153"/>
                  </a:cubicBezTo>
                  <a:cubicBezTo>
                    <a:pt x="26" y="146"/>
                    <a:pt x="32" y="133"/>
                    <a:pt x="32" y="133"/>
                  </a:cubicBezTo>
                  <a:cubicBezTo>
                    <a:pt x="32" y="133"/>
                    <a:pt x="31" y="142"/>
                    <a:pt x="28" y="149"/>
                  </a:cubicBezTo>
                  <a:cubicBezTo>
                    <a:pt x="25" y="155"/>
                    <a:pt x="19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1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40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9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1" y="165"/>
                    <a:pt x="108" y="155"/>
                    <a:pt x="111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9" y="93"/>
                    <a:pt x="129" y="85"/>
                  </a:cubicBezTo>
                  <a:cubicBezTo>
                    <a:pt x="129" y="78"/>
                    <a:pt x="126" y="19"/>
                    <a:pt x="126" y="19"/>
                  </a:cubicBez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Freeform 465">
              <a:extLst>
                <a:ext uri="{FF2B5EF4-FFF2-40B4-BE49-F238E27FC236}">
                  <a16:creationId xmlns:a16="http://schemas.microsoft.com/office/drawing/2014/main" id="{59CB0031-0E92-4251-BB75-68EB14B49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900"/>
              <a:ext cx="323" cy="528"/>
            </a:xfrm>
            <a:custGeom>
              <a:avLst/>
              <a:gdLst>
                <a:gd name="T0" fmla="*/ 1976 w 129"/>
                <a:gd name="T1" fmla="*/ 300 h 211"/>
                <a:gd name="T2" fmla="*/ 471 w 129"/>
                <a:gd name="T3" fmla="*/ 250 h 211"/>
                <a:gd name="T4" fmla="*/ 188 w 129"/>
                <a:gd name="T5" fmla="*/ 958 h 211"/>
                <a:gd name="T6" fmla="*/ 95 w 129"/>
                <a:gd name="T7" fmla="*/ 1396 h 211"/>
                <a:gd name="T8" fmla="*/ 50 w 129"/>
                <a:gd name="T9" fmla="*/ 2084 h 211"/>
                <a:gd name="T10" fmla="*/ 0 w 129"/>
                <a:gd name="T11" fmla="*/ 2367 h 211"/>
                <a:gd name="T12" fmla="*/ 283 w 129"/>
                <a:gd name="T13" fmla="*/ 2397 h 211"/>
                <a:gd name="T14" fmla="*/ 501 w 129"/>
                <a:gd name="T15" fmla="*/ 2084 h 211"/>
                <a:gd name="T16" fmla="*/ 438 w 129"/>
                <a:gd name="T17" fmla="*/ 2335 h 211"/>
                <a:gd name="T18" fmla="*/ 250 w 129"/>
                <a:gd name="T19" fmla="*/ 2693 h 211"/>
                <a:gd name="T20" fmla="*/ 145 w 129"/>
                <a:gd name="T21" fmla="*/ 2963 h 211"/>
                <a:gd name="T22" fmla="*/ 363 w 129"/>
                <a:gd name="T23" fmla="*/ 3025 h 211"/>
                <a:gd name="T24" fmla="*/ 438 w 129"/>
                <a:gd name="T25" fmla="*/ 3243 h 211"/>
                <a:gd name="T26" fmla="*/ 676 w 129"/>
                <a:gd name="T27" fmla="*/ 3130 h 211"/>
                <a:gd name="T28" fmla="*/ 879 w 129"/>
                <a:gd name="T29" fmla="*/ 2975 h 211"/>
                <a:gd name="T30" fmla="*/ 1022 w 129"/>
                <a:gd name="T31" fmla="*/ 2930 h 211"/>
                <a:gd name="T32" fmla="*/ 1192 w 129"/>
                <a:gd name="T33" fmla="*/ 2743 h 211"/>
                <a:gd name="T34" fmla="*/ 1254 w 129"/>
                <a:gd name="T35" fmla="*/ 2868 h 211"/>
                <a:gd name="T36" fmla="*/ 1505 w 129"/>
                <a:gd name="T37" fmla="*/ 2663 h 211"/>
                <a:gd name="T38" fmla="*/ 1743 w 129"/>
                <a:gd name="T39" fmla="*/ 2285 h 211"/>
                <a:gd name="T40" fmla="*/ 1930 w 129"/>
                <a:gd name="T41" fmla="*/ 1659 h 211"/>
                <a:gd name="T42" fmla="*/ 2026 w 129"/>
                <a:gd name="T43" fmla="*/ 1334 h 211"/>
                <a:gd name="T44" fmla="*/ 1976 w 129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126" y="19"/>
                  </a:moveTo>
                  <a:cubicBezTo>
                    <a:pt x="126" y="19"/>
                    <a:pt x="67" y="0"/>
                    <a:pt x="30" y="16"/>
                  </a:cubicBezTo>
                  <a:cubicBezTo>
                    <a:pt x="30" y="16"/>
                    <a:pt x="15" y="55"/>
                    <a:pt x="12" y="61"/>
                  </a:cubicBezTo>
                  <a:cubicBezTo>
                    <a:pt x="9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1" y="159"/>
                    <a:pt x="18" y="153"/>
                  </a:cubicBezTo>
                  <a:cubicBezTo>
                    <a:pt x="26" y="146"/>
                    <a:pt x="32" y="133"/>
                    <a:pt x="32" y="133"/>
                  </a:cubicBezTo>
                  <a:cubicBezTo>
                    <a:pt x="32" y="133"/>
                    <a:pt x="31" y="142"/>
                    <a:pt x="28" y="149"/>
                  </a:cubicBezTo>
                  <a:cubicBezTo>
                    <a:pt x="25" y="155"/>
                    <a:pt x="19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1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40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9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1" y="165"/>
                    <a:pt x="108" y="155"/>
                    <a:pt x="111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9" y="93"/>
                    <a:pt x="129" y="85"/>
                  </a:cubicBezTo>
                  <a:cubicBezTo>
                    <a:pt x="129" y="78"/>
                    <a:pt x="126" y="19"/>
                    <a:pt x="126" y="19"/>
                  </a:cubicBezTo>
                  <a:close/>
                </a:path>
              </a:pathLst>
            </a:custGeom>
            <a:noFill/>
            <a:ln w="158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7" name="Freeform 466">
              <a:extLst>
                <a:ext uri="{FF2B5EF4-FFF2-40B4-BE49-F238E27FC236}">
                  <a16:creationId xmlns:a16="http://schemas.microsoft.com/office/drawing/2014/main" id="{923F7A87-7BFA-45B5-9012-E3502566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083"/>
              <a:ext cx="8" cy="150"/>
            </a:xfrm>
            <a:custGeom>
              <a:avLst/>
              <a:gdLst>
                <a:gd name="T0" fmla="*/ 0 w 3"/>
                <a:gd name="T1" fmla="*/ 938 h 60"/>
                <a:gd name="T2" fmla="*/ 21 w 3"/>
                <a:gd name="T3" fmla="*/ 583 h 60"/>
                <a:gd name="T4" fmla="*/ 56 w 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60"/>
                    <a:pt x="0" y="46"/>
                    <a:pt x="1" y="37"/>
                  </a:cubicBezTo>
                  <a:cubicBezTo>
                    <a:pt x="1" y="27"/>
                    <a:pt x="3" y="0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8" name="Freeform 467">
              <a:extLst>
                <a:ext uri="{FF2B5EF4-FFF2-40B4-BE49-F238E27FC236}">
                  <a16:creationId xmlns:a16="http://schemas.microsoft.com/office/drawing/2014/main" id="{B4CCCC2D-78D0-485F-8258-F31F98705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185"/>
              <a:ext cx="95" cy="195"/>
            </a:xfrm>
            <a:custGeom>
              <a:avLst/>
              <a:gdLst>
                <a:gd name="T0" fmla="*/ 0 w 38"/>
                <a:gd name="T1" fmla="*/ 1220 h 78"/>
                <a:gd name="T2" fmla="*/ 283 w 38"/>
                <a:gd name="T3" fmla="*/ 958 h 78"/>
                <a:gd name="T4" fmla="*/ 488 w 38"/>
                <a:gd name="T5" fmla="*/ 658 h 78"/>
                <a:gd name="T6" fmla="*/ 595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0" y="78"/>
                  </a:moveTo>
                  <a:cubicBezTo>
                    <a:pt x="0" y="78"/>
                    <a:pt x="13" y="67"/>
                    <a:pt x="18" y="61"/>
                  </a:cubicBezTo>
                  <a:cubicBezTo>
                    <a:pt x="22" y="56"/>
                    <a:pt x="28" y="52"/>
                    <a:pt x="31" y="42"/>
                  </a:cubicBezTo>
                  <a:cubicBezTo>
                    <a:pt x="34" y="31"/>
                    <a:pt x="37" y="5"/>
                    <a:pt x="38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9" name="Freeform 468">
              <a:extLst>
                <a:ext uri="{FF2B5EF4-FFF2-40B4-BE49-F238E27FC236}">
                  <a16:creationId xmlns:a16="http://schemas.microsoft.com/office/drawing/2014/main" id="{25CA6F40-3885-42E5-B65C-552E14CA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200"/>
              <a:ext cx="78" cy="175"/>
            </a:xfrm>
            <a:custGeom>
              <a:avLst/>
              <a:gdLst>
                <a:gd name="T0" fmla="*/ 0 w 31"/>
                <a:gd name="T1" fmla="*/ 1095 h 70"/>
                <a:gd name="T2" fmla="*/ 221 w 31"/>
                <a:gd name="T3" fmla="*/ 845 h 70"/>
                <a:gd name="T4" fmla="*/ 317 w 31"/>
                <a:gd name="T5" fmla="*/ 550 h 70"/>
                <a:gd name="T6" fmla="*/ 493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0" y="70"/>
                  </a:moveTo>
                  <a:cubicBezTo>
                    <a:pt x="0" y="70"/>
                    <a:pt x="11" y="58"/>
                    <a:pt x="14" y="54"/>
                  </a:cubicBezTo>
                  <a:cubicBezTo>
                    <a:pt x="16" y="50"/>
                    <a:pt x="18" y="41"/>
                    <a:pt x="20" y="35"/>
                  </a:cubicBezTo>
                  <a:cubicBezTo>
                    <a:pt x="22" y="28"/>
                    <a:pt x="31" y="0"/>
                    <a:pt x="31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0" name="Freeform 469">
              <a:extLst>
                <a:ext uri="{FF2B5EF4-FFF2-40B4-BE49-F238E27FC236}">
                  <a16:creationId xmlns:a16="http://schemas.microsoft.com/office/drawing/2014/main" id="{EA039652-C450-4CA5-83AF-2FD2DD608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193"/>
              <a:ext cx="75" cy="145"/>
            </a:xfrm>
            <a:custGeom>
              <a:avLst/>
              <a:gdLst>
                <a:gd name="T0" fmla="*/ 0 w 30"/>
                <a:gd name="T1" fmla="*/ 908 h 58"/>
                <a:gd name="T2" fmla="*/ 175 w 30"/>
                <a:gd name="T3" fmla="*/ 675 h 58"/>
                <a:gd name="T4" fmla="*/ 333 w 30"/>
                <a:gd name="T5" fmla="*/ 333 h 58"/>
                <a:gd name="T6" fmla="*/ 470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0" y="58"/>
                  </a:moveTo>
                  <a:cubicBezTo>
                    <a:pt x="0" y="58"/>
                    <a:pt x="8" y="50"/>
                    <a:pt x="11" y="43"/>
                  </a:cubicBezTo>
                  <a:cubicBezTo>
                    <a:pt x="14" y="37"/>
                    <a:pt x="20" y="26"/>
                    <a:pt x="21" y="21"/>
                  </a:cubicBezTo>
                  <a:cubicBezTo>
                    <a:pt x="23" y="16"/>
                    <a:pt x="30" y="0"/>
                    <a:pt x="3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2" name="Group 470">
            <a:extLst>
              <a:ext uri="{FF2B5EF4-FFF2-40B4-BE49-F238E27FC236}">
                <a16:creationId xmlns:a16="http://schemas.microsoft.com/office/drawing/2014/main" id="{02678EAB-EE3A-418A-A377-EB7DDEB13B15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6048375"/>
            <a:ext cx="566738" cy="360363"/>
            <a:chOff x="1632" y="3266"/>
            <a:chExt cx="597" cy="379"/>
          </a:xfrm>
        </p:grpSpPr>
        <p:sp>
          <p:nvSpPr>
            <p:cNvPr id="23658" name="Freeform 471">
              <a:extLst>
                <a:ext uri="{FF2B5EF4-FFF2-40B4-BE49-F238E27FC236}">
                  <a16:creationId xmlns:a16="http://schemas.microsoft.com/office/drawing/2014/main" id="{2132084B-18F8-486A-B8F6-1F14EE008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271"/>
              <a:ext cx="594" cy="369"/>
            </a:xfrm>
            <a:custGeom>
              <a:avLst/>
              <a:gdLst>
                <a:gd name="T0" fmla="*/ 1478 w 238"/>
                <a:gd name="T1" fmla="*/ 0 h 147"/>
                <a:gd name="T2" fmla="*/ 1215 w 238"/>
                <a:gd name="T3" fmla="*/ 366 h 147"/>
                <a:gd name="T4" fmla="*/ 933 w 238"/>
                <a:gd name="T5" fmla="*/ 663 h 147"/>
                <a:gd name="T6" fmla="*/ 624 w 238"/>
                <a:gd name="T7" fmla="*/ 919 h 147"/>
                <a:gd name="T8" fmla="*/ 387 w 238"/>
                <a:gd name="T9" fmla="*/ 1185 h 147"/>
                <a:gd name="T10" fmla="*/ 105 w 238"/>
                <a:gd name="T11" fmla="*/ 1436 h 147"/>
                <a:gd name="T12" fmla="*/ 42 w 238"/>
                <a:gd name="T13" fmla="*/ 1707 h 147"/>
                <a:gd name="T14" fmla="*/ 467 w 238"/>
                <a:gd name="T15" fmla="*/ 2199 h 147"/>
                <a:gd name="T16" fmla="*/ 916 w 238"/>
                <a:gd name="T17" fmla="*/ 2324 h 147"/>
                <a:gd name="T18" fmla="*/ 1837 w 238"/>
                <a:gd name="T19" fmla="*/ 2053 h 147"/>
                <a:gd name="T20" fmla="*/ 2224 w 238"/>
                <a:gd name="T21" fmla="*/ 1790 h 147"/>
                <a:gd name="T22" fmla="*/ 2486 w 238"/>
                <a:gd name="T23" fmla="*/ 1531 h 147"/>
                <a:gd name="T24" fmla="*/ 3232 w 238"/>
                <a:gd name="T25" fmla="*/ 1152 h 147"/>
                <a:gd name="T26" fmla="*/ 3469 w 238"/>
                <a:gd name="T27" fmla="*/ 176 h 147"/>
                <a:gd name="T28" fmla="*/ 2940 w 238"/>
                <a:gd name="T29" fmla="*/ 409 h 147"/>
                <a:gd name="T30" fmla="*/ 2598 w 238"/>
                <a:gd name="T31" fmla="*/ 459 h 147"/>
                <a:gd name="T32" fmla="*/ 2411 w 238"/>
                <a:gd name="T33" fmla="*/ 442 h 147"/>
                <a:gd name="T34" fmla="*/ 1862 w 238"/>
                <a:gd name="T35" fmla="*/ 221 h 147"/>
                <a:gd name="T36" fmla="*/ 1507 w 238"/>
                <a:gd name="T37" fmla="*/ 20 h 147"/>
                <a:gd name="T38" fmla="*/ 1495 w 238"/>
                <a:gd name="T39" fmla="*/ 0 h 147"/>
                <a:gd name="T40" fmla="*/ 1478 w 238"/>
                <a:gd name="T41" fmla="*/ 0 h 1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8" h="147">
                  <a:moveTo>
                    <a:pt x="95" y="0"/>
                  </a:moveTo>
                  <a:cubicBezTo>
                    <a:pt x="86" y="0"/>
                    <a:pt x="82" y="17"/>
                    <a:pt x="78" y="23"/>
                  </a:cubicBezTo>
                  <a:cubicBezTo>
                    <a:pt x="72" y="30"/>
                    <a:pt x="65" y="35"/>
                    <a:pt x="60" y="42"/>
                  </a:cubicBezTo>
                  <a:cubicBezTo>
                    <a:pt x="54" y="49"/>
                    <a:pt x="47" y="52"/>
                    <a:pt x="40" y="58"/>
                  </a:cubicBezTo>
                  <a:cubicBezTo>
                    <a:pt x="34" y="63"/>
                    <a:pt x="30" y="70"/>
                    <a:pt x="25" y="75"/>
                  </a:cubicBezTo>
                  <a:cubicBezTo>
                    <a:pt x="19" y="81"/>
                    <a:pt x="14" y="87"/>
                    <a:pt x="7" y="91"/>
                  </a:cubicBezTo>
                  <a:cubicBezTo>
                    <a:pt x="1" y="96"/>
                    <a:pt x="0" y="100"/>
                    <a:pt x="3" y="108"/>
                  </a:cubicBezTo>
                  <a:cubicBezTo>
                    <a:pt x="8" y="120"/>
                    <a:pt x="19" y="132"/>
                    <a:pt x="30" y="139"/>
                  </a:cubicBezTo>
                  <a:cubicBezTo>
                    <a:pt x="38" y="145"/>
                    <a:pt x="48" y="147"/>
                    <a:pt x="59" y="147"/>
                  </a:cubicBezTo>
                  <a:cubicBezTo>
                    <a:pt x="80" y="147"/>
                    <a:pt x="103" y="139"/>
                    <a:pt x="118" y="130"/>
                  </a:cubicBezTo>
                  <a:cubicBezTo>
                    <a:pt x="127" y="126"/>
                    <a:pt x="135" y="119"/>
                    <a:pt x="143" y="113"/>
                  </a:cubicBezTo>
                  <a:cubicBezTo>
                    <a:pt x="149" y="108"/>
                    <a:pt x="153" y="101"/>
                    <a:pt x="160" y="97"/>
                  </a:cubicBezTo>
                  <a:cubicBezTo>
                    <a:pt x="175" y="87"/>
                    <a:pt x="192" y="81"/>
                    <a:pt x="208" y="73"/>
                  </a:cubicBezTo>
                  <a:cubicBezTo>
                    <a:pt x="232" y="59"/>
                    <a:pt x="238" y="34"/>
                    <a:pt x="223" y="11"/>
                  </a:cubicBezTo>
                  <a:cubicBezTo>
                    <a:pt x="214" y="20"/>
                    <a:pt x="200" y="23"/>
                    <a:pt x="189" y="26"/>
                  </a:cubicBezTo>
                  <a:cubicBezTo>
                    <a:pt x="181" y="28"/>
                    <a:pt x="174" y="29"/>
                    <a:pt x="167" y="29"/>
                  </a:cubicBezTo>
                  <a:cubicBezTo>
                    <a:pt x="163" y="29"/>
                    <a:pt x="159" y="29"/>
                    <a:pt x="155" y="28"/>
                  </a:cubicBezTo>
                  <a:cubicBezTo>
                    <a:pt x="142" y="26"/>
                    <a:pt x="131" y="19"/>
                    <a:pt x="120" y="14"/>
                  </a:cubicBezTo>
                  <a:cubicBezTo>
                    <a:pt x="113" y="10"/>
                    <a:pt x="104" y="5"/>
                    <a:pt x="97" y="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5" y="0"/>
                    <a:pt x="9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9" name="Freeform 472">
              <a:extLst>
                <a:ext uri="{FF2B5EF4-FFF2-40B4-BE49-F238E27FC236}">
                  <a16:creationId xmlns:a16="http://schemas.microsoft.com/office/drawing/2014/main" id="{968F43A9-106B-4683-B334-4CE113333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3266"/>
              <a:ext cx="585" cy="379"/>
            </a:xfrm>
            <a:custGeom>
              <a:avLst/>
              <a:gdLst>
                <a:gd name="T0" fmla="*/ 1533 w 234"/>
                <a:gd name="T1" fmla="*/ 0 h 151"/>
                <a:gd name="T2" fmla="*/ 1395 w 234"/>
                <a:gd name="T3" fmla="*/ 50 h 151"/>
                <a:gd name="T4" fmla="*/ 1208 w 234"/>
                <a:gd name="T5" fmla="*/ 379 h 151"/>
                <a:gd name="T6" fmla="*/ 783 w 234"/>
                <a:gd name="T7" fmla="*/ 806 h 151"/>
                <a:gd name="T8" fmla="*/ 375 w 234"/>
                <a:gd name="T9" fmla="*/ 1202 h 151"/>
                <a:gd name="T10" fmla="*/ 33 w 234"/>
                <a:gd name="T11" fmla="*/ 1531 h 151"/>
                <a:gd name="T12" fmla="*/ 33 w 234"/>
                <a:gd name="T13" fmla="*/ 1757 h 151"/>
                <a:gd name="T14" fmla="*/ 938 w 234"/>
                <a:gd name="T15" fmla="*/ 2387 h 151"/>
                <a:gd name="T16" fmla="*/ 2270 w 234"/>
                <a:gd name="T17" fmla="*/ 1832 h 151"/>
                <a:gd name="T18" fmla="*/ 3283 w 234"/>
                <a:gd name="T19" fmla="*/ 1202 h 151"/>
                <a:gd name="T20" fmla="*/ 3533 w 234"/>
                <a:gd name="T21" fmla="*/ 188 h 151"/>
                <a:gd name="T22" fmla="*/ 3488 w 234"/>
                <a:gd name="T23" fmla="*/ 188 h 151"/>
                <a:gd name="T24" fmla="*/ 2625 w 234"/>
                <a:gd name="T25" fmla="*/ 459 h 151"/>
                <a:gd name="T26" fmla="*/ 1908 w 234"/>
                <a:gd name="T27" fmla="*/ 221 h 151"/>
                <a:gd name="T28" fmla="*/ 1533 w 234"/>
                <a:gd name="T29" fmla="*/ 50 h 151"/>
                <a:gd name="T30" fmla="*/ 1550 w 234"/>
                <a:gd name="T31" fmla="*/ 20 h 151"/>
                <a:gd name="T32" fmla="*/ 1533 w 234"/>
                <a:gd name="T33" fmla="*/ 0 h 151"/>
                <a:gd name="T34" fmla="*/ 1500 w 234"/>
                <a:gd name="T35" fmla="*/ 50 h 151"/>
                <a:gd name="T36" fmla="*/ 1520 w 234"/>
                <a:gd name="T37" fmla="*/ 63 h 151"/>
                <a:gd name="T38" fmla="*/ 1875 w 234"/>
                <a:gd name="T39" fmla="*/ 271 h 151"/>
                <a:gd name="T40" fmla="*/ 2625 w 234"/>
                <a:gd name="T41" fmla="*/ 522 h 151"/>
                <a:gd name="T42" fmla="*/ 3533 w 234"/>
                <a:gd name="T43" fmla="*/ 238 h 151"/>
                <a:gd name="T44" fmla="*/ 3488 w 234"/>
                <a:gd name="T45" fmla="*/ 221 h 151"/>
                <a:gd name="T46" fmla="*/ 3250 w 234"/>
                <a:gd name="T47" fmla="*/ 1152 h 151"/>
                <a:gd name="T48" fmla="*/ 2238 w 234"/>
                <a:gd name="T49" fmla="*/ 1790 h 151"/>
                <a:gd name="T50" fmla="*/ 938 w 234"/>
                <a:gd name="T51" fmla="*/ 2324 h 151"/>
                <a:gd name="T52" fmla="*/ 95 w 234"/>
                <a:gd name="T53" fmla="*/ 1739 h 151"/>
                <a:gd name="T54" fmla="*/ 83 w 234"/>
                <a:gd name="T55" fmla="*/ 1561 h 151"/>
                <a:gd name="T56" fmla="*/ 425 w 234"/>
                <a:gd name="T57" fmla="*/ 1247 h 151"/>
                <a:gd name="T58" fmla="*/ 813 w 234"/>
                <a:gd name="T59" fmla="*/ 856 h 151"/>
                <a:gd name="T60" fmla="*/ 1250 w 234"/>
                <a:gd name="T61" fmla="*/ 409 h 151"/>
                <a:gd name="T62" fmla="*/ 1395 w 234"/>
                <a:gd name="T63" fmla="*/ 146 h 151"/>
                <a:gd name="T64" fmla="*/ 1500 w 234"/>
                <a:gd name="T65" fmla="*/ 63 h 151"/>
                <a:gd name="T66" fmla="*/ 1520 w 234"/>
                <a:gd name="T67" fmla="*/ 33 h 151"/>
                <a:gd name="T68" fmla="*/ 1520 w 234"/>
                <a:gd name="T69" fmla="*/ 33 h 1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4" h="151">
                  <a:moveTo>
                    <a:pt x="97" y="2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7" y="0"/>
                    <a:pt x="97" y="0"/>
                    <a:pt x="96" y="0"/>
                  </a:cubicBezTo>
                  <a:cubicBezTo>
                    <a:pt x="93" y="0"/>
                    <a:pt x="91" y="1"/>
                    <a:pt x="89" y="3"/>
                  </a:cubicBezTo>
                  <a:cubicBezTo>
                    <a:pt x="86" y="6"/>
                    <a:pt x="84" y="11"/>
                    <a:pt x="82" y="14"/>
                  </a:cubicBezTo>
                  <a:cubicBezTo>
                    <a:pt x="80" y="18"/>
                    <a:pt x="79" y="22"/>
                    <a:pt x="77" y="24"/>
                  </a:cubicBezTo>
                  <a:cubicBezTo>
                    <a:pt x="72" y="30"/>
                    <a:pt x="65" y="36"/>
                    <a:pt x="59" y="42"/>
                  </a:cubicBezTo>
                  <a:cubicBezTo>
                    <a:pt x="56" y="46"/>
                    <a:pt x="53" y="48"/>
                    <a:pt x="50" y="51"/>
                  </a:cubicBezTo>
                  <a:cubicBezTo>
                    <a:pt x="47" y="53"/>
                    <a:pt x="43" y="55"/>
                    <a:pt x="39" y="59"/>
                  </a:cubicBezTo>
                  <a:cubicBezTo>
                    <a:pt x="33" y="64"/>
                    <a:pt x="29" y="71"/>
                    <a:pt x="24" y="76"/>
                  </a:cubicBezTo>
                  <a:cubicBezTo>
                    <a:pt x="19" y="82"/>
                    <a:pt x="13" y="87"/>
                    <a:pt x="7" y="92"/>
                  </a:cubicBezTo>
                  <a:cubicBezTo>
                    <a:pt x="5" y="93"/>
                    <a:pt x="3" y="95"/>
                    <a:pt x="2" y="97"/>
                  </a:cubicBezTo>
                  <a:cubicBezTo>
                    <a:pt x="1" y="99"/>
                    <a:pt x="0" y="101"/>
                    <a:pt x="0" y="103"/>
                  </a:cubicBezTo>
                  <a:cubicBezTo>
                    <a:pt x="0" y="106"/>
                    <a:pt x="1" y="108"/>
                    <a:pt x="2" y="111"/>
                  </a:cubicBezTo>
                  <a:cubicBezTo>
                    <a:pt x="7" y="124"/>
                    <a:pt x="19" y="135"/>
                    <a:pt x="29" y="143"/>
                  </a:cubicBezTo>
                  <a:cubicBezTo>
                    <a:pt x="38" y="149"/>
                    <a:pt x="48" y="151"/>
                    <a:pt x="60" y="151"/>
                  </a:cubicBezTo>
                  <a:cubicBezTo>
                    <a:pt x="81" y="151"/>
                    <a:pt x="105" y="143"/>
                    <a:pt x="120" y="134"/>
                  </a:cubicBezTo>
                  <a:cubicBezTo>
                    <a:pt x="129" y="129"/>
                    <a:pt x="137" y="122"/>
                    <a:pt x="145" y="116"/>
                  </a:cubicBezTo>
                  <a:cubicBezTo>
                    <a:pt x="152" y="111"/>
                    <a:pt x="156" y="104"/>
                    <a:pt x="162" y="100"/>
                  </a:cubicBezTo>
                  <a:cubicBezTo>
                    <a:pt x="176" y="91"/>
                    <a:pt x="194" y="85"/>
                    <a:pt x="210" y="76"/>
                  </a:cubicBezTo>
                  <a:cubicBezTo>
                    <a:pt x="226" y="67"/>
                    <a:pt x="234" y="53"/>
                    <a:pt x="234" y="38"/>
                  </a:cubicBezTo>
                  <a:cubicBezTo>
                    <a:pt x="234" y="30"/>
                    <a:pt x="232" y="21"/>
                    <a:pt x="226" y="12"/>
                  </a:cubicBezTo>
                  <a:cubicBezTo>
                    <a:pt x="225" y="10"/>
                    <a:pt x="225" y="10"/>
                    <a:pt x="225" y="10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14" y="20"/>
                    <a:pt x="201" y="23"/>
                    <a:pt x="189" y="26"/>
                  </a:cubicBezTo>
                  <a:cubicBezTo>
                    <a:pt x="182" y="28"/>
                    <a:pt x="175" y="29"/>
                    <a:pt x="168" y="29"/>
                  </a:cubicBezTo>
                  <a:cubicBezTo>
                    <a:pt x="164" y="29"/>
                    <a:pt x="160" y="29"/>
                    <a:pt x="156" y="28"/>
                  </a:cubicBezTo>
                  <a:cubicBezTo>
                    <a:pt x="144" y="26"/>
                    <a:pt x="133" y="20"/>
                    <a:pt x="122" y="14"/>
                  </a:cubicBezTo>
                  <a:cubicBezTo>
                    <a:pt x="115" y="10"/>
                    <a:pt x="105" y="5"/>
                    <a:pt x="99" y="1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104" y="9"/>
                    <a:pt x="113" y="14"/>
                    <a:pt x="120" y="17"/>
                  </a:cubicBezTo>
                  <a:cubicBezTo>
                    <a:pt x="131" y="23"/>
                    <a:pt x="142" y="30"/>
                    <a:pt x="155" y="32"/>
                  </a:cubicBezTo>
                  <a:cubicBezTo>
                    <a:pt x="159" y="33"/>
                    <a:pt x="164" y="33"/>
                    <a:pt x="168" y="33"/>
                  </a:cubicBezTo>
                  <a:cubicBezTo>
                    <a:pt x="175" y="33"/>
                    <a:pt x="183" y="32"/>
                    <a:pt x="190" y="30"/>
                  </a:cubicBezTo>
                  <a:cubicBezTo>
                    <a:pt x="202" y="27"/>
                    <a:pt x="216" y="24"/>
                    <a:pt x="226" y="15"/>
                  </a:cubicBezTo>
                  <a:cubicBezTo>
                    <a:pt x="224" y="13"/>
                    <a:pt x="224" y="13"/>
                    <a:pt x="224" y="13"/>
                  </a:cubicBezTo>
                  <a:cubicBezTo>
                    <a:pt x="223" y="14"/>
                    <a:pt x="223" y="14"/>
                    <a:pt x="223" y="14"/>
                  </a:cubicBezTo>
                  <a:cubicBezTo>
                    <a:pt x="228" y="22"/>
                    <a:pt x="230" y="31"/>
                    <a:pt x="230" y="38"/>
                  </a:cubicBezTo>
                  <a:cubicBezTo>
                    <a:pt x="230" y="52"/>
                    <a:pt x="223" y="64"/>
                    <a:pt x="208" y="73"/>
                  </a:cubicBezTo>
                  <a:cubicBezTo>
                    <a:pt x="193" y="82"/>
                    <a:pt x="175" y="87"/>
                    <a:pt x="160" y="97"/>
                  </a:cubicBezTo>
                  <a:cubicBezTo>
                    <a:pt x="153" y="102"/>
                    <a:pt x="149" y="109"/>
                    <a:pt x="143" y="113"/>
                  </a:cubicBezTo>
                  <a:cubicBezTo>
                    <a:pt x="135" y="119"/>
                    <a:pt x="127" y="126"/>
                    <a:pt x="118" y="131"/>
                  </a:cubicBezTo>
                  <a:cubicBezTo>
                    <a:pt x="104" y="139"/>
                    <a:pt x="80" y="147"/>
                    <a:pt x="60" y="147"/>
                  </a:cubicBezTo>
                  <a:cubicBezTo>
                    <a:pt x="49" y="147"/>
                    <a:pt x="39" y="145"/>
                    <a:pt x="32" y="140"/>
                  </a:cubicBezTo>
                  <a:cubicBezTo>
                    <a:pt x="21" y="132"/>
                    <a:pt x="10" y="121"/>
                    <a:pt x="6" y="110"/>
                  </a:cubicBezTo>
                  <a:cubicBezTo>
                    <a:pt x="5" y="107"/>
                    <a:pt x="4" y="105"/>
                    <a:pt x="4" y="103"/>
                  </a:cubicBezTo>
                  <a:cubicBezTo>
                    <a:pt x="4" y="102"/>
                    <a:pt x="4" y="100"/>
                    <a:pt x="5" y="99"/>
                  </a:cubicBezTo>
                  <a:cubicBezTo>
                    <a:pt x="6" y="98"/>
                    <a:pt x="7" y="96"/>
                    <a:pt x="9" y="95"/>
                  </a:cubicBezTo>
                  <a:cubicBezTo>
                    <a:pt x="16" y="90"/>
                    <a:pt x="22" y="84"/>
                    <a:pt x="27" y="79"/>
                  </a:cubicBezTo>
                  <a:cubicBezTo>
                    <a:pt x="33" y="73"/>
                    <a:pt x="36" y="66"/>
                    <a:pt x="42" y="62"/>
                  </a:cubicBezTo>
                  <a:cubicBezTo>
                    <a:pt x="45" y="59"/>
                    <a:pt x="49" y="56"/>
                    <a:pt x="52" y="54"/>
                  </a:cubicBezTo>
                  <a:cubicBezTo>
                    <a:pt x="56" y="51"/>
                    <a:pt x="59" y="49"/>
                    <a:pt x="62" y="45"/>
                  </a:cubicBezTo>
                  <a:cubicBezTo>
                    <a:pt x="68" y="39"/>
                    <a:pt x="75" y="33"/>
                    <a:pt x="80" y="26"/>
                  </a:cubicBezTo>
                  <a:cubicBezTo>
                    <a:pt x="82" y="25"/>
                    <a:pt x="83" y="22"/>
                    <a:pt x="84" y="20"/>
                  </a:cubicBezTo>
                  <a:cubicBezTo>
                    <a:pt x="86" y="16"/>
                    <a:pt x="87" y="12"/>
                    <a:pt x="89" y="9"/>
                  </a:cubicBezTo>
                  <a:cubicBezTo>
                    <a:pt x="90" y="7"/>
                    <a:pt x="92" y="6"/>
                    <a:pt x="93" y="5"/>
                  </a:cubicBezTo>
                  <a:cubicBezTo>
                    <a:pt x="94" y="4"/>
                    <a:pt x="95" y="4"/>
                    <a:pt x="96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6" y="3"/>
                    <a:pt x="96" y="3"/>
                  </a:cubicBezTo>
                  <a:lnTo>
                    <a:pt x="97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Freeform 473">
              <a:extLst>
                <a:ext uri="{FF2B5EF4-FFF2-40B4-BE49-F238E27FC236}">
                  <a16:creationId xmlns:a16="http://schemas.microsoft.com/office/drawing/2014/main" id="{E288C54D-8ACC-4EBD-994D-FD18A6488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3309"/>
              <a:ext cx="148" cy="155"/>
            </a:xfrm>
            <a:custGeom>
              <a:avLst/>
              <a:gdLst>
                <a:gd name="T0" fmla="*/ 931 w 59"/>
                <a:gd name="T1" fmla="*/ 20 h 62"/>
                <a:gd name="T2" fmla="*/ 880 w 59"/>
                <a:gd name="T3" fmla="*/ 0 h 62"/>
                <a:gd name="T4" fmla="*/ 838 w 59"/>
                <a:gd name="T5" fmla="*/ 20 h 62"/>
                <a:gd name="T6" fmla="*/ 755 w 59"/>
                <a:gd name="T7" fmla="*/ 145 h 62"/>
                <a:gd name="T8" fmla="*/ 522 w 59"/>
                <a:gd name="T9" fmla="*/ 375 h 62"/>
                <a:gd name="T10" fmla="*/ 221 w 59"/>
                <a:gd name="T11" fmla="*/ 533 h 62"/>
                <a:gd name="T12" fmla="*/ 83 w 59"/>
                <a:gd name="T13" fmla="*/ 720 h 62"/>
                <a:gd name="T14" fmla="*/ 0 w 59"/>
                <a:gd name="T15" fmla="*/ 938 h 62"/>
                <a:gd name="T16" fmla="*/ 0 w 59"/>
                <a:gd name="T17" fmla="*/ 970 h 62"/>
                <a:gd name="T18" fmla="*/ 33 w 59"/>
                <a:gd name="T19" fmla="*/ 970 h 62"/>
                <a:gd name="T20" fmla="*/ 33 w 59"/>
                <a:gd name="T21" fmla="*/ 938 h 62"/>
                <a:gd name="T22" fmla="*/ 113 w 59"/>
                <a:gd name="T23" fmla="*/ 738 h 62"/>
                <a:gd name="T24" fmla="*/ 238 w 59"/>
                <a:gd name="T25" fmla="*/ 563 h 62"/>
                <a:gd name="T26" fmla="*/ 534 w 59"/>
                <a:gd name="T27" fmla="*/ 395 h 62"/>
                <a:gd name="T28" fmla="*/ 788 w 59"/>
                <a:gd name="T29" fmla="*/ 158 h 62"/>
                <a:gd name="T30" fmla="*/ 838 w 59"/>
                <a:gd name="T31" fmla="*/ 83 h 62"/>
                <a:gd name="T32" fmla="*/ 868 w 59"/>
                <a:gd name="T33" fmla="*/ 50 h 62"/>
                <a:gd name="T34" fmla="*/ 880 w 59"/>
                <a:gd name="T35" fmla="*/ 33 h 62"/>
                <a:gd name="T36" fmla="*/ 913 w 59"/>
                <a:gd name="T37" fmla="*/ 50 h 62"/>
                <a:gd name="T38" fmla="*/ 931 w 59"/>
                <a:gd name="T39" fmla="*/ 20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9" h="62">
                  <a:moveTo>
                    <a:pt x="59" y="1"/>
                  </a:moveTo>
                  <a:cubicBezTo>
                    <a:pt x="58" y="1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3"/>
                    <a:pt x="50" y="7"/>
                    <a:pt x="48" y="9"/>
                  </a:cubicBezTo>
                  <a:cubicBezTo>
                    <a:pt x="44" y="16"/>
                    <a:pt x="40" y="20"/>
                    <a:pt x="33" y="24"/>
                  </a:cubicBezTo>
                  <a:cubicBezTo>
                    <a:pt x="27" y="27"/>
                    <a:pt x="19" y="29"/>
                    <a:pt x="14" y="34"/>
                  </a:cubicBezTo>
                  <a:cubicBezTo>
                    <a:pt x="11" y="37"/>
                    <a:pt x="7" y="41"/>
                    <a:pt x="5" y="46"/>
                  </a:cubicBezTo>
                  <a:cubicBezTo>
                    <a:pt x="2" y="51"/>
                    <a:pt x="0" y="56"/>
                    <a:pt x="0" y="60"/>
                  </a:cubicBezTo>
                  <a:cubicBezTo>
                    <a:pt x="0" y="61"/>
                    <a:pt x="0" y="61"/>
                    <a:pt x="0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2" y="57"/>
                    <a:pt x="4" y="52"/>
                    <a:pt x="7" y="47"/>
                  </a:cubicBezTo>
                  <a:cubicBezTo>
                    <a:pt x="9" y="42"/>
                    <a:pt x="12" y="38"/>
                    <a:pt x="15" y="36"/>
                  </a:cubicBezTo>
                  <a:cubicBezTo>
                    <a:pt x="20" y="31"/>
                    <a:pt x="28" y="29"/>
                    <a:pt x="34" y="25"/>
                  </a:cubicBezTo>
                  <a:cubicBezTo>
                    <a:pt x="42" y="21"/>
                    <a:pt x="46" y="18"/>
                    <a:pt x="50" y="10"/>
                  </a:cubicBezTo>
                  <a:cubicBezTo>
                    <a:pt x="51" y="8"/>
                    <a:pt x="52" y="6"/>
                    <a:pt x="53" y="5"/>
                  </a:cubicBezTo>
                  <a:cubicBezTo>
                    <a:pt x="54" y="4"/>
                    <a:pt x="54" y="3"/>
                    <a:pt x="55" y="3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7" y="2"/>
                    <a:pt x="58" y="2"/>
                    <a:pt x="58" y="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1" name="Freeform 474">
              <a:extLst>
                <a:ext uri="{FF2B5EF4-FFF2-40B4-BE49-F238E27FC236}">
                  <a16:creationId xmlns:a16="http://schemas.microsoft.com/office/drawing/2014/main" id="{8372C1DA-F5E7-4818-8459-B569BFB17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327"/>
              <a:ext cx="75" cy="107"/>
            </a:xfrm>
            <a:custGeom>
              <a:avLst/>
              <a:gdLst>
                <a:gd name="T0" fmla="*/ 438 w 30"/>
                <a:gd name="T1" fmla="*/ 0 h 43"/>
                <a:gd name="T2" fmla="*/ 345 w 30"/>
                <a:gd name="T3" fmla="*/ 167 h 43"/>
                <a:gd name="T4" fmla="*/ 345 w 30"/>
                <a:gd name="T5" fmla="*/ 199 h 43"/>
                <a:gd name="T6" fmla="*/ 363 w 30"/>
                <a:gd name="T7" fmla="*/ 341 h 43"/>
                <a:gd name="T8" fmla="*/ 345 w 30"/>
                <a:gd name="T9" fmla="*/ 383 h 43"/>
                <a:gd name="T10" fmla="*/ 188 w 30"/>
                <a:gd name="T11" fmla="*/ 528 h 43"/>
                <a:gd name="T12" fmla="*/ 0 w 30"/>
                <a:gd name="T13" fmla="*/ 649 h 43"/>
                <a:gd name="T14" fmla="*/ 20 w 30"/>
                <a:gd name="T15" fmla="*/ 662 h 43"/>
                <a:gd name="T16" fmla="*/ 208 w 30"/>
                <a:gd name="T17" fmla="*/ 537 h 43"/>
                <a:gd name="T18" fmla="*/ 375 w 30"/>
                <a:gd name="T19" fmla="*/ 403 h 43"/>
                <a:gd name="T20" fmla="*/ 395 w 30"/>
                <a:gd name="T21" fmla="*/ 341 h 43"/>
                <a:gd name="T22" fmla="*/ 375 w 30"/>
                <a:gd name="T23" fmla="*/ 199 h 43"/>
                <a:gd name="T24" fmla="*/ 375 w 30"/>
                <a:gd name="T25" fmla="*/ 167 h 43"/>
                <a:gd name="T26" fmla="*/ 470 w 30"/>
                <a:gd name="T27" fmla="*/ 12 h 43"/>
                <a:gd name="T28" fmla="*/ 438 w 30"/>
                <a:gd name="T29" fmla="*/ 0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43">
                  <a:moveTo>
                    <a:pt x="28" y="0"/>
                  </a:moveTo>
                  <a:cubicBezTo>
                    <a:pt x="26" y="3"/>
                    <a:pt x="23" y="6"/>
                    <a:pt x="22" y="11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22" y="16"/>
                    <a:pt x="23" y="19"/>
                    <a:pt x="23" y="22"/>
                  </a:cubicBezTo>
                  <a:cubicBezTo>
                    <a:pt x="23" y="23"/>
                    <a:pt x="22" y="24"/>
                    <a:pt x="22" y="25"/>
                  </a:cubicBezTo>
                  <a:cubicBezTo>
                    <a:pt x="21" y="29"/>
                    <a:pt x="17" y="31"/>
                    <a:pt x="12" y="34"/>
                  </a:cubicBezTo>
                  <a:cubicBezTo>
                    <a:pt x="8" y="36"/>
                    <a:pt x="3" y="38"/>
                    <a:pt x="0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4" y="40"/>
                    <a:pt x="9" y="38"/>
                    <a:pt x="13" y="35"/>
                  </a:cubicBezTo>
                  <a:cubicBezTo>
                    <a:pt x="18" y="33"/>
                    <a:pt x="22" y="30"/>
                    <a:pt x="24" y="26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5" y="19"/>
                    <a:pt x="24" y="16"/>
                    <a:pt x="24" y="13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7"/>
                    <a:pt x="27" y="4"/>
                    <a:pt x="30" y="1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2" name="Freeform 475">
              <a:extLst>
                <a:ext uri="{FF2B5EF4-FFF2-40B4-BE49-F238E27FC236}">
                  <a16:creationId xmlns:a16="http://schemas.microsoft.com/office/drawing/2014/main" id="{2EFBA6B0-E198-4F25-BCB4-E142B51FC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3339"/>
              <a:ext cx="45" cy="113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33 h 45"/>
                <a:gd name="T4" fmla="*/ 125 w 18"/>
                <a:gd name="T5" fmla="*/ 304 h 45"/>
                <a:gd name="T6" fmla="*/ 250 w 18"/>
                <a:gd name="T7" fmla="*/ 713 h 45"/>
                <a:gd name="T8" fmla="*/ 283 w 18"/>
                <a:gd name="T9" fmla="*/ 713 h 45"/>
                <a:gd name="T10" fmla="*/ 158 w 18"/>
                <a:gd name="T11" fmla="*/ 284 h 45"/>
                <a:gd name="T12" fmla="*/ 33 w 18"/>
                <a:gd name="T13" fmla="*/ 33 h 45"/>
                <a:gd name="T14" fmla="*/ 33 w 18"/>
                <a:gd name="T15" fmla="*/ 0 h 45"/>
                <a:gd name="T16" fmla="*/ 0 w 18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9"/>
                    <a:pt x="5" y="14"/>
                    <a:pt x="8" y="19"/>
                  </a:cubicBezTo>
                  <a:cubicBezTo>
                    <a:pt x="12" y="27"/>
                    <a:pt x="14" y="36"/>
                    <a:pt x="16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36"/>
                    <a:pt x="14" y="27"/>
                    <a:pt x="10" y="18"/>
                  </a:cubicBezTo>
                  <a:cubicBezTo>
                    <a:pt x="7" y="13"/>
                    <a:pt x="2" y="7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3" name="Freeform 476">
              <a:extLst>
                <a:ext uri="{FF2B5EF4-FFF2-40B4-BE49-F238E27FC236}">
                  <a16:creationId xmlns:a16="http://schemas.microsoft.com/office/drawing/2014/main" id="{2F02D326-9380-4C82-B116-2E0BC2122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3359"/>
              <a:ext cx="17" cy="80"/>
            </a:xfrm>
            <a:custGeom>
              <a:avLst/>
              <a:gdLst>
                <a:gd name="T0" fmla="*/ 70 w 7"/>
                <a:gd name="T1" fmla="*/ 0 h 32"/>
                <a:gd name="T2" fmla="*/ 70 w 7"/>
                <a:gd name="T3" fmla="*/ 63 h 32"/>
                <a:gd name="T4" fmla="*/ 41 w 7"/>
                <a:gd name="T5" fmla="*/ 238 h 32"/>
                <a:gd name="T6" fmla="*/ 0 w 7"/>
                <a:gd name="T7" fmla="*/ 408 h 32"/>
                <a:gd name="T8" fmla="*/ 12 w 7"/>
                <a:gd name="T9" fmla="*/ 500 h 32"/>
                <a:gd name="T10" fmla="*/ 41 w 7"/>
                <a:gd name="T11" fmla="*/ 488 h 32"/>
                <a:gd name="T12" fmla="*/ 29 w 7"/>
                <a:gd name="T13" fmla="*/ 408 h 32"/>
                <a:gd name="T14" fmla="*/ 70 w 7"/>
                <a:gd name="T15" fmla="*/ 238 h 32"/>
                <a:gd name="T16" fmla="*/ 100 w 7"/>
                <a:gd name="T17" fmla="*/ 63 h 32"/>
                <a:gd name="T18" fmla="*/ 100 w 7"/>
                <a:gd name="T19" fmla="*/ 0 h 32"/>
                <a:gd name="T20" fmla="*/ 70 w 7"/>
                <a:gd name="T21" fmla="*/ 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32">
                  <a:moveTo>
                    <a:pt x="5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5" y="8"/>
                    <a:pt x="4" y="11"/>
                    <a:pt x="3" y="15"/>
                  </a:cubicBezTo>
                  <a:cubicBezTo>
                    <a:pt x="1" y="18"/>
                    <a:pt x="0" y="22"/>
                    <a:pt x="0" y="26"/>
                  </a:cubicBezTo>
                  <a:cubicBezTo>
                    <a:pt x="0" y="28"/>
                    <a:pt x="0" y="30"/>
                    <a:pt x="1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28"/>
                    <a:pt x="2" y="26"/>
                  </a:cubicBezTo>
                  <a:cubicBezTo>
                    <a:pt x="2" y="23"/>
                    <a:pt x="3" y="19"/>
                    <a:pt x="5" y="15"/>
                  </a:cubicBezTo>
                  <a:cubicBezTo>
                    <a:pt x="6" y="12"/>
                    <a:pt x="7" y="8"/>
                    <a:pt x="7" y="4"/>
                  </a:cubicBezTo>
                  <a:cubicBezTo>
                    <a:pt x="7" y="3"/>
                    <a:pt x="7" y="1"/>
                    <a:pt x="7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4" name="Freeform 477">
              <a:extLst>
                <a:ext uri="{FF2B5EF4-FFF2-40B4-BE49-F238E27FC236}">
                  <a16:creationId xmlns:a16="http://schemas.microsoft.com/office/drawing/2014/main" id="{3E990D1F-01D8-46F1-8079-8E5AEECED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3347"/>
              <a:ext cx="47" cy="52"/>
            </a:xfrm>
            <a:custGeom>
              <a:avLst/>
              <a:gdLst>
                <a:gd name="T0" fmla="*/ 0 w 19"/>
                <a:gd name="T1" fmla="*/ 0 h 21"/>
                <a:gd name="T2" fmla="*/ 62 w 19"/>
                <a:gd name="T3" fmla="*/ 92 h 21"/>
                <a:gd name="T4" fmla="*/ 195 w 19"/>
                <a:gd name="T5" fmla="*/ 166 h 21"/>
                <a:gd name="T6" fmla="*/ 257 w 19"/>
                <a:gd name="T7" fmla="*/ 287 h 21"/>
                <a:gd name="T8" fmla="*/ 257 w 19"/>
                <a:gd name="T9" fmla="*/ 319 h 21"/>
                <a:gd name="T10" fmla="*/ 287 w 19"/>
                <a:gd name="T11" fmla="*/ 319 h 21"/>
                <a:gd name="T12" fmla="*/ 287 w 19"/>
                <a:gd name="T13" fmla="*/ 287 h 21"/>
                <a:gd name="T14" fmla="*/ 257 w 19"/>
                <a:gd name="T15" fmla="*/ 166 h 21"/>
                <a:gd name="T16" fmla="*/ 121 w 19"/>
                <a:gd name="T17" fmla="*/ 92 h 21"/>
                <a:gd name="T18" fmla="*/ 30 w 19"/>
                <a:gd name="T19" fmla="*/ 0 h 21"/>
                <a:gd name="T20" fmla="*/ 0 w 19"/>
                <a:gd name="T21" fmla="*/ 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1" y="3"/>
                    <a:pt x="2" y="5"/>
                    <a:pt x="4" y="6"/>
                  </a:cubicBezTo>
                  <a:cubicBezTo>
                    <a:pt x="7" y="8"/>
                    <a:pt x="10" y="9"/>
                    <a:pt x="13" y="11"/>
                  </a:cubicBezTo>
                  <a:cubicBezTo>
                    <a:pt x="15" y="12"/>
                    <a:pt x="17" y="15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6"/>
                    <a:pt x="18" y="13"/>
                    <a:pt x="17" y="11"/>
                  </a:cubicBezTo>
                  <a:cubicBezTo>
                    <a:pt x="14" y="9"/>
                    <a:pt x="11" y="7"/>
                    <a:pt x="8" y="6"/>
                  </a:cubicBezTo>
                  <a:cubicBezTo>
                    <a:pt x="5" y="4"/>
                    <a:pt x="3" y="3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3" name="Group 478">
            <a:extLst>
              <a:ext uri="{FF2B5EF4-FFF2-40B4-BE49-F238E27FC236}">
                <a16:creationId xmlns:a16="http://schemas.microsoft.com/office/drawing/2014/main" id="{1C7CD9B8-F004-408A-B56F-F109EFBAEFCF}"/>
              </a:ext>
            </a:extLst>
          </p:cNvPr>
          <p:cNvGrpSpPr>
            <a:grpSpLocks/>
          </p:cNvGrpSpPr>
          <p:nvPr/>
        </p:nvGrpSpPr>
        <p:grpSpPr bwMode="auto">
          <a:xfrm>
            <a:off x="9525000" y="6048375"/>
            <a:ext cx="568325" cy="358775"/>
            <a:chOff x="3299" y="3312"/>
            <a:chExt cx="598" cy="378"/>
          </a:xfrm>
        </p:grpSpPr>
        <p:sp>
          <p:nvSpPr>
            <p:cNvPr id="23651" name="Freeform 479">
              <a:extLst>
                <a:ext uri="{FF2B5EF4-FFF2-40B4-BE49-F238E27FC236}">
                  <a16:creationId xmlns:a16="http://schemas.microsoft.com/office/drawing/2014/main" id="{56005DFB-0B96-4358-8A3A-49264C1F8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317"/>
              <a:ext cx="596" cy="368"/>
            </a:xfrm>
            <a:custGeom>
              <a:avLst/>
              <a:gdLst>
                <a:gd name="T0" fmla="*/ 2246 w 238"/>
                <a:gd name="T1" fmla="*/ 0 h 147"/>
                <a:gd name="T2" fmla="*/ 2214 w 238"/>
                <a:gd name="T3" fmla="*/ 0 h 147"/>
                <a:gd name="T4" fmla="*/ 2214 w 238"/>
                <a:gd name="T5" fmla="*/ 20 h 147"/>
                <a:gd name="T6" fmla="*/ 1851 w 238"/>
                <a:gd name="T7" fmla="*/ 208 h 147"/>
                <a:gd name="T8" fmla="*/ 1305 w 238"/>
                <a:gd name="T9" fmla="*/ 438 h 147"/>
                <a:gd name="T10" fmla="*/ 1117 w 238"/>
                <a:gd name="T11" fmla="*/ 458 h 147"/>
                <a:gd name="T12" fmla="*/ 771 w 238"/>
                <a:gd name="T13" fmla="*/ 408 h 147"/>
                <a:gd name="T14" fmla="*/ 220 w 238"/>
                <a:gd name="T15" fmla="*/ 175 h 147"/>
                <a:gd name="T16" fmla="*/ 471 w 238"/>
                <a:gd name="T17" fmla="*/ 1147 h 147"/>
                <a:gd name="T18" fmla="*/ 1222 w 238"/>
                <a:gd name="T19" fmla="*/ 1505 h 147"/>
                <a:gd name="T20" fmla="*/ 1493 w 238"/>
                <a:gd name="T21" fmla="*/ 1755 h 147"/>
                <a:gd name="T22" fmla="*/ 1868 w 238"/>
                <a:gd name="T23" fmla="*/ 2038 h 147"/>
                <a:gd name="T24" fmla="*/ 2810 w 238"/>
                <a:gd name="T25" fmla="*/ 2306 h 147"/>
                <a:gd name="T26" fmla="*/ 3268 w 238"/>
                <a:gd name="T27" fmla="*/ 2180 h 147"/>
                <a:gd name="T28" fmla="*/ 3686 w 238"/>
                <a:gd name="T29" fmla="*/ 1692 h 147"/>
                <a:gd name="T30" fmla="*/ 3611 w 238"/>
                <a:gd name="T31" fmla="*/ 1429 h 147"/>
                <a:gd name="T32" fmla="*/ 3343 w 238"/>
                <a:gd name="T33" fmla="*/ 1179 h 147"/>
                <a:gd name="T34" fmla="*/ 3110 w 238"/>
                <a:gd name="T35" fmla="*/ 909 h 147"/>
                <a:gd name="T36" fmla="*/ 2797 w 238"/>
                <a:gd name="T37" fmla="*/ 646 h 147"/>
                <a:gd name="T38" fmla="*/ 2514 w 238"/>
                <a:gd name="T39" fmla="*/ 363 h 147"/>
                <a:gd name="T40" fmla="*/ 2246 w 238"/>
                <a:gd name="T41" fmla="*/ 0 h 1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8" h="147">
                  <a:moveTo>
                    <a:pt x="143" y="0"/>
                  </a:moveTo>
                  <a:cubicBezTo>
                    <a:pt x="142" y="0"/>
                    <a:pt x="142" y="0"/>
                    <a:pt x="141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34" y="5"/>
                    <a:pt x="125" y="10"/>
                    <a:pt x="118" y="13"/>
                  </a:cubicBezTo>
                  <a:cubicBezTo>
                    <a:pt x="107" y="19"/>
                    <a:pt x="96" y="26"/>
                    <a:pt x="83" y="28"/>
                  </a:cubicBezTo>
                  <a:cubicBezTo>
                    <a:pt x="79" y="29"/>
                    <a:pt x="75" y="29"/>
                    <a:pt x="71" y="29"/>
                  </a:cubicBezTo>
                  <a:cubicBezTo>
                    <a:pt x="64" y="29"/>
                    <a:pt x="56" y="28"/>
                    <a:pt x="49" y="26"/>
                  </a:cubicBezTo>
                  <a:cubicBezTo>
                    <a:pt x="37" y="22"/>
                    <a:pt x="24" y="19"/>
                    <a:pt x="14" y="11"/>
                  </a:cubicBezTo>
                  <a:cubicBezTo>
                    <a:pt x="0" y="34"/>
                    <a:pt x="6" y="59"/>
                    <a:pt x="30" y="73"/>
                  </a:cubicBezTo>
                  <a:cubicBezTo>
                    <a:pt x="45" y="81"/>
                    <a:pt x="63" y="87"/>
                    <a:pt x="78" y="96"/>
                  </a:cubicBezTo>
                  <a:cubicBezTo>
                    <a:pt x="84" y="101"/>
                    <a:pt x="88" y="108"/>
                    <a:pt x="95" y="112"/>
                  </a:cubicBezTo>
                  <a:cubicBezTo>
                    <a:pt x="103" y="118"/>
                    <a:pt x="111" y="125"/>
                    <a:pt x="119" y="130"/>
                  </a:cubicBezTo>
                  <a:cubicBezTo>
                    <a:pt x="134" y="138"/>
                    <a:pt x="158" y="147"/>
                    <a:pt x="179" y="147"/>
                  </a:cubicBezTo>
                  <a:cubicBezTo>
                    <a:pt x="190" y="147"/>
                    <a:pt x="200" y="144"/>
                    <a:pt x="208" y="139"/>
                  </a:cubicBezTo>
                  <a:cubicBezTo>
                    <a:pt x="219" y="132"/>
                    <a:pt x="230" y="120"/>
                    <a:pt x="235" y="108"/>
                  </a:cubicBezTo>
                  <a:cubicBezTo>
                    <a:pt x="238" y="100"/>
                    <a:pt x="237" y="96"/>
                    <a:pt x="230" y="91"/>
                  </a:cubicBezTo>
                  <a:cubicBezTo>
                    <a:pt x="224" y="86"/>
                    <a:pt x="218" y="81"/>
                    <a:pt x="213" y="75"/>
                  </a:cubicBezTo>
                  <a:cubicBezTo>
                    <a:pt x="208" y="70"/>
                    <a:pt x="204" y="63"/>
                    <a:pt x="198" y="58"/>
                  </a:cubicBezTo>
                  <a:cubicBezTo>
                    <a:pt x="191" y="52"/>
                    <a:pt x="184" y="49"/>
                    <a:pt x="178" y="41"/>
                  </a:cubicBezTo>
                  <a:cubicBezTo>
                    <a:pt x="173" y="35"/>
                    <a:pt x="166" y="29"/>
                    <a:pt x="160" y="23"/>
                  </a:cubicBezTo>
                  <a:cubicBezTo>
                    <a:pt x="155" y="17"/>
                    <a:pt x="152" y="0"/>
                    <a:pt x="1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2" name="Freeform 480">
              <a:extLst>
                <a:ext uri="{FF2B5EF4-FFF2-40B4-BE49-F238E27FC236}">
                  <a16:creationId xmlns:a16="http://schemas.microsoft.com/office/drawing/2014/main" id="{705F1E99-D610-4E33-B62E-4EA0E12F7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3312"/>
              <a:ext cx="588" cy="378"/>
            </a:xfrm>
            <a:custGeom>
              <a:avLst/>
              <a:gdLst>
                <a:gd name="T0" fmla="*/ 2159 w 235"/>
                <a:gd name="T1" fmla="*/ 63 h 151"/>
                <a:gd name="T2" fmla="*/ 2242 w 235"/>
                <a:gd name="T3" fmla="*/ 95 h 151"/>
                <a:gd name="T4" fmla="*/ 2430 w 235"/>
                <a:gd name="T5" fmla="*/ 408 h 151"/>
                <a:gd name="T6" fmla="*/ 2847 w 235"/>
                <a:gd name="T7" fmla="*/ 846 h 151"/>
                <a:gd name="T8" fmla="*/ 3243 w 235"/>
                <a:gd name="T9" fmla="*/ 1222 h 151"/>
                <a:gd name="T10" fmla="*/ 3588 w 235"/>
                <a:gd name="T11" fmla="*/ 1555 h 151"/>
                <a:gd name="T12" fmla="*/ 3588 w 235"/>
                <a:gd name="T13" fmla="*/ 1710 h 151"/>
                <a:gd name="T14" fmla="*/ 2742 w 235"/>
                <a:gd name="T15" fmla="*/ 2306 h 151"/>
                <a:gd name="T16" fmla="*/ 1439 w 235"/>
                <a:gd name="T17" fmla="*/ 1772 h 151"/>
                <a:gd name="T18" fmla="*/ 425 w 235"/>
                <a:gd name="T19" fmla="*/ 1147 h 151"/>
                <a:gd name="T20" fmla="*/ 188 w 235"/>
                <a:gd name="T21" fmla="*/ 220 h 151"/>
                <a:gd name="T22" fmla="*/ 145 w 235"/>
                <a:gd name="T23" fmla="*/ 238 h 151"/>
                <a:gd name="T24" fmla="*/ 1051 w 235"/>
                <a:gd name="T25" fmla="*/ 521 h 151"/>
                <a:gd name="T26" fmla="*/ 1804 w 235"/>
                <a:gd name="T27" fmla="*/ 270 h 151"/>
                <a:gd name="T28" fmla="*/ 2159 w 235"/>
                <a:gd name="T29" fmla="*/ 63 h 151"/>
                <a:gd name="T30" fmla="*/ 2147 w 235"/>
                <a:gd name="T31" fmla="*/ 33 h 151"/>
                <a:gd name="T32" fmla="*/ 2147 w 235"/>
                <a:gd name="T33" fmla="*/ 33 h 151"/>
                <a:gd name="T34" fmla="*/ 2117 w 235"/>
                <a:gd name="T35" fmla="*/ 20 h 151"/>
                <a:gd name="T36" fmla="*/ 2129 w 235"/>
                <a:gd name="T37" fmla="*/ 20 h 151"/>
                <a:gd name="T38" fmla="*/ 1239 w 235"/>
                <a:gd name="T39" fmla="*/ 438 h 151"/>
                <a:gd name="T40" fmla="*/ 721 w 235"/>
                <a:gd name="T41" fmla="*/ 408 h 151"/>
                <a:gd name="T42" fmla="*/ 158 w 235"/>
                <a:gd name="T43" fmla="*/ 158 h 151"/>
                <a:gd name="T44" fmla="*/ 0 w 235"/>
                <a:gd name="T45" fmla="*/ 596 h 151"/>
                <a:gd name="T46" fmla="*/ 1146 w 235"/>
                <a:gd name="T47" fmla="*/ 1567 h 151"/>
                <a:gd name="T48" fmla="*/ 1784 w 235"/>
                <a:gd name="T49" fmla="*/ 2100 h 151"/>
                <a:gd name="T50" fmla="*/ 3213 w 235"/>
                <a:gd name="T51" fmla="*/ 2243 h 151"/>
                <a:gd name="T52" fmla="*/ 3681 w 235"/>
                <a:gd name="T53" fmla="*/ 1617 h 151"/>
                <a:gd name="T54" fmla="*/ 3568 w 235"/>
                <a:gd name="T55" fmla="*/ 1429 h 151"/>
                <a:gd name="T56" fmla="*/ 3055 w 235"/>
                <a:gd name="T57" fmla="*/ 909 h 151"/>
                <a:gd name="T58" fmla="*/ 2742 w 235"/>
                <a:gd name="T59" fmla="*/ 658 h 151"/>
                <a:gd name="T60" fmla="*/ 2410 w 235"/>
                <a:gd name="T61" fmla="*/ 283 h 151"/>
                <a:gd name="T62" fmla="*/ 2272 w 235"/>
                <a:gd name="T63" fmla="*/ 33 h 151"/>
                <a:gd name="T64" fmla="*/ 2147 w 235"/>
                <a:gd name="T65" fmla="*/ 0 h 151"/>
                <a:gd name="T66" fmla="*/ 2129 w 235"/>
                <a:gd name="T67" fmla="*/ 20 h 1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5" h="151">
                  <a:moveTo>
                    <a:pt x="137" y="2"/>
                  </a:moveTo>
                  <a:cubicBezTo>
                    <a:pt x="138" y="4"/>
                    <a:pt x="138" y="4"/>
                    <a:pt x="138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40" y="4"/>
                    <a:pt x="142" y="4"/>
                    <a:pt x="143" y="6"/>
                  </a:cubicBezTo>
                  <a:cubicBezTo>
                    <a:pt x="145" y="8"/>
                    <a:pt x="147" y="12"/>
                    <a:pt x="149" y="16"/>
                  </a:cubicBezTo>
                  <a:cubicBezTo>
                    <a:pt x="151" y="20"/>
                    <a:pt x="152" y="24"/>
                    <a:pt x="155" y="26"/>
                  </a:cubicBezTo>
                  <a:cubicBezTo>
                    <a:pt x="160" y="33"/>
                    <a:pt x="167" y="38"/>
                    <a:pt x="172" y="45"/>
                  </a:cubicBezTo>
                  <a:cubicBezTo>
                    <a:pt x="175" y="48"/>
                    <a:pt x="179" y="51"/>
                    <a:pt x="182" y="54"/>
                  </a:cubicBezTo>
                  <a:cubicBezTo>
                    <a:pt x="186" y="56"/>
                    <a:pt x="189" y="59"/>
                    <a:pt x="193" y="61"/>
                  </a:cubicBezTo>
                  <a:cubicBezTo>
                    <a:pt x="198" y="66"/>
                    <a:pt x="202" y="73"/>
                    <a:pt x="207" y="78"/>
                  </a:cubicBezTo>
                  <a:cubicBezTo>
                    <a:pt x="213" y="84"/>
                    <a:pt x="219" y="90"/>
                    <a:pt x="225" y="95"/>
                  </a:cubicBezTo>
                  <a:cubicBezTo>
                    <a:pt x="227" y="96"/>
                    <a:pt x="229" y="98"/>
                    <a:pt x="229" y="99"/>
                  </a:cubicBezTo>
                  <a:cubicBezTo>
                    <a:pt x="230" y="100"/>
                    <a:pt x="231" y="101"/>
                    <a:pt x="231" y="103"/>
                  </a:cubicBezTo>
                  <a:cubicBezTo>
                    <a:pt x="231" y="105"/>
                    <a:pt x="230" y="107"/>
                    <a:pt x="229" y="109"/>
                  </a:cubicBezTo>
                  <a:cubicBezTo>
                    <a:pt x="225" y="121"/>
                    <a:pt x="213" y="132"/>
                    <a:pt x="203" y="139"/>
                  </a:cubicBezTo>
                  <a:cubicBezTo>
                    <a:pt x="196" y="144"/>
                    <a:pt x="186" y="147"/>
                    <a:pt x="175" y="147"/>
                  </a:cubicBezTo>
                  <a:cubicBezTo>
                    <a:pt x="155" y="147"/>
                    <a:pt x="131" y="139"/>
                    <a:pt x="116" y="130"/>
                  </a:cubicBezTo>
                  <a:cubicBezTo>
                    <a:pt x="108" y="126"/>
                    <a:pt x="100" y="119"/>
                    <a:pt x="92" y="113"/>
                  </a:cubicBezTo>
                  <a:cubicBezTo>
                    <a:pt x="86" y="108"/>
                    <a:pt x="82" y="102"/>
                    <a:pt x="75" y="97"/>
                  </a:cubicBezTo>
                  <a:cubicBezTo>
                    <a:pt x="60" y="87"/>
                    <a:pt x="42" y="81"/>
                    <a:pt x="27" y="73"/>
                  </a:cubicBezTo>
                  <a:cubicBezTo>
                    <a:pt x="12" y="64"/>
                    <a:pt x="4" y="52"/>
                    <a:pt x="4" y="38"/>
                  </a:cubicBezTo>
                  <a:cubicBezTo>
                    <a:pt x="4" y="30"/>
                    <a:pt x="7" y="22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9" y="23"/>
                    <a:pt x="33" y="26"/>
                    <a:pt x="45" y="30"/>
                  </a:cubicBezTo>
                  <a:cubicBezTo>
                    <a:pt x="52" y="32"/>
                    <a:pt x="59" y="33"/>
                    <a:pt x="67" y="33"/>
                  </a:cubicBezTo>
                  <a:cubicBezTo>
                    <a:pt x="71" y="33"/>
                    <a:pt x="75" y="33"/>
                    <a:pt x="79" y="32"/>
                  </a:cubicBezTo>
                  <a:cubicBezTo>
                    <a:pt x="93" y="30"/>
                    <a:pt x="104" y="23"/>
                    <a:pt x="115" y="17"/>
                  </a:cubicBezTo>
                  <a:cubicBezTo>
                    <a:pt x="121" y="14"/>
                    <a:pt x="131" y="9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29" y="5"/>
                    <a:pt x="120" y="10"/>
                    <a:pt x="113" y="14"/>
                  </a:cubicBezTo>
                  <a:cubicBezTo>
                    <a:pt x="102" y="19"/>
                    <a:pt x="91" y="26"/>
                    <a:pt x="79" y="28"/>
                  </a:cubicBezTo>
                  <a:cubicBezTo>
                    <a:pt x="75" y="29"/>
                    <a:pt x="71" y="29"/>
                    <a:pt x="67" y="29"/>
                  </a:cubicBezTo>
                  <a:cubicBezTo>
                    <a:pt x="60" y="29"/>
                    <a:pt x="53" y="28"/>
                    <a:pt x="46" y="26"/>
                  </a:cubicBezTo>
                  <a:cubicBezTo>
                    <a:pt x="34" y="23"/>
                    <a:pt x="21" y="20"/>
                    <a:pt x="12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3" y="21"/>
                    <a:pt x="0" y="29"/>
                    <a:pt x="0" y="38"/>
                  </a:cubicBezTo>
                  <a:cubicBezTo>
                    <a:pt x="0" y="53"/>
                    <a:pt x="9" y="67"/>
                    <a:pt x="25" y="76"/>
                  </a:cubicBezTo>
                  <a:cubicBezTo>
                    <a:pt x="41" y="85"/>
                    <a:pt x="58" y="90"/>
                    <a:pt x="73" y="100"/>
                  </a:cubicBezTo>
                  <a:cubicBezTo>
                    <a:pt x="79" y="104"/>
                    <a:pt x="83" y="111"/>
                    <a:pt x="89" y="116"/>
                  </a:cubicBezTo>
                  <a:cubicBezTo>
                    <a:pt x="97" y="122"/>
                    <a:pt x="105" y="129"/>
                    <a:pt x="114" y="134"/>
                  </a:cubicBezTo>
                  <a:cubicBezTo>
                    <a:pt x="130" y="142"/>
                    <a:pt x="154" y="151"/>
                    <a:pt x="175" y="151"/>
                  </a:cubicBezTo>
                  <a:cubicBezTo>
                    <a:pt x="186" y="151"/>
                    <a:pt x="197" y="148"/>
                    <a:pt x="205" y="143"/>
                  </a:cubicBezTo>
                  <a:cubicBezTo>
                    <a:pt x="216" y="135"/>
                    <a:pt x="228" y="124"/>
                    <a:pt x="233" y="111"/>
                  </a:cubicBezTo>
                  <a:cubicBezTo>
                    <a:pt x="234" y="108"/>
                    <a:pt x="235" y="105"/>
                    <a:pt x="235" y="103"/>
                  </a:cubicBezTo>
                  <a:cubicBezTo>
                    <a:pt x="235" y="101"/>
                    <a:pt x="234" y="99"/>
                    <a:pt x="233" y="97"/>
                  </a:cubicBezTo>
                  <a:cubicBezTo>
                    <a:pt x="232" y="95"/>
                    <a:pt x="230" y="93"/>
                    <a:pt x="228" y="91"/>
                  </a:cubicBezTo>
                  <a:cubicBezTo>
                    <a:pt x="221" y="87"/>
                    <a:pt x="216" y="81"/>
                    <a:pt x="210" y="76"/>
                  </a:cubicBezTo>
                  <a:cubicBezTo>
                    <a:pt x="205" y="70"/>
                    <a:pt x="202" y="64"/>
                    <a:pt x="195" y="58"/>
                  </a:cubicBezTo>
                  <a:cubicBezTo>
                    <a:pt x="192" y="55"/>
                    <a:pt x="188" y="53"/>
                    <a:pt x="185" y="50"/>
                  </a:cubicBezTo>
                  <a:cubicBezTo>
                    <a:pt x="181" y="48"/>
                    <a:pt x="178" y="46"/>
                    <a:pt x="175" y="42"/>
                  </a:cubicBezTo>
                  <a:cubicBezTo>
                    <a:pt x="170" y="35"/>
                    <a:pt x="163" y="30"/>
                    <a:pt x="158" y="24"/>
                  </a:cubicBezTo>
                  <a:cubicBezTo>
                    <a:pt x="157" y="23"/>
                    <a:pt x="156" y="21"/>
                    <a:pt x="154" y="18"/>
                  </a:cubicBezTo>
                  <a:cubicBezTo>
                    <a:pt x="153" y="14"/>
                    <a:pt x="151" y="10"/>
                    <a:pt x="149" y="6"/>
                  </a:cubicBezTo>
                  <a:cubicBezTo>
                    <a:pt x="147" y="5"/>
                    <a:pt x="146" y="3"/>
                    <a:pt x="145" y="2"/>
                  </a:cubicBezTo>
                  <a:cubicBezTo>
                    <a:pt x="143" y="1"/>
                    <a:pt x="141" y="0"/>
                    <a:pt x="139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3" name="Freeform 481">
              <a:extLst>
                <a:ext uri="{FF2B5EF4-FFF2-40B4-BE49-F238E27FC236}">
                  <a16:creationId xmlns:a16="http://schemas.microsoft.com/office/drawing/2014/main" id="{42F6545D-EFC7-4F04-AD7E-2C3C4122E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3355"/>
              <a:ext cx="150" cy="155"/>
            </a:xfrm>
            <a:custGeom>
              <a:avLst/>
              <a:gdLst>
                <a:gd name="T0" fmla="*/ 20 w 60"/>
                <a:gd name="T1" fmla="*/ 50 h 62"/>
                <a:gd name="T2" fmla="*/ 50 w 60"/>
                <a:gd name="T3" fmla="*/ 33 h 62"/>
                <a:gd name="T4" fmla="*/ 83 w 60"/>
                <a:gd name="T5" fmla="*/ 50 h 62"/>
                <a:gd name="T6" fmla="*/ 158 w 60"/>
                <a:gd name="T7" fmla="*/ 158 h 62"/>
                <a:gd name="T8" fmla="*/ 408 w 60"/>
                <a:gd name="T9" fmla="*/ 395 h 62"/>
                <a:gd name="T10" fmla="*/ 708 w 60"/>
                <a:gd name="T11" fmla="*/ 550 h 62"/>
                <a:gd name="T12" fmla="*/ 833 w 60"/>
                <a:gd name="T13" fmla="*/ 738 h 62"/>
                <a:gd name="T14" fmla="*/ 908 w 60"/>
                <a:gd name="T15" fmla="*/ 938 h 62"/>
                <a:gd name="T16" fmla="*/ 908 w 60"/>
                <a:gd name="T17" fmla="*/ 958 h 62"/>
                <a:gd name="T18" fmla="*/ 938 w 60"/>
                <a:gd name="T19" fmla="*/ 970 h 62"/>
                <a:gd name="T20" fmla="*/ 938 w 60"/>
                <a:gd name="T21" fmla="*/ 938 h 62"/>
                <a:gd name="T22" fmla="*/ 863 w 60"/>
                <a:gd name="T23" fmla="*/ 720 h 62"/>
                <a:gd name="T24" fmla="*/ 720 w 60"/>
                <a:gd name="T25" fmla="*/ 533 h 62"/>
                <a:gd name="T26" fmla="*/ 425 w 60"/>
                <a:gd name="T27" fmla="*/ 375 h 62"/>
                <a:gd name="T28" fmla="*/ 175 w 60"/>
                <a:gd name="T29" fmla="*/ 145 h 62"/>
                <a:gd name="T30" fmla="*/ 125 w 60"/>
                <a:gd name="T31" fmla="*/ 63 h 62"/>
                <a:gd name="T32" fmla="*/ 95 w 60"/>
                <a:gd name="T33" fmla="*/ 20 h 62"/>
                <a:gd name="T34" fmla="*/ 50 w 60"/>
                <a:gd name="T35" fmla="*/ 0 h 62"/>
                <a:gd name="T36" fmla="*/ 0 w 60"/>
                <a:gd name="T37" fmla="*/ 20 h 62"/>
                <a:gd name="T38" fmla="*/ 20 w 60"/>
                <a:gd name="T39" fmla="*/ 50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" h="62">
                  <a:moveTo>
                    <a:pt x="1" y="3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4"/>
                    <a:pt x="8" y="7"/>
                    <a:pt x="10" y="10"/>
                  </a:cubicBezTo>
                  <a:cubicBezTo>
                    <a:pt x="14" y="17"/>
                    <a:pt x="18" y="21"/>
                    <a:pt x="26" y="25"/>
                  </a:cubicBezTo>
                  <a:cubicBezTo>
                    <a:pt x="32" y="29"/>
                    <a:pt x="40" y="31"/>
                    <a:pt x="45" y="35"/>
                  </a:cubicBezTo>
                  <a:cubicBezTo>
                    <a:pt x="47" y="38"/>
                    <a:pt x="51" y="42"/>
                    <a:pt x="53" y="47"/>
                  </a:cubicBezTo>
                  <a:cubicBezTo>
                    <a:pt x="56" y="51"/>
                    <a:pt x="58" y="56"/>
                    <a:pt x="58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1"/>
                    <a:pt x="60" y="61"/>
                    <a:pt x="60" y="60"/>
                  </a:cubicBezTo>
                  <a:cubicBezTo>
                    <a:pt x="60" y="56"/>
                    <a:pt x="58" y="51"/>
                    <a:pt x="55" y="46"/>
                  </a:cubicBezTo>
                  <a:cubicBezTo>
                    <a:pt x="52" y="41"/>
                    <a:pt x="49" y="36"/>
                    <a:pt x="46" y="34"/>
                  </a:cubicBezTo>
                  <a:cubicBezTo>
                    <a:pt x="41" y="29"/>
                    <a:pt x="33" y="27"/>
                    <a:pt x="27" y="24"/>
                  </a:cubicBezTo>
                  <a:cubicBezTo>
                    <a:pt x="19" y="20"/>
                    <a:pt x="16" y="16"/>
                    <a:pt x="11" y="9"/>
                  </a:cubicBezTo>
                  <a:cubicBezTo>
                    <a:pt x="10" y="7"/>
                    <a:pt x="10" y="5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Freeform 482">
              <a:extLst>
                <a:ext uri="{FF2B5EF4-FFF2-40B4-BE49-F238E27FC236}">
                  <a16:creationId xmlns:a16="http://schemas.microsoft.com/office/drawing/2014/main" id="{35EB9CA0-9B26-4DF3-B99A-FC1927ED7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372"/>
              <a:ext cx="75" cy="108"/>
            </a:xfrm>
            <a:custGeom>
              <a:avLst/>
              <a:gdLst>
                <a:gd name="T0" fmla="*/ 0 w 30"/>
                <a:gd name="T1" fmla="*/ 20 h 43"/>
                <a:gd name="T2" fmla="*/ 95 w 30"/>
                <a:gd name="T3" fmla="*/ 176 h 43"/>
                <a:gd name="T4" fmla="*/ 95 w 30"/>
                <a:gd name="T5" fmla="*/ 208 h 43"/>
                <a:gd name="T6" fmla="*/ 83 w 30"/>
                <a:gd name="T7" fmla="*/ 347 h 43"/>
                <a:gd name="T8" fmla="*/ 95 w 30"/>
                <a:gd name="T9" fmla="*/ 409 h 43"/>
                <a:gd name="T10" fmla="*/ 270 w 30"/>
                <a:gd name="T11" fmla="*/ 555 h 43"/>
                <a:gd name="T12" fmla="*/ 458 w 30"/>
                <a:gd name="T13" fmla="*/ 681 h 43"/>
                <a:gd name="T14" fmla="*/ 470 w 30"/>
                <a:gd name="T15" fmla="*/ 663 h 43"/>
                <a:gd name="T16" fmla="*/ 270 w 30"/>
                <a:gd name="T17" fmla="*/ 522 h 43"/>
                <a:gd name="T18" fmla="*/ 125 w 30"/>
                <a:gd name="T19" fmla="*/ 397 h 43"/>
                <a:gd name="T20" fmla="*/ 113 w 30"/>
                <a:gd name="T21" fmla="*/ 347 h 43"/>
                <a:gd name="T22" fmla="*/ 125 w 30"/>
                <a:gd name="T23" fmla="*/ 208 h 43"/>
                <a:gd name="T24" fmla="*/ 125 w 30"/>
                <a:gd name="T25" fmla="*/ 176 h 43"/>
                <a:gd name="T26" fmla="*/ 20 w 30"/>
                <a:gd name="T27" fmla="*/ 0 h 43"/>
                <a:gd name="T28" fmla="*/ 0 w 30"/>
                <a:gd name="T29" fmla="*/ 20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43">
                  <a:moveTo>
                    <a:pt x="0" y="1"/>
                  </a:moveTo>
                  <a:cubicBezTo>
                    <a:pt x="3" y="4"/>
                    <a:pt x="5" y="7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6"/>
                    <a:pt x="5" y="19"/>
                    <a:pt x="5" y="22"/>
                  </a:cubicBezTo>
                  <a:cubicBezTo>
                    <a:pt x="5" y="23"/>
                    <a:pt x="5" y="24"/>
                    <a:pt x="6" y="26"/>
                  </a:cubicBezTo>
                  <a:cubicBezTo>
                    <a:pt x="7" y="30"/>
                    <a:pt x="12" y="33"/>
                    <a:pt x="17" y="35"/>
                  </a:cubicBezTo>
                  <a:cubicBezTo>
                    <a:pt x="21" y="38"/>
                    <a:pt x="26" y="40"/>
                    <a:pt x="29" y="43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7" y="38"/>
                    <a:pt x="22" y="36"/>
                    <a:pt x="17" y="33"/>
                  </a:cubicBezTo>
                  <a:cubicBezTo>
                    <a:pt x="13" y="31"/>
                    <a:pt x="9" y="28"/>
                    <a:pt x="8" y="25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19"/>
                    <a:pt x="8" y="16"/>
                    <a:pt x="8" y="13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7" y="6"/>
                    <a:pt x="4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Freeform 483">
              <a:extLst>
                <a:ext uri="{FF2B5EF4-FFF2-40B4-BE49-F238E27FC236}">
                  <a16:creationId xmlns:a16="http://schemas.microsoft.com/office/drawing/2014/main" id="{0816E4B2-4ABB-498C-BF69-FA4FA7063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85"/>
              <a:ext cx="45" cy="112"/>
            </a:xfrm>
            <a:custGeom>
              <a:avLst/>
              <a:gdLst>
                <a:gd name="T0" fmla="*/ 250 w 18"/>
                <a:gd name="T1" fmla="*/ 0 h 45"/>
                <a:gd name="T2" fmla="*/ 250 w 18"/>
                <a:gd name="T3" fmla="*/ 30 h 45"/>
                <a:gd name="T4" fmla="*/ 125 w 18"/>
                <a:gd name="T5" fmla="*/ 279 h 45"/>
                <a:gd name="T6" fmla="*/ 0 w 18"/>
                <a:gd name="T7" fmla="*/ 694 h 45"/>
                <a:gd name="T8" fmla="*/ 33 w 18"/>
                <a:gd name="T9" fmla="*/ 694 h 45"/>
                <a:gd name="T10" fmla="*/ 158 w 18"/>
                <a:gd name="T11" fmla="*/ 291 h 45"/>
                <a:gd name="T12" fmla="*/ 283 w 18"/>
                <a:gd name="T13" fmla="*/ 30 h 45"/>
                <a:gd name="T14" fmla="*/ 283 w 18"/>
                <a:gd name="T15" fmla="*/ 0 h 45"/>
                <a:gd name="T16" fmla="*/ 250 w 18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5">
                  <a:moveTo>
                    <a:pt x="16" y="0"/>
                  </a:move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1" y="13"/>
                    <a:pt x="8" y="18"/>
                  </a:cubicBezTo>
                  <a:cubicBezTo>
                    <a:pt x="4" y="26"/>
                    <a:pt x="2" y="35"/>
                    <a:pt x="0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4" y="36"/>
                    <a:pt x="5" y="27"/>
                    <a:pt x="10" y="19"/>
                  </a:cubicBezTo>
                  <a:cubicBezTo>
                    <a:pt x="13" y="14"/>
                    <a:pt x="18" y="8"/>
                    <a:pt x="18" y="2"/>
                  </a:cubicBezTo>
                  <a:cubicBezTo>
                    <a:pt x="18" y="1"/>
                    <a:pt x="18" y="1"/>
                    <a:pt x="18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Freeform 484">
              <a:extLst>
                <a:ext uri="{FF2B5EF4-FFF2-40B4-BE49-F238E27FC236}">
                  <a16:creationId xmlns:a16="http://schemas.microsoft.com/office/drawing/2014/main" id="{768C3EFF-812F-4CFC-B822-F5876CF33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402"/>
              <a:ext cx="20" cy="83"/>
            </a:xfrm>
            <a:custGeom>
              <a:avLst/>
              <a:gdLst>
                <a:gd name="T0" fmla="*/ 20 w 8"/>
                <a:gd name="T1" fmla="*/ 0 h 33"/>
                <a:gd name="T2" fmla="*/ 0 w 8"/>
                <a:gd name="T3" fmla="*/ 83 h 33"/>
                <a:gd name="T4" fmla="*/ 50 w 8"/>
                <a:gd name="T5" fmla="*/ 254 h 33"/>
                <a:gd name="T6" fmla="*/ 95 w 8"/>
                <a:gd name="T7" fmla="*/ 430 h 33"/>
                <a:gd name="T8" fmla="*/ 83 w 8"/>
                <a:gd name="T9" fmla="*/ 506 h 33"/>
                <a:gd name="T10" fmla="*/ 113 w 8"/>
                <a:gd name="T11" fmla="*/ 526 h 33"/>
                <a:gd name="T12" fmla="*/ 125 w 8"/>
                <a:gd name="T13" fmla="*/ 430 h 33"/>
                <a:gd name="T14" fmla="*/ 83 w 8"/>
                <a:gd name="T15" fmla="*/ 254 h 33"/>
                <a:gd name="T16" fmla="*/ 33 w 8"/>
                <a:gd name="T17" fmla="*/ 83 h 33"/>
                <a:gd name="T18" fmla="*/ 50 w 8"/>
                <a:gd name="T19" fmla="*/ 20 h 33"/>
                <a:gd name="T20" fmla="*/ 20 w 8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33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9"/>
                    <a:pt x="2" y="13"/>
                    <a:pt x="3" y="16"/>
                  </a:cubicBezTo>
                  <a:cubicBezTo>
                    <a:pt x="5" y="20"/>
                    <a:pt x="6" y="23"/>
                    <a:pt x="6" y="27"/>
                  </a:cubicBezTo>
                  <a:cubicBezTo>
                    <a:pt x="6" y="29"/>
                    <a:pt x="6" y="30"/>
                    <a:pt x="5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1"/>
                    <a:pt x="8" y="29"/>
                    <a:pt x="8" y="27"/>
                  </a:cubicBezTo>
                  <a:cubicBezTo>
                    <a:pt x="8" y="23"/>
                    <a:pt x="6" y="19"/>
                    <a:pt x="5" y="16"/>
                  </a:cubicBezTo>
                  <a:cubicBezTo>
                    <a:pt x="4" y="12"/>
                    <a:pt x="2" y="8"/>
                    <a:pt x="2" y="5"/>
                  </a:cubicBezTo>
                  <a:cubicBezTo>
                    <a:pt x="2" y="4"/>
                    <a:pt x="3" y="2"/>
                    <a:pt x="3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Freeform 485">
              <a:extLst>
                <a:ext uri="{FF2B5EF4-FFF2-40B4-BE49-F238E27FC236}">
                  <a16:creationId xmlns:a16="http://schemas.microsoft.com/office/drawing/2014/main" id="{B2045D8B-CE00-4A84-A0B2-6CA0D1BD1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3390"/>
              <a:ext cx="48" cy="55"/>
            </a:xfrm>
            <a:custGeom>
              <a:avLst/>
              <a:gdLst>
                <a:gd name="T0" fmla="*/ 275 w 19"/>
                <a:gd name="T1" fmla="*/ 0 h 22"/>
                <a:gd name="T2" fmla="*/ 210 w 19"/>
                <a:gd name="T3" fmla="*/ 83 h 22"/>
                <a:gd name="T4" fmla="*/ 83 w 19"/>
                <a:gd name="T5" fmla="*/ 158 h 22"/>
                <a:gd name="T6" fmla="*/ 0 w 19"/>
                <a:gd name="T7" fmla="*/ 313 h 22"/>
                <a:gd name="T8" fmla="*/ 0 w 19"/>
                <a:gd name="T9" fmla="*/ 345 h 22"/>
                <a:gd name="T10" fmla="*/ 33 w 19"/>
                <a:gd name="T11" fmla="*/ 333 h 22"/>
                <a:gd name="T12" fmla="*/ 33 w 19"/>
                <a:gd name="T13" fmla="*/ 313 h 22"/>
                <a:gd name="T14" fmla="*/ 63 w 19"/>
                <a:gd name="T15" fmla="*/ 208 h 22"/>
                <a:gd name="T16" fmla="*/ 179 w 19"/>
                <a:gd name="T17" fmla="*/ 145 h 22"/>
                <a:gd name="T18" fmla="*/ 306 w 19"/>
                <a:gd name="T19" fmla="*/ 20 h 22"/>
                <a:gd name="T20" fmla="*/ 275 w 19"/>
                <a:gd name="T21" fmla="*/ 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22">
                  <a:moveTo>
                    <a:pt x="17" y="0"/>
                  </a:moveTo>
                  <a:cubicBezTo>
                    <a:pt x="16" y="3"/>
                    <a:pt x="15" y="4"/>
                    <a:pt x="13" y="5"/>
                  </a:cubicBezTo>
                  <a:cubicBezTo>
                    <a:pt x="11" y="7"/>
                    <a:pt x="7" y="8"/>
                    <a:pt x="5" y="10"/>
                  </a:cubicBezTo>
                  <a:cubicBezTo>
                    <a:pt x="2" y="12"/>
                    <a:pt x="0" y="15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17"/>
                    <a:pt x="3" y="15"/>
                    <a:pt x="4" y="13"/>
                  </a:cubicBezTo>
                  <a:cubicBezTo>
                    <a:pt x="6" y="11"/>
                    <a:pt x="8" y="10"/>
                    <a:pt x="11" y="9"/>
                  </a:cubicBezTo>
                  <a:cubicBezTo>
                    <a:pt x="14" y="7"/>
                    <a:pt x="17" y="5"/>
                    <a:pt x="19" y="1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4" name="Group 486">
            <a:extLst>
              <a:ext uri="{FF2B5EF4-FFF2-40B4-BE49-F238E27FC236}">
                <a16:creationId xmlns:a16="http://schemas.microsoft.com/office/drawing/2014/main" id="{5377347B-B809-4634-8B17-6325CCDFB36D}"/>
              </a:ext>
            </a:extLst>
          </p:cNvPr>
          <p:cNvGrpSpPr>
            <a:grpSpLocks/>
          </p:cNvGrpSpPr>
          <p:nvPr/>
        </p:nvGrpSpPr>
        <p:grpSpPr bwMode="auto">
          <a:xfrm>
            <a:off x="5572125" y="1133475"/>
            <a:ext cx="685800" cy="466725"/>
            <a:chOff x="2203" y="766"/>
            <a:chExt cx="718" cy="490"/>
          </a:xfrm>
        </p:grpSpPr>
        <p:sp>
          <p:nvSpPr>
            <p:cNvPr id="23642" name="Freeform 487">
              <a:extLst>
                <a:ext uri="{FF2B5EF4-FFF2-40B4-BE49-F238E27FC236}">
                  <a16:creationId xmlns:a16="http://schemas.microsoft.com/office/drawing/2014/main" id="{AC81225A-7ACF-481B-86E5-46A94D145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768"/>
              <a:ext cx="718" cy="486"/>
            </a:xfrm>
            <a:custGeom>
              <a:avLst/>
              <a:gdLst>
                <a:gd name="T0" fmla="*/ 1709 w 287"/>
                <a:gd name="T1" fmla="*/ 0 h 194"/>
                <a:gd name="T2" fmla="*/ 1551 w 287"/>
                <a:gd name="T3" fmla="*/ 20 h 194"/>
                <a:gd name="T4" fmla="*/ 1238 w 287"/>
                <a:gd name="T5" fmla="*/ 125 h 194"/>
                <a:gd name="T6" fmla="*/ 1176 w 287"/>
                <a:gd name="T7" fmla="*/ 313 h 194"/>
                <a:gd name="T8" fmla="*/ 833 w 287"/>
                <a:gd name="T9" fmla="*/ 426 h 194"/>
                <a:gd name="T10" fmla="*/ 333 w 287"/>
                <a:gd name="T11" fmla="*/ 772 h 194"/>
                <a:gd name="T12" fmla="*/ 125 w 287"/>
                <a:gd name="T13" fmla="*/ 1255 h 194"/>
                <a:gd name="T14" fmla="*/ 50 w 287"/>
                <a:gd name="T15" fmla="*/ 1618 h 194"/>
                <a:gd name="T16" fmla="*/ 95 w 287"/>
                <a:gd name="T17" fmla="*/ 1984 h 194"/>
                <a:gd name="T18" fmla="*/ 238 w 287"/>
                <a:gd name="T19" fmla="*/ 2215 h 194"/>
                <a:gd name="T20" fmla="*/ 220 w 287"/>
                <a:gd name="T21" fmla="*/ 2468 h 194"/>
                <a:gd name="T22" fmla="*/ 345 w 287"/>
                <a:gd name="T23" fmla="*/ 2718 h 194"/>
                <a:gd name="T24" fmla="*/ 550 w 287"/>
                <a:gd name="T25" fmla="*/ 2924 h 194"/>
                <a:gd name="T26" fmla="*/ 751 w 287"/>
                <a:gd name="T27" fmla="*/ 3051 h 194"/>
                <a:gd name="T28" fmla="*/ 771 w 287"/>
                <a:gd name="T29" fmla="*/ 3031 h 194"/>
                <a:gd name="T30" fmla="*/ 846 w 287"/>
                <a:gd name="T31" fmla="*/ 2781 h 194"/>
                <a:gd name="T32" fmla="*/ 876 w 287"/>
                <a:gd name="T33" fmla="*/ 2485 h 194"/>
                <a:gd name="T34" fmla="*/ 988 w 287"/>
                <a:gd name="T35" fmla="*/ 2059 h 194"/>
                <a:gd name="T36" fmla="*/ 1271 w 287"/>
                <a:gd name="T37" fmla="*/ 1701 h 194"/>
                <a:gd name="T38" fmla="*/ 1376 w 287"/>
                <a:gd name="T39" fmla="*/ 1731 h 194"/>
                <a:gd name="T40" fmla="*/ 1816 w 287"/>
                <a:gd name="T41" fmla="*/ 1606 h 194"/>
                <a:gd name="T42" fmla="*/ 2442 w 287"/>
                <a:gd name="T43" fmla="*/ 1576 h 194"/>
                <a:gd name="T44" fmla="*/ 2679 w 287"/>
                <a:gd name="T45" fmla="*/ 1556 h 194"/>
                <a:gd name="T46" fmla="*/ 2709 w 287"/>
                <a:gd name="T47" fmla="*/ 1556 h 194"/>
                <a:gd name="T48" fmla="*/ 2784 w 287"/>
                <a:gd name="T49" fmla="*/ 1576 h 194"/>
                <a:gd name="T50" fmla="*/ 3022 w 287"/>
                <a:gd name="T51" fmla="*/ 1588 h 194"/>
                <a:gd name="T52" fmla="*/ 3180 w 287"/>
                <a:gd name="T53" fmla="*/ 1651 h 194"/>
                <a:gd name="T54" fmla="*/ 3472 w 287"/>
                <a:gd name="T55" fmla="*/ 1776 h 194"/>
                <a:gd name="T56" fmla="*/ 3618 w 287"/>
                <a:gd name="T57" fmla="*/ 2109 h 194"/>
                <a:gd name="T58" fmla="*/ 3663 w 287"/>
                <a:gd name="T59" fmla="*/ 2518 h 194"/>
                <a:gd name="T60" fmla="*/ 3775 w 287"/>
                <a:gd name="T61" fmla="*/ 2831 h 194"/>
                <a:gd name="T62" fmla="*/ 3788 w 287"/>
                <a:gd name="T63" fmla="*/ 2861 h 194"/>
                <a:gd name="T64" fmla="*/ 3930 w 287"/>
                <a:gd name="T65" fmla="*/ 2706 h 194"/>
                <a:gd name="T66" fmla="*/ 4118 w 287"/>
                <a:gd name="T67" fmla="*/ 2580 h 194"/>
                <a:gd name="T68" fmla="*/ 4305 w 287"/>
                <a:gd name="T69" fmla="*/ 2109 h 194"/>
                <a:gd name="T70" fmla="*/ 4476 w 287"/>
                <a:gd name="T71" fmla="*/ 1731 h 194"/>
                <a:gd name="T72" fmla="*/ 4381 w 287"/>
                <a:gd name="T73" fmla="*/ 1493 h 194"/>
                <a:gd name="T74" fmla="*/ 4305 w 287"/>
                <a:gd name="T75" fmla="*/ 1005 h 194"/>
                <a:gd name="T76" fmla="*/ 3975 w 287"/>
                <a:gd name="T77" fmla="*/ 534 h 194"/>
                <a:gd name="T78" fmla="*/ 3535 w 287"/>
                <a:gd name="T79" fmla="*/ 145 h 194"/>
                <a:gd name="T80" fmla="*/ 3367 w 287"/>
                <a:gd name="T81" fmla="*/ 113 h 194"/>
                <a:gd name="T82" fmla="*/ 3067 w 287"/>
                <a:gd name="T83" fmla="*/ 158 h 194"/>
                <a:gd name="T84" fmla="*/ 3035 w 287"/>
                <a:gd name="T85" fmla="*/ 158 h 194"/>
                <a:gd name="T86" fmla="*/ 2647 w 287"/>
                <a:gd name="T87" fmla="*/ 50 h 194"/>
                <a:gd name="T88" fmla="*/ 2534 w 287"/>
                <a:gd name="T89" fmla="*/ 33 h 194"/>
                <a:gd name="T90" fmla="*/ 2116 w 287"/>
                <a:gd name="T91" fmla="*/ 145 h 194"/>
                <a:gd name="T92" fmla="*/ 2096 w 287"/>
                <a:gd name="T93" fmla="*/ 125 h 194"/>
                <a:gd name="T94" fmla="*/ 1709 w 287"/>
                <a:gd name="T95" fmla="*/ 0 h 1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7" h="194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93" y="1"/>
                    <a:pt x="84" y="3"/>
                    <a:pt x="79" y="8"/>
                  </a:cubicBezTo>
                  <a:cubicBezTo>
                    <a:pt x="76" y="12"/>
                    <a:pt x="78" y="17"/>
                    <a:pt x="75" y="20"/>
                  </a:cubicBezTo>
                  <a:cubicBezTo>
                    <a:pt x="70" y="25"/>
                    <a:pt x="58" y="25"/>
                    <a:pt x="53" y="27"/>
                  </a:cubicBezTo>
                  <a:cubicBezTo>
                    <a:pt x="41" y="32"/>
                    <a:pt x="29" y="39"/>
                    <a:pt x="21" y="49"/>
                  </a:cubicBezTo>
                  <a:cubicBezTo>
                    <a:pt x="13" y="58"/>
                    <a:pt x="8" y="69"/>
                    <a:pt x="8" y="80"/>
                  </a:cubicBezTo>
                  <a:cubicBezTo>
                    <a:pt x="7" y="89"/>
                    <a:pt x="6" y="95"/>
                    <a:pt x="3" y="103"/>
                  </a:cubicBezTo>
                  <a:cubicBezTo>
                    <a:pt x="1" y="111"/>
                    <a:pt x="0" y="119"/>
                    <a:pt x="6" y="126"/>
                  </a:cubicBezTo>
                  <a:cubicBezTo>
                    <a:pt x="10" y="131"/>
                    <a:pt x="14" y="134"/>
                    <a:pt x="15" y="141"/>
                  </a:cubicBezTo>
                  <a:cubicBezTo>
                    <a:pt x="16" y="146"/>
                    <a:pt x="13" y="151"/>
                    <a:pt x="14" y="157"/>
                  </a:cubicBezTo>
                  <a:cubicBezTo>
                    <a:pt x="15" y="163"/>
                    <a:pt x="19" y="168"/>
                    <a:pt x="22" y="173"/>
                  </a:cubicBezTo>
                  <a:cubicBezTo>
                    <a:pt x="25" y="178"/>
                    <a:pt x="30" y="183"/>
                    <a:pt x="35" y="186"/>
                  </a:cubicBezTo>
                  <a:cubicBezTo>
                    <a:pt x="39" y="189"/>
                    <a:pt x="44" y="194"/>
                    <a:pt x="48" y="194"/>
                  </a:cubicBezTo>
                  <a:cubicBezTo>
                    <a:pt x="49" y="194"/>
                    <a:pt x="49" y="193"/>
                    <a:pt x="49" y="193"/>
                  </a:cubicBezTo>
                  <a:cubicBezTo>
                    <a:pt x="58" y="192"/>
                    <a:pt x="56" y="183"/>
                    <a:pt x="54" y="177"/>
                  </a:cubicBezTo>
                  <a:cubicBezTo>
                    <a:pt x="52" y="169"/>
                    <a:pt x="54" y="165"/>
                    <a:pt x="56" y="158"/>
                  </a:cubicBezTo>
                  <a:cubicBezTo>
                    <a:pt x="59" y="149"/>
                    <a:pt x="58" y="138"/>
                    <a:pt x="63" y="131"/>
                  </a:cubicBezTo>
                  <a:cubicBezTo>
                    <a:pt x="68" y="122"/>
                    <a:pt x="77" y="119"/>
                    <a:pt x="81" y="108"/>
                  </a:cubicBezTo>
                  <a:cubicBezTo>
                    <a:pt x="84" y="109"/>
                    <a:pt x="86" y="110"/>
                    <a:pt x="88" y="110"/>
                  </a:cubicBezTo>
                  <a:cubicBezTo>
                    <a:pt x="98" y="110"/>
                    <a:pt x="106" y="103"/>
                    <a:pt x="116" y="102"/>
                  </a:cubicBezTo>
                  <a:cubicBezTo>
                    <a:pt x="129" y="101"/>
                    <a:pt x="143" y="101"/>
                    <a:pt x="156" y="100"/>
                  </a:cubicBezTo>
                  <a:cubicBezTo>
                    <a:pt x="161" y="100"/>
                    <a:pt x="166" y="99"/>
                    <a:pt x="171" y="99"/>
                  </a:cubicBezTo>
                  <a:cubicBezTo>
                    <a:pt x="172" y="99"/>
                    <a:pt x="173" y="99"/>
                    <a:pt x="173" y="99"/>
                  </a:cubicBezTo>
                  <a:cubicBezTo>
                    <a:pt x="175" y="99"/>
                    <a:pt x="175" y="99"/>
                    <a:pt x="178" y="100"/>
                  </a:cubicBezTo>
                  <a:cubicBezTo>
                    <a:pt x="183" y="101"/>
                    <a:pt x="188" y="100"/>
                    <a:pt x="193" y="101"/>
                  </a:cubicBezTo>
                  <a:cubicBezTo>
                    <a:pt x="196" y="102"/>
                    <a:pt x="199" y="104"/>
                    <a:pt x="203" y="105"/>
                  </a:cubicBezTo>
                  <a:cubicBezTo>
                    <a:pt x="210" y="107"/>
                    <a:pt x="215" y="109"/>
                    <a:pt x="222" y="113"/>
                  </a:cubicBezTo>
                  <a:cubicBezTo>
                    <a:pt x="229" y="118"/>
                    <a:pt x="229" y="126"/>
                    <a:pt x="231" y="134"/>
                  </a:cubicBezTo>
                  <a:cubicBezTo>
                    <a:pt x="232" y="143"/>
                    <a:pt x="232" y="152"/>
                    <a:pt x="234" y="160"/>
                  </a:cubicBezTo>
                  <a:cubicBezTo>
                    <a:pt x="234" y="164"/>
                    <a:pt x="238" y="178"/>
                    <a:pt x="241" y="180"/>
                  </a:cubicBezTo>
                  <a:cubicBezTo>
                    <a:pt x="242" y="180"/>
                    <a:pt x="242" y="181"/>
                    <a:pt x="242" y="182"/>
                  </a:cubicBezTo>
                  <a:cubicBezTo>
                    <a:pt x="245" y="179"/>
                    <a:pt x="247" y="175"/>
                    <a:pt x="251" y="172"/>
                  </a:cubicBezTo>
                  <a:cubicBezTo>
                    <a:pt x="256" y="169"/>
                    <a:pt x="259" y="169"/>
                    <a:pt x="263" y="164"/>
                  </a:cubicBezTo>
                  <a:cubicBezTo>
                    <a:pt x="270" y="155"/>
                    <a:pt x="272" y="145"/>
                    <a:pt x="275" y="134"/>
                  </a:cubicBezTo>
                  <a:cubicBezTo>
                    <a:pt x="278" y="126"/>
                    <a:pt x="287" y="119"/>
                    <a:pt x="286" y="110"/>
                  </a:cubicBezTo>
                  <a:cubicBezTo>
                    <a:pt x="286" y="106"/>
                    <a:pt x="282" y="100"/>
                    <a:pt x="280" y="95"/>
                  </a:cubicBezTo>
                  <a:cubicBezTo>
                    <a:pt x="278" y="85"/>
                    <a:pt x="277" y="74"/>
                    <a:pt x="275" y="64"/>
                  </a:cubicBezTo>
                  <a:cubicBezTo>
                    <a:pt x="272" y="48"/>
                    <a:pt x="265" y="44"/>
                    <a:pt x="254" y="34"/>
                  </a:cubicBezTo>
                  <a:cubicBezTo>
                    <a:pt x="245" y="27"/>
                    <a:pt x="236" y="14"/>
                    <a:pt x="226" y="9"/>
                  </a:cubicBezTo>
                  <a:cubicBezTo>
                    <a:pt x="222" y="8"/>
                    <a:pt x="219" y="7"/>
                    <a:pt x="215" y="7"/>
                  </a:cubicBezTo>
                  <a:cubicBezTo>
                    <a:pt x="209" y="7"/>
                    <a:pt x="203" y="9"/>
                    <a:pt x="196" y="10"/>
                  </a:cubicBezTo>
                  <a:cubicBezTo>
                    <a:pt x="195" y="10"/>
                    <a:pt x="195" y="10"/>
                    <a:pt x="194" y="10"/>
                  </a:cubicBezTo>
                  <a:cubicBezTo>
                    <a:pt x="185" y="10"/>
                    <a:pt x="177" y="5"/>
                    <a:pt x="169" y="3"/>
                  </a:cubicBezTo>
                  <a:cubicBezTo>
                    <a:pt x="167" y="2"/>
                    <a:pt x="165" y="2"/>
                    <a:pt x="162" y="2"/>
                  </a:cubicBezTo>
                  <a:cubicBezTo>
                    <a:pt x="152" y="2"/>
                    <a:pt x="138" y="4"/>
                    <a:pt x="135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28" y="2"/>
                    <a:pt x="119" y="0"/>
                    <a:pt x="1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3" name="Freeform 488">
              <a:extLst>
                <a:ext uri="{FF2B5EF4-FFF2-40B4-BE49-F238E27FC236}">
                  <a16:creationId xmlns:a16="http://schemas.microsoft.com/office/drawing/2014/main" id="{09D2CF1E-D37B-4DA1-A320-F0449DE45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766"/>
              <a:ext cx="716" cy="490"/>
            </a:xfrm>
            <a:custGeom>
              <a:avLst/>
              <a:gdLst>
                <a:gd name="T0" fmla="*/ 1692 w 286"/>
                <a:gd name="T1" fmla="*/ 0 h 196"/>
                <a:gd name="T2" fmla="*/ 1179 w 286"/>
                <a:gd name="T3" fmla="*/ 250 h 196"/>
                <a:gd name="T4" fmla="*/ 801 w 286"/>
                <a:gd name="T5" fmla="*/ 425 h 196"/>
                <a:gd name="T6" fmla="*/ 20 w 286"/>
                <a:gd name="T7" fmla="*/ 1625 h 196"/>
                <a:gd name="T8" fmla="*/ 158 w 286"/>
                <a:gd name="T9" fmla="*/ 2095 h 196"/>
                <a:gd name="T10" fmla="*/ 188 w 286"/>
                <a:gd name="T11" fmla="*/ 2438 h 196"/>
                <a:gd name="T12" fmla="*/ 533 w 286"/>
                <a:gd name="T13" fmla="*/ 2938 h 196"/>
                <a:gd name="T14" fmla="*/ 771 w 286"/>
                <a:gd name="T15" fmla="*/ 3050 h 196"/>
                <a:gd name="T16" fmla="*/ 846 w 286"/>
                <a:gd name="T17" fmla="*/ 2783 h 196"/>
                <a:gd name="T18" fmla="*/ 991 w 286"/>
                <a:gd name="T19" fmla="*/ 2063 h 196"/>
                <a:gd name="T20" fmla="*/ 1254 w 286"/>
                <a:gd name="T21" fmla="*/ 1708 h 196"/>
                <a:gd name="T22" fmla="*/ 1585 w 286"/>
                <a:gd name="T23" fmla="*/ 1688 h 196"/>
                <a:gd name="T24" fmla="*/ 2669 w 286"/>
                <a:gd name="T25" fmla="*/ 1583 h 196"/>
                <a:gd name="T26" fmla="*/ 2776 w 286"/>
                <a:gd name="T27" fmla="*/ 1595 h 196"/>
                <a:gd name="T28" fmla="*/ 3452 w 286"/>
                <a:gd name="T29" fmla="*/ 1800 h 196"/>
                <a:gd name="T30" fmla="*/ 3643 w 286"/>
                <a:gd name="T31" fmla="*/ 2533 h 196"/>
                <a:gd name="T32" fmla="*/ 3768 w 286"/>
                <a:gd name="T33" fmla="*/ 2845 h 196"/>
                <a:gd name="T34" fmla="*/ 3768 w 286"/>
                <a:gd name="T35" fmla="*/ 2845 h 196"/>
                <a:gd name="T36" fmla="*/ 3768 w 286"/>
                <a:gd name="T37" fmla="*/ 2845 h 196"/>
                <a:gd name="T38" fmla="*/ 3798 w 286"/>
                <a:gd name="T39" fmla="*/ 2875 h 196"/>
                <a:gd name="T40" fmla="*/ 4111 w 286"/>
                <a:gd name="T41" fmla="*/ 2595 h 196"/>
                <a:gd name="T42" fmla="*/ 4489 w 286"/>
                <a:gd name="T43" fmla="*/ 1770 h 196"/>
                <a:gd name="T44" fmla="*/ 4394 w 286"/>
                <a:gd name="T45" fmla="*/ 1500 h 196"/>
                <a:gd name="T46" fmla="*/ 3986 w 286"/>
                <a:gd name="T47" fmla="*/ 550 h 196"/>
                <a:gd name="T48" fmla="*/ 3059 w 286"/>
                <a:gd name="T49" fmla="*/ 158 h 196"/>
                <a:gd name="T50" fmla="*/ 2526 w 286"/>
                <a:gd name="T51" fmla="*/ 33 h 196"/>
                <a:gd name="T52" fmla="*/ 2100 w 286"/>
                <a:gd name="T53" fmla="*/ 158 h 196"/>
                <a:gd name="T54" fmla="*/ 2088 w 286"/>
                <a:gd name="T55" fmla="*/ 145 h 196"/>
                <a:gd name="T56" fmla="*/ 2068 w 286"/>
                <a:gd name="T57" fmla="*/ 158 h 196"/>
                <a:gd name="T58" fmla="*/ 2100 w 286"/>
                <a:gd name="T59" fmla="*/ 158 h 196"/>
                <a:gd name="T60" fmla="*/ 2639 w 286"/>
                <a:gd name="T61" fmla="*/ 83 h 196"/>
                <a:gd name="T62" fmla="*/ 3360 w 286"/>
                <a:gd name="T63" fmla="*/ 145 h 196"/>
                <a:gd name="T64" fmla="*/ 4173 w 286"/>
                <a:gd name="T65" fmla="*/ 750 h 196"/>
                <a:gd name="T66" fmla="*/ 4424 w 286"/>
                <a:gd name="T67" fmla="*/ 1625 h 196"/>
                <a:gd name="T68" fmla="*/ 4394 w 286"/>
                <a:gd name="T69" fmla="*/ 1925 h 196"/>
                <a:gd name="T70" fmla="*/ 4018 w 286"/>
                <a:gd name="T71" fmla="*/ 2645 h 196"/>
                <a:gd name="T72" fmla="*/ 3780 w 286"/>
                <a:gd name="T73" fmla="*/ 2863 h 196"/>
                <a:gd name="T74" fmla="*/ 3780 w 286"/>
                <a:gd name="T75" fmla="*/ 2813 h 196"/>
                <a:gd name="T76" fmla="*/ 3623 w 286"/>
                <a:gd name="T77" fmla="*/ 2113 h 196"/>
                <a:gd name="T78" fmla="*/ 3172 w 286"/>
                <a:gd name="T79" fmla="*/ 1645 h 196"/>
                <a:gd name="T80" fmla="*/ 2734 w 286"/>
                <a:gd name="T81" fmla="*/ 1550 h 196"/>
                <a:gd name="T82" fmla="*/ 2431 w 286"/>
                <a:gd name="T83" fmla="*/ 1563 h 196"/>
                <a:gd name="T84" fmla="*/ 1367 w 286"/>
                <a:gd name="T85" fmla="*/ 1720 h 196"/>
                <a:gd name="T86" fmla="*/ 1242 w 286"/>
                <a:gd name="T87" fmla="*/ 1708 h 196"/>
                <a:gd name="T88" fmla="*/ 846 w 286"/>
                <a:gd name="T89" fmla="*/ 2488 h 196"/>
                <a:gd name="T90" fmla="*/ 846 w 286"/>
                <a:gd name="T91" fmla="*/ 2925 h 196"/>
                <a:gd name="T92" fmla="*/ 739 w 286"/>
                <a:gd name="T93" fmla="*/ 3033 h 196"/>
                <a:gd name="T94" fmla="*/ 345 w 286"/>
                <a:gd name="T95" fmla="*/ 2720 h 196"/>
                <a:gd name="T96" fmla="*/ 238 w 286"/>
                <a:gd name="T97" fmla="*/ 2250 h 196"/>
                <a:gd name="T98" fmla="*/ 95 w 286"/>
                <a:gd name="T99" fmla="*/ 1970 h 196"/>
                <a:gd name="T100" fmla="*/ 125 w 286"/>
                <a:gd name="T101" fmla="*/ 1283 h 196"/>
                <a:gd name="T102" fmla="*/ 991 w 286"/>
                <a:gd name="T103" fmla="*/ 408 h 196"/>
                <a:gd name="T104" fmla="*/ 1242 w 286"/>
                <a:gd name="T105" fmla="*/ 158 h 196"/>
                <a:gd name="T106" fmla="*/ 2068 w 286"/>
                <a:gd name="T107" fmla="*/ 158 h 196"/>
                <a:gd name="T108" fmla="*/ 2088 w 286"/>
                <a:gd name="T109" fmla="*/ 145 h 19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86" h="196">
                  <a:moveTo>
                    <a:pt x="133" y="9"/>
                  </a:moveTo>
                  <a:cubicBezTo>
                    <a:pt x="134" y="8"/>
                    <a:pt x="134" y="8"/>
                    <a:pt x="134" y="8"/>
                  </a:cubicBezTo>
                  <a:cubicBezTo>
                    <a:pt x="127" y="2"/>
                    <a:pt x="118" y="0"/>
                    <a:pt x="108" y="0"/>
                  </a:cubicBezTo>
                  <a:cubicBezTo>
                    <a:pt x="105" y="0"/>
                    <a:pt x="101" y="0"/>
                    <a:pt x="98" y="1"/>
                  </a:cubicBezTo>
                  <a:cubicBezTo>
                    <a:pt x="91" y="2"/>
                    <a:pt x="82" y="3"/>
                    <a:pt x="77" y="9"/>
                  </a:cubicBezTo>
                  <a:cubicBezTo>
                    <a:pt x="76" y="11"/>
                    <a:pt x="75" y="13"/>
                    <a:pt x="75" y="16"/>
                  </a:cubicBezTo>
                  <a:cubicBezTo>
                    <a:pt x="75" y="18"/>
                    <a:pt x="74" y="19"/>
                    <a:pt x="73" y="21"/>
                  </a:cubicBezTo>
                  <a:cubicBezTo>
                    <a:pt x="71" y="22"/>
                    <a:pt x="67" y="24"/>
                    <a:pt x="63" y="24"/>
                  </a:cubicBezTo>
                  <a:cubicBezTo>
                    <a:pt x="59" y="25"/>
                    <a:pt x="54" y="26"/>
                    <a:pt x="51" y="27"/>
                  </a:cubicBezTo>
                  <a:cubicBezTo>
                    <a:pt x="40" y="32"/>
                    <a:pt x="28" y="39"/>
                    <a:pt x="19" y="49"/>
                  </a:cubicBezTo>
                  <a:cubicBezTo>
                    <a:pt x="11" y="58"/>
                    <a:pt x="6" y="69"/>
                    <a:pt x="6" y="81"/>
                  </a:cubicBezTo>
                  <a:cubicBezTo>
                    <a:pt x="5" y="90"/>
                    <a:pt x="4" y="96"/>
                    <a:pt x="1" y="104"/>
                  </a:cubicBezTo>
                  <a:cubicBezTo>
                    <a:pt x="0" y="107"/>
                    <a:pt x="0" y="111"/>
                    <a:pt x="0" y="115"/>
                  </a:cubicBezTo>
                  <a:cubicBezTo>
                    <a:pt x="0" y="119"/>
                    <a:pt x="1" y="124"/>
                    <a:pt x="4" y="128"/>
                  </a:cubicBezTo>
                  <a:cubicBezTo>
                    <a:pt x="6" y="130"/>
                    <a:pt x="8" y="132"/>
                    <a:pt x="10" y="134"/>
                  </a:cubicBezTo>
                  <a:cubicBezTo>
                    <a:pt x="11" y="136"/>
                    <a:pt x="13" y="139"/>
                    <a:pt x="13" y="142"/>
                  </a:cubicBezTo>
                  <a:cubicBezTo>
                    <a:pt x="13" y="142"/>
                    <a:pt x="13" y="143"/>
                    <a:pt x="13" y="144"/>
                  </a:cubicBezTo>
                  <a:cubicBezTo>
                    <a:pt x="13" y="147"/>
                    <a:pt x="12" y="151"/>
                    <a:pt x="12" y="156"/>
                  </a:cubicBezTo>
                  <a:cubicBezTo>
                    <a:pt x="12" y="157"/>
                    <a:pt x="12" y="157"/>
                    <a:pt x="12" y="158"/>
                  </a:cubicBezTo>
                  <a:cubicBezTo>
                    <a:pt x="13" y="165"/>
                    <a:pt x="17" y="169"/>
                    <a:pt x="20" y="175"/>
                  </a:cubicBezTo>
                  <a:cubicBezTo>
                    <a:pt x="23" y="180"/>
                    <a:pt x="29" y="185"/>
                    <a:pt x="34" y="188"/>
                  </a:cubicBezTo>
                  <a:cubicBezTo>
                    <a:pt x="36" y="189"/>
                    <a:pt x="38" y="191"/>
                    <a:pt x="40" y="193"/>
                  </a:cubicBezTo>
                  <a:cubicBezTo>
                    <a:pt x="42" y="194"/>
                    <a:pt x="45" y="195"/>
                    <a:pt x="47" y="196"/>
                  </a:cubicBezTo>
                  <a:cubicBezTo>
                    <a:pt x="48" y="196"/>
                    <a:pt x="48" y="195"/>
                    <a:pt x="49" y="195"/>
                  </a:cubicBezTo>
                  <a:cubicBezTo>
                    <a:pt x="51" y="195"/>
                    <a:pt x="53" y="194"/>
                    <a:pt x="54" y="192"/>
                  </a:cubicBezTo>
                  <a:cubicBezTo>
                    <a:pt x="55" y="191"/>
                    <a:pt x="56" y="189"/>
                    <a:pt x="56" y="187"/>
                  </a:cubicBezTo>
                  <a:cubicBezTo>
                    <a:pt x="56" y="184"/>
                    <a:pt x="55" y="180"/>
                    <a:pt x="54" y="178"/>
                  </a:cubicBezTo>
                  <a:cubicBezTo>
                    <a:pt x="53" y="175"/>
                    <a:pt x="53" y="173"/>
                    <a:pt x="53" y="172"/>
                  </a:cubicBezTo>
                  <a:cubicBezTo>
                    <a:pt x="53" y="168"/>
                    <a:pt x="54" y="164"/>
                    <a:pt x="56" y="159"/>
                  </a:cubicBezTo>
                  <a:cubicBezTo>
                    <a:pt x="59" y="150"/>
                    <a:pt x="58" y="140"/>
                    <a:pt x="63" y="132"/>
                  </a:cubicBezTo>
                  <a:cubicBezTo>
                    <a:pt x="65" y="128"/>
                    <a:pt x="69" y="125"/>
                    <a:pt x="72" y="122"/>
                  </a:cubicBezTo>
                  <a:cubicBezTo>
                    <a:pt x="76" y="119"/>
                    <a:pt x="79" y="115"/>
                    <a:pt x="81" y="110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2" y="111"/>
                    <a:pt x="85" y="112"/>
                    <a:pt x="87" y="112"/>
                  </a:cubicBezTo>
                  <a:cubicBezTo>
                    <a:pt x="92" y="112"/>
                    <a:pt x="97" y="110"/>
                    <a:pt x="101" y="108"/>
                  </a:cubicBezTo>
                  <a:cubicBezTo>
                    <a:pt x="106" y="107"/>
                    <a:pt x="110" y="105"/>
                    <a:pt x="115" y="104"/>
                  </a:cubicBezTo>
                  <a:cubicBezTo>
                    <a:pt x="128" y="103"/>
                    <a:pt x="142" y="103"/>
                    <a:pt x="155" y="102"/>
                  </a:cubicBezTo>
                  <a:cubicBezTo>
                    <a:pt x="161" y="102"/>
                    <a:pt x="166" y="101"/>
                    <a:pt x="170" y="101"/>
                  </a:cubicBezTo>
                  <a:cubicBezTo>
                    <a:pt x="171" y="101"/>
                    <a:pt x="172" y="101"/>
                    <a:pt x="172" y="101"/>
                  </a:cubicBezTo>
                  <a:cubicBezTo>
                    <a:pt x="173" y="101"/>
                    <a:pt x="173" y="101"/>
                    <a:pt x="174" y="101"/>
                  </a:cubicBezTo>
                  <a:cubicBezTo>
                    <a:pt x="175" y="101"/>
                    <a:pt x="175" y="102"/>
                    <a:pt x="177" y="102"/>
                  </a:cubicBezTo>
                  <a:cubicBezTo>
                    <a:pt x="182" y="103"/>
                    <a:pt x="187" y="102"/>
                    <a:pt x="192" y="103"/>
                  </a:cubicBezTo>
                  <a:cubicBezTo>
                    <a:pt x="195" y="103"/>
                    <a:pt x="198" y="106"/>
                    <a:pt x="201" y="107"/>
                  </a:cubicBezTo>
                  <a:cubicBezTo>
                    <a:pt x="209" y="109"/>
                    <a:pt x="213" y="111"/>
                    <a:pt x="220" y="115"/>
                  </a:cubicBezTo>
                  <a:cubicBezTo>
                    <a:pt x="224" y="118"/>
                    <a:pt x="226" y="120"/>
                    <a:pt x="227" y="124"/>
                  </a:cubicBezTo>
                  <a:cubicBezTo>
                    <a:pt x="228" y="127"/>
                    <a:pt x="228" y="131"/>
                    <a:pt x="229" y="136"/>
                  </a:cubicBezTo>
                  <a:cubicBezTo>
                    <a:pt x="230" y="144"/>
                    <a:pt x="230" y="153"/>
                    <a:pt x="232" y="162"/>
                  </a:cubicBezTo>
                  <a:cubicBezTo>
                    <a:pt x="232" y="164"/>
                    <a:pt x="233" y="168"/>
                    <a:pt x="234" y="172"/>
                  </a:cubicBezTo>
                  <a:cubicBezTo>
                    <a:pt x="235" y="174"/>
                    <a:pt x="236" y="176"/>
                    <a:pt x="237" y="178"/>
                  </a:cubicBezTo>
                  <a:cubicBezTo>
                    <a:pt x="238" y="180"/>
                    <a:pt x="238" y="181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2"/>
                    <a:pt x="240" y="182"/>
                  </a:cubicBezTo>
                  <a:cubicBezTo>
                    <a:pt x="240" y="182"/>
                    <a:pt x="240" y="183"/>
                    <a:pt x="240" y="183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2" y="184"/>
                    <a:pt x="242" y="184"/>
                    <a:pt x="242" y="184"/>
                  </a:cubicBezTo>
                  <a:cubicBezTo>
                    <a:pt x="245" y="180"/>
                    <a:pt x="247" y="176"/>
                    <a:pt x="251" y="174"/>
                  </a:cubicBezTo>
                  <a:cubicBezTo>
                    <a:pt x="253" y="173"/>
                    <a:pt x="255" y="172"/>
                    <a:pt x="257" y="171"/>
                  </a:cubicBezTo>
                  <a:cubicBezTo>
                    <a:pt x="259" y="170"/>
                    <a:pt x="261" y="168"/>
                    <a:pt x="262" y="166"/>
                  </a:cubicBezTo>
                  <a:cubicBezTo>
                    <a:pt x="270" y="156"/>
                    <a:pt x="272" y="146"/>
                    <a:pt x="275" y="135"/>
                  </a:cubicBezTo>
                  <a:cubicBezTo>
                    <a:pt x="276" y="132"/>
                    <a:pt x="279" y="128"/>
                    <a:pt x="281" y="125"/>
                  </a:cubicBezTo>
                  <a:cubicBezTo>
                    <a:pt x="284" y="121"/>
                    <a:pt x="286" y="117"/>
                    <a:pt x="286" y="113"/>
                  </a:cubicBezTo>
                  <a:cubicBezTo>
                    <a:pt x="286" y="112"/>
                    <a:pt x="286" y="112"/>
                    <a:pt x="286" y="111"/>
                  </a:cubicBezTo>
                  <a:cubicBezTo>
                    <a:pt x="286" y="109"/>
                    <a:pt x="285" y="106"/>
                    <a:pt x="284" y="103"/>
                  </a:cubicBezTo>
                  <a:cubicBezTo>
                    <a:pt x="282" y="101"/>
                    <a:pt x="281" y="98"/>
                    <a:pt x="280" y="96"/>
                  </a:cubicBezTo>
                  <a:cubicBezTo>
                    <a:pt x="278" y="85"/>
                    <a:pt x="277" y="75"/>
                    <a:pt x="275" y="64"/>
                  </a:cubicBezTo>
                  <a:cubicBezTo>
                    <a:pt x="273" y="57"/>
                    <a:pt x="271" y="52"/>
                    <a:pt x="267" y="47"/>
                  </a:cubicBezTo>
                  <a:cubicBezTo>
                    <a:pt x="264" y="43"/>
                    <a:pt x="259" y="39"/>
                    <a:pt x="254" y="35"/>
                  </a:cubicBezTo>
                  <a:cubicBezTo>
                    <a:pt x="245" y="27"/>
                    <a:pt x="236" y="14"/>
                    <a:pt x="225" y="9"/>
                  </a:cubicBezTo>
                  <a:cubicBezTo>
                    <a:pt x="221" y="8"/>
                    <a:pt x="218" y="7"/>
                    <a:pt x="214" y="7"/>
                  </a:cubicBezTo>
                  <a:cubicBezTo>
                    <a:pt x="208" y="7"/>
                    <a:pt x="202" y="9"/>
                    <a:pt x="195" y="10"/>
                  </a:cubicBezTo>
                  <a:cubicBezTo>
                    <a:pt x="194" y="10"/>
                    <a:pt x="194" y="10"/>
                    <a:pt x="193" y="10"/>
                  </a:cubicBezTo>
                  <a:cubicBezTo>
                    <a:pt x="185" y="10"/>
                    <a:pt x="177" y="5"/>
                    <a:pt x="168" y="3"/>
                  </a:cubicBezTo>
                  <a:cubicBezTo>
                    <a:pt x="166" y="2"/>
                    <a:pt x="164" y="2"/>
                    <a:pt x="161" y="2"/>
                  </a:cubicBezTo>
                  <a:cubicBezTo>
                    <a:pt x="156" y="2"/>
                    <a:pt x="150" y="3"/>
                    <a:pt x="145" y="4"/>
                  </a:cubicBezTo>
                  <a:cubicBezTo>
                    <a:pt x="140" y="5"/>
                    <a:pt x="135" y="6"/>
                    <a:pt x="133" y="9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6" y="8"/>
                    <a:pt x="140" y="7"/>
                    <a:pt x="145" y="6"/>
                  </a:cubicBezTo>
                  <a:cubicBezTo>
                    <a:pt x="150" y="5"/>
                    <a:pt x="156" y="4"/>
                    <a:pt x="161" y="4"/>
                  </a:cubicBezTo>
                  <a:cubicBezTo>
                    <a:pt x="164" y="4"/>
                    <a:pt x="166" y="4"/>
                    <a:pt x="168" y="5"/>
                  </a:cubicBezTo>
                  <a:cubicBezTo>
                    <a:pt x="176" y="7"/>
                    <a:pt x="184" y="12"/>
                    <a:pt x="193" y="12"/>
                  </a:cubicBezTo>
                  <a:cubicBezTo>
                    <a:pt x="194" y="12"/>
                    <a:pt x="194" y="12"/>
                    <a:pt x="195" y="12"/>
                  </a:cubicBezTo>
                  <a:cubicBezTo>
                    <a:pt x="202" y="11"/>
                    <a:pt x="208" y="9"/>
                    <a:pt x="214" y="9"/>
                  </a:cubicBezTo>
                  <a:cubicBezTo>
                    <a:pt x="217" y="9"/>
                    <a:pt x="221" y="10"/>
                    <a:pt x="224" y="11"/>
                  </a:cubicBezTo>
                  <a:cubicBezTo>
                    <a:pt x="234" y="16"/>
                    <a:pt x="243" y="28"/>
                    <a:pt x="252" y="36"/>
                  </a:cubicBezTo>
                  <a:cubicBezTo>
                    <a:pt x="258" y="41"/>
                    <a:pt x="262" y="44"/>
                    <a:pt x="266" y="48"/>
                  </a:cubicBezTo>
                  <a:cubicBezTo>
                    <a:pt x="269" y="53"/>
                    <a:pt x="271" y="57"/>
                    <a:pt x="273" y="65"/>
                  </a:cubicBezTo>
                  <a:cubicBezTo>
                    <a:pt x="275" y="76"/>
                    <a:pt x="276" y="86"/>
                    <a:pt x="278" y="96"/>
                  </a:cubicBezTo>
                  <a:cubicBezTo>
                    <a:pt x="279" y="99"/>
                    <a:pt x="280" y="102"/>
                    <a:pt x="282" y="104"/>
                  </a:cubicBezTo>
                  <a:cubicBezTo>
                    <a:pt x="283" y="107"/>
                    <a:pt x="284" y="109"/>
                    <a:pt x="284" y="111"/>
                  </a:cubicBezTo>
                  <a:cubicBezTo>
                    <a:pt x="284" y="112"/>
                    <a:pt x="284" y="112"/>
                    <a:pt x="284" y="113"/>
                  </a:cubicBezTo>
                  <a:cubicBezTo>
                    <a:pt x="284" y="116"/>
                    <a:pt x="282" y="120"/>
                    <a:pt x="280" y="123"/>
                  </a:cubicBezTo>
                  <a:cubicBezTo>
                    <a:pt x="277" y="127"/>
                    <a:pt x="274" y="131"/>
                    <a:pt x="273" y="135"/>
                  </a:cubicBezTo>
                  <a:cubicBezTo>
                    <a:pt x="270" y="146"/>
                    <a:pt x="268" y="155"/>
                    <a:pt x="261" y="165"/>
                  </a:cubicBezTo>
                  <a:cubicBezTo>
                    <a:pt x="259" y="167"/>
                    <a:pt x="258" y="168"/>
                    <a:pt x="256" y="169"/>
                  </a:cubicBezTo>
                  <a:cubicBezTo>
                    <a:pt x="254" y="170"/>
                    <a:pt x="252" y="171"/>
                    <a:pt x="250" y="172"/>
                  </a:cubicBezTo>
                  <a:cubicBezTo>
                    <a:pt x="246" y="175"/>
                    <a:pt x="244" y="179"/>
                    <a:pt x="241" y="182"/>
                  </a:cubicBezTo>
                  <a:cubicBezTo>
                    <a:pt x="241" y="183"/>
                    <a:pt x="241" y="183"/>
                    <a:pt x="241" y="183"/>
                  </a:cubicBezTo>
                  <a:cubicBezTo>
                    <a:pt x="242" y="182"/>
                    <a:pt x="242" y="182"/>
                    <a:pt x="242" y="182"/>
                  </a:cubicBezTo>
                  <a:cubicBezTo>
                    <a:pt x="242" y="182"/>
                    <a:pt x="242" y="182"/>
                    <a:pt x="242" y="181"/>
                  </a:cubicBezTo>
                  <a:cubicBezTo>
                    <a:pt x="241" y="181"/>
                    <a:pt x="241" y="181"/>
                    <a:pt x="241" y="180"/>
                  </a:cubicBezTo>
                  <a:cubicBezTo>
                    <a:pt x="240" y="180"/>
                    <a:pt x="239" y="179"/>
                    <a:pt x="239" y="177"/>
                  </a:cubicBezTo>
                  <a:cubicBezTo>
                    <a:pt x="236" y="172"/>
                    <a:pt x="234" y="164"/>
                    <a:pt x="233" y="161"/>
                  </a:cubicBezTo>
                  <a:cubicBezTo>
                    <a:pt x="232" y="153"/>
                    <a:pt x="232" y="144"/>
                    <a:pt x="231" y="135"/>
                  </a:cubicBezTo>
                  <a:cubicBezTo>
                    <a:pt x="230" y="131"/>
                    <a:pt x="230" y="127"/>
                    <a:pt x="229" y="123"/>
                  </a:cubicBezTo>
                  <a:cubicBezTo>
                    <a:pt x="227" y="120"/>
                    <a:pt x="225" y="116"/>
                    <a:pt x="221" y="114"/>
                  </a:cubicBezTo>
                  <a:cubicBezTo>
                    <a:pt x="214" y="109"/>
                    <a:pt x="210" y="107"/>
                    <a:pt x="202" y="105"/>
                  </a:cubicBezTo>
                  <a:cubicBezTo>
                    <a:pt x="199" y="104"/>
                    <a:pt x="196" y="102"/>
                    <a:pt x="192" y="101"/>
                  </a:cubicBezTo>
                  <a:cubicBezTo>
                    <a:pt x="187" y="100"/>
                    <a:pt x="182" y="101"/>
                    <a:pt x="177" y="100"/>
                  </a:cubicBezTo>
                  <a:cubicBezTo>
                    <a:pt x="176" y="100"/>
                    <a:pt x="175" y="99"/>
                    <a:pt x="174" y="99"/>
                  </a:cubicBezTo>
                  <a:cubicBezTo>
                    <a:pt x="174" y="99"/>
                    <a:pt x="173" y="99"/>
                    <a:pt x="172" y="99"/>
                  </a:cubicBezTo>
                  <a:cubicBezTo>
                    <a:pt x="172" y="99"/>
                    <a:pt x="171" y="99"/>
                    <a:pt x="170" y="99"/>
                  </a:cubicBezTo>
                  <a:cubicBezTo>
                    <a:pt x="165" y="99"/>
                    <a:pt x="160" y="100"/>
                    <a:pt x="155" y="100"/>
                  </a:cubicBezTo>
                  <a:cubicBezTo>
                    <a:pt x="142" y="101"/>
                    <a:pt x="128" y="101"/>
                    <a:pt x="114" y="102"/>
                  </a:cubicBezTo>
                  <a:cubicBezTo>
                    <a:pt x="110" y="103"/>
                    <a:pt x="105" y="105"/>
                    <a:pt x="101" y="106"/>
                  </a:cubicBezTo>
                  <a:cubicBezTo>
                    <a:pt x="96" y="108"/>
                    <a:pt x="92" y="110"/>
                    <a:pt x="87" y="110"/>
                  </a:cubicBezTo>
                  <a:cubicBezTo>
                    <a:pt x="85" y="110"/>
                    <a:pt x="83" y="109"/>
                    <a:pt x="81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7" y="114"/>
                    <a:pt x="74" y="117"/>
                    <a:pt x="71" y="120"/>
                  </a:cubicBezTo>
                  <a:cubicBezTo>
                    <a:pt x="68" y="123"/>
                    <a:pt x="64" y="126"/>
                    <a:pt x="61" y="131"/>
                  </a:cubicBezTo>
                  <a:cubicBezTo>
                    <a:pt x="56" y="139"/>
                    <a:pt x="57" y="150"/>
                    <a:pt x="54" y="159"/>
                  </a:cubicBezTo>
                  <a:cubicBezTo>
                    <a:pt x="52" y="164"/>
                    <a:pt x="51" y="167"/>
                    <a:pt x="51" y="172"/>
                  </a:cubicBezTo>
                  <a:cubicBezTo>
                    <a:pt x="51" y="174"/>
                    <a:pt x="51" y="176"/>
                    <a:pt x="52" y="178"/>
                  </a:cubicBezTo>
                  <a:cubicBezTo>
                    <a:pt x="53" y="181"/>
                    <a:pt x="54" y="184"/>
                    <a:pt x="54" y="187"/>
                  </a:cubicBezTo>
                  <a:cubicBezTo>
                    <a:pt x="54" y="189"/>
                    <a:pt x="53" y="190"/>
                    <a:pt x="52" y="191"/>
                  </a:cubicBezTo>
                  <a:cubicBezTo>
                    <a:pt x="52" y="192"/>
                    <a:pt x="50" y="193"/>
                    <a:pt x="48" y="193"/>
                  </a:cubicBezTo>
                  <a:cubicBezTo>
                    <a:pt x="47" y="194"/>
                    <a:pt x="47" y="194"/>
                    <a:pt x="47" y="194"/>
                  </a:cubicBezTo>
                  <a:cubicBezTo>
                    <a:pt x="46" y="194"/>
                    <a:pt x="43" y="192"/>
                    <a:pt x="41" y="191"/>
                  </a:cubicBezTo>
                  <a:cubicBezTo>
                    <a:pt x="39" y="190"/>
                    <a:pt x="37" y="188"/>
                    <a:pt x="35" y="187"/>
                  </a:cubicBezTo>
                  <a:cubicBezTo>
                    <a:pt x="30" y="183"/>
                    <a:pt x="25" y="179"/>
                    <a:pt x="22" y="174"/>
                  </a:cubicBezTo>
                  <a:cubicBezTo>
                    <a:pt x="19" y="168"/>
                    <a:pt x="15" y="164"/>
                    <a:pt x="14" y="158"/>
                  </a:cubicBezTo>
                  <a:cubicBezTo>
                    <a:pt x="14" y="157"/>
                    <a:pt x="14" y="156"/>
                    <a:pt x="14" y="156"/>
                  </a:cubicBezTo>
                  <a:cubicBezTo>
                    <a:pt x="14" y="152"/>
                    <a:pt x="15" y="148"/>
                    <a:pt x="15" y="144"/>
                  </a:cubicBezTo>
                  <a:cubicBezTo>
                    <a:pt x="15" y="143"/>
                    <a:pt x="15" y="142"/>
                    <a:pt x="15" y="141"/>
                  </a:cubicBezTo>
                  <a:cubicBezTo>
                    <a:pt x="15" y="138"/>
                    <a:pt x="13" y="135"/>
                    <a:pt x="11" y="133"/>
                  </a:cubicBezTo>
                  <a:cubicBezTo>
                    <a:pt x="10" y="131"/>
                    <a:pt x="8" y="129"/>
                    <a:pt x="6" y="126"/>
                  </a:cubicBezTo>
                  <a:cubicBezTo>
                    <a:pt x="3" y="123"/>
                    <a:pt x="2" y="119"/>
                    <a:pt x="2" y="115"/>
                  </a:cubicBezTo>
                  <a:cubicBezTo>
                    <a:pt x="2" y="111"/>
                    <a:pt x="2" y="108"/>
                    <a:pt x="3" y="104"/>
                  </a:cubicBezTo>
                  <a:cubicBezTo>
                    <a:pt x="6" y="96"/>
                    <a:pt x="7" y="90"/>
                    <a:pt x="8" y="82"/>
                  </a:cubicBezTo>
                  <a:cubicBezTo>
                    <a:pt x="8" y="70"/>
                    <a:pt x="13" y="59"/>
                    <a:pt x="21" y="50"/>
                  </a:cubicBezTo>
                  <a:cubicBezTo>
                    <a:pt x="29" y="41"/>
                    <a:pt x="41" y="34"/>
                    <a:pt x="52" y="29"/>
                  </a:cubicBezTo>
                  <a:cubicBezTo>
                    <a:pt x="55" y="28"/>
                    <a:pt x="59" y="27"/>
                    <a:pt x="63" y="26"/>
                  </a:cubicBezTo>
                  <a:cubicBezTo>
                    <a:pt x="68" y="25"/>
                    <a:pt x="72" y="24"/>
                    <a:pt x="74" y="22"/>
                  </a:cubicBezTo>
                  <a:cubicBezTo>
                    <a:pt x="76" y="20"/>
                    <a:pt x="77" y="18"/>
                    <a:pt x="77" y="16"/>
                  </a:cubicBezTo>
                  <a:cubicBezTo>
                    <a:pt x="77" y="14"/>
                    <a:pt x="78" y="12"/>
                    <a:pt x="79" y="10"/>
                  </a:cubicBezTo>
                  <a:cubicBezTo>
                    <a:pt x="83" y="5"/>
                    <a:pt x="92" y="3"/>
                    <a:pt x="98" y="3"/>
                  </a:cubicBezTo>
                  <a:cubicBezTo>
                    <a:pt x="101" y="2"/>
                    <a:pt x="105" y="2"/>
                    <a:pt x="108" y="2"/>
                  </a:cubicBezTo>
                  <a:cubicBezTo>
                    <a:pt x="117" y="2"/>
                    <a:pt x="127" y="4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lnTo>
                    <a:pt x="133" y="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4" name="Freeform 489">
              <a:extLst>
                <a:ext uri="{FF2B5EF4-FFF2-40B4-BE49-F238E27FC236}">
                  <a16:creationId xmlns:a16="http://schemas.microsoft.com/office/drawing/2014/main" id="{5524C179-6972-43DF-8C4C-99289904A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993"/>
              <a:ext cx="100" cy="45"/>
            </a:xfrm>
            <a:custGeom>
              <a:avLst/>
              <a:gdLst>
                <a:gd name="T0" fmla="*/ 625 w 40"/>
                <a:gd name="T1" fmla="*/ 283 h 18"/>
                <a:gd name="T2" fmla="*/ 595 w 40"/>
                <a:gd name="T3" fmla="*/ 220 h 18"/>
                <a:gd name="T4" fmla="*/ 595 w 40"/>
                <a:gd name="T5" fmla="*/ 208 h 18"/>
                <a:gd name="T6" fmla="*/ 583 w 40"/>
                <a:gd name="T7" fmla="*/ 208 h 18"/>
                <a:gd name="T8" fmla="*/ 520 w 40"/>
                <a:gd name="T9" fmla="*/ 208 h 18"/>
                <a:gd name="T10" fmla="*/ 458 w 40"/>
                <a:gd name="T11" fmla="*/ 208 h 18"/>
                <a:gd name="T12" fmla="*/ 188 w 40"/>
                <a:gd name="T13" fmla="*/ 175 h 18"/>
                <a:gd name="T14" fmla="*/ 33 w 40"/>
                <a:gd name="T15" fmla="*/ 0 h 18"/>
                <a:gd name="T16" fmla="*/ 0 w 40"/>
                <a:gd name="T17" fmla="*/ 20 h 18"/>
                <a:gd name="T18" fmla="*/ 188 w 40"/>
                <a:gd name="T19" fmla="*/ 208 h 18"/>
                <a:gd name="T20" fmla="*/ 458 w 40"/>
                <a:gd name="T21" fmla="*/ 238 h 18"/>
                <a:gd name="T22" fmla="*/ 520 w 40"/>
                <a:gd name="T23" fmla="*/ 238 h 18"/>
                <a:gd name="T24" fmla="*/ 583 w 40"/>
                <a:gd name="T25" fmla="*/ 238 h 18"/>
                <a:gd name="T26" fmla="*/ 583 w 40"/>
                <a:gd name="T27" fmla="*/ 220 h 18"/>
                <a:gd name="T28" fmla="*/ 583 w 40"/>
                <a:gd name="T29" fmla="*/ 238 h 18"/>
                <a:gd name="T30" fmla="*/ 595 w 40"/>
                <a:gd name="T31" fmla="*/ 283 h 18"/>
                <a:gd name="T32" fmla="*/ 625 w 40"/>
                <a:gd name="T33" fmla="*/ 283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8">
                  <a:moveTo>
                    <a:pt x="40" y="18"/>
                  </a:moveTo>
                  <a:cubicBezTo>
                    <a:pt x="40" y="16"/>
                    <a:pt x="39" y="15"/>
                    <a:pt x="38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3"/>
                    <a:pt x="34" y="13"/>
                    <a:pt x="33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3" y="13"/>
                    <a:pt x="17" y="13"/>
                    <a:pt x="12" y="11"/>
                  </a:cubicBezTo>
                  <a:cubicBezTo>
                    <a:pt x="8" y="9"/>
                    <a:pt x="4" y="6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7" y="11"/>
                    <a:pt x="12" y="13"/>
                  </a:cubicBezTo>
                  <a:cubicBezTo>
                    <a:pt x="17" y="15"/>
                    <a:pt x="23" y="15"/>
                    <a:pt x="29" y="15"/>
                  </a:cubicBezTo>
                  <a:cubicBezTo>
                    <a:pt x="30" y="15"/>
                    <a:pt x="32" y="15"/>
                    <a:pt x="33" y="15"/>
                  </a:cubicBezTo>
                  <a:cubicBezTo>
                    <a:pt x="34" y="15"/>
                    <a:pt x="36" y="15"/>
                    <a:pt x="37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6"/>
                    <a:pt x="38" y="17"/>
                    <a:pt x="38" y="18"/>
                  </a:cubicBezTo>
                  <a:lnTo>
                    <a:pt x="40" y="1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5" name="Freeform 490">
              <a:extLst>
                <a:ext uri="{FF2B5EF4-FFF2-40B4-BE49-F238E27FC236}">
                  <a16:creationId xmlns:a16="http://schemas.microsoft.com/office/drawing/2014/main" id="{1C3882CE-B0B0-453F-8209-C2B27D7DD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926"/>
              <a:ext cx="17" cy="105"/>
            </a:xfrm>
            <a:custGeom>
              <a:avLst/>
              <a:gdLst>
                <a:gd name="T0" fmla="*/ 58 w 7"/>
                <a:gd name="T1" fmla="*/ 625 h 42"/>
                <a:gd name="T2" fmla="*/ 41 w 7"/>
                <a:gd name="T3" fmla="*/ 613 h 42"/>
                <a:gd name="T4" fmla="*/ 29 w 7"/>
                <a:gd name="T5" fmla="*/ 583 h 42"/>
                <a:gd name="T6" fmla="*/ 70 w 7"/>
                <a:gd name="T7" fmla="*/ 425 h 42"/>
                <a:gd name="T8" fmla="*/ 100 w 7"/>
                <a:gd name="T9" fmla="*/ 175 h 42"/>
                <a:gd name="T10" fmla="*/ 70 w 7"/>
                <a:gd name="T11" fmla="*/ 0 h 42"/>
                <a:gd name="T12" fmla="*/ 41 w 7"/>
                <a:gd name="T13" fmla="*/ 20 h 42"/>
                <a:gd name="T14" fmla="*/ 70 w 7"/>
                <a:gd name="T15" fmla="*/ 175 h 42"/>
                <a:gd name="T16" fmla="*/ 41 w 7"/>
                <a:gd name="T17" fmla="*/ 408 h 42"/>
                <a:gd name="T18" fmla="*/ 0 w 7"/>
                <a:gd name="T19" fmla="*/ 583 h 42"/>
                <a:gd name="T20" fmla="*/ 12 w 7"/>
                <a:gd name="T21" fmla="*/ 613 h 42"/>
                <a:gd name="T22" fmla="*/ 41 w 7"/>
                <a:gd name="T23" fmla="*/ 658 h 42"/>
                <a:gd name="T24" fmla="*/ 58 w 7"/>
                <a:gd name="T25" fmla="*/ 625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2">
                  <a:moveTo>
                    <a:pt x="4" y="40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2" y="38"/>
                    <a:pt x="2" y="37"/>
                    <a:pt x="2" y="37"/>
                  </a:cubicBezTo>
                  <a:cubicBezTo>
                    <a:pt x="2" y="33"/>
                    <a:pt x="4" y="29"/>
                    <a:pt x="5" y="27"/>
                  </a:cubicBezTo>
                  <a:cubicBezTo>
                    <a:pt x="6" y="21"/>
                    <a:pt x="7" y="16"/>
                    <a:pt x="7" y="11"/>
                  </a:cubicBezTo>
                  <a:cubicBezTo>
                    <a:pt x="7" y="7"/>
                    <a:pt x="6" y="4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4"/>
                    <a:pt x="5" y="7"/>
                    <a:pt x="5" y="11"/>
                  </a:cubicBezTo>
                  <a:cubicBezTo>
                    <a:pt x="5" y="16"/>
                    <a:pt x="4" y="21"/>
                    <a:pt x="3" y="26"/>
                  </a:cubicBezTo>
                  <a:cubicBezTo>
                    <a:pt x="2" y="28"/>
                    <a:pt x="0" y="33"/>
                    <a:pt x="0" y="37"/>
                  </a:cubicBezTo>
                  <a:cubicBezTo>
                    <a:pt x="0" y="38"/>
                    <a:pt x="0" y="38"/>
                    <a:pt x="1" y="39"/>
                  </a:cubicBezTo>
                  <a:cubicBezTo>
                    <a:pt x="1" y="40"/>
                    <a:pt x="2" y="41"/>
                    <a:pt x="3" y="42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6" name="Freeform 491">
              <a:extLst>
                <a:ext uri="{FF2B5EF4-FFF2-40B4-BE49-F238E27FC236}">
                  <a16:creationId xmlns:a16="http://schemas.microsoft.com/office/drawing/2014/main" id="{1E33A8A3-1FF9-49D0-98EF-572258F83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961"/>
              <a:ext cx="151" cy="160"/>
            </a:xfrm>
            <a:custGeom>
              <a:avLst/>
              <a:gdLst>
                <a:gd name="T0" fmla="*/ 0 w 60"/>
                <a:gd name="T1" fmla="*/ 20 h 64"/>
                <a:gd name="T2" fmla="*/ 272 w 60"/>
                <a:gd name="T3" fmla="*/ 313 h 64"/>
                <a:gd name="T4" fmla="*/ 463 w 60"/>
                <a:gd name="T5" fmla="*/ 363 h 64"/>
                <a:gd name="T6" fmla="*/ 609 w 60"/>
                <a:gd name="T7" fmla="*/ 408 h 64"/>
                <a:gd name="T8" fmla="*/ 672 w 60"/>
                <a:gd name="T9" fmla="*/ 533 h 64"/>
                <a:gd name="T10" fmla="*/ 735 w 60"/>
                <a:gd name="T11" fmla="*/ 675 h 64"/>
                <a:gd name="T12" fmla="*/ 810 w 60"/>
                <a:gd name="T13" fmla="*/ 863 h 64"/>
                <a:gd name="T14" fmla="*/ 936 w 60"/>
                <a:gd name="T15" fmla="*/ 1000 h 64"/>
                <a:gd name="T16" fmla="*/ 956 w 60"/>
                <a:gd name="T17" fmla="*/ 970 h 64"/>
                <a:gd name="T18" fmla="*/ 843 w 60"/>
                <a:gd name="T19" fmla="*/ 845 h 64"/>
                <a:gd name="T20" fmla="*/ 768 w 60"/>
                <a:gd name="T21" fmla="*/ 658 h 64"/>
                <a:gd name="T22" fmla="*/ 702 w 60"/>
                <a:gd name="T23" fmla="*/ 520 h 64"/>
                <a:gd name="T24" fmla="*/ 639 w 60"/>
                <a:gd name="T25" fmla="*/ 395 h 64"/>
                <a:gd name="T26" fmla="*/ 463 w 60"/>
                <a:gd name="T27" fmla="*/ 333 h 64"/>
                <a:gd name="T28" fmla="*/ 284 w 60"/>
                <a:gd name="T29" fmla="*/ 283 h 64"/>
                <a:gd name="T30" fmla="*/ 33 w 60"/>
                <a:gd name="T31" fmla="*/ 0 h 64"/>
                <a:gd name="T32" fmla="*/ 0 w 60"/>
                <a:gd name="T33" fmla="*/ 2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64">
                  <a:moveTo>
                    <a:pt x="0" y="1"/>
                  </a:moveTo>
                  <a:cubicBezTo>
                    <a:pt x="3" y="8"/>
                    <a:pt x="11" y="16"/>
                    <a:pt x="17" y="20"/>
                  </a:cubicBezTo>
                  <a:cubicBezTo>
                    <a:pt x="20" y="21"/>
                    <a:pt x="25" y="22"/>
                    <a:pt x="29" y="23"/>
                  </a:cubicBezTo>
                  <a:cubicBezTo>
                    <a:pt x="33" y="24"/>
                    <a:pt x="36" y="25"/>
                    <a:pt x="38" y="26"/>
                  </a:cubicBezTo>
                  <a:cubicBezTo>
                    <a:pt x="40" y="28"/>
                    <a:pt x="41" y="31"/>
                    <a:pt x="42" y="34"/>
                  </a:cubicBezTo>
                  <a:cubicBezTo>
                    <a:pt x="44" y="38"/>
                    <a:pt x="45" y="41"/>
                    <a:pt x="46" y="43"/>
                  </a:cubicBezTo>
                  <a:cubicBezTo>
                    <a:pt x="47" y="47"/>
                    <a:pt x="49" y="51"/>
                    <a:pt x="51" y="55"/>
                  </a:cubicBezTo>
                  <a:cubicBezTo>
                    <a:pt x="53" y="59"/>
                    <a:pt x="55" y="62"/>
                    <a:pt x="59" y="64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7" y="61"/>
                    <a:pt x="54" y="57"/>
                    <a:pt x="53" y="54"/>
                  </a:cubicBezTo>
                  <a:cubicBezTo>
                    <a:pt x="51" y="50"/>
                    <a:pt x="49" y="46"/>
                    <a:pt x="48" y="42"/>
                  </a:cubicBezTo>
                  <a:cubicBezTo>
                    <a:pt x="47" y="40"/>
                    <a:pt x="46" y="37"/>
                    <a:pt x="44" y="33"/>
                  </a:cubicBezTo>
                  <a:cubicBezTo>
                    <a:pt x="43" y="30"/>
                    <a:pt x="41" y="27"/>
                    <a:pt x="40" y="25"/>
                  </a:cubicBezTo>
                  <a:cubicBezTo>
                    <a:pt x="37" y="23"/>
                    <a:pt x="33" y="22"/>
                    <a:pt x="29" y="21"/>
                  </a:cubicBezTo>
                  <a:cubicBezTo>
                    <a:pt x="25" y="20"/>
                    <a:pt x="21" y="19"/>
                    <a:pt x="18" y="18"/>
                  </a:cubicBezTo>
                  <a:cubicBezTo>
                    <a:pt x="12" y="15"/>
                    <a:pt x="5" y="7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7" name="Freeform 492">
              <a:extLst>
                <a:ext uri="{FF2B5EF4-FFF2-40B4-BE49-F238E27FC236}">
                  <a16:creationId xmlns:a16="http://schemas.microsoft.com/office/drawing/2014/main" id="{9FA57A03-FC7B-4381-9441-3B211544A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871"/>
              <a:ext cx="83" cy="80"/>
            </a:xfrm>
            <a:custGeom>
              <a:avLst/>
              <a:gdLst>
                <a:gd name="T0" fmla="*/ 0 w 33"/>
                <a:gd name="T1" fmla="*/ 33 h 32"/>
                <a:gd name="T2" fmla="*/ 317 w 33"/>
                <a:gd name="T3" fmla="*/ 188 h 32"/>
                <a:gd name="T4" fmla="*/ 493 w 33"/>
                <a:gd name="T5" fmla="*/ 500 h 32"/>
                <a:gd name="T6" fmla="*/ 526 w 33"/>
                <a:gd name="T7" fmla="*/ 500 h 32"/>
                <a:gd name="T8" fmla="*/ 335 w 33"/>
                <a:gd name="T9" fmla="*/ 175 h 32"/>
                <a:gd name="T10" fmla="*/ 20 w 33"/>
                <a:gd name="T11" fmla="*/ 0 h 32"/>
                <a:gd name="T12" fmla="*/ 0 w 33"/>
                <a:gd name="T13" fmla="*/ 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2">
                  <a:moveTo>
                    <a:pt x="0" y="2"/>
                  </a:moveTo>
                  <a:cubicBezTo>
                    <a:pt x="8" y="2"/>
                    <a:pt x="14" y="6"/>
                    <a:pt x="20" y="12"/>
                  </a:cubicBezTo>
                  <a:cubicBezTo>
                    <a:pt x="25" y="18"/>
                    <a:pt x="29" y="26"/>
                    <a:pt x="31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1" y="25"/>
                    <a:pt x="27" y="17"/>
                    <a:pt x="21" y="11"/>
                  </a:cubicBezTo>
                  <a:cubicBezTo>
                    <a:pt x="16" y="5"/>
                    <a:pt x="8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Freeform 493">
              <a:extLst>
                <a:ext uri="{FF2B5EF4-FFF2-40B4-BE49-F238E27FC236}">
                  <a16:creationId xmlns:a16="http://schemas.microsoft.com/office/drawing/2014/main" id="{BD829C63-2E10-4320-B8B3-47DB09404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071"/>
              <a:ext cx="43" cy="103"/>
            </a:xfrm>
            <a:custGeom>
              <a:avLst/>
              <a:gdLst>
                <a:gd name="T0" fmla="*/ 0 w 17"/>
                <a:gd name="T1" fmla="*/ 20 h 41"/>
                <a:gd name="T2" fmla="*/ 192 w 17"/>
                <a:gd name="T3" fmla="*/ 188 h 41"/>
                <a:gd name="T4" fmla="*/ 243 w 17"/>
                <a:gd name="T5" fmla="*/ 442 h 41"/>
                <a:gd name="T6" fmla="*/ 210 w 17"/>
                <a:gd name="T7" fmla="*/ 651 h 41"/>
                <a:gd name="T8" fmla="*/ 243 w 17"/>
                <a:gd name="T9" fmla="*/ 651 h 41"/>
                <a:gd name="T10" fmla="*/ 276 w 17"/>
                <a:gd name="T11" fmla="*/ 442 h 41"/>
                <a:gd name="T12" fmla="*/ 225 w 17"/>
                <a:gd name="T13" fmla="*/ 176 h 41"/>
                <a:gd name="T14" fmla="*/ 20 w 17"/>
                <a:gd name="T15" fmla="*/ 0 h 41"/>
                <a:gd name="T16" fmla="*/ 0 w 17"/>
                <a:gd name="T17" fmla="*/ 2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41">
                  <a:moveTo>
                    <a:pt x="0" y="1"/>
                  </a:moveTo>
                  <a:cubicBezTo>
                    <a:pt x="6" y="3"/>
                    <a:pt x="9" y="7"/>
                    <a:pt x="12" y="12"/>
                  </a:cubicBezTo>
                  <a:cubicBezTo>
                    <a:pt x="14" y="17"/>
                    <a:pt x="15" y="23"/>
                    <a:pt x="15" y="28"/>
                  </a:cubicBezTo>
                  <a:cubicBezTo>
                    <a:pt x="15" y="33"/>
                    <a:pt x="15" y="37"/>
                    <a:pt x="13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38"/>
                    <a:pt x="17" y="33"/>
                    <a:pt x="17" y="28"/>
                  </a:cubicBezTo>
                  <a:cubicBezTo>
                    <a:pt x="17" y="22"/>
                    <a:pt x="16" y="16"/>
                    <a:pt x="14" y="11"/>
                  </a:cubicBezTo>
                  <a:cubicBezTo>
                    <a:pt x="11" y="6"/>
                    <a:pt x="7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9" name="Freeform 494">
              <a:extLst>
                <a:ext uri="{FF2B5EF4-FFF2-40B4-BE49-F238E27FC236}">
                  <a16:creationId xmlns:a16="http://schemas.microsoft.com/office/drawing/2014/main" id="{9D9A9DF2-9A0F-4B7A-99FF-3A196EED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906"/>
              <a:ext cx="82" cy="72"/>
            </a:xfrm>
            <a:custGeom>
              <a:avLst/>
              <a:gdLst>
                <a:gd name="T0" fmla="*/ 0 w 33"/>
                <a:gd name="T1" fmla="*/ 444 h 29"/>
                <a:gd name="T2" fmla="*/ 12 w 33"/>
                <a:gd name="T3" fmla="*/ 444 h 29"/>
                <a:gd name="T4" fmla="*/ 340 w 33"/>
                <a:gd name="T5" fmla="*/ 308 h 29"/>
                <a:gd name="T6" fmla="*/ 507 w 33"/>
                <a:gd name="T7" fmla="*/ 12 h 29"/>
                <a:gd name="T8" fmla="*/ 507 w 33"/>
                <a:gd name="T9" fmla="*/ 0 h 29"/>
                <a:gd name="T10" fmla="*/ 475 w 33"/>
                <a:gd name="T11" fmla="*/ 0 h 29"/>
                <a:gd name="T12" fmla="*/ 475 w 33"/>
                <a:gd name="T13" fmla="*/ 12 h 29"/>
                <a:gd name="T14" fmla="*/ 321 w 33"/>
                <a:gd name="T15" fmla="*/ 290 h 29"/>
                <a:gd name="T16" fmla="*/ 12 w 33"/>
                <a:gd name="T17" fmla="*/ 412 h 29"/>
                <a:gd name="T18" fmla="*/ 0 w 33"/>
                <a:gd name="T19" fmla="*/ 412 h 29"/>
                <a:gd name="T20" fmla="*/ 0 w 33"/>
                <a:gd name="T21" fmla="*/ 444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29">
                  <a:moveTo>
                    <a:pt x="0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8" y="29"/>
                    <a:pt x="16" y="25"/>
                    <a:pt x="22" y="20"/>
                  </a:cubicBezTo>
                  <a:cubicBezTo>
                    <a:pt x="28" y="15"/>
                    <a:pt x="33" y="8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7"/>
                    <a:pt x="27" y="14"/>
                    <a:pt x="21" y="19"/>
                  </a:cubicBezTo>
                  <a:cubicBezTo>
                    <a:pt x="15" y="24"/>
                    <a:pt x="8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Freeform 495">
              <a:extLst>
                <a:ext uri="{FF2B5EF4-FFF2-40B4-BE49-F238E27FC236}">
                  <a16:creationId xmlns:a16="http://schemas.microsoft.com/office/drawing/2014/main" id="{E01C200F-9386-426A-9511-F062057B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948"/>
              <a:ext cx="50" cy="115"/>
            </a:xfrm>
            <a:custGeom>
              <a:avLst/>
              <a:gdLst>
                <a:gd name="T0" fmla="*/ 33 w 20"/>
                <a:gd name="T1" fmla="*/ 720 h 46"/>
                <a:gd name="T2" fmla="*/ 313 w 20"/>
                <a:gd name="T3" fmla="*/ 0 h 46"/>
                <a:gd name="T4" fmla="*/ 283 w 20"/>
                <a:gd name="T5" fmla="*/ 0 h 46"/>
                <a:gd name="T6" fmla="*/ 0 w 20"/>
                <a:gd name="T7" fmla="*/ 720 h 46"/>
                <a:gd name="T8" fmla="*/ 33 w 20"/>
                <a:gd name="T9" fmla="*/ 72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6">
                  <a:moveTo>
                    <a:pt x="2" y="46"/>
                  </a:moveTo>
                  <a:cubicBezTo>
                    <a:pt x="5" y="30"/>
                    <a:pt x="16" y="17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16"/>
                    <a:pt x="3" y="29"/>
                    <a:pt x="0" y="46"/>
                  </a:cubicBezTo>
                  <a:lnTo>
                    <a:pt x="2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5" name="Group 496">
            <a:extLst>
              <a:ext uri="{FF2B5EF4-FFF2-40B4-BE49-F238E27FC236}">
                <a16:creationId xmlns:a16="http://schemas.microsoft.com/office/drawing/2014/main" id="{71DBBD33-B382-4C00-8711-4A743726D510}"/>
              </a:ext>
            </a:extLst>
          </p:cNvPr>
          <p:cNvGrpSpPr>
            <a:grpSpLocks/>
          </p:cNvGrpSpPr>
          <p:nvPr/>
        </p:nvGrpSpPr>
        <p:grpSpPr bwMode="auto">
          <a:xfrm>
            <a:off x="5672138" y="1492250"/>
            <a:ext cx="485775" cy="203200"/>
            <a:chOff x="2327" y="1299"/>
            <a:chExt cx="531" cy="222"/>
          </a:xfrm>
        </p:grpSpPr>
        <p:sp>
          <p:nvSpPr>
            <p:cNvPr id="23631" name="Freeform 497">
              <a:extLst>
                <a:ext uri="{FF2B5EF4-FFF2-40B4-BE49-F238E27FC236}">
                  <a16:creationId xmlns:a16="http://schemas.microsoft.com/office/drawing/2014/main" id="{1F11358B-6742-447E-94B1-C74A630F4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7" y="1314"/>
              <a:ext cx="440" cy="192"/>
            </a:xfrm>
            <a:custGeom>
              <a:avLst/>
              <a:gdLst>
                <a:gd name="T0" fmla="*/ 2533 w 176"/>
                <a:gd name="T1" fmla="*/ 790 h 77"/>
                <a:gd name="T2" fmla="*/ 2688 w 176"/>
                <a:gd name="T3" fmla="*/ 591 h 77"/>
                <a:gd name="T4" fmla="*/ 2738 w 176"/>
                <a:gd name="T5" fmla="*/ 571 h 77"/>
                <a:gd name="T6" fmla="*/ 2658 w 176"/>
                <a:gd name="T7" fmla="*/ 758 h 77"/>
                <a:gd name="T8" fmla="*/ 2520 w 176"/>
                <a:gd name="T9" fmla="*/ 975 h 77"/>
                <a:gd name="T10" fmla="*/ 2375 w 176"/>
                <a:gd name="T11" fmla="*/ 1025 h 77"/>
                <a:gd name="T12" fmla="*/ 1470 w 176"/>
                <a:gd name="T13" fmla="*/ 249 h 77"/>
                <a:gd name="T14" fmla="*/ 1270 w 176"/>
                <a:gd name="T15" fmla="*/ 529 h 77"/>
                <a:gd name="T16" fmla="*/ 970 w 176"/>
                <a:gd name="T17" fmla="*/ 883 h 77"/>
                <a:gd name="T18" fmla="*/ 770 w 176"/>
                <a:gd name="T19" fmla="*/ 1057 h 77"/>
                <a:gd name="T20" fmla="*/ 1250 w 176"/>
                <a:gd name="T21" fmla="*/ 324 h 77"/>
                <a:gd name="T22" fmla="*/ 2188 w 176"/>
                <a:gd name="T23" fmla="*/ 653 h 77"/>
                <a:gd name="T24" fmla="*/ 2595 w 176"/>
                <a:gd name="T25" fmla="*/ 187 h 77"/>
                <a:gd name="T26" fmla="*/ 2500 w 176"/>
                <a:gd name="T27" fmla="*/ 354 h 77"/>
                <a:gd name="T28" fmla="*/ 2470 w 176"/>
                <a:gd name="T29" fmla="*/ 479 h 77"/>
                <a:gd name="T30" fmla="*/ 2300 w 176"/>
                <a:gd name="T31" fmla="*/ 728 h 77"/>
                <a:gd name="T32" fmla="*/ 2145 w 176"/>
                <a:gd name="T33" fmla="*/ 883 h 77"/>
                <a:gd name="T34" fmla="*/ 2000 w 176"/>
                <a:gd name="T35" fmla="*/ 1025 h 77"/>
                <a:gd name="T36" fmla="*/ 2270 w 176"/>
                <a:gd name="T37" fmla="*/ 621 h 77"/>
                <a:gd name="T38" fmla="*/ 2208 w 176"/>
                <a:gd name="T39" fmla="*/ 92 h 77"/>
                <a:gd name="T40" fmla="*/ 2250 w 176"/>
                <a:gd name="T41" fmla="*/ 105 h 77"/>
                <a:gd name="T42" fmla="*/ 2158 w 176"/>
                <a:gd name="T43" fmla="*/ 229 h 77"/>
                <a:gd name="T44" fmla="*/ 2208 w 176"/>
                <a:gd name="T45" fmla="*/ 312 h 77"/>
                <a:gd name="T46" fmla="*/ 1938 w 176"/>
                <a:gd name="T47" fmla="*/ 591 h 77"/>
                <a:gd name="T48" fmla="*/ 1750 w 176"/>
                <a:gd name="T49" fmla="*/ 683 h 77"/>
                <a:gd name="T50" fmla="*/ 1708 w 176"/>
                <a:gd name="T51" fmla="*/ 653 h 77"/>
                <a:gd name="T52" fmla="*/ 2095 w 176"/>
                <a:gd name="T53" fmla="*/ 199 h 77"/>
                <a:gd name="T54" fmla="*/ 2208 w 176"/>
                <a:gd name="T55" fmla="*/ 92 h 77"/>
                <a:gd name="T56" fmla="*/ 1125 w 176"/>
                <a:gd name="T57" fmla="*/ 30 h 77"/>
                <a:gd name="T58" fmla="*/ 958 w 176"/>
                <a:gd name="T59" fmla="*/ 279 h 77"/>
                <a:gd name="T60" fmla="*/ 595 w 176"/>
                <a:gd name="T61" fmla="*/ 696 h 77"/>
                <a:gd name="T62" fmla="*/ 563 w 176"/>
                <a:gd name="T63" fmla="*/ 653 h 77"/>
                <a:gd name="T64" fmla="*/ 500 w 176"/>
                <a:gd name="T65" fmla="*/ 666 h 77"/>
                <a:gd name="T66" fmla="*/ 908 w 176"/>
                <a:gd name="T67" fmla="*/ 167 h 77"/>
                <a:gd name="T68" fmla="*/ 1050 w 176"/>
                <a:gd name="T69" fmla="*/ 92 h 77"/>
                <a:gd name="T70" fmla="*/ 1300 w 176"/>
                <a:gd name="T71" fmla="*/ 0 h 77"/>
                <a:gd name="T72" fmla="*/ 0 w 176"/>
                <a:gd name="T73" fmla="*/ 746 h 77"/>
                <a:gd name="T74" fmla="*/ 33 w 176"/>
                <a:gd name="T75" fmla="*/ 621 h 77"/>
                <a:gd name="T76" fmla="*/ 408 w 176"/>
                <a:gd name="T77" fmla="*/ 137 h 77"/>
                <a:gd name="T78" fmla="*/ 520 w 176"/>
                <a:gd name="T79" fmla="*/ 62 h 77"/>
                <a:gd name="T80" fmla="*/ 533 w 176"/>
                <a:gd name="T81" fmla="*/ 62 h 77"/>
                <a:gd name="T82" fmla="*/ 595 w 176"/>
                <a:gd name="T83" fmla="*/ 137 h 77"/>
                <a:gd name="T84" fmla="*/ 270 w 176"/>
                <a:gd name="T85" fmla="*/ 449 h 77"/>
                <a:gd name="T86" fmla="*/ 0 w 176"/>
                <a:gd name="T87" fmla="*/ 808 h 77"/>
                <a:gd name="T88" fmla="*/ 33 w 176"/>
                <a:gd name="T89" fmla="*/ 995 h 77"/>
                <a:gd name="T90" fmla="*/ 625 w 176"/>
                <a:gd name="T91" fmla="*/ 1194 h 77"/>
                <a:gd name="T92" fmla="*/ 1095 w 176"/>
                <a:gd name="T93" fmla="*/ 975 h 77"/>
                <a:gd name="T94" fmla="*/ 1220 w 176"/>
                <a:gd name="T95" fmla="*/ 790 h 77"/>
                <a:gd name="T96" fmla="*/ 1375 w 176"/>
                <a:gd name="T97" fmla="*/ 758 h 77"/>
                <a:gd name="T98" fmla="*/ 1375 w 176"/>
                <a:gd name="T99" fmla="*/ 758 h 77"/>
                <a:gd name="T100" fmla="*/ 1533 w 176"/>
                <a:gd name="T101" fmla="*/ 790 h 77"/>
                <a:gd name="T102" fmla="*/ 1658 w 176"/>
                <a:gd name="T103" fmla="*/ 975 h 77"/>
                <a:gd name="T104" fmla="*/ 2125 w 176"/>
                <a:gd name="T105" fmla="*/ 1194 h 77"/>
                <a:gd name="T106" fmla="*/ 2750 w 176"/>
                <a:gd name="T107" fmla="*/ 962 h 77"/>
                <a:gd name="T108" fmla="*/ 1425 w 176"/>
                <a:gd name="T109" fmla="*/ 0 h 7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6" h="77">
                  <a:moveTo>
                    <a:pt x="152" y="66"/>
                  </a:moveTo>
                  <a:cubicBezTo>
                    <a:pt x="152" y="61"/>
                    <a:pt x="159" y="54"/>
                    <a:pt x="162" y="51"/>
                  </a:cubicBezTo>
                  <a:cubicBezTo>
                    <a:pt x="165" y="47"/>
                    <a:pt x="169" y="43"/>
                    <a:pt x="171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75" y="37"/>
                    <a:pt x="176" y="37"/>
                    <a:pt x="176" y="37"/>
                  </a:cubicBezTo>
                  <a:cubicBezTo>
                    <a:pt x="176" y="41"/>
                    <a:pt x="172" y="46"/>
                    <a:pt x="170" y="49"/>
                  </a:cubicBezTo>
                  <a:cubicBezTo>
                    <a:pt x="167" y="52"/>
                    <a:pt x="165" y="56"/>
                    <a:pt x="163" y="59"/>
                  </a:cubicBezTo>
                  <a:cubicBezTo>
                    <a:pt x="162" y="61"/>
                    <a:pt x="162" y="62"/>
                    <a:pt x="161" y="63"/>
                  </a:cubicBezTo>
                  <a:cubicBezTo>
                    <a:pt x="162" y="62"/>
                    <a:pt x="163" y="60"/>
                    <a:pt x="163" y="58"/>
                  </a:cubicBezTo>
                  <a:cubicBezTo>
                    <a:pt x="158" y="59"/>
                    <a:pt x="156" y="64"/>
                    <a:pt x="152" y="66"/>
                  </a:cubicBezTo>
                  <a:moveTo>
                    <a:pt x="82" y="24"/>
                  </a:moveTo>
                  <a:cubicBezTo>
                    <a:pt x="84" y="21"/>
                    <a:pt x="90" y="16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3" y="23"/>
                    <a:pt x="85" y="28"/>
                    <a:pt x="81" y="34"/>
                  </a:cubicBezTo>
                  <a:cubicBezTo>
                    <a:pt x="76" y="39"/>
                    <a:pt x="72" y="44"/>
                    <a:pt x="68" y="49"/>
                  </a:cubicBezTo>
                  <a:cubicBezTo>
                    <a:pt x="66" y="52"/>
                    <a:pt x="64" y="56"/>
                    <a:pt x="62" y="57"/>
                  </a:cubicBezTo>
                  <a:cubicBezTo>
                    <a:pt x="62" y="56"/>
                    <a:pt x="62" y="55"/>
                    <a:pt x="62" y="54"/>
                  </a:cubicBezTo>
                  <a:cubicBezTo>
                    <a:pt x="58" y="56"/>
                    <a:pt x="54" y="67"/>
                    <a:pt x="49" y="68"/>
                  </a:cubicBezTo>
                  <a:cubicBezTo>
                    <a:pt x="47" y="60"/>
                    <a:pt x="57" y="51"/>
                    <a:pt x="62" y="45"/>
                  </a:cubicBezTo>
                  <a:cubicBezTo>
                    <a:pt x="68" y="37"/>
                    <a:pt x="73" y="28"/>
                    <a:pt x="80" y="21"/>
                  </a:cubicBezTo>
                  <a:cubicBezTo>
                    <a:pt x="82" y="24"/>
                    <a:pt x="82" y="24"/>
                    <a:pt x="82" y="24"/>
                  </a:cubicBezTo>
                  <a:moveTo>
                    <a:pt x="140" y="42"/>
                  </a:moveTo>
                  <a:cubicBezTo>
                    <a:pt x="141" y="37"/>
                    <a:pt x="150" y="29"/>
                    <a:pt x="154" y="26"/>
                  </a:cubicBezTo>
                  <a:cubicBezTo>
                    <a:pt x="158" y="21"/>
                    <a:pt x="162" y="17"/>
                    <a:pt x="166" y="12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8" y="15"/>
                    <a:pt x="162" y="21"/>
                    <a:pt x="160" y="23"/>
                  </a:cubicBezTo>
                  <a:cubicBezTo>
                    <a:pt x="157" y="27"/>
                    <a:pt x="153" y="30"/>
                    <a:pt x="151" y="35"/>
                  </a:cubicBezTo>
                  <a:cubicBezTo>
                    <a:pt x="153" y="34"/>
                    <a:pt x="156" y="31"/>
                    <a:pt x="158" y="31"/>
                  </a:cubicBezTo>
                  <a:cubicBezTo>
                    <a:pt x="158" y="31"/>
                    <a:pt x="159" y="31"/>
                    <a:pt x="159" y="31"/>
                  </a:cubicBezTo>
                  <a:cubicBezTo>
                    <a:pt x="157" y="37"/>
                    <a:pt x="151" y="42"/>
                    <a:pt x="147" y="47"/>
                  </a:cubicBezTo>
                  <a:cubicBezTo>
                    <a:pt x="147" y="47"/>
                    <a:pt x="147" y="46"/>
                    <a:pt x="148" y="46"/>
                  </a:cubicBezTo>
                  <a:cubicBezTo>
                    <a:pt x="143" y="49"/>
                    <a:pt x="140" y="53"/>
                    <a:pt x="137" y="57"/>
                  </a:cubicBezTo>
                  <a:cubicBezTo>
                    <a:pt x="135" y="59"/>
                    <a:pt x="132" y="66"/>
                    <a:pt x="129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9" y="61"/>
                    <a:pt x="133" y="55"/>
                    <a:pt x="136" y="52"/>
                  </a:cubicBezTo>
                  <a:cubicBezTo>
                    <a:pt x="138" y="49"/>
                    <a:pt x="144" y="44"/>
                    <a:pt x="145" y="40"/>
                  </a:cubicBezTo>
                  <a:cubicBezTo>
                    <a:pt x="143" y="40"/>
                    <a:pt x="142" y="42"/>
                    <a:pt x="140" y="42"/>
                  </a:cubicBezTo>
                  <a:moveTo>
                    <a:pt x="141" y="6"/>
                  </a:moveTo>
                  <a:cubicBezTo>
                    <a:pt x="142" y="5"/>
                    <a:pt x="142" y="4"/>
                    <a:pt x="143" y="4"/>
                  </a:cubicBezTo>
                  <a:cubicBezTo>
                    <a:pt x="144" y="4"/>
                    <a:pt x="145" y="5"/>
                    <a:pt x="144" y="7"/>
                  </a:cubicBezTo>
                  <a:cubicBezTo>
                    <a:pt x="143" y="10"/>
                    <a:pt x="139" y="12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4" y="19"/>
                    <a:pt x="129" y="25"/>
                    <a:pt x="126" y="31"/>
                  </a:cubicBezTo>
                  <a:cubicBezTo>
                    <a:pt x="130" y="29"/>
                    <a:pt x="137" y="23"/>
                    <a:pt x="141" y="20"/>
                  </a:cubicBezTo>
                  <a:cubicBezTo>
                    <a:pt x="140" y="22"/>
                    <a:pt x="137" y="25"/>
                    <a:pt x="135" y="27"/>
                  </a:cubicBezTo>
                  <a:cubicBezTo>
                    <a:pt x="132" y="30"/>
                    <a:pt x="128" y="34"/>
                    <a:pt x="124" y="38"/>
                  </a:cubicBezTo>
                  <a:cubicBezTo>
                    <a:pt x="119" y="44"/>
                    <a:pt x="114" y="51"/>
                    <a:pt x="108" y="56"/>
                  </a:cubicBezTo>
                  <a:cubicBezTo>
                    <a:pt x="109" y="52"/>
                    <a:pt x="111" y="48"/>
                    <a:pt x="112" y="44"/>
                  </a:cubicBezTo>
                  <a:cubicBezTo>
                    <a:pt x="108" y="45"/>
                    <a:pt x="106" y="49"/>
                    <a:pt x="103" y="51"/>
                  </a:cubicBezTo>
                  <a:cubicBezTo>
                    <a:pt x="102" y="48"/>
                    <a:pt x="107" y="44"/>
                    <a:pt x="109" y="42"/>
                  </a:cubicBezTo>
                  <a:cubicBezTo>
                    <a:pt x="113" y="38"/>
                    <a:pt x="116" y="33"/>
                    <a:pt x="121" y="28"/>
                  </a:cubicBezTo>
                  <a:cubicBezTo>
                    <a:pt x="125" y="23"/>
                    <a:pt x="130" y="19"/>
                    <a:pt x="134" y="13"/>
                  </a:cubicBezTo>
                  <a:cubicBezTo>
                    <a:pt x="136" y="11"/>
                    <a:pt x="137" y="7"/>
                    <a:pt x="140" y="5"/>
                  </a:cubicBezTo>
                  <a:cubicBezTo>
                    <a:pt x="141" y="6"/>
                    <a:pt x="141" y="6"/>
                    <a:pt x="141" y="6"/>
                  </a:cubicBezTo>
                  <a:moveTo>
                    <a:pt x="67" y="6"/>
                  </a:moveTo>
                  <a:cubicBezTo>
                    <a:pt x="67" y="4"/>
                    <a:pt x="70" y="2"/>
                    <a:pt x="72" y="2"/>
                  </a:cubicBezTo>
                  <a:cubicBezTo>
                    <a:pt x="73" y="2"/>
                    <a:pt x="73" y="2"/>
                    <a:pt x="74" y="2"/>
                  </a:cubicBezTo>
                  <a:cubicBezTo>
                    <a:pt x="72" y="8"/>
                    <a:pt x="65" y="13"/>
                    <a:pt x="61" y="18"/>
                  </a:cubicBezTo>
                  <a:cubicBezTo>
                    <a:pt x="56" y="22"/>
                    <a:pt x="52" y="27"/>
                    <a:pt x="48" y="32"/>
                  </a:cubicBezTo>
                  <a:cubicBezTo>
                    <a:pt x="45" y="36"/>
                    <a:pt x="42" y="42"/>
                    <a:pt x="38" y="45"/>
                  </a:cubicBezTo>
                  <a:cubicBezTo>
                    <a:pt x="38" y="43"/>
                    <a:pt x="39" y="42"/>
                    <a:pt x="38" y="42"/>
                  </a:cubicBezTo>
                  <a:cubicBezTo>
                    <a:pt x="38" y="42"/>
                    <a:pt x="37" y="42"/>
                    <a:pt x="36" y="42"/>
                  </a:cubicBezTo>
                  <a:cubicBezTo>
                    <a:pt x="32" y="44"/>
                    <a:pt x="31" y="52"/>
                    <a:pt x="26" y="52"/>
                  </a:cubicBezTo>
                  <a:cubicBezTo>
                    <a:pt x="26" y="49"/>
                    <a:pt x="29" y="45"/>
                    <a:pt x="32" y="43"/>
                  </a:cubicBezTo>
                  <a:cubicBezTo>
                    <a:pt x="36" y="37"/>
                    <a:pt x="40" y="31"/>
                    <a:pt x="45" y="26"/>
                  </a:cubicBezTo>
                  <a:cubicBezTo>
                    <a:pt x="49" y="21"/>
                    <a:pt x="53" y="16"/>
                    <a:pt x="58" y="11"/>
                  </a:cubicBezTo>
                  <a:cubicBezTo>
                    <a:pt x="60" y="9"/>
                    <a:pt x="63" y="7"/>
                    <a:pt x="65" y="5"/>
                  </a:cubicBezTo>
                  <a:cubicBezTo>
                    <a:pt x="67" y="6"/>
                    <a:pt x="67" y="6"/>
                    <a:pt x="67" y="6"/>
                  </a:cubicBezTo>
                  <a:moveTo>
                    <a:pt x="91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58" y="0"/>
                    <a:pt x="30" y="2"/>
                    <a:pt x="0" y="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4"/>
                    <a:pt x="5" y="40"/>
                    <a:pt x="6" y="35"/>
                  </a:cubicBezTo>
                  <a:cubicBezTo>
                    <a:pt x="4" y="36"/>
                    <a:pt x="3" y="38"/>
                    <a:pt x="2" y="40"/>
                  </a:cubicBezTo>
                  <a:cubicBezTo>
                    <a:pt x="3" y="32"/>
                    <a:pt x="12" y="25"/>
                    <a:pt x="17" y="19"/>
                  </a:cubicBezTo>
                  <a:cubicBezTo>
                    <a:pt x="20" y="16"/>
                    <a:pt x="23" y="13"/>
                    <a:pt x="26" y="9"/>
                  </a:cubicBezTo>
                  <a:cubicBezTo>
                    <a:pt x="27" y="8"/>
                    <a:pt x="29" y="4"/>
                    <a:pt x="32" y="4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2" y="8"/>
                    <a:pt x="27" y="12"/>
                    <a:pt x="26" y="16"/>
                  </a:cubicBezTo>
                  <a:cubicBezTo>
                    <a:pt x="30" y="15"/>
                    <a:pt x="33" y="9"/>
                    <a:pt x="38" y="9"/>
                  </a:cubicBezTo>
                  <a:cubicBezTo>
                    <a:pt x="38" y="9"/>
                    <a:pt x="38" y="9"/>
                    <a:pt x="39" y="9"/>
                  </a:cubicBezTo>
                  <a:cubicBezTo>
                    <a:pt x="33" y="17"/>
                    <a:pt x="24" y="22"/>
                    <a:pt x="17" y="29"/>
                  </a:cubicBezTo>
                  <a:cubicBezTo>
                    <a:pt x="13" y="33"/>
                    <a:pt x="9" y="37"/>
                    <a:pt x="6" y="42"/>
                  </a:cubicBezTo>
                  <a:cubicBezTo>
                    <a:pt x="5" y="45"/>
                    <a:pt x="2" y="50"/>
                    <a:pt x="0" y="5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3"/>
                    <a:pt x="2" y="64"/>
                  </a:cubicBezTo>
                  <a:cubicBezTo>
                    <a:pt x="4" y="65"/>
                    <a:pt x="7" y="67"/>
                    <a:pt x="11" y="69"/>
                  </a:cubicBezTo>
                  <a:cubicBezTo>
                    <a:pt x="19" y="73"/>
                    <a:pt x="29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50" y="77"/>
                    <a:pt x="60" y="73"/>
                    <a:pt x="70" y="63"/>
                  </a:cubicBezTo>
                  <a:cubicBezTo>
                    <a:pt x="71" y="62"/>
                    <a:pt x="71" y="60"/>
                    <a:pt x="72" y="58"/>
                  </a:cubicBezTo>
                  <a:cubicBezTo>
                    <a:pt x="73" y="56"/>
                    <a:pt x="75" y="53"/>
                    <a:pt x="78" y="51"/>
                  </a:cubicBezTo>
                  <a:cubicBezTo>
                    <a:pt x="81" y="49"/>
                    <a:pt x="84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9" y="49"/>
                  </a:cubicBezTo>
                  <a:cubicBezTo>
                    <a:pt x="92" y="49"/>
                    <a:pt x="95" y="49"/>
                    <a:pt x="98" y="51"/>
                  </a:cubicBezTo>
                  <a:cubicBezTo>
                    <a:pt x="100" y="52"/>
                    <a:pt x="102" y="54"/>
                    <a:pt x="103" y="56"/>
                  </a:cubicBezTo>
                  <a:cubicBezTo>
                    <a:pt x="105" y="58"/>
                    <a:pt x="105" y="61"/>
                    <a:pt x="106" y="63"/>
                  </a:cubicBezTo>
                  <a:cubicBezTo>
                    <a:pt x="116" y="73"/>
                    <a:pt x="126" y="77"/>
                    <a:pt x="136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46" y="77"/>
                    <a:pt x="156" y="73"/>
                    <a:pt x="163" y="70"/>
                  </a:cubicBezTo>
                  <a:cubicBezTo>
                    <a:pt x="169" y="67"/>
                    <a:pt x="174" y="64"/>
                    <a:pt x="176" y="62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45" y="2"/>
                    <a:pt x="116" y="0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Freeform 498">
              <a:extLst>
                <a:ext uri="{FF2B5EF4-FFF2-40B4-BE49-F238E27FC236}">
                  <a16:creationId xmlns:a16="http://schemas.microsoft.com/office/drawing/2014/main" id="{E99E57F4-2DB0-4384-B968-4655AB359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299"/>
              <a:ext cx="470" cy="222"/>
            </a:xfrm>
            <a:custGeom>
              <a:avLst/>
              <a:gdLst>
                <a:gd name="T0" fmla="*/ 1470 w 188"/>
                <a:gd name="T1" fmla="*/ 853 h 89"/>
                <a:gd name="T2" fmla="*/ 1220 w 188"/>
                <a:gd name="T3" fmla="*/ 995 h 89"/>
                <a:gd name="T4" fmla="*/ 1188 w 188"/>
                <a:gd name="T5" fmla="*/ 1090 h 89"/>
                <a:gd name="T6" fmla="*/ 1208 w 188"/>
                <a:gd name="T7" fmla="*/ 1058 h 89"/>
                <a:gd name="T8" fmla="*/ 270 w 188"/>
                <a:gd name="T9" fmla="*/ 1162 h 89"/>
                <a:gd name="T10" fmla="*/ 95 w 188"/>
                <a:gd name="T11" fmla="*/ 1058 h 89"/>
                <a:gd name="T12" fmla="*/ 83 w 188"/>
                <a:gd name="T13" fmla="*/ 1040 h 89"/>
                <a:gd name="T14" fmla="*/ 95 w 188"/>
                <a:gd name="T15" fmla="*/ 1090 h 89"/>
                <a:gd name="T16" fmla="*/ 50 w 188"/>
                <a:gd name="T17" fmla="*/ 187 h 89"/>
                <a:gd name="T18" fmla="*/ 1395 w 188"/>
                <a:gd name="T19" fmla="*/ 92 h 89"/>
                <a:gd name="T20" fmla="*/ 1395 w 188"/>
                <a:gd name="T21" fmla="*/ 92 h 89"/>
                <a:gd name="T22" fmla="*/ 1520 w 188"/>
                <a:gd name="T23" fmla="*/ 42 h 89"/>
                <a:gd name="T24" fmla="*/ 2875 w 188"/>
                <a:gd name="T25" fmla="*/ 229 h 89"/>
                <a:gd name="T26" fmla="*/ 2845 w 188"/>
                <a:gd name="T27" fmla="*/ 187 h 89"/>
                <a:gd name="T28" fmla="*/ 2895 w 188"/>
                <a:gd name="T29" fmla="*/ 1090 h 89"/>
                <a:gd name="T30" fmla="*/ 2863 w 188"/>
                <a:gd name="T31" fmla="*/ 1040 h 89"/>
                <a:gd name="T32" fmla="*/ 2220 w 188"/>
                <a:gd name="T33" fmla="*/ 1287 h 89"/>
                <a:gd name="T34" fmla="*/ 1708 w 188"/>
                <a:gd name="T35" fmla="*/ 1090 h 89"/>
                <a:gd name="T36" fmla="*/ 1750 w 188"/>
                <a:gd name="T37" fmla="*/ 1090 h 89"/>
                <a:gd name="T38" fmla="*/ 1625 w 188"/>
                <a:gd name="T39" fmla="*/ 883 h 89"/>
                <a:gd name="T40" fmla="*/ 1470 w 188"/>
                <a:gd name="T41" fmla="*/ 853 h 89"/>
                <a:gd name="T42" fmla="*/ 1470 w 188"/>
                <a:gd name="T43" fmla="*/ 945 h 89"/>
                <a:gd name="T44" fmla="*/ 1583 w 188"/>
                <a:gd name="T45" fmla="*/ 965 h 89"/>
                <a:gd name="T46" fmla="*/ 1658 w 188"/>
                <a:gd name="T47" fmla="*/ 1090 h 89"/>
                <a:gd name="T48" fmla="*/ 1658 w 188"/>
                <a:gd name="T49" fmla="*/ 1090 h 89"/>
                <a:gd name="T50" fmla="*/ 1658 w 188"/>
                <a:gd name="T51" fmla="*/ 1090 h 89"/>
                <a:gd name="T52" fmla="*/ 1658 w 188"/>
                <a:gd name="T53" fmla="*/ 1090 h 89"/>
                <a:gd name="T54" fmla="*/ 2220 w 188"/>
                <a:gd name="T55" fmla="*/ 1382 h 89"/>
                <a:gd name="T56" fmla="*/ 2925 w 188"/>
                <a:gd name="T57" fmla="*/ 1120 h 89"/>
                <a:gd name="T58" fmla="*/ 2938 w 188"/>
                <a:gd name="T59" fmla="*/ 187 h 89"/>
                <a:gd name="T60" fmla="*/ 1520 w 188"/>
                <a:gd name="T61" fmla="*/ 0 h 89"/>
                <a:gd name="T62" fmla="*/ 1395 w 188"/>
                <a:gd name="T63" fmla="*/ 0 h 89"/>
                <a:gd name="T64" fmla="*/ 33 w 188"/>
                <a:gd name="T65" fmla="*/ 137 h 89"/>
                <a:gd name="T66" fmla="*/ 0 w 188"/>
                <a:gd name="T67" fmla="*/ 1090 h 89"/>
                <a:gd name="T68" fmla="*/ 220 w 188"/>
                <a:gd name="T69" fmla="*/ 1245 h 89"/>
                <a:gd name="T70" fmla="*/ 1283 w 188"/>
                <a:gd name="T71" fmla="*/ 1120 h 89"/>
                <a:gd name="T72" fmla="*/ 1270 w 188"/>
                <a:gd name="T73" fmla="*/ 1090 h 89"/>
                <a:gd name="T74" fmla="*/ 1283 w 188"/>
                <a:gd name="T75" fmla="*/ 1090 h 89"/>
                <a:gd name="T76" fmla="*/ 1283 w 188"/>
                <a:gd name="T77" fmla="*/ 1090 h 89"/>
                <a:gd name="T78" fmla="*/ 1313 w 188"/>
                <a:gd name="T79" fmla="*/ 1008 h 89"/>
                <a:gd name="T80" fmla="*/ 1470 w 188"/>
                <a:gd name="T81" fmla="*/ 945 h 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8" h="89">
                  <a:moveTo>
                    <a:pt x="94" y="58"/>
                  </a:moveTo>
                  <a:cubicBezTo>
                    <a:pt x="94" y="55"/>
                    <a:pt x="94" y="55"/>
                    <a:pt x="94" y="55"/>
                  </a:cubicBezTo>
                  <a:cubicBezTo>
                    <a:pt x="90" y="55"/>
                    <a:pt x="87" y="55"/>
                    <a:pt x="84" y="57"/>
                  </a:cubicBezTo>
                  <a:cubicBezTo>
                    <a:pt x="81" y="59"/>
                    <a:pt x="79" y="62"/>
                    <a:pt x="78" y="64"/>
                  </a:cubicBezTo>
                  <a:cubicBezTo>
                    <a:pt x="77" y="67"/>
                    <a:pt x="76" y="69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67" y="79"/>
                    <a:pt x="56" y="83"/>
                    <a:pt x="46" y="83"/>
                  </a:cubicBezTo>
                  <a:cubicBezTo>
                    <a:pt x="35" y="83"/>
                    <a:pt x="25" y="79"/>
                    <a:pt x="17" y="75"/>
                  </a:cubicBezTo>
                  <a:cubicBezTo>
                    <a:pt x="13" y="73"/>
                    <a:pt x="10" y="71"/>
                    <a:pt x="8" y="70"/>
                  </a:cubicBezTo>
                  <a:cubicBezTo>
                    <a:pt x="7" y="69"/>
                    <a:pt x="6" y="68"/>
                    <a:pt x="6" y="68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4" y="9"/>
                    <a:pt x="63" y="6"/>
                    <a:pt x="89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123" y="6"/>
                    <a:pt x="153" y="8"/>
                    <a:pt x="184" y="15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2" y="68"/>
                    <a:pt x="177" y="72"/>
                    <a:pt x="169" y="76"/>
                  </a:cubicBezTo>
                  <a:cubicBezTo>
                    <a:pt x="162" y="79"/>
                    <a:pt x="152" y="83"/>
                    <a:pt x="142" y="83"/>
                  </a:cubicBezTo>
                  <a:cubicBezTo>
                    <a:pt x="132" y="83"/>
                    <a:pt x="121" y="79"/>
                    <a:pt x="111" y="68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2" y="69"/>
                    <a:pt x="111" y="65"/>
                    <a:pt x="109" y="62"/>
                  </a:cubicBezTo>
                  <a:cubicBezTo>
                    <a:pt x="108" y="60"/>
                    <a:pt x="106" y="58"/>
                    <a:pt x="104" y="57"/>
                  </a:cubicBezTo>
                  <a:cubicBezTo>
                    <a:pt x="101" y="55"/>
                    <a:pt x="98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7" y="61"/>
                    <a:pt x="100" y="61"/>
                    <a:pt x="101" y="62"/>
                  </a:cubicBezTo>
                  <a:cubicBezTo>
                    <a:pt x="103" y="63"/>
                    <a:pt x="104" y="65"/>
                    <a:pt x="105" y="66"/>
                  </a:cubicBezTo>
                  <a:cubicBezTo>
                    <a:pt x="106" y="68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1"/>
                    <a:pt x="106" y="72"/>
                    <a:pt x="106" y="72"/>
                  </a:cubicBezTo>
                  <a:cubicBezTo>
                    <a:pt x="118" y="84"/>
                    <a:pt x="131" y="89"/>
                    <a:pt x="142" y="89"/>
                  </a:cubicBezTo>
                  <a:cubicBezTo>
                    <a:pt x="155" y="89"/>
                    <a:pt x="166" y="84"/>
                    <a:pt x="174" y="80"/>
                  </a:cubicBezTo>
                  <a:cubicBezTo>
                    <a:pt x="182" y="76"/>
                    <a:pt x="187" y="72"/>
                    <a:pt x="187" y="72"/>
                  </a:cubicBezTo>
                  <a:cubicBezTo>
                    <a:pt x="188" y="71"/>
                    <a:pt x="188" y="70"/>
                    <a:pt x="188" y="70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88" y="10"/>
                    <a:pt x="187" y="9"/>
                    <a:pt x="186" y="9"/>
                  </a:cubicBezTo>
                  <a:cubicBezTo>
                    <a:pt x="154" y="2"/>
                    <a:pt x="123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63" y="0"/>
                    <a:pt x="34" y="3"/>
                    <a:pt x="2" y="9"/>
                  </a:cubicBezTo>
                  <a:cubicBezTo>
                    <a:pt x="1" y="9"/>
                    <a:pt x="0" y="10"/>
                    <a:pt x="0" y="1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1" y="72"/>
                  </a:cubicBezTo>
                  <a:cubicBezTo>
                    <a:pt x="1" y="72"/>
                    <a:pt x="6" y="76"/>
                    <a:pt x="14" y="80"/>
                  </a:cubicBezTo>
                  <a:cubicBezTo>
                    <a:pt x="22" y="84"/>
                    <a:pt x="33" y="89"/>
                    <a:pt x="46" y="89"/>
                  </a:cubicBezTo>
                  <a:cubicBezTo>
                    <a:pt x="57" y="89"/>
                    <a:pt x="70" y="84"/>
                    <a:pt x="82" y="72"/>
                  </a:cubicBezTo>
                  <a:cubicBezTo>
                    <a:pt x="82" y="72"/>
                    <a:pt x="82" y="71"/>
                    <a:pt x="82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9"/>
                    <a:pt x="83" y="67"/>
                    <a:pt x="84" y="65"/>
                  </a:cubicBezTo>
                  <a:cubicBezTo>
                    <a:pt x="85" y="64"/>
                    <a:pt x="86" y="63"/>
                    <a:pt x="87" y="62"/>
                  </a:cubicBezTo>
                  <a:cubicBezTo>
                    <a:pt x="88" y="61"/>
                    <a:pt x="91" y="61"/>
                    <a:pt x="94" y="61"/>
                  </a:cubicBezTo>
                  <a:cubicBezTo>
                    <a:pt x="94" y="58"/>
                    <a:pt x="94" y="58"/>
                    <a:pt x="94" y="5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Freeform 499">
              <a:extLst>
                <a:ext uri="{FF2B5EF4-FFF2-40B4-BE49-F238E27FC236}">
                  <a16:creationId xmlns:a16="http://schemas.microsoft.com/office/drawing/2014/main" id="{86F7005B-72AE-4CEB-859C-28EBAB94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366"/>
              <a:ext cx="42" cy="60"/>
            </a:xfrm>
            <a:custGeom>
              <a:avLst/>
              <a:gdLst>
                <a:gd name="T0" fmla="*/ 257 w 17"/>
                <a:gd name="T1" fmla="*/ 0 h 24"/>
                <a:gd name="T2" fmla="*/ 257 w 17"/>
                <a:gd name="T3" fmla="*/ 375 h 24"/>
                <a:gd name="T4" fmla="*/ 257 w 1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7" y="0"/>
                  </a:moveTo>
                  <a:cubicBezTo>
                    <a:pt x="17" y="0"/>
                    <a:pt x="0" y="10"/>
                    <a:pt x="17" y="24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Freeform 500">
              <a:extLst>
                <a:ext uri="{FF2B5EF4-FFF2-40B4-BE49-F238E27FC236}">
                  <a16:creationId xmlns:a16="http://schemas.microsoft.com/office/drawing/2014/main" id="{CF97B488-962E-45CE-B1AE-BDEB3CA3A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366"/>
              <a:ext cx="33" cy="63"/>
            </a:xfrm>
            <a:custGeom>
              <a:avLst/>
              <a:gdLst>
                <a:gd name="T0" fmla="*/ 0 w 13"/>
                <a:gd name="T1" fmla="*/ 0 h 25"/>
                <a:gd name="T2" fmla="*/ 0 w 13"/>
                <a:gd name="T3" fmla="*/ 401 h 25"/>
                <a:gd name="T4" fmla="*/ 0 w 1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3" y="11"/>
                    <a:pt x="0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Freeform 501">
              <a:extLst>
                <a:ext uri="{FF2B5EF4-FFF2-40B4-BE49-F238E27FC236}">
                  <a16:creationId xmlns:a16="http://schemas.microsoft.com/office/drawing/2014/main" id="{D3B22A3C-9AA0-4AD9-B17A-0831B883D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324"/>
              <a:ext cx="98" cy="120"/>
            </a:xfrm>
            <a:custGeom>
              <a:avLst/>
              <a:gdLst>
                <a:gd name="T0" fmla="*/ 505 w 39"/>
                <a:gd name="T1" fmla="*/ 0 h 48"/>
                <a:gd name="T2" fmla="*/ 410 w 39"/>
                <a:gd name="T3" fmla="*/ 83 h 48"/>
                <a:gd name="T4" fmla="*/ 271 w 39"/>
                <a:gd name="T5" fmla="*/ 238 h 48"/>
                <a:gd name="T6" fmla="*/ 33 w 39"/>
                <a:gd name="T7" fmla="*/ 563 h 48"/>
                <a:gd name="T8" fmla="*/ 95 w 39"/>
                <a:gd name="T9" fmla="*/ 488 h 48"/>
                <a:gd name="T10" fmla="*/ 0 w 39"/>
                <a:gd name="T11" fmla="*/ 688 h 48"/>
                <a:gd name="T12" fmla="*/ 0 w 39"/>
                <a:gd name="T13" fmla="*/ 750 h 48"/>
                <a:gd name="T14" fmla="*/ 95 w 39"/>
                <a:gd name="T15" fmla="*/ 595 h 48"/>
                <a:gd name="T16" fmla="*/ 271 w 39"/>
                <a:gd name="T17" fmla="*/ 395 h 48"/>
                <a:gd name="T18" fmla="*/ 618 w 39"/>
                <a:gd name="T19" fmla="*/ 83 h 48"/>
                <a:gd name="T20" fmla="*/ 601 w 39"/>
                <a:gd name="T21" fmla="*/ 83 h 48"/>
                <a:gd name="T22" fmla="*/ 410 w 39"/>
                <a:gd name="T23" fmla="*/ 188 h 48"/>
                <a:gd name="T24" fmla="*/ 538 w 39"/>
                <a:gd name="T25" fmla="*/ 0 h 48"/>
                <a:gd name="T26" fmla="*/ 525 w 39"/>
                <a:gd name="T27" fmla="*/ 0 h 48"/>
                <a:gd name="T28" fmla="*/ 505 w 39"/>
                <a:gd name="T29" fmla="*/ 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48">
                  <a:moveTo>
                    <a:pt x="32" y="0"/>
                  </a:moveTo>
                  <a:cubicBezTo>
                    <a:pt x="29" y="0"/>
                    <a:pt x="27" y="4"/>
                    <a:pt x="26" y="5"/>
                  </a:cubicBezTo>
                  <a:cubicBezTo>
                    <a:pt x="23" y="9"/>
                    <a:pt x="20" y="12"/>
                    <a:pt x="17" y="15"/>
                  </a:cubicBezTo>
                  <a:cubicBezTo>
                    <a:pt x="12" y="21"/>
                    <a:pt x="3" y="28"/>
                    <a:pt x="2" y="36"/>
                  </a:cubicBezTo>
                  <a:cubicBezTo>
                    <a:pt x="3" y="34"/>
                    <a:pt x="4" y="32"/>
                    <a:pt x="6" y="31"/>
                  </a:cubicBezTo>
                  <a:cubicBezTo>
                    <a:pt x="5" y="36"/>
                    <a:pt x="2" y="40"/>
                    <a:pt x="0" y="4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6"/>
                    <a:pt x="5" y="41"/>
                    <a:pt x="6" y="38"/>
                  </a:cubicBezTo>
                  <a:cubicBezTo>
                    <a:pt x="9" y="33"/>
                    <a:pt x="13" y="29"/>
                    <a:pt x="17" y="25"/>
                  </a:cubicBezTo>
                  <a:cubicBezTo>
                    <a:pt x="24" y="18"/>
                    <a:pt x="33" y="13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3" y="5"/>
                    <a:pt x="30" y="11"/>
                    <a:pt x="26" y="12"/>
                  </a:cubicBezTo>
                  <a:cubicBezTo>
                    <a:pt x="27" y="8"/>
                    <a:pt x="32" y="4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Freeform 502">
              <a:extLst>
                <a:ext uri="{FF2B5EF4-FFF2-40B4-BE49-F238E27FC236}">
                  <a16:creationId xmlns:a16="http://schemas.microsoft.com/office/drawing/2014/main" id="{8035C89E-DE6A-453A-AC2D-DDFF9980E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434"/>
              <a:ext cx="3" cy="12"/>
            </a:xfrm>
            <a:custGeom>
              <a:avLst/>
              <a:gdLst>
                <a:gd name="T0" fmla="*/ 27 w 1"/>
                <a:gd name="T1" fmla="*/ 0 h 5"/>
                <a:gd name="T2" fmla="*/ 0 w 1"/>
                <a:gd name="T3" fmla="*/ 70 h 5"/>
                <a:gd name="T4" fmla="*/ 27 w 1"/>
                <a:gd name="T5" fmla="*/ 58 h 5"/>
                <a:gd name="T6" fmla="*/ 27 w 1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Freeform 503">
              <a:extLst>
                <a:ext uri="{FF2B5EF4-FFF2-40B4-BE49-F238E27FC236}">
                  <a16:creationId xmlns:a16="http://schemas.microsoft.com/office/drawing/2014/main" id="{18046772-8E18-46A2-93AD-0E60E17D6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319"/>
              <a:ext cx="120" cy="125"/>
            </a:xfrm>
            <a:custGeom>
              <a:avLst/>
              <a:gdLst>
                <a:gd name="T0" fmla="*/ 720 w 48"/>
                <a:gd name="T1" fmla="*/ 0 h 50"/>
                <a:gd name="T2" fmla="*/ 645 w 48"/>
                <a:gd name="T3" fmla="*/ 63 h 50"/>
                <a:gd name="T4" fmla="*/ 613 w 48"/>
                <a:gd name="T5" fmla="*/ 50 h 50"/>
                <a:gd name="T6" fmla="*/ 500 w 48"/>
                <a:gd name="T7" fmla="*/ 145 h 50"/>
                <a:gd name="T8" fmla="*/ 300 w 48"/>
                <a:gd name="T9" fmla="*/ 375 h 50"/>
                <a:gd name="T10" fmla="*/ 95 w 48"/>
                <a:gd name="T11" fmla="*/ 645 h 50"/>
                <a:gd name="T12" fmla="*/ 0 w 48"/>
                <a:gd name="T13" fmla="*/ 783 h 50"/>
                <a:gd name="T14" fmla="*/ 158 w 48"/>
                <a:gd name="T15" fmla="*/ 625 h 50"/>
                <a:gd name="T16" fmla="*/ 188 w 48"/>
                <a:gd name="T17" fmla="*/ 625 h 50"/>
                <a:gd name="T18" fmla="*/ 188 w 48"/>
                <a:gd name="T19" fmla="*/ 675 h 50"/>
                <a:gd name="T20" fmla="*/ 345 w 48"/>
                <a:gd name="T21" fmla="*/ 470 h 50"/>
                <a:gd name="T22" fmla="*/ 550 w 48"/>
                <a:gd name="T23" fmla="*/ 250 h 50"/>
                <a:gd name="T24" fmla="*/ 750 w 48"/>
                <a:gd name="T25" fmla="*/ 0 h 50"/>
                <a:gd name="T26" fmla="*/ 720 w 48"/>
                <a:gd name="T27" fmla="*/ 0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" h="50">
                  <a:moveTo>
                    <a:pt x="46" y="0"/>
                  </a:moveTo>
                  <a:cubicBezTo>
                    <a:pt x="44" y="0"/>
                    <a:pt x="41" y="2"/>
                    <a:pt x="41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7" y="5"/>
                    <a:pt x="34" y="7"/>
                    <a:pt x="32" y="9"/>
                  </a:cubicBezTo>
                  <a:cubicBezTo>
                    <a:pt x="27" y="14"/>
                    <a:pt x="23" y="19"/>
                    <a:pt x="19" y="24"/>
                  </a:cubicBezTo>
                  <a:cubicBezTo>
                    <a:pt x="14" y="29"/>
                    <a:pt x="10" y="35"/>
                    <a:pt x="6" y="41"/>
                  </a:cubicBezTo>
                  <a:cubicBezTo>
                    <a:pt x="3" y="43"/>
                    <a:pt x="0" y="47"/>
                    <a:pt x="0" y="50"/>
                  </a:cubicBezTo>
                  <a:cubicBezTo>
                    <a:pt x="5" y="50"/>
                    <a:pt x="6" y="42"/>
                    <a:pt x="10" y="40"/>
                  </a:cubicBezTo>
                  <a:cubicBezTo>
                    <a:pt x="11" y="40"/>
                    <a:pt x="12" y="40"/>
                    <a:pt x="12" y="40"/>
                  </a:cubicBezTo>
                  <a:cubicBezTo>
                    <a:pt x="13" y="40"/>
                    <a:pt x="12" y="41"/>
                    <a:pt x="12" y="43"/>
                  </a:cubicBezTo>
                  <a:cubicBezTo>
                    <a:pt x="16" y="40"/>
                    <a:pt x="19" y="34"/>
                    <a:pt x="22" y="30"/>
                  </a:cubicBezTo>
                  <a:cubicBezTo>
                    <a:pt x="26" y="25"/>
                    <a:pt x="30" y="20"/>
                    <a:pt x="35" y="16"/>
                  </a:cubicBezTo>
                  <a:cubicBezTo>
                    <a:pt x="39" y="11"/>
                    <a:pt x="46" y="6"/>
                    <a:pt x="48" y="0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Freeform 504">
              <a:extLst>
                <a:ext uri="{FF2B5EF4-FFF2-40B4-BE49-F238E27FC236}">
                  <a16:creationId xmlns:a16="http://schemas.microsoft.com/office/drawing/2014/main" id="{EA9737CF-E41F-477A-9B9A-49DF91B3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354"/>
              <a:ext cx="120" cy="130"/>
            </a:xfrm>
            <a:custGeom>
              <a:avLst/>
              <a:gdLst>
                <a:gd name="T0" fmla="*/ 738 w 48"/>
                <a:gd name="T1" fmla="*/ 0 h 52"/>
                <a:gd name="T2" fmla="*/ 550 w 48"/>
                <a:gd name="T3" fmla="*/ 125 h 52"/>
                <a:gd name="T4" fmla="*/ 520 w 48"/>
                <a:gd name="T5" fmla="*/ 83 h 52"/>
                <a:gd name="T6" fmla="*/ 238 w 48"/>
                <a:gd name="T7" fmla="*/ 458 h 52"/>
                <a:gd name="T8" fmla="*/ 33 w 48"/>
                <a:gd name="T9" fmla="*/ 813 h 52"/>
                <a:gd name="T10" fmla="*/ 238 w 48"/>
                <a:gd name="T11" fmla="*/ 595 h 52"/>
                <a:gd name="T12" fmla="*/ 238 w 48"/>
                <a:gd name="T13" fmla="*/ 645 h 52"/>
                <a:gd name="T14" fmla="*/ 333 w 48"/>
                <a:gd name="T15" fmla="*/ 520 h 52"/>
                <a:gd name="T16" fmla="*/ 533 w 48"/>
                <a:gd name="T17" fmla="*/ 283 h 52"/>
                <a:gd name="T18" fmla="*/ 750 w 48"/>
                <a:gd name="T19" fmla="*/ 0 h 52"/>
                <a:gd name="T20" fmla="*/ 738 w 48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52">
                  <a:moveTo>
                    <a:pt x="47" y="0"/>
                  </a:moveTo>
                  <a:cubicBezTo>
                    <a:pt x="43" y="0"/>
                    <a:pt x="37" y="5"/>
                    <a:pt x="35" y="8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6" y="12"/>
                    <a:pt x="21" y="21"/>
                    <a:pt x="15" y="29"/>
                  </a:cubicBezTo>
                  <a:cubicBezTo>
                    <a:pt x="10" y="35"/>
                    <a:pt x="0" y="44"/>
                    <a:pt x="2" y="52"/>
                  </a:cubicBezTo>
                  <a:cubicBezTo>
                    <a:pt x="7" y="51"/>
                    <a:pt x="11" y="40"/>
                    <a:pt x="15" y="38"/>
                  </a:cubicBezTo>
                  <a:cubicBezTo>
                    <a:pt x="15" y="39"/>
                    <a:pt x="15" y="40"/>
                    <a:pt x="15" y="41"/>
                  </a:cubicBezTo>
                  <a:cubicBezTo>
                    <a:pt x="17" y="40"/>
                    <a:pt x="19" y="36"/>
                    <a:pt x="21" y="33"/>
                  </a:cubicBezTo>
                  <a:cubicBezTo>
                    <a:pt x="25" y="28"/>
                    <a:pt x="29" y="23"/>
                    <a:pt x="34" y="18"/>
                  </a:cubicBezTo>
                  <a:cubicBezTo>
                    <a:pt x="38" y="12"/>
                    <a:pt x="46" y="7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505">
              <a:extLst>
                <a:ext uri="{FF2B5EF4-FFF2-40B4-BE49-F238E27FC236}">
                  <a16:creationId xmlns:a16="http://schemas.microsoft.com/office/drawing/2014/main" id="{F2AB0358-0A86-4BFD-96EC-2BDEAA713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324"/>
              <a:ext cx="108" cy="130"/>
            </a:xfrm>
            <a:custGeom>
              <a:avLst/>
              <a:gdLst>
                <a:gd name="T0" fmla="*/ 651 w 43"/>
                <a:gd name="T1" fmla="*/ 0 h 52"/>
                <a:gd name="T2" fmla="*/ 618 w 43"/>
                <a:gd name="T3" fmla="*/ 33 h 52"/>
                <a:gd name="T4" fmla="*/ 600 w 43"/>
                <a:gd name="T5" fmla="*/ 20 h 52"/>
                <a:gd name="T6" fmla="*/ 505 w 43"/>
                <a:gd name="T7" fmla="*/ 145 h 52"/>
                <a:gd name="T8" fmla="*/ 304 w 43"/>
                <a:gd name="T9" fmla="*/ 375 h 52"/>
                <a:gd name="T10" fmla="*/ 113 w 43"/>
                <a:gd name="T11" fmla="*/ 595 h 52"/>
                <a:gd name="T12" fmla="*/ 20 w 43"/>
                <a:gd name="T13" fmla="*/ 738 h 52"/>
                <a:gd name="T14" fmla="*/ 158 w 43"/>
                <a:gd name="T15" fmla="*/ 625 h 52"/>
                <a:gd name="T16" fmla="*/ 95 w 43"/>
                <a:gd name="T17" fmla="*/ 813 h 52"/>
                <a:gd name="T18" fmla="*/ 347 w 43"/>
                <a:gd name="T19" fmla="*/ 533 h 52"/>
                <a:gd name="T20" fmla="*/ 522 w 43"/>
                <a:gd name="T21" fmla="*/ 363 h 52"/>
                <a:gd name="T22" fmla="*/ 618 w 43"/>
                <a:gd name="T23" fmla="*/ 250 h 52"/>
                <a:gd name="T24" fmla="*/ 379 w 43"/>
                <a:gd name="T25" fmla="*/ 425 h 52"/>
                <a:gd name="T26" fmla="*/ 568 w 43"/>
                <a:gd name="T27" fmla="*/ 175 h 52"/>
                <a:gd name="T28" fmla="*/ 568 w 43"/>
                <a:gd name="T29" fmla="*/ 175 h 52"/>
                <a:gd name="T30" fmla="*/ 663 w 43"/>
                <a:gd name="T31" fmla="*/ 50 h 52"/>
                <a:gd name="T32" fmla="*/ 651 w 43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52">
                  <a:moveTo>
                    <a:pt x="41" y="0"/>
                  </a:moveTo>
                  <a:cubicBezTo>
                    <a:pt x="40" y="0"/>
                    <a:pt x="40" y="1"/>
                    <a:pt x="39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5" y="3"/>
                    <a:pt x="34" y="7"/>
                    <a:pt x="32" y="9"/>
                  </a:cubicBezTo>
                  <a:cubicBezTo>
                    <a:pt x="28" y="15"/>
                    <a:pt x="23" y="19"/>
                    <a:pt x="19" y="24"/>
                  </a:cubicBezTo>
                  <a:cubicBezTo>
                    <a:pt x="14" y="29"/>
                    <a:pt x="11" y="34"/>
                    <a:pt x="7" y="38"/>
                  </a:cubicBezTo>
                  <a:cubicBezTo>
                    <a:pt x="5" y="40"/>
                    <a:pt x="0" y="44"/>
                    <a:pt x="1" y="47"/>
                  </a:cubicBezTo>
                  <a:cubicBezTo>
                    <a:pt x="4" y="45"/>
                    <a:pt x="6" y="41"/>
                    <a:pt x="10" y="40"/>
                  </a:cubicBezTo>
                  <a:cubicBezTo>
                    <a:pt x="9" y="44"/>
                    <a:pt x="7" y="48"/>
                    <a:pt x="6" y="52"/>
                  </a:cubicBezTo>
                  <a:cubicBezTo>
                    <a:pt x="12" y="47"/>
                    <a:pt x="17" y="40"/>
                    <a:pt x="22" y="34"/>
                  </a:cubicBezTo>
                  <a:cubicBezTo>
                    <a:pt x="26" y="30"/>
                    <a:pt x="30" y="26"/>
                    <a:pt x="33" y="23"/>
                  </a:cubicBezTo>
                  <a:cubicBezTo>
                    <a:pt x="35" y="21"/>
                    <a:pt x="38" y="18"/>
                    <a:pt x="39" y="16"/>
                  </a:cubicBezTo>
                  <a:cubicBezTo>
                    <a:pt x="35" y="19"/>
                    <a:pt x="28" y="25"/>
                    <a:pt x="24" y="27"/>
                  </a:cubicBezTo>
                  <a:cubicBezTo>
                    <a:pt x="27" y="21"/>
                    <a:pt x="32" y="15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8"/>
                    <a:pt x="41" y="6"/>
                    <a:pt x="42" y="3"/>
                  </a:cubicBezTo>
                  <a:cubicBezTo>
                    <a:pt x="43" y="1"/>
                    <a:pt x="42" y="0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Freeform 506">
              <a:extLst>
                <a:ext uri="{FF2B5EF4-FFF2-40B4-BE49-F238E27FC236}">
                  <a16:creationId xmlns:a16="http://schemas.microsoft.com/office/drawing/2014/main" id="{DD3BD802-AC93-4291-ADF5-03055DF9D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344"/>
              <a:ext cx="100" cy="135"/>
            </a:xfrm>
            <a:custGeom>
              <a:avLst/>
              <a:gdLst>
                <a:gd name="T0" fmla="*/ 595 w 40"/>
                <a:gd name="T1" fmla="*/ 0 h 54"/>
                <a:gd name="T2" fmla="*/ 408 w 40"/>
                <a:gd name="T3" fmla="*/ 220 h 54"/>
                <a:gd name="T4" fmla="*/ 188 w 40"/>
                <a:gd name="T5" fmla="*/ 470 h 54"/>
                <a:gd name="T6" fmla="*/ 270 w 40"/>
                <a:gd name="T7" fmla="*/ 438 h 54"/>
                <a:gd name="T8" fmla="*/ 125 w 40"/>
                <a:gd name="T9" fmla="*/ 625 h 54"/>
                <a:gd name="T10" fmla="*/ 0 w 40"/>
                <a:gd name="T11" fmla="*/ 845 h 54"/>
                <a:gd name="T12" fmla="*/ 20 w 40"/>
                <a:gd name="T13" fmla="*/ 845 h 54"/>
                <a:gd name="T14" fmla="*/ 145 w 40"/>
                <a:gd name="T15" fmla="*/ 708 h 54"/>
                <a:gd name="T16" fmla="*/ 313 w 40"/>
                <a:gd name="T17" fmla="*/ 533 h 54"/>
                <a:gd name="T18" fmla="*/ 300 w 40"/>
                <a:gd name="T19" fmla="*/ 550 h 54"/>
                <a:gd name="T20" fmla="*/ 488 w 40"/>
                <a:gd name="T21" fmla="*/ 300 h 54"/>
                <a:gd name="T22" fmla="*/ 470 w 40"/>
                <a:gd name="T23" fmla="*/ 300 h 54"/>
                <a:gd name="T24" fmla="*/ 363 w 40"/>
                <a:gd name="T25" fmla="*/ 363 h 54"/>
                <a:gd name="T26" fmla="*/ 500 w 40"/>
                <a:gd name="T27" fmla="*/ 175 h 54"/>
                <a:gd name="T28" fmla="*/ 613 w 40"/>
                <a:gd name="T29" fmla="*/ 20 h 54"/>
                <a:gd name="T30" fmla="*/ 595 w 40"/>
                <a:gd name="T31" fmla="*/ 0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0" h="54">
                  <a:moveTo>
                    <a:pt x="38" y="0"/>
                  </a:moveTo>
                  <a:cubicBezTo>
                    <a:pt x="34" y="5"/>
                    <a:pt x="30" y="9"/>
                    <a:pt x="26" y="14"/>
                  </a:cubicBezTo>
                  <a:cubicBezTo>
                    <a:pt x="22" y="17"/>
                    <a:pt x="13" y="25"/>
                    <a:pt x="12" y="30"/>
                  </a:cubicBezTo>
                  <a:cubicBezTo>
                    <a:pt x="14" y="30"/>
                    <a:pt x="15" y="28"/>
                    <a:pt x="17" y="28"/>
                  </a:cubicBezTo>
                  <a:cubicBezTo>
                    <a:pt x="16" y="32"/>
                    <a:pt x="10" y="37"/>
                    <a:pt x="8" y="40"/>
                  </a:cubicBezTo>
                  <a:cubicBezTo>
                    <a:pt x="5" y="43"/>
                    <a:pt x="1" y="49"/>
                    <a:pt x="0" y="54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4" y="54"/>
                    <a:pt x="7" y="47"/>
                    <a:pt x="9" y="45"/>
                  </a:cubicBezTo>
                  <a:cubicBezTo>
                    <a:pt x="12" y="41"/>
                    <a:pt x="15" y="37"/>
                    <a:pt x="20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23" y="30"/>
                    <a:pt x="29" y="25"/>
                    <a:pt x="31" y="19"/>
                  </a:cubicBezTo>
                  <a:cubicBezTo>
                    <a:pt x="31" y="19"/>
                    <a:pt x="30" y="19"/>
                    <a:pt x="30" y="19"/>
                  </a:cubicBezTo>
                  <a:cubicBezTo>
                    <a:pt x="28" y="19"/>
                    <a:pt x="25" y="22"/>
                    <a:pt x="23" y="23"/>
                  </a:cubicBezTo>
                  <a:cubicBezTo>
                    <a:pt x="25" y="18"/>
                    <a:pt x="29" y="15"/>
                    <a:pt x="32" y="11"/>
                  </a:cubicBezTo>
                  <a:cubicBezTo>
                    <a:pt x="34" y="9"/>
                    <a:pt x="40" y="3"/>
                    <a:pt x="39" y="1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Freeform 507">
              <a:extLst>
                <a:ext uri="{FF2B5EF4-FFF2-40B4-BE49-F238E27FC236}">
                  <a16:creationId xmlns:a16="http://schemas.microsoft.com/office/drawing/2014/main" id="{AF752893-A6D5-42EE-A150-25C5431E5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406"/>
              <a:ext cx="60" cy="73"/>
            </a:xfrm>
            <a:custGeom>
              <a:avLst/>
              <a:gdLst>
                <a:gd name="T0" fmla="*/ 363 w 24"/>
                <a:gd name="T1" fmla="*/ 0 h 29"/>
                <a:gd name="T2" fmla="*/ 363 w 24"/>
                <a:gd name="T3" fmla="*/ 0 h 29"/>
                <a:gd name="T4" fmla="*/ 313 w 24"/>
                <a:gd name="T5" fmla="*/ 20 h 29"/>
                <a:gd name="T6" fmla="*/ 300 w 24"/>
                <a:gd name="T7" fmla="*/ 20 h 29"/>
                <a:gd name="T8" fmla="*/ 158 w 24"/>
                <a:gd name="T9" fmla="*/ 222 h 29"/>
                <a:gd name="T10" fmla="*/ 0 w 24"/>
                <a:gd name="T11" fmla="*/ 463 h 29"/>
                <a:gd name="T12" fmla="*/ 175 w 24"/>
                <a:gd name="T13" fmla="*/ 335 h 29"/>
                <a:gd name="T14" fmla="*/ 145 w 24"/>
                <a:gd name="T15" fmla="*/ 413 h 29"/>
                <a:gd name="T16" fmla="*/ 175 w 24"/>
                <a:gd name="T17" fmla="*/ 347 h 29"/>
                <a:gd name="T18" fmla="*/ 283 w 24"/>
                <a:gd name="T19" fmla="*/ 191 h 29"/>
                <a:gd name="T20" fmla="*/ 375 w 24"/>
                <a:gd name="T21" fmla="*/ 0 h 29"/>
                <a:gd name="T22" fmla="*/ 363 w 24"/>
                <a:gd name="T23" fmla="*/ 0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29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6"/>
                    <a:pt x="13" y="10"/>
                    <a:pt x="10" y="14"/>
                  </a:cubicBezTo>
                  <a:cubicBezTo>
                    <a:pt x="7" y="17"/>
                    <a:pt x="0" y="24"/>
                    <a:pt x="0" y="29"/>
                  </a:cubicBezTo>
                  <a:cubicBezTo>
                    <a:pt x="4" y="27"/>
                    <a:pt x="6" y="22"/>
                    <a:pt x="11" y="21"/>
                  </a:cubicBezTo>
                  <a:cubicBezTo>
                    <a:pt x="11" y="23"/>
                    <a:pt x="10" y="25"/>
                    <a:pt x="9" y="26"/>
                  </a:cubicBezTo>
                  <a:cubicBezTo>
                    <a:pt x="10" y="25"/>
                    <a:pt x="10" y="24"/>
                    <a:pt x="11" y="22"/>
                  </a:cubicBezTo>
                  <a:cubicBezTo>
                    <a:pt x="13" y="19"/>
                    <a:pt x="15" y="15"/>
                    <a:pt x="18" y="12"/>
                  </a:cubicBezTo>
                  <a:cubicBezTo>
                    <a:pt x="20" y="9"/>
                    <a:pt x="24" y="4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6" name="Group 508">
            <a:extLst>
              <a:ext uri="{FF2B5EF4-FFF2-40B4-BE49-F238E27FC236}">
                <a16:creationId xmlns:a16="http://schemas.microsoft.com/office/drawing/2014/main" id="{A5D473A3-791E-43C0-A186-9D373D1128B7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1681163"/>
            <a:ext cx="406400" cy="300037"/>
            <a:chOff x="2357" y="1589"/>
            <a:chExt cx="473" cy="350"/>
          </a:xfrm>
        </p:grpSpPr>
        <p:sp>
          <p:nvSpPr>
            <p:cNvPr id="23626" name="Freeform 509">
              <a:extLst>
                <a:ext uri="{FF2B5EF4-FFF2-40B4-BE49-F238E27FC236}">
                  <a16:creationId xmlns:a16="http://schemas.microsoft.com/office/drawing/2014/main" id="{102253E8-6D0E-496E-A281-AF606CE30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589"/>
              <a:ext cx="473" cy="350"/>
            </a:xfrm>
            <a:custGeom>
              <a:avLst/>
              <a:gdLst>
                <a:gd name="T0" fmla="*/ 1522 w 189"/>
                <a:gd name="T1" fmla="*/ 2188 h 140"/>
                <a:gd name="T2" fmla="*/ 2755 w 189"/>
                <a:gd name="T3" fmla="*/ 1270 h 140"/>
                <a:gd name="T4" fmla="*/ 2963 w 189"/>
                <a:gd name="T5" fmla="*/ 113 h 140"/>
                <a:gd name="T6" fmla="*/ 2255 w 189"/>
                <a:gd name="T7" fmla="*/ 345 h 140"/>
                <a:gd name="T8" fmla="*/ 1504 w 189"/>
                <a:gd name="T9" fmla="*/ 0 h 140"/>
                <a:gd name="T10" fmla="*/ 1459 w 189"/>
                <a:gd name="T11" fmla="*/ 0 h 140"/>
                <a:gd name="T12" fmla="*/ 708 w 189"/>
                <a:gd name="T13" fmla="*/ 345 h 140"/>
                <a:gd name="T14" fmla="*/ 0 w 189"/>
                <a:gd name="T15" fmla="*/ 113 h 140"/>
                <a:gd name="T16" fmla="*/ 208 w 189"/>
                <a:gd name="T17" fmla="*/ 1270 h 140"/>
                <a:gd name="T18" fmla="*/ 1442 w 189"/>
                <a:gd name="T19" fmla="*/ 2188 h 140"/>
                <a:gd name="T20" fmla="*/ 1522 w 189"/>
                <a:gd name="T21" fmla="*/ 2188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140">
                  <a:moveTo>
                    <a:pt x="97" y="140"/>
                  </a:moveTo>
                  <a:cubicBezTo>
                    <a:pt x="167" y="130"/>
                    <a:pt x="169" y="99"/>
                    <a:pt x="176" y="81"/>
                  </a:cubicBezTo>
                  <a:cubicBezTo>
                    <a:pt x="183" y="62"/>
                    <a:pt x="189" y="7"/>
                    <a:pt x="189" y="7"/>
                  </a:cubicBezTo>
                  <a:cubicBezTo>
                    <a:pt x="189" y="7"/>
                    <a:pt x="168" y="24"/>
                    <a:pt x="144" y="22"/>
                  </a:cubicBezTo>
                  <a:cubicBezTo>
                    <a:pt x="119" y="20"/>
                    <a:pt x="108" y="2"/>
                    <a:pt x="9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1" y="2"/>
                    <a:pt x="70" y="20"/>
                    <a:pt x="45" y="22"/>
                  </a:cubicBezTo>
                  <a:cubicBezTo>
                    <a:pt x="21" y="24"/>
                    <a:pt x="0" y="7"/>
                    <a:pt x="0" y="7"/>
                  </a:cubicBezTo>
                  <a:cubicBezTo>
                    <a:pt x="0" y="7"/>
                    <a:pt x="7" y="62"/>
                    <a:pt x="13" y="81"/>
                  </a:cubicBezTo>
                  <a:cubicBezTo>
                    <a:pt x="20" y="99"/>
                    <a:pt x="22" y="130"/>
                    <a:pt x="92" y="140"/>
                  </a:cubicBezTo>
                  <a:lnTo>
                    <a:pt x="97" y="140"/>
                  </a:lnTo>
                  <a:close/>
                </a:path>
              </a:pathLst>
            </a:custGeom>
            <a:solidFill>
              <a:srgbClr val="68B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7" name="Freeform 510">
              <a:extLst>
                <a:ext uri="{FF2B5EF4-FFF2-40B4-BE49-F238E27FC236}">
                  <a16:creationId xmlns:a16="http://schemas.microsoft.com/office/drawing/2014/main" id="{2696ABD8-5208-4BFA-AAC4-C88C966EE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589"/>
              <a:ext cx="473" cy="350"/>
            </a:xfrm>
            <a:custGeom>
              <a:avLst/>
              <a:gdLst>
                <a:gd name="T0" fmla="*/ 1522 w 189"/>
                <a:gd name="T1" fmla="*/ 2188 h 140"/>
                <a:gd name="T2" fmla="*/ 2755 w 189"/>
                <a:gd name="T3" fmla="*/ 1270 h 140"/>
                <a:gd name="T4" fmla="*/ 2963 w 189"/>
                <a:gd name="T5" fmla="*/ 113 h 140"/>
                <a:gd name="T6" fmla="*/ 2255 w 189"/>
                <a:gd name="T7" fmla="*/ 345 h 140"/>
                <a:gd name="T8" fmla="*/ 1504 w 189"/>
                <a:gd name="T9" fmla="*/ 0 h 140"/>
                <a:gd name="T10" fmla="*/ 1459 w 189"/>
                <a:gd name="T11" fmla="*/ 0 h 140"/>
                <a:gd name="T12" fmla="*/ 708 w 189"/>
                <a:gd name="T13" fmla="*/ 345 h 140"/>
                <a:gd name="T14" fmla="*/ 0 w 189"/>
                <a:gd name="T15" fmla="*/ 113 h 140"/>
                <a:gd name="T16" fmla="*/ 208 w 189"/>
                <a:gd name="T17" fmla="*/ 1270 h 140"/>
                <a:gd name="T18" fmla="*/ 1442 w 189"/>
                <a:gd name="T19" fmla="*/ 2188 h 140"/>
                <a:gd name="T20" fmla="*/ 1522 w 189"/>
                <a:gd name="T21" fmla="*/ 2188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140">
                  <a:moveTo>
                    <a:pt x="97" y="140"/>
                  </a:moveTo>
                  <a:cubicBezTo>
                    <a:pt x="167" y="130"/>
                    <a:pt x="169" y="99"/>
                    <a:pt x="176" y="81"/>
                  </a:cubicBezTo>
                  <a:cubicBezTo>
                    <a:pt x="183" y="62"/>
                    <a:pt x="189" y="7"/>
                    <a:pt x="189" y="7"/>
                  </a:cubicBezTo>
                  <a:cubicBezTo>
                    <a:pt x="189" y="7"/>
                    <a:pt x="168" y="24"/>
                    <a:pt x="144" y="22"/>
                  </a:cubicBezTo>
                  <a:cubicBezTo>
                    <a:pt x="119" y="20"/>
                    <a:pt x="108" y="2"/>
                    <a:pt x="9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1" y="2"/>
                    <a:pt x="70" y="20"/>
                    <a:pt x="45" y="22"/>
                  </a:cubicBezTo>
                  <a:cubicBezTo>
                    <a:pt x="21" y="24"/>
                    <a:pt x="0" y="7"/>
                    <a:pt x="0" y="7"/>
                  </a:cubicBezTo>
                  <a:cubicBezTo>
                    <a:pt x="0" y="7"/>
                    <a:pt x="7" y="62"/>
                    <a:pt x="13" y="81"/>
                  </a:cubicBezTo>
                  <a:cubicBezTo>
                    <a:pt x="20" y="99"/>
                    <a:pt x="22" y="130"/>
                    <a:pt x="92" y="140"/>
                  </a:cubicBezTo>
                  <a:lnTo>
                    <a:pt x="97" y="140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Freeform 511">
              <a:extLst>
                <a:ext uri="{FF2B5EF4-FFF2-40B4-BE49-F238E27FC236}">
                  <a16:creationId xmlns:a16="http://schemas.microsoft.com/office/drawing/2014/main" id="{F2DA2716-5926-48C7-8BC2-CAFBCA1DB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604"/>
              <a:ext cx="23" cy="308"/>
            </a:xfrm>
            <a:custGeom>
              <a:avLst/>
              <a:gdLst>
                <a:gd name="T0" fmla="*/ 151 w 9"/>
                <a:gd name="T1" fmla="*/ 1931 h 123"/>
                <a:gd name="T2" fmla="*/ 151 w 9"/>
                <a:gd name="T3" fmla="*/ 1650 h 123"/>
                <a:gd name="T4" fmla="*/ 97 w 9"/>
                <a:gd name="T5" fmla="*/ 1242 h 123"/>
                <a:gd name="T6" fmla="*/ 66 w 9"/>
                <a:gd name="T7" fmla="*/ 551 h 123"/>
                <a:gd name="T8" fmla="*/ 66 w 9"/>
                <a:gd name="T9" fmla="*/ 0 h 123"/>
                <a:gd name="T10" fmla="*/ 33 w 9"/>
                <a:gd name="T11" fmla="*/ 551 h 123"/>
                <a:gd name="T12" fmla="*/ 66 w 9"/>
                <a:gd name="T13" fmla="*/ 1242 h 123"/>
                <a:gd name="T14" fmla="*/ 118 w 9"/>
                <a:gd name="T15" fmla="*/ 1650 h 123"/>
                <a:gd name="T16" fmla="*/ 151 w 9"/>
                <a:gd name="T17" fmla="*/ 193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23">
                  <a:moveTo>
                    <a:pt x="9" y="123"/>
                  </a:moveTo>
                  <a:cubicBezTo>
                    <a:pt x="7" y="118"/>
                    <a:pt x="9" y="111"/>
                    <a:pt x="9" y="105"/>
                  </a:cubicBezTo>
                  <a:cubicBezTo>
                    <a:pt x="8" y="96"/>
                    <a:pt x="7" y="88"/>
                    <a:pt x="6" y="79"/>
                  </a:cubicBezTo>
                  <a:cubicBezTo>
                    <a:pt x="4" y="64"/>
                    <a:pt x="5" y="50"/>
                    <a:pt x="4" y="35"/>
                  </a:cubicBezTo>
                  <a:cubicBezTo>
                    <a:pt x="3" y="24"/>
                    <a:pt x="0" y="11"/>
                    <a:pt x="4" y="0"/>
                  </a:cubicBezTo>
                  <a:cubicBezTo>
                    <a:pt x="0" y="11"/>
                    <a:pt x="1" y="24"/>
                    <a:pt x="2" y="35"/>
                  </a:cubicBezTo>
                  <a:cubicBezTo>
                    <a:pt x="3" y="50"/>
                    <a:pt x="2" y="64"/>
                    <a:pt x="4" y="79"/>
                  </a:cubicBezTo>
                  <a:cubicBezTo>
                    <a:pt x="6" y="88"/>
                    <a:pt x="6" y="96"/>
                    <a:pt x="7" y="105"/>
                  </a:cubicBezTo>
                  <a:cubicBezTo>
                    <a:pt x="8" y="111"/>
                    <a:pt x="7" y="118"/>
                    <a:pt x="9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9" name="Freeform 512">
              <a:extLst>
                <a:ext uri="{FF2B5EF4-FFF2-40B4-BE49-F238E27FC236}">
                  <a16:creationId xmlns:a16="http://schemas.microsoft.com/office/drawing/2014/main" id="{2FEED78E-7D9E-4653-8651-E4614EFE8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612"/>
              <a:ext cx="208" cy="295"/>
            </a:xfrm>
            <a:custGeom>
              <a:avLst/>
              <a:gdLst>
                <a:gd name="T0" fmla="*/ 0 w 83"/>
                <a:gd name="T1" fmla="*/ 145 h 118"/>
                <a:gd name="T2" fmla="*/ 158 w 83"/>
                <a:gd name="T3" fmla="*/ 283 h 118"/>
                <a:gd name="T4" fmla="*/ 363 w 83"/>
                <a:gd name="T5" fmla="*/ 345 h 118"/>
                <a:gd name="T6" fmla="*/ 754 w 83"/>
                <a:gd name="T7" fmla="*/ 363 h 118"/>
                <a:gd name="T8" fmla="*/ 1276 w 83"/>
                <a:gd name="T9" fmla="*/ 0 h 118"/>
                <a:gd name="T10" fmla="*/ 1225 w 83"/>
                <a:gd name="T11" fmla="*/ 188 h 118"/>
                <a:gd name="T12" fmla="*/ 1193 w 83"/>
                <a:gd name="T13" fmla="*/ 458 h 118"/>
                <a:gd name="T14" fmla="*/ 1213 w 83"/>
                <a:gd name="T15" fmla="*/ 970 h 118"/>
                <a:gd name="T16" fmla="*/ 1306 w 83"/>
                <a:gd name="T17" fmla="*/ 1845 h 118"/>
                <a:gd name="T18" fmla="*/ 1118 w 83"/>
                <a:gd name="T19" fmla="*/ 1833 h 118"/>
                <a:gd name="T20" fmla="*/ 709 w 83"/>
                <a:gd name="T21" fmla="*/ 1688 h 118"/>
                <a:gd name="T22" fmla="*/ 283 w 83"/>
                <a:gd name="T23" fmla="*/ 1208 h 118"/>
                <a:gd name="T24" fmla="*/ 125 w 83"/>
                <a:gd name="T25" fmla="*/ 675 h 118"/>
                <a:gd name="T26" fmla="*/ 83 w 83"/>
                <a:gd name="T27" fmla="*/ 425 h 118"/>
                <a:gd name="T28" fmla="*/ 20 w 83"/>
                <a:gd name="T29" fmla="*/ 238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8">
                  <a:moveTo>
                    <a:pt x="0" y="9"/>
                  </a:moveTo>
                  <a:cubicBezTo>
                    <a:pt x="1" y="12"/>
                    <a:pt x="7" y="16"/>
                    <a:pt x="10" y="18"/>
                  </a:cubicBezTo>
                  <a:cubicBezTo>
                    <a:pt x="14" y="20"/>
                    <a:pt x="19" y="21"/>
                    <a:pt x="23" y="22"/>
                  </a:cubicBezTo>
                  <a:cubicBezTo>
                    <a:pt x="31" y="23"/>
                    <a:pt x="40" y="24"/>
                    <a:pt x="48" y="23"/>
                  </a:cubicBezTo>
                  <a:cubicBezTo>
                    <a:pt x="62" y="22"/>
                    <a:pt x="72" y="10"/>
                    <a:pt x="81" y="0"/>
                  </a:cubicBezTo>
                  <a:cubicBezTo>
                    <a:pt x="81" y="4"/>
                    <a:pt x="79" y="8"/>
                    <a:pt x="78" y="12"/>
                  </a:cubicBezTo>
                  <a:cubicBezTo>
                    <a:pt x="77" y="18"/>
                    <a:pt x="77" y="23"/>
                    <a:pt x="76" y="29"/>
                  </a:cubicBezTo>
                  <a:cubicBezTo>
                    <a:pt x="75" y="40"/>
                    <a:pt x="77" y="51"/>
                    <a:pt x="77" y="62"/>
                  </a:cubicBezTo>
                  <a:cubicBezTo>
                    <a:pt x="77" y="81"/>
                    <a:pt x="78" y="100"/>
                    <a:pt x="83" y="118"/>
                  </a:cubicBezTo>
                  <a:cubicBezTo>
                    <a:pt x="79" y="117"/>
                    <a:pt x="75" y="117"/>
                    <a:pt x="71" y="117"/>
                  </a:cubicBezTo>
                  <a:cubicBezTo>
                    <a:pt x="62" y="116"/>
                    <a:pt x="53" y="113"/>
                    <a:pt x="45" y="108"/>
                  </a:cubicBezTo>
                  <a:cubicBezTo>
                    <a:pt x="33" y="101"/>
                    <a:pt x="23" y="90"/>
                    <a:pt x="18" y="77"/>
                  </a:cubicBezTo>
                  <a:cubicBezTo>
                    <a:pt x="14" y="66"/>
                    <a:pt x="10" y="55"/>
                    <a:pt x="8" y="43"/>
                  </a:cubicBezTo>
                  <a:cubicBezTo>
                    <a:pt x="7" y="37"/>
                    <a:pt x="6" y="32"/>
                    <a:pt x="5" y="27"/>
                  </a:cubicBezTo>
                  <a:cubicBezTo>
                    <a:pt x="4" y="23"/>
                    <a:pt x="1" y="19"/>
                    <a:pt x="1" y="15"/>
                  </a:cubicBezTo>
                </a:path>
              </a:pathLst>
            </a:custGeom>
            <a:solidFill>
              <a:srgbClr val="7BD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0" name="Freeform 513">
              <a:extLst>
                <a:ext uri="{FF2B5EF4-FFF2-40B4-BE49-F238E27FC236}">
                  <a16:creationId xmlns:a16="http://schemas.microsoft.com/office/drawing/2014/main" id="{69834ECF-FB0B-4F9E-A47B-3A5C180FF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674"/>
              <a:ext cx="175" cy="233"/>
            </a:xfrm>
            <a:custGeom>
              <a:avLst/>
              <a:gdLst>
                <a:gd name="T0" fmla="*/ 33 w 70"/>
                <a:gd name="T1" fmla="*/ 208 h 93"/>
                <a:gd name="T2" fmla="*/ 270 w 70"/>
                <a:gd name="T3" fmla="*/ 125 h 93"/>
                <a:gd name="T4" fmla="*/ 345 w 70"/>
                <a:gd name="T5" fmla="*/ 20 h 93"/>
                <a:gd name="T6" fmla="*/ 470 w 70"/>
                <a:gd name="T7" fmla="*/ 50 h 93"/>
                <a:gd name="T8" fmla="*/ 800 w 70"/>
                <a:gd name="T9" fmla="*/ 125 h 93"/>
                <a:gd name="T10" fmla="*/ 1083 w 70"/>
                <a:gd name="T11" fmla="*/ 145 h 93"/>
                <a:gd name="T12" fmla="*/ 938 w 70"/>
                <a:gd name="T13" fmla="*/ 376 h 93"/>
                <a:gd name="T14" fmla="*/ 613 w 70"/>
                <a:gd name="T15" fmla="*/ 709 h 93"/>
                <a:gd name="T16" fmla="*/ 208 w 70"/>
                <a:gd name="T17" fmla="*/ 1318 h 93"/>
                <a:gd name="T18" fmla="*/ 125 w 70"/>
                <a:gd name="T19" fmla="*/ 1443 h 93"/>
                <a:gd name="T20" fmla="*/ 33 w 70"/>
                <a:gd name="T21" fmla="*/ 1097 h 93"/>
                <a:gd name="T22" fmla="*/ 33 w 70"/>
                <a:gd name="T23" fmla="*/ 616 h 93"/>
                <a:gd name="T24" fmla="*/ 33 w 70"/>
                <a:gd name="T25" fmla="*/ 301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93">
                  <a:moveTo>
                    <a:pt x="2" y="13"/>
                  </a:moveTo>
                  <a:cubicBezTo>
                    <a:pt x="7" y="17"/>
                    <a:pt x="15" y="11"/>
                    <a:pt x="17" y="8"/>
                  </a:cubicBezTo>
                  <a:cubicBezTo>
                    <a:pt x="19" y="6"/>
                    <a:pt x="20" y="2"/>
                    <a:pt x="22" y="1"/>
                  </a:cubicBezTo>
                  <a:cubicBezTo>
                    <a:pt x="24" y="0"/>
                    <a:pt x="28" y="2"/>
                    <a:pt x="30" y="3"/>
                  </a:cubicBezTo>
                  <a:cubicBezTo>
                    <a:pt x="37" y="4"/>
                    <a:pt x="44" y="7"/>
                    <a:pt x="51" y="8"/>
                  </a:cubicBezTo>
                  <a:cubicBezTo>
                    <a:pt x="57" y="10"/>
                    <a:pt x="63" y="9"/>
                    <a:pt x="69" y="9"/>
                  </a:cubicBezTo>
                  <a:cubicBezTo>
                    <a:pt x="70" y="14"/>
                    <a:pt x="63" y="21"/>
                    <a:pt x="60" y="24"/>
                  </a:cubicBezTo>
                  <a:cubicBezTo>
                    <a:pt x="54" y="32"/>
                    <a:pt x="47" y="38"/>
                    <a:pt x="39" y="45"/>
                  </a:cubicBezTo>
                  <a:cubicBezTo>
                    <a:pt x="28" y="55"/>
                    <a:pt x="19" y="71"/>
                    <a:pt x="13" y="84"/>
                  </a:cubicBezTo>
                  <a:cubicBezTo>
                    <a:pt x="12" y="86"/>
                    <a:pt x="10" y="92"/>
                    <a:pt x="8" y="92"/>
                  </a:cubicBezTo>
                  <a:cubicBezTo>
                    <a:pt x="4" y="93"/>
                    <a:pt x="2" y="73"/>
                    <a:pt x="2" y="70"/>
                  </a:cubicBezTo>
                  <a:cubicBezTo>
                    <a:pt x="0" y="59"/>
                    <a:pt x="2" y="50"/>
                    <a:pt x="2" y="39"/>
                  </a:cubicBezTo>
                  <a:cubicBezTo>
                    <a:pt x="3" y="34"/>
                    <a:pt x="4" y="23"/>
                    <a:pt x="2" y="19"/>
                  </a:cubicBezTo>
                </a:path>
              </a:pathLst>
            </a:custGeom>
            <a:solidFill>
              <a:srgbClr val="5FA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7" name="Group 514">
            <a:extLst>
              <a:ext uri="{FF2B5EF4-FFF2-40B4-BE49-F238E27FC236}">
                <a16:creationId xmlns:a16="http://schemas.microsoft.com/office/drawing/2014/main" id="{DB7008CA-24C9-40AB-8EC5-C3560913FCB1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981200"/>
            <a:ext cx="1725613" cy="4191000"/>
            <a:chOff x="2131" y="346"/>
            <a:chExt cx="1494" cy="3628"/>
          </a:xfrm>
        </p:grpSpPr>
        <p:sp>
          <p:nvSpPr>
            <p:cNvPr id="23598" name="Freeform 515">
              <a:extLst>
                <a:ext uri="{FF2B5EF4-FFF2-40B4-BE49-F238E27FC236}">
                  <a16:creationId xmlns:a16="http://schemas.microsoft.com/office/drawing/2014/main" id="{25BA621B-FE3A-4ECA-AEE4-4C9C66A191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5" y="350"/>
              <a:ext cx="1490" cy="3622"/>
            </a:xfrm>
            <a:custGeom>
              <a:avLst/>
              <a:gdLst>
                <a:gd name="T0" fmla="*/ 1036 w 742"/>
                <a:gd name="T1" fmla="*/ 7860 h 1805"/>
                <a:gd name="T2" fmla="*/ 819 w 742"/>
                <a:gd name="T3" fmla="*/ 7336 h 1805"/>
                <a:gd name="T4" fmla="*/ 795 w 742"/>
                <a:gd name="T5" fmla="*/ 6632 h 1805"/>
                <a:gd name="T6" fmla="*/ 1572 w 742"/>
                <a:gd name="T7" fmla="*/ 6608 h 1805"/>
                <a:gd name="T8" fmla="*/ 1767 w 742"/>
                <a:gd name="T9" fmla="*/ 7200 h 1805"/>
                <a:gd name="T10" fmla="*/ 1815 w 742"/>
                <a:gd name="T11" fmla="*/ 7708 h 1805"/>
                <a:gd name="T12" fmla="*/ 1669 w 742"/>
                <a:gd name="T13" fmla="*/ 7716 h 1805"/>
                <a:gd name="T14" fmla="*/ 1588 w 742"/>
                <a:gd name="T15" fmla="*/ 7683 h 1805"/>
                <a:gd name="T16" fmla="*/ 1741 w 742"/>
                <a:gd name="T17" fmla="*/ 8009 h 1805"/>
                <a:gd name="T18" fmla="*/ 1629 w 742"/>
                <a:gd name="T19" fmla="*/ 8041 h 1805"/>
                <a:gd name="T20" fmla="*/ 1556 w 742"/>
                <a:gd name="T21" fmla="*/ 8161 h 1805"/>
                <a:gd name="T22" fmla="*/ 1359 w 742"/>
                <a:gd name="T23" fmla="*/ 8017 h 1805"/>
                <a:gd name="T24" fmla="*/ 1287 w 742"/>
                <a:gd name="T25" fmla="*/ 7992 h 1805"/>
                <a:gd name="T26" fmla="*/ 1165 w 742"/>
                <a:gd name="T27" fmla="*/ 7960 h 1805"/>
                <a:gd name="T28" fmla="*/ 4520 w 742"/>
                <a:gd name="T29" fmla="*/ 7724 h 1805"/>
                <a:gd name="T30" fmla="*/ 4452 w 742"/>
                <a:gd name="T31" fmla="*/ 7545 h 1805"/>
                <a:gd name="T32" fmla="*/ 4528 w 742"/>
                <a:gd name="T33" fmla="*/ 6967 h 1805"/>
                <a:gd name="T34" fmla="*/ 4972 w 742"/>
                <a:gd name="T35" fmla="*/ 6552 h 1805"/>
                <a:gd name="T36" fmla="*/ 5464 w 742"/>
                <a:gd name="T37" fmla="*/ 7160 h 1805"/>
                <a:gd name="T38" fmla="*/ 5319 w 742"/>
                <a:gd name="T39" fmla="*/ 7651 h 1805"/>
                <a:gd name="T40" fmla="*/ 5084 w 742"/>
                <a:gd name="T41" fmla="*/ 7952 h 1805"/>
                <a:gd name="T42" fmla="*/ 5044 w 742"/>
                <a:gd name="T43" fmla="*/ 7884 h 1805"/>
                <a:gd name="T44" fmla="*/ 4892 w 742"/>
                <a:gd name="T45" fmla="*/ 8009 h 1805"/>
                <a:gd name="T46" fmla="*/ 4779 w 742"/>
                <a:gd name="T47" fmla="*/ 8089 h 1805"/>
                <a:gd name="T48" fmla="*/ 4657 w 742"/>
                <a:gd name="T49" fmla="*/ 8145 h 1805"/>
                <a:gd name="T50" fmla="*/ 4576 w 742"/>
                <a:gd name="T51" fmla="*/ 8049 h 1805"/>
                <a:gd name="T52" fmla="*/ 4560 w 742"/>
                <a:gd name="T53" fmla="*/ 7860 h 1805"/>
                <a:gd name="T54" fmla="*/ 4681 w 742"/>
                <a:gd name="T55" fmla="*/ 7545 h 1805"/>
                <a:gd name="T56" fmla="*/ 4520 w 742"/>
                <a:gd name="T57" fmla="*/ 7724 h 1805"/>
                <a:gd name="T58" fmla="*/ 3044 w 742"/>
                <a:gd name="T59" fmla="*/ 169 h 1805"/>
                <a:gd name="T60" fmla="*/ 1068 w 742"/>
                <a:gd name="T61" fmla="*/ 656 h 1805"/>
                <a:gd name="T62" fmla="*/ 241 w 742"/>
                <a:gd name="T63" fmla="*/ 3257 h 1805"/>
                <a:gd name="T64" fmla="*/ 153 w 742"/>
                <a:gd name="T65" fmla="*/ 6479 h 1805"/>
                <a:gd name="T66" fmla="*/ 665 w 742"/>
                <a:gd name="T67" fmla="*/ 6917 h 1805"/>
                <a:gd name="T68" fmla="*/ 420 w 742"/>
                <a:gd name="T69" fmla="*/ 9592 h 1805"/>
                <a:gd name="T70" fmla="*/ 2492 w 742"/>
                <a:gd name="T71" fmla="*/ 14584 h 1805"/>
                <a:gd name="T72" fmla="*/ 5880 w 742"/>
                <a:gd name="T73" fmla="*/ 13388 h 1805"/>
                <a:gd name="T74" fmla="*/ 5725 w 742"/>
                <a:gd name="T75" fmla="*/ 9277 h 1805"/>
                <a:gd name="T76" fmla="*/ 5992 w 742"/>
                <a:gd name="T77" fmla="*/ 6407 h 1805"/>
                <a:gd name="T78" fmla="*/ 5976 w 742"/>
                <a:gd name="T79" fmla="*/ 5001 h 1805"/>
                <a:gd name="T80" fmla="*/ 5864 w 742"/>
                <a:gd name="T81" fmla="*/ 2851 h 1805"/>
                <a:gd name="T82" fmla="*/ 5205 w 742"/>
                <a:gd name="T83" fmla="*/ 672 h 1805"/>
                <a:gd name="T84" fmla="*/ 3904 w 742"/>
                <a:gd name="T85" fmla="*/ 112 h 18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2" h="1805">
                  <a:moveTo>
                    <a:pt x="143" y="985"/>
                  </a:moveTo>
                  <a:cubicBezTo>
                    <a:pt x="138" y="985"/>
                    <a:pt x="133" y="978"/>
                    <a:pt x="128" y="973"/>
                  </a:cubicBezTo>
                  <a:cubicBezTo>
                    <a:pt x="124" y="967"/>
                    <a:pt x="116" y="957"/>
                    <a:pt x="114" y="948"/>
                  </a:cubicBezTo>
                  <a:cubicBezTo>
                    <a:pt x="111" y="940"/>
                    <a:pt x="103" y="914"/>
                    <a:pt x="101" y="908"/>
                  </a:cubicBezTo>
                  <a:cubicBezTo>
                    <a:pt x="99" y="903"/>
                    <a:pt x="95" y="895"/>
                    <a:pt x="95" y="887"/>
                  </a:cubicBezTo>
                  <a:cubicBezTo>
                    <a:pt x="95" y="880"/>
                    <a:pt x="98" y="821"/>
                    <a:pt x="98" y="821"/>
                  </a:cubicBezTo>
                  <a:cubicBezTo>
                    <a:pt x="98" y="821"/>
                    <a:pt x="127" y="812"/>
                    <a:pt x="157" y="812"/>
                  </a:cubicBezTo>
                  <a:cubicBezTo>
                    <a:pt x="170" y="812"/>
                    <a:pt x="183" y="813"/>
                    <a:pt x="194" y="818"/>
                  </a:cubicBezTo>
                  <a:cubicBezTo>
                    <a:pt x="194" y="818"/>
                    <a:pt x="209" y="857"/>
                    <a:pt x="212" y="863"/>
                  </a:cubicBezTo>
                  <a:cubicBezTo>
                    <a:pt x="215" y="869"/>
                    <a:pt x="217" y="881"/>
                    <a:pt x="218" y="891"/>
                  </a:cubicBezTo>
                  <a:cubicBezTo>
                    <a:pt x="219" y="900"/>
                    <a:pt x="221" y="927"/>
                    <a:pt x="221" y="935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24" y="954"/>
                    <a:pt x="219" y="957"/>
                    <a:pt x="213" y="957"/>
                  </a:cubicBezTo>
                  <a:cubicBezTo>
                    <a:pt x="211" y="957"/>
                    <a:pt x="208" y="957"/>
                    <a:pt x="206" y="955"/>
                  </a:cubicBezTo>
                  <a:cubicBezTo>
                    <a:pt x="198" y="948"/>
                    <a:pt x="193" y="936"/>
                    <a:pt x="193" y="936"/>
                  </a:cubicBezTo>
                  <a:cubicBezTo>
                    <a:pt x="193" y="936"/>
                    <a:pt x="193" y="945"/>
                    <a:pt x="196" y="951"/>
                  </a:cubicBezTo>
                  <a:cubicBezTo>
                    <a:pt x="199" y="957"/>
                    <a:pt x="205" y="970"/>
                    <a:pt x="208" y="975"/>
                  </a:cubicBezTo>
                  <a:cubicBezTo>
                    <a:pt x="211" y="979"/>
                    <a:pt x="216" y="986"/>
                    <a:pt x="215" y="991"/>
                  </a:cubicBezTo>
                  <a:cubicBezTo>
                    <a:pt x="214" y="994"/>
                    <a:pt x="210" y="997"/>
                    <a:pt x="206" y="997"/>
                  </a:cubicBezTo>
                  <a:cubicBezTo>
                    <a:pt x="204" y="997"/>
                    <a:pt x="202" y="996"/>
                    <a:pt x="201" y="995"/>
                  </a:cubicBezTo>
                  <a:cubicBezTo>
                    <a:pt x="201" y="995"/>
                    <a:pt x="203" y="1004"/>
                    <a:pt x="196" y="1009"/>
                  </a:cubicBezTo>
                  <a:cubicBezTo>
                    <a:pt x="195" y="1010"/>
                    <a:pt x="193" y="1010"/>
                    <a:pt x="192" y="1010"/>
                  </a:cubicBezTo>
                  <a:cubicBezTo>
                    <a:pt x="187" y="1010"/>
                    <a:pt x="184" y="1005"/>
                    <a:pt x="181" y="1002"/>
                  </a:cubicBezTo>
                  <a:cubicBezTo>
                    <a:pt x="177" y="999"/>
                    <a:pt x="168" y="992"/>
                    <a:pt x="168" y="992"/>
                  </a:cubicBezTo>
                  <a:cubicBezTo>
                    <a:pt x="168" y="992"/>
                    <a:pt x="167" y="992"/>
                    <a:pt x="167" y="992"/>
                  </a:cubicBezTo>
                  <a:cubicBezTo>
                    <a:pt x="165" y="992"/>
                    <a:pt x="162" y="992"/>
                    <a:pt x="159" y="989"/>
                  </a:cubicBezTo>
                  <a:cubicBezTo>
                    <a:pt x="155" y="986"/>
                    <a:pt x="148" y="977"/>
                    <a:pt x="148" y="977"/>
                  </a:cubicBezTo>
                  <a:cubicBezTo>
                    <a:pt x="148" y="977"/>
                    <a:pt x="149" y="983"/>
                    <a:pt x="144" y="985"/>
                  </a:cubicBezTo>
                  <a:cubicBezTo>
                    <a:pt x="143" y="985"/>
                    <a:pt x="143" y="985"/>
                    <a:pt x="143" y="985"/>
                  </a:cubicBezTo>
                  <a:moveTo>
                    <a:pt x="558" y="956"/>
                  </a:moveTo>
                  <a:cubicBezTo>
                    <a:pt x="552" y="956"/>
                    <a:pt x="547" y="952"/>
                    <a:pt x="547" y="952"/>
                  </a:cubicBezTo>
                  <a:cubicBezTo>
                    <a:pt x="550" y="934"/>
                    <a:pt x="550" y="934"/>
                    <a:pt x="550" y="934"/>
                  </a:cubicBezTo>
                  <a:cubicBezTo>
                    <a:pt x="550" y="926"/>
                    <a:pt x="552" y="899"/>
                    <a:pt x="553" y="890"/>
                  </a:cubicBezTo>
                  <a:cubicBezTo>
                    <a:pt x="554" y="880"/>
                    <a:pt x="555" y="868"/>
                    <a:pt x="559" y="862"/>
                  </a:cubicBezTo>
                  <a:cubicBezTo>
                    <a:pt x="562" y="856"/>
                    <a:pt x="576" y="817"/>
                    <a:pt x="576" y="817"/>
                  </a:cubicBezTo>
                  <a:cubicBezTo>
                    <a:pt x="588" y="812"/>
                    <a:pt x="601" y="811"/>
                    <a:pt x="614" y="811"/>
                  </a:cubicBezTo>
                  <a:cubicBezTo>
                    <a:pt x="644" y="811"/>
                    <a:pt x="673" y="820"/>
                    <a:pt x="673" y="820"/>
                  </a:cubicBezTo>
                  <a:cubicBezTo>
                    <a:pt x="673" y="820"/>
                    <a:pt x="675" y="879"/>
                    <a:pt x="675" y="886"/>
                  </a:cubicBezTo>
                  <a:cubicBezTo>
                    <a:pt x="675" y="894"/>
                    <a:pt x="672" y="902"/>
                    <a:pt x="670" y="907"/>
                  </a:cubicBezTo>
                  <a:cubicBezTo>
                    <a:pt x="668" y="912"/>
                    <a:pt x="660" y="939"/>
                    <a:pt x="657" y="947"/>
                  </a:cubicBezTo>
                  <a:cubicBezTo>
                    <a:pt x="655" y="956"/>
                    <a:pt x="647" y="966"/>
                    <a:pt x="643" y="971"/>
                  </a:cubicBezTo>
                  <a:cubicBezTo>
                    <a:pt x="638" y="976"/>
                    <a:pt x="633" y="984"/>
                    <a:pt x="628" y="984"/>
                  </a:cubicBezTo>
                  <a:cubicBezTo>
                    <a:pt x="628" y="984"/>
                    <a:pt x="627" y="984"/>
                    <a:pt x="627" y="984"/>
                  </a:cubicBezTo>
                  <a:cubicBezTo>
                    <a:pt x="622" y="982"/>
                    <a:pt x="623" y="976"/>
                    <a:pt x="623" y="976"/>
                  </a:cubicBezTo>
                  <a:cubicBezTo>
                    <a:pt x="623" y="976"/>
                    <a:pt x="615" y="985"/>
                    <a:pt x="612" y="988"/>
                  </a:cubicBezTo>
                  <a:cubicBezTo>
                    <a:pt x="609" y="991"/>
                    <a:pt x="606" y="991"/>
                    <a:pt x="604" y="991"/>
                  </a:cubicBezTo>
                  <a:cubicBezTo>
                    <a:pt x="604" y="991"/>
                    <a:pt x="603" y="991"/>
                    <a:pt x="603" y="991"/>
                  </a:cubicBezTo>
                  <a:cubicBezTo>
                    <a:pt x="603" y="991"/>
                    <a:pt x="594" y="998"/>
                    <a:pt x="590" y="1001"/>
                  </a:cubicBezTo>
                  <a:cubicBezTo>
                    <a:pt x="587" y="1003"/>
                    <a:pt x="584" y="1009"/>
                    <a:pt x="579" y="1009"/>
                  </a:cubicBezTo>
                  <a:cubicBezTo>
                    <a:pt x="578" y="1009"/>
                    <a:pt x="576" y="1009"/>
                    <a:pt x="575" y="1008"/>
                  </a:cubicBezTo>
                  <a:cubicBezTo>
                    <a:pt x="568" y="1003"/>
                    <a:pt x="570" y="994"/>
                    <a:pt x="570" y="994"/>
                  </a:cubicBezTo>
                  <a:cubicBezTo>
                    <a:pt x="568" y="995"/>
                    <a:pt x="566" y="996"/>
                    <a:pt x="565" y="996"/>
                  </a:cubicBezTo>
                  <a:cubicBezTo>
                    <a:pt x="560" y="996"/>
                    <a:pt x="557" y="992"/>
                    <a:pt x="556" y="990"/>
                  </a:cubicBezTo>
                  <a:cubicBezTo>
                    <a:pt x="555" y="985"/>
                    <a:pt x="560" y="978"/>
                    <a:pt x="563" y="973"/>
                  </a:cubicBezTo>
                  <a:cubicBezTo>
                    <a:pt x="565" y="969"/>
                    <a:pt x="572" y="956"/>
                    <a:pt x="575" y="950"/>
                  </a:cubicBezTo>
                  <a:cubicBezTo>
                    <a:pt x="578" y="943"/>
                    <a:pt x="578" y="934"/>
                    <a:pt x="578" y="934"/>
                  </a:cubicBezTo>
                  <a:cubicBezTo>
                    <a:pt x="578" y="934"/>
                    <a:pt x="573" y="947"/>
                    <a:pt x="565" y="954"/>
                  </a:cubicBezTo>
                  <a:cubicBezTo>
                    <a:pt x="563" y="956"/>
                    <a:pt x="560" y="956"/>
                    <a:pt x="558" y="956"/>
                  </a:cubicBezTo>
                  <a:moveTo>
                    <a:pt x="461" y="0"/>
                  </a:moveTo>
                  <a:cubicBezTo>
                    <a:pt x="431" y="16"/>
                    <a:pt x="401" y="21"/>
                    <a:pt x="376" y="21"/>
                  </a:cubicBezTo>
                  <a:cubicBezTo>
                    <a:pt x="334" y="21"/>
                    <a:pt x="305" y="7"/>
                    <a:pt x="305" y="7"/>
                  </a:cubicBezTo>
                  <a:cubicBezTo>
                    <a:pt x="255" y="38"/>
                    <a:pt x="165" y="59"/>
                    <a:pt x="132" y="81"/>
                  </a:cubicBezTo>
                  <a:cubicBezTo>
                    <a:pt x="99" y="103"/>
                    <a:pt x="84" y="104"/>
                    <a:pt x="70" y="143"/>
                  </a:cubicBezTo>
                  <a:cubicBezTo>
                    <a:pt x="56" y="181"/>
                    <a:pt x="33" y="348"/>
                    <a:pt x="30" y="403"/>
                  </a:cubicBezTo>
                  <a:cubicBezTo>
                    <a:pt x="28" y="458"/>
                    <a:pt x="11" y="493"/>
                    <a:pt x="19" y="557"/>
                  </a:cubicBezTo>
                  <a:cubicBezTo>
                    <a:pt x="28" y="620"/>
                    <a:pt x="22" y="722"/>
                    <a:pt x="19" y="802"/>
                  </a:cubicBezTo>
                  <a:cubicBezTo>
                    <a:pt x="18" y="850"/>
                    <a:pt x="42" y="860"/>
                    <a:pt x="61" y="860"/>
                  </a:cubicBezTo>
                  <a:cubicBezTo>
                    <a:pt x="73" y="860"/>
                    <a:pt x="82" y="856"/>
                    <a:pt x="82" y="856"/>
                  </a:cubicBezTo>
                  <a:cubicBezTo>
                    <a:pt x="82" y="856"/>
                    <a:pt x="69" y="997"/>
                    <a:pt x="69" y="1030"/>
                  </a:cubicBezTo>
                  <a:cubicBezTo>
                    <a:pt x="69" y="1063"/>
                    <a:pt x="52" y="1121"/>
                    <a:pt x="52" y="1187"/>
                  </a:cubicBezTo>
                  <a:cubicBezTo>
                    <a:pt x="52" y="1253"/>
                    <a:pt x="0" y="1769"/>
                    <a:pt x="0" y="1769"/>
                  </a:cubicBezTo>
                  <a:cubicBezTo>
                    <a:pt x="86" y="1796"/>
                    <a:pt x="197" y="1805"/>
                    <a:pt x="308" y="1805"/>
                  </a:cubicBezTo>
                  <a:cubicBezTo>
                    <a:pt x="526" y="1805"/>
                    <a:pt x="740" y="1770"/>
                    <a:pt x="740" y="1770"/>
                  </a:cubicBezTo>
                  <a:cubicBezTo>
                    <a:pt x="740" y="1770"/>
                    <a:pt x="732" y="1726"/>
                    <a:pt x="726" y="1657"/>
                  </a:cubicBezTo>
                  <a:cubicBezTo>
                    <a:pt x="721" y="1588"/>
                    <a:pt x="713" y="1525"/>
                    <a:pt x="713" y="1429"/>
                  </a:cubicBezTo>
                  <a:cubicBezTo>
                    <a:pt x="713" y="1333"/>
                    <a:pt x="702" y="1269"/>
                    <a:pt x="707" y="1148"/>
                  </a:cubicBezTo>
                  <a:cubicBezTo>
                    <a:pt x="713" y="1027"/>
                    <a:pt x="699" y="856"/>
                    <a:pt x="699" y="856"/>
                  </a:cubicBezTo>
                  <a:cubicBezTo>
                    <a:pt x="741" y="845"/>
                    <a:pt x="740" y="824"/>
                    <a:pt x="740" y="793"/>
                  </a:cubicBezTo>
                  <a:cubicBezTo>
                    <a:pt x="740" y="762"/>
                    <a:pt x="738" y="744"/>
                    <a:pt x="736" y="702"/>
                  </a:cubicBezTo>
                  <a:cubicBezTo>
                    <a:pt x="735" y="659"/>
                    <a:pt x="740" y="654"/>
                    <a:pt x="738" y="619"/>
                  </a:cubicBezTo>
                  <a:cubicBezTo>
                    <a:pt x="736" y="584"/>
                    <a:pt x="738" y="555"/>
                    <a:pt x="740" y="498"/>
                  </a:cubicBezTo>
                  <a:cubicBezTo>
                    <a:pt x="742" y="441"/>
                    <a:pt x="729" y="388"/>
                    <a:pt x="724" y="353"/>
                  </a:cubicBezTo>
                  <a:cubicBezTo>
                    <a:pt x="718" y="318"/>
                    <a:pt x="709" y="175"/>
                    <a:pt x="696" y="148"/>
                  </a:cubicBezTo>
                  <a:cubicBezTo>
                    <a:pt x="683" y="120"/>
                    <a:pt x="658" y="91"/>
                    <a:pt x="643" y="83"/>
                  </a:cubicBezTo>
                  <a:cubicBezTo>
                    <a:pt x="628" y="76"/>
                    <a:pt x="546" y="41"/>
                    <a:pt x="535" y="36"/>
                  </a:cubicBezTo>
                  <a:cubicBezTo>
                    <a:pt x="524" y="30"/>
                    <a:pt x="493" y="21"/>
                    <a:pt x="482" y="14"/>
                  </a:cubicBezTo>
                  <a:cubicBezTo>
                    <a:pt x="471" y="6"/>
                    <a:pt x="461" y="0"/>
                    <a:pt x="461" y="0"/>
                  </a:cubicBezTo>
                </a:path>
              </a:pathLst>
            </a:custGeom>
            <a:solidFill>
              <a:srgbClr val="6A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516">
              <a:extLst>
                <a:ext uri="{FF2B5EF4-FFF2-40B4-BE49-F238E27FC236}">
                  <a16:creationId xmlns:a16="http://schemas.microsoft.com/office/drawing/2014/main" id="{1413206D-EEFF-48BF-AE1F-3E95FFCD3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1" y="346"/>
              <a:ext cx="1494" cy="3628"/>
            </a:xfrm>
            <a:custGeom>
              <a:avLst/>
              <a:gdLst>
                <a:gd name="T0" fmla="*/ 6008 w 744"/>
                <a:gd name="T1" fmla="*/ 4776 h 1808"/>
                <a:gd name="T2" fmla="*/ 5669 w 744"/>
                <a:gd name="T3" fmla="*/ 1204 h 1808"/>
                <a:gd name="T4" fmla="*/ 3928 w 744"/>
                <a:gd name="T5" fmla="*/ 112 h 1808"/>
                <a:gd name="T6" fmla="*/ 2500 w 744"/>
                <a:gd name="T7" fmla="*/ 64 h 1808"/>
                <a:gd name="T8" fmla="*/ 771 w 744"/>
                <a:gd name="T9" fmla="*/ 857 h 1808"/>
                <a:gd name="T10" fmla="*/ 153 w 744"/>
                <a:gd name="T11" fmla="*/ 6487 h 1808"/>
                <a:gd name="T12" fmla="*/ 616 w 744"/>
                <a:gd name="T13" fmla="*/ 7529 h 1808"/>
                <a:gd name="T14" fmla="*/ 16 w 744"/>
                <a:gd name="T15" fmla="*/ 14205 h 1808"/>
                <a:gd name="T16" fmla="*/ 6024 w 744"/>
                <a:gd name="T17" fmla="*/ 14319 h 1808"/>
                <a:gd name="T18" fmla="*/ 5693 w 744"/>
                <a:gd name="T19" fmla="*/ 6933 h 1808"/>
                <a:gd name="T20" fmla="*/ 6008 w 744"/>
                <a:gd name="T21" fmla="*/ 6423 h 1808"/>
                <a:gd name="T22" fmla="*/ 5661 w 744"/>
                <a:gd name="T23" fmla="*/ 6933 h 1808"/>
                <a:gd name="T24" fmla="*/ 5992 w 744"/>
                <a:gd name="T25" fmla="*/ 14319 h 1808"/>
                <a:gd name="T26" fmla="*/ 32 w 744"/>
                <a:gd name="T27" fmla="*/ 14311 h 1808"/>
                <a:gd name="T28" fmla="*/ 681 w 744"/>
                <a:gd name="T29" fmla="*/ 7120 h 1808"/>
                <a:gd name="T30" fmla="*/ 291 w 744"/>
                <a:gd name="T31" fmla="*/ 6869 h 1808"/>
                <a:gd name="T32" fmla="*/ 404 w 744"/>
                <a:gd name="T33" fmla="*/ 2175 h 1808"/>
                <a:gd name="T34" fmla="*/ 2484 w 744"/>
                <a:gd name="T35" fmla="*/ 72 h 1808"/>
                <a:gd name="T36" fmla="*/ 3904 w 744"/>
                <a:gd name="T37" fmla="*/ 136 h 1808"/>
                <a:gd name="T38" fmla="*/ 5637 w 744"/>
                <a:gd name="T39" fmla="*/ 1220 h 1808"/>
                <a:gd name="T40" fmla="*/ 5976 w 744"/>
                <a:gd name="T41" fmla="*/ 5017 h 1808"/>
                <a:gd name="T42" fmla="*/ 1588 w 744"/>
                <a:gd name="T43" fmla="*/ 7707 h 1808"/>
                <a:gd name="T44" fmla="*/ 1653 w 744"/>
                <a:gd name="T45" fmla="*/ 8041 h 1808"/>
                <a:gd name="T46" fmla="*/ 1572 w 744"/>
                <a:gd name="T47" fmla="*/ 8161 h 1808"/>
                <a:gd name="T48" fmla="*/ 1367 w 744"/>
                <a:gd name="T49" fmla="*/ 8017 h 1808"/>
                <a:gd name="T50" fmla="*/ 1263 w 744"/>
                <a:gd name="T51" fmla="*/ 7944 h 1808"/>
                <a:gd name="T52" fmla="*/ 1173 w 744"/>
                <a:gd name="T53" fmla="*/ 7960 h 1808"/>
                <a:gd name="T54" fmla="*/ 851 w 744"/>
                <a:gd name="T55" fmla="*/ 7352 h 1808"/>
                <a:gd name="T56" fmla="*/ 827 w 744"/>
                <a:gd name="T57" fmla="*/ 6664 h 1808"/>
                <a:gd name="T58" fmla="*/ 1717 w 744"/>
                <a:gd name="T59" fmla="*/ 6999 h 1808"/>
                <a:gd name="T60" fmla="*/ 1831 w 744"/>
                <a:gd name="T61" fmla="*/ 7724 h 1808"/>
                <a:gd name="T62" fmla="*/ 1596 w 744"/>
                <a:gd name="T63" fmla="*/ 7569 h 1808"/>
                <a:gd name="T64" fmla="*/ 1596 w 744"/>
                <a:gd name="T65" fmla="*/ 7587 h 1808"/>
                <a:gd name="T66" fmla="*/ 1741 w 744"/>
                <a:gd name="T67" fmla="*/ 7764 h 1808"/>
                <a:gd name="T68" fmla="*/ 1799 w 744"/>
                <a:gd name="T69" fmla="*/ 7208 h 1808"/>
                <a:gd name="T70" fmla="*/ 1596 w 744"/>
                <a:gd name="T71" fmla="*/ 6616 h 1808"/>
                <a:gd name="T72" fmla="*/ 867 w 744"/>
                <a:gd name="T73" fmla="*/ 7513 h 1808"/>
                <a:gd name="T74" fmla="*/ 1221 w 744"/>
                <a:gd name="T75" fmla="*/ 7952 h 1808"/>
                <a:gd name="T76" fmla="*/ 1367 w 744"/>
                <a:gd name="T77" fmla="*/ 8049 h 1808"/>
                <a:gd name="T78" fmla="*/ 1612 w 744"/>
                <a:gd name="T79" fmla="*/ 8177 h 1808"/>
                <a:gd name="T80" fmla="*/ 1741 w 744"/>
                <a:gd name="T81" fmla="*/ 8065 h 1808"/>
                <a:gd name="T82" fmla="*/ 5440 w 744"/>
                <a:gd name="T83" fmla="*/ 7344 h 1808"/>
                <a:gd name="T84" fmla="*/ 5100 w 744"/>
                <a:gd name="T85" fmla="*/ 7952 h 1808"/>
                <a:gd name="T86" fmla="*/ 5084 w 744"/>
                <a:gd name="T87" fmla="*/ 7852 h 1808"/>
                <a:gd name="T88" fmla="*/ 4900 w 744"/>
                <a:gd name="T89" fmla="*/ 8008 h 1808"/>
                <a:gd name="T90" fmla="*/ 4851 w 744"/>
                <a:gd name="T91" fmla="*/ 8041 h 1808"/>
                <a:gd name="T92" fmla="*/ 4649 w 744"/>
                <a:gd name="T93" fmla="*/ 8057 h 1808"/>
                <a:gd name="T94" fmla="*/ 4552 w 744"/>
                <a:gd name="T95" fmla="*/ 8033 h 1808"/>
                <a:gd name="T96" fmla="*/ 4689 w 744"/>
                <a:gd name="T97" fmla="*/ 7561 h 1808"/>
                <a:gd name="T98" fmla="*/ 4452 w 744"/>
                <a:gd name="T99" fmla="*/ 7699 h 1808"/>
                <a:gd name="T100" fmla="*/ 4508 w 744"/>
                <a:gd name="T101" fmla="*/ 7208 h 1808"/>
                <a:gd name="T102" fmla="*/ 4988 w 744"/>
                <a:gd name="T103" fmla="*/ 6584 h 1808"/>
                <a:gd name="T104" fmla="*/ 5456 w 744"/>
                <a:gd name="T105" fmla="*/ 6716 h 1808"/>
                <a:gd name="T106" fmla="*/ 5480 w 744"/>
                <a:gd name="T107" fmla="*/ 6624 h 1808"/>
                <a:gd name="T108" fmla="*/ 4584 w 744"/>
                <a:gd name="T109" fmla="*/ 6845 h 1808"/>
                <a:gd name="T110" fmla="*/ 4468 w 744"/>
                <a:gd name="T111" fmla="*/ 7561 h 1808"/>
                <a:gd name="T112" fmla="*/ 4713 w 744"/>
                <a:gd name="T113" fmla="*/ 7569 h 1808"/>
                <a:gd name="T114" fmla="*/ 4500 w 744"/>
                <a:gd name="T115" fmla="*/ 8000 h 1808"/>
                <a:gd name="T116" fmla="*/ 4617 w 744"/>
                <a:gd name="T117" fmla="*/ 8081 h 1808"/>
                <a:gd name="T118" fmla="*/ 4900 w 744"/>
                <a:gd name="T119" fmla="*/ 8025 h 1808"/>
                <a:gd name="T120" fmla="*/ 5044 w 744"/>
                <a:gd name="T121" fmla="*/ 7900 h 1808"/>
                <a:gd name="T122" fmla="*/ 5229 w 744"/>
                <a:gd name="T123" fmla="*/ 7876 h 18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44" h="1808">
                  <a:moveTo>
                    <a:pt x="742" y="795"/>
                  </a:moveTo>
                  <a:cubicBezTo>
                    <a:pt x="744" y="795"/>
                    <a:pt x="744" y="795"/>
                    <a:pt x="744" y="795"/>
                  </a:cubicBezTo>
                  <a:cubicBezTo>
                    <a:pt x="744" y="764"/>
                    <a:pt x="742" y="746"/>
                    <a:pt x="740" y="703"/>
                  </a:cubicBezTo>
                  <a:cubicBezTo>
                    <a:pt x="740" y="697"/>
                    <a:pt x="740" y="692"/>
                    <a:pt x="740" y="687"/>
                  </a:cubicBezTo>
                  <a:cubicBezTo>
                    <a:pt x="740" y="664"/>
                    <a:pt x="743" y="654"/>
                    <a:pt x="743" y="635"/>
                  </a:cubicBezTo>
                  <a:cubicBezTo>
                    <a:pt x="743" y="631"/>
                    <a:pt x="743" y="626"/>
                    <a:pt x="742" y="621"/>
                  </a:cubicBezTo>
                  <a:cubicBezTo>
                    <a:pt x="742" y="611"/>
                    <a:pt x="742" y="601"/>
                    <a:pt x="742" y="591"/>
                  </a:cubicBezTo>
                  <a:cubicBezTo>
                    <a:pt x="742" y="567"/>
                    <a:pt x="743" y="540"/>
                    <a:pt x="744" y="500"/>
                  </a:cubicBezTo>
                  <a:cubicBezTo>
                    <a:pt x="744" y="496"/>
                    <a:pt x="744" y="493"/>
                    <a:pt x="744" y="489"/>
                  </a:cubicBezTo>
                  <a:cubicBezTo>
                    <a:pt x="744" y="436"/>
                    <a:pt x="733" y="387"/>
                    <a:pt x="728" y="355"/>
                  </a:cubicBezTo>
                  <a:cubicBezTo>
                    <a:pt x="725" y="338"/>
                    <a:pt x="721" y="293"/>
                    <a:pt x="717" y="249"/>
                  </a:cubicBezTo>
                  <a:cubicBezTo>
                    <a:pt x="714" y="228"/>
                    <a:pt x="712" y="206"/>
                    <a:pt x="709" y="188"/>
                  </a:cubicBezTo>
                  <a:cubicBezTo>
                    <a:pt x="708" y="179"/>
                    <a:pt x="706" y="171"/>
                    <a:pt x="705" y="165"/>
                  </a:cubicBezTo>
                  <a:cubicBezTo>
                    <a:pt x="703" y="158"/>
                    <a:pt x="702" y="153"/>
                    <a:pt x="700" y="149"/>
                  </a:cubicBezTo>
                  <a:cubicBezTo>
                    <a:pt x="693" y="135"/>
                    <a:pt x="684" y="121"/>
                    <a:pt x="674" y="109"/>
                  </a:cubicBezTo>
                  <a:cubicBezTo>
                    <a:pt x="664" y="97"/>
                    <a:pt x="654" y="88"/>
                    <a:pt x="646" y="84"/>
                  </a:cubicBezTo>
                  <a:cubicBezTo>
                    <a:pt x="638" y="80"/>
                    <a:pt x="614" y="69"/>
                    <a:pt x="590" y="59"/>
                  </a:cubicBezTo>
                  <a:cubicBezTo>
                    <a:pt x="578" y="54"/>
                    <a:pt x="566" y="49"/>
                    <a:pt x="557" y="45"/>
                  </a:cubicBezTo>
                  <a:cubicBezTo>
                    <a:pt x="547" y="41"/>
                    <a:pt x="540" y="37"/>
                    <a:pt x="538" y="36"/>
                  </a:cubicBezTo>
                  <a:cubicBezTo>
                    <a:pt x="532" y="33"/>
                    <a:pt x="521" y="29"/>
                    <a:pt x="511" y="26"/>
                  </a:cubicBezTo>
                  <a:cubicBezTo>
                    <a:pt x="500" y="22"/>
                    <a:pt x="490" y="18"/>
                    <a:pt x="485" y="14"/>
                  </a:cubicBezTo>
                  <a:cubicBezTo>
                    <a:pt x="474" y="7"/>
                    <a:pt x="464" y="1"/>
                    <a:pt x="464" y="1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62" y="1"/>
                    <a:pt x="462" y="1"/>
                    <a:pt x="462" y="1"/>
                  </a:cubicBezTo>
                  <a:cubicBezTo>
                    <a:pt x="432" y="16"/>
                    <a:pt x="403" y="21"/>
                    <a:pt x="378" y="21"/>
                  </a:cubicBezTo>
                  <a:cubicBezTo>
                    <a:pt x="358" y="21"/>
                    <a:pt x="340" y="18"/>
                    <a:pt x="327" y="14"/>
                  </a:cubicBezTo>
                  <a:cubicBezTo>
                    <a:pt x="321" y="13"/>
                    <a:pt x="316" y="11"/>
                    <a:pt x="313" y="10"/>
                  </a:cubicBezTo>
                  <a:cubicBezTo>
                    <a:pt x="311" y="9"/>
                    <a:pt x="310" y="8"/>
                    <a:pt x="309" y="8"/>
                  </a:cubicBezTo>
                  <a:cubicBezTo>
                    <a:pt x="309" y="8"/>
                    <a:pt x="308" y="8"/>
                    <a:pt x="308" y="8"/>
                  </a:cubicBezTo>
                  <a:cubicBezTo>
                    <a:pt x="308" y="7"/>
                    <a:pt x="308" y="7"/>
                    <a:pt x="308" y="7"/>
                  </a:cubicBezTo>
                  <a:cubicBezTo>
                    <a:pt x="307" y="7"/>
                    <a:pt x="307" y="7"/>
                    <a:pt x="307" y="7"/>
                  </a:cubicBezTo>
                  <a:cubicBezTo>
                    <a:pt x="306" y="7"/>
                    <a:pt x="306" y="7"/>
                    <a:pt x="306" y="7"/>
                  </a:cubicBezTo>
                  <a:cubicBezTo>
                    <a:pt x="281" y="23"/>
                    <a:pt x="246" y="36"/>
                    <a:pt x="213" y="47"/>
                  </a:cubicBezTo>
                  <a:cubicBezTo>
                    <a:pt x="181" y="59"/>
                    <a:pt x="150" y="70"/>
                    <a:pt x="133" y="81"/>
                  </a:cubicBezTo>
                  <a:cubicBezTo>
                    <a:pt x="117" y="92"/>
                    <a:pt x="105" y="98"/>
                    <a:pt x="95" y="106"/>
                  </a:cubicBezTo>
                  <a:cubicBezTo>
                    <a:pt x="85" y="114"/>
                    <a:pt x="77" y="124"/>
                    <a:pt x="70" y="144"/>
                  </a:cubicBezTo>
                  <a:cubicBezTo>
                    <a:pt x="67" y="154"/>
                    <a:pt x="63" y="171"/>
                    <a:pt x="59" y="193"/>
                  </a:cubicBezTo>
                  <a:cubicBezTo>
                    <a:pt x="46" y="259"/>
                    <a:pt x="32" y="363"/>
                    <a:pt x="30" y="405"/>
                  </a:cubicBezTo>
                  <a:cubicBezTo>
                    <a:pt x="28" y="448"/>
                    <a:pt x="17" y="480"/>
                    <a:pt x="17" y="524"/>
                  </a:cubicBezTo>
                  <a:cubicBezTo>
                    <a:pt x="17" y="535"/>
                    <a:pt x="18" y="546"/>
                    <a:pt x="19" y="559"/>
                  </a:cubicBezTo>
                  <a:cubicBezTo>
                    <a:pt x="23" y="584"/>
                    <a:pt x="24" y="614"/>
                    <a:pt x="24" y="647"/>
                  </a:cubicBezTo>
                  <a:cubicBezTo>
                    <a:pt x="24" y="698"/>
                    <a:pt x="21" y="755"/>
                    <a:pt x="19" y="803"/>
                  </a:cubicBezTo>
                  <a:cubicBezTo>
                    <a:pt x="19" y="805"/>
                    <a:pt x="19" y="807"/>
                    <a:pt x="19" y="808"/>
                  </a:cubicBezTo>
                  <a:cubicBezTo>
                    <a:pt x="19" y="831"/>
                    <a:pt x="25" y="845"/>
                    <a:pt x="34" y="853"/>
                  </a:cubicBezTo>
                  <a:cubicBezTo>
                    <a:pt x="42" y="862"/>
                    <a:pt x="53" y="864"/>
                    <a:pt x="63" y="864"/>
                  </a:cubicBezTo>
                  <a:cubicBezTo>
                    <a:pt x="75" y="864"/>
                    <a:pt x="85" y="860"/>
                    <a:pt x="85" y="860"/>
                  </a:cubicBezTo>
                  <a:cubicBezTo>
                    <a:pt x="84" y="858"/>
                    <a:pt x="84" y="858"/>
                    <a:pt x="84" y="858"/>
                  </a:cubicBezTo>
                  <a:cubicBezTo>
                    <a:pt x="83" y="858"/>
                    <a:pt x="83" y="858"/>
                    <a:pt x="83" y="858"/>
                  </a:cubicBezTo>
                  <a:cubicBezTo>
                    <a:pt x="83" y="858"/>
                    <a:pt x="79" y="893"/>
                    <a:pt x="76" y="932"/>
                  </a:cubicBezTo>
                  <a:cubicBezTo>
                    <a:pt x="72" y="972"/>
                    <a:pt x="69" y="1015"/>
                    <a:pt x="69" y="1032"/>
                  </a:cubicBezTo>
                  <a:cubicBezTo>
                    <a:pt x="69" y="1048"/>
                    <a:pt x="65" y="1071"/>
                    <a:pt x="61" y="1098"/>
                  </a:cubicBezTo>
                  <a:cubicBezTo>
                    <a:pt x="56" y="1124"/>
                    <a:pt x="52" y="1156"/>
                    <a:pt x="52" y="1189"/>
                  </a:cubicBezTo>
                  <a:cubicBezTo>
                    <a:pt x="52" y="1205"/>
                    <a:pt x="49" y="1250"/>
                    <a:pt x="44" y="1307"/>
                  </a:cubicBezTo>
                  <a:cubicBezTo>
                    <a:pt x="37" y="1394"/>
                    <a:pt x="26" y="1510"/>
                    <a:pt x="17" y="1604"/>
                  </a:cubicBezTo>
                  <a:cubicBezTo>
                    <a:pt x="12" y="1651"/>
                    <a:pt x="8" y="1693"/>
                    <a:pt x="5" y="1723"/>
                  </a:cubicBezTo>
                  <a:cubicBezTo>
                    <a:pt x="4" y="1737"/>
                    <a:pt x="2" y="1749"/>
                    <a:pt x="2" y="1758"/>
                  </a:cubicBezTo>
                  <a:cubicBezTo>
                    <a:pt x="1" y="1766"/>
                    <a:pt x="0" y="1771"/>
                    <a:pt x="0" y="1771"/>
                  </a:cubicBezTo>
                  <a:cubicBezTo>
                    <a:pt x="0" y="1772"/>
                    <a:pt x="0" y="1772"/>
                    <a:pt x="0" y="1772"/>
                  </a:cubicBezTo>
                  <a:cubicBezTo>
                    <a:pt x="2" y="1773"/>
                    <a:pt x="2" y="1773"/>
                    <a:pt x="2" y="1773"/>
                  </a:cubicBezTo>
                  <a:cubicBezTo>
                    <a:pt x="77" y="1799"/>
                    <a:pt x="186" y="1808"/>
                    <a:pt x="297" y="1808"/>
                  </a:cubicBezTo>
                  <a:cubicBezTo>
                    <a:pt x="515" y="1808"/>
                    <a:pt x="742" y="1774"/>
                    <a:pt x="742" y="1774"/>
                  </a:cubicBezTo>
                  <a:cubicBezTo>
                    <a:pt x="744" y="1774"/>
                    <a:pt x="744" y="1774"/>
                    <a:pt x="744" y="1774"/>
                  </a:cubicBezTo>
                  <a:cubicBezTo>
                    <a:pt x="744" y="1772"/>
                    <a:pt x="744" y="1772"/>
                    <a:pt x="744" y="1772"/>
                  </a:cubicBezTo>
                  <a:cubicBezTo>
                    <a:pt x="744" y="1772"/>
                    <a:pt x="744" y="1769"/>
                    <a:pt x="743" y="1764"/>
                  </a:cubicBezTo>
                  <a:cubicBezTo>
                    <a:pt x="740" y="1748"/>
                    <a:pt x="734" y="1711"/>
                    <a:pt x="730" y="1659"/>
                  </a:cubicBezTo>
                  <a:cubicBezTo>
                    <a:pt x="725" y="1590"/>
                    <a:pt x="717" y="1527"/>
                    <a:pt x="717" y="1431"/>
                  </a:cubicBezTo>
                  <a:cubicBezTo>
                    <a:pt x="717" y="1354"/>
                    <a:pt x="710" y="1298"/>
                    <a:pt x="710" y="1217"/>
                  </a:cubicBezTo>
                  <a:cubicBezTo>
                    <a:pt x="710" y="1196"/>
                    <a:pt x="710" y="1174"/>
                    <a:pt x="711" y="1150"/>
                  </a:cubicBezTo>
                  <a:cubicBezTo>
                    <a:pt x="712" y="1130"/>
                    <a:pt x="712" y="1108"/>
                    <a:pt x="712" y="1085"/>
                  </a:cubicBezTo>
                  <a:cubicBezTo>
                    <a:pt x="712" y="976"/>
                    <a:pt x="703" y="858"/>
                    <a:pt x="703" y="858"/>
                  </a:cubicBezTo>
                  <a:cubicBezTo>
                    <a:pt x="701" y="858"/>
                    <a:pt x="701" y="858"/>
                    <a:pt x="701" y="858"/>
                  </a:cubicBezTo>
                  <a:cubicBezTo>
                    <a:pt x="702" y="860"/>
                    <a:pt x="702" y="860"/>
                    <a:pt x="702" y="860"/>
                  </a:cubicBezTo>
                  <a:cubicBezTo>
                    <a:pt x="712" y="857"/>
                    <a:pt x="720" y="854"/>
                    <a:pt x="725" y="850"/>
                  </a:cubicBezTo>
                  <a:cubicBezTo>
                    <a:pt x="734" y="845"/>
                    <a:pt x="739" y="837"/>
                    <a:pt x="742" y="829"/>
                  </a:cubicBezTo>
                  <a:cubicBezTo>
                    <a:pt x="744" y="820"/>
                    <a:pt x="744" y="811"/>
                    <a:pt x="744" y="800"/>
                  </a:cubicBezTo>
                  <a:cubicBezTo>
                    <a:pt x="744" y="799"/>
                    <a:pt x="744" y="797"/>
                    <a:pt x="744" y="795"/>
                  </a:cubicBezTo>
                  <a:cubicBezTo>
                    <a:pt x="742" y="795"/>
                    <a:pt x="742" y="795"/>
                    <a:pt x="742" y="795"/>
                  </a:cubicBezTo>
                  <a:cubicBezTo>
                    <a:pt x="740" y="795"/>
                    <a:pt x="740" y="795"/>
                    <a:pt x="740" y="795"/>
                  </a:cubicBezTo>
                  <a:cubicBezTo>
                    <a:pt x="740" y="797"/>
                    <a:pt x="740" y="799"/>
                    <a:pt x="740" y="800"/>
                  </a:cubicBezTo>
                  <a:cubicBezTo>
                    <a:pt x="740" y="814"/>
                    <a:pt x="740" y="826"/>
                    <a:pt x="735" y="835"/>
                  </a:cubicBezTo>
                  <a:cubicBezTo>
                    <a:pt x="732" y="839"/>
                    <a:pt x="729" y="843"/>
                    <a:pt x="723" y="847"/>
                  </a:cubicBezTo>
                  <a:cubicBezTo>
                    <a:pt x="718" y="850"/>
                    <a:pt x="710" y="854"/>
                    <a:pt x="701" y="856"/>
                  </a:cubicBezTo>
                  <a:cubicBezTo>
                    <a:pt x="699" y="857"/>
                    <a:pt x="699" y="857"/>
                    <a:pt x="699" y="857"/>
                  </a:cubicBezTo>
                  <a:cubicBezTo>
                    <a:pt x="699" y="858"/>
                    <a:pt x="699" y="858"/>
                    <a:pt x="699" y="858"/>
                  </a:cubicBezTo>
                  <a:cubicBezTo>
                    <a:pt x="699" y="858"/>
                    <a:pt x="699" y="860"/>
                    <a:pt x="700" y="863"/>
                  </a:cubicBezTo>
                  <a:cubicBezTo>
                    <a:pt x="701" y="888"/>
                    <a:pt x="708" y="990"/>
                    <a:pt x="708" y="1085"/>
                  </a:cubicBezTo>
                  <a:cubicBezTo>
                    <a:pt x="708" y="1108"/>
                    <a:pt x="708" y="1130"/>
                    <a:pt x="707" y="1150"/>
                  </a:cubicBezTo>
                  <a:cubicBezTo>
                    <a:pt x="706" y="1174"/>
                    <a:pt x="706" y="1196"/>
                    <a:pt x="706" y="1217"/>
                  </a:cubicBezTo>
                  <a:cubicBezTo>
                    <a:pt x="706" y="1298"/>
                    <a:pt x="713" y="1354"/>
                    <a:pt x="713" y="1431"/>
                  </a:cubicBezTo>
                  <a:cubicBezTo>
                    <a:pt x="713" y="1527"/>
                    <a:pt x="721" y="1591"/>
                    <a:pt x="726" y="1659"/>
                  </a:cubicBezTo>
                  <a:cubicBezTo>
                    <a:pt x="732" y="1728"/>
                    <a:pt x="740" y="1772"/>
                    <a:pt x="740" y="1772"/>
                  </a:cubicBezTo>
                  <a:cubicBezTo>
                    <a:pt x="742" y="1772"/>
                    <a:pt x="742" y="1772"/>
                    <a:pt x="742" y="1772"/>
                  </a:cubicBezTo>
                  <a:cubicBezTo>
                    <a:pt x="742" y="1770"/>
                    <a:pt x="742" y="1770"/>
                    <a:pt x="742" y="1770"/>
                  </a:cubicBezTo>
                  <a:cubicBezTo>
                    <a:pt x="742" y="1770"/>
                    <a:pt x="738" y="1771"/>
                    <a:pt x="732" y="1771"/>
                  </a:cubicBezTo>
                  <a:cubicBezTo>
                    <a:pt x="685" y="1778"/>
                    <a:pt x="488" y="1804"/>
                    <a:pt x="297" y="1804"/>
                  </a:cubicBezTo>
                  <a:cubicBezTo>
                    <a:pt x="186" y="1804"/>
                    <a:pt x="78" y="1795"/>
                    <a:pt x="3" y="1769"/>
                  </a:cubicBezTo>
                  <a:cubicBezTo>
                    <a:pt x="2" y="1771"/>
                    <a:pt x="2" y="1771"/>
                    <a:pt x="2" y="1771"/>
                  </a:cubicBezTo>
                  <a:cubicBezTo>
                    <a:pt x="4" y="1771"/>
                    <a:pt x="4" y="1771"/>
                    <a:pt x="4" y="1771"/>
                  </a:cubicBezTo>
                  <a:cubicBezTo>
                    <a:pt x="4" y="1771"/>
                    <a:pt x="17" y="1642"/>
                    <a:pt x="30" y="1505"/>
                  </a:cubicBezTo>
                  <a:cubicBezTo>
                    <a:pt x="37" y="1436"/>
                    <a:pt x="43" y="1365"/>
                    <a:pt x="48" y="1308"/>
                  </a:cubicBezTo>
                  <a:cubicBezTo>
                    <a:pt x="53" y="1250"/>
                    <a:pt x="56" y="1205"/>
                    <a:pt x="56" y="1189"/>
                  </a:cubicBezTo>
                  <a:cubicBezTo>
                    <a:pt x="56" y="1156"/>
                    <a:pt x="60" y="1125"/>
                    <a:pt x="65" y="1098"/>
                  </a:cubicBezTo>
                  <a:cubicBezTo>
                    <a:pt x="69" y="1071"/>
                    <a:pt x="73" y="1049"/>
                    <a:pt x="73" y="1032"/>
                  </a:cubicBezTo>
                  <a:cubicBezTo>
                    <a:pt x="73" y="1016"/>
                    <a:pt x="76" y="972"/>
                    <a:pt x="80" y="933"/>
                  </a:cubicBezTo>
                  <a:cubicBezTo>
                    <a:pt x="81" y="913"/>
                    <a:pt x="83" y="894"/>
                    <a:pt x="84" y="881"/>
                  </a:cubicBezTo>
                  <a:cubicBezTo>
                    <a:pt x="85" y="874"/>
                    <a:pt x="86" y="868"/>
                    <a:pt x="86" y="864"/>
                  </a:cubicBezTo>
                  <a:cubicBezTo>
                    <a:pt x="86" y="860"/>
                    <a:pt x="86" y="858"/>
                    <a:pt x="86" y="858"/>
                  </a:cubicBezTo>
                  <a:cubicBezTo>
                    <a:pt x="87" y="855"/>
                    <a:pt x="87" y="855"/>
                    <a:pt x="87" y="855"/>
                  </a:cubicBezTo>
                  <a:cubicBezTo>
                    <a:pt x="84" y="856"/>
                    <a:pt x="84" y="856"/>
                    <a:pt x="84" y="856"/>
                  </a:cubicBezTo>
                  <a:cubicBezTo>
                    <a:pt x="83" y="856"/>
                    <a:pt x="83" y="856"/>
                    <a:pt x="83" y="856"/>
                  </a:cubicBezTo>
                  <a:cubicBezTo>
                    <a:pt x="81" y="857"/>
                    <a:pt x="73" y="860"/>
                    <a:pt x="63" y="860"/>
                  </a:cubicBezTo>
                  <a:cubicBezTo>
                    <a:pt x="54" y="860"/>
                    <a:pt x="44" y="858"/>
                    <a:pt x="36" y="850"/>
                  </a:cubicBezTo>
                  <a:cubicBezTo>
                    <a:pt x="29" y="843"/>
                    <a:pt x="23" y="830"/>
                    <a:pt x="23" y="808"/>
                  </a:cubicBezTo>
                  <a:cubicBezTo>
                    <a:pt x="23" y="807"/>
                    <a:pt x="23" y="805"/>
                    <a:pt x="23" y="804"/>
                  </a:cubicBezTo>
                  <a:cubicBezTo>
                    <a:pt x="25" y="755"/>
                    <a:pt x="28" y="699"/>
                    <a:pt x="28" y="647"/>
                  </a:cubicBezTo>
                  <a:cubicBezTo>
                    <a:pt x="28" y="614"/>
                    <a:pt x="27" y="583"/>
                    <a:pt x="23" y="558"/>
                  </a:cubicBezTo>
                  <a:cubicBezTo>
                    <a:pt x="22" y="546"/>
                    <a:pt x="21" y="535"/>
                    <a:pt x="21" y="524"/>
                  </a:cubicBezTo>
                  <a:cubicBezTo>
                    <a:pt x="21" y="481"/>
                    <a:pt x="32" y="449"/>
                    <a:pt x="34" y="405"/>
                  </a:cubicBezTo>
                  <a:cubicBezTo>
                    <a:pt x="36" y="377"/>
                    <a:pt x="42" y="322"/>
                    <a:pt x="50" y="269"/>
                  </a:cubicBezTo>
                  <a:cubicBezTo>
                    <a:pt x="54" y="242"/>
                    <a:pt x="58" y="216"/>
                    <a:pt x="63" y="194"/>
                  </a:cubicBezTo>
                  <a:cubicBezTo>
                    <a:pt x="67" y="172"/>
                    <a:pt x="71" y="155"/>
                    <a:pt x="74" y="145"/>
                  </a:cubicBezTo>
                  <a:cubicBezTo>
                    <a:pt x="81" y="126"/>
                    <a:pt x="88" y="117"/>
                    <a:pt x="97" y="109"/>
                  </a:cubicBezTo>
                  <a:cubicBezTo>
                    <a:pt x="107" y="101"/>
                    <a:pt x="119" y="95"/>
                    <a:pt x="135" y="84"/>
                  </a:cubicBezTo>
                  <a:cubicBezTo>
                    <a:pt x="151" y="74"/>
                    <a:pt x="182" y="63"/>
                    <a:pt x="215" y="51"/>
                  </a:cubicBezTo>
                  <a:cubicBezTo>
                    <a:pt x="248" y="39"/>
                    <a:pt x="283" y="27"/>
                    <a:pt x="308" y="11"/>
                  </a:cubicBezTo>
                  <a:cubicBezTo>
                    <a:pt x="307" y="9"/>
                    <a:pt x="307" y="9"/>
                    <a:pt x="307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06" y="11"/>
                    <a:pt x="336" y="25"/>
                    <a:pt x="378" y="25"/>
                  </a:cubicBezTo>
                  <a:cubicBezTo>
                    <a:pt x="404" y="25"/>
                    <a:pt x="433" y="20"/>
                    <a:pt x="464" y="4"/>
                  </a:cubicBezTo>
                  <a:cubicBezTo>
                    <a:pt x="463" y="2"/>
                    <a:pt x="463" y="2"/>
                    <a:pt x="463" y="2"/>
                  </a:cubicBezTo>
                  <a:cubicBezTo>
                    <a:pt x="462" y="4"/>
                    <a:pt x="462" y="4"/>
                    <a:pt x="462" y="4"/>
                  </a:cubicBezTo>
                  <a:cubicBezTo>
                    <a:pt x="462" y="4"/>
                    <a:pt x="464" y="6"/>
                    <a:pt x="468" y="8"/>
                  </a:cubicBezTo>
                  <a:cubicBezTo>
                    <a:pt x="472" y="10"/>
                    <a:pt x="477" y="14"/>
                    <a:pt x="482" y="17"/>
                  </a:cubicBezTo>
                  <a:cubicBezTo>
                    <a:pt x="488" y="21"/>
                    <a:pt x="499" y="25"/>
                    <a:pt x="509" y="29"/>
                  </a:cubicBezTo>
                  <a:cubicBezTo>
                    <a:pt x="520" y="33"/>
                    <a:pt x="531" y="37"/>
                    <a:pt x="536" y="40"/>
                  </a:cubicBezTo>
                  <a:cubicBezTo>
                    <a:pt x="539" y="41"/>
                    <a:pt x="546" y="44"/>
                    <a:pt x="555" y="48"/>
                  </a:cubicBezTo>
                  <a:cubicBezTo>
                    <a:pt x="570" y="55"/>
                    <a:pt x="589" y="63"/>
                    <a:pt x="606" y="70"/>
                  </a:cubicBezTo>
                  <a:cubicBezTo>
                    <a:pt x="624" y="78"/>
                    <a:pt x="639" y="85"/>
                    <a:pt x="644" y="87"/>
                  </a:cubicBezTo>
                  <a:cubicBezTo>
                    <a:pt x="651" y="91"/>
                    <a:pt x="661" y="100"/>
                    <a:pt x="671" y="111"/>
                  </a:cubicBezTo>
                  <a:cubicBezTo>
                    <a:pt x="680" y="123"/>
                    <a:pt x="690" y="137"/>
                    <a:pt x="696" y="151"/>
                  </a:cubicBezTo>
                  <a:cubicBezTo>
                    <a:pt x="698" y="154"/>
                    <a:pt x="699" y="159"/>
                    <a:pt x="701" y="165"/>
                  </a:cubicBezTo>
                  <a:cubicBezTo>
                    <a:pt x="706" y="188"/>
                    <a:pt x="710" y="228"/>
                    <a:pt x="714" y="266"/>
                  </a:cubicBezTo>
                  <a:cubicBezTo>
                    <a:pt x="718" y="304"/>
                    <a:pt x="721" y="340"/>
                    <a:pt x="724" y="355"/>
                  </a:cubicBezTo>
                  <a:cubicBezTo>
                    <a:pt x="729" y="388"/>
                    <a:pt x="740" y="437"/>
                    <a:pt x="740" y="489"/>
                  </a:cubicBezTo>
                  <a:cubicBezTo>
                    <a:pt x="740" y="493"/>
                    <a:pt x="740" y="496"/>
                    <a:pt x="740" y="500"/>
                  </a:cubicBezTo>
                  <a:cubicBezTo>
                    <a:pt x="739" y="540"/>
                    <a:pt x="738" y="567"/>
                    <a:pt x="738" y="591"/>
                  </a:cubicBezTo>
                  <a:cubicBezTo>
                    <a:pt x="738" y="601"/>
                    <a:pt x="738" y="611"/>
                    <a:pt x="738" y="621"/>
                  </a:cubicBezTo>
                  <a:cubicBezTo>
                    <a:pt x="739" y="626"/>
                    <a:pt x="739" y="631"/>
                    <a:pt x="739" y="635"/>
                  </a:cubicBezTo>
                  <a:cubicBezTo>
                    <a:pt x="739" y="654"/>
                    <a:pt x="736" y="664"/>
                    <a:pt x="736" y="687"/>
                  </a:cubicBezTo>
                  <a:cubicBezTo>
                    <a:pt x="736" y="692"/>
                    <a:pt x="736" y="697"/>
                    <a:pt x="736" y="704"/>
                  </a:cubicBezTo>
                  <a:cubicBezTo>
                    <a:pt x="738" y="746"/>
                    <a:pt x="740" y="764"/>
                    <a:pt x="740" y="795"/>
                  </a:cubicBezTo>
                  <a:lnTo>
                    <a:pt x="742" y="795"/>
                  </a:lnTo>
                  <a:close/>
                  <a:moveTo>
                    <a:pt x="198" y="953"/>
                  </a:moveTo>
                  <a:cubicBezTo>
                    <a:pt x="196" y="954"/>
                    <a:pt x="196" y="954"/>
                    <a:pt x="196" y="954"/>
                  </a:cubicBezTo>
                  <a:cubicBezTo>
                    <a:pt x="199" y="960"/>
                    <a:pt x="206" y="973"/>
                    <a:pt x="209" y="978"/>
                  </a:cubicBezTo>
                  <a:cubicBezTo>
                    <a:pt x="210" y="980"/>
                    <a:pt x="212" y="982"/>
                    <a:pt x="213" y="985"/>
                  </a:cubicBezTo>
                  <a:cubicBezTo>
                    <a:pt x="214" y="987"/>
                    <a:pt x="215" y="990"/>
                    <a:pt x="215" y="991"/>
                  </a:cubicBezTo>
                  <a:cubicBezTo>
                    <a:pt x="215" y="991"/>
                    <a:pt x="215" y="992"/>
                    <a:pt x="215" y="992"/>
                  </a:cubicBezTo>
                  <a:cubicBezTo>
                    <a:pt x="215" y="993"/>
                    <a:pt x="214" y="994"/>
                    <a:pt x="212" y="995"/>
                  </a:cubicBezTo>
                  <a:cubicBezTo>
                    <a:pt x="211" y="996"/>
                    <a:pt x="210" y="997"/>
                    <a:pt x="208" y="997"/>
                  </a:cubicBezTo>
                  <a:cubicBezTo>
                    <a:pt x="207" y="997"/>
                    <a:pt x="205" y="996"/>
                    <a:pt x="204" y="995"/>
                  </a:cubicBezTo>
                  <a:cubicBezTo>
                    <a:pt x="199" y="992"/>
                    <a:pt x="199" y="992"/>
                    <a:pt x="199" y="992"/>
                  </a:cubicBezTo>
                  <a:cubicBezTo>
                    <a:pt x="201" y="997"/>
                    <a:pt x="201" y="997"/>
                    <a:pt x="201" y="997"/>
                  </a:cubicBezTo>
                  <a:cubicBezTo>
                    <a:pt x="201" y="997"/>
                    <a:pt x="201" y="997"/>
                    <a:pt x="201" y="997"/>
                  </a:cubicBezTo>
                  <a:cubicBezTo>
                    <a:pt x="201" y="998"/>
                    <a:pt x="201" y="999"/>
                    <a:pt x="201" y="1001"/>
                  </a:cubicBezTo>
                  <a:cubicBezTo>
                    <a:pt x="201" y="1002"/>
                    <a:pt x="201" y="1004"/>
                    <a:pt x="200" y="1005"/>
                  </a:cubicBezTo>
                  <a:cubicBezTo>
                    <a:pt x="200" y="1007"/>
                    <a:pt x="199" y="1008"/>
                    <a:pt x="197" y="1009"/>
                  </a:cubicBezTo>
                  <a:cubicBezTo>
                    <a:pt x="196" y="1010"/>
                    <a:pt x="195" y="1010"/>
                    <a:pt x="194" y="1010"/>
                  </a:cubicBezTo>
                  <a:cubicBezTo>
                    <a:pt x="192" y="1010"/>
                    <a:pt x="191" y="1009"/>
                    <a:pt x="189" y="1007"/>
                  </a:cubicBezTo>
                  <a:cubicBezTo>
                    <a:pt x="187" y="1006"/>
                    <a:pt x="186" y="1004"/>
                    <a:pt x="184" y="1003"/>
                  </a:cubicBezTo>
                  <a:cubicBezTo>
                    <a:pt x="182" y="1001"/>
                    <a:pt x="179" y="999"/>
                    <a:pt x="176" y="997"/>
                  </a:cubicBezTo>
                  <a:cubicBezTo>
                    <a:pt x="173" y="994"/>
                    <a:pt x="171" y="993"/>
                    <a:pt x="171" y="993"/>
                  </a:cubicBezTo>
                  <a:cubicBezTo>
                    <a:pt x="170" y="992"/>
                    <a:pt x="170" y="992"/>
                    <a:pt x="170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9" y="992"/>
                    <a:pt x="169" y="992"/>
                    <a:pt x="169" y="992"/>
                  </a:cubicBezTo>
                  <a:cubicBezTo>
                    <a:pt x="168" y="992"/>
                    <a:pt x="165" y="992"/>
                    <a:pt x="163" y="990"/>
                  </a:cubicBezTo>
                  <a:cubicBezTo>
                    <a:pt x="161" y="988"/>
                    <a:pt x="158" y="985"/>
                    <a:pt x="156" y="983"/>
                  </a:cubicBezTo>
                  <a:cubicBezTo>
                    <a:pt x="153" y="980"/>
                    <a:pt x="152" y="978"/>
                    <a:pt x="152" y="978"/>
                  </a:cubicBezTo>
                  <a:cubicBezTo>
                    <a:pt x="147" y="973"/>
                    <a:pt x="147" y="973"/>
                    <a:pt x="147" y="973"/>
                  </a:cubicBezTo>
                  <a:cubicBezTo>
                    <a:pt x="148" y="979"/>
                    <a:pt x="148" y="979"/>
                    <a:pt x="148" y="979"/>
                  </a:cubicBezTo>
                  <a:cubicBezTo>
                    <a:pt x="148" y="979"/>
                    <a:pt x="148" y="979"/>
                    <a:pt x="148" y="979"/>
                  </a:cubicBezTo>
                  <a:cubicBezTo>
                    <a:pt x="148" y="980"/>
                    <a:pt x="148" y="980"/>
                    <a:pt x="148" y="980"/>
                  </a:cubicBezTo>
                  <a:cubicBezTo>
                    <a:pt x="148" y="980"/>
                    <a:pt x="148" y="982"/>
                    <a:pt x="148" y="983"/>
                  </a:cubicBezTo>
                  <a:cubicBezTo>
                    <a:pt x="147" y="984"/>
                    <a:pt x="146" y="984"/>
                    <a:pt x="145" y="985"/>
                  </a:cubicBezTo>
                  <a:cubicBezTo>
                    <a:pt x="145" y="985"/>
                    <a:pt x="145" y="985"/>
                    <a:pt x="145" y="985"/>
                  </a:cubicBezTo>
                  <a:cubicBezTo>
                    <a:pt x="144" y="985"/>
                    <a:pt x="143" y="985"/>
                    <a:pt x="142" y="984"/>
                  </a:cubicBezTo>
                  <a:cubicBezTo>
                    <a:pt x="141" y="983"/>
                    <a:pt x="139" y="981"/>
                    <a:pt x="137" y="979"/>
                  </a:cubicBezTo>
                  <a:cubicBezTo>
                    <a:pt x="135" y="977"/>
                    <a:pt x="134" y="975"/>
                    <a:pt x="132" y="973"/>
                  </a:cubicBezTo>
                  <a:cubicBezTo>
                    <a:pt x="127" y="968"/>
                    <a:pt x="120" y="958"/>
                    <a:pt x="117" y="950"/>
                  </a:cubicBezTo>
                  <a:cubicBezTo>
                    <a:pt x="116" y="945"/>
                    <a:pt x="113" y="937"/>
                    <a:pt x="111" y="928"/>
                  </a:cubicBezTo>
                  <a:cubicBezTo>
                    <a:pt x="108" y="920"/>
                    <a:pt x="106" y="912"/>
                    <a:pt x="105" y="910"/>
                  </a:cubicBezTo>
                  <a:cubicBezTo>
                    <a:pt x="103" y="904"/>
                    <a:pt x="99" y="897"/>
                    <a:pt x="99" y="889"/>
                  </a:cubicBezTo>
                  <a:cubicBezTo>
                    <a:pt x="99" y="886"/>
                    <a:pt x="100" y="869"/>
                    <a:pt x="101" y="853"/>
                  </a:cubicBezTo>
                  <a:cubicBezTo>
                    <a:pt x="101" y="846"/>
                    <a:pt x="101" y="838"/>
                    <a:pt x="101" y="832"/>
                  </a:cubicBezTo>
                  <a:cubicBezTo>
                    <a:pt x="102" y="827"/>
                    <a:pt x="102" y="823"/>
                    <a:pt x="102" y="823"/>
                  </a:cubicBezTo>
                  <a:cubicBezTo>
                    <a:pt x="100" y="823"/>
                    <a:pt x="100" y="823"/>
                    <a:pt x="100" y="823"/>
                  </a:cubicBezTo>
                  <a:cubicBezTo>
                    <a:pt x="100" y="825"/>
                    <a:pt x="100" y="825"/>
                    <a:pt x="100" y="825"/>
                  </a:cubicBezTo>
                  <a:cubicBezTo>
                    <a:pt x="100" y="825"/>
                    <a:pt x="101" y="825"/>
                    <a:pt x="102" y="825"/>
                  </a:cubicBezTo>
                  <a:cubicBezTo>
                    <a:pt x="107" y="823"/>
                    <a:pt x="133" y="816"/>
                    <a:pt x="159" y="816"/>
                  </a:cubicBezTo>
                  <a:cubicBezTo>
                    <a:pt x="172" y="816"/>
                    <a:pt x="185" y="817"/>
                    <a:pt x="196" y="822"/>
                  </a:cubicBezTo>
                  <a:cubicBezTo>
                    <a:pt x="196" y="820"/>
                    <a:pt x="196" y="820"/>
                    <a:pt x="196" y="820"/>
                  </a:cubicBezTo>
                  <a:cubicBezTo>
                    <a:pt x="195" y="821"/>
                    <a:pt x="195" y="821"/>
                    <a:pt x="195" y="821"/>
                  </a:cubicBezTo>
                  <a:cubicBezTo>
                    <a:pt x="195" y="821"/>
                    <a:pt x="198" y="831"/>
                    <a:pt x="202" y="841"/>
                  </a:cubicBezTo>
                  <a:cubicBezTo>
                    <a:pt x="204" y="847"/>
                    <a:pt x="206" y="852"/>
                    <a:pt x="208" y="856"/>
                  </a:cubicBezTo>
                  <a:cubicBezTo>
                    <a:pt x="210" y="861"/>
                    <a:pt x="211" y="865"/>
                    <a:pt x="212" y="866"/>
                  </a:cubicBezTo>
                  <a:cubicBezTo>
                    <a:pt x="214" y="869"/>
                    <a:pt x="215" y="873"/>
                    <a:pt x="216" y="878"/>
                  </a:cubicBezTo>
                  <a:cubicBezTo>
                    <a:pt x="217" y="883"/>
                    <a:pt x="217" y="888"/>
                    <a:pt x="218" y="893"/>
                  </a:cubicBezTo>
                  <a:cubicBezTo>
                    <a:pt x="218" y="898"/>
                    <a:pt x="219" y="907"/>
                    <a:pt x="220" y="916"/>
                  </a:cubicBezTo>
                  <a:cubicBezTo>
                    <a:pt x="221" y="925"/>
                    <a:pt x="221" y="933"/>
                    <a:pt x="221" y="937"/>
                  </a:cubicBezTo>
                  <a:cubicBezTo>
                    <a:pt x="221" y="937"/>
                    <a:pt x="221" y="937"/>
                    <a:pt x="221" y="937"/>
                  </a:cubicBezTo>
                  <a:cubicBezTo>
                    <a:pt x="224" y="956"/>
                    <a:pt x="224" y="956"/>
                    <a:pt x="224" y="956"/>
                  </a:cubicBezTo>
                  <a:cubicBezTo>
                    <a:pt x="226" y="956"/>
                    <a:pt x="226" y="956"/>
                    <a:pt x="226" y="956"/>
                  </a:cubicBezTo>
                  <a:cubicBezTo>
                    <a:pt x="225" y="954"/>
                    <a:pt x="225" y="954"/>
                    <a:pt x="225" y="954"/>
                  </a:cubicBezTo>
                  <a:cubicBezTo>
                    <a:pt x="225" y="954"/>
                    <a:pt x="225" y="954"/>
                    <a:pt x="225" y="954"/>
                  </a:cubicBezTo>
                  <a:cubicBezTo>
                    <a:pt x="224" y="954"/>
                    <a:pt x="220" y="957"/>
                    <a:pt x="215" y="957"/>
                  </a:cubicBezTo>
                  <a:cubicBezTo>
                    <a:pt x="213" y="957"/>
                    <a:pt x="211" y="957"/>
                    <a:pt x="209" y="955"/>
                  </a:cubicBezTo>
                  <a:cubicBezTo>
                    <a:pt x="205" y="952"/>
                    <a:pt x="202" y="948"/>
                    <a:pt x="200" y="944"/>
                  </a:cubicBezTo>
                  <a:cubicBezTo>
                    <a:pt x="199" y="942"/>
                    <a:pt x="198" y="940"/>
                    <a:pt x="197" y="939"/>
                  </a:cubicBezTo>
                  <a:cubicBezTo>
                    <a:pt x="197" y="938"/>
                    <a:pt x="197" y="938"/>
                    <a:pt x="197" y="937"/>
                  </a:cubicBezTo>
                  <a:cubicBezTo>
                    <a:pt x="196" y="937"/>
                    <a:pt x="196" y="937"/>
                    <a:pt x="196" y="937"/>
                  </a:cubicBezTo>
                  <a:cubicBezTo>
                    <a:pt x="193" y="938"/>
                    <a:pt x="193" y="938"/>
                    <a:pt x="193" y="938"/>
                  </a:cubicBezTo>
                  <a:cubicBezTo>
                    <a:pt x="193" y="938"/>
                    <a:pt x="193" y="947"/>
                    <a:pt x="196" y="954"/>
                  </a:cubicBezTo>
                  <a:cubicBezTo>
                    <a:pt x="198" y="953"/>
                    <a:pt x="198" y="953"/>
                    <a:pt x="198" y="953"/>
                  </a:cubicBezTo>
                  <a:cubicBezTo>
                    <a:pt x="200" y="952"/>
                    <a:pt x="200" y="952"/>
                    <a:pt x="200" y="952"/>
                  </a:cubicBezTo>
                  <a:cubicBezTo>
                    <a:pt x="199" y="949"/>
                    <a:pt x="198" y="945"/>
                    <a:pt x="197" y="942"/>
                  </a:cubicBezTo>
                  <a:cubicBezTo>
                    <a:pt x="197" y="941"/>
                    <a:pt x="197" y="940"/>
                    <a:pt x="197" y="939"/>
                  </a:cubicBezTo>
                  <a:cubicBezTo>
                    <a:pt x="197" y="938"/>
                    <a:pt x="197" y="938"/>
                    <a:pt x="197" y="938"/>
                  </a:cubicBezTo>
                  <a:cubicBezTo>
                    <a:pt x="196" y="937"/>
                    <a:pt x="196" y="937"/>
                    <a:pt x="196" y="937"/>
                  </a:cubicBezTo>
                  <a:cubicBezTo>
                    <a:pt x="195" y="937"/>
                    <a:pt x="195" y="937"/>
                    <a:pt x="195" y="937"/>
                  </a:cubicBezTo>
                  <a:cubicBezTo>
                    <a:pt x="193" y="938"/>
                    <a:pt x="193" y="938"/>
                    <a:pt x="193" y="938"/>
                  </a:cubicBezTo>
                  <a:cubicBezTo>
                    <a:pt x="193" y="938"/>
                    <a:pt x="194" y="942"/>
                    <a:pt x="196" y="946"/>
                  </a:cubicBezTo>
                  <a:cubicBezTo>
                    <a:pt x="199" y="950"/>
                    <a:pt x="202" y="955"/>
                    <a:pt x="206" y="958"/>
                  </a:cubicBezTo>
                  <a:cubicBezTo>
                    <a:pt x="209" y="961"/>
                    <a:pt x="212" y="961"/>
                    <a:pt x="215" y="961"/>
                  </a:cubicBezTo>
                  <a:cubicBezTo>
                    <a:pt x="222" y="961"/>
                    <a:pt x="227" y="957"/>
                    <a:pt x="227" y="957"/>
                  </a:cubicBezTo>
                  <a:cubicBezTo>
                    <a:pt x="228" y="956"/>
                    <a:pt x="228" y="956"/>
                    <a:pt x="228" y="956"/>
                  </a:cubicBezTo>
                  <a:cubicBezTo>
                    <a:pt x="225" y="937"/>
                    <a:pt x="225" y="937"/>
                    <a:pt x="225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5" y="937"/>
                    <a:pt x="225" y="937"/>
                    <a:pt x="225" y="937"/>
                  </a:cubicBezTo>
                  <a:cubicBezTo>
                    <a:pt x="225" y="933"/>
                    <a:pt x="225" y="924"/>
                    <a:pt x="224" y="915"/>
                  </a:cubicBezTo>
                  <a:cubicBezTo>
                    <a:pt x="223" y="906"/>
                    <a:pt x="222" y="897"/>
                    <a:pt x="222" y="892"/>
                  </a:cubicBezTo>
                  <a:cubicBezTo>
                    <a:pt x="221" y="888"/>
                    <a:pt x="221" y="882"/>
                    <a:pt x="220" y="877"/>
                  </a:cubicBezTo>
                  <a:cubicBezTo>
                    <a:pt x="219" y="872"/>
                    <a:pt x="218" y="868"/>
                    <a:pt x="216" y="864"/>
                  </a:cubicBezTo>
                  <a:cubicBezTo>
                    <a:pt x="215" y="863"/>
                    <a:pt x="214" y="859"/>
                    <a:pt x="212" y="855"/>
                  </a:cubicBezTo>
                  <a:cubicBezTo>
                    <a:pt x="209" y="848"/>
                    <a:pt x="206" y="839"/>
                    <a:pt x="203" y="832"/>
                  </a:cubicBezTo>
                  <a:cubicBezTo>
                    <a:pt x="200" y="825"/>
                    <a:pt x="198" y="820"/>
                    <a:pt x="198" y="820"/>
                  </a:cubicBezTo>
                  <a:cubicBezTo>
                    <a:pt x="198" y="819"/>
                    <a:pt x="198" y="819"/>
                    <a:pt x="198" y="819"/>
                  </a:cubicBezTo>
                  <a:cubicBezTo>
                    <a:pt x="197" y="819"/>
                    <a:pt x="197" y="819"/>
                    <a:pt x="197" y="819"/>
                  </a:cubicBezTo>
                  <a:cubicBezTo>
                    <a:pt x="186" y="813"/>
                    <a:pt x="172" y="812"/>
                    <a:pt x="159" y="812"/>
                  </a:cubicBezTo>
                  <a:cubicBezTo>
                    <a:pt x="128" y="812"/>
                    <a:pt x="99" y="821"/>
                    <a:pt x="99" y="821"/>
                  </a:cubicBezTo>
                  <a:cubicBezTo>
                    <a:pt x="98" y="822"/>
                    <a:pt x="98" y="822"/>
                    <a:pt x="98" y="822"/>
                  </a:cubicBezTo>
                  <a:cubicBezTo>
                    <a:pt x="98" y="823"/>
                    <a:pt x="98" y="823"/>
                    <a:pt x="98" y="823"/>
                  </a:cubicBezTo>
                  <a:cubicBezTo>
                    <a:pt x="98" y="823"/>
                    <a:pt x="95" y="882"/>
                    <a:pt x="95" y="889"/>
                  </a:cubicBezTo>
                  <a:cubicBezTo>
                    <a:pt x="95" y="898"/>
                    <a:pt x="99" y="906"/>
                    <a:pt x="101" y="911"/>
                  </a:cubicBezTo>
                  <a:cubicBezTo>
                    <a:pt x="102" y="914"/>
                    <a:pt x="105" y="921"/>
                    <a:pt x="107" y="930"/>
                  </a:cubicBezTo>
                  <a:cubicBezTo>
                    <a:pt x="110" y="938"/>
                    <a:pt x="112" y="947"/>
                    <a:pt x="114" y="951"/>
                  </a:cubicBezTo>
                  <a:cubicBezTo>
                    <a:pt x="116" y="960"/>
                    <a:pt x="124" y="970"/>
                    <a:pt x="129" y="976"/>
                  </a:cubicBezTo>
                  <a:cubicBezTo>
                    <a:pt x="131" y="978"/>
                    <a:pt x="133" y="981"/>
                    <a:pt x="136" y="984"/>
                  </a:cubicBezTo>
                  <a:cubicBezTo>
                    <a:pt x="137" y="985"/>
                    <a:pt x="139" y="987"/>
                    <a:pt x="140" y="987"/>
                  </a:cubicBezTo>
                  <a:cubicBezTo>
                    <a:pt x="141" y="988"/>
                    <a:pt x="143" y="989"/>
                    <a:pt x="145" y="989"/>
                  </a:cubicBezTo>
                  <a:cubicBezTo>
                    <a:pt x="145" y="989"/>
                    <a:pt x="146" y="989"/>
                    <a:pt x="146" y="989"/>
                  </a:cubicBezTo>
                  <a:cubicBezTo>
                    <a:pt x="149" y="988"/>
                    <a:pt x="151" y="986"/>
                    <a:pt x="151" y="984"/>
                  </a:cubicBezTo>
                  <a:cubicBezTo>
                    <a:pt x="152" y="982"/>
                    <a:pt x="152" y="981"/>
                    <a:pt x="152" y="980"/>
                  </a:cubicBezTo>
                  <a:cubicBezTo>
                    <a:pt x="152" y="979"/>
                    <a:pt x="152" y="979"/>
                    <a:pt x="152" y="979"/>
                  </a:cubicBezTo>
                  <a:cubicBezTo>
                    <a:pt x="150" y="979"/>
                    <a:pt x="150" y="979"/>
                    <a:pt x="150" y="979"/>
                  </a:cubicBezTo>
                  <a:cubicBezTo>
                    <a:pt x="148" y="980"/>
                    <a:pt x="148" y="980"/>
                    <a:pt x="148" y="980"/>
                  </a:cubicBezTo>
                  <a:cubicBezTo>
                    <a:pt x="148" y="980"/>
                    <a:pt x="150" y="983"/>
                    <a:pt x="153" y="985"/>
                  </a:cubicBezTo>
                  <a:cubicBezTo>
                    <a:pt x="155" y="988"/>
                    <a:pt x="158" y="991"/>
                    <a:pt x="160" y="993"/>
                  </a:cubicBezTo>
                  <a:cubicBezTo>
                    <a:pt x="163" y="996"/>
                    <a:pt x="167" y="996"/>
                    <a:pt x="169" y="996"/>
                  </a:cubicBezTo>
                  <a:cubicBezTo>
                    <a:pt x="169" y="996"/>
                    <a:pt x="170" y="996"/>
                    <a:pt x="170" y="996"/>
                  </a:cubicBezTo>
                  <a:cubicBezTo>
                    <a:pt x="170" y="994"/>
                    <a:pt x="170" y="994"/>
                    <a:pt x="170" y="994"/>
                  </a:cubicBezTo>
                  <a:cubicBezTo>
                    <a:pt x="168" y="996"/>
                    <a:pt x="168" y="996"/>
                    <a:pt x="168" y="996"/>
                  </a:cubicBezTo>
                  <a:cubicBezTo>
                    <a:pt x="168" y="996"/>
                    <a:pt x="177" y="1003"/>
                    <a:pt x="181" y="1006"/>
                  </a:cubicBezTo>
                  <a:cubicBezTo>
                    <a:pt x="183" y="1007"/>
                    <a:pt x="184" y="1009"/>
                    <a:pt x="186" y="1010"/>
                  </a:cubicBezTo>
                  <a:cubicBezTo>
                    <a:pt x="188" y="1012"/>
                    <a:pt x="191" y="1014"/>
                    <a:pt x="194" y="1014"/>
                  </a:cubicBezTo>
                  <a:cubicBezTo>
                    <a:pt x="196" y="1014"/>
                    <a:pt x="197" y="1013"/>
                    <a:pt x="199" y="1012"/>
                  </a:cubicBezTo>
                  <a:cubicBezTo>
                    <a:pt x="202" y="1011"/>
                    <a:pt x="203" y="1009"/>
                    <a:pt x="204" y="1007"/>
                  </a:cubicBezTo>
                  <a:cubicBezTo>
                    <a:pt x="205" y="1005"/>
                    <a:pt x="205" y="1002"/>
                    <a:pt x="205" y="1001"/>
                  </a:cubicBezTo>
                  <a:cubicBezTo>
                    <a:pt x="205" y="998"/>
                    <a:pt x="205" y="996"/>
                    <a:pt x="204" y="996"/>
                  </a:cubicBezTo>
                  <a:cubicBezTo>
                    <a:pt x="203" y="997"/>
                    <a:pt x="203" y="997"/>
                    <a:pt x="203" y="997"/>
                  </a:cubicBezTo>
                  <a:cubicBezTo>
                    <a:pt x="201" y="998"/>
                    <a:pt x="201" y="998"/>
                    <a:pt x="201" y="998"/>
                  </a:cubicBezTo>
                  <a:cubicBezTo>
                    <a:pt x="204" y="1000"/>
                    <a:pt x="206" y="1001"/>
                    <a:pt x="208" y="1001"/>
                  </a:cubicBezTo>
                  <a:cubicBezTo>
                    <a:pt x="211" y="1001"/>
                    <a:pt x="213" y="1000"/>
                    <a:pt x="215" y="998"/>
                  </a:cubicBezTo>
                  <a:cubicBezTo>
                    <a:pt x="217" y="997"/>
                    <a:pt x="218" y="995"/>
                    <a:pt x="219" y="993"/>
                  </a:cubicBezTo>
                  <a:cubicBezTo>
                    <a:pt x="219" y="993"/>
                    <a:pt x="219" y="992"/>
                    <a:pt x="219" y="991"/>
                  </a:cubicBezTo>
                  <a:cubicBezTo>
                    <a:pt x="219" y="988"/>
                    <a:pt x="218" y="986"/>
                    <a:pt x="216" y="983"/>
                  </a:cubicBezTo>
                  <a:cubicBezTo>
                    <a:pt x="215" y="980"/>
                    <a:pt x="213" y="977"/>
                    <a:pt x="212" y="975"/>
                  </a:cubicBezTo>
                  <a:cubicBezTo>
                    <a:pt x="209" y="971"/>
                    <a:pt x="203" y="958"/>
                    <a:pt x="200" y="952"/>
                  </a:cubicBezTo>
                  <a:lnTo>
                    <a:pt x="198" y="953"/>
                  </a:lnTo>
                  <a:close/>
                  <a:moveTo>
                    <a:pt x="672" y="909"/>
                  </a:moveTo>
                  <a:cubicBezTo>
                    <a:pt x="670" y="909"/>
                    <a:pt x="670" y="909"/>
                    <a:pt x="670" y="909"/>
                  </a:cubicBezTo>
                  <a:cubicBezTo>
                    <a:pt x="669" y="911"/>
                    <a:pt x="667" y="919"/>
                    <a:pt x="664" y="927"/>
                  </a:cubicBezTo>
                  <a:cubicBezTo>
                    <a:pt x="661" y="936"/>
                    <a:pt x="659" y="944"/>
                    <a:pt x="657" y="949"/>
                  </a:cubicBezTo>
                  <a:cubicBezTo>
                    <a:pt x="655" y="957"/>
                    <a:pt x="648" y="967"/>
                    <a:pt x="643" y="972"/>
                  </a:cubicBezTo>
                  <a:cubicBezTo>
                    <a:pt x="641" y="975"/>
                    <a:pt x="638" y="978"/>
                    <a:pt x="636" y="980"/>
                  </a:cubicBezTo>
                  <a:cubicBezTo>
                    <a:pt x="635" y="981"/>
                    <a:pt x="634" y="982"/>
                    <a:pt x="633" y="983"/>
                  </a:cubicBezTo>
                  <a:cubicBezTo>
                    <a:pt x="632" y="984"/>
                    <a:pt x="631" y="984"/>
                    <a:pt x="630" y="984"/>
                  </a:cubicBezTo>
                  <a:cubicBezTo>
                    <a:pt x="630" y="984"/>
                    <a:pt x="630" y="984"/>
                    <a:pt x="630" y="984"/>
                  </a:cubicBezTo>
                  <a:cubicBezTo>
                    <a:pt x="628" y="983"/>
                    <a:pt x="628" y="983"/>
                    <a:pt x="627" y="982"/>
                  </a:cubicBezTo>
                  <a:cubicBezTo>
                    <a:pt x="627" y="981"/>
                    <a:pt x="627" y="979"/>
                    <a:pt x="627" y="979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7" y="978"/>
                    <a:pt x="627" y="978"/>
                    <a:pt x="627" y="978"/>
                  </a:cubicBezTo>
                  <a:cubicBezTo>
                    <a:pt x="628" y="972"/>
                    <a:pt x="628" y="972"/>
                    <a:pt x="628" y="972"/>
                  </a:cubicBezTo>
                  <a:cubicBezTo>
                    <a:pt x="623" y="977"/>
                    <a:pt x="623" y="977"/>
                    <a:pt x="623" y="977"/>
                  </a:cubicBezTo>
                  <a:cubicBezTo>
                    <a:pt x="623" y="977"/>
                    <a:pt x="621" y="979"/>
                    <a:pt x="619" y="981"/>
                  </a:cubicBezTo>
                  <a:cubicBezTo>
                    <a:pt x="617" y="984"/>
                    <a:pt x="614" y="987"/>
                    <a:pt x="612" y="989"/>
                  </a:cubicBezTo>
                  <a:cubicBezTo>
                    <a:pt x="610" y="991"/>
                    <a:pt x="607" y="991"/>
                    <a:pt x="606" y="991"/>
                  </a:cubicBezTo>
                  <a:cubicBezTo>
                    <a:pt x="606" y="991"/>
                    <a:pt x="606" y="991"/>
                    <a:pt x="606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5" y="991"/>
                    <a:pt x="605" y="991"/>
                    <a:pt x="605" y="991"/>
                  </a:cubicBezTo>
                  <a:cubicBezTo>
                    <a:pt x="604" y="992"/>
                    <a:pt x="604" y="992"/>
                    <a:pt x="604" y="992"/>
                  </a:cubicBezTo>
                  <a:cubicBezTo>
                    <a:pt x="604" y="992"/>
                    <a:pt x="602" y="993"/>
                    <a:pt x="599" y="995"/>
                  </a:cubicBezTo>
                  <a:cubicBezTo>
                    <a:pt x="596" y="998"/>
                    <a:pt x="593" y="1000"/>
                    <a:pt x="591" y="1002"/>
                  </a:cubicBezTo>
                  <a:cubicBezTo>
                    <a:pt x="589" y="1003"/>
                    <a:pt x="588" y="1005"/>
                    <a:pt x="586" y="1006"/>
                  </a:cubicBezTo>
                  <a:cubicBezTo>
                    <a:pt x="584" y="1008"/>
                    <a:pt x="583" y="1009"/>
                    <a:pt x="581" y="1009"/>
                  </a:cubicBezTo>
                  <a:cubicBezTo>
                    <a:pt x="580" y="1009"/>
                    <a:pt x="579" y="1009"/>
                    <a:pt x="578" y="1008"/>
                  </a:cubicBezTo>
                  <a:cubicBezTo>
                    <a:pt x="576" y="1007"/>
                    <a:pt x="575" y="1005"/>
                    <a:pt x="575" y="1004"/>
                  </a:cubicBezTo>
                  <a:cubicBezTo>
                    <a:pt x="574" y="1003"/>
                    <a:pt x="574" y="1001"/>
                    <a:pt x="574" y="1000"/>
                  </a:cubicBezTo>
                  <a:cubicBezTo>
                    <a:pt x="574" y="999"/>
                    <a:pt x="574" y="998"/>
                    <a:pt x="574" y="997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4" y="996"/>
                    <a:pt x="574" y="996"/>
                    <a:pt x="574" y="996"/>
                  </a:cubicBezTo>
                  <a:cubicBezTo>
                    <a:pt x="576" y="991"/>
                    <a:pt x="576" y="991"/>
                    <a:pt x="576" y="991"/>
                  </a:cubicBezTo>
                  <a:cubicBezTo>
                    <a:pt x="571" y="994"/>
                    <a:pt x="571" y="994"/>
                    <a:pt x="571" y="994"/>
                  </a:cubicBezTo>
                  <a:cubicBezTo>
                    <a:pt x="569" y="995"/>
                    <a:pt x="568" y="996"/>
                    <a:pt x="567" y="996"/>
                  </a:cubicBezTo>
                  <a:cubicBezTo>
                    <a:pt x="565" y="996"/>
                    <a:pt x="564" y="995"/>
                    <a:pt x="562" y="994"/>
                  </a:cubicBezTo>
                  <a:cubicBezTo>
                    <a:pt x="561" y="993"/>
                    <a:pt x="560" y="992"/>
                    <a:pt x="560" y="991"/>
                  </a:cubicBezTo>
                  <a:cubicBezTo>
                    <a:pt x="560" y="991"/>
                    <a:pt x="560" y="990"/>
                    <a:pt x="560" y="990"/>
                  </a:cubicBezTo>
                  <a:cubicBezTo>
                    <a:pt x="560" y="988"/>
                    <a:pt x="561" y="986"/>
                    <a:pt x="562" y="984"/>
                  </a:cubicBezTo>
                  <a:cubicBezTo>
                    <a:pt x="563" y="981"/>
                    <a:pt x="565" y="978"/>
                    <a:pt x="566" y="976"/>
                  </a:cubicBezTo>
                  <a:cubicBezTo>
                    <a:pt x="569" y="972"/>
                    <a:pt x="576" y="959"/>
                    <a:pt x="579" y="953"/>
                  </a:cubicBezTo>
                  <a:cubicBezTo>
                    <a:pt x="582" y="946"/>
                    <a:pt x="582" y="937"/>
                    <a:pt x="582" y="937"/>
                  </a:cubicBezTo>
                  <a:cubicBezTo>
                    <a:pt x="579" y="936"/>
                    <a:pt x="579" y="936"/>
                    <a:pt x="579" y="936"/>
                  </a:cubicBezTo>
                  <a:cubicBezTo>
                    <a:pt x="578" y="936"/>
                    <a:pt x="578" y="936"/>
                    <a:pt x="578" y="936"/>
                  </a:cubicBezTo>
                  <a:cubicBezTo>
                    <a:pt x="577" y="939"/>
                    <a:pt x="572" y="949"/>
                    <a:pt x="566" y="954"/>
                  </a:cubicBezTo>
                  <a:cubicBezTo>
                    <a:pt x="564" y="956"/>
                    <a:pt x="562" y="956"/>
                    <a:pt x="560" y="956"/>
                  </a:cubicBezTo>
                  <a:cubicBezTo>
                    <a:pt x="557" y="956"/>
                    <a:pt x="555" y="955"/>
                    <a:pt x="553" y="955"/>
                  </a:cubicBezTo>
                  <a:cubicBezTo>
                    <a:pt x="552" y="954"/>
                    <a:pt x="551" y="954"/>
                    <a:pt x="551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50" y="953"/>
                    <a:pt x="550" y="953"/>
                    <a:pt x="550" y="953"/>
                  </a:cubicBezTo>
                  <a:cubicBezTo>
                    <a:pt x="549" y="954"/>
                    <a:pt x="549" y="954"/>
                    <a:pt x="549" y="954"/>
                  </a:cubicBezTo>
                  <a:cubicBezTo>
                    <a:pt x="551" y="955"/>
                    <a:pt x="551" y="955"/>
                    <a:pt x="551" y="955"/>
                  </a:cubicBezTo>
                  <a:cubicBezTo>
                    <a:pt x="554" y="936"/>
                    <a:pt x="554" y="936"/>
                    <a:pt x="554" y="936"/>
                  </a:cubicBezTo>
                  <a:cubicBezTo>
                    <a:pt x="554" y="936"/>
                    <a:pt x="554" y="936"/>
                    <a:pt x="554" y="936"/>
                  </a:cubicBezTo>
                  <a:cubicBezTo>
                    <a:pt x="554" y="932"/>
                    <a:pt x="554" y="924"/>
                    <a:pt x="555" y="915"/>
                  </a:cubicBezTo>
                  <a:cubicBezTo>
                    <a:pt x="556" y="906"/>
                    <a:pt x="557" y="896"/>
                    <a:pt x="557" y="892"/>
                  </a:cubicBezTo>
                  <a:cubicBezTo>
                    <a:pt x="558" y="887"/>
                    <a:pt x="558" y="882"/>
                    <a:pt x="559" y="877"/>
                  </a:cubicBezTo>
                  <a:cubicBezTo>
                    <a:pt x="560" y="872"/>
                    <a:pt x="561" y="868"/>
                    <a:pt x="562" y="865"/>
                  </a:cubicBezTo>
                  <a:cubicBezTo>
                    <a:pt x="563" y="863"/>
                    <a:pt x="565" y="860"/>
                    <a:pt x="567" y="855"/>
                  </a:cubicBezTo>
                  <a:cubicBezTo>
                    <a:pt x="572" y="842"/>
                    <a:pt x="580" y="820"/>
                    <a:pt x="580" y="820"/>
                  </a:cubicBezTo>
                  <a:cubicBezTo>
                    <a:pt x="578" y="819"/>
                    <a:pt x="578" y="819"/>
                    <a:pt x="578" y="819"/>
                  </a:cubicBezTo>
                  <a:cubicBezTo>
                    <a:pt x="579" y="821"/>
                    <a:pt x="579" y="821"/>
                    <a:pt x="579" y="821"/>
                  </a:cubicBezTo>
                  <a:cubicBezTo>
                    <a:pt x="590" y="816"/>
                    <a:pt x="603" y="815"/>
                    <a:pt x="616" y="815"/>
                  </a:cubicBezTo>
                  <a:cubicBezTo>
                    <a:pt x="631" y="815"/>
                    <a:pt x="646" y="817"/>
                    <a:pt x="657" y="819"/>
                  </a:cubicBezTo>
                  <a:cubicBezTo>
                    <a:pt x="662" y="820"/>
                    <a:pt x="666" y="822"/>
                    <a:pt x="670" y="822"/>
                  </a:cubicBezTo>
                  <a:cubicBezTo>
                    <a:pt x="671" y="823"/>
                    <a:pt x="672" y="823"/>
                    <a:pt x="673" y="823"/>
                  </a:cubicBezTo>
                  <a:cubicBezTo>
                    <a:pt x="674" y="824"/>
                    <a:pt x="675" y="824"/>
                    <a:pt x="675" y="824"/>
                  </a:cubicBezTo>
                  <a:cubicBezTo>
                    <a:pt x="675" y="822"/>
                    <a:pt x="675" y="822"/>
                    <a:pt x="675" y="822"/>
                  </a:cubicBezTo>
                  <a:cubicBezTo>
                    <a:pt x="673" y="822"/>
                    <a:pt x="673" y="822"/>
                    <a:pt x="673" y="822"/>
                  </a:cubicBezTo>
                  <a:cubicBezTo>
                    <a:pt x="673" y="822"/>
                    <a:pt x="673" y="826"/>
                    <a:pt x="674" y="831"/>
                  </a:cubicBezTo>
                  <a:cubicBezTo>
                    <a:pt x="674" y="848"/>
                    <a:pt x="675" y="883"/>
                    <a:pt x="675" y="888"/>
                  </a:cubicBezTo>
                  <a:cubicBezTo>
                    <a:pt x="675" y="896"/>
                    <a:pt x="672" y="903"/>
                    <a:pt x="670" y="909"/>
                  </a:cubicBezTo>
                  <a:cubicBezTo>
                    <a:pt x="672" y="909"/>
                    <a:pt x="672" y="909"/>
                    <a:pt x="672" y="909"/>
                  </a:cubicBezTo>
                  <a:cubicBezTo>
                    <a:pt x="674" y="910"/>
                    <a:pt x="674" y="910"/>
                    <a:pt x="674" y="910"/>
                  </a:cubicBezTo>
                  <a:cubicBezTo>
                    <a:pt x="676" y="905"/>
                    <a:pt x="679" y="897"/>
                    <a:pt x="679" y="888"/>
                  </a:cubicBezTo>
                  <a:cubicBezTo>
                    <a:pt x="679" y="880"/>
                    <a:pt x="677" y="822"/>
                    <a:pt x="677" y="822"/>
                  </a:cubicBezTo>
                  <a:cubicBezTo>
                    <a:pt x="677" y="820"/>
                    <a:pt x="677" y="820"/>
                    <a:pt x="677" y="820"/>
                  </a:cubicBezTo>
                  <a:cubicBezTo>
                    <a:pt x="676" y="820"/>
                    <a:pt x="676" y="820"/>
                    <a:pt x="676" y="820"/>
                  </a:cubicBezTo>
                  <a:cubicBezTo>
                    <a:pt x="676" y="820"/>
                    <a:pt x="647" y="811"/>
                    <a:pt x="616" y="811"/>
                  </a:cubicBezTo>
                  <a:cubicBezTo>
                    <a:pt x="603" y="811"/>
                    <a:pt x="589" y="812"/>
                    <a:pt x="578" y="818"/>
                  </a:cubicBezTo>
                  <a:cubicBezTo>
                    <a:pt x="577" y="818"/>
                    <a:pt x="577" y="818"/>
                    <a:pt x="577" y="818"/>
                  </a:cubicBezTo>
                  <a:cubicBezTo>
                    <a:pt x="577" y="819"/>
                    <a:pt x="577" y="819"/>
                    <a:pt x="577" y="819"/>
                  </a:cubicBezTo>
                  <a:cubicBezTo>
                    <a:pt x="577" y="819"/>
                    <a:pt x="576" y="821"/>
                    <a:pt x="574" y="825"/>
                  </a:cubicBezTo>
                  <a:cubicBezTo>
                    <a:pt x="572" y="830"/>
                    <a:pt x="569" y="839"/>
                    <a:pt x="566" y="847"/>
                  </a:cubicBezTo>
                  <a:cubicBezTo>
                    <a:pt x="564" y="850"/>
                    <a:pt x="563" y="854"/>
                    <a:pt x="562" y="857"/>
                  </a:cubicBezTo>
                  <a:cubicBezTo>
                    <a:pt x="560" y="860"/>
                    <a:pt x="559" y="862"/>
                    <a:pt x="559" y="863"/>
                  </a:cubicBezTo>
                  <a:cubicBezTo>
                    <a:pt x="557" y="867"/>
                    <a:pt x="556" y="871"/>
                    <a:pt x="555" y="876"/>
                  </a:cubicBezTo>
                  <a:cubicBezTo>
                    <a:pt x="554" y="881"/>
                    <a:pt x="554" y="887"/>
                    <a:pt x="553" y="891"/>
                  </a:cubicBezTo>
                  <a:cubicBezTo>
                    <a:pt x="553" y="896"/>
                    <a:pt x="552" y="905"/>
                    <a:pt x="551" y="914"/>
                  </a:cubicBezTo>
                  <a:cubicBezTo>
                    <a:pt x="550" y="923"/>
                    <a:pt x="550" y="932"/>
                    <a:pt x="550" y="936"/>
                  </a:cubicBezTo>
                  <a:cubicBezTo>
                    <a:pt x="552" y="936"/>
                    <a:pt x="552" y="936"/>
                    <a:pt x="552" y="936"/>
                  </a:cubicBezTo>
                  <a:cubicBezTo>
                    <a:pt x="550" y="936"/>
                    <a:pt x="550" y="936"/>
                    <a:pt x="550" y="936"/>
                  </a:cubicBezTo>
                  <a:cubicBezTo>
                    <a:pt x="547" y="955"/>
                    <a:pt x="547" y="955"/>
                    <a:pt x="547" y="955"/>
                  </a:cubicBezTo>
                  <a:cubicBezTo>
                    <a:pt x="548" y="956"/>
                    <a:pt x="548" y="956"/>
                    <a:pt x="548" y="956"/>
                  </a:cubicBezTo>
                  <a:cubicBezTo>
                    <a:pt x="548" y="956"/>
                    <a:pt x="553" y="960"/>
                    <a:pt x="560" y="960"/>
                  </a:cubicBezTo>
                  <a:cubicBezTo>
                    <a:pt x="563" y="960"/>
                    <a:pt x="566" y="960"/>
                    <a:pt x="568" y="957"/>
                  </a:cubicBezTo>
                  <a:cubicBezTo>
                    <a:pt x="573" y="954"/>
                    <a:pt x="576" y="949"/>
                    <a:pt x="578" y="945"/>
                  </a:cubicBezTo>
                  <a:cubicBezTo>
                    <a:pt x="581" y="941"/>
                    <a:pt x="582" y="937"/>
                    <a:pt x="582" y="937"/>
                  </a:cubicBezTo>
                  <a:cubicBezTo>
                    <a:pt x="580" y="936"/>
                    <a:pt x="580" y="936"/>
                    <a:pt x="580" y="936"/>
                  </a:cubicBezTo>
                  <a:cubicBezTo>
                    <a:pt x="578" y="936"/>
                    <a:pt x="578" y="936"/>
                    <a:pt x="578" y="936"/>
                  </a:cubicBezTo>
                  <a:cubicBezTo>
                    <a:pt x="578" y="936"/>
                    <a:pt x="578" y="937"/>
                    <a:pt x="578" y="938"/>
                  </a:cubicBezTo>
                  <a:cubicBezTo>
                    <a:pt x="578" y="940"/>
                    <a:pt x="577" y="947"/>
                    <a:pt x="575" y="951"/>
                  </a:cubicBezTo>
                  <a:cubicBezTo>
                    <a:pt x="572" y="957"/>
                    <a:pt x="566" y="970"/>
                    <a:pt x="563" y="974"/>
                  </a:cubicBezTo>
                  <a:cubicBezTo>
                    <a:pt x="562" y="976"/>
                    <a:pt x="560" y="979"/>
                    <a:pt x="559" y="982"/>
                  </a:cubicBezTo>
                  <a:cubicBezTo>
                    <a:pt x="557" y="984"/>
                    <a:pt x="556" y="987"/>
                    <a:pt x="556" y="990"/>
                  </a:cubicBezTo>
                  <a:cubicBezTo>
                    <a:pt x="556" y="991"/>
                    <a:pt x="556" y="991"/>
                    <a:pt x="556" y="992"/>
                  </a:cubicBezTo>
                  <a:cubicBezTo>
                    <a:pt x="557" y="994"/>
                    <a:pt x="558" y="996"/>
                    <a:pt x="560" y="997"/>
                  </a:cubicBezTo>
                  <a:cubicBezTo>
                    <a:pt x="562" y="999"/>
                    <a:pt x="564" y="1000"/>
                    <a:pt x="567" y="1000"/>
                  </a:cubicBezTo>
                  <a:cubicBezTo>
                    <a:pt x="569" y="1000"/>
                    <a:pt x="571" y="999"/>
                    <a:pt x="574" y="997"/>
                  </a:cubicBezTo>
                  <a:cubicBezTo>
                    <a:pt x="572" y="996"/>
                    <a:pt x="572" y="996"/>
                    <a:pt x="572" y="996"/>
                  </a:cubicBezTo>
                  <a:cubicBezTo>
                    <a:pt x="570" y="995"/>
                    <a:pt x="570" y="995"/>
                    <a:pt x="570" y="995"/>
                  </a:cubicBezTo>
                  <a:cubicBezTo>
                    <a:pt x="570" y="995"/>
                    <a:pt x="570" y="997"/>
                    <a:pt x="570" y="1000"/>
                  </a:cubicBezTo>
                  <a:cubicBezTo>
                    <a:pt x="570" y="1001"/>
                    <a:pt x="570" y="1003"/>
                    <a:pt x="571" y="1006"/>
                  </a:cubicBezTo>
                  <a:cubicBezTo>
                    <a:pt x="572" y="1008"/>
                    <a:pt x="573" y="1010"/>
                    <a:pt x="576" y="1011"/>
                  </a:cubicBezTo>
                  <a:cubicBezTo>
                    <a:pt x="577" y="1012"/>
                    <a:pt x="579" y="1013"/>
                    <a:pt x="581" y="1013"/>
                  </a:cubicBezTo>
                  <a:cubicBezTo>
                    <a:pt x="584" y="1013"/>
                    <a:pt x="587" y="1011"/>
                    <a:pt x="589" y="1009"/>
                  </a:cubicBezTo>
                  <a:cubicBezTo>
                    <a:pt x="591" y="1008"/>
                    <a:pt x="592" y="1006"/>
                    <a:pt x="593" y="1005"/>
                  </a:cubicBezTo>
                  <a:cubicBezTo>
                    <a:pt x="597" y="1002"/>
                    <a:pt x="606" y="995"/>
                    <a:pt x="606" y="995"/>
                  </a:cubicBezTo>
                  <a:cubicBezTo>
                    <a:pt x="605" y="993"/>
                    <a:pt x="605" y="993"/>
                    <a:pt x="605" y="993"/>
                  </a:cubicBezTo>
                  <a:cubicBezTo>
                    <a:pt x="605" y="995"/>
                    <a:pt x="605" y="995"/>
                    <a:pt x="605" y="995"/>
                  </a:cubicBezTo>
                  <a:cubicBezTo>
                    <a:pt x="605" y="995"/>
                    <a:pt x="605" y="995"/>
                    <a:pt x="606" y="995"/>
                  </a:cubicBezTo>
                  <a:cubicBezTo>
                    <a:pt x="608" y="995"/>
                    <a:pt x="612" y="995"/>
                    <a:pt x="615" y="992"/>
                  </a:cubicBezTo>
                  <a:cubicBezTo>
                    <a:pt x="617" y="990"/>
                    <a:pt x="620" y="987"/>
                    <a:pt x="622" y="984"/>
                  </a:cubicBezTo>
                  <a:cubicBezTo>
                    <a:pt x="625" y="981"/>
                    <a:pt x="626" y="979"/>
                    <a:pt x="626" y="979"/>
                  </a:cubicBezTo>
                  <a:cubicBezTo>
                    <a:pt x="625" y="978"/>
                    <a:pt x="625" y="978"/>
                    <a:pt x="625" y="978"/>
                  </a:cubicBezTo>
                  <a:cubicBezTo>
                    <a:pt x="623" y="978"/>
                    <a:pt x="623" y="978"/>
                    <a:pt x="623" y="978"/>
                  </a:cubicBezTo>
                  <a:cubicBezTo>
                    <a:pt x="623" y="978"/>
                    <a:pt x="623" y="978"/>
                    <a:pt x="623" y="979"/>
                  </a:cubicBezTo>
                  <a:cubicBezTo>
                    <a:pt x="623" y="980"/>
                    <a:pt x="623" y="981"/>
                    <a:pt x="624" y="983"/>
                  </a:cubicBezTo>
                  <a:cubicBezTo>
                    <a:pt x="624" y="985"/>
                    <a:pt x="626" y="987"/>
                    <a:pt x="628" y="988"/>
                  </a:cubicBezTo>
                  <a:cubicBezTo>
                    <a:pt x="629" y="988"/>
                    <a:pt x="630" y="988"/>
                    <a:pt x="630" y="988"/>
                  </a:cubicBezTo>
                  <a:cubicBezTo>
                    <a:pt x="632" y="988"/>
                    <a:pt x="634" y="987"/>
                    <a:pt x="635" y="986"/>
                  </a:cubicBezTo>
                  <a:cubicBezTo>
                    <a:pt x="637" y="985"/>
                    <a:pt x="639" y="983"/>
                    <a:pt x="641" y="981"/>
                  </a:cubicBezTo>
                  <a:cubicBezTo>
                    <a:pt x="643" y="979"/>
                    <a:pt x="644" y="977"/>
                    <a:pt x="646" y="975"/>
                  </a:cubicBezTo>
                  <a:cubicBezTo>
                    <a:pt x="651" y="969"/>
                    <a:pt x="658" y="959"/>
                    <a:pt x="661" y="950"/>
                  </a:cubicBezTo>
                  <a:cubicBezTo>
                    <a:pt x="663" y="946"/>
                    <a:pt x="665" y="937"/>
                    <a:pt x="668" y="929"/>
                  </a:cubicBezTo>
                  <a:cubicBezTo>
                    <a:pt x="670" y="920"/>
                    <a:pt x="673" y="912"/>
                    <a:pt x="674" y="910"/>
                  </a:cubicBezTo>
                  <a:lnTo>
                    <a:pt x="672" y="90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517">
              <a:extLst>
                <a:ext uri="{FF2B5EF4-FFF2-40B4-BE49-F238E27FC236}">
                  <a16:creationId xmlns:a16="http://schemas.microsoft.com/office/drawing/2014/main" id="{DFD18C82-564D-458F-8DEA-32AC09DF4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064"/>
              <a:ext cx="55" cy="14"/>
            </a:xfrm>
            <a:custGeom>
              <a:avLst/>
              <a:gdLst>
                <a:gd name="T0" fmla="*/ 212 w 27"/>
                <a:gd name="T1" fmla="*/ 0 h 7"/>
                <a:gd name="T2" fmla="*/ 59 w 27"/>
                <a:gd name="T3" fmla="*/ 24 h 7"/>
                <a:gd name="T4" fmla="*/ 0 w 27"/>
                <a:gd name="T5" fmla="*/ 24 h 7"/>
                <a:gd name="T6" fmla="*/ 0 w 27"/>
                <a:gd name="T7" fmla="*/ 56 h 7"/>
                <a:gd name="T8" fmla="*/ 59 w 27"/>
                <a:gd name="T9" fmla="*/ 56 h 7"/>
                <a:gd name="T10" fmla="*/ 228 w 27"/>
                <a:gd name="T11" fmla="*/ 32 h 7"/>
                <a:gd name="T12" fmla="*/ 212 w 27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7">
                  <a:moveTo>
                    <a:pt x="25" y="0"/>
                  </a:moveTo>
                  <a:cubicBezTo>
                    <a:pt x="20" y="2"/>
                    <a:pt x="14" y="3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7"/>
                    <a:pt x="7" y="7"/>
                  </a:cubicBezTo>
                  <a:cubicBezTo>
                    <a:pt x="14" y="7"/>
                    <a:pt x="21" y="6"/>
                    <a:pt x="27" y="4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518">
              <a:extLst>
                <a:ext uri="{FF2B5EF4-FFF2-40B4-BE49-F238E27FC236}">
                  <a16:creationId xmlns:a16="http://schemas.microsoft.com/office/drawing/2014/main" id="{05D154FD-45E8-43E4-9F23-7E0747D35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857"/>
              <a:ext cx="121" cy="151"/>
            </a:xfrm>
            <a:custGeom>
              <a:avLst/>
              <a:gdLst>
                <a:gd name="T0" fmla="*/ 0 w 60"/>
                <a:gd name="T1" fmla="*/ 491 h 75"/>
                <a:gd name="T2" fmla="*/ 16 w 60"/>
                <a:gd name="T3" fmla="*/ 548 h 75"/>
                <a:gd name="T4" fmla="*/ 32 w 60"/>
                <a:gd name="T5" fmla="*/ 580 h 75"/>
                <a:gd name="T6" fmla="*/ 65 w 60"/>
                <a:gd name="T7" fmla="*/ 612 h 75"/>
                <a:gd name="T8" fmla="*/ 97 w 60"/>
                <a:gd name="T9" fmla="*/ 612 h 75"/>
                <a:gd name="T10" fmla="*/ 139 w 60"/>
                <a:gd name="T11" fmla="*/ 604 h 75"/>
                <a:gd name="T12" fmla="*/ 179 w 60"/>
                <a:gd name="T13" fmla="*/ 572 h 75"/>
                <a:gd name="T14" fmla="*/ 204 w 60"/>
                <a:gd name="T15" fmla="*/ 564 h 75"/>
                <a:gd name="T16" fmla="*/ 212 w 60"/>
                <a:gd name="T17" fmla="*/ 564 h 75"/>
                <a:gd name="T18" fmla="*/ 228 w 60"/>
                <a:gd name="T19" fmla="*/ 580 h 75"/>
                <a:gd name="T20" fmla="*/ 236 w 60"/>
                <a:gd name="T21" fmla="*/ 588 h 75"/>
                <a:gd name="T22" fmla="*/ 264 w 60"/>
                <a:gd name="T23" fmla="*/ 596 h 75"/>
                <a:gd name="T24" fmla="*/ 288 w 60"/>
                <a:gd name="T25" fmla="*/ 588 h 75"/>
                <a:gd name="T26" fmla="*/ 313 w 60"/>
                <a:gd name="T27" fmla="*/ 572 h 75"/>
                <a:gd name="T28" fmla="*/ 337 w 60"/>
                <a:gd name="T29" fmla="*/ 523 h 75"/>
                <a:gd name="T30" fmla="*/ 353 w 60"/>
                <a:gd name="T31" fmla="*/ 483 h 75"/>
                <a:gd name="T32" fmla="*/ 411 w 60"/>
                <a:gd name="T33" fmla="*/ 336 h 75"/>
                <a:gd name="T34" fmla="*/ 468 w 60"/>
                <a:gd name="T35" fmla="*/ 97 h 75"/>
                <a:gd name="T36" fmla="*/ 476 w 60"/>
                <a:gd name="T37" fmla="*/ 64 h 75"/>
                <a:gd name="T38" fmla="*/ 492 w 60"/>
                <a:gd name="T39" fmla="*/ 24 h 75"/>
                <a:gd name="T40" fmla="*/ 484 w 60"/>
                <a:gd name="T41" fmla="*/ 8 h 75"/>
                <a:gd name="T42" fmla="*/ 476 w 60"/>
                <a:gd name="T43" fmla="*/ 0 h 75"/>
                <a:gd name="T44" fmla="*/ 460 w 60"/>
                <a:gd name="T45" fmla="*/ 24 h 75"/>
                <a:gd name="T46" fmla="*/ 468 w 60"/>
                <a:gd name="T47" fmla="*/ 16 h 75"/>
                <a:gd name="T48" fmla="*/ 460 w 60"/>
                <a:gd name="T49" fmla="*/ 24 h 75"/>
                <a:gd name="T50" fmla="*/ 460 w 60"/>
                <a:gd name="T51" fmla="*/ 24 h 75"/>
                <a:gd name="T52" fmla="*/ 468 w 60"/>
                <a:gd name="T53" fmla="*/ 16 h 75"/>
                <a:gd name="T54" fmla="*/ 460 w 60"/>
                <a:gd name="T55" fmla="*/ 24 h 75"/>
                <a:gd name="T56" fmla="*/ 460 w 60"/>
                <a:gd name="T57" fmla="*/ 16 h 75"/>
                <a:gd name="T58" fmla="*/ 460 w 60"/>
                <a:gd name="T59" fmla="*/ 16 h 75"/>
                <a:gd name="T60" fmla="*/ 460 w 60"/>
                <a:gd name="T61" fmla="*/ 24 h 75"/>
                <a:gd name="T62" fmla="*/ 460 w 60"/>
                <a:gd name="T63" fmla="*/ 16 h 75"/>
                <a:gd name="T64" fmla="*/ 460 w 60"/>
                <a:gd name="T65" fmla="*/ 16 h 75"/>
                <a:gd name="T66" fmla="*/ 460 w 60"/>
                <a:gd name="T67" fmla="*/ 24 h 75"/>
                <a:gd name="T68" fmla="*/ 452 w 60"/>
                <a:gd name="T69" fmla="*/ 48 h 75"/>
                <a:gd name="T70" fmla="*/ 436 w 60"/>
                <a:gd name="T71" fmla="*/ 89 h 75"/>
                <a:gd name="T72" fmla="*/ 379 w 60"/>
                <a:gd name="T73" fmla="*/ 328 h 75"/>
                <a:gd name="T74" fmla="*/ 321 w 60"/>
                <a:gd name="T75" fmla="*/ 467 h 75"/>
                <a:gd name="T76" fmla="*/ 296 w 60"/>
                <a:gd name="T77" fmla="*/ 523 h 75"/>
                <a:gd name="T78" fmla="*/ 288 w 60"/>
                <a:gd name="T79" fmla="*/ 548 h 75"/>
                <a:gd name="T80" fmla="*/ 272 w 60"/>
                <a:gd name="T81" fmla="*/ 564 h 75"/>
                <a:gd name="T82" fmla="*/ 264 w 60"/>
                <a:gd name="T83" fmla="*/ 564 h 75"/>
                <a:gd name="T84" fmla="*/ 264 w 60"/>
                <a:gd name="T85" fmla="*/ 564 h 75"/>
                <a:gd name="T86" fmla="*/ 248 w 60"/>
                <a:gd name="T87" fmla="*/ 548 h 75"/>
                <a:gd name="T88" fmla="*/ 220 w 60"/>
                <a:gd name="T89" fmla="*/ 532 h 75"/>
                <a:gd name="T90" fmla="*/ 204 w 60"/>
                <a:gd name="T91" fmla="*/ 532 h 75"/>
                <a:gd name="T92" fmla="*/ 171 w 60"/>
                <a:gd name="T93" fmla="*/ 540 h 75"/>
                <a:gd name="T94" fmla="*/ 131 w 60"/>
                <a:gd name="T95" fmla="*/ 572 h 75"/>
                <a:gd name="T96" fmla="*/ 97 w 60"/>
                <a:gd name="T97" fmla="*/ 580 h 75"/>
                <a:gd name="T98" fmla="*/ 81 w 60"/>
                <a:gd name="T99" fmla="*/ 580 h 75"/>
                <a:gd name="T100" fmla="*/ 56 w 60"/>
                <a:gd name="T101" fmla="*/ 564 h 75"/>
                <a:gd name="T102" fmla="*/ 40 w 60"/>
                <a:gd name="T103" fmla="*/ 523 h 75"/>
                <a:gd name="T104" fmla="*/ 24 w 60"/>
                <a:gd name="T105" fmla="*/ 475 h 75"/>
                <a:gd name="T106" fmla="*/ 0 w 60"/>
                <a:gd name="T107" fmla="*/ 491 h 7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" h="75">
                  <a:moveTo>
                    <a:pt x="0" y="60"/>
                  </a:moveTo>
                  <a:cubicBezTo>
                    <a:pt x="1" y="62"/>
                    <a:pt x="1" y="64"/>
                    <a:pt x="2" y="67"/>
                  </a:cubicBezTo>
                  <a:cubicBezTo>
                    <a:pt x="2" y="69"/>
                    <a:pt x="3" y="70"/>
                    <a:pt x="4" y="71"/>
                  </a:cubicBezTo>
                  <a:cubicBezTo>
                    <a:pt x="5" y="73"/>
                    <a:pt x="6" y="74"/>
                    <a:pt x="8" y="75"/>
                  </a:cubicBezTo>
                  <a:cubicBezTo>
                    <a:pt x="9" y="75"/>
                    <a:pt x="11" y="75"/>
                    <a:pt x="12" y="75"/>
                  </a:cubicBezTo>
                  <a:cubicBezTo>
                    <a:pt x="14" y="75"/>
                    <a:pt x="15" y="75"/>
                    <a:pt x="17" y="74"/>
                  </a:cubicBezTo>
                  <a:cubicBezTo>
                    <a:pt x="19" y="73"/>
                    <a:pt x="20" y="72"/>
                    <a:pt x="22" y="70"/>
                  </a:cubicBezTo>
                  <a:cubicBezTo>
                    <a:pt x="23" y="69"/>
                    <a:pt x="24" y="69"/>
                    <a:pt x="25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7" y="70"/>
                    <a:pt x="28" y="71"/>
                  </a:cubicBezTo>
                  <a:cubicBezTo>
                    <a:pt x="28" y="71"/>
                    <a:pt x="29" y="72"/>
                    <a:pt x="29" y="72"/>
                  </a:cubicBezTo>
                  <a:cubicBezTo>
                    <a:pt x="30" y="73"/>
                    <a:pt x="31" y="73"/>
                    <a:pt x="32" y="73"/>
                  </a:cubicBezTo>
                  <a:cubicBezTo>
                    <a:pt x="33" y="73"/>
                    <a:pt x="34" y="73"/>
                    <a:pt x="35" y="72"/>
                  </a:cubicBezTo>
                  <a:cubicBezTo>
                    <a:pt x="36" y="72"/>
                    <a:pt x="37" y="71"/>
                    <a:pt x="38" y="70"/>
                  </a:cubicBezTo>
                  <a:cubicBezTo>
                    <a:pt x="39" y="68"/>
                    <a:pt x="40" y="66"/>
                    <a:pt x="41" y="64"/>
                  </a:cubicBezTo>
                  <a:cubicBezTo>
                    <a:pt x="42" y="62"/>
                    <a:pt x="42" y="60"/>
                    <a:pt x="43" y="59"/>
                  </a:cubicBezTo>
                  <a:cubicBezTo>
                    <a:pt x="45" y="53"/>
                    <a:pt x="48" y="47"/>
                    <a:pt x="50" y="41"/>
                  </a:cubicBezTo>
                  <a:cubicBezTo>
                    <a:pt x="54" y="31"/>
                    <a:pt x="55" y="21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9" y="6"/>
                    <a:pt x="59" y="4"/>
                    <a:pt x="60" y="3"/>
                  </a:cubicBezTo>
                  <a:cubicBezTo>
                    <a:pt x="60" y="2"/>
                    <a:pt x="59" y="2"/>
                    <a:pt x="59" y="1"/>
                  </a:cubicBezTo>
                  <a:cubicBezTo>
                    <a:pt x="59" y="1"/>
                    <a:pt x="59" y="0"/>
                    <a:pt x="58" y="0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5" y="5"/>
                    <a:pt x="55" y="6"/>
                  </a:cubicBezTo>
                  <a:cubicBezTo>
                    <a:pt x="54" y="8"/>
                    <a:pt x="54" y="9"/>
                    <a:pt x="53" y="11"/>
                  </a:cubicBezTo>
                  <a:cubicBezTo>
                    <a:pt x="51" y="21"/>
                    <a:pt x="50" y="31"/>
                    <a:pt x="46" y="40"/>
                  </a:cubicBezTo>
                  <a:cubicBezTo>
                    <a:pt x="44" y="46"/>
                    <a:pt x="42" y="52"/>
                    <a:pt x="39" y="57"/>
                  </a:cubicBezTo>
                  <a:cubicBezTo>
                    <a:pt x="38" y="59"/>
                    <a:pt x="37" y="62"/>
                    <a:pt x="36" y="64"/>
                  </a:cubicBezTo>
                  <a:cubicBezTo>
                    <a:pt x="36" y="65"/>
                    <a:pt x="35" y="67"/>
                    <a:pt x="35" y="67"/>
                  </a:cubicBezTo>
                  <a:cubicBezTo>
                    <a:pt x="34" y="68"/>
                    <a:pt x="34" y="69"/>
                    <a:pt x="33" y="69"/>
                  </a:cubicBezTo>
                  <a:cubicBezTo>
                    <a:pt x="33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9"/>
                    <a:pt x="31" y="68"/>
                    <a:pt x="30" y="67"/>
                  </a:cubicBezTo>
                  <a:cubicBezTo>
                    <a:pt x="29" y="67"/>
                    <a:pt x="29" y="66"/>
                    <a:pt x="27" y="65"/>
                  </a:cubicBezTo>
                  <a:cubicBezTo>
                    <a:pt x="26" y="65"/>
                    <a:pt x="26" y="65"/>
                    <a:pt x="25" y="65"/>
                  </a:cubicBezTo>
                  <a:cubicBezTo>
                    <a:pt x="23" y="65"/>
                    <a:pt x="22" y="65"/>
                    <a:pt x="21" y="66"/>
                  </a:cubicBezTo>
                  <a:cubicBezTo>
                    <a:pt x="19" y="67"/>
                    <a:pt x="18" y="69"/>
                    <a:pt x="16" y="70"/>
                  </a:cubicBezTo>
                  <a:cubicBezTo>
                    <a:pt x="15" y="71"/>
                    <a:pt x="13" y="71"/>
                    <a:pt x="12" y="71"/>
                  </a:cubicBezTo>
                  <a:cubicBezTo>
                    <a:pt x="11" y="71"/>
                    <a:pt x="10" y="71"/>
                    <a:pt x="10" y="71"/>
                  </a:cubicBezTo>
                  <a:cubicBezTo>
                    <a:pt x="9" y="70"/>
                    <a:pt x="8" y="70"/>
                    <a:pt x="7" y="69"/>
                  </a:cubicBezTo>
                  <a:cubicBezTo>
                    <a:pt x="6" y="68"/>
                    <a:pt x="6" y="66"/>
                    <a:pt x="5" y="64"/>
                  </a:cubicBezTo>
                  <a:cubicBezTo>
                    <a:pt x="5" y="62"/>
                    <a:pt x="4" y="60"/>
                    <a:pt x="3" y="58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519">
              <a:extLst>
                <a:ext uri="{FF2B5EF4-FFF2-40B4-BE49-F238E27FC236}">
                  <a16:creationId xmlns:a16="http://schemas.microsoft.com/office/drawing/2014/main" id="{3A88FF40-196D-4E34-9EDD-FFABC7D2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952"/>
              <a:ext cx="113" cy="1068"/>
            </a:xfrm>
            <a:custGeom>
              <a:avLst/>
              <a:gdLst>
                <a:gd name="T0" fmla="*/ 240 w 56"/>
                <a:gd name="T1" fmla="*/ 4280 h 532"/>
                <a:gd name="T2" fmla="*/ 81 w 56"/>
                <a:gd name="T3" fmla="*/ 4152 h 532"/>
                <a:gd name="T4" fmla="*/ 32 w 56"/>
                <a:gd name="T5" fmla="*/ 3989 h 532"/>
                <a:gd name="T6" fmla="*/ 115 w 56"/>
                <a:gd name="T7" fmla="*/ 3672 h 532"/>
                <a:gd name="T8" fmla="*/ 248 w 56"/>
                <a:gd name="T9" fmla="*/ 3357 h 532"/>
                <a:gd name="T10" fmla="*/ 460 w 56"/>
                <a:gd name="T11" fmla="*/ 2548 h 532"/>
                <a:gd name="T12" fmla="*/ 436 w 56"/>
                <a:gd name="T13" fmla="*/ 2353 h 532"/>
                <a:gd name="T14" fmla="*/ 355 w 56"/>
                <a:gd name="T15" fmla="*/ 1536 h 532"/>
                <a:gd name="T16" fmla="*/ 363 w 56"/>
                <a:gd name="T17" fmla="*/ 1132 h 532"/>
                <a:gd name="T18" fmla="*/ 363 w 56"/>
                <a:gd name="T19" fmla="*/ 1108 h 532"/>
                <a:gd name="T20" fmla="*/ 321 w 56"/>
                <a:gd name="T21" fmla="*/ 915 h 532"/>
                <a:gd name="T22" fmla="*/ 248 w 56"/>
                <a:gd name="T23" fmla="*/ 729 h 532"/>
                <a:gd name="T24" fmla="*/ 188 w 56"/>
                <a:gd name="T25" fmla="*/ 193 h 532"/>
                <a:gd name="T26" fmla="*/ 196 w 56"/>
                <a:gd name="T27" fmla="*/ 0 h 532"/>
                <a:gd name="T28" fmla="*/ 163 w 56"/>
                <a:gd name="T29" fmla="*/ 0 h 532"/>
                <a:gd name="T30" fmla="*/ 155 w 56"/>
                <a:gd name="T31" fmla="*/ 193 h 532"/>
                <a:gd name="T32" fmla="*/ 220 w 56"/>
                <a:gd name="T33" fmla="*/ 737 h 532"/>
                <a:gd name="T34" fmla="*/ 289 w 56"/>
                <a:gd name="T35" fmla="*/ 923 h 532"/>
                <a:gd name="T36" fmla="*/ 329 w 56"/>
                <a:gd name="T37" fmla="*/ 1108 h 532"/>
                <a:gd name="T38" fmla="*/ 329 w 56"/>
                <a:gd name="T39" fmla="*/ 1132 h 532"/>
                <a:gd name="T40" fmla="*/ 321 w 56"/>
                <a:gd name="T41" fmla="*/ 1536 h 532"/>
                <a:gd name="T42" fmla="*/ 404 w 56"/>
                <a:gd name="T43" fmla="*/ 2361 h 532"/>
                <a:gd name="T44" fmla="*/ 428 w 56"/>
                <a:gd name="T45" fmla="*/ 2548 h 532"/>
                <a:gd name="T46" fmla="*/ 212 w 56"/>
                <a:gd name="T47" fmla="*/ 3349 h 532"/>
                <a:gd name="T48" fmla="*/ 89 w 56"/>
                <a:gd name="T49" fmla="*/ 3664 h 532"/>
                <a:gd name="T50" fmla="*/ 0 w 56"/>
                <a:gd name="T51" fmla="*/ 3989 h 532"/>
                <a:gd name="T52" fmla="*/ 48 w 56"/>
                <a:gd name="T53" fmla="*/ 4168 h 532"/>
                <a:gd name="T54" fmla="*/ 220 w 56"/>
                <a:gd name="T55" fmla="*/ 4304 h 532"/>
                <a:gd name="T56" fmla="*/ 240 w 56"/>
                <a:gd name="T57" fmla="*/ 4280 h 53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6" h="532">
                  <a:moveTo>
                    <a:pt x="29" y="529"/>
                  </a:moveTo>
                  <a:cubicBezTo>
                    <a:pt x="20" y="524"/>
                    <a:pt x="14" y="518"/>
                    <a:pt x="10" y="513"/>
                  </a:cubicBezTo>
                  <a:cubicBezTo>
                    <a:pt x="6" y="507"/>
                    <a:pt x="4" y="500"/>
                    <a:pt x="4" y="493"/>
                  </a:cubicBezTo>
                  <a:cubicBezTo>
                    <a:pt x="4" y="481"/>
                    <a:pt x="9" y="468"/>
                    <a:pt x="14" y="454"/>
                  </a:cubicBezTo>
                  <a:cubicBezTo>
                    <a:pt x="20" y="441"/>
                    <a:pt x="26" y="428"/>
                    <a:pt x="30" y="415"/>
                  </a:cubicBezTo>
                  <a:cubicBezTo>
                    <a:pt x="39" y="382"/>
                    <a:pt x="56" y="350"/>
                    <a:pt x="56" y="315"/>
                  </a:cubicBezTo>
                  <a:cubicBezTo>
                    <a:pt x="56" y="307"/>
                    <a:pt x="56" y="299"/>
                    <a:pt x="53" y="291"/>
                  </a:cubicBezTo>
                  <a:cubicBezTo>
                    <a:pt x="45" y="260"/>
                    <a:pt x="43" y="225"/>
                    <a:pt x="43" y="190"/>
                  </a:cubicBezTo>
                  <a:cubicBezTo>
                    <a:pt x="43" y="173"/>
                    <a:pt x="43" y="156"/>
                    <a:pt x="44" y="140"/>
                  </a:cubicBezTo>
                  <a:cubicBezTo>
                    <a:pt x="44" y="139"/>
                    <a:pt x="44" y="138"/>
                    <a:pt x="44" y="137"/>
                  </a:cubicBezTo>
                  <a:cubicBezTo>
                    <a:pt x="44" y="126"/>
                    <a:pt x="42" y="119"/>
                    <a:pt x="39" y="113"/>
                  </a:cubicBezTo>
                  <a:cubicBezTo>
                    <a:pt x="36" y="106"/>
                    <a:pt x="33" y="100"/>
                    <a:pt x="30" y="90"/>
                  </a:cubicBezTo>
                  <a:cubicBezTo>
                    <a:pt x="25" y="71"/>
                    <a:pt x="23" y="46"/>
                    <a:pt x="23" y="24"/>
                  </a:cubicBezTo>
                  <a:cubicBezTo>
                    <a:pt x="23" y="16"/>
                    <a:pt x="24" y="8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8"/>
                    <a:pt x="19" y="15"/>
                    <a:pt x="19" y="24"/>
                  </a:cubicBezTo>
                  <a:cubicBezTo>
                    <a:pt x="19" y="46"/>
                    <a:pt x="21" y="71"/>
                    <a:pt x="27" y="91"/>
                  </a:cubicBezTo>
                  <a:cubicBezTo>
                    <a:pt x="29" y="101"/>
                    <a:pt x="33" y="108"/>
                    <a:pt x="35" y="114"/>
                  </a:cubicBezTo>
                  <a:cubicBezTo>
                    <a:pt x="38" y="120"/>
                    <a:pt x="40" y="126"/>
                    <a:pt x="40" y="137"/>
                  </a:cubicBezTo>
                  <a:cubicBezTo>
                    <a:pt x="40" y="138"/>
                    <a:pt x="40" y="139"/>
                    <a:pt x="40" y="140"/>
                  </a:cubicBezTo>
                  <a:cubicBezTo>
                    <a:pt x="39" y="156"/>
                    <a:pt x="39" y="173"/>
                    <a:pt x="39" y="190"/>
                  </a:cubicBezTo>
                  <a:cubicBezTo>
                    <a:pt x="39" y="225"/>
                    <a:pt x="41" y="260"/>
                    <a:pt x="49" y="292"/>
                  </a:cubicBezTo>
                  <a:cubicBezTo>
                    <a:pt x="52" y="300"/>
                    <a:pt x="52" y="307"/>
                    <a:pt x="52" y="315"/>
                  </a:cubicBezTo>
                  <a:cubicBezTo>
                    <a:pt x="52" y="348"/>
                    <a:pt x="35" y="380"/>
                    <a:pt x="26" y="414"/>
                  </a:cubicBezTo>
                  <a:cubicBezTo>
                    <a:pt x="22" y="426"/>
                    <a:pt x="16" y="439"/>
                    <a:pt x="11" y="453"/>
                  </a:cubicBezTo>
                  <a:cubicBezTo>
                    <a:pt x="5" y="466"/>
                    <a:pt x="0" y="480"/>
                    <a:pt x="0" y="493"/>
                  </a:cubicBezTo>
                  <a:cubicBezTo>
                    <a:pt x="0" y="501"/>
                    <a:pt x="2" y="508"/>
                    <a:pt x="6" y="515"/>
                  </a:cubicBezTo>
                  <a:cubicBezTo>
                    <a:pt x="11" y="521"/>
                    <a:pt x="17" y="527"/>
                    <a:pt x="27" y="532"/>
                  </a:cubicBezTo>
                  <a:lnTo>
                    <a:pt x="29" y="52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520">
              <a:extLst>
                <a:ext uri="{FF2B5EF4-FFF2-40B4-BE49-F238E27FC236}">
                  <a16:creationId xmlns:a16="http://schemas.microsoft.com/office/drawing/2014/main" id="{356C6602-D546-4236-B462-46F28E0B6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916"/>
              <a:ext cx="70" cy="1100"/>
            </a:xfrm>
            <a:custGeom>
              <a:avLst/>
              <a:gdLst>
                <a:gd name="T0" fmla="*/ 112 w 35"/>
                <a:gd name="T1" fmla="*/ 4432 h 548"/>
                <a:gd name="T2" fmla="*/ 248 w 35"/>
                <a:gd name="T3" fmla="*/ 4272 h 548"/>
                <a:gd name="T4" fmla="*/ 280 w 35"/>
                <a:gd name="T5" fmla="*/ 4125 h 548"/>
                <a:gd name="T6" fmla="*/ 208 w 35"/>
                <a:gd name="T7" fmla="*/ 3832 h 548"/>
                <a:gd name="T8" fmla="*/ 128 w 35"/>
                <a:gd name="T9" fmla="*/ 3204 h 548"/>
                <a:gd name="T10" fmla="*/ 32 w 35"/>
                <a:gd name="T11" fmla="*/ 2668 h 548"/>
                <a:gd name="T12" fmla="*/ 32 w 35"/>
                <a:gd name="T13" fmla="*/ 2660 h 548"/>
                <a:gd name="T14" fmla="*/ 104 w 35"/>
                <a:gd name="T15" fmla="*/ 2256 h 548"/>
                <a:gd name="T16" fmla="*/ 144 w 35"/>
                <a:gd name="T17" fmla="*/ 1568 h 548"/>
                <a:gd name="T18" fmla="*/ 176 w 35"/>
                <a:gd name="T19" fmla="*/ 1245 h 548"/>
                <a:gd name="T20" fmla="*/ 144 w 35"/>
                <a:gd name="T21" fmla="*/ 964 h 548"/>
                <a:gd name="T22" fmla="*/ 112 w 35"/>
                <a:gd name="T23" fmla="*/ 624 h 548"/>
                <a:gd name="T24" fmla="*/ 112 w 35"/>
                <a:gd name="T25" fmla="*/ 500 h 548"/>
                <a:gd name="T26" fmla="*/ 120 w 35"/>
                <a:gd name="T27" fmla="*/ 347 h 548"/>
                <a:gd name="T28" fmla="*/ 112 w 35"/>
                <a:gd name="T29" fmla="*/ 48 h 548"/>
                <a:gd name="T30" fmla="*/ 112 w 35"/>
                <a:gd name="T31" fmla="*/ 0 h 548"/>
                <a:gd name="T32" fmla="*/ 80 w 35"/>
                <a:gd name="T33" fmla="*/ 0 h 548"/>
                <a:gd name="T34" fmla="*/ 80 w 35"/>
                <a:gd name="T35" fmla="*/ 48 h 548"/>
                <a:gd name="T36" fmla="*/ 88 w 35"/>
                <a:gd name="T37" fmla="*/ 347 h 548"/>
                <a:gd name="T38" fmla="*/ 80 w 35"/>
                <a:gd name="T39" fmla="*/ 500 h 548"/>
                <a:gd name="T40" fmla="*/ 80 w 35"/>
                <a:gd name="T41" fmla="*/ 624 h 548"/>
                <a:gd name="T42" fmla="*/ 112 w 35"/>
                <a:gd name="T43" fmla="*/ 972 h 548"/>
                <a:gd name="T44" fmla="*/ 144 w 35"/>
                <a:gd name="T45" fmla="*/ 1245 h 548"/>
                <a:gd name="T46" fmla="*/ 112 w 35"/>
                <a:gd name="T47" fmla="*/ 1560 h 548"/>
                <a:gd name="T48" fmla="*/ 72 w 35"/>
                <a:gd name="T49" fmla="*/ 2256 h 548"/>
                <a:gd name="T50" fmla="*/ 0 w 35"/>
                <a:gd name="T51" fmla="*/ 2660 h 548"/>
                <a:gd name="T52" fmla="*/ 0 w 35"/>
                <a:gd name="T53" fmla="*/ 2668 h 548"/>
                <a:gd name="T54" fmla="*/ 96 w 35"/>
                <a:gd name="T55" fmla="*/ 3212 h 548"/>
                <a:gd name="T56" fmla="*/ 176 w 35"/>
                <a:gd name="T57" fmla="*/ 3840 h 548"/>
                <a:gd name="T58" fmla="*/ 248 w 35"/>
                <a:gd name="T59" fmla="*/ 4125 h 548"/>
                <a:gd name="T60" fmla="*/ 216 w 35"/>
                <a:gd name="T61" fmla="*/ 4255 h 548"/>
                <a:gd name="T62" fmla="*/ 88 w 35"/>
                <a:gd name="T63" fmla="*/ 4408 h 548"/>
                <a:gd name="T64" fmla="*/ 112 w 35"/>
                <a:gd name="T65" fmla="*/ 4432 h 5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5" h="548">
                  <a:moveTo>
                    <a:pt x="14" y="548"/>
                  </a:moveTo>
                  <a:cubicBezTo>
                    <a:pt x="22" y="540"/>
                    <a:pt x="27" y="534"/>
                    <a:pt x="31" y="528"/>
                  </a:cubicBezTo>
                  <a:cubicBezTo>
                    <a:pt x="34" y="522"/>
                    <a:pt x="35" y="516"/>
                    <a:pt x="35" y="510"/>
                  </a:cubicBezTo>
                  <a:cubicBezTo>
                    <a:pt x="35" y="499"/>
                    <a:pt x="31" y="489"/>
                    <a:pt x="26" y="474"/>
                  </a:cubicBezTo>
                  <a:cubicBezTo>
                    <a:pt x="19" y="450"/>
                    <a:pt x="22" y="422"/>
                    <a:pt x="16" y="396"/>
                  </a:cubicBezTo>
                  <a:cubicBezTo>
                    <a:pt x="11" y="374"/>
                    <a:pt x="4" y="352"/>
                    <a:pt x="4" y="33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5" y="312"/>
                    <a:pt x="10" y="298"/>
                    <a:pt x="13" y="279"/>
                  </a:cubicBezTo>
                  <a:cubicBezTo>
                    <a:pt x="16" y="250"/>
                    <a:pt x="13" y="221"/>
                    <a:pt x="18" y="194"/>
                  </a:cubicBezTo>
                  <a:cubicBezTo>
                    <a:pt x="20" y="180"/>
                    <a:pt x="22" y="167"/>
                    <a:pt x="22" y="154"/>
                  </a:cubicBezTo>
                  <a:cubicBezTo>
                    <a:pt x="22" y="143"/>
                    <a:pt x="21" y="131"/>
                    <a:pt x="18" y="119"/>
                  </a:cubicBezTo>
                  <a:cubicBezTo>
                    <a:pt x="16" y="106"/>
                    <a:pt x="14" y="91"/>
                    <a:pt x="14" y="77"/>
                  </a:cubicBezTo>
                  <a:cubicBezTo>
                    <a:pt x="14" y="72"/>
                    <a:pt x="14" y="67"/>
                    <a:pt x="14" y="62"/>
                  </a:cubicBezTo>
                  <a:cubicBezTo>
                    <a:pt x="15" y="56"/>
                    <a:pt x="15" y="49"/>
                    <a:pt x="15" y="43"/>
                  </a:cubicBezTo>
                  <a:cubicBezTo>
                    <a:pt x="15" y="31"/>
                    <a:pt x="14" y="19"/>
                    <a:pt x="14" y="6"/>
                  </a:cubicBezTo>
                  <a:cubicBezTo>
                    <a:pt x="14" y="4"/>
                    <a:pt x="14" y="2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4"/>
                    <a:pt x="10" y="6"/>
                  </a:cubicBezTo>
                  <a:cubicBezTo>
                    <a:pt x="10" y="19"/>
                    <a:pt x="11" y="31"/>
                    <a:pt x="11" y="43"/>
                  </a:cubicBezTo>
                  <a:cubicBezTo>
                    <a:pt x="11" y="49"/>
                    <a:pt x="11" y="56"/>
                    <a:pt x="10" y="62"/>
                  </a:cubicBezTo>
                  <a:cubicBezTo>
                    <a:pt x="10" y="67"/>
                    <a:pt x="10" y="72"/>
                    <a:pt x="10" y="77"/>
                  </a:cubicBezTo>
                  <a:cubicBezTo>
                    <a:pt x="10" y="92"/>
                    <a:pt x="12" y="106"/>
                    <a:pt x="14" y="120"/>
                  </a:cubicBezTo>
                  <a:cubicBezTo>
                    <a:pt x="17" y="132"/>
                    <a:pt x="18" y="143"/>
                    <a:pt x="18" y="154"/>
                  </a:cubicBezTo>
                  <a:cubicBezTo>
                    <a:pt x="18" y="167"/>
                    <a:pt x="16" y="179"/>
                    <a:pt x="14" y="193"/>
                  </a:cubicBezTo>
                  <a:cubicBezTo>
                    <a:pt x="9" y="221"/>
                    <a:pt x="12" y="251"/>
                    <a:pt x="9" y="279"/>
                  </a:cubicBezTo>
                  <a:cubicBezTo>
                    <a:pt x="7" y="297"/>
                    <a:pt x="1" y="311"/>
                    <a:pt x="0" y="329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53"/>
                    <a:pt x="7" y="375"/>
                    <a:pt x="12" y="397"/>
                  </a:cubicBezTo>
                  <a:cubicBezTo>
                    <a:pt x="18" y="422"/>
                    <a:pt x="15" y="450"/>
                    <a:pt x="22" y="475"/>
                  </a:cubicBezTo>
                  <a:cubicBezTo>
                    <a:pt x="27" y="490"/>
                    <a:pt x="31" y="501"/>
                    <a:pt x="31" y="510"/>
                  </a:cubicBezTo>
                  <a:cubicBezTo>
                    <a:pt x="31" y="515"/>
                    <a:pt x="30" y="520"/>
                    <a:pt x="27" y="526"/>
                  </a:cubicBezTo>
                  <a:cubicBezTo>
                    <a:pt x="24" y="531"/>
                    <a:pt x="19" y="537"/>
                    <a:pt x="11" y="545"/>
                  </a:cubicBezTo>
                  <a:lnTo>
                    <a:pt x="14" y="5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521">
              <a:extLst>
                <a:ext uri="{FF2B5EF4-FFF2-40B4-BE49-F238E27FC236}">
                  <a16:creationId xmlns:a16="http://schemas.microsoft.com/office/drawing/2014/main" id="{E2AC2148-8F45-4AB5-A6AA-9F836FAB1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050"/>
              <a:ext cx="32" cy="22"/>
            </a:xfrm>
            <a:custGeom>
              <a:avLst/>
              <a:gdLst>
                <a:gd name="T0" fmla="*/ 24 w 16"/>
                <a:gd name="T1" fmla="*/ 88 h 11"/>
                <a:gd name="T2" fmla="*/ 80 w 16"/>
                <a:gd name="T3" fmla="*/ 56 h 11"/>
                <a:gd name="T4" fmla="*/ 128 w 16"/>
                <a:gd name="T5" fmla="*/ 32 h 11"/>
                <a:gd name="T6" fmla="*/ 112 w 16"/>
                <a:gd name="T7" fmla="*/ 0 h 11"/>
                <a:gd name="T8" fmla="*/ 64 w 16"/>
                <a:gd name="T9" fmla="*/ 24 h 11"/>
                <a:gd name="T10" fmla="*/ 0 w 16"/>
                <a:gd name="T11" fmla="*/ 56 h 11"/>
                <a:gd name="T12" fmla="*/ 24 w 16"/>
                <a:gd name="T13" fmla="*/ 8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1">
                  <a:moveTo>
                    <a:pt x="3" y="11"/>
                  </a:moveTo>
                  <a:cubicBezTo>
                    <a:pt x="5" y="9"/>
                    <a:pt x="7" y="8"/>
                    <a:pt x="10" y="7"/>
                  </a:cubicBezTo>
                  <a:cubicBezTo>
                    <a:pt x="12" y="6"/>
                    <a:pt x="15" y="5"/>
                    <a:pt x="16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1" y="2"/>
                    <a:pt x="8" y="3"/>
                  </a:cubicBezTo>
                  <a:cubicBezTo>
                    <a:pt x="6" y="4"/>
                    <a:pt x="3" y="6"/>
                    <a:pt x="0" y="7"/>
                  </a:cubicBezTo>
                  <a:lnTo>
                    <a:pt x="3" y="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522">
              <a:extLst>
                <a:ext uri="{FF2B5EF4-FFF2-40B4-BE49-F238E27FC236}">
                  <a16:creationId xmlns:a16="http://schemas.microsoft.com/office/drawing/2014/main" id="{46BAFC98-3811-44E9-B986-6A0BDDD24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45"/>
              <a:ext cx="121" cy="297"/>
            </a:xfrm>
            <a:custGeom>
              <a:avLst/>
              <a:gdLst>
                <a:gd name="T0" fmla="*/ 492 w 60"/>
                <a:gd name="T1" fmla="*/ 1092 h 148"/>
                <a:gd name="T2" fmla="*/ 444 w 60"/>
                <a:gd name="T3" fmla="*/ 1076 h 148"/>
                <a:gd name="T4" fmla="*/ 395 w 60"/>
                <a:gd name="T5" fmla="*/ 1092 h 148"/>
                <a:gd name="T6" fmla="*/ 353 w 60"/>
                <a:gd name="T7" fmla="*/ 1116 h 148"/>
                <a:gd name="T8" fmla="*/ 212 w 60"/>
                <a:gd name="T9" fmla="*/ 1164 h 148"/>
                <a:gd name="T10" fmla="*/ 188 w 60"/>
                <a:gd name="T11" fmla="*/ 1164 h 148"/>
                <a:gd name="T12" fmla="*/ 81 w 60"/>
                <a:gd name="T13" fmla="*/ 1124 h 148"/>
                <a:gd name="T14" fmla="*/ 40 w 60"/>
                <a:gd name="T15" fmla="*/ 1011 h 148"/>
                <a:gd name="T16" fmla="*/ 32 w 60"/>
                <a:gd name="T17" fmla="*/ 979 h 148"/>
                <a:gd name="T18" fmla="*/ 73 w 60"/>
                <a:gd name="T19" fmla="*/ 712 h 148"/>
                <a:gd name="T20" fmla="*/ 65 w 60"/>
                <a:gd name="T21" fmla="*/ 648 h 148"/>
                <a:gd name="T22" fmla="*/ 56 w 60"/>
                <a:gd name="T23" fmla="*/ 556 h 148"/>
                <a:gd name="T24" fmla="*/ 73 w 60"/>
                <a:gd name="T25" fmla="*/ 435 h 148"/>
                <a:gd name="T26" fmla="*/ 97 w 60"/>
                <a:gd name="T27" fmla="*/ 299 h 148"/>
                <a:gd name="T28" fmla="*/ 97 w 60"/>
                <a:gd name="T29" fmla="*/ 265 h 148"/>
                <a:gd name="T30" fmla="*/ 81 w 60"/>
                <a:gd name="T31" fmla="*/ 72 h 148"/>
                <a:gd name="T32" fmla="*/ 81 w 60"/>
                <a:gd name="T33" fmla="*/ 8 h 148"/>
                <a:gd name="T34" fmla="*/ 56 w 60"/>
                <a:gd name="T35" fmla="*/ 0 h 148"/>
                <a:gd name="T36" fmla="*/ 48 w 60"/>
                <a:gd name="T37" fmla="*/ 72 h 148"/>
                <a:gd name="T38" fmla="*/ 65 w 60"/>
                <a:gd name="T39" fmla="*/ 265 h 148"/>
                <a:gd name="T40" fmla="*/ 65 w 60"/>
                <a:gd name="T41" fmla="*/ 299 h 148"/>
                <a:gd name="T42" fmla="*/ 40 w 60"/>
                <a:gd name="T43" fmla="*/ 427 h 148"/>
                <a:gd name="T44" fmla="*/ 24 w 60"/>
                <a:gd name="T45" fmla="*/ 556 h 148"/>
                <a:gd name="T46" fmla="*/ 32 w 60"/>
                <a:gd name="T47" fmla="*/ 656 h 148"/>
                <a:gd name="T48" fmla="*/ 40 w 60"/>
                <a:gd name="T49" fmla="*/ 712 h 148"/>
                <a:gd name="T50" fmla="*/ 0 w 60"/>
                <a:gd name="T51" fmla="*/ 979 h 148"/>
                <a:gd name="T52" fmla="*/ 8 w 60"/>
                <a:gd name="T53" fmla="*/ 1011 h 148"/>
                <a:gd name="T54" fmla="*/ 56 w 60"/>
                <a:gd name="T55" fmla="*/ 1148 h 148"/>
                <a:gd name="T56" fmla="*/ 188 w 60"/>
                <a:gd name="T57" fmla="*/ 1196 h 148"/>
                <a:gd name="T58" fmla="*/ 212 w 60"/>
                <a:gd name="T59" fmla="*/ 1196 h 148"/>
                <a:gd name="T60" fmla="*/ 371 w 60"/>
                <a:gd name="T61" fmla="*/ 1140 h 148"/>
                <a:gd name="T62" fmla="*/ 411 w 60"/>
                <a:gd name="T63" fmla="*/ 1116 h 148"/>
                <a:gd name="T64" fmla="*/ 444 w 60"/>
                <a:gd name="T65" fmla="*/ 1108 h 148"/>
                <a:gd name="T66" fmla="*/ 468 w 60"/>
                <a:gd name="T67" fmla="*/ 1116 h 148"/>
                <a:gd name="T68" fmla="*/ 492 w 60"/>
                <a:gd name="T69" fmla="*/ 1092 h 1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" h="148">
                  <a:moveTo>
                    <a:pt x="60" y="135"/>
                  </a:moveTo>
                  <a:cubicBezTo>
                    <a:pt x="58" y="134"/>
                    <a:pt x="56" y="133"/>
                    <a:pt x="54" y="133"/>
                  </a:cubicBezTo>
                  <a:cubicBezTo>
                    <a:pt x="52" y="133"/>
                    <a:pt x="50" y="134"/>
                    <a:pt x="48" y="135"/>
                  </a:cubicBezTo>
                  <a:cubicBezTo>
                    <a:pt x="46" y="136"/>
                    <a:pt x="44" y="137"/>
                    <a:pt x="43" y="138"/>
                  </a:cubicBezTo>
                  <a:cubicBezTo>
                    <a:pt x="37" y="142"/>
                    <a:pt x="33" y="144"/>
                    <a:pt x="26" y="144"/>
                  </a:cubicBezTo>
                  <a:cubicBezTo>
                    <a:pt x="25" y="144"/>
                    <a:pt x="24" y="144"/>
                    <a:pt x="23" y="144"/>
                  </a:cubicBezTo>
                  <a:cubicBezTo>
                    <a:pt x="17" y="144"/>
                    <a:pt x="13" y="142"/>
                    <a:pt x="10" y="139"/>
                  </a:cubicBezTo>
                  <a:cubicBezTo>
                    <a:pt x="7" y="136"/>
                    <a:pt x="5" y="131"/>
                    <a:pt x="5" y="125"/>
                  </a:cubicBezTo>
                  <a:cubicBezTo>
                    <a:pt x="4" y="123"/>
                    <a:pt x="4" y="122"/>
                    <a:pt x="4" y="121"/>
                  </a:cubicBezTo>
                  <a:cubicBezTo>
                    <a:pt x="4" y="110"/>
                    <a:pt x="9" y="99"/>
                    <a:pt x="9" y="88"/>
                  </a:cubicBezTo>
                  <a:cubicBezTo>
                    <a:pt x="9" y="86"/>
                    <a:pt x="9" y="83"/>
                    <a:pt x="8" y="80"/>
                  </a:cubicBezTo>
                  <a:cubicBezTo>
                    <a:pt x="7" y="76"/>
                    <a:pt x="7" y="73"/>
                    <a:pt x="7" y="69"/>
                  </a:cubicBezTo>
                  <a:cubicBezTo>
                    <a:pt x="7" y="64"/>
                    <a:pt x="8" y="59"/>
                    <a:pt x="9" y="54"/>
                  </a:cubicBezTo>
                  <a:cubicBezTo>
                    <a:pt x="10" y="49"/>
                    <a:pt x="11" y="44"/>
                    <a:pt x="12" y="37"/>
                  </a:cubicBezTo>
                  <a:cubicBezTo>
                    <a:pt x="12" y="36"/>
                    <a:pt x="12" y="35"/>
                    <a:pt x="12" y="33"/>
                  </a:cubicBezTo>
                  <a:cubicBezTo>
                    <a:pt x="12" y="25"/>
                    <a:pt x="10" y="17"/>
                    <a:pt x="10" y="9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6" y="6"/>
                    <a:pt x="6" y="9"/>
                  </a:cubicBezTo>
                  <a:cubicBezTo>
                    <a:pt x="6" y="17"/>
                    <a:pt x="8" y="25"/>
                    <a:pt x="8" y="33"/>
                  </a:cubicBezTo>
                  <a:cubicBezTo>
                    <a:pt x="8" y="34"/>
                    <a:pt x="8" y="36"/>
                    <a:pt x="8" y="37"/>
                  </a:cubicBezTo>
                  <a:cubicBezTo>
                    <a:pt x="8" y="43"/>
                    <a:pt x="6" y="48"/>
                    <a:pt x="5" y="53"/>
                  </a:cubicBezTo>
                  <a:cubicBezTo>
                    <a:pt x="4" y="58"/>
                    <a:pt x="3" y="64"/>
                    <a:pt x="3" y="69"/>
                  </a:cubicBezTo>
                  <a:cubicBezTo>
                    <a:pt x="3" y="73"/>
                    <a:pt x="3" y="77"/>
                    <a:pt x="4" y="81"/>
                  </a:cubicBezTo>
                  <a:cubicBezTo>
                    <a:pt x="5" y="83"/>
                    <a:pt x="5" y="86"/>
                    <a:pt x="5" y="88"/>
                  </a:cubicBezTo>
                  <a:cubicBezTo>
                    <a:pt x="5" y="98"/>
                    <a:pt x="0" y="109"/>
                    <a:pt x="0" y="121"/>
                  </a:cubicBezTo>
                  <a:cubicBezTo>
                    <a:pt x="0" y="122"/>
                    <a:pt x="0" y="124"/>
                    <a:pt x="1" y="125"/>
                  </a:cubicBezTo>
                  <a:cubicBezTo>
                    <a:pt x="1" y="132"/>
                    <a:pt x="4" y="137"/>
                    <a:pt x="7" y="142"/>
                  </a:cubicBezTo>
                  <a:cubicBezTo>
                    <a:pt x="11" y="146"/>
                    <a:pt x="16" y="148"/>
                    <a:pt x="23" y="148"/>
                  </a:cubicBezTo>
                  <a:cubicBezTo>
                    <a:pt x="24" y="148"/>
                    <a:pt x="25" y="148"/>
                    <a:pt x="26" y="148"/>
                  </a:cubicBezTo>
                  <a:cubicBezTo>
                    <a:pt x="34" y="148"/>
                    <a:pt x="39" y="145"/>
                    <a:pt x="45" y="141"/>
                  </a:cubicBezTo>
                  <a:cubicBezTo>
                    <a:pt x="46" y="140"/>
                    <a:pt x="48" y="139"/>
                    <a:pt x="50" y="138"/>
                  </a:cubicBezTo>
                  <a:cubicBezTo>
                    <a:pt x="51" y="138"/>
                    <a:pt x="53" y="137"/>
                    <a:pt x="54" y="137"/>
                  </a:cubicBezTo>
                  <a:cubicBezTo>
                    <a:pt x="55" y="137"/>
                    <a:pt x="56" y="137"/>
                    <a:pt x="57" y="138"/>
                  </a:cubicBezTo>
                  <a:lnTo>
                    <a:pt x="60" y="13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523">
              <a:extLst>
                <a:ext uri="{FF2B5EF4-FFF2-40B4-BE49-F238E27FC236}">
                  <a16:creationId xmlns:a16="http://schemas.microsoft.com/office/drawing/2014/main" id="{8102A079-0BE6-474A-8158-F68603D70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779"/>
              <a:ext cx="72" cy="198"/>
            </a:xfrm>
            <a:custGeom>
              <a:avLst/>
              <a:gdLst>
                <a:gd name="T0" fmla="*/ 288 w 36"/>
                <a:gd name="T1" fmla="*/ 768 h 99"/>
                <a:gd name="T2" fmla="*/ 248 w 36"/>
                <a:gd name="T3" fmla="*/ 720 h 99"/>
                <a:gd name="T4" fmla="*/ 200 w 36"/>
                <a:gd name="T5" fmla="*/ 672 h 99"/>
                <a:gd name="T6" fmla="*/ 128 w 36"/>
                <a:gd name="T7" fmla="*/ 640 h 99"/>
                <a:gd name="T8" fmla="*/ 80 w 36"/>
                <a:gd name="T9" fmla="*/ 592 h 99"/>
                <a:gd name="T10" fmla="*/ 40 w 36"/>
                <a:gd name="T11" fmla="*/ 432 h 99"/>
                <a:gd name="T12" fmla="*/ 40 w 36"/>
                <a:gd name="T13" fmla="*/ 376 h 99"/>
                <a:gd name="T14" fmla="*/ 40 w 36"/>
                <a:gd name="T15" fmla="*/ 368 h 99"/>
                <a:gd name="T16" fmla="*/ 32 w 36"/>
                <a:gd name="T17" fmla="*/ 208 h 99"/>
                <a:gd name="T18" fmla="*/ 72 w 36"/>
                <a:gd name="T19" fmla="*/ 32 h 99"/>
                <a:gd name="T20" fmla="*/ 56 w 36"/>
                <a:gd name="T21" fmla="*/ 24 h 99"/>
                <a:gd name="T22" fmla="*/ 48 w 36"/>
                <a:gd name="T23" fmla="*/ 40 h 99"/>
                <a:gd name="T24" fmla="*/ 80 w 36"/>
                <a:gd name="T25" fmla="*/ 72 h 99"/>
                <a:gd name="T26" fmla="*/ 88 w 36"/>
                <a:gd name="T27" fmla="*/ 112 h 99"/>
                <a:gd name="T28" fmla="*/ 80 w 36"/>
                <a:gd name="T29" fmla="*/ 128 h 99"/>
                <a:gd name="T30" fmla="*/ 112 w 36"/>
                <a:gd name="T31" fmla="*/ 136 h 99"/>
                <a:gd name="T32" fmla="*/ 120 w 36"/>
                <a:gd name="T33" fmla="*/ 112 h 99"/>
                <a:gd name="T34" fmla="*/ 104 w 36"/>
                <a:gd name="T35" fmla="*/ 56 h 99"/>
                <a:gd name="T36" fmla="*/ 64 w 36"/>
                <a:gd name="T37" fmla="*/ 8 h 99"/>
                <a:gd name="T38" fmla="*/ 48 w 36"/>
                <a:gd name="T39" fmla="*/ 0 h 99"/>
                <a:gd name="T40" fmla="*/ 40 w 36"/>
                <a:gd name="T41" fmla="*/ 16 h 99"/>
                <a:gd name="T42" fmla="*/ 0 w 36"/>
                <a:gd name="T43" fmla="*/ 208 h 99"/>
                <a:gd name="T44" fmla="*/ 8 w 36"/>
                <a:gd name="T45" fmla="*/ 368 h 99"/>
                <a:gd name="T46" fmla="*/ 8 w 36"/>
                <a:gd name="T47" fmla="*/ 376 h 99"/>
                <a:gd name="T48" fmla="*/ 8 w 36"/>
                <a:gd name="T49" fmla="*/ 432 h 99"/>
                <a:gd name="T50" fmla="*/ 48 w 36"/>
                <a:gd name="T51" fmla="*/ 608 h 99"/>
                <a:gd name="T52" fmla="*/ 120 w 36"/>
                <a:gd name="T53" fmla="*/ 664 h 99"/>
                <a:gd name="T54" fmla="*/ 184 w 36"/>
                <a:gd name="T55" fmla="*/ 704 h 99"/>
                <a:gd name="T56" fmla="*/ 224 w 36"/>
                <a:gd name="T57" fmla="*/ 744 h 99"/>
                <a:gd name="T58" fmla="*/ 264 w 36"/>
                <a:gd name="T59" fmla="*/ 792 h 99"/>
                <a:gd name="T60" fmla="*/ 288 w 36"/>
                <a:gd name="T61" fmla="*/ 768 h 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" h="99">
                  <a:moveTo>
                    <a:pt x="36" y="96"/>
                  </a:moveTo>
                  <a:cubicBezTo>
                    <a:pt x="34" y="94"/>
                    <a:pt x="33" y="92"/>
                    <a:pt x="31" y="90"/>
                  </a:cubicBezTo>
                  <a:cubicBezTo>
                    <a:pt x="30" y="88"/>
                    <a:pt x="28" y="86"/>
                    <a:pt x="25" y="84"/>
                  </a:cubicBezTo>
                  <a:cubicBezTo>
                    <a:pt x="22" y="82"/>
                    <a:pt x="19" y="81"/>
                    <a:pt x="16" y="80"/>
                  </a:cubicBezTo>
                  <a:cubicBezTo>
                    <a:pt x="14" y="78"/>
                    <a:pt x="12" y="77"/>
                    <a:pt x="10" y="74"/>
                  </a:cubicBezTo>
                  <a:cubicBezTo>
                    <a:pt x="6" y="68"/>
                    <a:pt x="5" y="62"/>
                    <a:pt x="5" y="54"/>
                  </a:cubicBezTo>
                  <a:cubicBezTo>
                    <a:pt x="5" y="52"/>
                    <a:pt x="5" y="49"/>
                    <a:pt x="5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39"/>
                    <a:pt x="4" y="32"/>
                    <a:pt x="4" y="26"/>
                  </a:cubicBezTo>
                  <a:cubicBezTo>
                    <a:pt x="4" y="18"/>
                    <a:pt x="5" y="10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9" y="7"/>
                    <a:pt x="10" y="9"/>
                  </a:cubicBezTo>
                  <a:cubicBezTo>
                    <a:pt x="10" y="10"/>
                    <a:pt x="11" y="12"/>
                    <a:pt x="11" y="14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5" y="11"/>
                    <a:pt x="14" y="9"/>
                    <a:pt x="13" y="7"/>
                  </a:cubicBezTo>
                  <a:cubicBezTo>
                    <a:pt x="12" y="5"/>
                    <a:pt x="11" y="3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9"/>
                    <a:pt x="0" y="17"/>
                    <a:pt x="0" y="26"/>
                  </a:cubicBezTo>
                  <a:cubicBezTo>
                    <a:pt x="0" y="33"/>
                    <a:pt x="1" y="40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9"/>
                    <a:pt x="1" y="52"/>
                    <a:pt x="1" y="54"/>
                  </a:cubicBezTo>
                  <a:cubicBezTo>
                    <a:pt x="1" y="62"/>
                    <a:pt x="2" y="69"/>
                    <a:pt x="6" y="76"/>
                  </a:cubicBezTo>
                  <a:cubicBezTo>
                    <a:pt x="9" y="80"/>
                    <a:pt x="12" y="82"/>
                    <a:pt x="15" y="83"/>
                  </a:cubicBezTo>
                  <a:cubicBezTo>
                    <a:pt x="17" y="85"/>
                    <a:pt x="20" y="86"/>
                    <a:pt x="23" y="88"/>
                  </a:cubicBezTo>
                  <a:cubicBezTo>
                    <a:pt x="25" y="89"/>
                    <a:pt x="27" y="91"/>
                    <a:pt x="28" y="93"/>
                  </a:cubicBezTo>
                  <a:cubicBezTo>
                    <a:pt x="29" y="94"/>
                    <a:pt x="31" y="97"/>
                    <a:pt x="33" y="99"/>
                  </a:cubicBezTo>
                  <a:lnTo>
                    <a:pt x="36" y="9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524">
              <a:extLst>
                <a:ext uri="{FF2B5EF4-FFF2-40B4-BE49-F238E27FC236}">
                  <a16:creationId xmlns:a16="http://schemas.microsoft.com/office/drawing/2014/main" id="{045ACDF3-802B-4401-A5E1-5F228226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644"/>
              <a:ext cx="57" cy="319"/>
            </a:xfrm>
            <a:custGeom>
              <a:avLst/>
              <a:gdLst>
                <a:gd name="T0" fmla="*/ 33 w 28"/>
                <a:gd name="T1" fmla="*/ 1276 h 159"/>
                <a:gd name="T2" fmla="*/ 33 w 28"/>
                <a:gd name="T3" fmla="*/ 1260 h 159"/>
                <a:gd name="T4" fmla="*/ 49 w 28"/>
                <a:gd name="T5" fmla="*/ 1204 h 159"/>
                <a:gd name="T6" fmla="*/ 128 w 28"/>
                <a:gd name="T7" fmla="*/ 1124 h 159"/>
                <a:gd name="T8" fmla="*/ 204 w 28"/>
                <a:gd name="T9" fmla="*/ 1035 h 159"/>
                <a:gd name="T10" fmla="*/ 236 w 28"/>
                <a:gd name="T11" fmla="*/ 849 h 159"/>
                <a:gd name="T12" fmla="*/ 204 w 28"/>
                <a:gd name="T13" fmla="*/ 656 h 159"/>
                <a:gd name="T14" fmla="*/ 145 w 28"/>
                <a:gd name="T15" fmla="*/ 281 h 159"/>
                <a:gd name="T16" fmla="*/ 49 w 28"/>
                <a:gd name="T17" fmla="*/ 16 h 159"/>
                <a:gd name="T18" fmla="*/ 41 w 28"/>
                <a:gd name="T19" fmla="*/ 0 h 159"/>
                <a:gd name="T20" fmla="*/ 24 w 28"/>
                <a:gd name="T21" fmla="*/ 16 h 159"/>
                <a:gd name="T22" fmla="*/ 0 w 28"/>
                <a:gd name="T23" fmla="*/ 64 h 159"/>
                <a:gd name="T24" fmla="*/ 33 w 28"/>
                <a:gd name="T25" fmla="*/ 72 h 159"/>
                <a:gd name="T26" fmla="*/ 49 w 28"/>
                <a:gd name="T27" fmla="*/ 40 h 159"/>
                <a:gd name="T28" fmla="*/ 33 w 28"/>
                <a:gd name="T29" fmla="*/ 24 h 159"/>
                <a:gd name="T30" fmla="*/ 24 w 28"/>
                <a:gd name="T31" fmla="*/ 32 h 159"/>
                <a:gd name="T32" fmla="*/ 108 w 28"/>
                <a:gd name="T33" fmla="*/ 289 h 159"/>
                <a:gd name="T34" fmla="*/ 169 w 28"/>
                <a:gd name="T35" fmla="*/ 664 h 159"/>
                <a:gd name="T36" fmla="*/ 204 w 28"/>
                <a:gd name="T37" fmla="*/ 849 h 159"/>
                <a:gd name="T38" fmla="*/ 169 w 28"/>
                <a:gd name="T39" fmla="*/ 1019 h 159"/>
                <a:gd name="T40" fmla="*/ 75 w 28"/>
                <a:gd name="T41" fmla="*/ 1132 h 159"/>
                <a:gd name="T42" fmla="*/ 24 w 28"/>
                <a:gd name="T43" fmla="*/ 1188 h 159"/>
                <a:gd name="T44" fmla="*/ 0 w 28"/>
                <a:gd name="T45" fmla="*/ 1260 h 159"/>
                <a:gd name="T46" fmla="*/ 0 w 28"/>
                <a:gd name="T47" fmla="*/ 1284 h 159"/>
                <a:gd name="T48" fmla="*/ 33 w 28"/>
                <a:gd name="T49" fmla="*/ 1276 h 1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159">
                  <a:moveTo>
                    <a:pt x="4" y="158"/>
                  </a:moveTo>
                  <a:cubicBezTo>
                    <a:pt x="4" y="157"/>
                    <a:pt x="4" y="157"/>
                    <a:pt x="4" y="156"/>
                  </a:cubicBezTo>
                  <a:cubicBezTo>
                    <a:pt x="4" y="154"/>
                    <a:pt x="5" y="152"/>
                    <a:pt x="6" y="149"/>
                  </a:cubicBezTo>
                  <a:cubicBezTo>
                    <a:pt x="8" y="146"/>
                    <a:pt x="12" y="143"/>
                    <a:pt x="15" y="139"/>
                  </a:cubicBezTo>
                  <a:cubicBezTo>
                    <a:pt x="19" y="136"/>
                    <a:pt x="22" y="132"/>
                    <a:pt x="24" y="128"/>
                  </a:cubicBezTo>
                  <a:cubicBezTo>
                    <a:pt x="27" y="121"/>
                    <a:pt x="28" y="113"/>
                    <a:pt x="28" y="105"/>
                  </a:cubicBezTo>
                  <a:cubicBezTo>
                    <a:pt x="28" y="96"/>
                    <a:pt x="27" y="88"/>
                    <a:pt x="24" y="81"/>
                  </a:cubicBezTo>
                  <a:cubicBezTo>
                    <a:pt x="18" y="65"/>
                    <a:pt x="18" y="53"/>
                    <a:pt x="17" y="35"/>
                  </a:cubicBezTo>
                  <a:cubicBezTo>
                    <a:pt x="16" y="22"/>
                    <a:pt x="12" y="13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5" y="6"/>
                    <a:pt x="6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15"/>
                    <a:pt x="12" y="23"/>
                    <a:pt x="13" y="36"/>
                  </a:cubicBezTo>
                  <a:cubicBezTo>
                    <a:pt x="14" y="53"/>
                    <a:pt x="14" y="66"/>
                    <a:pt x="20" y="82"/>
                  </a:cubicBezTo>
                  <a:cubicBezTo>
                    <a:pt x="23" y="89"/>
                    <a:pt x="24" y="97"/>
                    <a:pt x="24" y="105"/>
                  </a:cubicBezTo>
                  <a:cubicBezTo>
                    <a:pt x="24" y="112"/>
                    <a:pt x="23" y="120"/>
                    <a:pt x="20" y="126"/>
                  </a:cubicBezTo>
                  <a:cubicBezTo>
                    <a:pt x="18" y="131"/>
                    <a:pt x="13" y="135"/>
                    <a:pt x="9" y="140"/>
                  </a:cubicBezTo>
                  <a:cubicBezTo>
                    <a:pt x="7" y="142"/>
                    <a:pt x="5" y="145"/>
                    <a:pt x="3" y="147"/>
                  </a:cubicBezTo>
                  <a:cubicBezTo>
                    <a:pt x="1" y="150"/>
                    <a:pt x="0" y="153"/>
                    <a:pt x="0" y="156"/>
                  </a:cubicBezTo>
                  <a:cubicBezTo>
                    <a:pt x="0" y="157"/>
                    <a:pt x="0" y="158"/>
                    <a:pt x="0" y="159"/>
                  </a:cubicBezTo>
                  <a:lnTo>
                    <a:pt x="4" y="15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525">
              <a:extLst>
                <a:ext uri="{FF2B5EF4-FFF2-40B4-BE49-F238E27FC236}">
                  <a16:creationId xmlns:a16="http://schemas.microsoft.com/office/drawing/2014/main" id="{F810BF55-2B62-496C-AAAE-BC9B01A5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685"/>
              <a:ext cx="101" cy="274"/>
            </a:xfrm>
            <a:custGeom>
              <a:avLst/>
              <a:gdLst>
                <a:gd name="T0" fmla="*/ 0 w 50"/>
                <a:gd name="T1" fmla="*/ 1008 h 137"/>
                <a:gd name="T2" fmla="*/ 40 w 50"/>
                <a:gd name="T3" fmla="*/ 1072 h 137"/>
                <a:gd name="T4" fmla="*/ 97 w 50"/>
                <a:gd name="T5" fmla="*/ 1096 h 137"/>
                <a:gd name="T6" fmla="*/ 180 w 50"/>
                <a:gd name="T7" fmla="*/ 1064 h 137"/>
                <a:gd name="T8" fmla="*/ 232 w 50"/>
                <a:gd name="T9" fmla="*/ 976 h 137"/>
                <a:gd name="T10" fmla="*/ 248 w 50"/>
                <a:gd name="T11" fmla="*/ 816 h 137"/>
                <a:gd name="T12" fmla="*/ 307 w 50"/>
                <a:gd name="T13" fmla="*/ 680 h 137"/>
                <a:gd name="T14" fmla="*/ 380 w 50"/>
                <a:gd name="T15" fmla="*/ 336 h 137"/>
                <a:gd name="T16" fmla="*/ 412 w 50"/>
                <a:gd name="T17" fmla="*/ 32 h 137"/>
                <a:gd name="T18" fmla="*/ 412 w 50"/>
                <a:gd name="T19" fmla="*/ 0 h 137"/>
                <a:gd name="T20" fmla="*/ 380 w 50"/>
                <a:gd name="T21" fmla="*/ 0 h 137"/>
                <a:gd name="T22" fmla="*/ 380 w 50"/>
                <a:gd name="T23" fmla="*/ 32 h 137"/>
                <a:gd name="T24" fmla="*/ 347 w 50"/>
                <a:gd name="T25" fmla="*/ 328 h 137"/>
                <a:gd name="T26" fmla="*/ 273 w 50"/>
                <a:gd name="T27" fmla="*/ 664 h 137"/>
                <a:gd name="T28" fmla="*/ 216 w 50"/>
                <a:gd name="T29" fmla="*/ 808 h 137"/>
                <a:gd name="T30" fmla="*/ 196 w 50"/>
                <a:gd name="T31" fmla="*/ 968 h 137"/>
                <a:gd name="T32" fmla="*/ 156 w 50"/>
                <a:gd name="T33" fmla="*/ 1040 h 137"/>
                <a:gd name="T34" fmla="*/ 97 w 50"/>
                <a:gd name="T35" fmla="*/ 1064 h 137"/>
                <a:gd name="T36" fmla="*/ 57 w 50"/>
                <a:gd name="T37" fmla="*/ 1056 h 137"/>
                <a:gd name="T38" fmla="*/ 32 w 50"/>
                <a:gd name="T39" fmla="*/ 1000 h 137"/>
                <a:gd name="T40" fmla="*/ 0 w 50"/>
                <a:gd name="T41" fmla="*/ 1008 h 1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0" h="137">
                  <a:moveTo>
                    <a:pt x="0" y="126"/>
                  </a:moveTo>
                  <a:cubicBezTo>
                    <a:pt x="1" y="130"/>
                    <a:pt x="3" y="132"/>
                    <a:pt x="5" y="134"/>
                  </a:cubicBezTo>
                  <a:cubicBezTo>
                    <a:pt x="7" y="136"/>
                    <a:pt x="9" y="137"/>
                    <a:pt x="12" y="137"/>
                  </a:cubicBezTo>
                  <a:cubicBezTo>
                    <a:pt x="15" y="137"/>
                    <a:pt x="19" y="135"/>
                    <a:pt x="22" y="133"/>
                  </a:cubicBezTo>
                  <a:cubicBezTo>
                    <a:pt x="25" y="130"/>
                    <a:pt x="27" y="126"/>
                    <a:pt x="28" y="122"/>
                  </a:cubicBezTo>
                  <a:cubicBezTo>
                    <a:pt x="29" y="115"/>
                    <a:pt x="28" y="108"/>
                    <a:pt x="30" y="102"/>
                  </a:cubicBezTo>
                  <a:cubicBezTo>
                    <a:pt x="31" y="96"/>
                    <a:pt x="35" y="91"/>
                    <a:pt x="37" y="85"/>
                  </a:cubicBezTo>
                  <a:cubicBezTo>
                    <a:pt x="42" y="71"/>
                    <a:pt x="43" y="55"/>
                    <a:pt x="46" y="42"/>
                  </a:cubicBezTo>
                  <a:cubicBezTo>
                    <a:pt x="48" y="30"/>
                    <a:pt x="50" y="16"/>
                    <a:pt x="50" y="4"/>
                  </a:cubicBezTo>
                  <a:cubicBezTo>
                    <a:pt x="50" y="3"/>
                    <a:pt x="50" y="2"/>
                    <a:pt x="5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3"/>
                    <a:pt x="46" y="4"/>
                  </a:cubicBezTo>
                  <a:cubicBezTo>
                    <a:pt x="46" y="16"/>
                    <a:pt x="44" y="29"/>
                    <a:pt x="42" y="41"/>
                  </a:cubicBezTo>
                  <a:cubicBezTo>
                    <a:pt x="39" y="55"/>
                    <a:pt x="38" y="70"/>
                    <a:pt x="33" y="83"/>
                  </a:cubicBezTo>
                  <a:cubicBezTo>
                    <a:pt x="31" y="89"/>
                    <a:pt x="28" y="94"/>
                    <a:pt x="26" y="101"/>
                  </a:cubicBezTo>
                  <a:cubicBezTo>
                    <a:pt x="24" y="108"/>
                    <a:pt x="25" y="115"/>
                    <a:pt x="24" y="121"/>
                  </a:cubicBezTo>
                  <a:cubicBezTo>
                    <a:pt x="23" y="124"/>
                    <a:pt x="21" y="127"/>
                    <a:pt x="19" y="130"/>
                  </a:cubicBezTo>
                  <a:cubicBezTo>
                    <a:pt x="17" y="132"/>
                    <a:pt x="14" y="133"/>
                    <a:pt x="12" y="133"/>
                  </a:cubicBezTo>
                  <a:cubicBezTo>
                    <a:pt x="10" y="133"/>
                    <a:pt x="9" y="133"/>
                    <a:pt x="7" y="132"/>
                  </a:cubicBezTo>
                  <a:cubicBezTo>
                    <a:pt x="6" y="130"/>
                    <a:pt x="5" y="128"/>
                    <a:pt x="4" y="125"/>
                  </a:cubicBezTo>
                  <a:lnTo>
                    <a:pt x="0" y="12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Freeform 526">
              <a:extLst>
                <a:ext uri="{FF2B5EF4-FFF2-40B4-BE49-F238E27FC236}">
                  <a16:creationId xmlns:a16="http://schemas.microsoft.com/office/drawing/2014/main" id="{F9D607E1-8504-47A4-8558-5EDA219B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654"/>
              <a:ext cx="96" cy="295"/>
            </a:xfrm>
            <a:custGeom>
              <a:avLst/>
              <a:gdLst>
                <a:gd name="T0" fmla="*/ 192 w 48"/>
                <a:gd name="T1" fmla="*/ 1116 h 147"/>
                <a:gd name="T2" fmla="*/ 184 w 48"/>
                <a:gd name="T3" fmla="*/ 1148 h 147"/>
                <a:gd name="T4" fmla="*/ 168 w 48"/>
                <a:gd name="T5" fmla="*/ 1156 h 147"/>
                <a:gd name="T6" fmla="*/ 128 w 48"/>
                <a:gd name="T7" fmla="*/ 1140 h 147"/>
                <a:gd name="T8" fmla="*/ 56 w 48"/>
                <a:gd name="T9" fmla="*/ 1076 h 147"/>
                <a:gd name="T10" fmla="*/ 32 w 48"/>
                <a:gd name="T11" fmla="*/ 979 h 147"/>
                <a:gd name="T12" fmla="*/ 40 w 48"/>
                <a:gd name="T13" fmla="*/ 923 h 147"/>
                <a:gd name="T14" fmla="*/ 128 w 48"/>
                <a:gd name="T15" fmla="*/ 704 h 147"/>
                <a:gd name="T16" fmla="*/ 240 w 48"/>
                <a:gd name="T17" fmla="*/ 484 h 147"/>
                <a:gd name="T18" fmla="*/ 384 w 48"/>
                <a:gd name="T19" fmla="*/ 16 h 147"/>
                <a:gd name="T20" fmla="*/ 376 w 48"/>
                <a:gd name="T21" fmla="*/ 0 h 147"/>
                <a:gd name="T22" fmla="*/ 344 w 48"/>
                <a:gd name="T23" fmla="*/ 0 h 147"/>
                <a:gd name="T24" fmla="*/ 352 w 48"/>
                <a:gd name="T25" fmla="*/ 16 h 147"/>
                <a:gd name="T26" fmla="*/ 216 w 48"/>
                <a:gd name="T27" fmla="*/ 476 h 147"/>
                <a:gd name="T28" fmla="*/ 104 w 48"/>
                <a:gd name="T29" fmla="*/ 688 h 147"/>
                <a:gd name="T30" fmla="*/ 8 w 48"/>
                <a:gd name="T31" fmla="*/ 915 h 147"/>
                <a:gd name="T32" fmla="*/ 0 w 48"/>
                <a:gd name="T33" fmla="*/ 979 h 147"/>
                <a:gd name="T34" fmla="*/ 24 w 48"/>
                <a:gd name="T35" fmla="*/ 1092 h 147"/>
                <a:gd name="T36" fmla="*/ 112 w 48"/>
                <a:gd name="T37" fmla="*/ 1172 h 147"/>
                <a:gd name="T38" fmla="*/ 168 w 48"/>
                <a:gd name="T39" fmla="*/ 1188 h 147"/>
                <a:gd name="T40" fmla="*/ 208 w 48"/>
                <a:gd name="T41" fmla="*/ 1164 h 147"/>
                <a:gd name="T42" fmla="*/ 224 w 48"/>
                <a:gd name="T43" fmla="*/ 1116 h 147"/>
                <a:gd name="T44" fmla="*/ 192 w 48"/>
                <a:gd name="T45" fmla="*/ 1116 h 1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8" h="147">
                  <a:moveTo>
                    <a:pt x="24" y="138"/>
                  </a:moveTo>
                  <a:cubicBezTo>
                    <a:pt x="24" y="140"/>
                    <a:pt x="24" y="141"/>
                    <a:pt x="23" y="142"/>
                  </a:cubicBezTo>
                  <a:cubicBezTo>
                    <a:pt x="23" y="142"/>
                    <a:pt x="22" y="143"/>
                    <a:pt x="21" y="143"/>
                  </a:cubicBezTo>
                  <a:cubicBezTo>
                    <a:pt x="19" y="143"/>
                    <a:pt x="18" y="142"/>
                    <a:pt x="16" y="141"/>
                  </a:cubicBezTo>
                  <a:cubicBezTo>
                    <a:pt x="12" y="139"/>
                    <a:pt x="9" y="136"/>
                    <a:pt x="7" y="133"/>
                  </a:cubicBezTo>
                  <a:cubicBezTo>
                    <a:pt x="5" y="129"/>
                    <a:pt x="4" y="125"/>
                    <a:pt x="4" y="121"/>
                  </a:cubicBezTo>
                  <a:cubicBezTo>
                    <a:pt x="4" y="119"/>
                    <a:pt x="4" y="116"/>
                    <a:pt x="5" y="114"/>
                  </a:cubicBezTo>
                  <a:cubicBezTo>
                    <a:pt x="6" y="105"/>
                    <a:pt x="11" y="96"/>
                    <a:pt x="16" y="87"/>
                  </a:cubicBezTo>
                  <a:cubicBezTo>
                    <a:pt x="21" y="78"/>
                    <a:pt x="27" y="69"/>
                    <a:pt x="30" y="60"/>
                  </a:cubicBezTo>
                  <a:cubicBezTo>
                    <a:pt x="38" y="43"/>
                    <a:pt x="47" y="22"/>
                    <a:pt x="48" y="2"/>
                  </a:cubicBezTo>
                  <a:cubicBezTo>
                    <a:pt x="48" y="1"/>
                    <a:pt x="47" y="0"/>
                    <a:pt x="4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4" y="1"/>
                    <a:pt x="44" y="2"/>
                  </a:cubicBezTo>
                  <a:cubicBezTo>
                    <a:pt x="44" y="21"/>
                    <a:pt x="34" y="41"/>
                    <a:pt x="27" y="59"/>
                  </a:cubicBezTo>
                  <a:cubicBezTo>
                    <a:pt x="23" y="67"/>
                    <a:pt x="18" y="76"/>
                    <a:pt x="13" y="85"/>
                  </a:cubicBezTo>
                  <a:cubicBezTo>
                    <a:pt x="7" y="94"/>
                    <a:pt x="3" y="104"/>
                    <a:pt x="1" y="113"/>
                  </a:cubicBezTo>
                  <a:cubicBezTo>
                    <a:pt x="0" y="116"/>
                    <a:pt x="0" y="118"/>
                    <a:pt x="0" y="121"/>
                  </a:cubicBezTo>
                  <a:cubicBezTo>
                    <a:pt x="0" y="126"/>
                    <a:pt x="1" y="131"/>
                    <a:pt x="3" y="135"/>
                  </a:cubicBezTo>
                  <a:cubicBezTo>
                    <a:pt x="6" y="139"/>
                    <a:pt x="9" y="143"/>
                    <a:pt x="14" y="145"/>
                  </a:cubicBezTo>
                  <a:cubicBezTo>
                    <a:pt x="16" y="146"/>
                    <a:pt x="18" y="147"/>
                    <a:pt x="21" y="147"/>
                  </a:cubicBezTo>
                  <a:cubicBezTo>
                    <a:pt x="23" y="147"/>
                    <a:pt x="25" y="146"/>
                    <a:pt x="26" y="144"/>
                  </a:cubicBezTo>
                  <a:cubicBezTo>
                    <a:pt x="28" y="143"/>
                    <a:pt x="28" y="141"/>
                    <a:pt x="28" y="138"/>
                  </a:cubicBezTo>
                  <a:lnTo>
                    <a:pt x="24" y="13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527">
              <a:extLst>
                <a:ext uri="{FF2B5EF4-FFF2-40B4-BE49-F238E27FC236}">
                  <a16:creationId xmlns:a16="http://schemas.microsoft.com/office/drawing/2014/main" id="{DC60489C-98DC-43E9-84EB-B86B258E8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480"/>
              <a:ext cx="791" cy="70"/>
            </a:xfrm>
            <a:custGeom>
              <a:avLst/>
              <a:gdLst>
                <a:gd name="T0" fmla="*/ 3164 w 394"/>
                <a:gd name="T1" fmla="*/ 0 h 35"/>
                <a:gd name="T2" fmla="*/ 3164 w 394"/>
                <a:gd name="T3" fmla="*/ 0 h 35"/>
                <a:gd name="T4" fmla="*/ 1733 w 394"/>
                <a:gd name="T5" fmla="*/ 248 h 35"/>
                <a:gd name="T6" fmla="*/ 8 w 394"/>
                <a:gd name="T7" fmla="*/ 80 h 35"/>
                <a:gd name="T8" fmla="*/ 0 w 394"/>
                <a:gd name="T9" fmla="*/ 112 h 35"/>
                <a:gd name="T10" fmla="*/ 1733 w 394"/>
                <a:gd name="T11" fmla="*/ 280 h 35"/>
                <a:gd name="T12" fmla="*/ 3188 w 394"/>
                <a:gd name="T13" fmla="*/ 32 h 35"/>
                <a:gd name="T14" fmla="*/ 3164 w 394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4" h="35">
                  <a:moveTo>
                    <a:pt x="391" y="0"/>
                  </a:moveTo>
                  <a:cubicBezTo>
                    <a:pt x="391" y="0"/>
                    <a:pt x="391" y="0"/>
                    <a:pt x="391" y="0"/>
                  </a:cubicBezTo>
                  <a:cubicBezTo>
                    <a:pt x="389" y="2"/>
                    <a:pt x="341" y="31"/>
                    <a:pt x="214" y="31"/>
                  </a:cubicBezTo>
                  <a:cubicBezTo>
                    <a:pt x="159" y="31"/>
                    <a:pt x="89" y="25"/>
                    <a:pt x="1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8" y="29"/>
                    <a:pt x="159" y="35"/>
                    <a:pt x="214" y="35"/>
                  </a:cubicBezTo>
                  <a:cubicBezTo>
                    <a:pt x="345" y="35"/>
                    <a:pt x="393" y="4"/>
                    <a:pt x="394" y="4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528">
              <a:extLst>
                <a:ext uri="{FF2B5EF4-FFF2-40B4-BE49-F238E27FC236}">
                  <a16:creationId xmlns:a16="http://schemas.microsoft.com/office/drawing/2014/main" id="{D6F3FB64-2F68-48C4-92D9-68D6932FC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546"/>
              <a:ext cx="813" cy="74"/>
            </a:xfrm>
            <a:custGeom>
              <a:avLst/>
              <a:gdLst>
                <a:gd name="T0" fmla="*/ 3268 w 405"/>
                <a:gd name="T1" fmla="*/ 0 h 37"/>
                <a:gd name="T2" fmla="*/ 3260 w 405"/>
                <a:gd name="T3" fmla="*/ 8 h 37"/>
                <a:gd name="T4" fmla="*/ 1724 w 405"/>
                <a:gd name="T5" fmla="*/ 264 h 37"/>
                <a:gd name="T6" fmla="*/ 8 w 405"/>
                <a:gd name="T7" fmla="*/ 32 h 37"/>
                <a:gd name="T8" fmla="*/ 0 w 405"/>
                <a:gd name="T9" fmla="*/ 64 h 37"/>
                <a:gd name="T10" fmla="*/ 1724 w 405"/>
                <a:gd name="T11" fmla="*/ 296 h 37"/>
                <a:gd name="T12" fmla="*/ 3276 w 405"/>
                <a:gd name="T13" fmla="*/ 32 h 37"/>
                <a:gd name="T14" fmla="*/ 3268 w 405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5" h="37">
                  <a:moveTo>
                    <a:pt x="404" y="0"/>
                  </a:moveTo>
                  <a:cubicBezTo>
                    <a:pt x="404" y="0"/>
                    <a:pt x="403" y="1"/>
                    <a:pt x="403" y="1"/>
                  </a:cubicBezTo>
                  <a:cubicBezTo>
                    <a:pt x="395" y="4"/>
                    <a:pt x="330" y="33"/>
                    <a:pt x="213" y="33"/>
                  </a:cubicBezTo>
                  <a:cubicBezTo>
                    <a:pt x="155" y="33"/>
                    <a:pt x="84" y="26"/>
                    <a:pt x="1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3" y="30"/>
                    <a:pt x="154" y="37"/>
                    <a:pt x="213" y="37"/>
                  </a:cubicBezTo>
                  <a:cubicBezTo>
                    <a:pt x="338" y="37"/>
                    <a:pt x="405" y="4"/>
                    <a:pt x="405" y="4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Freeform 529">
              <a:extLst>
                <a:ext uri="{FF2B5EF4-FFF2-40B4-BE49-F238E27FC236}">
                  <a16:creationId xmlns:a16="http://schemas.microsoft.com/office/drawing/2014/main" id="{E044C8FD-6615-45B9-863D-CB73FFBEA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219"/>
              <a:ext cx="64" cy="297"/>
            </a:xfrm>
            <a:custGeom>
              <a:avLst/>
              <a:gdLst>
                <a:gd name="T0" fmla="*/ 248 w 32"/>
                <a:gd name="T1" fmla="*/ 1196 h 148"/>
                <a:gd name="T2" fmla="*/ 256 w 32"/>
                <a:gd name="T3" fmla="*/ 1140 h 148"/>
                <a:gd name="T4" fmla="*/ 200 w 32"/>
                <a:gd name="T5" fmla="*/ 907 h 148"/>
                <a:gd name="T6" fmla="*/ 112 w 32"/>
                <a:gd name="T7" fmla="*/ 688 h 148"/>
                <a:gd name="T8" fmla="*/ 32 w 32"/>
                <a:gd name="T9" fmla="*/ 289 h 148"/>
                <a:gd name="T10" fmla="*/ 96 w 32"/>
                <a:gd name="T11" fmla="*/ 24 h 148"/>
                <a:gd name="T12" fmla="*/ 80 w 32"/>
                <a:gd name="T13" fmla="*/ 16 h 148"/>
                <a:gd name="T14" fmla="*/ 80 w 32"/>
                <a:gd name="T15" fmla="*/ 32 h 148"/>
                <a:gd name="T16" fmla="*/ 88 w 32"/>
                <a:gd name="T17" fmla="*/ 32 h 148"/>
                <a:gd name="T18" fmla="*/ 128 w 32"/>
                <a:gd name="T19" fmla="*/ 48 h 148"/>
                <a:gd name="T20" fmla="*/ 152 w 32"/>
                <a:gd name="T21" fmla="*/ 104 h 148"/>
                <a:gd name="T22" fmla="*/ 184 w 32"/>
                <a:gd name="T23" fmla="*/ 96 h 148"/>
                <a:gd name="T24" fmla="*/ 152 w 32"/>
                <a:gd name="T25" fmla="*/ 32 h 148"/>
                <a:gd name="T26" fmla="*/ 88 w 32"/>
                <a:gd name="T27" fmla="*/ 0 h 148"/>
                <a:gd name="T28" fmla="*/ 80 w 32"/>
                <a:gd name="T29" fmla="*/ 0 h 148"/>
                <a:gd name="T30" fmla="*/ 72 w 32"/>
                <a:gd name="T31" fmla="*/ 0 h 148"/>
                <a:gd name="T32" fmla="*/ 72 w 32"/>
                <a:gd name="T33" fmla="*/ 8 h 148"/>
                <a:gd name="T34" fmla="*/ 0 w 32"/>
                <a:gd name="T35" fmla="*/ 289 h 148"/>
                <a:gd name="T36" fmla="*/ 80 w 32"/>
                <a:gd name="T37" fmla="*/ 704 h 148"/>
                <a:gd name="T38" fmla="*/ 168 w 32"/>
                <a:gd name="T39" fmla="*/ 915 h 148"/>
                <a:gd name="T40" fmla="*/ 224 w 32"/>
                <a:gd name="T41" fmla="*/ 1140 h 148"/>
                <a:gd name="T42" fmla="*/ 224 w 32"/>
                <a:gd name="T43" fmla="*/ 1188 h 148"/>
                <a:gd name="T44" fmla="*/ 248 w 32"/>
                <a:gd name="T45" fmla="*/ 1196 h 1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2" h="148">
                  <a:moveTo>
                    <a:pt x="31" y="148"/>
                  </a:moveTo>
                  <a:cubicBezTo>
                    <a:pt x="32" y="146"/>
                    <a:pt x="32" y="144"/>
                    <a:pt x="32" y="141"/>
                  </a:cubicBezTo>
                  <a:cubicBezTo>
                    <a:pt x="32" y="132"/>
                    <a:pt x="29" y="122"/>
                    <a:pt x="25" y="112"/>
                  </a:cubicBezTo>
                  <a:cubicBezTo>
                    <a:pt x="21" y="102"/>
                    <a:pt x="16" y="92"/>
                    <a:pt x="14" y="85"/>
                  </a:cubicBezTo>
                  <a:cubicBezTo>
                    <a:pt x="9" y="70"/>
                    <a:pt x="4" y="52"/>
                    <a:pt x="4" y="36"/>
                  </a:cubicBezTo>
                  <a:cubicBezTo>
                    <a:pt x="4" y="24"/>
                    <a:pt x="6" y="13"/>
                    <a:pt x="12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4"/>
                    <a:pt x="15" y="5"/>
                    <a:pt x="16" y="6"/>
                  </a:cubicBezTo>
                  <a:cubicBezTo>
                    <a:pt x="17" y="8"/>
                    <a:pt x="18" y="10"/>
                    <a:pt x="19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2"/>
                    <a:pt x="14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" y="12"/>
                    <a:pt x="0" y="24"/>
                    <a:pt x="0" y="36"/>
                  </a:cubicBezTo>
                  <a:cubicBezTo>
                    <a:pt x="0" y="53"/>
                    <a:pt x="5" y="71"/>
                    <a:pt x="10" y="87"/>
                  </a:cubicBezTo>
                  <a:cubicBezTo>
                    <a:pt x="13" y="94"/>
                    <a:pt x="17" y="104"/>
                    <a:pt x="21" y="113"/>
                  </a:cubicBezTo>
                  <a:cubicBezTo>
                    <a:pt x="25" y="123"/>
                    <a:pt x="28" y="133"/>
                    <a:pt x="28" y="141"/>
                  </a:cubicBezTo>
                  <a:cubicBezTo>
                    <a:pt x="28" y="143"/>
                    <a:pt x="28" y="145"/>
                    <a:pt x="28" y="147"/>
                  </a:cubicBezTo>
                  <a:lnTo>
                    <a:pt x="31" y="1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530">
              <a:extLst>
                <a:ext uri="{FF2B5EF4-FFF2-40B4-BE49-F238E27FC236}">
                  <a16:creationId xmlns:a16="http://schemas.microsoft.com/office/drawing/2014/main" id="{2A1A1DDC-52B9-41B2-890F-23494EED1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008"/>
              <a:ext cx="36" cy="434"/>
            </a:xfrm>
            <a:custGeom>
              <a:avLst/>
              <a:gdLst>
                <a:gd name="T0" fmla="*/ 88 w 18"/>
                <a:gd name="T1" fmla="*/ 1744 h 216"/>
                <a:gd name="T2" fmla="*/ 32 w 18"/>
                <a:gd name="T3" fmla="*/ 1396 h 216"/>
                <a:gd name="T4" fmla="*/ 144 w 18"/>
                <a:gd name="T5" fmla="*/ 428 h 216"/>
                <a:gd name="T6" fmla="*/ 56 w 18"/>
                <a:gd name="T7" fmla="*/ 0 h 216"/>
                <a:gd name="T8" fmla="*/ 32 w 18"/>
                <a:gd name="T9" fmla="*/ 8 h 216"/>
                <a:gd name="T10" fmla="*/ 112 w 18"/>
                <a:gd name="T11" fmla="*/ 428 h 216"/>
                <a:gd name="T12" fmla="*/ 0 w 18"/>
                <a:gd name="T13" fmla="*/ 1396 h 216"/>
                <a:gd name="T14" fmla="*/ 56 w 18"/>
                <a:gd name="T15" fmla="*/ 1752 h 216"/>
                <a:gd name="T16" fmla="*/ 88 w 18"/>
                <a:gd name="T17" fmla="*/ 1744 h 2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216">
                  <a:moveTo>
                    <a:pt x="11" y="215"/>
                  </a:moveTo>
                  <a:cubicBezTo>
                    <a:pt x="6" y="201"/>
                    <a:pt x="4" y="186"/>
                    <a:pt x="4" y="172"/>
                  </a:cubicBezTo>
                  <a:cubicBezTo>
                    <a:pt x="4" y="132"/>
                    <a:pt x="18" y="93"/>
                    <a:pt x="18" y="53"/>
                  </a:cubicBezTo>
                  <a:cubicBezTo>
                    <a:pt x="18" y="35"/>
                    <a:pt x="15" y="17"/>
                    <a:pt x="7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2" y="18"/>
                    <a:pt x="14" y="35"/>
                    <a:pt x="14" y="53"/>
                  </a:cubicBezTo>
                  <a:cubicBezTo>
                    <a:pt x="14" y="92"/>
                    <a:pt x="0" y="131"/>
                    <a:pt x="0" y="172"/>
                  </a:cubicBezTo>
                  <a:cubicBezTo>
                    <a:pt x="0" y="187"/>
                    <a:pt x="2" y="201"/>
                    <a:pt x="7" y="216"/>
                  </a:cubicBezTo>
                  <a:lnTo>
                    <a:pt x="11" y="21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Freeform 531">
              <a:extLst>
                <a:ext uri="{FF2B5EF4-FFF2-40B4-BE49-F238E27FC236}">
                  <a16:creationId xmlns:a16="http://schemas.microsoft.com/office/drawing/2014/main" id="{03CF5B6D-CF22-41CF-9778-A5410E42D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028"/>
              <a:ext cx="58" cy="498"/>
            </a:xfrm>
            <a:custGeom>
              <a:avLst/>
              <a:gdLst>
                <a:gd name="T0" fmla="*/ 32 w 29"/>
                <a:gd name="T1" fmla="*/ 2008 h 248"/>
                <a:gd name="T2" fmla="*/ 192 w 29"/>
                <a:gd name="T3" fmla="*/ 1116 h 248"/>
                <a:gd name="T4" fmla="*/ 232 w 29"/>
                <a:gd name="T5" fmla="*/ 737 h 248"/>
                <a:gd name="T6" fmla="*/ 136 w 29"/>
                <a:gd name="T7" fmla="*/ 24 h 248"/>
                <a:gd name="T8" fmla="*/ 128 w 29"/>
                <a:gd name="T9" fmla="*/ 16 h 248"/>
                <a:gd name="T10" fmla="*/ 120 w 29"/>
                <a:gd name="T11" fmla="*/ 8 h 248"/>
                <a:gd name="T12" fmla="*/ 88 w 29"/>
                <a:gd name="T13" fmla="*/ 0 h 248"/>
                <a:gd name="T14" fmla="*/ 48 w 29"/>
                <a:gd name="T15" fmla="*/ 24 h 248"/>
                <a:gd name="T16" fmla="*/ 24 w 29"/>
                <a:gd name="T17" fmla="*/ 56 h 248"/>
                <a:gd name="T18" fmla="*/ 48 w 29"/>
                <a:gd name="T19" fmla="*/ 72 h 248"/>
                <a:gd name="T20" fmla="*/ 72 w 29"/>
                <a:gd name="T21" fmla="*/ 40 h 248"/>
                <a:gd name="T22" fmla="*/ 88 w 29"/>
                <a:gd name="T23" fmla="*/ 32 h 248"/>
                <a:gd name="T24" fmla="*/ 112 w 29"/>
                <a:gd name="T25" fmla="*/ 40 h 248"/>
                <a:gd name="T26" fmla="*/ 120 w 29"/>
                <a:gd name="T27" fmla="*/ 24 h 248"/>
                <a:gd name="T28" fmla="*/ 104 w 29"/>
                <a:gd name="T29" fmla="*/ 32 h 248"/>
                <a:gd name="T30" fmla="*/ 200 w 29"/>
                <a:gd name="T31" fmla="*/ 737 h 248"/>
                <a:gd name="T32" fmla="*/ 160 w 29"/>
                <a:gd name="T33" fmla="*/ 1108 h 248"/>
                <a:gd name="T34" fmla="*/ 0 w 29"/>
                <a:gd name="T35" fmla="*/ 2008 h 248"/>
                <a:gd name="T36" fmla="*/ 32 w 29"/>
                <a:gd name="T37" fmla="*/ 2008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9" h="248">
                  <a:moveTo>
                    <a:pt x="4" y="248"/>
                  </a:moveTo>
                  <a:cubicBezTo>
                    <a:pt x="4" y="211"/>
                    <a:pt x="15" y="175"/>
                    <a:pt x="24" y="138"/>
                  </a:cubicBezTo>
                  <a:cubicBezTo>
                    <a:pt x="27" y="122"/>
                    <a:pt x="29" y="106"/>
                    <a:pt x="29" y="91"/>
                  </a:cubicBezTo>
                  <a:cubicBezTo>
                    <a:pt x="29" y="61"/>
                    <a:pt x="23" y="34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9" y="0"/>
                    <a:pt x="7" y="1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8"/>
                    <a:pt x="8" y="6"/>
                    <a:pt x="9" y="5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2" y="4"/>
                    <a:pt x="13" y="4"/>
                    <a:pt x="14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9" y="34"/>
                    <a:pt x="25" y="62"/>
                    <a:pt x="25" y="91"/>
                  </a:cubicBezTo>
                  <a:cubicBezTo>
                    <a:pt x="25" y="106"/>
                    <a:pt x="23" y="121"/>
                    <a:pt x="20" y="137"/>
                  </a:cubicBezTo>
                  <a:cubicBezTo>
                    <a:pt x="12" y="174"/>
                    <a:pt x="1" y="210"/>
                    <a:pt x="0" y="248"/>
                  </a:cubicBezTo>
                  <a:lnTo>
                    <a:pt x="4" y="24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532">
              <a:extLst>
                <a:ext uri="{FF2B5EF4-FFF2-40B4-BE49-F238E27FC236}">
                  <a16:creationId xmlns:a16="http://schemas.microsoft.com/office/drawing/2014/main" id="{A1592CDC-AEA9-4D1D-9F7D-16883110F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926"/>
              <a:ext cx="90" cy="486"/>
            </a:xfrm>
            <a:custGeom>
              <a:avLst/>
              <a:gdLst>
                <a:gd name="T0" fmla="*/ 360 w 45"/>
                <a:gd name="T1" fmla="*/ 1960 h 242"/>
                <a:gd name="T2" fmla="*/ 192 w 45"/>
                <a:gd name="T3" fmla="*/ 1157 h 242"/>
                <a:gd name="T4" fmla="*/ 32 w 45"/>
                <a:gd name="T5" fmla="*/ 355 h 242"/>
                <a:gd name="T6" fmla="*/ 88 w 45"/>
                <a:gd name="T7" fmla="*/ 8 h 242"/>
                <a:gd name="T8" fmla="*/ 56 w 45"/>
                <a:gd name="T9" fmla="*/ 0 h 242"/>
                <a:gd name="T10" fmla="*/ 0 w 45"/>
                <a:gd name="T11" fmla="*/ 355 h 242"/>
                <a:gd name="T12" fmla="*/ 160 w 45"/>
                <a:gd name="T13" fmla="*/ 1165 h 242"/>
                <a:gd name="T14" fmla="*/ 328 w 45"/>
                <a:gd name="T15" fmla="*/ 1960 h 242"/>
                <a:gd name="T16" fmla="*/ 360 w 45"/>
                <a:gd name="T17" fmla="*/ 1960 h 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42">
                  <a:moveTo>
                    <a:pt x="45" y="242"/>
                  </a:moveTo>
                  <a:cubicBezTo>
                    <a:pt x="45" y="210"/>
                    <a:pt x="34" y="176"/>
                    <a:pt x="24" y="143"/>
                  </a:cubicBezTo>
                  <a:cubicBezTo>
                    <a:pt x="14" y="109"/>
                    <a:pt x="4" y="76"/>
                    <a:pt x="4" y="44"/>
                  </a:cubicBezTo>
                  <a:cubicBezTo>
                    <a:pt x="4" y="29"/>
                    <a:pt x="6" y="15"/>
                    <a:pt x="11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14"/>
                    <a:pt x="0" y="29"/>
                    <a:pt x="0" y="44"/>
                  </a:cubicBezTo>
                  <a:cubicBezTo>
                    <a:pt x="0" y="77"/>
                    <a:pt x="10" y="111"/>
                    <a:pt x="20" y="144"/>
                  </a:cubicBezTo>
                  <a:cubicBezTo>
                    <a:pt x="31" y="177"/>
                    <a:pt x="41" y="210"/>
                    <a:pt x="41" y="242"/>
                  </a:cubicBezTo>
                  <a:lnTo>
                    <a:pt x="45" y="24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Freeform 533">
              <a:extLst>
                <a:ext uri="{FF2B5EF4-FFF2-40B4-BE49-F238E27FC236}">
                  <a16:creationId xmlns:a16="http://schemas.microsoft.com/office/drawing/2014/main" id="{F18E37B8-2DAA-4564-AAC7-665D407C7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333"/>
              <a:ext cx="22" cy="209"/>
            </a:xfrm>
            <a:custGeom>
              <a:avLst/>
              <a:gdLst>
                <a:gd name="T0" fmla="*/ 88 w 11"/>
                <a:gd name="T1" fmla="*/ 828 h 104"/>
                <a:gd name="T2" fmla="*/ 40 w 11"/>
                <a:gd name="T3" fmla="*/ 635 h 104"/>
                <a:gd name="T4" fmla="*/ 48 w 11"/>
                <a:gd name="T5" fmla="*/ 561 h 104"/>
                <a:gd name="T6" fmla="*/ 56 w 11"/>
                <a:gd name="T7" fmla="*/ 356 h 104"/>
                <a:gd name="T8" fmla="*/ 32 w 11"/>
                <a:gd name="T9" fmla="*/ 0 h 104"/>
                <a:gd name="T10" fmla="*/ 0 w 11"/>
                <a:gd name="T11" fmla="*/ 0 h 104"/>
                <a:gd name="T12" fmla="*/ 24 w 11"/>
                <a:gd name="T13" fmla="*/ 356 h 104"/>
                <a:gd name="T14" fmla="*/ 16 w 11"/>
                <a:gd name="T15" fmla="*/ 561 h 104"/>
                <a:gd name="T16" fmla="*/ 8 w 11"/>
                <a:gd name="T17" fmla="*/ 635 h 104"/>
                <a:gd name="T18" fmla="*/ 56 w 11"/>
                <a:gd name="T19" fmla="*/ 844 h 104"/>
                <a:gd name="T20" fmla="*/ 88 w 11"/>
                <a:gd name="T21" fmla="*/ 828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04">
                  <a:moveTo>
                    <a:pt x="11" y="102"/>
                  </a:moveTo>
                  <a:cubicBezTo>
                    <a:pt x="7" y="95"/>
                    <a:pt x="5" y="86"/>
                    <a:pt x="5" y="78"/>
                  </a:cubicBezTo>
                  <a:cubicBezTo>
                    <a:pt x="5" y="75"/>
                    <a:pt x="6" y="72"/>
                    <a:pt x="6" y="69"/>
                  </a:cubicBezTo>
                  <a:cubicBezTo>
                    <a:pt x="7" y="61"/>
                    <a:pt x="7" y="52"/>
                    <a:pt x="7" y="44"/>
                  </a:cubicBezTo>
                  <a:cubicBezTo>
                    <a:pt x="7" y="30"/>
                    <a:pt x="6" y="16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6"/>
                    <a:pt x="3" y="30"/>
                    <a:pt x="3" y="44"/>
                  </a:cubicBezTo>
                  <a:cubicBezTo>
                    <a:pt x="3" y="52"/>
                    <a:pt x="3" y="60"/>
                    <a:pt x="2" y="69"/>
                  </a:cubicBezTo>
                  <a:cubicBezTo>
                    <a:pt x="2" y="72"/>
                    <a:pt x="1" y="75"/>
                    <a:pt x="1" y="78"/>
                  </a:cubicBezTo>
                  <a:cubicBezTo>
                    <a:pt x="1" y="87"/>
                    <a:pt x="3" y="96"/>
                    <a:pt x="7" y="104"/>
                  </a:cubicBezTo>
                  <a:lnTo>
                    <a:pt x="11" y="10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534">
              <a:extLst>
                <a:ext uri="{FF2B5EF4-FFF2-40B4-BE49-F238E27FC236}">
                  <a16:creationId xmlns:a16="http://schemas.microsoft.com/office/drawing/2014/main" id="{B33D43F1-8D03-4D65-9201-5EC71039D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612"/>
              <a:ext cx="22" cy="157"/>
            </a:xfrm>
            <a:custGeom>
              <a:avLst/>
              <a:gdLst>
                <a:gd name="T0" fmla="*/ 56 w 11"/>
                <a:gd name="T1" fmla="*/ 0 h 78"/>
                <a:gd name="T2" fmla="*/ 0 w 11"/>
                <a:gd name="T3" fmla="*/ 604 h 78"/>
                <a:gd name="T4" fmla="*/ 0 w 11"/>
                <a:gd name="T5" fmla="*/ 636 h 78"/>
                <a:gd name="T6" fmla="*/ 32 w 11"/>
                <a:gd name="T7" fmla="*/ 636 h 78"/>
                <a:gd name="T8" fmla="*/ 32 w 11"/>
                <a:gd name="T9" fmla="*/ 604 h 78"/>
                <a:gd name="T10" fmla="*/ 88 w 11"/>
                <a:gd name="T11" fmla="*/ 0 h 78"/>
                <a:gd name="T12" fmla="*/ 56 w 11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78">
                  <a:moveTo>
                    <a:pt x="7" y="0"/>
                  </a:moveTo>
                  <a:cubicBezTo>
                    <a:pt x="7" y="24"/>
                    <a:pt x="0" y="49"/>
                    <a:pt x="0" y="74"/>
                  </a:cubicBezTo>
                  <a:cubicBezTo>
                    <a:pt x="0" y="75"/>
                    <a:pt x="0" y="77"/>
                    <a:pt x="0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6"/>
                    <a:pt x="4" y="75"/>
                    <a:pt x="4" y="74"/>
                  </a:cubicBezTo>
                  <a:cubicBezTo>
                    <a:pt x="4" y="49"/>
                    <a:pt x="11" y="25"/>
                    <a:pt x="11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535">
              <a:extLst>
                <a:ext uri="{FF2B5EF4-FFF2-40B4-BE49-F238E27FC236}">
                  <a16:creationId xmlns:a16="http://schemas.microsoft.com/office/drawing/2014/main" id="{33996E53-230C-4ADE-BBB1-B763D4453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578"/>
              <a:ext cx="60" cy="155"/>
            </a:xfrm>
            <a:custGeom>
              <a:avLst/>
              <a:gdLst>
                <a:gd name="T0" fmla="*/ 208 w 30"/>
                <a:gd name="T1" fmla="*/ 0 h 77"/>
                <a:gd name="T2" fmla="*/ 208 w 30"/>
                <a:gd name="T3" fmla="*/ 16 h 77"/>
                <a:gd name="T4" fmla="*/ 104 w 30"/>
                <a:gd name="T5" fmla="*/ 300 h 77"/>
                <a:gd name="T6" fmla="*/ 0 w 30"/>
                <a:gd name="T7" fmla="*/ 604 h 77"/>
                <a:gd name="T8" fmla="*/ 0 w 30"/>
                <a:gd name="T9" fmla="*/ 628 h 77"/>
                <a:gd name="T10" fmla="*/ 32 w 30"/>
                <a:gd name="T11" fmla="*/ 628 h 77"/>
                <a:gd name="T12" fmla="*/ 32 w 30"/>
                <a:gd name="T13" fmla="*/ 604 h 77"/>
                <a:gd name="T14" fmla="*/ 136 w 30"/>
                <a:gd name="T15" fmla="*/ 320 h 77"/>
                <a:gd name="T16" fmla="*/ 240 w 30"/>
                <a:gd name="T17" fmla="*/ 16 h 77"/>
                <a:gd name="T18" fmla="*/ 240 w 30"/>
                <a:gd name="T19" fmla="*/ 0 h 77"/>
                <a:gd name="T20" fmla="*/ 208 w 30"/>
                <a:gd name="T21" fmla="*/ 0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77">
                  <a:moveTo>
                    <a:pt x="26" y="0"/>
                  </a:moveTo>
                  <a:cubicBezTo>
                    <a:pt x="26" y="1"/>
                    <a:pt x="26" y="2"/>
                    <a:pt x="26" y="2"/>
                  </a:cubicBezTo>
                  <a:cubicBezTo>
                    <a:pt x="26" y="12"/>
                    <a:pt x="20" y="25"/>
                    <a:pt x="13" y="37"/>
                  </a:cubicBezTo>
                  <a:cubicBezTo>
                    <a:pt x="7" y="50"/>
                    <a:pt x="0" y="63"/>
                    <a:pt x="0" y="74"/>
                  </a:cubicBezTo>
                  <a:cubicBezTo>
                    <a:pt x="0" y="75"/>
                    <a:pt x="0" y="76"/>
                    <a:pt x="0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6"/>
                    <a:pt x="4" y="75"/>
                    <a:pt x="4" y="74"/>
                  </a:cubicBezTo>
                  <a:cubicBezTo>
                    <a:pt x="4" y="64"/>
                    <a:pt x="10" y="52"/>
                    <a:pt x="17" y="39"/>
                  </a:cubicBezTo>
                  <a:cubicBezTo>
                    <a:pt x="24" y="27"/>
                    <a:pt x="30" y="14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536">
              <a:extLst>
                <a:ext uri="{FF2B5EF4-FFF2-40B4-BE49-F238E27FC236}">
                  <a16:creationId xmlns:a16="http://schemas.microsoft.com/office/drawing/2014/main" id="{26DD8643-3DF9-4D18-9BCC-5567AA3C5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594"/>
              <a:ext cx="82" cy="1224"/>
            </a:xfrm>
            <a:custGeom>
              <a:avLst/>
              <a:gdLst>
                <a:gd name="T0" fmla="*/ 280 w 41"/>
                <a:gd name="T1" fmla="*/ 0 h 610"/>
                <a:gd name="T2" fmla="*/ 280 w 41"/>
                <a:gd name="T3" fmla="*/ 32 h 610"/>
                <a:gd name="T4" fmla="*/ 296 w 41"/>
                <a:gd name="T5" fmla="*/ 217 h 610"/>
                <a:gd name="T6" fmla="*/ 296 w 41"/>
                <a:gd name="T7" fmla="*/ 257 h 610"/>
                <a:gd name="T8" fmla="*/ 232 w 41"/>
                <a:gd name="T9" fmla="*/ 817 h 610"/>
                <a:gd name="T10" fmla="*/ 0 w 41"/>
                <a:gd name="T11" fmla="*/ 2159 h 610"/>
                <a:gd name="T12" fmla="*/ 8 w 41"/>
                <a:gd name="T13" fmla="*/ 2231 h 610"/>
                <a:gd name="T14" fmla="*/ 192 w 41"/>
                <a:gd name="T15" fmla="*/ 3740 h 610"/>
                <a:gd name="T16" fmla="*/ 232 w 41"/>
                <a:gd name="T17" fmla="*/ 4469 h 610"/>
                <a:gd name="T18" fmla="*/ 176 w 41"/>
                <a:gd name="T19" fmla="*/ 4920 h 610"/>
                <a:gd name="T20" fmla="*/ 208 w 41"/>
                <a:gd name="T21" fmla="*/ 4928 h 610"/>
                <a:gd name="T22" fmla="*/ 264 w 41"/>
                <a:gd name="T23" fmla="*/ 4469 h 610"/>
                <a:gd name="T24" fmla="*/ 224 w 41"/>
                <a:gd name="T25" fmla="*/ 3732 h 610"/>
                <a:gd name="T26" fmla="*/ 40 w 41"/>
                <a:gd name="T27" fmla="*/ 2231 h 610"/>
                <a:gd name="T28" fmla="*/ 32 w 41"/>
                <a:gd name="T29" fmla="*/ 2159 h 610"/>
                <a:gd name="T30" fmla="*/ 264 w 41"/>
                <a:gd name="T31" fmla="*/ 825 h 610"/>
                <a:gd name="T32" fmla="*/ 328 w 41"/>
                <a:gd name="T33" fmla="*/ 257 h 610"/>
                <a:gd name="T34" fmla="*/ 328 w 41"/>
                <a:gd name="T35" fmla="*/ 217 h 610"/>
                <a:gd name="T36" fmla="*/ 312 w 41"/>
                <a:gd name="T37" fmla="*/ 32 h 610"/>
                <a:gd name="T38" fmla="*/ 312 w 41"/>
                <a:gd name="T39" fmla="*/ 0 h 610"/>
                <a:gd name="T40" fmla="*/ 280 w 41"/>
                <a:gd name="T41" fmla="*/ 0 h 6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610">
                  <a:moveTo>
                    <a:pt x="35" y="0"/>
                  </a:moveTo>
                  <a:cubicBezTo>
                    <a:pt x="35" y="1"/>
                    <a:pt x="35" y="2"/>
                    <a:pt x="35" y="4"/>
                  </a:cubicBezTo>
                  <a:cubicBezTo>
                    <a:pt x="35" y="12"/>
                    <a:pt x="36" y="19"/>
                    <a:pt x="37" y="27"/>
                  </a:cubicBezTo>
                  <a:cubicBezTo>
                    <a:pt x="37" y="29"/>
                    <a:pt x="37" y="30"/>
                    <a:pt x="37" y="32"/>
                  </a:cubicBezTo>
                  <a:cubicBezTo>
                    <a:pt x="37" y="54"/>
                    <a:pt x="31" y="78"/>
                    <a:pt x="29" y="101"/>
                  </a:cubicBezTo>
                  <a:cubicBezTo>
                    <a:pt x="25" y="157"/>
                    <a:pt x="0" y="211"/>
                    <a:pt x="0" y="267"/>
                  </a:cubicBezTo>
                  <a:cubicBezTo>
                    <a:pt x="0" y="270"/>
                    <a:pt x="0" y="273"/>
                    <a:pt x="1" y="276"/>
                  </a:cubicBezTo>
                  <a:cubicBezTo>
                    <a:pt x="4" y="339"/>
                    <a:pt x="21" y="400"/>
                    <a:pt x="24" y="463"/>
                  </a:cubicBezTo>
                  <a:cubicBezTo>
                    <a:pt x="25" y="491"/>
                    <a:pt x="29" y="523"/>
                    <a:pt x="29" y="553"/>
                  </a:cubicBezTo>
                  <a:cubicBezTo>
                    <a:pt x="29" y="572"/>
                    <a:pt x="27" y="591"/>
                    <a:pt x="22" y="609"/>
                  </a:cubicBezTo>
                  <a:cubicBezTo>
                    <a:pt x="26" y="610"/>
                    <a:pt x="26" y="610"/>
                    <a:pt x="26" y="610"/>
                  </a:cubicBezTo>
                  <a:cubicBezTo>
                    <a:pt x="31" y="592"/>
                    <a:pt x="33" y="573"/>
                    <a:pt x="33" y="553"/>
                  </a:cubicBezTo>
                  <a:cubicBezTo>
                    <a:pt x="33" y="522"/>
                    <a:pt x="29" y="491"/>
                    <a:pt x="28" y="462"/>
                  </a:cubicBezTo>
                  <a:cubicBezTo>
                    <a:pt x="25" y="399"/>
                    <a:pt x="7" y="338"/>
                    <a:pt x="5" y="276"/>
                  </a:cubicBezTo>
                  <a:cubicBezTo>
                    <a:pt x="4" y="273"/>
                    <a:pt x="4" y="270"/>
                    <a:pt x="4" y="267"/>
                  </a:cubicBezTo>
                  <a:cubicBezTo>
                    <a:pt x="4" y="212"/>
                    <a:pt x="28" y="158"/>
                    <a:pt x="33" y="102"/>
                  </a:cubicBezTo>
                  <a:cubicBezTo>
                    <a:pt x="35" y="79"/>
                    <a:pt x="41" y="55"/>
                    <a:pt x="41" y="32"/>
                  </a:cubicBezTo>
                  <a:cubicBezTo>
                    <a:pt x="41" y="30"/>
                    <a:pt x="41" y="29"/>
                    <a:pt x="41" y="27"/>
                  </a:cubicBezTo>
                  <a:cubicBezTo>
                    <a:pt x="40" y="19"/>
                    <a:pt x="39" y="11"/>
                    <a:pt x="39" y="4"/>
                  </a:cubicBezTo>
                  <a:cubicBezTo>
                    <a:pt x="39" y="2"/>
                    <a:pt x="39" y="1"/>
                    <a:pt x="39" y="0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Freeform 537">
              <a:extLst>
                <a:ext uri="{FF2B5EF4-FFF2-40B4-BE49-F238E27FC236}">
                  <a16:creationId xmlns:a16="http://schemas.microsoft.com/office/drawing/2014/main" id="{09396AAC-1127-4FD2-8F35-852F10102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280"/>
              <a:ext cx="281" cy="1096"/>
            </a:xfrm>
            <a:custGeom>
              <a:avLst/>
              <a:gdLst>
                <a:gd name="T0" fmla="*/ 1108 w 140"/>
                <a:gd name="T1" fmla="*/ 0 h 546"/>
                <a:gd name="T2" fmla="*/ 249 w 140"/>
                <a:gd name="T3" fmla="*/ 2192 h 546"/>
                <a:gd name="T4" fmla="*/ 0 w 140"/>
                <a:gd name="T5" fmla="*/ 4416 h 546"/>
                <a:gd name="T6" fmla="*/ 32 w 140"/>
                <a:gd name="T7" fmla="*/ 4416 h 546"/>
                <a:gd name="T8" fmla="*/ 273 w 140"/>
                <a:gd name="T9" fmla="*/ 2200 h 546"/>
                <a:gd name="T10" fmla="*/ 1132 w 140"/>
                <a:gd name="T11" fmla="*/ 8 h 546"/>
                <a:gd name="T12" fmla="*/ 1108 w 140"/>
                <a:gd name="T13" fmla="*/ 0 h 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546">
                  <a:moveTo>
                    <a:pt x="137" y="0"/>
                  </a:moveTo>
                  <a:cubicBezTo>
                    <a:pt x="107" y="91"/>
                    <a:pt x="59" y="178"/>
                    <a:pt x="31" y="271"/>
                  </a:cubicBezTo>
                  <a:cubicBezTo>
                    <a:pt x="3" y="360"/>
                    <a:pt x="0" y="454"/>
                    <a:pt x="0" y="546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4" y="454"/>
                    <a:pt x="7" y="360"/>
                    <a:pt x="34" y="272"/>
                  </a:cubicBezTo>
                  <a:cubicBezTo>
                    <a:pt x="63" y="180"/>
                    <a:pt x="111" y="92"/>
                    <a:pt x="140" y="1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Freeform 538">
              <a:extLst>
                <a:ext uri="{FF2B5EF4-FFF2-40B4-BE49-F238E27FC236}">
                  <a16:creationId xmlns:a16="http://schemas.microsoft.com/office/drawing/2014/main" id="{BE02C6FB-2100-4E94-95E5-F0C1ADEC8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606"/>
              <a:ext cx="134" cy="1192"/>
            </a:xfrm>
            <a:custGeom>
              <a:avLst/>
              <a:gdLst>
                <a:gd name="T0" fmla="*/ 128 w 67"/>
                <a:gd name="T1" fmla="*/ 0 h 594"/>
                <a:gd name="T2" fmla="*/ 128 w 67"/>
                <a:gd name="T3" fmla="*/ 32 h 594"/>
                <a:gd name="T4" fmla="*/ 136 w 67"/>
                <a:gd name="T5" fmla="*/ 88 h 594"/>
                <a:gd name="T6" fmla="*/ 152 w 67"/>
                <a:gd name="T7" fmla="*/ 144 h 594"/>
                <a:gd name="T8" fmla="*/ 176 w 67"/>
                <a:gd name="T9" fmla="*/ 540 h 594"/>
                <a:gd name="T10" fmla="*/ 176 w 67"/>
                <a:gd name="T11" fmla="*/ 640 h 594"/>
                <a:gd name="T12" fmla="*/ 64 w 67"/>
                <a:gd name="T13" fmla="*/ 1981 h 594"/>
                <a:gd name="T14" fmla="*/ 0 w 67"/>
                <a:gd name="T15" fmla="*/ 2811 h 594"/>
                <a:gd name="T16" fmla="*/ 56 w 67"/>
                <a:gd name="T17" fmla="*/ 3395 h 594"/>
                <a:gd name="T18" fmla="*/ 504 w 67"/>
                <a:gd name="T19" fmla="*/ 4800 h 594"/>
                <a:gd name="T20" fmla="*/ 536 w 67"/>
                <a:gd name="T21" fmla="*/ 4792 h 594"/>
                <a:gd name="T22" fmla="*/ 88 w 67"/>
                <a:gd name="T23" fmla="*/ 3387 h 594"/>
                <a:gd name="T24" fmla="*/ 32 w 67"/>
                <a:gd name="T25" fmla="*/ 2811 h 594"/>
                <a:gd name="T26" fmla="*/ 96 w 67"/>
                <a:gd name="T27" fmla="*/ 1981 h 594"/>
                <a:gd name="T28" fmla="*/ 208 w 67"/>
                <a:gd name="T29" fmla="*/ 640 h 594"/>
                <a:gd name="T30" fmla="*/ 208 w 67"/>
                <a:gd name="T31" fmla="*/ 540 h 594"/>
                <a:gd name="T32" fmla="*/ 184 w 67"/>
                <a:gd name="T33" fmla="*/ 136 h 594"/>
                <a:gd name="T34" fmla="*/ 168 w 67"/>
                <a:gd name="T35" fmla="*/ 72 h 594"/>
                <a:gd name="T36" fmla="*/ 160 w 67"/>
                <a:gd name="T37" fmla="*/ 32 h 594"/>
                <a:gd name="T38" fmla="*/ 160 w 67"/>
                <a:gd name="T39" fmla="*/ 8 h 594"/>
                <a:gd name="T40" fmla="*/ 128 w 67"/>
                <a:gd name="T41" fmla="*/ 0 h 5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7" h="594">
                  <a:moveTo>
                    <a:pt x="16" y="0"/>
                  </a:moveTo>
                  <a:cubicBezTo>
                    <a:pt x="16" y="1"/>
                    <a:pt x="16" y="2"/>
                    <a:pt x="16" y="4"/>
                  </a:cubicBezTo>
                  <a:cubicBezTo>
                    <a:pt x="16" y="6"/>
                    <a:pt x="16" y="8"/>
                    <a:pt x="17" y="11"/>
                  </a:cubicBezTo>
                  <a:cubicBezTo>
                    <a:pt x="18" y="13"/>
                    <a:pt x="18" y="15"/>
                    <a:pt x="19" y="18"/>
                  </a:cubicBezTo>
                  <a:cubicBezTo>
                    <a:pt x="22" y="34"/>
                    <a:pt x="22" y="50"/>
                    <a:pt x="22" y="67"/>
                  </a:cubicBezTo>
                  <a:cubicBezTo>
                    <a:pt x="22" y="71"/>
                    <a:pt x="22" y="75"/>
                    <a:pt x="22" y="79"/>
                  </a:cubicBezTo>
                  <a:cubicBezTo>
                    <a:pt x="22" y="135"/>
                    <a:pt x="15" y="189"/>
                    <a:pt x="8" y="245"/>
                  </a:cubicBezTo>
                  <a:cubicBezTo>
                    <a:pt x="3" y="277"/>
                    <a:pt x="0" y="313"/>
                    <a:pt x="0" y="348"/>
                  </a:cubicBezTo>
                  <a:cubicBezTo>
                    <a:pt x="0" y="373"/>
                    <a:pt x="2" y="397"/>
                    <a:pt x="7" y="420"/>
                  </a:cubicBezTo>
                  <a:cubicBezTo>
                    <a:pt x="20" y="479"/>
                    <a:pt x="41" y="539"/>
                    <a:pt x="63" y="594"/>
                  </a:cubicBezTo>
                  <a:cubicBezTo>
                    <a:pt x="67" y="593"/>
                    <a:pt x="67" y="593"/>
                    <a:pt x="67" y="593"/>
                  </a:cubicBezTo>
                  <a:cubicBezTo>
                    <a:pt x="45" y="538"/>
                    <a:pt x="24" y="477"/>
                    <a:pt x="11" y="419"/>
                  </a:cubicBezTo>
                  <a:cubicBezTo>
                    <a:pt x="6" y="397"/>
                    <a:pt x="4" y="372"/>
                    <a:pt x="4" y="348"/>
                  </a:cubicBezTo>
                  <a:cubicBezTo>
                    <a:pt x="4" y="313"/>
                    <a:pt x="7" y="277"/>
                    <a:pt x="12" y="245"/>
                  </a:cubicBezTo>
                  <a:cubicBezTo>
                    <a:pt x="19" y="190"/>
                    <a:pt x="26" y="135"/>
                    <a:pt x="26" y="79"/>
                  </a:cubicBezTo>
                  <a:cubicBezTo>
                    <a:pt x="26" y="75"/>
                    <a:pt x="26" y="71"/>
                    <a:pt x="26" y="67"/>
                  </a:cubicBezTo>
                  <a:cubicBezTo>
                    <a:pt x="26" y="50"/>
                    <a:pt x="26" y="33"/>
                    <a:pt x="23" y="17"/>
                  </a:cubicBezTo>
                  <a:cubicBezTo>
                    <a:pt x="22" y="14"/>
                    <a:pt x="21" y="12"/>
                    <a:pt x="21" y="9"/>
                  </a:cubicBezTo>
                  <a:cubicBezTo>
                    <a:pt x="20" y="7"/>
                    <a:pt x="20" y="6"/>
                    <a:pt x="20" y="4"/>
                  </a:cubicBezTo>
                  <a:cubicBezTo>
                    <a:pt x="20" y="3"/>
                    <a:pt x="20" y="2"/>
                    <a:pt x="20" y="1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2" name="Freeform 539">
              <a:extLst>
                <a:ext uri="{FF2B5EF4-FFF2-40B4-BE49-F238E27FC236}">
                  <a16:creationId xmlns:a16="http://schemas.microsoft.com/office/drawing/2014/main" id="{38AD2DAE-21A8-41AA-90DF-0356A9E06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505"/>
              <a:ext cx="107" cy="709"/>
            </a:xfrm>
            <a:custGeom>
              <a:avLst/>
              <a:gdLst>
                <a:gd name="T0" fmla="*/ 404 w 53"/>
                <a:gd name="T1" fmla="*/ 0 h 353"/>
                <a:gd name="T2" fmla="*/ 297 w 53"/>
                <a:gd name="T3" fmla="*/ 811 h 353"/>
                <a:gd name="T4" fmla="*/ 0 w 53"/>
                <a:gd name="T5" fmla="*/ 2860 h 353"/>
                <a:gd name="T6" fmla="*/ 32 w 53"/>
                <a:gd name="T7" fmla="*/ 2860 h 353"/>
                <a:gd name="T8" fmla="*/ 331 w 53"/>
                <a:gd name="T9" fmla="*/ 819 h 353"/>
                <a:gd name="T10" fmla="*/ 436 w 53"/>
                <a:gd name="T11" fmla="*/ 0 h 353"/>
                <a:gd name="T12" fmla="*/ 404 w 53"/>
                <a:gd name="T13" fmla="*/ 0 h 3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53">
                  <a:moveTo>
                    <a:pt x="49" y="0"/>
                  </a:moveTo>
                  <a:cubicBezTo>
                    <a:pt x="48" y="34"/>
                    <a:pt x="43" y="67"/>
                    <a:pt x="36" y="100"/>
                  </a:cubicBezTo>
                  <a:cubicBezTo>
                    <a:pt x="17" y="182"/>
                    <a:pt x="1" y="269"/>
                    <a:pt x="0" y="353"/>
                  </a:cubicBezTo>
                  <a:cubicBezTo>
                    <a:pt x="4" y="353"/>
                    <a:pt x="4" y="353"/>
                    <a:pt x="4" y="353"/>
                  </a:cubicBezTo>
                  <a:cubicBezTo>
                    <a:pt x="5" y="269"/>
                    <a:pt x="21" y="183"/>
                    <a:pt x="40" y="101"/>
                  </a:cubicBezTo>
                  <a:cubicBezTo>
                    <a:pt x="47" y="67"/>
                    <a:pt x="52" y="35"/>
                    <a:pt x="53" y="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3" name="Freeform 540">
              <a:extLst>
                <a:ext uri="{FF2B5EF4-FFF2-40B4-BE49-F238E27FC236}">
                  <a16:creationId xmlns:a16="http://schemas.microsoft.com/office/drawing/2014/main" id="{C0BA858B-562B-490D-AC03-8F404A215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596"/>
              <a:ext cx="28" cy="472"/>
            </a:xfrm>
            <a:custGeom>
              <a:avLst/>
              <a:gdLst>
                <a:gd name="T0" fmla="*/ 24 w 14"/>
                <a:gd name="T1" fmla="*/ 0 h 235"/>
                <a:gd name="T2" fmla="*/ 0 w 14"/>
                <a:gd name="T3" fmla="*/ 137 h 235"/>
                <a:gd name="T4" fmla="*/ 40 w 14"/>
                <a:gd name="T5" fmla="*/ 412 h 235"/>
                <a:gd name="T6" fmla="*/ 80 w 14"/>
                <a:gd name="T7" fmla="*/ 681 h 235"/>
                <a:gd name="T8" fmla="*/ 80 w 14"/>
                <a:gd name="T9" fmla="*/ 689 h 235"/>
                <a:gd name="T10" fmla="*/ 16 w 14"/>
                <a:gd name="T11" fmla="*/ 1589 h 235"/>
                <a:gd name="T12" fmla="*/ 48 w 14"/>
                <a:gd name="T13" fmla="*/ 1904 h 235"/>
                <a:gd name="T14" fmla="*/ 80 w 14"/>
                <a:gd name="T15" fmla="*/ 1896 h 235"/>
                <a:gd name="T16" fmla="*/ 48 w 14"/>
                <a:gd name="T17" fmla="*/ 1589 h 235"/>
                <a:gd name="T18" fmla="*/ 112 w 14"/>
                <a:gd name="T19" fmla="*/ 689 h 235"/>
                <a:gd name="T20" fmla="*/ 112 w 14"/>
                <a:gd name="T21" fmla="*/ 681 h 235"/>
                <a:gd name="T22" fmla="*/ 72 w 14"/>
                <a:gd name="T23" fmla="*/ 404 h 235"/>
                <a:gd name="T24" fmla="*/ 32 w 14"/>
                <a:gd name="T25" fmla="*/ 137 h 235"/>
                <a:gd name="T26" fmla="*/ 48 w 14"/>
                <a:gd name="T27" fmla="*/ 8 h 235"/>
                <a:gd name="T28" fmla="*/ 24 w 14"/>
                <a:gd name="T29" fmla="*/ 0 h 2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235">
                  <a:moveTo>
                    <a:pt x="3" y="0"/>
                  </a:moveTo>
                  <a:cubicBezTo>
                    <a:pt x="1" y="6"/>
                    <a:pt x="0" y="11"/>
                    <a:pt x="0" y="17"/>
                  </a:cubicBezTo>
                  <a:cubicBezTo>
                    <a:pt x="0" y="29"/>
                    <a:pt x="2" y="40"/>
                    <a:pt x="5" y="51"/>
                  </a:cubicBezTo>
                  <a:cubicBezTo>
                    <a:pt x="8" y="63"/>
                    <a:pt x="10" y="74"/>
                    <a:pt x="10" y="84"/>
                  </a:cubicBezTo>
                  <a:cubicBezTo>
                    <a:pt x="10" y="84"/>
                    <a:pt x="10" y="84"/>
                    <a:pt x="10" y="85"/>
                  </a:cubicBezTo>
                  <a:cubicBezTo>
                    <a:pt x="10" y="122"/>
                    <a:pt x="2" y="158"/>
                    <a:pt x="2" y="196"/>
                  </a:cubicBezTo>
                  <a:cubicBezTo>
                    <a:pt x="2" y="209"/>
                    <a:pt x="3" y="222"/>
                    <a:pt x="6" y="235"/>
                  </a:cubicBezTo>
                  <a:cubicBezTo>
                    <a:pt x="10" y="234"/>
                    <a:pt x="10" y="234"/>
                    <a:pt x="10" y="234"/>
                  </a:cubicBezTo>
                  <a:cubicBezTo>
                    <a:pt x="7" y="221"/>
                    <a:pt x="6" y="209"/>
                    <a:pt x="6" y="196"/>
                  </a:cubicBezTo>
                  <a:cubicBezTo>
                    <a:pt x="6" y="159"/>
                    <a:pt x="14" y="122"/>
                    <a:pt x="14" y="85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73"/>
                    <a:pt x="12" y="62"/>
                    <a:pt x="9" y="50"/>
                  </a:cubicBezTo>
                  <a:cubicBezTo>
                    <a:pt x="6" y="39"/>
                    <a:pt x="4" y="28"/>
                    <a:pt x="4" y="17"/>
                  </a:cubicBezTo>
                  <a:cubicBezTo>
                    <a:pt x="4" y="12"/>
                    <a:pt x="5" y="6"/>
                    <a:pt x="6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4" name="Freeform 541">
              <a:extLst>
                <a:ext uri="{FF2B5EF4-FFF2-40B4-BE49-F238E27FC236}">
                  <a16:creationId xmlns:a16="http://schemas.microsoft.com/office/drawing/2014/main" id="{ADEC7720-DBB4-4D99-88B4-81173514B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666"/>
              <a:ext cx="70" cy="141"/>
            </a:xfrm>
            <a:custGeom>
              <a:avLst/>
              <a:gdLst>
                <a:gd name="T0" fmla="*/ 0 w 35"/>
                <a:gd name="T1" fmla="*/ 24 h 70"/>
                <a:gd name="T2" fmla="*/ 248 w 35"/>
                <a:gd name="T3" fmla="*/ 572 h 70"/>
                <a:gd name="T4" fmla="*/ 280 w 35"/>
                <a:gd name="T5" fmla="*/ 572 h 70"/>
                <a:gd name="T6" fmla="*/ 32 w 35"/>
                <a:gd name="T7" fmla="*/ 0 h 70"/>
                <a:gd name="T8" fmla="*/ 0 w 35"/>
                <a:gd name="T9" fmla="*/ 2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0">
                  <a:moveTo>
                    <a:pt x="0" y="3"/>
                  </a:moveTo>
                  <a:cubicBezTo>
                    <a:pt x="14" y="20"/>
                    <a:pt x="27" y="47"/>
                    <a:pt x="31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1" y="46"/>
                    <a:pt x="18" y="18"/>
                    <a:pt x="4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Freeform 542">
              <a:extLst>
                <a:ext uri="{FF2B5EF4-FFF2-40B4-BE49-F238E27FC236}">
                  <a16:creationId xmlns:a16="http://schemas.microsoft.com/office/drawing/2014/main" id="{03081574-6BD3-4CF1-908D-D2351A83E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479"/>
              <a:ext cx="173" cy="1022"/>
            </a:xfrm>
            <a:custGeom>
              <a:avLst/>
              <a:gdLst>
                <a:gd name="T0" fmla="*/ 0 w 86"/>
                <a:gd name="T1" fmla="*/ 8 h 509"/>
                <a:gd name="T2" fmla="*/ 384 w 86"/>
                <a:gd name="T3" fmla="*/ 1847 h 509"/>
                <a:gd name="T4" fmla="*/ 668 w 86"/>
                <a:gd name="T5" fmla="*/ 4096 h 509"/>
                <a:gd name="T6" fmla="*/ 668 w 86"/>
                <a:gd name="T7" fmla="*/ 4120 h 509"/>
                <a:gd name="T8" fmla="*/ 700 w 86"/>
                <a:gd name="T9" fmla="*/ 4120 h 509"/>
                <a:gd name="T10" fmla="*/ 700 w 86"/>
                <a:gd name="T11" fmla="*/ 4096 h 509"/>
                <a:gd name="T12" fmla="*/ 416 w 86"/>
                <a:gd name="T13" fmla="*/ 1839 h 509"/>
                <a:gd name="T14" fmla="*/ 24 w 86"/>
                <a:gd name="T15" fmla="*/ 0 h 509"/>
                <a:gd name="T16" fmla="*/ 0 w 86"/>
                <a:gd name="T17" fmla="*/ 8 h 5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509">
                  <a:moveTo>
                    <a:pt x="0" y="1"/>
                  </a:moveTo>
                  <a:cubicBezTo>
                    <a:pt x="29" y="71"/>
                    <a:pt x="29" y="154"/>
                    <a:pt x="47" y="228"/>
                  </a:cubicBezTo>
                  <a:cubicBezTo>
                    <a:pt x="68" y="322"/>
                    <a:pt x="82" y="410"/>
                    <a:pt x="82" y="506"/>
                  </a:cubicBezTo>
                  <a:cubicBezTo>
                    <a:pt x="82" y="507"/>
                    <a:pt x="82" y="508"/>
                    <a:pt x="82" y="509"/>
                  </a:cubicBezTo>
                  <a:cubicBezTo>
                    <a:pt x="86" y="509"/>
                    <a:pt x="86" y="509"/>
                    <a:pt x="86" y="509"/>
                  </a:cubicBezTo>
                  <a:cubicBezTo>
                    <a:pt x="86" y="508"/>
                    <a:pt x="86" y="507"/>
                    <a:pt x="86" y="506"/>
                  </a:cubicBezTo>
                  <a:cubicBezTo>
                    <a:pt x="86" y="410"/>
                    <a:pt x="72" y="321"/>
                    <a:pt x="51" y="227"/>
                  </a:cubicBezTo>
                  <a:cubicBezTo>
                    <a:pt x="33" y="154"/>
                    <a:pt x="33" y="7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8" name="Group 543">
            <a:extLst>
              <a:ext uri="{FF2B5EF4-FFF2-40B4-BE49-F238E27FC236}">
                <a16:creationId xmlns:a16="http://schemas.microsoft.com/office/drawing/2014/main" id="{F1E2747D-D6F9-4E86-A756-3B2332F10E23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3810000"/>
            <a:ext cx="304800" cy="501650"/>
            <a:chOff x="1826" y="1852"/>
            <a:chExt cx="320" cy="528"/>
          </a:xfrm>
        </p:grpSpPr>
        <p:sp>
          <p:nvSpPr>
            <p:cNvPr id="23592" name="Freeform 544">
              <a:extLst>
                <a:ext uri="{FF2B5EF4-FFF2-40B4-BE49-F238E27FC236}">
                  <a16:creationId xmlns:a16="http://schemas.microsoft.com/office/drawing/2014/main" id="{B4C6E2B8-E683-4AE8-B803-54025C79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52"/>
              <a:ext cx="320" cy="528"/>
            </a:xfrm>
            <a:custGeom>
              <a:avLst/>
              <a:gdLst>
                <a:gd name="T0" fmla="*/ 33 w 128"/>
                <a:gd name="T1" fmla="*/ 300 h 211"/>
                <a:gd name="T2" fmla="*/ 1550 w 128"/>
                <a:gd name="T3" fmla="*/ 250 h 211"/>
                <a:gd name="T4" fmla="*/ 1833 w 128"/>
                <a:gd name="T5" fmla="*/ 958 h 211"/>
                <a:gd name="T6" fmla="*/ 1908 w 128"/>
                <a:gd name="T7" fmla="*/ 1396 h 211"/>
                <a:gd name="T8" fmla="*/ 1970 w 128"/>
                <a:gd name="T9" fmla="*/ 2084 h 211"/>
                <a:gd name="T10" fmla="*/ 2000 w 128"/>
                <a:gd name="T11" fmla="*/ 2380 h 211"/>
                <a:gd name="T12" fmla="*/ 1720 w 128"/>
                <a:gd name="T13" fmla="*/ 2397 h 211"/>
                <a:gd name="T14" fmla="*/ 1520 w 128"/>
                <a:gd name="T15" fmla="*/ 2084 h 211"/>
                <a:gd name="T16" fmla="*/ 1563 w 128"/>
                <a:gd name="T17" fmla="*/ 2335 h 211"/>
                <a:gd name="T18" fmla="*/ 1770 w 128"/>
                <a:gd name="T19" fmla="*/ 2693 h 211"/>
                <a:gd name="T20" fmla="*/ 1863 w 128"/>
                <a:gd name="T21" fmla="*/ 2963 h 211"/>
                <a:gd name="T22" fmla="*/ 1645 w 128"/>
                <a:gd name="T23" fmla="*/ 3025 h 211"/>
                <a:gd name="T24" fmla="*/ 1563 w 128"/>
                <a:gd name="T25" fmla="*/ 3243 h 211"/>
                <a:gd name="T26" fmla="*/ 1333 w 128"/>
                <a:gd name="T27" fmla="*/ 3130 h 211"/>
                <a:gd name="T28" fmla="*/ 1125 w 128"/>
                <a:gd name="T29" fmla="*/ 2975 h 211"/>
                <a:gd name="T30" fmla="*/ 1000 w 128"/>
                <a:gd name="T31" fmla="*/ 2930 h 211"/>
                <a:gd name="T32" fmla="*/ 813 w 128"/>
                <a:gd name="T33" fmla="*/ 2743 h 211"/>
                <a:gd name="T34" fmla="*/ 750 w 128"/>
                <a:gd name="T35" fmla="*/ 2868 h 211"/>
                <a:gd name="T36" fmla="*/ 520 w 128"/>
                <a:gd name="T37" fmla="*/ 2680 h 211"/>
                <a:gd name="T38" fmla="*/ 283 w 128"/>
                <a:gd name="T39" fmla="*/ 2285 h 211"/>
                <a:gd name="T40" fmla="*/ 83 w 128"/>
                <a:gd name="T41" fmla="*/ 1659 h 211"/>
                <a:gd name="T42" fmla="*/ 0 w 128"/>
                <a:gd name="T43" fmla="*/ 1334 h 211"/>
                <a:gd name="T44" fmla="*/ 33 w 128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2" y="19"/>
                  </a:moveTo>
                  <a:cubicBezTo>
                    <a:pt x="2" y="19"/>
                    <a:pt x="61" y="0"/>
                    <a:pt x="99" y="16"/>
                  </a:cubicBezTo>
                  <a:cubicBezTo>
                    <a:pt x="99" y="16"/>
                    <a:pt x="113" y="55"/>
                    <a:pt x="117" y="61"/>
                  </a:cubicBezTo>
                  <a:cubicBezTo>
                    <a:pt x="120" y="67"/>
                    <a:pt x="121" y="79"/>
                    <a:pt x="122" y="89"/>
                  </a:cubicBezTo>
                  <a:cubicBezTo>
                    <a:pt x="123" y="98"/>
                    <a:pt x="126" y="125"/>
                    <a:pt x="126" y="133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28" y="152"/>
                    <a:pt x="118" y="159"/>
                    <a:pt x="110" y="153"/>
                  </a:cubicBezTo>
                  <a:cubicBezTo>
                    <a:pt x="102" y="146"/>
                    <a:pt x="97" y="133"/>
                    <a:pt x="97" y="133"/>
                  </a:cubicBezTo>
                  <a:cubicBezTo>
                    <a:pt x="97" y="133"/>
                    <a:pt x="98" y="142"/>
                    <a:pt x="100" y="149"/>
                  </a:cubicBezTo>
                  <a:cubicBezTo>
                    <a:pt x="103" y="155"/>
                    <a:pt x="110" y="168"/>
                    <a:pt x="113" y="172"/>
                  </a:cubicBezTo>
                  <a:cubicBezTo>
                    <a:pt x="116" y="177"/>
                    <a:pt x="120" y="184"/>
                    <a:pt x="119" y="189"/>
                  </a:cubicBezTo>
                  <a:cubicBezTo>
                    <a:pt x="118" y="193"/>
                    <a:pt x="111" y="198"/>
                    <a:pt x="105" y="193"/>
                  </a:cubicBezTo>
                  <a:cubicBezTo>
                    <a:pt x="105" y="193"/>
                    <a:pt x="108" y="202"/>
                    <a:pt x="100" y="207"/>
                  </a:cubicBezTo>
                  <a:cubicBezTo>
                    <a:pt x="93" y="211"/>
                    <a:pt x="89" y="203"/>
                    <a:pt x="85" y="200"/>
                  </a:cubicBezTo>
                  <a:cubicBezTo>
                    <a:pt x="81" y="197"/>
                    <a:pt x="72" y="190"/>
                    <a:pt x="72" y="190"/>
                  </a:cubicBezTo>
                  <a:cubicBezTo>
                    <a:pt x="72" y="190"/>
                    <a:pt x="68" y="191"/>
                    <a:pt x="64" y="187"/>
                  </a:cubicBezTo>
                  <a:cubicBezTo>
                    <a:pt x="60" y="184"/>
                    <a:pt x="52" y="175"/>
                    <a:pt x="52" y="175"/>
                  </a:cubicBezTo>
                  <a:cubicBezTo>
                    <a:pt x="52" y="175"/>
                    <a:pt x="53" y="181"/>
                    <a:pt x="48" y="183"/>
                  </a:cubicBezTo>
                  <a:cubicBezTo>
                    <a:pt x="43" y="184"/>
                    <a:pt x="38" y="176"/>
                    <a:pt x="33" y="171"/>
                  </a:cubicBezTo>
                  <a:cubicBezTo>
                    <a:pt x="28" y="165"/>
                    <a:pt x="20" y="155"/>
                    <a:pt x="18" y="146"/>
                  </a:cubicBezTo>
                  <a:cubicBezTo>
                    <a:pt x="15" y="138"/>
                    <a:pt x="7" y="112"/>
                    <a:pt x="5" y="106"/>
                  </a:cubicBezTo>
                  <a:cubicBezTo>
                    <a:pt x="3" y="101"/>
                    <a:pt x="0" y="93"/>
                    <a:pt x="0" y="85"/>
                  </a:cubicBezTo>
                  <a:cubicBezTo>
                    <a:pt x="0" y="7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545">
              <a:extLst>
                <a:ext uri="{FF2B5EF4-FFF2-40B4-BE49-F238E27FC236}">
                  <a16:creationId xmlns:a16="http://schemas.microsoft.com/office/drawing/2014/main" id="{1F88C846-DC34-49A3-9B14-00861761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52"/>
              <a:ext cx="320" cy="528"/>
            </a:xfrm>
            <a:custGeom>
              <a:avLst/>
              <a:gdLst>
                <a:gd name="T0" fmla="*/ 33 w 128"/>
                <a:gd name="T1" fmla="*/ 300 h 211"/>
                <a:gd name="T2" fmla="*/ 1550 w 128"/>
                <a:gd name="T3" fmla="*/ 250 h 211"/>
                <a:gd name="T4" fmla="*/ 1833 w 128"/>
                <a:gd name="T5" fmla="*/ 958 h 211"/>
                <a:gd name="T6" fmla="*/ 1908 w 128"/>
                <a:gd name="T7" fmla="*/ 1396 h 211"/>
                <a:gd name="T8" fmla="*/ 1970 w 128"/>
                <a:gd name="T9" fmla="*/ 2084 h 211"/>
                <a:gd name="T10" fmla="*/ 2000 w 128"/>
                <a:gd name="T11" fmla="*/ 2380 h 211"/>
                <a:gd name="T12" fmla="*/ 1720 w 128"/>
                <a:gd name="T13" fmla="*/ 2397 h 211"/>
                <a:gd name="T14" fmla="*/ 1520 w 128"/>
                <a:gd name="T15" fmla="*/ 2084 h 211"/>
                <a:gd name="T16" fmla="*/ 1563 w 128"/>
                <a:gd name="T17" fmla="*/ 2335 h 211"/>
                <a:gd name="T18" fmla="*/ 1770 w 128"/>
                <a:gd name="T19" fmla="*/ 2693 h 211"/>
                <a:gd name="T20" fmla="*/ 1863 w 128"/>
                <a:gd name="T21" fmla="*/ 2963 h 211"/>
                <a:gd name="T22" fmla="*/ 1645 w 128"/>
                <a:gd name="T23" fmla="*/ 3025 h 211"/>
                <a:gd name="T24" fmla="*/ 1563 w 128"/>
                <a:gd name="T25" fmla="*/ 3243 h 211"/>
                <a:gd name="T26" fmla="*/ 1333 w 128"/>
                <a:gd name="T27" fmla="*/ 3130 h 211"/>
                <a:gd name="T28" fmla="*/ 1125 w 128"/>
                <a:gd name="T29" fmla="*/ 2975 h 211"/>
                <a:gd name="T30" fmla="*/ 1000 w 128"/>
                <a:gd name="T31" fmla="*/ 2930 h 211"/>
                <a:gd name="T32" fmla="*/ 813 w 128"/>
                <a:gd name="T33" fmla="*/ 2743 h 211"/>
                <a:gd name="T34" fmla="*/ 750 w 128"/>
                <a:gd name="T35" fmla="*/ 2868 h 211"/>
                <a:gd name="T36" fmla="*/ 520 w 128"/>
                <a:gd name="T37" fmla="*/ 2680 h 211"/>
                <a:gd name="T38" fmla="*/ 283 w 128"/>
                <a:gd name="T39" fmla="*/ 2285 h 211"/>
                <a:gd name="T40" fmla="*/ 83 w 128"/>
                <a:gd name="T41" fmla="*/ 1659 h 211"/>
                <a:gd name="T42" fmla="*/ 0 w 128"/>
                <a:gd name="T43" fmla="*/ 1334 h 211"/>
                <a:gd name="T44" fmla="*/ 33 w 128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211">
                  <a:moveTo>
                    <a:pt x="2" y="19"/>
                  </a:moveTo>
                  <a:cubicBezTo>
                    <a:pt x="2" y="19"/>
                    <a:pt x="61" y="0"/>
                    <a:pt x="99" y="16"/>
                  </a:cubicBezTo>
                  <a:cubicBezTo>
                    <a:pt x="99" y="16"/>
                    <a:pt x="113" y="55"/>
                    <a:pt x="117" y="61"/>
                  </a:cubicBezTo>
                  <a:cubicBezTo>
                    <a:pt x="120" y="67"/>
                    <a:pt x="121" y="79"/>
                    <a:pt x="122" y="89"/>
                  </a:cubicBezTo>
                  <a:cubicBezTo>
                    <a:pt x="123" y="98"/>
                    <a:pt x="126" y="125"/>
                    <a:pt x="126" y="133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28" y="152"/>
                    <a:pt x="118" y="159"/>
                    <a:pt x="110" y="153"/>
                  </a:cubicBezTo>
                  <a:cubicBezTo>
                    <a:pt x="102" y="146"/>
                    <a:pt x="97" y="133"/>
                    <a:pt x="97" y="133"/>
                  </a:cubicBezTo>
                  <a:cubicBezTo>
                    <a:pt x="97" y="133"/>
                    <a:pt x="98" y="142"/>
                    <a:pt x="100" y="149"/>
                  </a:cubicBezTo>
                  <a:cubicBezTo>
                    <a:pt x="103" y="155"/>
                    <a:pt x="110" y="168"/>
                    <a:pt x="113" y="172"/>
                  </a:cubicBezTo>
                  <a:cubicBezTo>
                    <a:pt x="116" y="177"/>
                    <a:pt x="120" y="184"/>
                    <a:pt x="119" y="189"/>
                  </a:cubicBezTo>
                  <a:cubicBezTo>
                    <a:pt x="118" y="193"/>
                    <a:pt x="111" y="198"/>
                    <a:pt x="105" y="193"/>
                  </a:cubicBezTo>
                  <a:cubicBezTo>
                    <a:pt x="105" y="193"/>
                    <a:pt x="108" y="202"/>
                    <a:pt x="100" y="207"/>
                  </a:cubicBezTo>
                  <a:cubicBezTo>
                    <a:pt x="93" y="211"/>
                    <a:pt x="89" y="203"/>
                    <a:pt x="85" y="200"/>
                  </a:cubicBezTo>
                  <a:cubicBezTo>
                    <a:pt x="81" y="197"/>
                    <a:pt x="72" y="190"/>
                    <a:pt x="72" y="190"/>
                  </a:cubicBezTo>
                  <a:cubicBezTo>
                    <a:pt x="72" y="190"/>
                    <a:pt x="68" y="191"/>
                    <a:pt x="64" y="187"/>
                  </a:cubicBezTo>
                  <a:cubicBezTo>
                    <a:pt x="60" y="184"/>
                    <a:pt x="52" y="175"/>
                    <a:pt x="52" y="175"/>
                  </a:cubicBezTo>
                  <a:cubicBezTo>
                    <a:pt x="52" y="175"/>
                    <a:pt x="53" y="181"/>
                    <a:pt x="48" y="183"/>
                  </a:cubicBezTo>
                  <a:cubicBezTo>
                    <a:pt x="43" y="184"/>
                    <a:pt x="38" y="176"/>
                    <a:pt x="33" y="171"/>
                  </a:cubicBezTo>
                  <a:cubicBezTo>
                    <a:pt x="28" y="165"/>
                    <a:pt x="20" y="155"/>
                    <a:pt x="18" y="146"/>
                  </a:cubicBezTo>
                  <a:cubicBezTo>
                    <a:pt x="15" y="138"/>
                    <a:pt x="7" y="112"/>
                    <a:pt x="5" y="106"/>
                  </a:cubicBezTo>
                  <a:cubicBezTo>
                    <a:pt x="3" y="101"/>
                    <a:pt x="0" y="93"/>
                    <a:pt x="0" y="85"/>
                  </a:cubicBezTo>
                  <a:cubicBezTo>
                    <a:pt x="0" y="78"/>
                    <a:pt x="2" y="19"/>
                    <a:pt x="2" y="19"/>
                  </a:cubicBezTo>
                  <a:close/>
                </a:path>
              </a:pathLst>
            </a:custGeom>
            <a:noFill/>
            <a:ln w="158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546">
              <a:extLst>
                <a:ext uri="{FF2B5EF4-FFF2-40B4-BE49-F238E27FC236}">
                  <a16:creationId xmlns:a16="http://schemas.microsoft.com/office/drawing/2014/main" id="{A5A04551-E1A9-4B6B-B890-D60B72180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35"/>
              <a:ext cx="10" cy="150"/>
            </a:xfrm>
            <a:custGeom>
              <a:avLst/>
              <a:gdLst>
                <a:gd name="T0" fmla="*/ 63 w 4"/>
                <a:gd name="T1" fmla="*/ 938 h 60"/>
                <a:gd name="T2" fmla="*/ 50 w 4"/>
                <a:gd name="T3" fmla="*/ 583 h 60"/>
                <a:gd name="T4" fmla="*/ 0 w 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0">
                  <a:moveTo>
                    <a:pt x="4" y="60"/>
                  </a:moveTo>
                  <a:cubicBezTo>
                    <a:pt x="4" y="60"/>
                    <a:pt x="3" y="46"/>
                    <a:pt x="3" y="37"/>
                  </a:cubicBezTo>
                  <a:cubicBezTo>
                    <a:pt x="2" y="27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547">
              <a:extLst>
                <a:ext uri="{FF2B5EF4-FFF2-40B4-BE49-F238E27FC236}">
                  <a16:creationId xmlns:a16="http://schemas.microsoft.com/office/drawing/2014/main" id="{CB212259-8578-4C54-A6D9-FD71B2E12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137"/>
              <a:ext cx="95" cy="196"/>
            </a:xfrm>
            <a:custGeom>
              <a:avLst/>
              <a:gdLst>
                <a:gd name="T0" fmla="*/ 595 w 38"/>
                <a:gd name="T1" fmla="*/ 1239 h 78"/>
                <a:gd name="T2" fmla="*/ 333 w 38"/>
                <a:gd name="T3" fmla="*/ 965 h 78"/>
                <a:gd name="T4" fmla="*/ 113 w 38"/>
                <a:gd name="T5" fmla="*/ 668 h 78"/>
                <a:gd name="T6" fmla="*/ 0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38" y="78"/>
                  </a:moveTo>
                  <a:cubicBezTo>
                    <a:pt x="38" y="78"/>
                    <a:pt x="25" y="67"/>
                    <a:pt x="21" y="61"/>
                  </a:cubicBezTo>
                  <a:cubicBezTo>
                    <a:pt x="16" y="56"/>
                    <a:pt x="10" y="52"/>
                    <a:pt x="7" y="42"/>
                  </a:cubicBezTo>
                  <a:cubicBezTo>
                    <a:pt x="5" y="31"/>
                    <a:pt x="2" y="5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548">
              <a:extLst>
                <a:ext uri="{FF2B5EF4-FFF2-40B4-BE49-F238E27FC236}">
                  <a16:creationId xmlns:a16="http://schemas.microsoft.com/office/drawing/2014/main" id="{77C74CC5-032A-4588-9D7B-1C8C68D02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152"/>
              <a:ext cx="77" cy="176"/>
            </a:xfrm>
            <a:custGeom>
              <a:avLst/>
              <a:gdLst>
                <a:gd name="T0" fmla="*/ 474 w 31"/>
                <a:gd name="T1" fmla="*/ 1114 h 70"/>
                <a:gd name="T2" fmla="*/ 278 w 31"/>
                <a:gd name="T3" fmla="*/ 860 h 70"/>
                <a:gd name="T4" fmla="*/ 166 w 31"/>
                <a:gd name="T5" fmla="*/ 556 h 70"/>
                <a:gd name="T6" fmla="*/ 0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31" y="70"/>
                  </a:moveTo>
                  <a:cubicBezTo>
                    <a:pt x="31" y="70"/>
                    <a:pt x="20" y="58"/>
                    <a:pt x="18" y="54"/>
                  </a:cubicBezTo>
                  <a:cubicBezTo>
                    <a:pt x="16" y="50"/>
                    <a:pt x="13" y="41"/>
                    <a:pt x="11" y="35"/>
                  </a:cubicBezTo>
                  <a:cubicBezTo>
                    <a:pt x="9" y="28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549">
              <a:extLst>
                <a:ext uri="{FF2B5EF4-FFF2-40B4-BE49-F238E27FC236}">
                  <a16:creationId xmlns:a16="http://schemas.microsoft.com/office/drawing/2014/main" id="{B739AFEC-890B-4468-BD92-A144383B4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45"/>
              <a:ext cx="72" cy="145"/>
            </a:xfrm>
            <a:custGeom>
              <a:avLst/>
              <a:gdLst>
                <a:gd name="T0" fmla="*/ 444 w 29"/>
                <a:gd name="T1" fmla="*/ 908 h 58"/>
                <a:gd name="T2" fmla="*/ 278 w 29"/>
                <a:gd name="T3" fmla="*/ 675 h 58"/>
                <a:gd name="T4" fmla="*/ 124 w 29"/>
                <a:gd name="T5" fmla="*/ 333 h 58"/>
                <a:gd name="T6" fmla="*/ 0 w 29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8">
                  <a:moveTo>
                    <a:pt x="29" y="58"/>
                  </a:moveTo>
                  <a:cubicBezTo>
                    <a:pt x="29" y="58"/>
                    <a:pt x="21" y="50"/>
                    <a:pt x="18" y="43"/>
                  </a:cubicBezTo>
                  <a:cubicBezTo>
                    <a:pt x="16" y="37"/>
                    <a:pt x="10" y="26"/>
                    <a:pt x="8" y="21"/>
                  </a:cubicBezTo>
                  <a:cubicBezTo>
                    <a:pt x="6" y="16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69" name="Group 550">
            <a:extLst>
              <a:ext uri="{FF2B5EF4-FFF2-40B4-BE49-F238E27FC236}">
                <a16:creationId xmlns:a16="http://schemas.microsoft.com/office/drawing/2014/main" id="{97103215-7005-4E84-8F8B-607C83A7778E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3810000"/>
            <a:ext cx="306388" cy="501650"/>
            <a:chOff x="3509" y="1900"/>
            <a:chExt cx="323" cy="528"/>
          </a:xfrm>
        </p:grpSpPr>
        <p:sp>
          <p:nvSpPr>
            <p:cNvPr id="23586" name="Freeform 551">
              <a:extLst>
                <a:ext uri="{FF2B5EF4-FFF2-40B4-BE49-F238E27FC236}">
                  <a16:creationId xmlns:a16="http://schemas.microsoft.com/office/drawing/2014/main" id="{84337B3F-1A6F-49CC-83EE-39F2D52F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900"/>
              <a:ext cx="323" cy="528"/>
            </a:xfrm>
            <a:custGeom>
              <a:avLst/>
              <a:gdLst>
                <a:gd name="T0" fmla="*/ 1976 w 129"/>
                <a:gd name="T1" fmla="*/ 300 h 211"/>
                <a:gd name="T2" fmla="*/ 471 w 129"/>
                <a:gd name="T3" fmla="*/ 250 h 211"/>
                <a:gd name="T4" fmla="*/ 188 w 129"/>
                <a:gd name="T5" fmla="*/ 958 h 211"/>
                <a:gd name="T6" fmla="*/ 95 w 129"/>
                <a:gd name="T7" fmla="*/ 1396 h 211"/>
                <a:gd name="T8" fmla="*/ 50 w 129"/>
                <a:gd name="T9" fmla="*/ 2084 h 211"/>
                <a:gd name="T10" fmla="*/ 0 w 129"/>
                <a:gd name="T11" fmla="*/ 2367 h 211"/>
                <a:gd name="T12" fmla="*/ 283 w 129"/>
                <a:gd name="T13" fmla="*/ 2397 h 211"/>
                <a:gd name="T14" fmla="*/ 501 w 129"/>
                <a:gd name="T15" fmla="*/ 2084 h 211"/>
                <a:gd name="T16" fmla="*/ 438 w 129"/>
                <a:gd name="T17" fmla="*/ 2335 h 211"/>
                <a:gd name="T18" fmla="*/ 250 w 129"/>
                <a:gd name="T19" fmla="*/ 2693 h 211"/>
                <a:gd name="T20" fmla="*/ 145 w 129"/>
                <a:gd name="T21" fmla="*/ 2963 h 211"/>
                <a:gd name="T22" fmla="*/ 363 w 129"/>
                <a:gd name="T23" fmla="*/ 3025 h 211"/>
                <a:gd name="T24" fmla="*/ 438 w 129"/>
                <a:gd name="T25" fmla="*/ 3243 h 211"/>
                <a:gd name="T26" fmla="*/ 676 w 129"/>
                <a:gd name="T27" fmla="*/ 3130 h 211"/>
                <a:gd name="T28" fmla="*/ 879 w 129"/>
                <a:gd name="T29" fmla="*/ 2975 h 211"/>
                <a:gd name="T30" fmla="*/ 1022 w 129"/>
                <a:gd name="T31" fmla="*/ 2930 h 211"/>
                <a:gd name="T32" fmla="*/ 1192 w 129"/>
                <a:gd name="T33" fmla="*/ 2743 h 211"/>
                <a:gd name="T34" fmla="*/ 1254 w 129"/>
                <a:gd name="T35" fmla="*/ 2868 h 211"/>
                <a:gd name="T36" fmla="*/ 1505 w 129"/>
                <a:gd name="T37" fmla="*/ 2663 h 211"/>
                <a:gd name="T38" fmla="*/ 1743 w 129"/>
                <a:gd name="T39" fmla="*/ 2285 h 211"/>
                <a:gd name="T40" fmla="*/ 1930 w 129"/>
                <a:gd name="T41" fmla="*/ 1659 h 211"/>
                <a:gd name="T42" fmla="*/ 2026 w 129"/>
                <a:gd name="T43" fmla="*/ 1334 h 211"/>
                <a:gd name="T44" fmla="*/ 1976 w 129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126" y="19"/>
                  </a:moveTo>
                  <a:cubicBezTo>
                    <a:pt x="126" y="19"/>
                    <a:pt x="67" y="0"/>
                    <a:pt x="30" y="16"/>
                  </a:cubicBezTo>
                  <a:cubicBezTo>
                    <a:pt x="30" y="16"/>
                    <a:pt x="15" y="55"/>
                    <a:pt x="12" y="61"/>
                  </a:cubicBezTo>
                  <a:cubicBezTo>
                    <a:pt x="9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1" y="159"/>
                    <a:pt x="18" y="153"/>
                  </a:cubicBezTo>
                  <a:cubicBezTo>
                    <a:pt x="26" y="146"/>
                    <a:pt x="32" y="133"/>
                    <a:pt x="32" y="133"/>
                  </a:cubicBezTo>
                  <a:cubicBezTo>
                    <a:pt x="32" y="133"/>
                    <a:pt x="31" y="142"/>
                    <a:pt x="28" y="149"/>
                  </a:cubicBezTo>
                  <a:cubicBezTo>
                    <a:pt x="25" y="155"/>
                    <a:pt x="19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1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40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9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1" y="165"/>
                    <a:pt x="108" y="155"/>
                    <a:pt x="111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9" y="93"/>
                    <a:pt x="129" y="85"/>
                  </a:cubicBezTo>
                  <a:cubicBezTo>
                    <a:pt x="129" y="78"/>
                    <a:pt x="126" y="19"/>
                    <a:pt x="126" y="19"/>
                  </a:cubicBez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552">
              <a:extLst>
                <a:ext uri="{FF2B5EF4-FFF2-40B4-BE49-F238E27FC236}">
                  <a16:creationId xmlns:a16="http://schemas.microsoft.com/office/drawing/2014/main" id="{68287E1E-924E-420A-8FF7-581C998A1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900"/>
              <a:ext cx="323" cy="528"/>
            </a:xfrm>
            <a:custGeom>
              <a:avLst/>
              <a:gdLst>
                <a:gd name="T0" fmla="*/ 1976 w 129"/>
                <a:gd name="T1" fmla="*/ 300 h 211"/>
                <a:gd name="T2" fmla="*/ 471 w 129"/>
                <a:gd name="T3" fmla="*/ 250 h 211"/>
                <a:gd name="T4" fmla="*/ 188 w 129"/>
                <a:gd name="T5" fmla="*/ 958 h 211"/>
                <a:gd name="T6" fmla="*/ 95 w 129"/>
                <a:gd name="T7" fmla="*/ 1396 h 211"/>
                <a:gd name="T8" fmla="*/ 50 w 129"/>
                <a:gd name="T9" fmla="*/ 2084 h 211"/>
                <a:gd name="T10" fmla="*/ 0 w 129"/>
                <a:gd name="T11" fmla="*/ 2367 h 211"/>
                <a:gd name="T12" fmla="*/ 283 w 129"/>
                <a:gd name="T13" fmla="*/ 2397 h 211"/>
                <a:gd name="T14" fmla="*/ 501 w 129"/>
                <a:gd name="T15" fmla="*/ 2084 h 211"/>
                <a:gd name="T16" fmla="*/ 438 w 129"/>
                <a:gd name="T17" fmla="*/ 2335 h 211"/>
                <a:gd name="T18" fmla="*/ 250 w 129"/>
                <a:gd name="T19" fmla="*/ 2693 h 211"/>
                <a:gd name="T20" fmla="*/ 145 w 129"/>
                <a:gd name="T21" fmla="*/ 2963 h 211"/>
                <a:gd name="T22" fmla="*/ 363 w 129"/>
                <a:gd name="T23" fmla="*/ 3025 h 211"/>
                <a:gd name="T24" fmla="*/ 438 w 129"/>
                <a:gd name="T25" fmla="*/ 3243 h 211"/>
                <a:gd name="T26" fmla="*/ 676 w 129"/>
                <a:gd name="T27" fmla="*/ 3130 h 211"/>
                <a:gd name="T28" fmla="*/ 879 w 129"/>
                <a:gd name="T29" fmla="*/ 2975 h 211"/>
                <a:gd name="T30" fmla="*/ 1022 w 129"/>
                <a:gd name="T31" fmla="*/ 2930 h 211"/>
                <a:gd name="T32" fmla="*/ 1192 w 129"/>
                <a:gd name="T33" fmla="*/ 2743 h 211"/>
                <a:gd name="T34" fmla="*/ 1254 w 129"/>
                <a:gd name="T35" fmla="*/ 2868 h 211"/>
                <a:gd name="T36" fmla="*/ 1505 w 129"/>
                <a:gd name="T37" fmla="*/ 2663 h 211"/>
                <a:gd name="T38" fmla="*/ 1743 w 129"/>
                <a:gd name="T39" fmla="*/ 2285 h 211"/>
                <a:gd name="T40" fmla="*/ 1930 w 129"/>
                <a:gd name="T41" fmla="*/ 1659 h 211"/>
                <a:gd name="T42" fmla="*/ 2026 w 129"/>
                <a:gd name="T43" fmla="*/ 1334 h 211"/>
                <a:gd name="T44" fmla="*/ 1976 w 129"/>
                <a:gd name="T45" fmla="*/ 300 h 2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211">
                  <a:moveTo>
                    <a:pt x="126" y="19"/>
                  </a:moveTo>
                  <a:cubicBezTo>
                    <a:pt x="126" y="19"/>
                    <a:pt x="67" y="0"/>
                    <a:pt x="30" y="16"/>
                  </a:cubicBezTo>
                  <a:cubicBezTo>
                    <a:pt x="30" y="16"/>
                    <a:pt x="15" y="55"/>
                    <a:pt x="12" y="61"/>
                  </a:cubicBezTo>
                  <a:cubicBezTo>
                    <a:pt x="9" y="67"/>
                    <a:pt x="7" y="79"/>
                    <a:pt x="6" y="89"/>
                  </a:cubicBezTo>
                  <a:cubicBezTo>
                    <a:pt x="5" y="98"/>
                    <a:pt x="3" y="125"/>
                    <a:pt x="3" y="133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1" y="159"/>
                    <a:pt x="18" y="153"/>
                  </a:cubicBezTo>
                  <a:cubicBezTo>
                    <a:pt x="26" y="146"/>
                    <a:pt x="32" y="133"/>
                    <a:pt x="32" y="133"/>
                  </a:cubicBezTo>
                  <a:cubicBezTo>
                    <a:pt x="32" y="133"/>
                    <a:pt x="31" y="142"/>
                    <a:pt x="28" y="149"/>
                  </a:cubicBezTo>
                  <a:cubicBezTo>
                    <a:pt x="25" y="155"/>
                    <a:pt x="19" y="168"/>
                    <a:pt x="16" y="172"/>
                  </a:cubicBezTo>
                  <a:cubicBezTo>
                    <a:pt x="13" y="177"/>
                    <a:pt x="8" y="184"/>
                    <a:pt x="9" y="189"/>
                  </a:cubicBezTo>
                  <a:cubicBezTo>
                    <a:pt x="11" y="193"/>
                    <a:pt x="17" y="198"/>
                    <a:pt x="23" y="193"/>
                  </a:cubicBezTo>
                  <a:cubicBezTo>
                    <a:pt x="23" y="193"/>
                    <a:pt x="21" y="202"/>
                    <a:pt x="28" y="207"/>
                  </a:cubicBezTo>
                  <a:cubicBezTo>
                    <a:pt x="35" y="211"/>
                    <a:pt x="40" y="203"/>
                    <a:pt x="43" y="200"/>
                  </a:cubicBezTo>
                  <a:cubicBezTo>
                    <a:pt x="47" y="197"/>
                    <a:pt x="56" y="190"/>
                    <a:pt x="56" y="190"/>
                  </a:cubicBezTo>
                  <a:cubicBezTo>
                    <a:pt x="56" y="190"/>
                    <a:pt x="61" y="191"/>
                    <a:pt x="65" y="187"/>
                  </a:cubicBezTo>
                  <a:cubicBezTo>
                    <a:pt x="69" y="184"/>
                    <a:pt x="76" y="175"/>
                    <a:pt x="76" y="175"/>
                  </a:cubicBezTo>
                  <a:cubicBezTo>
                    <a:pt x="76" y="175"/>
                    <a:pt x="75" y="181"/>
                    <a:pt x="80" y="183"/>
                  </a:cubicBezTo>
                  <a:cubicBezTo>
                    <a:pt x="85" y="184"/>
                    <a:pt x="91" y="176"/>
                    <a:pt x="96" y="170"/>
                  </a:cubicBezTo>
                  <a:cubicBezTo>
                    <a:pt x="101" y="165"/>
                    <a:pt x="108" y="155"/>
                    <a:pt x="111" y="146"/>
                  </a:cubicBezTo>
                  <a:cubicBezTo>
                    <a:pt x="113" y="138"/>
                    <a:pt x="121" y="111"/>
                    <a:pt x="123" y="106"/>
                  </a:cubicBezTo>
                  <a:cubicBezTo>
                    <a:pt x="125" y="101"/>
                    <a:pt x="129" y="93"/>
                    <a:pt x="129" y="85"/>
                  </a:cubicBezTo>
                  <a:cubicBezTo>
                    <a:pt x="129" y="78"/>
                    <a:pt x="126" y="19"/>
                    <a:pt x="126" y="19"/>
                  </a:cubicBezTo>
                  <a:close/>
                </a:path>
              </a:pathLst>
            </a:custGeom>
            <a:noFill/>
            <a:ln w="158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553">
              <a:extLst>
                <a:ext uri="{FF2B5EF4-FFF2-40B4-BE49-F238E27FC236}">
                  <a16:creationId xmlns:a16="http://schemas.microsoft.com/office/drawing/2014/main" id="{DB4A5A2F-C6CC-478F-8A1F-9A726653A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083"/>
              <a:ext cx="8" cy="150"/>
            </a:xfrm>
            <a:custGeom>
              <a:avLst/>
              <a:gdLst>
                <a:gd name="T0" fmla="*/ 0 w 3"/>
                <a:gd name="T1" fmla="*/ 938 h 60"/>
                <a:gd name="T2" fmla="*/ 21 w 3"/>
                <a:gd name="T3" fmla="*/ 583 h 60"/>
                <a:gd name="T4" fmla="*/ 56 w 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60"/>
                    <a:pt x="0" y="46"/>
                    <a:pt x="1" y="37"/>
                  </a:cubicBezTo>
                  <a:cubicBezTo>
                    <a:pt x="1" y="27"/>
                    <a:pt x="3" y="0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554">
              <a:extLst>
                <a:ext uri="{FF2B5EF4-FFF2-40B4-BE49-F238E27FC236}">
                  <a16:creationId xmlns:a16="http://schemas.microsoft.com/office/drawing/2014/main" id="{B9113007-BD4B-4AF3-9EDE-B86840EAF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185"/>
              <a:ext cx="95" cy="195"/>
            </a:xfrm>
            <a:custGeom>
              <a:avLst/>
              <a:gdLst>
                <a:gd name="T0" fmla="*/ 0 w 38"/>
                <a:gd name="T1" fmla="*/ 1220 h 78"/>
                <a:gd name="T2" fmla="*/ 283 w 38"/>
                <a:gd name="T3" fmla="*/ 958 h 78"/>
                <a:gd name="T4" fmla="*/ 488 w 38"/>
                <a:gd name="T5" fmla="*/ 658 h 78"/>
                <a:gd name="T6" fmla="*/ 595 w 3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8">
                  <a:moveTo>
                    <a:pt x="0" y="78"/>
                  </a:moveTo>
                  <a:cubicBezTo>
                    <a:pt x="0" y="78"/>
                    <a:pt x="13" y="67"/>
                    <a:pt x="18" y="61"/>
                  </a:cubicBezTo>
                  <a:cubicBezTo>
                    <a:pt x="22" y="56"/>
                    <a:pt x="28" y="52"/>
                    <a:pt x="31" y="42"/>
                  </a:cubicBezTo>
                  <a:cubicBezTo>
                    <a:pt x="34" y="31"/>
                    <a:pt x="37" y="5"/>
                    <a:pt x="38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555">
              <a:extLst>
                <a:ext uri="{FF2B5EF4-FFF2-40B4-BE49-F238E27FC236}">
                  <a16:creationId xmlns:a16="http://schemas.microsoft.com/office/drawing/2014/main" id="{0D36AE06-D165-43EE-8B94-ECA27CD80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200"/>
              <a:ext cx="78" cy="175"/>
            </a:xfrm>
            <a:custGeom>
              <a:avLst/>
              <a:gdLst>
                <a:gd name="T0" fmla="*/ 0 w 31"/>
                <a:gd name="T1" fmla="*/ 1095 h 70"/>
                <a:gd name="T2" fmla="*/ 221 w 31"/>
                <a:gd name="T3" fmla="*/ 845 h 70"/>
                <a:gd name="T4" fmla="*/ 317 w 31"/>
                <a:gd name="T5" fmla="*/ 550 h 70"/>
                <a:gd name="T6" fmla="*/ 493 w 31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0">
                  <a:moveTo>
                    <a:pt x="0" y="70"/>
                  </a:moveTo>
                  <a:cubicBezTo>
                    <a:pt x="0" y="70"/>
                    <a:pt x="11" y="58"/>
                    <a:pt x="14" y="54"/>
                  </a:cubicBezTo>
                  <a:cubicBezTo>
                    <a:pt x="16" y="50"/>
                    <a:pt x="18" y="41"/>
                    <a:pt x="20" y="35"/>
                  </a:cubicBezTo>
                  <a:cubicBezTo>
                    <a:pt x="22" y="28"/>
                    <a:pt x="31" y="0"/>
                    <a:pt x="31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556">
              <a:extLst>
                <a:ext uri="{FF2B5EF4-FFF2-40B4-BE49-F238E27FC236}">
                  <a16:creationId xmlns:a16="http://schemas.microsoft.com/office/drawing/2014/main" id="{A227B868-62F4-423C-8619-753C778EF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193"/>
              <a:ext cx="75" cy="145"/>
            </a:xfrm>
            <a:custGeom>
              <a:avLst/>
              <a:gdLst>
                <a:gd name="T0" fmla="*/ 0 w 30"/>
                <a:gd name="T1" fmla="*/ 908 h 58"/>
                <a:gd name="T2" fmla="*/ 175 w 30"/>
                <a:gd name="T3" fmla="*/ 675 h 58"/>
                <a:gd name="T4" fmla="*/ 333 w 30"/>
                <a:gd name="T5" fmla="*/ 333 h 58"/>
                <a:gd name="T6" fmla="*/ 470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0" y="58"/>
                  </a:moveTo>
                  <a:cubicBezTo>
                    <a:pt x="0" y="58"/>
                    <a:pt x="8" y="50"/>
                    <a:pt x="11" y="43"/>
                  </a:cubicBezTo>
                  <a:cubicBezTo>
                    <a:pt x="14" y="37"/>
                    <a:pt x="20" y="26"/>
                    <a:pt x="21" y="21"/>
                  </a:cubicBezTo>
                  <a:cubicBezTo>
                    <a:pt x="23" y="16"/>
                    <a:pt x="30" y="0"/>
                    <a:pt x="3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70" name="Group 557">
            <a:extLst>
              <a:ext uri="{FF2B5EF4-FFF2-40B4-BE49-F238E27FC236}">
                <a16:creationId xmlns:a16="http://schemas.microsoft.com/office/drawing/2014/main" id="{08B0A777-A63C-42DF-A15D-F24B0C0F38EC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5715000"/>
            <a:ext cx="566738" cy="360363"/>
            <a:chOff x="1632" y="3266"/>
            <a:chExt cx="597" cy="379"/>
          </a:xfrm>
        </p:grpSpPr>
        <p:sp>
          <p:nvSpPr>
            <p:cNvPr id="23579" name="Freeform 558">
              <a:extLst>
                <a:ext uri="{FF2B5EF4-FFF2-40B4-BE49-F238E27FC236}">
                  <a16:creationId xmlns:a16="http://schemas.microsoft.com/office/drawing/2014/main" id="{75103D51-9CFD-4FE2-AD2C-B26210BBC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271"/>
              <a:ext cx="594" cy="369"/>
            </a:xfrm>
            <a:custGeom>
              <a:avLst/>
              <a:gdLst>
                <a:gd name="T0" fmla="*/ 1478 w 238"/>
                <a:gd name="T1" fmla="*/ 0 h 147"/>
                <a:gd name="T2" fmla="*/ 1215 w 238"/>
                <a:gd name="T3" fmla="*/ 366 h 147"/>
                <a:gd name="T4" fmla="*/ 933 w 238"/>
                <a:gd name="T5" fmla="*/ 663 h 147"/>
                <a:gd name="T6" fmla="*/ 624 w 238"/>
                <a:gd name="T7" fmla="*/ 919 h 147"/>
                <a:gd name="T8" fmla="*/ 387 w 238"/>
                <a:gd name="T9" fmla="*/ 1185 h 147"/>
                <a:gd name="T10" fmla="*/ 105 w 238"/>
                <a:gd name="T11" fmla="*/ 1436 h 147"/>
                <a:gd name="T12" fmla="*/ 42 w 238"/>
                <a:gd name="T13" fmla="*/ 1707 h 147"/>
                <a:gd name="T14" fmla="*/ 467 w 238"/>
                <a:gd name="T15" fmla="*/ 2199 h 147"/>
                <a:gd name="T16" fmla="*/ 916 w 238"/>
                <a:gd name="T17" fmla="*/ 2324 h 147"/>
                <a:gd name="T18" fmla="*/ 1837 w 238"/>
                <a:gd name="T19" fmla="*/ 2053 h 147"/>
                <a:gd name="T20" fmla="*/ 2224 w 238"/>
                <a:gd name="T21" fmla="*/ 1790 h 147"/>
                <a:gd name="T22" fmla="*/ 2486 w 238"/>
                <a:gd name="T23" fmla="*/ 1531 h 147"/>
                <a:gd name="T24" fmla="*/ 3232 w 238"/>
                <a:gd name="T25" fmla="*/ 1152 h 147"/>
                <a:gd name="T26" fmla="*/ 3469 w 238"/>
                <a:gd name="T27" fmla="*/ 176 h 147"/>
                <a:gd name="T28" fmla="*/ 2940 w 238"/>
                <a:gd name="T29" fmla="*/ 409 h 147"/>
                <a:gd name="T30" fmla="*/ 2598 w 238"/>
                <a:gd name="T31" fmla="*/ 459 h 147"/>
                <a:gd name="T32" fmla="*/ 2411 w 238"/>
                <a:gd name="T33" fmla="*/ 442 h 147"/>
                <a:gd name="T34" fmla="*/ 1862 w 238"/>
                <a:gd name="T35" fmla="*/ 221 h 147"/>
                <a:gd name="T36" fmla="*/ 1507 w 238"/>
                <a:gd name="T37" fmla="*/ 20 h 147"/>
                <a:gd name="T38" fmla="*/ 1495 w 238"/>
                <a:gd name="T39" fmla="*/ 0 h 147"/>
                <a:gd name="T40" fmla="*/ 1478 w 238"/>
                <a:gd name="T41" fmla="*/ 0 h 1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8" h="147">
                  <a:moveTo>
                    <a:pt x="95" y="0"/>
                  </a:moveTo>
                  <a:cubicBezTo>
                    <a:pt x="86" y="0"/>
                    <a:pt x="82" y="17"/>
                    <a:pt x="78" y="23"/>
                  </a:cubicBezTo>
                  <a:cubicBezTo>
                    <a:pt x="72" y="30"/>
                    <a:pt x="65" y="35"/>
                    <a:pt x="60" y="42"/>
                  </a:cubicBezTo>
                  <a:cubicBezTo>
                    <a:pt x="54" y="49"/>
                    <a:pt x="47" y="52"/>
                    <a:pt x="40" y="58"/>
                  </a:cubicBezTo>
                  <a:cubicBezTo>
                    <a:pt x="34" y="63"/>
                    <a:pt x="30" y="70"/>
                    <a:pt x="25" y="75"/>
                  </a:cubicBezTo>
                  <a:cubicBezTo>
                    <a:pt x="19" y="81"/>
                    <a:pt x="14" y="87"/>
                    <a:pt x="7" y="91"/>
                  </a:cubicBezTo>
                  <a:cubicBezTo>
                    <a:pt x="1" y="96"/>
                    <a:pt x="0" y="100"/>
                    <a:pt x="3" y="108"/>
                  </a:cubicBezTo>
                  <a:cubicBezTo>
                    <a:pt x="8" y="120"/>
                    <a:pt x="19" y="132"/>
                    <a:pt x="30" y="139"/>
                  </a:cubicBezTo>
                  <a:cubicBezTo>
                    <a:pt x="38" y="145"/>
                    <a:pt x="48" y="147"/>
                    <a:pt x="59" y="147"/>
                  </a:cubicBezTo>
                  <a:cubicBezTo>
                    <a:pt x="80" y="147"/>
                    <a:pt x="103" y="139"/>
                    <a:pt x="118" y="130"/>
                  </a:cubicBezTo>
                  <a:cubicBezTo>
                    <a:pt x="127" y="126"/>
                    <a:pt x="135" y="119"/>
                    <a:pt x="143" y="113"/>
                  </a:cubicBezTo>
                  <a:cubicBezTo>
                    <a:pt x="149" y="108"/>
                    <a:pt x="153" y="101"/>
                    <a:pt x="160" y="97"/>
                  </a:cubicBezTo>
                  <a:cubicBezTo>
                    <a:pt x="175" y="87"/>
                    <a:pt x="192" y="81"/>
                    <a:pt x="208" y="73"/>
                  </a:cubicBezTo>
                  <a:cubicBezTo>
                    <a:pt x="232" y="59"/>
                    <a:pt x="238" y="34"/>
                    <a:pt x="223" y="11"/>
                  </a:cubicBezTo>
                  <a:cubicBezTo>
                    <a:pt x="214" y="20"/>
                    <a:pt x="200" y="23"/>
                    <a:pt x="189" y="26"/>
                  </a:cubicBezTo>
                  <a:cubicBezTo>
                    <a:pt x="181" y="28"/>
                    <a:pt x="174" y="29"/>
                    <a:pt x="167" y="29"/>
                  </a:cubicBezTo>
                  <a:cubicBezTo>
                    <a:pt x="163" y="29"/>
                    <a:pt x="159" y="29"/>
                    <a:pt x="155" y="28"/>
                  </a:cubicBezTo>
                  <a:cubicBezTo>
                    <a:pt x="142" y="26"/>
                    <a:pt x="131" y="19"/>
                    <a:pt x="120" y="14"/>
                  </a:cubicBezTo>
                  <a:cubicBezTo>
                    <a:pt x="113" y="10"/>
                    <a:pt x="104" y="5"/>
                    <a:pt x="97" y="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5" y="0"/>
                    <a:pt x="9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559">
              <a:extLst>
                <a:ext uri="{FF2B5EF4-FFF2-40B4-BE49-F238E27FC236}">
                  <a16:creationId xmlns:a16="http://schemas.microsoft.com/office/drawing/2014/main" id="{885E5BFD-E319-4C21-93C3-66A71127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3266"/>
              <a:ext cx="585" cy="379"/>
            </a:xfrm>
            <a:custGeom>
              <a:avLst/>
              <a:gdLst>
                <a:gd name="T0" fmla="*/ 1533 w 234"/>
                <a:gd name="T1" fmla="*/ 0 h 151"/>
                <a:gd name="T2" fmla="*/ 1395 w 234"/>
                <a:gd name="T3" fmla="*/ 50 h 151"/>
                <a:gd name="T4" fmla="*/ 1208 w 234"/>
                <a:gd name="T5" fmla="*/ 379 h 151"/>
                <a:gd name="T6" fmla="*/ 783 w 234"/>
                <a:gd name="T7" fmla="*/ 806 h 151"/>
                <a:gd name="T8" fmla="*/ 375 w 234"/>
                <a:gd name="T9" fmla="*/ 1202 h 151"/>
                <a:gd name="T10" fmla="*/ 33 w 234"/>
                <a:gd name="T11" fmla="*/ 1531 h 151"/>
                <a:gd name="T12" fmla="*/ 33 w 234"/>
                <a:gd name="T13" fmla="*/ 1757 h 151"/>
                <a:gd name="T14" fmla="*/ 938 w 234"/>
                <a:gd name="T15" fmla="*/ 2387 h 151"/>
                <a:gd name="T16" fmla="*/ 2270 w 234"/>
                <a:gd name="T17" fmla="*/ 1832 h 151"/>
                <a:gd name="T18" fmla="*/ 3283 w 234"/>
                <a:gd name="T19" fmla="*/ 1202 h 151"/>
                <a:gd name="T20" fmla="*/ 3533 w 234"/>
                <a:gd name="T21" fmla="*/ 188 h 151"/>
                <a:gd name="T22" fmla="*/ 3488 w 234"/>
                <a:gd name="T23" fmla="*/ 188 h 151"/>
                <a:gd name="T24" fmla="*/ 2625 w 234"/>
                <a:gd name="T25" fmla="*/ 459 h 151"/>
                <a:gd name="T26" fmla="*/ 1908 w 234"/>
                <a:gd name="T27" fmla="*/ 221 h 151"/>
                <a:gd name="T28" fmla="*/ 1533 w 234"/>
                <a:gd name="T29" fmla="*/ 50 h 151"/>
                <a:gd name="T30" fmla="*/ 1550 w 234"/>
                <a:gd name="T31" fmla="*/ 20 h 151"/>
                <a:gd name="T32" fmla="*/ 1533 w 234"/>
                <a:gd name="T33" fmla="*/ 0 h 151"/>
                <a:gd name="T34" fmla="*/ 1500 w 234"/>
                <a:gd name="T35" fmla="*/ 50 h 151"/>
                <a:gd name="T36" fmla="*/ 1520 w 234"/>
                <a:gd name="T37" fmla="*/ 63 h 151"/>
                <a:gd name="T38" fmla="*/ 1875 w 234"/>
                <a:gd name="T39" fmla="*/ 271 h 151"/>
                <a:gd name="T40" fmla="*/ 2625 w 234"/>
                <a:gd name="T41" fmla="*/ 522 h 151"/>
                <a:gd name="T42" fmla="*/ 3533 w 234"/>
                <a:gd name="T43" fmla="*/ 238 h 151"/>
                <a:gd name="T44" fmla="*/ 3488 w 234"/>
                <a:gd name="T45" fmla="*/ 221 h 151"/>
                <a:gd name="T46" fmla="*/ 3250 w 234"/>
                <a:gd name="T47" fmla="*/ 1152 h 151"/>
                <a:gd name="T48" fmla="*/ 2238 w 234"/>
                <a:gd name="T49" fmla="*/ 1790 h 151"/>
                <a:gd name="T50" fmla="*/ 938 w 234"/>
                <a:gd name="T51" fmla="*/ 2324 h 151"/>
                <a:gd name="T52" fmla="*/ 95 w 234"/>
                <a:gd name="T53" fmla="*/ 1739 h 151"/>
                <a:gd name="T54" fmla="*/ 83 w 234"/>
                <a:gd name="T55" fmla="*/ 1561 h 151"/>
                <a:gd name="T56" fmla="*/ 425 w 234"/>
                <a:gd name="T57" fmla="*/ 1247 h 151"/>
                <a:gd name="T58" fmla="*/ 813 w 234"/>
                <a:gd name="T59" fmla="*/ 856 h 151"/>
                <a:gd name="T60" fmla="*/ 1250 w 234"/>
                <a:gd name="T61" fmla="*/ 409 h 151"/>
                <a:gd name="T62" fmla="*/ 1395 w 234"/>
                <a:gd name="T63" fmla="*/ 146 h 151"/>
                <a:gd name="T64" fmla="*/ 1500 w 234"/>
                <a:gd name="T65" fmla="*/ 63 h 151"/>
                <a:gd name="T66" fmla="*/ 1520 w 234"/>
                <a:gd name="T67" fmla="*/ 33 h 151"/>
                <a:gd name="T68" fmla="*/ 1520 w 234"/>
                <a:gd name="T69" fmla="*/ 33 h 1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4" h="151">
                  <a:moveTo>
                    <a:pt x="97" y="2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7" y="0"/>
                    <a:pt x="97" y="0"/>
                    <a:pt x="96" y="0"/>
                  </a:cubicBezTo>
                  <a:cubicBezTo>
                    <a:pt x="93" y="0"/>
                    <a:pt x="91" y="1"/>
                    <a:pt x="89" y="3"/>
                  </a:cubicBezTo>
                  <a:cubicBezTo>
                    <a:pt x="86" y="6"/>
                    <a:pt x="84" y="11"/>
                    <a:pt x="82" y="14"/>
                  </a:cubicBezTo>
                  <a:cubicBezTo>
                    <a:pt x="80" y="18"/>
                    <a:pt x="79" y="22"/>
                    <a:pt x="77" y="24"/>
                  </a:cubicBezTo>
                  <a:cubicBezTo>
                    <a:pt x="72" y="30"/>
                    <a:pt x="65" y="36"/>
                    <a:pt x="59" y="42"/>
                  </a:cubicBezTo>
                  <a:cubicBezTo>
                    <a:pt x="56" y="46"/>
                    <a:pt x="53" y="48"/>
                    <a:pt x="50" y="51"/>
                  </a:cubicBezTo>
                  <a:cubicBezTo>
                    <a:pt x="47" y="53"/>
                    <a:pt x="43" y="55"/>
                    <a:pt x="39" y="59"/>
                  </a:cubicBezTo>
                  <a:cubicBezTo>
                    <a:pt x="33" y="64"/>
                    <a:pt x="29" y="71"/>
                    <a:pt x="24" y="76"/>
                  </a:cubicBezTo>
                  <a:cubicBezTo>
                    <a:pt x="19" y="82"/>
                    <a:pt x="13" y="87"/>
                    <a:pt x="7" y="92"/>
                  </a:cubicBezTo>
                  <a:cubicBezTo>
                    <a:pt x="5" y="93"/>
                    <a:pt x="3" y="95"/>
                    <a:pt x="2" y="97"/>
                  </a:cubicBezTo>
                  <a:cubicBezTo>
                    <a:pt x="1" y="99"/>
                    <a:pt x="0" y="101"/>
                    <a:pt x="0" y="103"/>
                  </a:cubicBezTo>
                  <a:cubicBezTo>
                    <a:pt x="0" y="106"/>
                    <a:pt x="1" y="108"/>
                    <a:pt x="2" y="111"/>
                  </a:cubicBezTo>
                  <a:cubicBezTo>
                    <a:pt x="7" y="124"/>
                    <a:pt x="19" y="135"/>
                    <a:pt x="29" y="143"/>
                  </a:cubicBezTo>
                  <a:cubicBezTo>
                    <a:pt x="38" y="149"/>
                    <a:pt x="48" y="151"/>
                    <a:pt x="60" y="151"/>
                  </a:cubicBezTo>
                  <a:cubicBezTo>
                    <a:pt x="81" y="151"/>
                    <a:pt x="105" y="143"/>
                    <a:pt x="120" y="134"/>
                  </a:cubicBezTo>
                  <a:cubicBezTo>
                    <a:pt x="129" y="129"/>
                    <a:pt x="137" y="122"/>
                    <a:pt x="145" y="116"/>
                  </a:cubicBezTo>
                  <a:cubicBezTo>
                    <a:pt x="152" y="111"/>
                    <a:pt x="156" y="104"/>
                    <a:pt x="162" y="100"/>
                  </a:cubicBezTo>
                  <a:cubicBezTo>
                    <a:pt x="176" y="91"/>
                    <a:pt x="194" y="85"/>
                    <a:pt x="210" y="76"/>
                  </a:cubicBezTo>
                  <a:cubicBezTo>
                    <a:pt x="226" y="67"/>
                    <a:pt x="234" y="53"/>
                    <a:pt x="234" y="38"/>
                  </a:cubicBezTo>
                  <a:cubicBezTo>
                    <a:pt x="234" y="30"/>
                    <a:pt x="232" y="21"/>
                    <a:pt x="226" y="12"/>
                  </a:cubicBezTo>
                  <a:cubicBezTo>
                    <a:pt x="225" y="10"/>
                    <a:pt x="225" y="10"/>
                    <a:pt x="225" y="10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14" y="20"/>
                    <a:pt x="201" y="23"/>
                    <a:pt x="189" y="26"/>
                  </a:cubicBezTo>
                  <a:cubicBezTo>
                    <a:pt x="182" y="28"/>
                    <a:pt x="175" y="29"/>
                    <a:pt x="168" y="29"/>
                  </a:cubicBezTo>
                  <a:cubicBezTo>
                    <a:pt x="164" y="29"/>
                    <a:pt x="160" y="29"/>
                    <a:pt x="156" y="28"/>
                  </a:cubicBezTo>
                  <a:cubicBezTo>
                    <a:pt x="144" y="26"/>
                    <a:pt x="133" y="20"/>
                    <a:pt x="122" y="14"/>
                  </a:cubicBezTo>
                  <a:cubicBezTo>
                    <a:pt x="115" y="10"/>
                    <a:pt x="105" y="5"/>
                    <a:pt x="99" y="1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104" y="9"/>
                    <a:pt x="113" y="14"/>
                    <a:pt x="120" y="17"/>
                  </a:cubicBezTo>
                  <a:cubicBezTo>
                    <a:pt x="131" y="23"/>
                    <a:pt x="142" y="30"/>
                    <a:pt x="155" y="32"/>
                  </a:cubicBezTo>
                  <a:cubicBezTo>
                    <a:pt x="159" y="33"/>
                    <a:pt x="164" y="33"/>
                    <a:pt x="168" y="33"/>
                  </a:cubicBezTo>
                  <a:cubicBezTo>
                    <a:pt x="175" y="33"/>
                    <a:pt x="183" y="32"/>
                    <a:pt x="190" y="30"/>
                  </a:cubicBezTo>
                  <a:cubicBezTo>
                    <a:pt x="202" y="27"/>
                    <a:pt x="216" y="24"/>
                    <a:pt x="226" y="15"/>
                  </a:cubicBezTo>
                  <a:cubicBezTo>
                    <a:pt x="224" y="13"/>
                    <a:pt x="224" y="13"/>
                    <a:pt x="224" y="13"/>
                  </a:cubicBezTo>
                  <a:cubicBezTo>
                    <a:pt x="223" y="14"/>
                    <a:pt x="223" y="14"/>
                    <a:pt x="223" y="14"/>
                  </a:cubicBezTo>
                  <a:cubicBezTo>
                    <a:pt x="228" y="22"/>
                    <a:pt x="230" y="31"/>
                    <a:pt x="230" y="38"/>
                  </a:cubicBezTo>
                  <a:cubicBezTo>
                    <a:pt x="230" y="52"/>
                    <a:pt x="223" y="64"/>
                    <a:pt x="208" y="73"/>
                  </a:cubicBezTo>
                  <a:cubicBezTo>
                    <a:pt x="193" y="82"/>
                    <a:pt x="175" y="87"/>
                    <a:pt x="160" y="97"/>
                  </a:cubicBezTo>
                  <a:cubicBezTo>
                    <a:pt x="153" y="102"/>
                    <a:pt x="149" y="109"/>
                    <a:pt x="143" y="113"/>
                  </a:cubicBezTo>
                  <a:cubicBezTo>
                    <a:pt x="135" y="119"/>
                    <a:pt x="127" y="126"/>
                    <a:pt x="118" y="131"/>
                  </a:cubicBezTo>
                  <a:cubicBezTo>
                    <a:pt x="104" y="139"/>
                    <a:pt x="80" y="147"/>
                    <a:pt x="60" y="147"/>
                  </a:cubicBezTo>
                  <a:cubicBezTo>
                    <a:pt x="49" y="147"/>
                    <a:pt x="39" y="145"/>
                    <a:pt x="32" y="140"/>
                  </a:cubicBezTo>
                  <a:cubicBezTo>
                    <a:pt x="21" y="132"/>
                    <a:pt x="10" y="121"/>
                    <a:pt x="6" y="110"/>
                  </a:cubicBezTo>
                  <a:cubicBezTo>
                    <a:pt x="5" y="107"/>
                    <a:pt x="4" y="105"/>
                    <a:pt x="4" y="103"/>
                  </a:cubicBezTo>
                  <a:cubicBezTo>
                    <a:pt x="4" y="102"/>
                    <a:pt x="4" y="100"/>
                    <a:pt x="5" y="99"/>
                  </a:cubicBezTo>
                  <a:cubicBezTo>
                    <a:pt x="6" y="98"/>
                    <a:pt x="7" y="96"/>
                    <a:pt x="9" y="95"/>
                  </a:cubicBezTo>
                  <a:cubicBezTo>
                    <a:pt x="16" y="90"/>
                    <a:pt x="22" y="84"/>
                    <a:pt x="27" y="79"/>
                  </a:cubicBezTo>
                  <a:cubicBezTo>
                    <a:pt x="33" y="73"/>
                    <a:pt x="36" y="66"/>
                    <a:pt x="42" y="62"/>
                  </a:cubicBezTo>
                  <a:cubicBezTo>
                    <a:pt x="45" y="59"/>
                    <a:pt x="49" y="56"/>
                    <a:pt x="52" y="54"/>
                  </a:cubicBezTo>
                  <a:cubicBezTo>
                    <a:pt x="56" y="51"/>
                    <a:pt x="59" y="49"/>
                    <a:pt x="62" y="45"/>
                  </a:cubicBezTo>
                  <a:cubicBezTo>
                    <a:pt x="68" y="39"/>
                    <a:pt x="75" y="33"/>
                    <a:pt x="80" y="26"/>
                  </a:cubicBezTo>
                  <a:cubicBezTo>
                    <a:pt x="82" y="25"/>
                    <a:pt x="83" y="22"/>
                    <a:pt x="84" y="20"/>
                  </a:cubicBezTo>
                  <a:cubicBezTo>
                    <a:pt x="86" y="16"/>
                    <a:pt x="87" y="12"/>
                    <a:pt x="89" y="9"/>
                  </a:cubicBezTo>
                  <a:cubicBezTo>
                    <a:pt x="90" y="7"/>
                    <a:pt x="92" y="6"/>
                    <a:pt x="93" y="5"/>
                  </a:cubicBezTo>
                  <a:cubicBezTo>
                    <a:pt x="94" y="4"/>
                    <a:pt x="95" y="4"/>
                    <a:pt x="96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6" y="3"/>
                    <a:pt x="96" y="3"/>
                  </a:cubicBezTo>
                  <a:lnTo>
                    <a:pt x="97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560">
              <a:extLst>
                <a:ext uri="{FF2B5EF4-FFF2-40B4-BE49-F238E27FC236}">
                  <a16:creationId xmlns:a16="http://schemas.microsoft.com/office/drawing/2014/main" id="{44EF1DC2-D8E2-488C-A314-B5A6CA61E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3309"/>
              <a:ext cx="148" cy="155"/>
            </a:xfrm>
            <a:custGeom>
              <a:avLst/>
              <a:gdLst>
                <a:gd name="T0" fmla="*/ 931 w 59"/>
                <a:gd name="T1" fmla="*/ 20 h 62"/>
                <a:gd name="T2" fmla="*/ 880 w 59"/>
                <a:gd name="T3" fmla="*/ 0 h 62"/>
                <a:gd name="T4" fmla="*/ 838 w 59"/>
                <a:gd name="T5" fmla="*/ 20 h 62"/>
                <a:gd name="T6" fmla="*/ 755 w 59"/>
                <a:gd name="T7" fmla="*/ 145 h 62"/>
                <a:gd name="T8" fmla="*/ 522 w 59"/>
                <a:gd name="T9" fmla="*/ 375 h 62"/>
                <a:gd name="T10" fmla="*/ 221 w 59"/>
                <a:gd name="T11" fmla="*/ 533 h 62"/>
                <a:gd name="T12" fmla="*/ 83 w 59"/>
                <a:gd name="T13" fmla="*/ 720 h 62"/>
                <a:gd name="T14" fmla="*/ 0 w 59"/>
                <a:gd name="T15" fmla="*/ 938 h 62"/>
                <a:gd name="T16" fmla="*/ 0 w 59"/>
                <a:gd name="T17" fmla="*/ 970 h 62"/>
                <a:gd name="T18" fmla="*/ 33 w 59"/>
                <a:gd name="T19" fmla="*/ 970 h 62"/>
                <a:gd name="T20" fmla="*/ 33 w 59"/>
                <a:gd name="T21" fmla="*/ 938 h 62"/>
                <a:gd name="T22" fmla="*/ 113 w 59"/>
                <a:gd name="T23" fmla="*/ 738 h 62"/>
                <a:gd name="T24" fmla="*/ 238 w 59"/>
                <a:gd name="T25" fmla="*/ 563 h 62"/>
                <a:gd name="T26" fmla="*/ 534 w 59"/>
                <a:gd name="T27" fmla="*/ 395 h 62"/>
                <a:gd name="T28" fmla="*/ 788 w 59"/>
                <a:gd name="T29" fmla="*/ 158 h 62"/>
                <a:gd name="T30" fmla="*/ 838 w 59"/>
                <a:gd name="T31" fmla="*/ 83 h 62"/>
                <a:gd name="T32" fmla="*/ 868 w 59"/>
                <a:gd name="T33" fmla="*/ 50 h 62"/>
                <a:gd name="T34" fmla="*/ 880 w 59"/>
                <a:gd name="T35" fmla="*/ 33 h 62"/>
                <a:gd name="T36" fmla="*/ 913 w 59"/>
                <a:gd name="T37" fmla="*/ 50 h 62"/>
                <a:gd name="T38" fmla="*/ 931 w 59"/>
                <a:gd name="T39" fmla="*/ 20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9" h="62">
                  <a:moveTo>
                    <a:pt x="59" y="1"/>
                  </a:moveTo>
                  <a:cubicBezTo>
                    <a:pt x="58" y="1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3"/>
                    <a:pt x="50" y="7"/>
                    <a:pt x="48" y="9"/>
                  </a:cubicBezTo>
                  <a:cubicBezTo>
                    <a:pt x="44" y="16"/>
                    <a:pt x="40" y="20"/>
                    <a:pt x="33" y="24"/>
                  </a:cubicBezTo>
                  <a:cubicBezTo>
                    <a:pt x="27" y="27"/>
                    <a:pt x="19" y="29"/>
                    <a:pt x="14" y="34"/>
                  </a:cubicBezTo>
                  <a:cubicBezTo>
                    <a:pt x="11" y="37"/>
                    <a:pt x="7" y="41"/>
                    <a:pt x="5" y="46"/>
                  </a:cubicBezTo>
                  <a:cubicBezTo>
                    <a:pt x="2" y="51"/>
                    <a:pt x="0" y="56"/>
                    <a:pt x="0" y="60"/>
                  </a:cubicBezTo>
                  <a:cubicBezTo>
                    <a:pt x="0" y="61"/>
                    <a:pt x="0" y="61"/>
                    <a:pt x="0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2" y="57"/>
                    <a:pt x="4" y="52"/>
                    <a:pt x="7" y="47"/>
                  </a:cubicBezTo>
                  <a:cubicBezTo>
                    <a:pt x="9" y="42"/>
                    <a:pt x="12" y="38"/>
                    <a:pt x="15" y="36"/>
                  </a:cubicBezTo>
                  <a:cubicBezTo>
                    <a:pt x="20" y="31"/>
                    <a:pt x="28" y="29"/>
                    <a:pt x="34" y="25"/>
                  </a:cubicBezTo>
                  <a:cubicBezTo>
                    <a:pt x="42" y="21"/>
                    <a:pt x="46" y="18"/>
                    <a:pt x="50" y="10"/>
                  </a:cubicBezTo>
                  <a:cubicBezTo>
                    <a:pt x="51" y="8"/>
                    <a:pt x="52" y="6"/>
                    <a:pt x="53" y="5"/>
                  </a:cubicBezTo>
                  <a:cubicBezTo>
                    <a:pt x="54" y="4"/>
                    <a:pt x="54" y="3"/>
                    <a:pt x="55" y="3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7" y="2"/>
                    <a:pt x="58" y="2"/>
                    <a:pt x="58" y="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561">
              <a:extLst>
                <a:ext uri="{FF2B5EF4-FFF2-40B4-BE49-F238E27FC236}">
                  <a16:creationId xmlns:a16="http://schemas.microsoft.com/office/drawing/2014/main" id="{2C02D849-78B4-4279-A2C9-7E3BC294D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327"/>
              <a:ext cx="75" cy="107"/>
            </a:xfrm>
            <a:custGeom>
              <a:avLst/>
              <a:gdLst>
                <a:gd name="T0" fmla="*/ 438 w 30"/>
                <a:gd name="T1" fmla="*/ 0 h 43"/>
                <a:gd name="T2" fmla="*/ 345 w 30"/>
                <a:gd name="T3" fmla="*/ 167 h 43"/>
                <a:gd name="T4" fmla="*/ 345 w 30"/>
                <a:gd name="T5" fmla="*/ 199 h 43"/>
                <a:gd name="T6" fmla="*/ 363 w 30"/>
                <a:gd name="T7" fmla="*/ 341 h 43"/>
                <a:gd name="T8" fmla="*/ 345 w 30"/>
                <a:gd name="T9" fmla="*/ 383 h 43"/>
                <a:gd name="T10" fmla="*/ 188 w 30"/>
                <a:gd name="T11" fmla="*/ 528 h 43"/>
                <a:gd name="T12" fmla="*/ 0 w 30"/>
                <a:gd name="T13" fmla="*/ 649 h 43"/>
                <a:gd name="T14" fmla="*/ 20 w 30"/>
                <a:gd name="T15" fmla="*/ 662 h 43"/>
                <a:gd name="T16" fmla="*/ 208 w 30"/>
                <a:gd name="T17" fmla="*/ 537 h 43"/>
                <a:gd name="T18" fmla="*/ 375 w 30"/>
                <a:gd name="T19" fmla="*/ 403 h 43"/>
                <a:gd name="T20" fmla="*/ 395 w 30"/>
                <a:gd name="T21" fmla="*/ 341 h 43"/>
                <a:gd name="T22" fmla="*/ 375 w 30"/>
                <a:gd name="T23" fmla="*/ 199 h 43"/>
                <a:gd name="T24" fmla="*/ 375 w 30"/>
                <a:gd name="T25" fmla="*/ 167 h 43"/>
                <a:gd name="T26" fmla="*/ 470 w 30"/>
                <a:gd name="T27" fmla="*/ 12 h 43"/>
                <a:gd name="T28" fmla="*/ 438 w 30"/>
                <a:gd name="T29" fmla="*/ 0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43">
                  <a:moveTo>
                    <a:pt x="28" y="0"/>
                  </a:moveTo>
                  <a:cubicBezTo>
                    <a:pt x="26" y="3"/>
                    <a:pt x="23" y="6"/>
                    <a:pt x="22" y="11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22" y="16"/>
                    <a:pt x="23" y="19"/>
                    <a:pt x="23" y="22"/>
                  </a:cubicBezTo>
                  <a:cubicBezTo>
                    <a:pt x="23" y="23"/>
                    <a:pt x="22" y="24"/>
                    <a:pt x="22" y="25"/>
                  </a:cubicBezTo>
                  <a:cubicBezTo>
                    <a:pt x="21" y="29"/>
                    <a:pt x="17" y="31"/>
                    <a:pt x="12" y="34"/>
                  </a:cubicBezTo>
                  <a:cubicBezTo>
                    <a:pt x="8" y="36"/>
                    <a:pt x="3" y="38"/>
                    <a:pt x="0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4" y="40"/>
                    <a:pt x="9" y="38"/>
                    <a:pt x="13" y="35"/>
                  </a:cubicBezTo>
                  <a:cubicBezTo>
                    <a:pt x="18" y="33"/>
                    <a:pt x="22" y="30"/>
                    <a:pt x="24" y="26"/>
                  </a:cubicBezTo>
                  <a:cubicBezTo>
                    <a:pt x="24" y="25"/>
                    <a:pt x="25" y="23"/>
                    <a:pt x="25" y="22"/>
                  </a:cubicBezTo>
                  <a:cubicBezTo>
                    <a:pt x="25" y="19"/>
                    <a:pt x="24" y="16"/>
                    <a:pt x="24" y="13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7"/>
                    <a:pt x="27" y="4"/>
                    <a:pt x="30" y="1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562">
              <a:extLst>
                <a:ext uri="{FF2B5EF4-FFF2-40B4-BE49-F238E27FC236}">
                  <a16:creationId xmlns:a16="http://schemas.microsoft.com/office/drawing/2014/main" id="{12A4CE42-C5A2-4773-A057-DFF67434F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3339"/>
              <a:ext cx="45" cy="113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33 h 45"/>
                <a:gd name="T4" fmla="*/ 125 w 18"/>
                <a:gd name="T5" fmla="*/ 304 h 45"/>
                <a:gd name="T6" fmla="*/ 250 w 18"/>
                <a:gd name="T7" fmla="*/ 713 h 45"/>
                <a:gd name="T8" fmla="*/ 283 w 18"/>
                <a:gd name="T9" fmla="*/ 713 h 45"/>
                <a:gd name="T10" fmla="*/ 158 w 18"/>
                <a:gd name="T11" fmla="*/ 284 h 45"/>
                <a:gd name="T12" fmla="*/ 33 w 18"/>
                <a:gd name="T13" fmla="*/ 33 h 45"/>
                <a:gd name="T14" fmla="*/ 33 w 18"/>
                <a:gd name="T15" fmla="*/ 0 h 45"/>
                <a:gd name="T16" fmla="*/ 0 w 18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9"/>
                    <a:pt x="5" y="14"/>
                    <a:pt x="8" y="19"/>
                  </a:cubicBezTo>
                  <a:cubicBezTo>
                    <a:pt x="12" y="27"/>
                    <a:pt x="14" y="36"/>
                    <a:pt x="16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36"/>
                    <a:pt x="14" y="27"/>
                    <a:pt x="10" y="18"/>
                  </a:cubicBezTo>
                  <a:cubicBezTo>
                    <a:pt x="7" y="13"/>
                    <a:pt x="2" y="7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563">
              <a:extLst>
                <a:ext uri="{FF2B5EF4-FFF2-40B4-BE49-F238E27FC236}">
                  <a16:creationId xmlns:a16="http://schemas.microsoft.com/office/drawing/2014/main" id="{2EC70059-FA2D-4208-83C6-5FF46FC5E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3359"/>
              <a:ext cx="17" cy="80"/>
            </a:xfrm>
            <a:custGeom>
              <a:avLst/>
              <a:gdLst>
                <a:gd name="T0" fmla="*/ 70 w 7"/>
                <a:gd name="T1" fmla="*/ 0 h 32"/>
                <a:gd name="T2" fmla="*/ 70 w 7"/>
                <a:gd name="T3" fmla="*/ 63 h 32"/>
                <a:gd name="T4" fmla="*/ 41 w 7"/>
                <a:gd name="T5" fmla="*/ 238 h 32"/>
                <a:gd name="T6" fmla="*/ 0 w 7"/>
                <a:gd name="T7" fmla="*/ 408 h 32"/>
                <a:gd name="T8" fmla="*/ 12 w 7"/>
                <a:gd name="T9" fmla="*/ 500 h 32"/>
                <a:gd name="T10" fmla="*/ 41 w 7"/>
                <a:gd name="T11" fmla="*/ 488 h 32"/>
                <a:gd name="T12" fmla="*/ 29 w 7"/>
                <a:gd name="T13" fmla="*/ 408 h 32"/>
                <a:gd name="T14" fmla="*/ 70 w 7"/>
                <a:gd name="T15" fmla="*/ 238 h 32"/>
                <a:gd name="T16" fmla="*/ 100 w 7"/>
                <a:gd name="T17" fmla="*/ 63 h 32"/>
                <a:gd name="T18" fmla="*/ 100 w 7"/>
                <a:gd name="T19" fmla="*/ 0 h 32"/>
                <a:gd name="T20" fmla="*/ 70 w 7"/>
                <a:gd name="T21" fmla="*/ 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32">
                  <a:moveTo>
                    <a:pt x="5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5" y="8"/>
                    <a:pt x="4" y="11"/>
                    <a:pt x="3" y="15"/>
                  </a:cubicBezTo>
                  <a:cubicBezTo>
                    <a:pt x="1" y="18"/>
                    <a:pt x="0" y="22"/>
                    <a:pt x="0" y="26"/>
                  </a:cubicBezTo>
                  <a:cubicBezTo>
                    <a:pt x="0" y="28"/>
                    <a:pt x="0" y="30"/>
                    <a:pt x="1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28"/>
                    <a:pt x="2" y="26"/>
                  </a:cubicBezTo>
                  <a:cubicBezTo>
                    <a:pt x="2" y="23"/>
                    <a:pt x="3" y="19"/>
                    <a:pt x="5" y="15"/>
                  </a:cubicBezTo>
                  <a:cubicBezTo>
                    <a:pt x="6" y="12"/>
                    <a:pt x="7" y="8"/>
                    <a:pt x="7" y="4"/>
                  </a:cubicBezTo>
                  <a:cubicBezTo>
                    <a:pt x="7" y="3"/>
                    <a:pt x="7" y="1"/>
                    <a:pt x="7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564">
              <a:extLst>
                <a:ext uri="{FF2B5EF4-FFF2-40B4-BE49-F238E27FC236}">
                  <a16:creationId xmlns:a16="http://schemas.microsoft.com/office/drawing/2014/main" id="{FADF95DE-1828-462A-A45F-D0CF2041F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3347"/>
              <a:ext cx="47" cy="52"/>
            </a:xfrm>
            <a:custGeom>
              <a:avLst/>
              <a:gdLst>
                <a:gd name="T0" fmla="*/ 0 w 19"/>
                <a:gd name="T1" fmla="*/ 0 h 21"/>
                <a:gd name="T2" fmla="*/ 62 w 19"/>
                <a:gd name="T3" fmla="*/ 92 h 21"/>
                <a:gd name="T4" fmla="*/ 195 w 19"/>
                <a:gd name="T5" fmla="*/ 166 h 21"/>
                <a:gd name="T6" fmla="*/ 257 w 19"/>
                <a:gd name="T7" fmla="*/ 287 h 21"/>
                <a:gd name="T8" fmla="*/ 257 w 19"/>
                <a:gd name="T9" fmla="*/ 319 h 21"/>
                <a:gd name="T10" fmla="*/ 287 w 19"/>
                <a:gd name="T11" fmla="*/ 319 h 21"/>
                <a:gd name="T12" fmla="*/ 287 w 19"/>
                <a:gd name="T13" fmla="*/ 287 h 21"/>
                <a:gd name="T14" fmla="*/ 257 w 19"/>
                <a:gd name="T15" fmla="*/ 166 h 21"/>
                <a:gd name="T16" fmla="*/ 121 w 19"/>
                <a:gd name="T17" fmla="*/ 92 h 21"/>
                <a:gd name="T18" fmla="*/ 30 w 19"/>
                <a:gd name="T19" fmla="*/ 0 h 21"/>
                <a:gd name="T20" fmla="*/ 0 w 19"/>
                <a:gd name="T21" fmla="*/ 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1" y="3"/>
                    <a:pt x="2" y="5"/>
                    <a:pt x="4" y="6"/>
                  </a:cubicBezTo>
                  <a:cubicBezTo>
                    <a:pt x="7" y="8"/>
                    <a:pt x="10" y="9"/>
                    <a:pt x="13" y="11"/>
                  </a:cubicBezTo>
                  <a:cubicBezTo>
                    <a:pt x="15" y="12"/>
                    <a:pt x="17" y="15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6"/>
                    <a:pt x="18" y="13"/>
                    <a:pt x="17" y="11"/>
                  </a:cubicBezTo>
                  <a:cubicBezTo>
                    <a:pt x="14" y="9"/>
                    <a:pt x="11" y="7"/>
                    <a:pt x="8" y="6"/>
                  </a:cubicBezTo>
                  <a:cubicBezTo>
                    <a:pt x="5" y="4"/>
                    <a:pt x="3" y="3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71" name="Group 565">
            <a:extLst>
              <a:ext uri="{FF2B5EF4-FFF2-40B4-BE49-F238E27FC236}">
                <a16:creationId xmlns:a16="http://schemas.microsoft.com/office/drawing/2014/main" id="{CA3FE9A1-1D2A-4470-837A-F8A2A0AEB6FD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5715000"/>
            <a:ext cx="568325" cy="358775"/>
            <a:chOff x="3299" y="3312"/>
            <a:chExt cx="598" cy="378"/>
          </a:xfrm>
        </p:grpSpPr>
        <p:sp>
          <p:nvSpPr>
            <p:cNvPr id="23572" name="Freeform 566">
              <a:extLst>
                <a:ext uri="{FF2B5EF4-FFF2-40B4-BE49-F238E27FC236}">
                  <a16:creationId xmlns:a16="http://schemas.microsoft.com/office/drawing/2014/main" id="{0B5914C5-1073-4211-B5B8-BEFD27C9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317"/>
              <a:ext cx="596" cy="368"/>
            </a:xfrm>
            <a:custGeom>
              <a:avLst/>
              <a:gdLst>
                <a:gd name="T0" fmla="*/ 2246 w 238"/>
                <a:gd name="T1" fmla="*/ 0 h 147"/>
                <a:gd name="T2" fmla="*/ 2214 w 238"/>
                <a:gd name="T3" fmla="*/ 0 h 147"/>
                <a:gd name="T4" fmla="*/ 2214 w 238"/>
                <a:gd name="T5" fmla="*/ 20 h 147"/>
                <a:gd name="T6" fmla="*/ 1851 w 238"/>
                <a:gd name="T7" fmla="*/ 208 h 147"/>
                <a:gd name="T8" fmla="*/ 1305 w 238"/>
                <a:gd name="T9" fmla="*/ 438 h 147"/>
                <a:gd name="T10" fmla="*/ 1117 w 238"/>
                <a:gd name="T11" fmla="*/ 458 h 147"/>
                <a:gd name="T12" fmla="*/ 771 w 238"/>
                <a:gd name="T13" fmla="*/ 408 h 147"/>
                <a:gd name="T14" fmla="*/ 220 w 238"/>
                <a:gd name="T15" fmla="*/ 175 h 147"/>
                <a:gd name="T16" fmla="*/ 471 w 238"/>
                <a:gd name="T17" fmla="*/ 1147 h 147"/>
                <a:gd name="T18" fmla="*/ 1222 w 238"/>
                <a:gd name="T19" fmla="*/ 1505 h 147"/>
                <a:gd name="T20" fmla="*/ 1493 w 238"/>
                <a:gd name="T21" fmla="*/ 1755 h 147"/>
                <a:gd name="T22" fmla="*/ 1868 w 238"/>
                <a:gd name="T23" fmla="*/ 2038 h 147"/>
                <a:gd name="T24" fmla="*/ 2810 w 238"/>
                <a:gd name="T25" fmla="*/ 2306 h 147"/>
                <a:gd name="T26" fmla="*/ 3268 w 238"/>
                <a:gd name="T27" fmla="*/ 2180 h 147"/>
                <a:gd name="T28" fmla="*/ 3686 w 238"/>
                <a:gd name="T29" fmla="*/ 1692 h 147"/>
                <a:gd name="T30" fmla="*/ 3611 w 238"/>
                <a:gd name="T31" fmla="*/ 1429 h 147"/>
                <a:gd name="T32" fmla="*/ 3343 w 238"/>
                <a:gd name="T33" fmla="*/ 1179 h 147"/>
                <a:gd name="T34" fmla="*/ 3110 w 238"/>
                <a:gd name="T35" fmla="*/ 909 h 147"/>
                <a:gd name="T36" fmla="*/ 2797 w 238"/>
                <a:gd name="T37" fmla="*/ 646 h 147"/>
                <a:gd name="T38" fmla="*/ 2514 w 238"/>
                <a:gd name="T39" fmla="*/ 363 h 147"/>
                <a:gd name="T40" fmla="*/ 2246 w 238"/>
                <a:gd name="T41" fmla="*/ 0 h 1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8" h="147">
                  <a:moveTo>
                    <a:pt x="143" y="0"/>
                  </a:moveTo>
                  <a:cubicBezTo>
                    <a:pt x="142" y="0"/>
                    <a:pt x="142" y="0"/>
                    <a:pt x="141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34" y="5"/>
                    <a:pt x="125" y="10"/>
                    <a:pt x="118" y="13"/>
                  </a:cubicBezTo>
                  <a:cubicBezTo>
                    <a:pt x="107" y="19"/>
                    <a:pt x="96" y="26"/>
                    <a:pt x="83" y="28"/>
                  </a:cubicBezTo>
                  <a:cubicBezTo>
                    <a:pt x="79" y="29"/>
                    <a:pt x="75" y="29"/>
                    <a:pt x="71" y="29"/>
                  </a:cubicBezTo>
                  <a:cubicBezTo>
                    <a:pt x="64" y="29"/>
                    <a:pt x="56" y="28"/>
                    <a:pt x="49" y="26"/>
                  </a:cubicBezTo>
                  <a:cubicBezTo>
                    <a:pt x="37" y="22"/>
                    <a:pt x="24" y="19"/>
                    <a:pt x="14" y="11"/>
                  </a:cubicBezTo>
                  <a:cubicBezTo>
                    <a:pt x="0" y="34"/>
                    <a:pt x="6" y="59"/>
                    <a:pt x="30" y="73"/>
                  </a:cubicBezTo>
                  <a:cubicBezTo>
                    <a:pt x="45" y="81"/>
                    <a:pt x="63" y="87"/>
                    <a:pt x="78" y="96"/>
                  </a:cubicBezTo>
                  <a:cubicBezTo>
                    <a:pt x="84" y="101"/>
                    <a:pt x="88" y="108"/>
                    <a:pt x="95" y="112"/>
                  </a:cubicBezTo>
                  <a:cubicBezTo>
                    <a:pt x="103" y="118"/>
                    <a:pt x="111" y="125"/>
                    <a:pt x="119" y="130"/>
                  </a:cubicBezTo>
                  <a:cubicBezTo>
                    <a:pt x="134" y="138"/>
                    <a:pt x="158" y="147"/>
                    <a:pt x="179" y="147"/>
                  </a:cubicBezTo>
                  <a:cubicBezTo>
                    <a:pt x="190" y="147"/>
                    <a:pt x="200" y="144"/>
                    <a:pt x="208" y="139"/>
                  </a:cubicBezTo>
                  <a:cubicBezTo>
                    <a:pt x="219" y="132"/>
                    <a:pt x="230" y="120"/>
                    <a:pt x="235" y="108"/>
                  </a:cubicBezTo>
                  <a:cubicBezTo>
                    <a:pt x="238" y="100"/>
                    <a:pt x="237" y="96"/>
                    <a:pt x="230" y="91"/>
                  </a:cubicBezTo>
                  <a:cubicBezTo>
                    <a:pt x="224" y="86"/>
                    <a:pt x="218" y="81"/>
                    <a:pt x="213" y="75"/>
                  </a:cubicBezTo>
                  <a:cubicBezTo>
                    <a:pt x="208" y="70"/>
                    <a:pt x="204" y="63"/>
                    <a:pt x="198" y="58"/>
                  </a:cubicBezTo>
                  <a:cubicBezTo>
                    <a:pt x="191" y="52"/>
                    <a:pt x="184" y="49"/>
                    <a:pt x="178" y="41"/>
                  </a:cubicBezTo>
                  <a:cubicBezTo>
                    <a:pt x="173" y="35"/>
                    <a:pt x="166" y="29"/>
                    <a:pt x="160" y="23"/>
                  </a:cubicBezTo>
                  <a:cubicBezTo>
                    <a:pt x="155" y="17"/>
                    <a:pt x="152" y="0"/>
                    <a:pt x="1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567">
              <a:extLst>
                <a:ext uri="{FF2B5EF4-FFF2-40B4-BE49-F238E27FC236}">
                  <a16:creationId xmlns:a16="http://schemas.microsoft.com/office/drawing/2014/main" id="{B5468240-054B-4A8E-B976-F2C0A8A73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3312"/>
              <a:ext cx="588" cy="378"/>
            </a:xfrm>
            <a:custGeom>
              <a:avLst/>
              <a:gdLst>
                <a:gd name="T0" fmla="*/ 2159 w 235"/>
                <a:gd name="T1" fmla="*/ 63 h 151"/>
                <a:gd name="T2" fmla="*/ 2242 w 235"/>
                <a:gd name="T3" fmla="*/ 95 h 151"/>
                <a:gd name="T4" fmla="*/ 2430 w 235"/>
                <a:gd name="T5" fmla="*/ 408 h 151"/>
                <a:gd name="T6" fmla="*/ 2847 w 235"/>
                <a:gd name="T7" fmla="*/ 846 h 151"/>
                <a:gd name="T8" fmla="*/ 3243 w 235"/>
                <a:gd name="T9" fmla="*/ 1222 h 151"/>
                <a:gd name="T10" fmla="*/ 3588 w 235"/>
                <a:gd name="T11" fmla="*/ 1555 h 151"/>
                <a:gd name="T12" fmla="*/ 3588 w 235"/>
                <a:gd name="T13" fmla="*/ 1710 h 151"/>
                <a:gd name="T14" fmla="*/ 2742 w 235"/>
                <a:gd name="T15" fmla="*/ 2306 h 151"/>
                <a:gd name="T16" fmla="*/ 1439 w 235"/>
                <a:gd name="T17" fmla="*/ 1772 h 151"/>
                <a:gd name="T18" fmla="*/ 425 w 235"/>
                <a:gd name="T19" fmla="*/ 1147 h 151"/>
                <a:gd name="T20" fmla="*/ 188 w 235"/>
                <a:gd name="T21" fmla="*/ 220 h 151"/>
                <a:gd name="T22" fmla="*/ 145 w 235"/>
                <a:gd name="T23" fmla="*/ 238 h 151"/>
                <a:gd name="T24" fmla="*/ 1051 w 235"/>
                <a:gd name="T25" fmla="*/ 521 h 151"/>
                <a:gd name="T26" fmla="*/ 1804 w 235"/>
                <a:gd name="T27" fmla="*/ 270 h 151"/>
                <a:gd name="T28" fmla="*/ 2159 w 235"/>
                <a:gd name="T29" fmla="*/ 63 h 151"/>
                <a:gd name="T30" fmla="*/ 2147 w 235"/>
                <a:gd name="T31" fmla="*/ 33 h 151"/>
                <a:gd name="T32" fmla="*/ 2147 w 235"/>
                <a:gd name="T33" fmla="*/ 33 h 151"/>
                <a:gd name="T34" fmla="*/ 2117 w 235"/>
                <a:gd name="T35" fmla="*/ 20 h 151"/>
                <a:gd name="T36" fmla="*/ 2129 w 235"/>
                <a:gd name="T37" fmla="*/ 20 h 151"/>
                <a:gd name="T38" fmla="*/ 1239 w 235"/>
                <a:gd name="T39" fmla="*/ 438 h 151"/>
                <a:gd name="T40" fmla="*/ 721 w 235"/>
                <a:gd name="T41" fmla="*/ 408 h 151"/>
                <a:gd name="T42" fmla="*/ 158 w 235"/>
                <a:gd name="T43" fmla="*/ 158 h 151"/>
                <a:gd name="T44" fmla="*/ 0 w 235"/>
                <a:gd name="T45" fmla="*/ 596 h 151"/>
                <a:gd name="T46" fmla="*/ 1146 w 235"/>
                <a:gd name="T47" fmla="*/ 1567 h 151"/>
                <a:gd name="T48" fmla="*/ 1784 w 235"/>
                <a:gd name="T49" fmla="*/ 2100 h 151"/>
                <a:gd name="T50" fmla="*/ 3213 w 235"/>
                <a:gd name="T51" fmla="*/ 2243 h 151"/>
                <a:gd name="T52" fmla="*/ 3681 w 235"/>
                <a:gd name="T53" fmla="*/ 1617 h 151"/>
                <a:gd name="T54" fmla="*/ 3568 w 235"/>
                <a:gd name="T55" fmla="*/ 1429 h 151"/>
                <a:gd name="T56" fmla="*/ 3055 w 235"/>
                <a:gd name="T57" fmla="*/ 909 h 151"/>
                <a:gd name="T58" fmla="*/ 2742 w 235"/>
                <a:gd name="T59" fmla="*/ 658 h 151"/>
                <a:gd name="T60" fmla="*/ 2410 w 235"/>
                <a:gd name="T61" fmla="*/ 283 h 151"/>
                <a:gd name="T62" fmla="*/ 2272 w 235"/>
                <a:gd name="T63" fmla="*/ 33 h 151"/>
                <a:gd name="T64" fmla="*/ 2147 w 235"/>
                <a:gd name="T65" fmla="*/ 0 h 151"/>
                <a:gd name="T66" fmla="*/ 2129 w 235"/>
                <a:gd name="T67" fmla="*/ 20 h 1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5" h="151">
                  <a:moveTo>
                    <a:pt x="137" y="2"/>
                  </a:moveTo>
                  <a:cubicBezTo>
                    <a:pt x="138" y="4"/>
                    <a:pt x="138" y="4"/>
                    <a:pt x="138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40" y="4"/>
                    <a:pt x="142" y="4"/>
                    <a:pt x="143" y="6"/>
                  </a:cubicBezTo>
                  <a:cubicBezTo>
                    <a:pt x="145" y="8"/>
                    <a:pt x="147" y="12"/>
                    <a:pt x="149" y="16"/>
                  </a:cubicBezTo>
                  <a:cubicBezTo>
                    <a:pt x="151" y="20"/>
                    <a:pt x="152" y="24"/>
                    <a:pt x="155" y="26"/>
                  </a:cubicBezTo>
                  <a:cubicBezTo>
                    <a:pt x="160" y="33"/>
                    <a:pt x="167" y="38"/>
                    <a:pt x="172" y="45"/>
                  </a:cubicBezTo>
                  <a:cubicBezTo>
                    <a:pt x="175" y="48"/>
                    <a:pt x="179" y="51"/>
                    <a:pt x="182" y="54"/>
                  </a:cubicBezTo>
                  <a:cubicBezTo>
                    <a:pt x="186" y="56"/>
                    <a:pt x="189" y="59"/>
                    <a:pt x="193" y="61"/>
                  </a:cubicBezTo>
                  <a:cubicBezTo>
                    <a:pt x="198" y="66"/>
                    <a:pt x="202" y="73"/>
                    <a:pt x="207" y="78"/>
                  </a:cubicBezTo>
                  <a:cubicBezTo>
                    <a:pt x="213" y="84"/>
                    <a:pt x="219" y="90"/>
                    <a:pt x="225" y="95"/>
                  </a:cubicBezTo>
                  <a:cubicBezTo>
                    <a:pt x="227" y="96"/>
                    <a:pt x="229" y="98"/>
                    <a:pt x="229" y="99"/>
                  </a:cubicBezTo>
                  <a:cubicBezTo>
                    <a:pt x="230" y="100"/>
                    <a:pt x="231" y="101"/>
                    <a:pt x="231" y="103"/>
                  </a:cubicBezTo>
                  <a:cubicBezTo>
                    <a:pt x="231" y="105"/>
                    <a:pt x="230" y="107"/>
                    <a:pt x="229" y="109"/>
                  </a:cubicBezTo>
                  <a:cubicBezTo>
                    <a:pt x="225" y="121"/>
                    <a:pt x="213" y="132"/>
                    <a:pt x="203" y="139"/>
                  </a:cubicBezTo>
                  <a:cubicBezTo>
                    <a:pt x="196" y="144"/>
                    <a:pt x="186" y="147"/>
                    <a:pt x="175" y="147"/>
                  </a:cubicBezTo>
                  <a:cubicBezTo>
                    <a:pt x="155" y="147"/>
                    <a:pt x="131" y="139"/>
                    <a:pt x="116" y="130"/>
                  </a:cubicBezTo>
                  <a:cubicBezTo>
                    <a:pt x="108" y="126"/>
                    <a:pt x="100" y="119"/>
                    <a:pt x="92" y="113"/>
                  </a:cubicBezTo>
                  <a:cubicBezTo>
                    <a:pt x="86" y="108"/>
                    <a:pt x="82" y="102"/>
                    <a:pt x="75" y="97"/>
                  </a:cubicBezTo>
                  <a:cubicBezTo>
                    <a:pt x="60" y="87"/>
                    <a:pt x="42" y="81"/>
                    <a:pt x="27" y="73"/>
                  </a:cubicBezTo>
                  <a:cubicBezTo>
                    <a:pt x="12" y="64"/>
                    <a:pt x="4" y="52"/>
                    <a:pt x="4" y="38"/>
                  </a:cubicBezTo>
                  <a:cubicBezTo>
                    <a:pt x="4" y="30"/>
                    <a:pt x="7" y="22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9" y="23"/>
                    <a:pt x="33" y="26"/>
                    <a:pt x="45" y="30"/>
                  </a:cubicBezTo>
                  <a:cubicBezTo>
                    <a:pt x="52" y="32"/>
                    <a:pt x="59" y="33"/>
                    <a:pt x="67" y="33"/>
                  </a:cubicBezTo>
                  <a:cubicBezTo>
                    <a:pt x="71" y="33"/>
                    <a:pt x="75" y="33"/>
                    <a:pt x="79" y="32"/>
                  </a:cubicBezTo>
                  <a:cubicBezTo>
                    <a:pt x="93" y="30"/>
                    <a:pt x="104" y="23"/>
                    <a:pt x="115" y="17"/>
                  </a:cubicBezTo>
                  <a:cubicBezTo>
                    <a:pt x="121" y="14"/>
                    <a:pt x="131" y="9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29" y="5"/>
                    <a:pt x="120" y="10"/>
                    <a:pt x="113" y="14"/>
                  </a:cubicBezTo>
                  <a:cubicBezTo>
                    <a:pt x="102" y="19"/>
                    <a:pt x="91" y="26"/>
                    <a:pt x="79" y="28"/>
                  </a:cubicBezTo>
                  <a:cubicBezTo>
                    <a:pt x="75" y="29"/>
                    <a:pt x="71" y="29"/>
                    <a:pt x="67" y="29"/>
                  </a:cubicBezTo>
                  <a:cubicBezTo>
                    <a:pt x="60" y="29"/>
                    <a:pt x="53" y="28"/>
                    <a:pt x="46" y="26"/>
                  </a:cubicBezTo>
                  <a:cubicBezTo>
                    <a:pt x="34" y="23"/>
                    <a:pt x="21" y="20"/>
                    <a:pt x="12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3" y="21"/>
                    <a:pt x="0" y="29"/>
                    <a:pt x="0" y="38"/>
                  </a:cubicBezTo>
                  <a:cubicBezTo>
                    <a:pt x="0" y="53"/>
                    <a:pt x="9" y="67"/>
                    <a:pt x="25" y="76"/>
                  </a:cubicBezTo>
                  <a:cubicBezTo>
                    <a:pt x="41" y="85"/>
                    <a:pt x="58" y="90"/>
                    <a:pt x="73" y="100"/>
                  </a:cubicBezTo>
                  <a:cubicBezTo>
                    <a:pt x="79" y="104"/>
                    <a:pt x="83" y="111"/>
                    <a:pt x="89" y="116"/>
                  </a:cubicBezTo>
                  <a:cubicBezTo>
                    <a:pt x="97" y="122"/>
                    <a:pt x="105" y="129"/>
                    <a:pt x="114" y="134"/>
                  </a:cubicBezTo>
                  <a:cubicBezTo>
                    <a:pt x="130" y="142"/>
                    <a:pt x="154" y="151"/>
                    <a:pt x="175" y="151"/>
                  </a:cubicBezTo>
                  <a:cubicBezTo>
                    <a:pt x="186" y="151"/>
                    <a:pt x="197" y="148"/>
                    <a:pt x="205" y="143"/>
                  </a:cubicBezTo>
                  <a:cubicBezTo>
                    <a:pt x="216" y="135"/>
                    <a:pt x="228" y="124"/>
                    <a:pt x="233" y="111"/>
                  </a:cubicBezTo>
                  <a:cubicBezTo>
                    <a:pt x="234" y="108"/>
                    <a:pt x="235" y="105"/>
                    <a:pt x="235" y="103"/>
                  </a:cubicBezTo>
                  <a:cubicBezTo>
                    <a:pt x="235" y="101"/>
                    <a:pt x="234" y="99"/>
                    <a:pt x="233" y="97"/>
                  </a:cubicBezTo>
                  <a:cubicBezTo>
                    <a:pt x="232" y="95"/>
                    <a:pt x="230" y="93"/>
                    <a:pt x="228" y="91"/>
                  </a:cubicBezTo>
                  <a:cubicBezTo>
                    <a:pt x="221" y="87"/>
                    <a:pt x="216" y="81"/>
                    <a:pt x="210" y="76"/>
                  </a:cubicBezTo>
                  <a:cubicBezTo>
                    <a:pt x="205" y="70"/>
                    <a:pt x="202" y="64"/>
                    <a:pt x="195" y="58"/>
                  </a:cubicBezTo>
                  <a:cubicBezTo>
                    <a:pt x="192" y="55"/>
                    <a:pt x="188" y="53"/>
                    <a:pt x="185" y="50"/>
                  </a:cubicBezTo>
                  <a:cubicBezTo>
                    <a:pt x="181" y="48"/>
                    <a:pt x="178" y="46"/>
                    <a:pt x="175" y="42"/>
                  </a:cubicBezTo>
                  <a:cubicBezTo>
                    <a:pt x="170" y="35"/>
                    <a:pt x="163" y="30"/>
                    <a:pt x="158" y="24"/>
                  </a:cubicBezTo>
                  <a:cubicBezTo>
                    <a:pt x="157" y="23"/>
                    <a:pt x="156" y="21"/>
                    <a:pt x="154" y="18"/>
                  </a:cubicBezTo>
                  <a:cubicBezTo>
                    <a:pt x="153" y="14"/>
                    <a:pt x="151" y="10"/>
                    <a:pt x="149" y="6"/>
                  </a:cubicBezTo>
                  <a:cubicBezTo>
                    <a:pt x="147" y="5"/>
                    <a:pt x="146" y="3"/>
                    <a:pt x="145" y="2"/>
                  </a:cubicBezTo>
                  <a:cubicBezTo>
                    <a:pt x="143" y="1"/>
                    <a:pt x="141" y="0"/>
                    <a:pt x="139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Freeform 568">
              <a:extLst>
                <a:ext uri="{FF2B5EF4-FFF2-40B4-BE49-F238E27FC236}">
                  <a16:creationId xmlns:a16="http://schemas.microsoft.com/office/drawing/2014/main" id="{27498B4A-DFB8-4405-8C0B-24C4D7B7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3355"/>
              <a:ext cx="150" cy="155"/>
            </a:xfrm>
            <a:custGeom>
              <a:avLst/>
              <a:gdLst>
                <a:gd name="T0" fmla="*/ 20 w 60"/>
                <a:gd name="T1" fmla="*/ 50 h 62"/>
                <a:gd name="T2" fmla="*/ 50 w 60"/>
                <a:gd name="T3" fmla="*/ 33 h 62"/>
                <a:gd name="T4" fmla="*/ 83 w 60"/>
                <a:gd name="T5" fmla="*/ 50 h 62"/>
                <a:gd name="T6" fmla="*/ 158 w 60"/>
                <a:gd name="T7" fmla="*/ 158 h 62"/>
                <a:gd name="T8" fmla="*/ 408 w 60"/>
                <a:gd name="T9" fmla="*/ 395 h 62"/>
                <a:gd name="T10" fmla="*/ 708 w 60"/>
                <a:gd name="T11" fmla="*/ 550 h 62"/>
                <a:gd name="T12" fmla="*/ 833 w 60"/>
                <a:gd name="T13" fmla="*/ 738 h 62"/>
                <a:gd name="T14" fmla="*/ 908 w 60"/>
                <a:gd name="T15" fmla="*/ 938 h 62"/>
                <a:gd name="T16" fmla="*/ 908 w 60"/>
                <a:gd name="T17" fmla="*/ 958 h 62"/>
                <a:gd name="T18" fmla="*/ 938 w 60"/>
                <a:gd name="T19" fmla="*/ 970 h 62"/>
                <a:gd name="T20" fmla="*/ 938 w 60"/>
                <a:gd name="T21" fmla="*/ 938 h 62"/>
                <a:gd name="T22" fmla="*/ 863 w 60"/>
                <a:gd name="T23" fmla="*/ 720 h 62"/>
                <a:gd name="T24" fmla="*/ 720 w 60"/>
                <a:gd name="T25" fmla="*/ 533 h 62"/>
                <a:gd name="T26" fmla="*/ 425 w 60"/>
                <a:gd name="T27" fmla="*/ 375 h 62"/>
                <a:gd name="T28" fmla="*/ 175 w 60"/>
                <a:gd name="T29" fmla="*/ 145 h 62"/>
                <a:gd name="T30" fmla="*/ 125 w 60"/>
                <a:gd name="T31" fmla="*/ 63 h 62"/>
                <a:gd name="T32" fmla="*/ 95 w 60"/>
                <a:gd name="T33" fmla="*/ 20 h 62"/>
                <a:gd name="T34" fmla="*/ 50 w 60"/>
                <a:gd name="T35" fmla="*/ 0 h 62"/>
                <a:gd name="T36" fmla="*/ 0 w 60"/>
                <a:gd name="T37" fmla="*/ 20 h 62"/>
                <a:gd name="T38" fmla="*/ 20 w 60"/>
                <a:gd name="T39" fmla="*/ 50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" h="62">
                  <a:moveTo>
                    <a:pt x="1" y="3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4"/>
                    <a:pt x="8" y="7"/>
                    <a:pt x="10" y="10"/>
                  </a:cubicBezTo>
                  <a:cubicBezTo>
                    <a:pt x="14" y="17"/>
                    <a:pt x="18" y="21"/>
                    <a:pt x="26" y="25"/>
                  </a:cubicBezTo>
                  <a:cubicBezTo>
                    <a:pt x="32" y="29"/>
                    <a:pt x="40" y="31"/>
                    <a:pt x="45" y="35"/>
                  </a:cubicBezTo>
                  <a:cubicBezTo>
                    <a:pt x="47" y="38"/>
                    <a:pt x="51" y="42"/>
                    <a:pt x="53" y="47"/>
                  </a:cubicBezTo>
                  <a:cubicBezTo>
                    <a:pt x="56" y="51"/>
                    <a:pt x="58" y="56"/>
                    <a:pt x="58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1"/>
                    <a:pt x="60" y="61"/>
                    <a:pt x="60" y="60"/>
                  </a:cubicBezTo>
                  <a:cubicBezTo>
                    <a:pt x="60" y="56"/>
                    <a:pt x="58" y="51"/>
                    <a:pt x="55" y="46"/>
                  </a:cubicBezTo>
                  <a:cubicBezTo>
                    <a:pt x="52" y="41"/>
                    <a:pt x="49" y="36"/>
                    <a:pt x="46" y="34"/>
                  </a:cubicBezTo>
                  <a:cubicBezTo>
                    <a:pt x="41" y="29"/>
                    <a:pt x="33" y="27"/>
                    <a:pt x="27" y="24"/>
                  </a:cubicBezTo>
                  <a:cubicBezTo>
                    <a:pt x="19" y="20"/>
                    <a:pt x="16" y="16"/>
                    <a:pt x="11" y="9"/>
                  </a:cubicBezTo>
                  <a:cubicBezTo>
                    <a:pt x="10" y="7"/>
                    <a:pt x="10" y="5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Freeform 569">
              <a:extLst>
                <a:ext uri="{FF2B5EF4-FFF2-40B4-BE49-F238E27FC236}">
                  <a16:creationId xmlns:a16="http://schemas.microsoft.com/office/drawing/2014/main" id="{6B5AC776-966B-416A-A69B-6D89BE91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372"/>
              <a:ext cx="75" cy="108"/>
            </a:xfrm>
            <a:custGeom>
              <a:avLst/>
              <a:gdLst>
                <a:gd name="T0" fmla="*/ 0 w 30"/>
                <a:gd name="T1" fmla="*/ 20 h 43"/>
                <a:gd name="T2" fmla="*/ 95 w 30"/>
                <a:gd name="T3" fmla="*/ 176 h 43"/>
                <a:gd name="T4" fmla="*/ 95 w 30"/>
                <a:gd name="T5" fmla="*/ 208 h 43"/>
                <a:gd name="T6" fmla="*/ 83 w 30"/>
                <a:gd name="T7" fmla="*/ 347 h 43"/>
                <a:gd name="T8" fmla="*/ 95 w 30"/>
                <a:gd name="T9" fmla="*/ 409 h 43"/>
                <a:gd name="T10" fmla="*/ 270 w 30"/>
                <a:gd name="T11" fmla="*/ 555 h 43"/>
                <a:gd name="T12" fmla="*/ 458 w 30"/>
                <a:gd name="T13" fmla="*/ 681 h 43"/>
                <a:gd name="T14" fmla="*/ 470 w 30"/>
                <a:gd name="T15" fmla="*/ 663 h 43"/>
                <a:gd name="T16" fmla="*/ 270 w 30"/>
                <a:gd name="T17" fmla="*/ 522 h 43"/>
                <a:gd name="T18" fmla="*/ 125 w 30"/>
                <a:gd name="T19" fmla="*/ 397 h 43"/>
                <a:gd name="T20" fmla="*/ 113 w 30"/>
                <a:gd name="T21" fmla="*/ 347 h 43"/>
                <a:gd name="T22" fmla="*/ 125 w 30"/>
                <a:gd name="T23" fmla="*/ 208 h 43"/>
                <a:gd name="T24" fmla="*/ 125 w 30"/>
                <a:gd name="T25" fmla="*/ 176 h 43"/>
                <a:gd name="T26" fmla="*/ 20 w 30"/>
                <a:gd name="T27" fmla="*/ 0 h 43"/>
                <a:gd name="T28" fmla="*/ 0 w 30"/>
                <a:gd name="T29" fmla="*/ 20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43">
                  <a:moveTo>
                    <a:pt x="0" y="1"/>
                  </a:moveTo>
                  <a:cubicBezTo>
                    <a:pt x="3" y="4"/>
                    <a:pt x="5" y="7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6"/>
                    <a:pt x="5" y="19"/>
                    <a:pt x="5" y="22"/>
                  </a:cubicBezTo>
                  <a:cubicBezTo>
                    <a:pt x="5" y="23"/>
                    <a:pt x="5" y="24"/>
                    <a:pt x="6" y="26"/>
                  </a:cubicBezTo>
                  <a:cubicBezTo>
                    <a:pt x="7" y="30"/>
                    <a:pt x="12" y="33"/>
                    <a:pt x="17" y="35"/>
                  </a:cubicBezTo>
                  <a:cubicBezTo>
                    <a:pt x="21" y="38"/>
                    <a:pt x="26" y="40"/>
                    <a:pt x="29" y="43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7" y="38"/>
                    <a:pt x="22" y="36"/>
                    <a:pt x="17" y="33"/>
                  </a:cubicBezTo>
                  <a:cubicBezTo>
                    <a:pt x="13" y="31"/>
                    <a:pt x="9" y="28"/>
                    <a:pt x="8" y="25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19"/>
                    <a:pt x="8" y="16"/>
                    <a:pt x="8" y="13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7" y="6"/>
                    <a:pt x="4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570">
              <a:extLst>
                <a:ext uri="{FF2B5EF4-FFF2-40B4-BE49-F238E27FC236}">
                  <a16:creationId xmlns:a16="http://schemas.microsoft.com/office/drawing/2014/main" id="{FC7B09C9-86F4-4671-896D-B1AF1422B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385"/>
              <a:ext cx="45" cy="112"/>
            </a:xfrm>
            <a:custGeom>
              <a:avLst/>
              <a:gdLst>
                <a:gd name="T0" fmla="*/ 250 w 18"/>
                <a:gd name="T1" fmla="*/ 0 h 45"/>
                <a:gd name="T2" fmla="*/ 250 w 18"/>
                <a:gd name="T3" fmla="*/ 30 h 45"/>
                <a:gd name="T4" fmla="*/ 125 w 18"/>
                <a:gd name="T5" fmla="*/ 279 h 45"/>
                <a:gd name="T6" fmla="*/ 0 w 18"/>
                <a:gd name="T7" fmla="*/ 694 h 45"/>
                <a:gd name="T8" fmla="*/ 33 w 18"/>
                <a:gd name="T9" fmla="*/ 694 h 45"/>
                <a:gd name="T10" fmla="*/ 158 w 18"/>
                <a:gd name="T11" fmla="*/ 291 h 45"/>
                <a:gd name="T12" fmla="*/ 283 w 18"/>
                <a:gd name="T13" fmla="*/ 30 h 45"/>
                <a:gd name="T14" fmla="*/ 283 w 18"/>
                <a:gd name="T15" fmla="*/ 0 h 45"/>
                <a:gd name="T16" fmla="*/ 250 w 18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5">
                  <a:moveTo>
                    <a:pt x="16" y="0"/>
                  </a:move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1" y="13"/>
                    <a:pt x="8" y="18"/>
                  </a:cubicBezTo>
                  <a:cubicBezTo>
                    <a:pt x="4" y="26"/>
                    <a:pt x="2" y="35"/>
                    <a:pt x="0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4" y="36"/>
                    <a:pt x="5" y="27"/>
                    <a:pt x="10" y="19"/>
                  </a:cubicBezTo>
                  <a:cubicBezTo>
                    <a:pt x="13" y="14"/>
                    <a:pt x="18" y="8"/>
                    <a:pt x="18" y="2"/>
                  </a:cubicBezTo>
                  <a:cubicBezTo>
                    <a:pt x="18" y="1"/>
                    <a:pt x="18" y="1"/>
                    <a:pt x="18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571">
              <a:extLst>
                <a:ext uri="{FF2B5EF4-FFF2-40B4-BE49-F238E27FC236}">
                  <a16:creationId xmlns:a16="http://schemas.microsoft.com/office/drawing/2014/main" id="{3F6EBB9B-C31C-4C0E-B98E-ADFD18BC4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402"/>
              <a:ext cx="20" cy="83"/>
            </a:xfrm>
            <a:custGeom>
              <a:avLst/>
              <a:gdLst>
                <a:gd name="T0" fmla="*/ 20 w 8"/>
                <a:gd name="T1" fmla="*/ 0 h 33"/>
                <a:gd name="T2" fmla="*/ 0 w 8"/>
                <a:gd name="T3" fmla="*/ 83 h 33"/>
                <a:gd name="T4" fmla="*/ 50 w 8"/>
                <a:gd name="T5" fmla="*/ 254 h 33"/>
                <a:gd name="T6" fmla="*/ 95 w 8"/>
                <a:gd name="T7" fmla="*/ 430 h 33"/>
                <a:gd name="T8" fmla="*/ 83 w 8"/>
                <a:gd name="T9" fmla="*/ 506 h 33"/>
                <a:gd name="T10" fmla="*/ 113 w 8"/>
                <a:gd name="T11" fmla="*/ 526 h 33"/>
                <a:gd name="T12" fmla="*/ 125 w 8"/>
                <a:gd name="T13" fmla="*/ 430 h 33"/>
                <a:gd name="T14" fmla="*/ 83 w 8"/>
                <a:gd name="T15" fmla="*/ 254 h 33"/>
                <a:gd name="T16" fmla="*/ 33 w 8"/>
                <a:gd name="T17" fmla="*/ 83 h 33"/>
                <a:gd name="T18" fmla="*/ 50 w 8"/>
                <a:gd name="T19" fmla="*/ 20 h 33"/>
                <a:gd name="T20" fmla="*/ 20 w 8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33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9"/>
                    <a:pt x="2" y="13"/>
                    <a:pt x="3" y="16"/>
                  </a:cubicBezTo>
                  <a:cubicBezTo>
                    <a:pt x="5" y="20"/>
                    <a:pt x="6" y="23"/>
                    <a:pt x="6" y="27"/>
                  </a:cubicBezTo>
                  <a:cubicBezTo>
                    <a:pt x="6" y="29"/>
                    <a:pt x="6" y="30"/>
                    <a:pt x="5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1"/>
                    <a:pt x="8" y="29"/>
                    <a:pt x="8" y="27"/>
                  </a:cubicBezTo>
                  <a:cubicBezTo>
                    <a:pt x="8" y="23"/>
                    <a:pt x="6" y="19"/>
                    <a:pt x="5" y="16"/>
                  </a:cubicBezTo>
                  <a:cubicBezTo>
                    <a:pt x="4" y="12"/>
                    <a:pt x="2" y="8"/>
                    <a:pt x="2" y="5"/>
                  </a:cubicBezTo>
                  <a:cubicBezTo>
                    <a:pt x="2" y="4"/>
                    <a:pt x="3" y="2"/>
                    <a:pt x="3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572">
              <a:extLst>
                <a:ext uri="{FF2B5EF4-FFF2-40B4-BE49-F238E27FC236}">
                  <a16:creationId xmlns:a16="http://schemas.microsoft.com/office/drawing/2014/main" id="{9F065DC7-985C-40A3-BBB6-D81283A35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3390"/>
              <a:ext cx="48" cy="55"/>
            </a:xfrm>
            <a:custGeom>
              <a:avLst/>
              <a:gdLst>
                <a:gd name="T0" fmla="*/ 275 w 19"/>
                <a:gd name="T1" fmla="*/ 0 h 22"/>
                <a:gd name="T2" fmla="*/ 210 w 19"/>
                <a:gd name="T3" fmla="*/ 83 h 22"/>
                <a:gd name="T4" fmla="*/ 83 w 19"/>
                <a:gd name="T5" fmla="*/ 158 h 22"/>
                <a:gd name="T6" fmla="*/ 0 w 19"/>
                <a:gd name="T7" fmla="*/ 313 h 22"/>
                <a:gd name="T8" fmla="*/ 0 w 19"/>
                <a:gd name="T9" fmla="*/ 345 h 22"/>
                <a:gd name="T10" fmla="*/ 33 w 19"/>
                <a:gd name="T11" fmla="*/ 333 h 22"/>
                <a:gd name="T12" fmla="*/ 33 w 19"/>
                <a:gd name="T13" fmla="*/ 313 h 22"/>
                <a:gd name="T14" fmla="*/ 63 w 19"/>
                <a:gd name="T15" fmla="*/ 208 h 22"/>
                <a:gd name="T16" fmla="*/ 179 w 19"/>
                <a:gd name="T17" fmla="*/ 145 h 22"/>
                <a:gd name="T18" fmla="*/ 306 w 19"/>
                <a:gd name="T19" fmla="*/ 20 h 22"/>
                <a:gd name="T20" fmla="*/ 275 w 19"/>
                <a:gd name="T21" fmla="*/ 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22">
                  <a:moveTo>
                    <a:pt x="17" y="0"/>
                  </a:moveTo>
                  <a:cubicBezTo>
                    <a:pt x="16" y="3"/>
                    <a:pt x="15" y="4"/>
                    <a:pt x="13" y="5"/>
                  </a:cubicBezTo>
                  <a:cubicBezTo>
                    <a:pt x="11" y="7"/>
                    <a:pt x="7" y="8"/>
                    <a:pt x="5" y="10"/>
                  </a:cubicBezTo>
                  <a:cubicBezTo>
                    <a:pt x="2" y="12"/>
                    <a:pt x="0" y="15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17"/>
                    <a:pt x="3" y="15"/>
                    <a:pt x="4" y="13"/>
                  </a:cubicBezTo>
                  <a:cubicBezTo>
                    <a:pt x="6" y="11"/>
                    <a:pt x="8" y="10"/>
                    <a:pt x="11" y="9"/>
                  </a:cubicBezTo>
                  <a:cubicBezTo>
                    <a:pt x="14" y="7"/>
                    <a:pt x="17" y="5"/>
                    <a:pt x="19" y="1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A4D77D75-CB30-40B2-AA98-C1D0527826D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/>
              <a:t>Lab apparatus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9F314C96-E7E6-42D3-9FF5-9E68A5DC5A6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D9891678-DF9C-4BDC-9A33-A48670E7C2A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Microscope</a:t>
            </a:r>
          </a:p>
        </p:txBody>
      </p:sp>
      <p:grpSp>
        <p:nvGrpSpPr>
          <p:cNvPr id="12290" name="Group 3">
            <a:extLst>
              <a:ext uri="{FF2B5EF4-FFF2-40B4-BE49-F238E27FC236}">
                <a16:creationId xmlns:a16="http://schemas.microsoft.com/office/drawing/2014/main" id="{A98E38AB-62CC-4474-8F53-96DBC90BC97E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295400"/>
            <a:ext cx="2700338" cy="4648200"/>
            <a:chOff x="2165" y="1147"/>
            <a:chExt cx="1453" cy="2501"/>
          </a:xfrm>
        </p:grpSpPr>
        <p:sp>
          <p:nvSpPr>
            <p:cNvPr id="12340" name="Freeform 4">
              <a:extLst>
                <a:ext uri="{FF2B5EF4-FFF2-40B4-BE49-F238E27FC236}">
                  <a16:creationId xmlns:a16="http://schemas.microsoft.com/office/drawing/2014/main" id="{488B5A96-3153-42AC-8CFB-35CA12DB7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992"/>
              <a:ext cx="618" cy="373"/>
            </a:xfrm>
            <a:custGeom>
              <a:avLst/>
              <a:gdLst>
                <a:gd name="T0" fmla="*/ 1158 w 247"/>
                <a:gd name="T1" fmla="*/ 2385 h 140"/>
                <a:gd name="T2" fmla="*/ 1709 w 247"/>
                <a:gd name="T3" fmla="*/ 1966 h 140"/>
                <a:gd name="T4" fmla="*/ 1972 w 247"/>
                <a:gd name="T5" fmla="*/ 1817 h 140"/>
                <a:gd name="T6" fmla="*/ 3163 w 247"/>
                <a:gd name="T7" fmla="*/ 1172 h 140"/>
                <a:gd name="T8" fmla="*/ 3756 w 247"/>
                <a:gd name="T9" fmla="*/ 192 h 140"/>
                <a:gd name="T10" fmla="*/ 2617 w 247"/>
                <a:gd name="T11" fmla="*/ 645 h 140"/>
                <a:gd name="T12" fmla="*/ 1741 w 247"/>
                <a:gd name="T13" fmla="*/ 1548 h 140"/>
                <a:gd name="T14" fmla="*/ 1126 w 247"/>
                <a:gd name="T15" fmla="*/ 1988 h 140"/>
                <a:gd name="T16" fmla="*/ 896 w 247"/>
                <a:gd name="T17" fmla="*/ 1945 h 140"/>
                <a:gd name="T18" fmla="*/ 458 w 247"/>
                <a:gd name="T19" fmla="*/ 1156 h 140"/>
                <a:gd name="T20" fmla="*/ 220 w 247"/>
                <a:gd name="T21" fmla="*/ 1215 h 140"/>
                <a:gd name="T22" fmla="*/ 0 w 247"/>
                <a:gd name="T23" fmla="*/ 1250 h 140"/>
                <a:gd name="T24" fmla="*/ 595 w 247"/>
                <a:gd name="T25" fmla="*/ 2456 h 140"/>
                <a:gd name="T26" fmla="*/ 1158 w 247"/>
                <a:gd name="T27" fmla="*/ 2385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7" h="140">
                  <a:moveTo>
                    <a:pt x="74" y="126"/>
                  </a:moveTo>
                  <a:cubicBezTo>
                    <a:pt x="74" y="126"/>
                    <a:pt x="96" y="112"/>
                    <a:pt x="109" y="104"/>
                  </a:cubicBezTo>
                  <a:cubicBezTo>
                    <a:pt x="112" y="102"/>
                    <a:pt x="121" y="98"/>
                    <a:pt x="126" y="96"/>
                  </a:cubicBezTo>
                  <a:cubicBezTo>
                    <a:pt x="140" y="93"/>
                    <a:pt x="169" y="82"/>
                    <a:pt x="202" y="62"/>
                  </a:cubicBezTo>
                  <a:cubicBezTo>
                    <a:pt x="247" y="34"/>
                    <a:pt x="247" y="24"/>
                    <a:pt x="240" y="10"/>
                  </a:cubicBezTo>
                  <a:cubicBezTo>
                    <a:pt x="234" y="0"/>
                    <a:pt x="202" y="12"/>
                    <a:pt x="167" y="34"/>
                  </a:cubicBezTo>
                  <a:cubicBezTo>
                    <a:pt x="131" y="56"/>
                    <a:pt x="118" y="67"/>
                    <a:pt x="111" y="82"/>
                  </a:cubicBezTo>
                  <a:cubicBezTo>
                    <a:pt x="111" y="82"/>
                    <a:pt x="80" y="100"/>
                    <a:pt x="72" y="105"/>
                  </a:cubicBezTo>
                  <a:cubicBezTo>
                    <a:pt x="65" y="110"/>
                    <a:pt x="63" y="112"/>
                    <a:pt x="57" y="103"/>
                  </a:cubicBezTo>
                  <a:cubicBezTo>
                    <a:pt x="50" y="94"/>
                    <a:pt x="29" y="61"/>
                    <a:pt x="29" y="61"/>
                  </a:cubicBezTo>
                  <a:cubicBezTo>
                    <a:pt x="24" y="62"/>
                    <a:pt x="19" y="63"/>
                    <a:pt x="14" y="64"/>
                  </a:cubicBezTo>
                  <a:cubicBezTo>
                    <a:pt x="9" y="65"/>
                    <a:pt x="4" y="65"/>
                    <a:pt x="0" y="66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34"/>
                    <a:pt x="46" y="140"/>
                    <a:pt x="74" y="126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Freeform 5">
              <a:extLst>
                <a:ext uri="{FF2B5EF4-FFF2-40B4-BE49-F238E27FC236}">
                  <a16:creationId xmlns:a16="http://schemas.microsoft.com/office/drawing/2014/main" id="{115E19B7-32A4-4A67-8208-6E2C90730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240"/>
              <a:ext cx="1010" cy="1939"/>
            </a:xfrm>
            <a:custGeom>
              <a:avLst/>
              <a:gdLst>
                <a:gd name="T0" fmla="*/ 1333 w 404"/>
                <a:gd name="T1" fmla="*/ 2961 h 727"/>
                <a:gd name="T2" fmla="*/ 595 w 404"/>
                <a:gd name="T3" fmla="*/ 1459 h 727"/>
                <a:gd name="T4" fmla="*/ 2595 w 404"/>
                <a:gd name="T5" fmla="*/ 0 h 727"/>
                <a:gd name="T6" fmla="*/ 5063 w 404"/>
                <a:gd name="T7" fmla="*/ 4929 h 727"/>
                <a:gd name="T8" fmla="*/ 5050 w 404"/>
                <a:gd name="T9" fmla="*/ 4929 h 727"/>
                <a:gd name="T10" fmla="*/ 3270 w 404"/>
                <a:gd name="T11" fmla="*/ 6068 h 727"/>
                <a:gd name="T12" fmla="*/ 3270 w 404"/>
                <a:gd name="T13" fmla="*/ 6089 h 727"/>
                <a:gd name="T14" fmla="*/ 3425 w 404"/>
                <a:gd name="T15" fmla="*/ 6452 h 727"/>
                <a:gd name="T16" fmla="*/ 2938 w 404"/>
                <a:gd name="T17" fmla="*/ 6849 h 727"/>
                <a:gd name="T18" fmla="*/ 1863 w 404"/>
                <a:gd name="T19" fmla="*/ 9810 h 727"/>
                <a:gd name="T20" fmla="*/ 4658 w 404"/>
                <a:gd name="T21" fmla="*/ 10207 h 727"/>
                <a:gd name="T22" fmla="*/ 6313 w 404"/>
                <a:gd name="T23" fmla="*/ 13282 h 727"/>
                <a:gd name="T24" fmla="*/ 5438 w 404"/>
                <a:gd name="T25" fmla="*/ 13680 h 727"/>
                <a:gd name="T26" fmla="*/ 3020 w 404"/>
                <a:gd name="T27" fmla="*/ 12690 h 727"/>
                <a:gd name="T28" fmla="*/ 470 w 404"/>
                <a:gd name="T29" fmla="*/ 9831 h 727"/>
                <a:gd name="T30" fmla="*/ 783 w 404"/>
                <a:gd name="T31" fmla="*/ 7420 h 727"/>
                <a:gd name="T32" fmla="*/ 0 w 404"/>
                <a:gd name="T33" fmla="*/ 4062 h 727"/>
                <a:gd name="T34" fmla="*/ 1333 w 404"/>
                <a:gd name="T35" fmla="*/ 2961 h 7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04" h="727">
                  <a:moveTo>
                    <a:pt x="85" y="156"/>
                  </a:moveTo>
                  <a:cubicBezTo>
                    <a:pt x="38" y="77"/>
                    <a:pt x="38" y="77"/>
                    <a:pt x="38" y="77"/>
                  </a:cubicBezTo>
                  <a:cubicBezTo>
                    <a:pt x="78" y="38"/>
                    <a:pt x="110" y="18"/>
                    <a:pt x="166" y="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3" y="260"/>
                    <a:pt x="323" y="260"/>
                    <a:pt x="323" y="260"/>
                  </a:cubicBezTo>
                  <a:cubicBezTo>
                    <a:pt x="209" y="320"/>
                    <a:pt x="209" y="320"/>
                    <a:pt x="209" y="320"/>
                  </a:cubicBezTo>
                  <a:cubicBezTo>
                    <a:pt x="209" y="321"/>
                    <a:pt x="209" y="321"/>
                    <a:pt x="209" y="321"/>
                  </a:cubicBezTo>
                  <a:cubicBezTo>
                    <a:pt x="219" y="340"/>
                    <a:pt x="219" y="340"/>
                    <a:pt x="219" y="340"/>
                  </a:cubicBezTo>
                  <a:cubicBezTo>
                    <a:pt x="219" y="340"/>
                    <a:pt x="208" y="353"/>
                    <a:pt x="188" y="361"/>
                  </a:cubicBezTo>
                  <a:cubicBezTo>
                    <a:pt x="167" y="370"/>
                    <a:pt x="79" y="418"/>
                    <a:pt x="119" y="517"/>
                  </a:cubicBezTo>
                  <a:cubicBezTo>
                    <a:pt x="162" y="621"/>
                    <a:pt x="298" y="538"/>
                    <a:pt x="298" y="538"/>
                  </a:cubicBezTo>
                  <a:cubicBezTo>
                    <a:pt x="404" y="700"/>
                    <a:pt x="404" y="700"/>
                    <a:pt x="404" y="700"/>
                  </a:cubicBezTo>
                  <a:cubicBezTo>
                    <a:pt x="404" y="700"/>
                    <a:pt x="386" y="715"/>
                    <a:pt x="348" y="721"/>
                  </a:cubicBezTo>
                  <a:cubicBezTo>
                    <a:pt x="309" y="727"/>
                    <a:pt x="307" y="714"/>
                    <a:pt x="193" y="669"/>
                  </a:cubicBezTo>
                  <a:cubicBezTo>
                    <a:pt x="78" y="623"/>
                    <a:pt x="33" y="563"/>
                    <a:pt x="30" y="518"/>
                  </a:cubicBezTo>
                  <a:cubicBezTo>
                    <a:pt x="27" y="473"/>
                    <a:pt x="42" y="464"/>
                    <a:pt x="50" y="391"/>
                  </a:cubicBezTo>
                  <a:cubicBezTo>
                    <a:pt x="57" y="317"/>
                    <a:pt x="0" y="214"/>
                    <a:pt x="0" y="214"/>
                  </a:cubicBezTo>
                  <a:cubicBezTo>
                    <a:pt x="85" y="156"/>
                    <a:pt x="85" y="156"/>
                    <a:pt x="85" y="156"/>
                  </a:cubicBezTo>
                </a:path>
              </a:pathLst>
            </a:custGeom>
            <a:solidFill>
              <a:srgbClr val="88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Freeform 6">
              <a:extLst>
                <a:ext uri="{FF2B5EF4-FFF2-40B4-BE49-F238E27FC236}">
                  <a16:creationId xmlns:a16="http://schemas.microsoft.com/office/drawing/2014/main" id="{D26C746C-6728-43A8-AE18-92ED796E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05"/>
              <a:ext cx="291" cy="216"/>
            </a:xfrm>
            <a:custGeom>
              <a:avLst/>
              <a:gdLst>
                <a:gd name="T0" fmla="*/ 63 w 116"/>
                <a:gd name="T1" fmla="*/ 1515 h 81"/>
                <a:gd name="T2" fmla="*/ 0 w 116"/>
                <a:gd name="T3" fmla="*/ 1365 h 81"/>
                <a:gd name="T4" fmla="*/ 1769 w 116"/>
                <a:gd name="T5" fmla="*/ 0 h 81"/>
                <a:gd name="T6" fmla="*/ 1831 w 116"/>
                <a:gd name="T7" fmla="*/ 136 h 81"/>
                <a:gd name="T8" fmla="*/ 1831 w 116"/>
                <a:gd name="T9" fmla="*/ 227 h 81"/>
                <a:gd name="T10" fmla="*/ 146 w 116"/>
                <a:gd name="T11" fmla="*/ 1536 h 81"/>
                <a:gd name="T12" fmla="*/ 63 w 116"/>
                <a:gd name="T13" fmla="*/ 1515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81">
                  <a:moveTo>
                    <a:pt x="4" y="8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27" y="66"/>
                    <a:pt x="108" y="13"/>
                    <a:pt x="112" y="0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11"/>
                    <a:pt x="116" y="12"/>
                  </a:cubicBezTo>
                  <a:cubicBezTo>
                    <a:pt x="105" y="28"/>
                    <a:pt x="40" y="71"/>
                    <a:pt x="9" y="81"/>
                  </a:cubicBezTo>
                  <a:cubicBezTo>
                    <a:pt x="8" y="81"/>
                    <a:pt x="4" y="80"/>
                    <a:pt x="4" y="8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3" name="Freeform 7">
              <a:extLst>
                <a:ext uri="{FF2B5EF4-FFF2-40B4-BE49-F238E27FC236}">
                  <a16:creationId xmlns:a16="http://schemas.microsoft.com/office/drawing/2014/main" id="{B5A3BD8D-9ACA-4CE3-8751-D6B465F6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75"/>
              <a:ext cx="270" cy="288"/>
            </a:xfrm>
            <a:custGeom>
              <a:avLst/>
              <a:gdLst>
                <a:gd name="T0" fmla="*/ 1658 w 108"/>
                <a:gd name="T1" fmla="*/ 947 h 108"/>
                <a:gd name="T2" fmla="*/ 783 w 108"/>
                <a:gd name="T3" fmla="*/ 35 h 108"/>
                <a:gd name="T4" fmla="*/ 33 w 108"/>
                <a:gd name="T5" fmla="*/ 1101 h 108"/>
                <a:gd name="T6" fmla="*/ 908 w 108"/>
                <a:gd name="T7" fmla="*/ 2013 h 108"/>
                <a:gd name="T8" fmla="*/ 1658 w 108"/>
                <a:gd name="T9" fmla="*/ 9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106" y="50"/>
                  </a:moveTo>
                  <a:cubicBezTo>
                    <a:pt x="104" y="21"/>
                    <a:pt x="79" y="0"/>
                    <a:pt x="50" y="2"/>
                  </a:cubicBezTo>
                  <a:cubicBezTo>
                    <a:pt x="22" y="4"/>
                    <a:pt x="0" y="29"/>
                    <a:pt x="2" y="58"/>
                  </a:cubicBezTo>
                  <a:cubicBezTo>
                    <a:pt x="4" y="86"/>
                    <a:pt x="29" y="108"/>
                    <a:pt x="58" y="106"/>
                  </a:cubicBezTo>
                  <a:cubicBezTo>
                    <a:pt x="87" y="104"/>
                    <a:pt x="108" y="79"/>
                    <a:pt x="106" y="50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4" name="Freeform 8">
              <a:extLst>
                <a:ext uri="{FF2B5EF4-FFF2-40B4-BE49-F238E27FC236}">
                  <a16:creationId xmlns:a16="http://schemas.microsoft.com/office/drawing/2014/main" id="{9AD11396-4220-426B-B36E-631C6D223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693"/>
              <a:ext cx="173" cy="235"/>
            </a:xfrm>
            <a:custGeom>
              <a:avLst/>
              <a:gdLst>
                <a:gd name="T0" fmla="*/ 125 w 69"/>
                <a:gd name="T1" fmla="*/ 991 h 88"/>
                <a:gd name="T2" fmla="*/ 772 w 69"/>
                <a:gd name="T3" fmla="*/ 56 h 88"/>
                <a:gd name="T4" fmla="*/ 1088 w 69"/>
                <a:gd name="T5" fmla="*/ 115 h 88"/>
                <a:gd name="T6" fmla="*/ 679 w 69"/>
                <a:gd name="T7" fmla="*/ 21 h 88"/>
                <a:gd name="T8" fmla="*/ 33 w 69"/>
                <a:gd name="T9" fmla="*/ 935 h 88"/>
                <a:gd name="T10" fmla="*/ 471 w 69"/>
                <a:gd name="T11" fmla="*/ 1677 h 88"/>
                <a:gd name="T12" fmla="*/ 125 w 69"/>
                <a:gd name="T13" fmla="*/ 991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88">
                  <a:moveTo>
                    <a:pt x="8" y="52"/>
                  </a:moveTo>
                  <a:cubicBezTo>
                    <a:pt x="6" y="27"/>
                    <a:pt x="25" y="5"/>
                    <a:pt x="49" y="3"/>
                  </a:cubicBezTo>
                  <a:cubicBezTo>
                    <a:pt x="56" y="3"/>
                    <a:pt x="63" y="4"/>
                    <a:pt x="69" y="6"/>
                  </a:cubicBezTo>
                  <a:cubicBezTo>
                    <a:pt x="61" y="2"/>
                    <a:pt x="53" y="0"/>
                    <a:pt x="43" y="1"/>
                  </a:cubicBezTo>
                  <a:cubicBezTo>
                    <a:pt x="19" y="3"/>
                    <a:pt x="0" y="24"/>
                    <a:pt x="2" y="49"/>
                  </a:cubicBezTo>
                  <a:cubicBezTo>
                    <a:pt x="3" y="67"/>
                    <a:pt x="15" y="82"/>
                    <a:pt x="30" y="88"/>
                  </a:cubicBezTo>
                  <a:cubicBezTo>
                    <a:pt x="18" y="81"/>
                    <a:pt x="9" y="67"/>
                    <a:pt x="8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5" name="Freeform 9">
              <a:extLst>
                <a:ext uri="{FF2B5EF4-FFF2-40B4-BE49-F238E27FC236}">
                  <a16:creationId xmlns:a16="http://schemas.microsoft.com/office/drawing/2014/main" id="{335AA9C1-1A32-4BF0-860D-1CA7A0A52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683"/>
              <a:ext cx="210" cy="293"/>
            </a:xfrm>
            <a:custGeom>
              <a:avLst/>
              <a:gdLst>
                <a:gd name="T0" fmla="*/ 1188 w 84"/>
                <a:gd name="T1" fmla="*/ 852 h 110"/>
                <a:gd name="T2" fmla="*/ 375 w 84"/>
                <a:gd name="T3" fmla="*/ 2000 h 110"/>
                <a:gd name="T4" fmla="*/ 0 w 84"/>
                <a:gd name="T5" fmla="*/ 1931 h 110"/>
                <a:gd name="T6" fmla="*/ 470 w 84"/>
                <a:gd name="T7" fmla="*/ 2056 h 110"/>
                <a:gd name="T8" fmla="*/ 1283 w 84"/>
                <a:gd name="T9" fmla="*/ 908 h 110"/>
                <a:gd name="T10" fmla="*/ 750 w 84"/>
                <a:gd name="T11" fmla="*/ 0 h 110"/>
                <a:gd name="T12" fmla="*/ 1188 w 84"/>
                <a:gd name="T13" fmla="*/ 852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110">
                  <a:moveTo>
                    <a:pt x="76" y="45"/>
                  </a:moveTo>
                  <a:cubicBezTo>
                    <a:pt x="79" y="77"/>
                    <a:pt x="55" y="104"/>
                    <a:pt x="24" y="106"/>
                  </a:cubicBezTo>
                  <a:cubicBezTo>
                    <a:pt x="16" y="107"/>
                    <a:pt x="7" y="105"/>
                    <a:pt x="0" y="102"/>
                  </a:cubicBezTo>
                  <a:cubicBezTo>
                    <a:pt x="9" y="108"/>
                    <a:pt x="18" y="110"/>
                    <a:pt x="30" y="109"/>
                  </a:cubicBezTo>
                  <a:cubicBezTo>
                    <a:pt x="61" y="106"/>
                    <a:pt x="84" y="79"/>
                    <a:pt x="82" y="48"/>
                  </a:cubicBezTo>
                  <a:cubicBezTo>
                    <a:pt x="80" y="26"/>
                    <a:pt x="65" y="10"/>
                    <a:pt x="48" y="0"/>
                  </a:cubicBezTo>
                  <a:cubicBezTo>
                    <a:pt x="64" y="9"/>
                    <a:pt x="75" y="26"/>
                    <a:pt x="76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6" name="Freeform 10">
              <a:extLst>
                <a:ext uri="{FF2B5EF4-FFF2-40B4-BE49-F238E27FC236}">
                  <a16:creationId xmlns:a16="http://schemas.microsoft.com/office/drawing/2014/main" id="{A4774F3D-21E0-47AE-9BE9-AAE523BB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723"/>
              <a:ext cx="210" cy="234"/>
            </a:xfrm>
            <a:custGeom>
              <a:avLst/>
              <a:gdLst>
                <a:gd name="T0" fmla="*/ 845 w 84"/>
                <a:gd name="T1" fmla="*/ 0 h 88"/>
                <a:gd name="T2" fmla="*/ 1000 w 84"/>
                <a:gd name="T3" fmla="*/ 1189 h 88"/>
                <a:gd name="T4" fmla="*/ 0 w 84"/>
                <a:gd name="T5" fmla="*/ 1372 h 88"/>
                <a:gd name="T6" fmla="*/ 845 w 84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88">
                  <a:moveTo>
                    <a:pt x="54" y="0"/>
                  </a:moveTo>
                  <a:cubicBezTo>
                    <a:pt x="74" y="15"/>
                    <a:pt x="79" y="43"/>
                    <a:pt x="64" y="63"/>
                  </a:cubicBezTo>
                  <a:cubicBezTo>
                    <a:pt x="48" y="84"/>
                    <a:pt x="20" y="88"/>
                    <a:pt x="0" y="73"/>
                  </a:cubicBezTo>
                  <a:cubicBezTo>
                    <a:pt x="31" y="87"/>
                    <a:pt x="84" y="62"/>
                    <a:pt x="54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7" name="Freeform 11">
              <a:extLst>
                <a:ext uri="{FF2B5EF4-FFF2-40B4-BE49-F238E27FC236}">
                  <a16:creationId xmlns:a16="http://schemas.microsoft.com/office/drawing/2014/main" id="{F6D76024-E2BB-497F-9C4A-C9D775363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763"/>
              <a:ext cx="68" cy="101"/>
            </a:xfrm>
            <a:custGeom>
              <a:avLst/>
              <a:gdLst>
                <a:gd name="T0" fmla="*/ 0 w 27"/>
                <a:gd name="T1" fmla="*/ 35 h 38"/>
                <a:gd name="T2" fmla="*/ 350 w 27"/>
                <a:gd name="T3" fmla="*/ 303 h 38"/>
                <a:gd name="T4" fmla="*/ 96 w 27"/>
                <a:gd name="T5" fmla="*/ 712 h 38"/>
                <a:gd name="T6" fmla="*/ 0 w 27"/>
                <a:gd name="T7" fmla="*/ 35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8">
                  <a:moveTo>
                    <a:pt x="0" y="2"/>
                  </a:moveTo>
                  <a:cubicBezTo>
                    <a:pt x="11" y="0"/>
                    <a:pt x="21" y="4"/>
                    <a:pt x="22" y="16"/>
                  </a:cubicBezTo>
                  <a:cubicBezTo>
                    <a:pt x="24" y="27"/>
                    <a:pt x="18" y="36"/>
                    <a:pt x="6" y="38"/>
                  </a:cubicBezTo>
                  <a:cubicBezTo>
                    <a:pt x="19" y="35"/>
                    <a:pt x="27" y="4"/>
                    <a:pt x="0" y="2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8" name="Freeform 12">
              <a:extLst>
                <a:ext uri="{FF2B5EF4-FFF2-40B4-BE49-F238E27FC236}">
                  <a16:creationId xmlns:a16="http://schemas.microsoft.com/office/drawing/2014/main" id="{A270C9EB-C2C5-4803-BE41-B2F874A41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779"/>
              <a:ext cx="75" cy="80"/>
            </a:xfrm>
            <a:custGeom>
              <a:avLst/>
              <a:gdLst>
                <a:gd name="T0" fmla="*/ 470 w 30"/>
                <a:gd name="T1" fmla="*/ 264 h 30"/>
                <a:gd name="T2" fmla="*/ 220 w 30"/>
                <a:gd name="T3" fmla="*/ 0 h 30"/>
                <a:gd name="T4" fmla="*/ 20 w 30"/>
                <a:gd name="T5" fmla="*/ 307 h 30"/>
                <a:gd name="T6" fmla="*/ 250 w 30"/>
                <a:gd name="T7" fmla="*/ 547 h 30"/>
                <a:gd name="T8" fmla="*/ 470 w 30"/>
                <a:gd name="T9" fmla="*/ 26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cubicBezTo>
                    <a:pt x="29" y="6"/>
                    <a:pt x="22" y="0"/>
                    <a:pt x="14" y="0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4"/>
                    <a:pt x="8" y="30"/>
                    <a:pt x="16" y="29"/>
                  </a:cubicBezTo>
                  <a:cubicBezTo>
                    <a:pt x="24" y="29"/>
                    <a:pt x="30" y="22"/>
                    <a:pt x="3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Freeform 13">
              <a:extLst>
                <a:ext uri="{FF2B5EF4-FFF2-40B4-BE49-F238E27FC236}">
                  <a16:creationId xmlns:a16="http://schemas.microsoft.com/office/drawing/2014/main" id="{3597BF53-A806-482B-B196-6724306E3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101"/>
              <a:ext cx="150" cy="160"/>
            </a:xfrm>
            <a:custGeom>
              <a:avLst/>
              <a:gdLst>
                <a:gd name="T0" fmla="*/ 925 w 60"/>
                <a:gd name="T1" fmla="*/ 533 h 60"/>
                <a:gd name="T2" fmla="*/ 438 w 60"/>
                <a:gd name="T3" fmla="*/ 21 h 60"/>
                <a:gd name="T4" fmla="*/ 33 w 60"/>
                <a:gd name="T5" fmla="*/ 605 h 60"/>
                <a:gd name="T6" fmla="*/ 500 w 60"/>
                <a:gd name="T7" fmla="*/ 1101 h 60"/>
                <a:gd name="T8" fmla="*/ 925 w 60"/>
                <a:gd name="T9" fmla="*/ 53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28"/>
                  </a:moveTo>
                  <a:cubicBezTo>
                    <a:pt x="58" y="12"/>
                    <a:pt x="44" y="0"/>
                    <a:pt x="28" y="1"/>
                  </a:cubicBezTo>
                  <a:cubicBezTo>
                    <a:pt x="12" y="2"/>
                    <a:pt x="0" y="16"/>
                    <a:pt x="2" y="32"/>
                  </a:cubicBezTo>
                  <a:cubicBezTo>
                    <a:pt x="3" y="48"/>
                    <a:pt x="16" y="60"/>
                    <a:pt x="32" y="58"/>
                  </a:cubicBezTo>
                  <a:cubicBezTo>
                    <a:pt x="48" y="57"/>
                    <a:pt x="60" y="43"/>
                    <a:pt x="59" y="28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0" name="Freeform 14">
              <a:extLst>
                <a:ext uri="{FF2B5EF4-FFF2-40B4-BE49-F238E27FC236}">
                  <a16:creationId xmlns:a16="http://schemas.microsoft.com/office/drawing/2014/main" id="{A002B03C-0732-4436-820E-911786281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133"/>
              <a:ext cx="105" cy="126"/>
            </a:xfrm>
            <a:custGeom>
              <a:avLst/>
              <a:gdLst>
                <a:gd name="T0" fmla="*/ 425 w 42"/>
                <a:gd name="T1" fmla="*/ 0 h 47"/>
                <a:gd name="T2" fmla="*/ 500 w 42"/>
                <a:gd name="T3" fmla="*/ 619 h 47"/>
                <a:gd name="T4" fmla="*/ 0 w 42"/>
                <a:gd name="T5" fmla="*/ 769 h 47"/>
                <a:gd name="T6" fmla="*/ 425 w 42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7">
                  <a:moveTo>
                    <a:pt x="27" y="0"/>
                  </a:moveTo>
                  <a:cubicBezTo>
                    <a:pt x="37" y="8"/>
                    <a:pt x="39" y="22"/>
                    <a:pt x="32" y="32"/>
                  </a:cubicBezTo>
                  <a:cubicBezTo>
                    <a:pt x="24" y="42"/>
                    <a:pt x="10" y="47"/>
                    <a:pt x="0" y="40"/>
                  </a:cubicBezTo>
                  <a:cubicBezTo>
                    <a:pt x="16" y="47"/>
                    <a:pt x="42" y="31"/>
                    <a:pt x="27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1" name="Freeform 15">
              <a:extLst>
                <a:ext uri="{FF2B5EF4-FFF2-40B4-BE49-F238E27FC236}">
                  <a16:creationId xmlns:a16="http://schemas.microsoft.com/office/drawing/2014/main" id="{151ECEA6-2257-4615-9D70-F16207376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149"/>
              <a:ext cx="60" cy="64"/>
            </a:xfrm>
            <a:custGeom>
              <a:avLst/>
              <a:gdLst>
                <a:gd name="T0" fmla="*/ 375 w 24"/>
                <a:gd name="T1" fmla="*/ 205 h 24"/>
                <a:gd name="T2" fmla="*/ 175 w 24"/>
                <a:gd name="T3" fmla="*/ 0 h 24"/>
                <a:gd name="T4" fmla="*/ 20 w 24"/>
                <a:gd name="T5" fmla="*/ 248 h 24"/>
                <a:gd name="T6" fmla="*/ 208 w 24"/>
                <a:gd name="T7" fmla="*/ 435 h 24"/>
                <a:gd name="T8" fmla="*/ 375 w 24"/>
                <a:gd name="T9" fmla="*/ 20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11"/>
                  </a:moveTo>
                  <a:cubicBezTo>
                    <a:pt x="23" y="4"/>
                    <a:pt x="18" y="0"/>
                    <a:pt x="11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3"/>
                  </a:cubicBezTo>
                  <a:cubicBezTo>
                    <a:pt x="19" y="23"/>
                    <a:pt x="24" y="17"/>
                    <a:pt x="2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16">
              <a:extLst>
                <a:ext uri="{FF2B5EF4-FFF2-40B4-BE49-F238E27FC236}">
                  <a16:creationId xmlns:a16="http://schemas.microsoft.com/office/drawing/2014/main" id="{E8E66C26-CF61-4220-BF3C-FEB3CA449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000"/>
              <a:ext cx="147" cy="160"/>
            </a:xfrm>
            <a:custGeom>
              <a:avLst/>
              <a:gdLst>
                <a:gd name="T0" fmla="*/ 899 w 59"/>
                <a:gd name="T1" fmla="*/ 533 h 60"/>
                <a:gd name="T2" fmla="*/ 416 w 59"/>
                <a:gd name="T3" fmla="*/ 21 h 60"/>
                <a:gd name="T4" fmla="*/ 12 w 59"/>
                <a:gd name="T5" fmla="*/ 605 h 60"/>
                <a:gd name="T6" fmla="*/ 496 w 59"/>
                <a:gd name="T7" fmla="*/ 1117 h 60"/>
                <a:gd name="T8" fmla="*/ 899 w 59"/>
                <a:gd name="T9" fmla="*/ 53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58" y="28"/>
                  </a:moveTo>
                  <a:cubicBezTo>
                    <a:pt x="57" y="12"/>
                    <a:pt x="43" y="0"/>
                    <a:pt x="27" y="1"/>
                  </a:cubicBezTo>
                  <a:cubicBezTo>
                    <a:pt x="12" y="2"/>
                    <a:pt x="0" y="16"/>
                    <a:pt x="1" y="32"/>
                  </a:cubicBezTo>
                  <a:cubicBezTo>
                    <a:pt x="2" y="48"/>
                    <a:pt x="16" y="60"/>
                    <a:pt x="32" y="59"/>
                  </a:cubicBezTo>
                  <a:cubicBezTo>
                    <a:pt x="47" y="57"/>
                    <a:pt x="59" y="44"/>
                    <a:pt x="58" y="28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Freeform 17">
              <a:extLst>
                <a:ext uri="{FF2B5EF4-FFF2-40B4-BE49-F238E27FC236}">
                  <a16:creationId xmlns:a16="http://schemas.microsoft.com/office/drawing/2014/main" id="{CD97C311-FE60-4D03-BA41-59BA62DFE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48"/>
              <a:ext cx="63" cy="64"/>
            </a:xfrm>
            <a:custGeom>
              <a:avLst/>
              <a:gdLst>
                <a:gd name="T0" fmla="*/ 381 w 25"/>
                <a:gd name="T1" fmla="*/ 205 h 24"/>
                <a:gd name="T2" fmla="*/ 192 w 25"/>
                <a:gd name="T3" fmla="*/ 0 h 24"/>
                <a:gd name="T4" fmla="*/ 20 w 25"/>
                <a:gd name="T5" fmla="*/ 248 h 24"/>
                <a:gd name="T6" fmla="*/ 209 w 25"/>
                <a:gd name="T7" fmla="*/ 456 h 24"/>
                <a:gd name="T8" fmla="*/ 381 w 25"/>
                <a:gd name="T9" fmla="*/ 20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4" y="11"/>
                  </a:moveTo>
                  <a:cubicBezTo>
                    <a:pt x="24" y="5"/>
                    <a:pt x="18" y="0"/>
                    <a:pt x="12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4"/>
                  </a:cubicBezTo>
                  <a:cubicBezTo>
                    <a:pt x="20" y="23"/>
                    <a:pt x="25" y="17"/>
                    <a:pt x="24" y="11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4" name="Freeform 18">
              <a:extLst>
                <a:ext uri="{FF2B5EF4-FFF2-40B4-BE49-F238E27FC236}">
                  <a16:creationId xmlns:a16="http://schemas.microsoft.com/office/drawing/2014/main" id="{C27F10AA-7E0C-4C29-90BC-1ACC4D9E1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845"/>
              <a:ext cx="128" cy="136"/>
            </a:xfrm>
            <a:custGeom>
              <a:avLst/>
              <a:gdLst>
                <a:gd name="T0" fmla="*/ 788 w 51"/>
                <a:gd name="T1" fmla="*/ 456 h 51"/>
                <a:gd name="T2" fmla="*/ 379 w 51"/>
                <a:gd name="T3" fmla="*/ 21 h 51"/>
                <a:gd name="T4" fmla="*/ 20 w 51"/>
                <a:gd name="T5" fmla="*/ 512 h 51"/>
                <a:gd name="T6" fmla="*/ 429 w 51"/>
                <a:gd name="T7" fmla="*/ 947 h 51"/>
                <a:gd name="T8" fmla="*/ 788 w 51"/>
                <a:gd name="T9" fmla="*/ 45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50" y="24"/>
                  </a:moveTo>
                  <a:cubicBezTo>
                    <a:pt x="49" y="10"/>
                    <a:pt x="37" y="0"/>
                    <a:pt x="24" y="1"/>
                  </a:cubicBezTo>
                  <a:cubicBezTo>
                    <a:pt x="10" y="2"/>
                    <a:pt x="0" y="14"/>
                    <a:pt x="1" y="27"/>
                  </a:cubicBezTo>
                  <a:cubicBezTo>
                    <a:pt x="2" y="41"/>
                    <a:pt x="14" y="51"/>
                    <a:pt x="27" y="50"/>
                  </a:cubicBezTo>
                  <a:cubicBezTo>
                    <a:pt x="41" y="49"/>
                    <a:pt x="51" y="37"/>
                    <a:pt x="50" y="24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5" name="Freeform 19">
              <a:extLst>
                <a:ext uri="{FF2B5EF4-FFF2-40B4-BE49-F238E27FC236}">
                  <a16:creationId xmlns:a16="http://schemas.microsoft.com/office/drawing/2014/main" id="{CCF145C3-C3C6-4B1D-A8B8-A179C1C7A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885"/>
              <a:ext cx="52" cy="56"/>
            </a:xfrm>
            <a:custGeom>
              <a:avLst/>
              <a:gdLst>
                <a:gd name="T0" fmla="*/ 307 w 21"/>
                <a:gd name="T1" fmla="*/ 192 h 21"/>
                <a:gd name="T2" fmla="*/ 154 w 21"/>
                <a:gd name="T3" fmla="*/ 21 h 21"/>
                <a:gd name="T4" fmla="*/ 12 w 21"/>
                <a:gd name="T5" fmla="*/ 205 h 21"/>
                <a:gd name="T6" fmla="*/ 166 w 21"/>
                <a:gd name="T7" fmla="*/ 376 h 21"/>
                <a:gd name="T8" fmla="*/ 307 w 21"/>
                <a:gd name="T9" fmla="*/ 19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0" y="10"/>
                  </a:moveTo>
                  <a:cubicBezTo>
                    <a:pt x="20" y="4"/>
                    <a:pt x="15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7"/>
                    <a:pt x="6" y="21"/>
                    <a:pt x="11" y="20"/>
                  </a:cubicBezTo>
                  <a:cubicBezTo>
                    <a:pt x="17" y="20"/>
                    <a:pt x="21" y="15"/>
                    <a:pt x="20" y="1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20">
              <a:extLst>
                <a:ext uri="{FF2B5EF4-FFF2-40B4-BE49-F238E27FC236}">
                  <a16:creationId xmlns:a16="http://schemas.microsoft.com/office/drawing/2014/main" id="{0127B957-C86C-49C2-9532-96F5DF04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915"/>
              <a:ext cx="147" cy="256"/>
            </a:xfrm>
            <a:custGeom>
              <a:avLst/>
              <a:gdLst>
                <a:gd name="T0" fmla="*/ 0 w 147"/>
                <a:gd name="T1" fmla="*/ 0 h 256"/>
                <a:gd name="T2" fmla="*/ 147 w 147"/>
                <a:gd name="T3" fmla="*/ 256 h 256"/>
                <a:gd name="T4" fmla="*/ 0 w 147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256">
                  <a:moveTo>
                    <a:pt x="0" y="0"/>
                  </a:moveTo>
                  <a:lnTo>
                    <a:pt x="147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7" name="Line 21">
              <a:extLst>
                <a:ext uri="{FF2B5EF4-FFF2-40B4-BE49-F238E27FC236}">
                  <a16:creationId xmlns:a16="http://schemas.microsoft.com/office/drawing/2014/main" id="{66F4B6DE-E997-4F1E-8418-BF31FDA7F3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0" y="1915"/>
              <a:ext cx="147" cy="25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22">
              <a:extLst>
                <a:ext uri="{FF2B5EF4-FFF2-40B4-BE49-F238E27FC236}">
                  <a16:creationId xmlns:a16="http://schemas.microsoft.com/office/drawing/2014/main" id="{E8ED2316-1DB6-461A-BF72-2A300583F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283"/>
              <a:ext cx="638" cy="445"/>
            </a:xfrm>
            <a:custGeom>
              <a:avLst/>
              <a:gdLst>
                <a:gd name="T0" fmla="*/ 20 w 255"/>
                <a:gd name="T1" fmla="*/ 3160 h 167"/>
                <a:gd name="T2" fmla="*/ 0 w 255"/>
                <a:gd name="T3" fmla="*/ 3139 h 167"/>
                <a:gd name="T4" fmla="*/ 238 w 255"/>
                <a:gd name="T5" fmla="*/ 2593 h 167"/>
                <a:gd name="T6" fmla="*/ 3788 w 255"/>
                <a:gd name="T7" fmla="*/ 0 h 167"/>
                <a:gd name="T8" fmla="*/ 3963 w 255"/>
                <a:gd name="T9" fmla="*/ 306 h 167"/>
                <a:gd name="T10" fmla="*/ 3976 w 255"/>
                <a:gd name="T11" fmla="*/ 397 h 167"/>
                <a:gd name="T12" fmla="*/ 3943 w 255"/>
                <a:gd name="T13" fmla="*/ 477 h 167"/>
                <a:gd name="T14" fmla="*/ 708 w 255"/>
                <a:gd name="T15" fmla="*/ 2785 h 167"/>
                <a:gd name="T16" fmla="*/ 20 w 255"/>
                <a:gd name="T17" fmla="*/ 316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5" h="167">
                  <a:moveTo>
                    <a:pt x="1" y="167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4" y="143"/>
                    <a:pt x="15" y="137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53" y="16"/>
                    <a:pt x="253" y="16"/>
                    <a:pt x="253" y="16"/>
                  </a:cubicBezTo>
                  <a:cubicBezTo>
                    <a:pt x="253" y="16"/>
                    <a:pt x="255" y="19"/>
                    <a:pt x="254" y="21"/>
                  </a:cubicBezTo>
                  <a:cubicBezTo>
                    <a:pt x="254" y="23"/>
                    <a:pt x="252" y="25"/>
                    <a:pt x="252" y="25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26" y="158"/>
                    <a:pt x="1" y="167"/>
                  </a:cubicBezTo>
                  <a:close/>
                </a:path>
              </a:pathLst>
            </a:custGeom>
            <a:solidFill>
              <a:srgbClr val="FDB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Freeform 23">
              <a:extLst>
                <a:ext uri="{FF2B5EF4-FFF2-40B4-BE49-F238E27FC236}">
                  <a16:creationId xmlns:a16="http://schemas.microsoft.com/office/drawing/2014/main" id="{030BA02C-1A4B-4090-8AAC-51FD77E60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232"/>
              <a:ext cx="721" cy="523"/>
            </a:xfrm>
            <a:custGeom>
              <a:avLst/>
              <a:gdLst>
                <a:gd name="T0" fmla="*/ 426 w 288"/>
                <a:gd name="T1" fmla="*/ 2506 h 196"/>
                <a:gd name="T2" fmla="*/ 3998 w 288"/>
                <a:gd name="T3" fmla="*/ 0 h 196"/>
                <a:gd name="T4" fmla="*/ 4048 w 288"/>
                <a:gd name="T5" fmla="*/ 21 h 196"/>
                <a:gd name="T6" fmla="*/ 4519 w 288"/>
                <a:gd name="T7" fmla="*/ 363 h 196"/>
                <a:gd name="T8" fmla="*/ 959 w 288"/>
                <a:gd name="T9" fmla="*/ 2962 h 196"/>
                <a:gd name="T10" fmla="*/ 721 w 288"/>
                <a:gd name="T11" fmla="*/ 3517 h 196"/>
                <a:gd name="T12" fmla="*/ 739 w 288"/>
                <a:gd name="T13" fmla="*/ 3533 h 196"/>
                <a:gd name="T14" fmla="*/ 63 w 288"/>
                <a:gd name="T15" fmla="*/ 3725 h 196"/>
                <a:gd name="T16" fmla="*/ 426 w 288"/>
                <a:gd name="T17" fmla="*/ 2506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196">
                  <a:moveTo>
                    <a:pt x="27" y="132"/>
                  </a:moveTo>
                  <a:cubicBezTo>
                    <a:pt x="43" y="122"/>
                    <a:pt x="233" y="13"/>
                    <a:pt x="255" y="0"/>
                  </a:cubicBezTo>
                  <a:cubicBezTo>
                    <a:pt x="257" y="0"/>
                    <a:pt x="258" y="1"/>
                    <a:pt x="258" y="1"/>
                  </a:cubicBezTo>
                  <a:cubicBezTo>
                    <a:pt x="288" y="19"/>
                    <a:pt x="288" y="19"/>
                    <a:pt x="288" y="19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0" y="162"/>
                    <a:pt x="46" y="185"/>
                    <a:pt x="46" y="185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34" y="191"/>
                    <a:pt x="19" y="195"/>
                    <a:pt x="4" y="196"/>
                  </a:cubicBezTo>
                  <a:cubicBezTo>
                    <a:pt x="0" y="157"/>
                    <a:pt x="9" y="143"/>
                    <a:pt x="27" y="132"/>
                  </a:cubicBez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0" name="Freeform 24">
              <a:extLst>
                <a:ext uri="{FF2B5EF4-FFF2-40B4-BE49-F238E27FC236}">
                  <a16:creationId xmlns:a16="http://schemas.microsoft.com/office/drawing/2014/main" id="{5972AEE8-E863-48C2-B187-0511EA892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611"/>
              <a:ext cx="55" cy="56"/>
            </a:xfrm>
            <a:custGeom>
              <a:avLst/>
              <a:gdLst>
                <a:gd name="T0" fmla="*/ 345 w 22"/>
                <a:gd name="T1" fmla="*/ 397 h 21"/>
                <a:gd name="T2" fmla="*/ 0 w 2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19" y="12"/>
                    <a:pt x="10" y="0"/>
                    <a:pt x="0" y="0"/>
                  </a:cubicBezTo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1" name="Freeform 25">
              <a:extLst>
                <a:ext uri="{FF2B5EF4-FFF2-40B4-BE49-F238E27FC236}">
                  <a16:creationId xmlns:a16="http://schemas.microsoft.com/office/drawing/2014/main" id="{C02F3995-E34D-478D-B938-3A7EC2096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285"/>
              <a:ext cx="563" cy="227"/>
            </a:xfrm>
            <a:custGeom>
              <a:avLst/>
              <a:gdLst>
                <a:gd name="T0" fmla="*/ 3506 w 225"/>
                <a:gd name="T1" fmla="*/ 1584 h 85"/>
                <a:gd name="T2" fmla="*/ 3100 w 225"/>
                <a:gd name="T3" fmla="*/ 777 h 85"/>
                <a:gd name="T4" fmla="*/ 2410 w 225"/>
                <a:gd name="T5" fmla="*/ 705 h 85"/>
                <a:gd name="T6" fmla="*/ 533 w 225"/>
                <a:gd name="T7" fmla="*/ 513 h 85"/>
                <a:gd name="T8" fmla="*/ 0 w 225"/>
                <a:gd name="T9" fmla="*/ 0 h 85"/>
                <a:gd name="T10" fmla="*/ 0 w 225"/>
                <a:gd name="T11" fmla="*/ 21 h 85"/>
                <a:gd name="T12" fmla="*/ 33 w 225"/>
                <a:gd name="T13" fmla="*/ 550 h 85"/>
                <a:gd name="T14" fmla="*/ 908 w 225"/>
                <a:gd name="T15" fmla="*/ 1220 h 85"/>
                <a:gd name="T16" fmla="*/ 3526 w 225"/>
                <a:gd name="T17" fmla="*/ 1618 h 85"/>
                <a:gd name="T18" fmla="*/ 3506 w 225"/>
                <a:gd name="T19" fmla="*/ 1584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5" h="85">
                  <a:moveTo>
                    <a:pt x="224" y="83"/>
                  </a:moveTo>
                  <a:cubicBezTo>
                    <a:pt x="222" y="64"/>
                    <a:pt x="198" y="41"/>
                    <a:pt x="198" y="41"/>
                  </a:cubicBezTo>
                  <a:cubicBezTo>
                    <a:pt x="198" y="41"/>
                    <a:pt x="168" y="38"/>
                    <a:pt x="154" y="37"/>
                  </a:cubicBezTo>
                  <a:cubicBezTo>
                    <a:pt x="121" y="34"/>
                    <a:pt x="73" y="30"/>
                    <a:pt x="34" y="27"/>
                  </a:cubicBezTo>
                  <a:cubicBezTo>
                    <a:pt x="20" y="27"/>
                    <a:pt x="8" y="2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3"/>
                    <a:pt x="2" y="24"/>
                    <a:pt x="2" y="29"/>
                  </a:cubicBezTo>
                  <a:cubicBezTo>
                    <a:pt x="3" y="42"/>
                    <a:pt x="23" y="56"/>
                    <a:pt x="58" y="64"/>
                  </a:cubicBezTo>
                  <a:cubicBezTo>
                    <a:pt x="74" y="68"/>
                    <a:pt x="196" y="82"/>
                    <a:pt x="225" y="85"/>
                  </a:cubicBezTo>
                  <a:cubicBezTo>
                    <a:pt x="225" y="84"/>
                    <a:pt x="225" y="84"/>
                    <a:pt x="224" y="83"/>
                  </a:cubicBezTo>
                  <a:close/>
                </a:path>
              </a:pathLst>
            </a:custGeom>
            <a:solidFill>
              <a:srgbClr val="354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2" name="Freeform 26">
              <a:extLst>
                <a:ext uri="{FF2B5EF4-FFF2-40B4-BE49-F238E27FC236}">
                  <a16:creationId xmlns:a16="http://schemas.microsoft.com/office/drawing/2014/main" id="{43A1C184-02B4-4307-82CA-8CDC90064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016"/>
              <a:ext cx="1178" cy="632"/>
            </a:xfrm>
            <a:custGeom>
              <a:avLst/>
              <a:gdLst>
                <a:gd name="T0" fmla="*/ 425 w 471"/>
                <a:gd name="T1" fmla="*/ 3128 h 237"/>
                <a:gd name="T2" fmla="*/ 2188 w 471"/>
                <a:gd name="T3" fmla="*/ 2013 h 237"/>
                <a:gd name="T4" fmla="*/ 2063 w 471"/>
                <a:gd name="T5" fmla="*/ 0 h 237"/>
                <a:gd name="T6" fmla="*/ 2176 w 471"/>
                <a:gd name="T7" fmla="*/ 56 h 237"/>
                <a:gd name="T8" fmla="*/ 3179 w 471"/>
                <a:gd name="T9" fmla="*/ 568 h 237"/>
                <a:gd name="T10" fmla="*/ 3209 w 471"/>
                <a:gd name="T11" fmla="*/ 589 h 237"/>
                <a:gd name="T12" fmla="*/ 3316 w 471"/>
                <a:gd name="T13" fmla="*/ 2467 h 237"/>
                <a:gd name="T14" fmla="*/ 4192 w 471"/>
                <a:gd name="T15" fmla="*/ 3128 h 237"/>
                <a:gd name="T16" fmla="*/ 6900 w 471"/>
                <a:gd name="T17" fmla="*/ 3549 h 237"/>
                <a:gd name="T18" fmla="*/ 7368 w 471"/>
                <a:gd name="T19" fmla="*/ 4493 h 237"/>
                <a:gd name="T20" fmla="*/ 0 w 471"/>
                <a:gd name="T21" fmla="*/ 4493 h 237"/>
                <a:gd name="T22" fmla="*/ 425 w 471"/>
                <a:gd name="T23" fmla="*/ 3128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1" h="237">
                  <a:moveTo>
                    <a:pt x="27" y="165"/>
                  </a:moveTo>
                  <a:cubicBezTo>
                    <a:pt x="27" y="165"/>
                    <a:pt x="144" y="166"/>
                    <a:pt x="140" y="106"/>
                  </a:cubicBezTo>
                  <a:cubicBezTo>
                    <a:pt x="137" y="70"/>
                    <a:pt x="134" y="27"/>
                    <a:pt x="132" y="0"/>
                  </a:cubicBezTo>
                  <a:cubicBezTo>
                    <a:pt x="134" y="1"/>
                    <a:pt x="136" y="2"/>
                    <a:pt x="139" y="3"/>
                  </a:cubicBezTo>
                  <a:cubicBezTo>
                    <a:pt x="166" y="13"/>
                    <a:pt x="187" y="22"/>
                    <a:pt x="203" y="30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1"/>
                    <a:pt x="211" y="110"/>
                    <a:pt x="212" y="130"/>
                  </a:cubicBezTo>
                  <a:cubicBezTo>
                    <a:pt x="213" y="143"/>
                    <a:pt x="233" y="157"/>
                    <a:pt x="268" y="165"/>
                  </a:cubicBezTo>
                  <a:cubicBezTo>
                    <a:pt x="287" y="170"/>
                    <a:pt x="441" y="187"/>
                    <a:pt x="441" y="187"/>
                  </a:cubicBezTo>
                  <a:cubicBezTo>
                    <a:pt x="441" y="187"/>
                    <a:pt x="467" y="210"/>
                    <a:pt x="471" y="237"/>
                  </a:cubicBezTo>
                  <a:cubicBezTo>
                    <a:pt x="0" y="237"/>
                    <a:pt x="0" y="237"/>
                    <a:pt x="0" y="237"/>
                  </a:cubicBezTo>
                  <a:lnTo>
                    <a:pt x="27" y="165"/>
                  </a:lnTo>
                  <a:close/>
                </a:path>
              </a:pathLst>
            </a:custGeom>
            <a:solidFill>
              <a:srgbClr val="4E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Freeform 27">
              <a:extLst>
                <a:ext uri="{FF2B5EF4-FFF2-40B4-BE49-F238E27FC236}">
                  <a16:creationId xmlns:a16="http://schemas.microsoft.com/office/drawing/2014/main" id="{876ECADE-FFA5-4550-AD22-D1B632AE6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581"/>
              <a:ext cx="255" cy="190"/>
            </a:xfrm>
            <a:custGeom>
              <a:avLst/>
              <a:gdLst>
                <a:gd name="T0" fmla="*/ 1458 w 102"/>
                <a:gd name="T1" fmla="*/ 0 h 71"/>
                <a:gd name="T2" fmla="*/ 1583 w 102"/>
                <a:gd name="T3" fmla="*/ 209 h 71"/>
                <a:gd name="T4" fmla="*/ 95 w 102"/>
                <a:gd name="T5" fmla="*/ 1359 h 71"/>
                <a:gd name="T6" fmla="*/ 0 w 102"/>
                <a:gd name="T7" fmla="*/ 1132 h 71"/>
                <a:gd name="T8" fmla="*/ 1458 w 10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1">
                  <a:moveTo>
                    <a:pt x="93" y="0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2" y="17"/>
                    <a:pt x="22" y="70"/>
                    <a:pt x="6" y="7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3" y="40"/>
                    <a:pt x="75" y="14"/>
                    <a:pt x="93" y="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4" name="Freeform 28">
              <a:extLst>
                <a:ext uri="{FF2B5EF4-FFF2-40B4-BE49-F238E27FC236}">
                  <a16:creationId xmlns:a16="http://schemas.microsoft.com/office/drawing/2014/main" id="{348D5711-BDFA-43C1-A42C-73B3EB6DF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95"/>
              <a:ext cx="290" cy="208"/>
            </a:xfrm>
            <a:custGeom>
              <a:avLst/>
              <a:gdLst>
                <a:gd name="T0" fmla="*/ 113 w 116"/>
                <a:gd name="T1" fmla="*/ 1195 h 78"/>
                <a:gd name="T2" fmla="*/ 125 w 116"/>
                <a:gd name="T3" fmla="*/ 1251 h 78"/>
                <a:gd name="T4" fmla="*/ 1613 w 116"/>
                <a:gd name="T5" fmla="*/ 115 h 78"/>
                <a:gd name="T6" fmla="*/ 1595 w 116"/>
                <a:gd name="T7" fmla="*/ 77 h 78"/>
                <a:gd name="T8" fmla="*/ 1800 w 116"/>
                <a:gd name="T9" fmla="*/ 77 h 78"/>
                <a:gd name="T10" fmla="*/ 125 w 116"/>
                <a:gd name="T11" fmla="*/ 1421 h 78"/>
                <a:gd name="T12" fmla="*/ 113 w 116"/>
                <a:gd name="T13" fmla="*/ 1195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78">
                  <a:moveTo>
                    <a:pt x="7" y="63"/>
                  </a:moveTo>
                  <a:cubicBezTo>
                    <a:pt x="8" y="66"/>
                    <a:pt x="8" y="66"/>
                    <a:pt x="8" y="66"/>
                  </a:cubicBezTo>
                  <a:cubicBezTo>
                    <a:pt x="24" y="65"/>
                    <a:pt x="104" y="12"/>
                    <a:pt x="103" y="6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11" y="0"/>
                    <a:pt x="116" y="2"/>
                    <a:pt x="115" y="4"/>
                  </a:cubicBezTo>
                  <a:cubicBezTo>
                    <a:pt x="111" y="16"/>
                    <a:pt x="39" y="64"/>
                    <a:pt x="8" y="75"/>
                  </a:cubicBezTo>
                  <a:cubicBezTo>
                    <a:pt x="0" y="78"/>
                    <a:pt x="0" y="71"/>
                    <a:pt x="7" y="63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5" name="Freeform 29">
              <a:extLst>
                <a:ext uri="{FF2B5EF4-FFF2-40B4-BE49-F238E27FC236}">
                  <a16:creationId xmlns:a16="http://schemas.microsoft.com/office/drawing/2014/main" id="{98B9E371-0D9E-4C9D-90C9-76A7260C6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91"/>
              <a:ext cx="213" cy="184"/>
            </a:xfrm>
            <a:custGeom>
              <a:avLst/>
              <a:gdLst>
                <a:gd name="T0" fmla="*/ 125 w 85"/>
                <a:gd name="T1" fmla="*/ 1045 h 69"/>
                <a:gd name="T2" fmla="*/ 396 w 85"/>
                <a:gd name="T3" fmla="*/ 1216 h 69"/>
                <a:gd name="T4" fmla="*/ 1213 w 85"/>
                <a:gd name="T5" fmla="*/ 648 h 69"/>
                <a:gd name="T6" fmla="*/ 1225 w 85"/>
                <a:gd name="T7" fmla="*/ 264 h 69"/>
                <a:gd name="T8" fmla="*/ 1213 w 85"/>
                <a:gd name="T9" fmla="*/ 248 h 69"/>
                <a:gd name="T10" fmla="*/ 942 w 85"/>
                <a:gd name="T11" fmla="*/ 77 h 69"/>
                <a:gd name="T12" fmla="*/ 125 w 85"/>
                <a:gd name="T13" fmla="*/ 648 h 69"/>
                <a:gd name="T14" fmla="*/ 113 w 85"/>
                <a:gd name="T15" fmla="*/ 1024 h 69"/>
                <a:gd name="T16" fmla="*/ 125 w 85"/>
                <a:gd name="T17" fmla="*/ 1045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69">
                  <a:moveTo>
                    <a:pt x="8" y="55"/>
                  </a:moveTo>
                  <a:cubicBezTo>
                    <a:pt x="12" y="63"/>
                    <a:pt x="17" y="69"/>
                    <a:pt x="25" y="6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85" y="29"/>
                    <a:pt x="83" y="22"/>
                    <a:pt x="78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3" y="5"/>
                    <a:pt x="67" y="0"/>
                    <a:pt x="60" y="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9"/>
                    <a:pt x="2" y="46"/>
                    <a:pt x="7" y="54"/>
                  </a:cubicBezTo>
                  <a:lnTo>
                    <a:pt x="8" y="55"/>
                  </a:ln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6" name="Freeform 30">
              <a:extLst>
                <a:ext uri="{FF2B5EF4-FFF2-40B4-BE49-F238E27FC236}">
                  <a16:creationId xmlns:a16="http://schemas.microsoft.com/office/drawing/2014/main" id="{B0CCA8C0-6F68-4392-90FD-C2983F9BB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960"/>
              <a:ext cx="248" cy="312"/>
            </a:xfrm>
            <a:custGeom>
              <a:avLst/>
              <a:gdLst>
                <a:gd name="T0" fmla="*/ 185 w 248"/>
                <a:gd name="T1" fmla="*/ 109 h 312"/>
                <a:gd name="T2" fmla="*/ 193 w 248"/>
                <a:gd name="T3" fmla="*/ 85 h 312"/>
                <a:gd name="T4" fmla="*/ 165 w 248"/>
                <a:gd name="T5" fmla="*/ 0 h 312"/>
                <a:gd name="T6" fmla="*/ 0 w 248"/>
                <a:gd name="T7" fmla="*/ 91 h 312"/>
                <a:gd name="T8" fmla="*/ 65 w 248"/>
                <a:gd name="T9" fmla="*/ 165 h 312"/>
                <a:gd name="T10" fmla="*/ 90 w 248"/>
                <a:gd name="T11" fmla="*/ 171 h 312"/>
                <a:gd name="T12" fmla="*/ 110 w 248"/>
                <a:gd name="T13" fmla="*/ 184 h 312"/>
                <a:gd name="T14" fmla="*/ 163 w 248"/>
                <a:gd name="T15" fmla="*/ 280 h 312"/>
                <a:gd name="T16" fmla="*/ 205 w 248"/>
                <a:gd name="T17" fmla="*/ 312 h 312"/>
                <a:gd name="T18" fmla="*/ 225 w 248"/>
                <a:gd name="T19" fmla="*/ 299 h 312"/>
                <a:gd name="T20" fmla="*/ 228 w 248"/>
                <a:gd name="T21" fmla="*/ 299 h 312"/>
                <a:gd name="T22" fmla="*/ 248 w 248"/>
                <a:gd name="T23" fmla="*/ 285 h 312"/>
                <a:gd name="T24" fmla="*/ 243 w 248"/>
                <a:gd name="T25" fmla="*/ 229 h 312"/>
                <a:gd name="T26" fmla="*/ 188 w 248"/>
                <a:gd name="T27" fmla="*/ 133 h 312"/>
                <a:gd name="T28" fmla="*/ 185 w 248"/>
                <a:gd name="T29" fmla="*/ 109 h 3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312">
                  <a:moveTo>
                    <a:pt x="185" y="109"/>
                  </a:moveTo>
                  <a:lnTo>
                    <a:pt x="193" y="85"/>
                  </a:lnTo>
                  <a:lnTo>
                    <a:pt x="165" y="0"/>
                  </a:lnTo>
                  <a:lnTo>
                    <a:pt x="0" y="91"/>
                  </a:lnTo>
                  <a:lnTo>
                    <a:pt x="65" y="165"/>
                  </a:lnTo>
                  <a:lnTo>
                    <a:pt x="90" y="171"/>
                  </a:lnTo>
                  <a:lnTo>
                    <a:pt x="110" y="184"/>
                  </a:lnTo>
                  <a:lnTo>
                    <a:pt x="163" y="280"/>
                  </a:lnTo>
                  <a:lnTo>
                    <a:pt x="205" y="312"/>
                  </a:lnTo>
                  <a:lnTo>
                    <a:pt x="225" y="299"/>
                  </a:lnTo>
                  <a:lnTo>
                    <a:pt x="228" y="299"/>
                  </a:lnTo>
                  <a:lnTo>
                    <a:pt x="248" y="285"/>
                  </a:lnTo>
                  <a:lnTo>
                    <a:pt x="243" y="229"/>
                  </a:lnTo>
                  <a:lnTo>
                    <a:pt x="188" y="133"/>
                  </a:lnTo>
                  <a:lnTo>
                    <a:pt x="185" y="109"/>
                  </a:ln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7" name="Freeform 31">
              <a:extLst>
                <a:ext uri="{FF2B5EF4-FFF2-40B4-BE49-F238E27FC236}">
                  <a16:creationId xmlns:a16="http://schemas.microsoft.com/office/drawing/2014/main" id="{E25BDE39-AD2F-41F2-8982-DB18A83A5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147"/>
              <a:ext cx="222" cy="221"/>
            </a:xfrm>
            <a:custGeom>
              <a:avLst/>
              <a:gdLst>
                <a:gd name="T0" fmla="*/ 449 w 89"/>
                <a:gd name="T1" fmla="*/ 1566 h 83"/>
                <a:gd name="T2" fmla="*/ 0 w 89"/>
                <a:gd name="T3" fmla="*/ 682 h 83"/>
                <a:gd name="T4" fmla="*/ 915 w 89"/>
                <a:gd name="T5" fmla="*/ 0 h 83"/>
                <a:gd name="T6" fmla="*/ 1382 w 89"/>
                <a:gd name="T7" fmla="*/ 908 h 83"/>
                <a:gd name="T8" fmla="*/ 449 w 89"/>
                <a:gd name="T9" fmla="*/ 1566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3">
                  <a:moveTo>
                    <a:pt x="29" y="8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0" y="24"/>
                    <a:pt x="48" y="2"/>
                    <a:pt x="59" y="0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8"/>
                    <a:pt x="47" y="69"/>
                    <a:pt x="29" y="83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8" name="Freeform 32">
              <a:extLst>
                <a:ext uri="{FF2B5EF4-FFF2-40B4-BE49-F238E27FC236}">
                  <a16:creationId xmlns:a16="http://schemas.microsoft.com/office/drawing/2014/main" id="{8602C981-079C-4150-88D0-C4C11F34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w 7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Freeform 33">
              <a:extLst>
                <a:ext uri="{FF2B5EF4-FFF2-40B4-BE49-F238E27FC236}">
                  <a16:creationId xmlns:a16="http://schemas.microsoft.com/office/drawing/2014/main" id="{36368488-3736-4A0E-9067-FE3B8334B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0" name="Freeform 34">
              <a:extLst>
                <a:ext uri="{FF2B5EF4-FFF2-40B4-BE49-F238E27FC236}">
                  <a16:creationId xmlns:a16="http://schemas.microsoft.com/office/drawing/2014/main" id="{6563A136-723B-4967-A198-C7BD60AD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189"/>
              <a:ext cx="85" cy="83"/>
            </a:xfrm>
            <a:custGeom>
              <a:avLst/>
              <a:gdLst>
                <a:gd name="T0" fmla="*/ 0 w 85"/>
                <a:gd name="T1" fmla="*/ 51 h 83"/>
                <a:gd name="T2" fmla="*/ 42 w 85"/>
                <a:gd name="T3" fmla="*/ 83 h 83"/>
                <a:gd name="T4" fmla="*/ 62 w 85"/>
                <a:gd name="T5" fmla="*/ 70 h 83"/>
                <a:gd name="T6" fmla="*/ 65 w 85"/>
                <a:gd name="T7" fmla="*/ 70 h 83"/>
                <a:gd name="T8" fmla="*/ 85 w 85"/>
                <a:gd name="T9" fmla="*/ 56 h 83"/>
                <a:gd name="T10" fmla="*/ 80 w 85"/>
                <a:gd name="T11" fmla="*/ 0 h 83"/>
                <a:gd name="T12" fmla="*/ 40 w 85"/>
                <a:gd name="T13" fmla="*/ 27 h 83"/>
                <a:gd name="T14" fmla="*/ 0 w 85"/>
                <a:gd name="T15" fmla="*/ 51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83">
                  <a:moveTo>
                    <a:pt x="0" y="51"/>
                  </a:moveTo>
                  <a:lnTo>
                    <a:pt x="42" y="83"/>
                  </a:lnTo>
                  <a:lnTo>
                    <a:pt x="62" y="70"/>
                  </a:lnTo>
                  <a:lnTo>
                    <a:pt x="65" y="70"/>
                  </a:lnTo>
                  <a:lnTo>
                    <a:pt x="85" y="56"/>
                  </a:lnTo>
                  <a:lnTo>
                    <a:pt x="80" y="0"/>
                  </a:lnTo>
                  <a:lnTo>
                    <a:pt x="40" y="27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1" name="Freeform 35">
              <a:extLst>
                <a:ext uri="{FF2B5EF4-FFF2-40B4-BE49-F238E27FC236}">
                  <a16:creationId xmlns:a16="http://schemas.microsoft.com/office/drawing/2014/main" id="{451A052E-D9F6-4E77-BA79-05605B338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6"/>
            </a:xfrm>
            <a:custGeom>
              <a:avLst/>
              <a:gdLst>
                <a:gd name="T0" fmla="*/ 0 w 122"/>
                <a:gd name="T1" fmla="*/ 80 h 86"/>
                <a:gd name="T2" fmla="*/ 60 w 122"/>
                <a:gd name="T3" fmla="*/ 40 h 86"/>
                <a:gd name="T4" fmla="*/ 62 w 122"/>
                <a:gd name="T5" fmla="*/ 40 h 86"/>
                <a:gd name="T6" fmla="*/ 122 w 122"/>
                <a:gd name="T7" fmla="*/ 0 h 86"/>
                <a:gd name="T8" fmla="*/ 117 w 122"/>
                <a:gd name="T9" fmla="*/ 24 h 86"/>
                <a:gd name="T10" fmla="*/ 70 w 122"/>
                <a:gd name="T11" fmla="*/ 56 h 86"/>
                <a:gd name="T12" fmla="*/ 22 w 122"/>
                <a:gd name="T13" fmla="*/ 86 h 86"/>
                <a:gd name="T14" fmla="*/ 0 w 122"/>
                <a:gd name="T15" fmla="*/ 8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86">
                  <a:moveTo>
                    <a:pt x="0" y="80"/>
                  </a:moveTo>
                  <a:lnTo>
                    <a:pt x="60" y="40"/>
                  </a:lnTo>
                  <a:lnTo>
                    <a:pt x="62" y="40"/>
                  </a:lnTo>
                  <a:lnTo>
                    <a:pt x="122" y="0"/>
                  </a:lnTo>
                  <a:lnTo>
                    <a:pt x="117" y="24"/>
                  </a:lnTo>
                  <a:lnTo>
                    <a:pt x="70" y="56"/>
                  </a:lnTo>
                  <a:lnTo>
                    <a:pt x="22" y="86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2" name="Freeform 36">
              <a:extLst>
                <a:ext uri="{FF2B5EF4-FFF2-40B4-BE49-F238E27FC236}">
                  <a16:creationId xmlns:a16="http://schemas.microsoft.com/office/drawing/2014/main" id="{A1555A90-63E9-4FAB-85F9-293F91C3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6"/>
            </a:xfrm>
            <a:custGeom>
              <a:avLst/>
              <a:gdLst>
                <a:gd name="T0" fmla="*/ 0 w 122"/>
                <a:gd name="T1" fmla="*/ 80 h 86"/>
                <a:gd name="T2" fmla="*/ 60 w 122"/>
                <a:gd name="T3" fmla="*/ 40 h 86"/>
                <a:gd name="T4" fmla="*/ 62 w 122"/>
                <a:gd name="T5" fmla="*/ 40 h 86"/>
                <a:gd name="T6" fmla="*/ 122 w 122"/>
                <a:gd name="T7" fmla="*/ 0 h 86"/>
                <a:gd name="T8" fmla="*/ 117 w 122"/>
                <a:gd name="T9" fmla="*/ 24 h 86"/>
                <a:gd name="T10" fmla="*/ 70 w 122"/>
                <a:gd name="T11" fmla="*/ 56 h 86"/>
                <a:gd name="T12" fmla="*/ 22 w 122"/>
                <a:gd name="T13" fmla="*/ 86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86">
                  <a:moveTo>
                    <a:pt x="0" y="80"/>
                  </a:moveTo>
                  <a:lnTo>
                    <a:pt x="60" y="40"/>
                  </a:lnTo>
                  <a:lnTo>
                    <a:pt x="62" y="40"/>
                  </a:lnTo>
                  <a:lnTo>
                    <a:pt x="122" y="0"/>
                  </a:lnTo>
                  <a:lnTo>
                    <a:pt x="117" y="24"/>
                  </a:lnTo>
                  <a:lnTo>
                    <a:pt x="70" y="56"/>
                  </a:lnTo>
                  <a:lnTo>
                    <a:pt x="2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3" name="Freeform 37">
              <a:extLst>
                <a:ext uri="{FF2B5EF4-FFF2-40B4-BE49-F238E27FC236}">
                  <a16:creationId xmlns:a16="http://schemas.microsoft.com/office/drawing/2014/main" id="{42CDDA75-21A5-4784-BA09-DA27119F1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488"/>
              <a:ext cx="428" cy="325"/>
            </a:xfrm>
            <a:custGeom>
              <a:avLst/>
              <a:gdLst>
                <a:gd name="T0" fmla="*/ 0 w 171"/>
                <a:gd name="T1" fmla="*/ 1740 h 122"/>
                <a:gd name="T2" fmla="*/ 2380 w 171"/>
                <a:gd name="T3" fmla="*/ 0 h 122"/>
                <a:gd name="T4" fmla="*/ 2463 w 171"/>
                <a:gd name="T5" fmla="*/ 35 h 122"/>
                <a:gd name="T6" fmla="*/ 2663 w 171"/>
                <a:gd name="T7" fmla="*/ 490 h 122"/>
                <a:gd name="T8" fmla="*/ 300 w 171"/>
                <a:gd name="T9" fmla="*/ 2307 h 122"/>
                <a:gd name="T10" fmla="*/ 0 w 171"/>
                <a:gd name="T11" fmla="*/ 1740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22">
                  <a:moveTo>
                    <a:pt x="0" y="92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6" y="1"/>
                    <a:pt x="157" y="2"/>
                  </a:cubicBezTo>
                  <a:cubicBezTo>
                    <a:pt x="161" y="7"/>
                    <a:pt x="170" y="19"/>
                    <a:pt x="170" y="26"/>
                  </a:cubicBezTo>
                  <a:cubicBezTo>
                    <a:pt x="171" y="34"/>
                    <a:pt x="40" y="110"/>
                    <a:pt x="19" y="122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4" name="Freeform 38">
              <a:extLst>
                <a:ext uri="{FF2B5EF4-FFF2-40B4-BE49-F238E27FC236}">
                  <a16:creationId xmlns:a16="http://schemas.microsoft.com/office/drawing/2014/main" id="{FE21C804-569B-4743-B283-D3E1EA766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261"/>
              <a:ext cx="407" cy="486"/>
            </a:xfrm>
            <a:custGeom>
              <a:avLst/>
              <a:gdLst>
                <a:gd name="T0" fmla="*/ 2537 w 163"/>
                <a:gd name="T1" fmla="*/ 3466 h 182"/>
                <a:gd name="T2" fmla="*/ 824 w 163"/>
                <a:gd name="T3" fmla="*/ 0 h 182"/>
                <a:gd name="T4" fmla="*/ 0 w 163"/>
                <a:gd name="T5" fmla="*/ 457 h 182"/>
                <a:gd name="T6" fmla="*/ 1258 w 163"/>
                <a:gd name="T7" fmla="*/ 1220 h 182"/>
                <a:gd name="T8" fmla="*/ 2537 w 163"/>
                <a:gd name="T9" fmla="*/ 3466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82">
                  <a:moveTo>
                    <a:pt x="163" y="18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0" y="6"/>
                    <a:pt x="11" y="18"/>
                    <a:pt x="0" y="24"/>
                  </a:cubicBezTo>
                  <a:cubicBezTo>
                    <a:pt x="32" y="17"/>
                    <a:pt x="64" y="35"/>
                    <a:pt x="81" y="64"/>
                  </a:cubicBezTo>
                  <a:cubicBezTo>
                    <a:pt x="98" y="92"/>
                    <a:pt x="163" y="182"/>
                    <a:pt x="163" y="182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5" name="Freeform 39">
              <a:extLst>
                <a:ext uri="{FF2B5EF4-FFF2-40B4-BE49-F238E27FC236}">
                  <a16:creationId xmlns:a16="http://schemas.microsoft.com/office/drawing/2014/main" id="{961A7B1C-9059-400E-9474-B66CDA6A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379"/>
              <a:ext cx="123" cy="290"/>
            </a:xfrm>
            <a:custGeom>
              <a:avLst/>
              <a:gdLst>
                <a:gd name="T0" fmla="*/ 505 w 49"/>
                <a:gd name="T1" fmla="*/ 0 h 109"/>
                <a:gd name="T2" fmla="*/ 146 w 49"/>
                <a:gd name="T3" fmla="*/ 362 h 109"/>
                <a:gd name="T4" fmla="*/ 126 w 49"/>
                <a:gd name="T5" fmla="*/ 678 h 109"/>
                <a:gd name="T6" fmla="*/ 776 w 49"/>
                <a:gd name="T7" fmla="*/ 2054 h 109"/>
                <a:gd name="T8" fmla="*/ 505 w 49"/>
                <a:gd name="T9" fmla="*/ 0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9">
                  <a:moveTo>
                    <a:pt x="32" y="0"/>
                  </a:moveTo>
                  <a:cubicBezTo>
                    <a:pt x="26" y="5"/>
                    <a:pt x="16" y="13"/>
                    <a:pt x="9" y="19"/>
                  </a:cubicBezTo>
                  <a:cubicBezTo>
                    <a:pt x="0" y="26"/>
                    <a:pt x="8" y="36"/>
                    <a:pt x="8" y="3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9"/>
                    <a:pt x="4" y="21"/>
                    <a:pt x="32" y="0"/>
                  </a:cubicBezTo>
                  <a:close/>
                </a:path>
              </a:pathLst>
            </a:custGeom>
            <a:solidFill>
              <a:srgbClr val="CA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6" name="Freeform 40">
              <a:extLst>
                <a:ext uri="{FF2B5EF4-FFF2-40B4-BE49-F238E27FC236}">
                  <a16:creationId xmlns:a16="http://schemas.microsoft.com/office/drawing/2014/main" id="{0519A202-265E-4005-B3D3-621DED1BC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771"/>
              <a:ext cx="132" cy="496"/>
            </a:xfrm>
            <a:custGeom>
              <a:avLst/>
              <a:gdLst>
                <a:gd name="T0" fmla="*/ 745 w 53"/>
                <a:gd name="T1" fmla="*/ 3528 h 186"/>
                <a:gd name="T2" fmla="*/ 0 w 53"/>
                <a:gd name="T3" fmla="*/ 320 h 186"/>
                <a:gd name="T4" fmla="*/ 384 w 53"/>
                <a:gd name="T5" fmla="*/ 0 h 186"/>
                <a:gd name="T6" fmla="*/ 590 w 53"/>
                <a:gd name="T7" fmla="*/ 1613 h 186"/>
                <a:gd name="T8" fmla="*/ 745 w 53"/>
                <a:gd name="T9" fmla="*/ 3528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86">
                  <a:moveTo>
                    <a:pt x="48" y="186"/>
                  </a:moveTo>
                  <a:cubicBezTo>
                    <a:pt x="50" y="124"/>
                    <a:pt x="29" y="76"/>
                    <a:pt x="0" y="1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0" y="14"/>
                    <a:pt x="21" y="37"/>
                    <a:pt x="38" y="85"/>
                  </a:cubicBezTo>
                  <a:cubicBezTo>
                    <a:pt x="51" y="121"/>
                    <a:pt x="53" y="165"/>
                    <a:pt x="48" y="186"/>
                  </a:cubicBezTo>
                  <a:close/>
                </a:path>
              </a:pathLst>
            </a:custGeom>
            <a:solidFill>
              <a:srgbClr val="CA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7" name="Freeform 41">
              <a:extLst>
                <a:ext uri="{FF2B5EF4-FFF2-40B4-BE49-F238E27FC236}">
                  <a16:creationId xmlns:a16="http://schemas.microsoft.com/office/drawing/2014/main" id="{C4E29340-0DE9-426C-B335-BA211830C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811"/>
              <a:ext cx="605" cy="328"/>
            </a:xfrm>
            <a:custGeom>
              <a:avLst/>
              <a:gdLst>
                <a:gd name="T0" fmla="*/ 3783 w 242"/>
                <a:gd name="T1" fmla="*/ 1443 h 123"/>
                <a:gd name="T2" fmla="*/ 3783 w 242"/>
                <a:gd name="T3" fmla="*/ 2333 h 123"/>
                <a:gd name="T4" fmla="*/ 2113 w 242"/>
                <a:gd name="T5" fmla="*/ 1480 h 123"/>
                <a:gd name="T6" fmla="*/ 0 w 242"/>
                <a:gd name="T7" fmla="*/ 0 h 123"/>
                <a:gd name="T8" fmla="*/ 1720 w 242"/>
                <a:gd name="T9" fmla="*/ 1139 h 123"/>
                <a:gd name="T10" fmla="*/ 3188 w 242"/>
                <a:gd name="T11" fmla="*/ 1571 h 123"/>
                <a:gd name="T12" fmla="*/ 3783 w 242"/>
                <a:gd name="T13" fmla="*/ 144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2" h="123">
                  <a:moveTo>
                    <a:pt x="242" y="76"/>
                  </a:moveTo>
                  <a:cubicBezTo>
                    <a:pt x="234" y="87"/>
                    <a:pt x="226" y="110"/>
                    <a:pt x="242" y="123"/>
                  </a:cubicBezTo>
                  <a:cubicBezTo>
                    <a:pt x="211" y="110"/>
                    <a:pt x="154" y="83"/>
                    <a:pt x="135" y="78"/>
                  </a:cubicBezTo>
                  <a:cubicBezTo>
                    <a:pt x="89" y="61"/>
                    <a:pt x="53" y="47"/>
                    <a:pt x="0" y="0"/>
                  </a:cubicBezTo>
                  <a:cubicBezTo>
                    <a:pt x="36" y="20"/>
                    <a:pt x="69" y="51"/>
                    <a:pt x="110" y="60"/>
                  </a:cubicBezTo>
                  <a:cubicBezTo>
                    <a:pt x="151" y="69"/>
                    <a:pt x="181" y="88"/>
                    <a:pt x="204" y="83"/>
                  </a:cubicBezTo>
                  <a:cubicBezTo>
                    <a:pt x="228" y="78"/>
                    <a:pt x="242" y="76"/>
                    <a:pt x="242" y="76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8" name="Freeform 42">
              <a:extLst>
                <a:ext uri="{FF2B5EF4-FFF2-40B4-BE49-F238E27FC236}">
                  <a16:creationId xmlns:a16="http://schemas.microsoft.com/office/drawing/2014/main" id="{7453E599-E6D9-4902-9DF3-CCC0A0FDB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867"/>
              <a:ext cx="127" cy="152"/>
            </a:xfrm>
            <a:custGeom>
              <a:avLst/>
              <a:gdLst>
                <a:gd name="T0" fmla="*/ 403 w 51"/>
                <a:gd name="T1" fmla="*/ 0 h 57"/>
                <a:gd name="T2" fmla="*/ 528 w 51"/>
                <a:gd name="T3" fmla="*/ 888 h 57"/>
                <a:gd name="T4" fmla="*/ 105 w 51"/>
                <a:gd name="T5" fmla="*/ 760 h 57"/>
                <a:gd name="T6" fmla="*/ 403 w 5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7">
                  <a:moveTo>
                    <a:pt x="26" y="0"/>
                  </a:moveTo>
                  <a:cubicBezTo>
                    <a:pt x="15" y="14"/>
                    <a:pt x="17" y="36"/>
                    <a:pt x="34" y="47"/>
                  </a:cubicBezTo>
                  <a:cubicBezTo>
                    <a:pt x="51" y="57"/>
                    <a:pt x="7" y="40"/>
                    <a:pt x="7" y="40"/>
                  </a:cubicBezTo>
                  <a:cubicBezTo>
                    <a:pt x="7" y="40"/>
                    <a:pt x="0" y="0"/>
                    <a:pt x="26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9" name="Freeform 43">
              <a:extLst>
                <a:ext uri="{FF2B5EF4-FFF2-40B4-BE49-F238E27FC236}">
                  <a16:creationId xmlns:a16="http://schemas.microsoft.com/office/drawing/2014/main" id="{306581CF-8374-4C0A-B2BD-0EB967ED1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155"/>
              <a:ext cx="115" cy="144"/>
            </a:xfrm>
            <a:custGeom>
              <a:avLst/>
              <a:gdLst>
                <a:gd name="T0" fmla="*/ 720 w 46"/>
                <a:gd name="T1" fmla="*/ 797 h 54"/>
                <a:gd name="T2" fmla="*/ 208 w 46"/>
                <a:gd name="T3" fmla="*/ 0 h 54"/>
                <a:gd name="T4" fmla="*/ 720 w 46"/>
                <a:gd name="T5" fmla="*/ 79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4">
                  <a:moveTo>
                    <a:pt x="46" y="42"/>
                  </a:moveTo>
                  <a:cubicBezTo>
                    <a:pt x="29" y="43"/>
                    <a:pt x="2" y="29"/>
                    <a:pt x="13" y="0"/>
                  </a:cubicBezTo>
                  <a:cubicBezTo>
                    <a:pt x="0" y="15"/>
                    <a:pt x="2" y="54"/>
                    <a:pt x="46" y="42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0" name="Freeform 44">
              <a:extLst>
                <a:ext uri="{FF2B5EF4-FFF2-40B4-BE49-F238E27FC236}">
                  <a16:creationId xmlns:a16="http://schemas.microsoft.com/office/drawing/2014/main" id="{14CE3F73-70B5-423C-9592-16E809DA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200"/>
              <a:ext cx="55" cy="141"/>
            </a:xfrm>
            <a:custGeom>
              <a:avLst/>
              <a:gdLst>
                <a:gd name="T0" fmla="*/ 345 w 22"/>
                <a:gd name="T1" fmla="*/ 0 h 53"/>
                <a:gd name="T2" fmla="*/ 0 w 22"/>
                <a:gd name="T3" fmla="*/ 319 h 53"/>
                <a:gd name="T4" fmla="*/ 333 w 22"/>
                <a:gd name="T5" fmla="*/ 998 h 53"/>
                <a:gd name="T6" fmla="*/ 345 w 22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53">
                  <a:moveTo>
                    <a:pt x="22" y="0"/>
                  </a:moveTo>
                  <a:cubicBezTo>
                    <a:pt x="9" y="9"/>
                    <a:pt x="0" y="17"/>
                    <a:pt x="0" y="17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3" y="21"/>
                    <a:pt x="22" y="0"/>
                  </a:cubicBezTo>
                  <a:close/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1" name="Freeform 45">
              <a:extLst>
                <a:ext uri="{FF2B5EF4-FFF2-40B4-BE49-F238E27FC236}">
                  <a16:creationId xmlns:a16="http://schemas.microsoft.com/office/drawing/2014/main" id="{135223E8-5F2C-4F26-88E2-2F0A394E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000"/>
              <a:ext cx="93" cy="109"/>
            </a:xfrm>
            <a:custGeom>
              <a:avLst/>
              <a:gdLst>
                <a:gd name="T0" fmla="*/ 588 w 37"/>
                <a:gd name="T1" fmla="*/ 0 h 41"/>
                <a:gd name="T2" fmla="*/ 0 w 37"/>
                <a:gd name="T3" fmla="*/ 409 h 41"/>
                <a:gd name="T4" fmla="*/ 334 w 37"/>
                <a:gd name="T5" fmla="*/ 771 h 41"/>
                <a:gd name="T6" fmla="*/ 588 w 3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41">
                  <a:moveTo>
                    <a:pt x="37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7" y="36"/>
                    <a:pt x="37" y="0"/>
                  </a:cubicBezTo>
                  <a:close/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2" name="Freeform 46">
              <a:extLst>
                <a:ext uri="{FF2B5EF4-FFF2-40B4-BE49-F238E27FC236}">
                  <a16:creationId xmlns:a16="http://schemas.microsoft.com/office/drawing/2014/main" id="{32293949-6E2B-4837-9A50-40BB9BDF0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20"/>
              <a:ext cx="45" cy="112"/>
            </a:xfrm>
            <a:custGeom>
              <a:avLst/>
              <a:gdLst>
                <a:gd name="T0" fmla="*/ 270 w 18"/>
                <a:gd name="T1" fmla="*/ 21 h 42"/>
                <a:gd name="T2" fmla="*/ 0 w 18"/>
                <a:gd name="T3" fmla="*/ 205 h 42"/>
                <a:gd name="T4" fmla="*/ 270 w 18"/>
                <a:gd name="T5" fmla="*/ 797 h 42"/>
                <a:gd name="T6" fmla="*/ 175 w 18"/>
                <a:gd name="T7" fmla="*/ 264 h 42"/>
                <a:gd name="T8" fmla="*/ 283 w 18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2">
                  <a:moveTo>
                    <a:pt x="17" y="1"/>
                  </a:moveTo>
                  <a:cubicBezTo>
                    <a:pt x="11" y="5"/>
                    <a:pt x="5" y="7"/>
                    <a:pt x="0" y="11"/>
                  </a:cubicBezTo>
                  <a:cubicBezTo>
                    <a:pt x="7" y="24"/>
                    <a:pt x="13" y="33"/>
                    <a:pt x="17" y="42"/>
                  </a:cubicBezTo>
                  <a:cubicBezTo>
                    <a:pt x="16" y="34"/>
                    <a:pt x="10" y="22"/>
                    <a:pt x="11" y="14"/>
                  </a:cubicBezTo>
                  <a:cubicBezTo>
                    <a:pt x="11" y="10"/>
                    <a:pt x="15" y="2"/>
                    <a:pt x="18" y="0"/>
                  </a:cubicBezTo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3" name="Freeform 47">
              <a:extLst>
                <a:ext uri="{FF2B5EF4-FFF2-40B4-BE49-F238E27FC236}">
                  <a16:creationId xmlns:a16="http://schemas.microsoft.com/office/drawing/2014/main" id="{5F94E573-F16F-43C5-9657-CDE9CB4C2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3048"/>
              <a:ext cx="107" cy="112"/>
            </a:xfrm>
            <a:custGeom>
              <a:avLst/>
              <a:gdLst>
                <a:gd name="T0" fmla="*/ 537 w 43"/>
                <a:gd name="T1" fmla="*/ 0 h 42"/>
                <a:gd name="T2" fmla="*/ 508 w 43"/>
                <a:gd name="T3" fmla="*/ 568 h 42"/>
                <a:gd name="T4" fmla="*/ 0 w 43"/>
                <a:gd name="T5" fmla="*/ 605 h 42"/>
                <a:gd name="T6" fmla="*/ 537 w 4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2">
                  <a:moveTo>
                    <a:pt x="35" y="0"/>
                  </a:moveTo>
                  <a:cubicBezTo>
                    <a:pt x="43" y="9"/>
                    <a:pt x="42" y="23"/>
                    <a:pt x="33" y="30"/>
                  </a:cubicBezTo>
                  <a:cubicBezTo>
                    <a:pt x="23" y="38"/>
                    <a:pt x="8" y="41"/>
                    <a:pt x="0" y="32"/>
                  </a:cubicBezTo>
                  <a:cubicBezTo>
                    <a:pt x="13" y="42"/>
                    <a:pt x="42" y="32"/>
                    <a:pt x="35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4" name="Freeform 48">
              <a:extLst>
                <a:ext uri="{FF2B5EF4-FFF2-40B4-BE49-F238E27FC236}">
                  <a16:creationId xmlns:a16="http://schemas.microsoft.com/office/drawing/2014/main" id="{6753558A-8A58-482A-90B2-CA8BE8D1F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144"/>
              <a:ext cx="60" cy="77"/>
            </a:xfrm>
            <a:custGeom>
              <a:avLst/>
              <a:gdLst>
                <a:gd name="T0" fmla="*/ 83 w 24"/>
                <a:gd name="T1" fmla="*/ 0 h 29"/>
                <a:gd name="T2" fmla="*/ 283 w 24"/>
                <a:gd name="T3" fmla="*/ 297 h 29"/>
                <a:gd name="T4" fmla="*/ 0 w 24"/>
                <a:gd name="T5" fmla="*/ 507 h 29"/>
                <a:gd name="T6" fmla="*/ 83 w 24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9">
                  <a:moveTo>
                    <a:pt x="5" y="0"/>
                  </a:moveTo>
                  <a:cubicBezTo>
                    <a:pt x="12" y="2"/>
                    <a:pt x="19" y="6"/>
                    <a:pt x="18" y="16"/>
                  </a:cubicBezTo>
                  <a:cubicBezTo>
                    <a:pt x="17" y="26"/>
                    <a:pt x="10" y="28"/>
                    <a:pt x="0" y="27"/>
                  </a:cubicBezTo>
                  <a:cubicBezTo>
                    <a:pt x="14" y="29"/>
                    <a:pt x="24" y="9"/>
                    <a:pt x="5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5" name="Freeform 49">
              <a:extLst>
                <a:ext uri="{FF2B5EF4-FFF2-40B4-BE49-F238E27FC236}">
                  <a16:creationId xmlns:a16="http://schemas.microsoft.com/office/drawing/2014/main" id="{E758E50F-7041-4948-A01D-5B7F08C8D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896"/>
              <a:ext cx="60" cy="56"/>
            </a:xfrm>
            <a:custGeom>
              <a:avLst/>
              <a:gdLst>
                <a:gd name="T0" fmla="*/ 313 w 24"/>
                <a:gd name="T1" fmla="*/ 0 h 21"/>
                <a:gd name="T2" fmla="*/ 283 w 24"/>
                <a:gd name="T3" fmla="*/ 320 h 21"/>
                <a:gd name="T4" fmla="*/ 0 w 24"/>
                <a:gd name="T5" fmla="*/ 307 h 21"/>
                <a:gd name="T6" fmla="*/ 313 w 2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1">
                  <a:moveTo>
                    <a:pt x="20" y="0"/>
                  </a:moveTo>
                  <a:cubicBezTo>
                    <a:pt x="24" y="5"/>
                    <a:pt x="24" y="13"/>
                    <a:pt x="18" y="17"/>
                  </a:cubicBezTo>
                  <a:cubicBezTo>
                    <a:pt x="13" y="21"/>
                    <a:pt x="5" y="21"/>
                    <a:pt x="0" y="16"/>
                  </a:cubicBezTo>
                  <a:cubicBezTo>
                    <a:pt x="8" y="21"/>
                    <a:pt x="24" y="18"/>
                    <a:pt x="20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6" name="Freeform 50">
              <a:extLst>
                <a:ext uri="{FF2B5EF4-FFF2-40B4-BE49-F238E27FC236}">
                  <a16:creationId xmlns:a16="http://schemas.microsoft.com/office/drawing/2014/main" id="{263B743A-563C-4CBB-B19A-00FDC22BA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3037"/>
              <a:ext cx="67" cy="86"/>
            </a:xfrm>
            <a:custGeom>
              <a:avLst/>
              <a:gdLst>
                <a:gd name="T0" fmla="*/ 42 w 27"/>
                <a:gd name="T1" fmla="*/ 0 h 32"/>
                <a:gd name="T2" fmla="*/ 290 w 27"/>
                <a:gd name="T3" fmla="*/ 333 h 32"/>
                <a:gd name="T4" fmla="*/ 0 w 27"/>
                <a:gd name="T5" fmla="*/ 599 h 32"/>
                <a:gd name="T6" fmla="*/ 42 w 2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2">
                  <a:moveTo>
                    <a:pt x="3" y="0"/>
                  </a:moveTo>
                  <a:cubicBezTo>
                    <a:pt x="13" y="0"/>
                    <a:pt x="20" y="8"/>
                    <a:pt x="19" y="17"/>
                  </a:cubicBezTo>
                  <a:cubicBezTo>
                    <a:pt x="19" y="26"/>
                    <a:pt x="10" y="32"/>
                    <a:pt x="0" y="31"/>
                  </a:cubicBezTo>
                  <a:cubicBezTo>
                    <a:pt x="14" y="29"/>
                    <a:pt x="27" y="13"/>
                    <a:pt x="3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7" name="Freeform 51">
              <a:extLst>
                <a:ext uri="{FF2B5EF4-FFF2-40B4-BE49-F238E27FC236}">
                  <a16:creationId xmlns:a16="http://schemas.microsoft.com/office/drawing/2014/main" id="{754EF07A-948F-45FB-A76B-0AAFFE5DA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68"/>
              <a:ext cx="240" cy="408"/>
            </a:xfrm>
            <a:custGeom>
              <a:avLst/>
              <a:gdLst>
                <a:gd name="T0" fmla="*/ 533 w 96"/>
                <a:gd name="T1" fmla="*/ 0 h 153"/>
                <a:gd name="T2" fmla="*/ 1500 w 96"/>
                <a:gd name="T3" fmla="*/ 2901 h 153"/>
                <a:gd name="T4" fmla="*/ 533 w 96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53">
                  <a:moveTo>
                    <a:pt x="34" y="0"/>
                  </a:moveTo>
                  <a:cubicBezTo>
                    <a:pt x="22" y="44"/>
                    <a:pt x="20" y="128"/>
                    <a:pt x="96" y="153"/>
                  </a:cubicBezTo>
                  <a:cubicBezTo>
                    <a:pt x="43" y="139"/>
                    <a:pt x="0" y="98"/>
                    <a:pt x="34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8" name="Freeform 52">
              <a:extLst>
                <a:ext uri="{FF2B5EF4-FFF2-40B4-BE49-F238E27FC236}">
                  <a16:creationId xmlns:a16="http://schemas.microsoft.com/office/drawing/2014/main" id="{2A56DE4A-567B-4A96-AE4A-855F769A2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709"/>
              <a:ext cx="337" cy="200"/>
            </a:xfrm>
            <a:custGeom>
              <a:avLst/>
              <a:gdLst>
                <a:gd name="T0" fmla="*/ 2099 w 135"/>
                <a:gd name="T1" fmla="*/ 1421 h 75"/>
                <a:gd name="T2" fmla="*/ 1341 w 135"/>
                <a:gd name="T3" fmla="*/ 0 h 75"/>
                <a:gd name="T4" fmla="*/ 0 w 135"/>
                <a:gd name="T5" fmla="*/ 491 h 75"/>
                <a:gd name="T6" fmla="*/ 1291 w 135"/>
                <a:gd name="T7" fmla="*/ 285 h 75"/>
                <a:gd name="T8" fmla="*/ 2099 w 135"/>
                <a:gd name="T9" fmla="*/ 142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75">
                  <a:moveTo>
                    <a:pt x="135" y="75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46" y="23"/>
                    <a:pt x="0" y="26"/>
                  </a:cubicBezTo>
                  <a:cubicBezTo>
                    <a:pt x="30" y="26"/>
                    <a:pt x="72" y="12"/>
                    <a:pt x="83" y="15"/>
                  </a:cubicBezTo>
                  <a:cubicBezTo>
                    <a:pt x="94" y="19"/>
                    <a:pt x="135" y="75"/>
                    <a:pt x="135" y="75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9" name="Freeform 53">
              <a:extLst>
                <a:ext uri="{FF2B5EF4-FFF2-40B4-BE49-F238E27FC236}">
                  <a16:creationId xmlns:a16="http://schemas.microsoft.com/office/drawing/2014/main" id="{E0745610-E75E-4C8D-9B51-F8D702A1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016"/>
              <a:ext cx="85" cy="200"/>
            </a:xfrm>
            <a:custGeom>
              <a:avLst/>
              <a:gdLst>
                <a:gd name="T0" fmla="*/ 0 w 34"/>
                <a:gd name="T1" fmla="*/ 0 h 75"/>
                <a:gd name="T2" fmla="*/ 533 w 34"/>
                <a:gd name="T3" fmla="*/ 1059 h 75"/>
                <a:gd name="T4" fmla="*/ 0 w 34"/>
                <a:gd name="T5" fmla="*/ 1421 h 75"/>
                <a:gd name="T6" fmla="*/ 283 w 34"/>
                <a:gd name="T7" fmla="*/ 776 h 75"/>
                <a:gd name="T8" fmla="*/ 0 w 3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5">
                  <a:moveTo>
                    <a:pt x="0" y="0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16" y="64"/>
                    <a:pt x="6" y="71"/>
                    <a:pt x="0" y="75"/>
                  </a:cubicBezTo>
                  <a:cubicBezTo>
                    <a:pt x="19" y="63"/>
                    <a:pt x="23" y="52"/>
                    <a:pt x="18" y="41"/>
                  </a:cubicBezTo>
                  <a:cubicBezTo>
                    <a:pt x="12" y="3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0" name="Freeform 54">
              <a:extLst>
                <a:ext uri="{FF2B5EF4-FFF2-40B4-BE49-F238E27FC236}">
                  <a16:creationId xmlns:a16="http://schemas.microsoft.com/office/drawing/2014/main" id="{84B9C525-AA23-4321-820E-2094C7BCB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603"/>
              <a:ext cx="112" cy="144"/>
            </a:xfrm>
            <a:custGeom>
              <a:avLst/>
              <a:gdLst>
                <a:gd name="T0" fmla="*/ 694 w 45"/>
                <a:gd name="T1" fmla="*/ 661 h 54"/>
                <a:gd name="T2" fmla="*/ 229 w 45"/>
                <a:gd name="T3" fmla="*/ 93 h 54"/>
                <a:gd name="T4" fmla="*/ 75 w 45"/>
                <a:gd name="T5" fmla="*/ 1024 h 54"/>
                <a:gd name="T6" fmla="*/ 694 w 45"/>
                <a:gd name="T7" fmla="*/ 661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4">
                  <a:moveTo>
                    <a:pt x="45" y="35"/>
                  </a:moveTo>
                  <a:cubicBezTo>
                    <a:pt x="40" y="20"/>
                    <a:pt x="30" y="0"/>
                    <a:pt x="15" y="5"/>
                  </a:cubicBezTo>
                  <a:cubicBezTo>
                    <a:pt x="0" y="9"/>
                    <a:pt x="5" y="54"/>
                    <a:pt x="5" y="54"/>
                  </a:cubicBezTo>
                  <a:cubicBezTo>
                    <a:pt x="7" y="33"/>
                    <a:pt x="24" y="6"/>
                    <a:pt x="45" y="35"/>
                  </a:cubicBezTo>
                  <a:close/>
                </a:path>
              </a:pathLst>
            </a:custGeom>
            <a:solidFill>
              <a:srgbClr val="FFF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" name="Freeform 55">
              <a:extLst>
                <a:ext uri="{FF2B5EF4-FFF2-40B4-BE49-F238E27FC236}">
                  <a16:creationId xmlns:a16="http://schemas.microsoft.com/office/drawing/2014/main" id="{75492A89-4B38-4431-AF67-893385D2F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675"/>
              <a:ext cx="97" cy="122"/>
            </a:xfrm>
            <a:custGeom>
              <a:avLst/>
              <a:gdLst>
                <a:gd name="T0" fmla="*/ 587 w 39"/>
                <a:gd name="T1" fmla="*/ 0 h 46"/>
                <a:gd name="T2" fmla="*/ 0 w 39"/>
                <a:gd name="T3" fmla="*/ 451 h 46"/>
                <a:gd name="T4" fmla="*/ 229 w 39"/>
                <a:gd name="T5" fmla="*/ 859 h 46"/>
                <a:gd name="T6" fmla="*/ 353 w 39"/>
                <a:gd name="T7" fmla="*/ 353 h 46"/>
                <a:gd name="T8" fmla="*/ 599 w 39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38" y="0"/>
                  </a:moveTo>
                  <a:cubicBezTo>
                    <a:pt x="28" y="8"/>
                    <a:pt x="8" y="13"/>
                    <a:pt x="0" y="24"/>
                  </a:cubicBezTo>
                  <a:cubicBezTo>
                    <a:pt x="5" y="31"/>
                    <a:pt x="9" y="39"/>
                    <a:pt x="15" y="46"/>
                  </a:cubicBezTo>
                  <a:cubicBezTo>
                    <a:pt x="18" y="37"/>
                    <a:pt x="17" y="28"/>
                    <a:pt x="23" y="19"/>
                  </a:cubicBezTo>
                  <a:cubicBezTo>
                    <a:pt x="27" y="13"/>
                    <a:pt x="37" y="7"/>
                    <a:pt x="39" y="2"/>
                  </a:cubicBezTo>
                </a:path>
              </a:pathLst>
            </a:custGeom>
            <a:solidFill>
              <a:srgbClr val="91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" name="Freeform 56">
              <a:extLst>
                <a:ext uri="{FF2B5EF4-FFF2-40B4-BE49-F238E27FC236}">
                  <a16:creationId xmlns:a16="http://schemas.microsoft.com/office/drawing/2014/main" id="{112FBF53-C3D2-4236-8A32-E76743C66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048"/>
              <a:ext cx="475" cy="573"/>
            </a:xfrm>
            <a:custGeom>
              <a:avLst/>
              <a:gdLst>
                <a:gd name="T0" fmla="*/ 0 w 190"/>
                <a:gd name="T1" fmla="*/ 4070 h 215"/>
                <a:gd name="T2" fmla="*/ 438 w 190"/>
                <a:gd name="T3" fmla="*/ 3025 h 215"/>
                <a:gd name="T4" fmla="*/ 1688 w 190"/>
                <a:gd name="T5" fmla="*/ 2764 h 215"/>
                <a:gd name="T6" fmla="*/ 2270 w 190"/>
                <a:gd name="T7" fmla="*/ 1796 h 215"/>
                <a:gd name="T8" fmla="*/ 2125 w 190"/>
                <a:gd name="T9" fmla="*/ 0 h 215"/>
                <a:gd name="T10" fmla="*/ 2970 w 190"/>
                <a:gd name="T11" fmla="*/ 434 h 215"/>
                <a:gd name="T12" fmla="*/ 2425 w 190"/>
                <a:gd name="T13" fmla="*/ 930 h 215"/>
                <a:gd name="T14" fmla="*/ 2033 w 190"/>
                <a:gd name="T15" fmla="*/ 2820 h 215"/>
                <a:gd name="T16" fmla="*/ 0 w 190"/>
                <a:gd name="T17" fmla="*/ 4070 h 2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215">
                  <a:moveTo>
                    <a:pt x="0" y="215"/>
                  </a:moveTo>
                  <a:cubicBezTo>
                    <a:pt x="14" y="184"/>
                    <a:pt x="28" y="160"/>
                    <a:pt x="28" y="160"/>
                  </a:cubicBezTo>
                  <a:cubicBezTo>
                    <a:pt x="28" y="160"/>
                    <a:pt x="90" y="150"/>
                    <a:pt x="108" y="146"/>
                  </a:cubicBezTo>
                  <a:cubicBezTo>
                    <a:pt x="141" y="139"/>
                    <a:pt x="147" y="120"/>
                    <a:pt x="145" y="95"/>
                  </a:cubicBezTo>
                  <a:cubicBezTo>
                    <a:pt x="143" y="70"/>
                    <a:pt x="139" y="40"/>
                    <a:pt x="136" y="0"/>
                  </a:cubicBezTo>
                  <a:cubicBezTo>
                    <a:pt x="150" y="5"/>
                    <a:pt x="190" y="23"/>
                    <a:pt x="190" y="23"/>
                  </a:cubicBezTo>
                  <a:cubicBezTo>
                    <a:pt x="173" y="26"/>
                    <a:pt x="157" y="24"/>
                    <a:pt x="155" y="49"/>
                  </a:cubicBezTo>
                  <a:cubicBezTo>
                    <a:pt x="154" y="74"/>
                    <a:pt x="169" y="137"/>
                    <a:pt x="130" y="149"/>
                  </a:cubicBezTo>
                  <a:cubicBezTo>
                    <a:pt x="95" y="159"/>
                    <a:pt x="28" y="165"/>
                    <a:pt x="0" y="215"/>
                  </a:cubicBezTo>
                  <a:close/>
                </a:path>
              </a:pathLst>
            </a:custGeom>
            <a:solidFill>
              <a:srgbClr val="7D8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" name="Freeform 57">
              <a:extLst>
                <a:ext uri="{FF2B5EF4-FFF2-40B4-BE49-F238E27FC236}">
                  <a16:creationId xmlns:a16="http://schemas.microsoft.com/office/drawing/2014/main" id="{5779208A-9B98-4201-9D87-2C5D7FF3C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3600"/>
              <a:ext cx="1101" cy="29"/>
            </a:xfrm>
            <a:custGeom>
              <a:avLst/>
              <a:gdLst>
                <a:gd name="T0" fmla="*/ 6894 w 440"/>
                <a:gd name="T1" fmla="*/ 200 h 11"/>
                <a:gd name="T2" fmla="*/ 0 w 440"/>
                <a:gd name="T3" fmla="*/ 182 h 11"/>
                <a:gd name="T4" fmla="*/ 1096 w 440"/>
                <a:gd name="T5" fmla="*/ 34 h 11"/>
                <a:gd name="T6" fmla="*/ 6894 w 440"/>
                <a:gd name="T7" fmla="*/ 20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1">
                  <a:moveTo>
                    <a:pt x="440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42" y="0"/>
                    <a:pt x="70" y="2"/>
                  </a:cubicBezTo>
                  <a:cubicBezTo>
                    <a:pt x="97" y="4"/>
                    <a:pt x="440" y="11"/>
                    <a:pt x="440" y="11"/>
                  </a:cubicBezTo>
                  <a:close/>
                </a:path>
              </a:pathLst>
            </a:custGeom>
            <a:solidFill>
              <a:srgbClr val="354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" name="Freeform 58">
              <a:extLst>
                <a:ext uri="{FF2B5EF4-FFF2-40B4-BE49-F238E27FC236}">
                  <a16:creationId xmlns:a16="http://schemas.microsoft.com/office/drawing/2014/main" id="{49ECCC42-8F76-402A-8FEA-CBB17AE18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3243"/>
              <a:ext cx="95" cy="178"/>
            </a:xfrm>
            <a:custGeom>
              <a:avLst/>
              <a:gdLst>
                <a:gd name="T0" fmla="*/ 563 w 38"/>
                <a:gd name="T1" fmla="*/ 396 h 67"/>
                <a:gd name="T2" fmla="*/ 533 w 38"/>
                <a:gd name="T3" fmla="*/ 0 h 67"/>
                <a:gd name="T4" fmla="*/ 0 w 38"/>
                <a:gd name="T5" fmla="*/ 1257 h 67"/>
                <a:gd name="T6" fmla="*/ 0 w 38"/>
                <a:gd name="T7" fmla="*/ 1257 h 67"/>
                <a:gd name="T8" fmla="*/ 563 w 38"/>
                <a:gd name="T9" fmla="*/ 39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7">
                  <a:moveTo>
                    <a:pt x="36" y="21"/>
                  </a:moveTo>
                  <a:cubicBezTo>
                    <a:pt x="35" y="14"/>
                    <a:pt x="35" y="7"/>
                    <a:pt x="34" y="0"/>
                  </a:cubicBezTo>
                  <a:cubicBezTo>
                    <a:pt x="34" y="18"/>
                    <a:pt x="30" y="48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1" y="59"/>
                    <a:pt x="38" y="45"/>
                    <a:pt x="36" y="21"/>
                  </a:cubicBezTo>
                  <a:close/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" name="Freeform 59">
              <a:extLst>
                <a:ext uri="{FF2B5EF4-FFF2-40B4-BE49-F238E27FC236}">
                  <a16:creationId xmlns:a16="http://schemas.microsoft.com/office/drawing/2014/main" id="{BE02368C-8120-414C-9637-FBC26E732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320"/>
              <a:ext cx="338" cy="208"/>
            </a:xfrm>
            <a:custGeom>
              <a:avLst/>
              <a:gdLst>
                <a:gd name="T0" fmla="*/ 0 w 135"/>
                <a:gd name="T1" fmla="*/ 1480 h 78"/>
                <a:gd name="T2" fmla="*/ 2118 w 135"/>
                <a:gd name="T3" fmla="*/ 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5" h="78">
                  <a:moveTo>
                    <a:pt x="0" y="78"/>
                  </a:moveTo>
                  <a:cubicBezTo>
                    <a:pt x="10" y="74"/>
                    <a:pt x="124" y="10"/>
                    <a:pt x="135" y="0"/>
                  </a:cubicBezTo>
                </a:path>
              </a:pathLst>
            </a:custGeom>
            <a:solidFill>
              <a:srgbClr val="FFF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" name="Freeform 60">
              <a:extLst>
                <a:ext uri="{FF2B5EF4-FFF2-40B4-BE49-F238E27FC236}">
                  <a16:creationId xmlns:a16="http://schemas.microsoft.com/office/drawing/2014/main" id="{07F4A9DF-CC68-4700-828D-E82B88662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605"/>
              <a:ext cx="108" cy="112"/>
            </a:xfrm>
            <a:custGeom>
              <a:avLst/>
              <a:gdLst>
                <a:gd name="T0" fmla="*/ 442 w 43"/>
                <a:gd name="T1" fmla="*/ 136 h 42"/>
                <a:gd name="T2" fmla="*/ 126 w 43"/>
                <a:gd name="T3" fmla="*/ 376 h 42"/>
                <a:gd name="T4" fmla="*/ 0 w 43"/>
                <a:gd name="T5" fmla="*/ 797 h 42"/>
                <a:gd name="T6" fmla="*/ 304 w 43"/>
                <a:gd name="T7" fmla="*/ 589 h 42"/>
                <a:gd name="T8" fmla="*/ 568 w 43"/>
                <a:gd name="T9" fmla="*/ 456 h 42"/>
                <a:gd name="T10" fmla="*/ 681 w 4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2">
                  <a:moveTo>
                    <a:pt x="28" y="7"/>
                  </a:moveTo>
                  <a:cubicBezTo>
                    <a:pt x="22" y="13"/>
                    <a:pt x="14" y="14"/>
                    <a:pt x="8" y="20"/>
                  </a:cubicBezTo>
                  <a:cubicBezTo>
                    <a:pt x="3" y="26"/>
                    <a:pt x="2" y="34"/>
                    <a:pt x="0" y="42"/>
                  </a:cubicBezTo>
                  <a:cubicBezTo>
                    <a:pt x="6" y="41"/>
                    <a:pt x="13" y="34"/>
                    <a:pt x="19" y="31"/>
                  </a:cubicBezTo>
                  <a:cubicBezTo>
                    <a:pt x="24" y="29"/>
                    <a:pt x="32" y="27"/>
                    <a:pt x="36" y="24"/>
                  </a:cubicBezTo>
                  <a:cubicBezTo>
                    <a:pt x="27" y="17"/>
                    <a:pt x="35" y="4"/>
                    <a:pt x="43" y="0"/>
                  </a:cubicBezTo>
                </a:path>
              </a:pathLst>
            </a:custGeom>
            <a:solidFill>
              <a:srgbClr val="FDA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" name="Line 61">
              <a:extLst>
                <a:ext uri="{FF2B5EF4-FFF2-40B4-BE49-F238E27FC236}">
                  <a16:creationId xmlns:a16="http://schemas.microsoft.com/office/drawing/2014/main" id="{5E3F7F63-E63A-4BE2-8671-78E5A3B9C8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5" y="21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" name="Line 62">
              <a:extLst>
                <a:ext uri="{FF2B5EF4-FFF2-40B4-BE49-F238E27FC236}">
                  <a16:creationId xmlns:a16="http://schemas.microsoft.com/office/drawing/2014/main" id="{C9854AB3-B989-4432-A497-3A1DABD9F7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5" y="21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" name="Freeform 63">
              <a:extLst>
                <a:ext uri="{FF2B5EF4-FFF2-40B4-BE49-F238E27FC236}">
                  <a16:creationId xmlns:a16="http://schemas.microsoft.com/office/drawing/2014/main" id="{D4AC088D-7CA2-4708-B689-2106F3F39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216"/>
              <a:ext cx="38" cy="48"/>
            </a:xfrm>
            <a:custGeom>
              <a:avLst/>
              <a:gdLst>
                <a:gd name="T0" fmla="*/ 160 w 15"/>
                <a:gd name="T1" fmla="*/ 341 h 18"/>
                <a:gd name="T2" fmla="*/ 0 w 15"/>
                <a:gd name="T3" fmla="*/ 192 h 18"/>
                <a:gd name="T4" fmla="*/ 243 w 15"/>
                <a:gd name="T5" fmla="*/ 0 h 18"/>
                <a:gd name="T6" fmla="*/ 160 w 15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10" y="1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2" y="11"/>
                    <a:pt x="10" y="18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" name="Freeform 64">
              <a:extLst>
                <a:ext uri="{FF2B5EF4-FFF2-40B4-BE49-F238E27FC236}">
                  <a16:creationId xmlns:a16="http://schemas.microsoft.com/office/drawing/2014/main" id="{ED557E37-5C67-4DD6-AB7A-07D5AC4F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971"/>
              <a:ext cx="45" cy="98"/>
            </a:xfrm>
            <a:custGeom>
              <a:avLst/>
              <a:gdLst>
                <a:gd name="T0" fmla="*/ 145 w 18"/>
                <a:gd name="T1" fmla="*/ 0 h 37"/>
                <a:gd name="T2" fmla="*/ 283 w 18"/>
                <a:gd name="T3" fmla="*/ 506 h 37"/>
                <a:gd name="T4" fmla="*/ 0 w 18"/>
                <a:gd name="T5" fmla="*/ 689 h 37"/>
                <a:gd name="T6" fmla="*/ 145 w 1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7">
                  <a:moveTo>
                    <a:pt x="9" y="0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6" y="26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" name="Freeform 65">
              <a:extLst>
                <a:ext uri="{FF2B5EF4-FFF2-40B4-BE49-F238E27FC236}">
                  <a16:creationId xmlns:a16="http://schemas.microsoft.com/office/drawing/2014/main" id="{9FBB82E0-F1B6-4BF5-A776-A0A15465B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41"/>
              <a:ext cx="27" cy="67"/>
            </a:xfrm>
            <a:custGeom>
              <a:avLst/>
              <a:gdLst>
                <a:gd name="T0" fmla="*/ 0 w 11"/>
                <a:gd name="T1" fmla="*/ 482 h 25"/>
                <a:gd name="T2" fmla="*/ 162 w 11"/>
                <a:gd name="T3" fmla="*/ 330 h 25"/>
                <a:gd name="T4" fmla="*/ 12 w 11"/>
                <a:gd name="T5" fmla="*/ 0 h 25"/>
                <a:gd name="T6" fmla="*/ 0 w 11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5">
                  <a:moveTo>
                    <a:pt x="0" y="25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10" y="16"/>
                    <a:pt x="0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2" name="Freeform 66">
              <a:extLst>
                <a:ext uri="{FF2B5EF4-FFF2-40B4-BE49-F238E27FC236}">
                  <a16:creationId xmlns:a16="http://schemas.microsoft.com/office/drawing/2014/main" id="{8BB95510-E578-443C-9D5E-EB7702ED4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315"/>
              <a:ext cx="561" cy="197"/>
            </a:xfrm>
            <a:custGeom>
              <a:avLst/>
              <a:gdLst>
                <a:gd name="T0" fmla="*/ 3499 w 224"/>
                <a:gd name="T1" fmla="*/ 1360 h 74"/>
                <a:gd name="T2" fmla="*/ 3469 w 224"/>
                <a:gd name="T3" fmla="*/ 1190 h 74"/>
                <a:gd name="T4" fmla="*/ 1776 w 224"/>
                <a:gd name="T5" fmla="*/ 865 h 74"/>
                <a:gd name="T6" fmla="*/ 33 w 224"/>
                <a:gd name="T7" fmla="*/ 0 h 74"/>
                <a:gd name="T8" fmla="*/ 0 w 224"/>
                <a:gd name="T9" fmla="*/ 0 h 74"/>
                <a:gd name="T10" fmla="*/ 20 w 224"/>
                <a:gd name="T11" fmla="*/ 341 h 74"/>
                <a:gd name="T12" fmla="*/ 897 w 224"/>
                <a:gd name="T13" fmla="*/ 998 h 74"/>
                <a:gd name="T14" fmla="*/ 3519 w 224"/>
                <a:gd name="T15" fmla="*/ 1395 h 74"/>
                <a:gd name="T16" fmla="*/ 3499 w 224"/>
                <a:gd name="T17" fmla="*/ 136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74">
                  <a:moveTo>
                    <a:pt x="223" y="72"/>
                  </a:moveTo>
                  <a:cubicBezTo>
                    <a:pt x="223" y="69"/>
                    <a:pt x="222" y="66"/>
                    <a:pt x="221" y="63"/>
                  </a:cubicBezTo>
                  <a:cubicBezTo>
                    <a:pt x="207" y="57"/>
                    <a:pt x="181" y="51"/>
                    <a:pt x="113" y="46"/>
                  </a:cubicBezTo>
                  <a:cubicBezTo>
                    <a:pt x="43" y="42"/>
                    <a:pt x="9" y="18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8"/>
                    <a:pt x="1" y="14"/>
                    <a:pt x="1" y="18"/>
                  </a:cubicBezTo>
                  <a:cubicBezTo>
                    <a:pt x="2" y="31"/>
                    <a:pt x="22" y="45"/>
                    <a:pt x="57" y="53"/>
                  </a:cubicBezTo>
                  <a:cubicBezTo>
                    <a:pt x="73" y="57"/>
                    <a:pt x="195" y="71"/>
                    <a:pt x="224" y="74"/>
                  </a:cubicBezTo>
                  <a:cubicBezTo>
                    <a:pt x="224" y="73"/>
                    <a:pt x="224" y="73"/>
                    <a:pt x="223" y="72"/>
                  </a:cubicBezTo>
                  <a:close/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3" name="Freeform 67">
              <a:extLst>
                <a:ext uri="{FF2B5EF4-FFF2-40B4-BE49-F238E27FC236}">
                  <a16:creationId xmlns:a16="http://schemas.microsoft.com/office/drawing/2014/main" id="{9F6A2404-58F9-40F4-A1D8-CDA42069D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392"/>
              <a:ext cx="121" cy="101"/>
            </a:xfrm>
            <a:custGeom>
              <a:avLst/>
              <a:gdLst>
                <a:gd name="T0" fmla="*/ 33 w 48"/>
                <a:gd name="T1" fmla="*/ 21 h 38"/>
                <a:gd name="T2" fmla="*/ 431 w 48"/>
                <a:gd name="T3" fmla="*/ 136 h 38"/>
                <a:gd name="T4" fmla="*/ 769 w 48"/>
                <a:gd name="T5" fmla="*/ 712 h 38"/>
                <a:gd name="T6" fmla="*/ 113 w 48"/>
                <a:gd name="T7" fmla="*/ 601 h 38"/>
                <a:gd name="T8" fmla="*/ 285 w 48"/>
                <a:gd name="T9" fmla="*/ 260 h 38"/>
                <a:gd name="T10" fmla="*/ 0 w 48"/>
                <a:gd name="T11" fmla="*/ 5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8">
                  <a:moveTo>
                    <a:pt x="2" y="1"/>
                  </a:moveTo>
                  <a:cubicBezTo>
                    <a:pt x="12" y="0"/>
                    <a:pt x="19" y="1"/>
                    <a:pt x="27" y="7"/>
                  </a:cubicBezTo>
                  <a:cubicBezTo>
                    <a:pt x="36" y="13"/>
                    <a:pt x="45" y="26"/>
                    <a:pt x="48" y="38"/>
                  </a:cubicBezTo>
                  <a:cubicBezTo>
                    <a:pt x="37" y="32"/>
                    <a:pt x="19" y="29"/>
                    <a:pt x="7" y="32"/>
                  </a:cubicBezTo>
                  <a:cubicBezTo>
                    <a:pt x="16" y="29"/>
                    <a:pt x="22" y="25"/>
                    <a:pt x="18" y="14"/>
                  </a:cubicBezTo>
                  <a:cubicBezTo>
                    <a:pt x="14" y="7"/>
                    <a:pt x="7" y="5"/>
                    <a:pt x="0" y="3"/>
                  </a:cubicBezTo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" name="Freeform 68">
              <a:extLst>
                <a:ext uri="{FF2B5EF4-FFF2-40B4-BE49-F238E27FC236}">
                  <a16:creationId xmlns:a16="http://schemas.microsoft.com/office/drawing/2014/main" id="{5CB4F7A8-69EF-46AD-A0F4-D74692B25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789"/>
              <a:ext cx="43" cy="59"/>
            </a:xfrm>
            <a:custGeom>
              <a:avLst/>
              <a:gdLst>
                <a:gd name="T0" fmla="*/ 20 w 17"/>
                <a:gd name="T1" fmla="*/ 252 h 22"/>
                <a:gd name="T2" fmla="*/ 192 w 17"/>
                <a:gd name="T3" fmla="*/ 21 h 22"/>
                <a:gd name="T4" fmla="*/ 276 w 17"/>
                <a:gd name="T5" fmla="*/ 35 h 22"/>
                <a:gd name="T6" fmla="*/ 159 w 17"/>
                <a:gd name="T7" fmla="*/ 0 h 22"/>
                <a:gd name="T8" fmla="*/ 0 w 17"/>
                <a:gd name="T9" fmla="*/ 252 h 22"/>
                <a:gd name="T10" fmla="*/ 116 w 17"/>
                <a:gd name="T11" fmla="*/ 424 h 22"/>
                <a:gd name="T12" fmla="*/ 20 w 17"/>
                <a:gd name="T13" fmla="*/ 25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2">
                  <a:moveTo>
                    <a:pt x="1" y="13"/>
                  </a:moveTo>
                  <a:cubicBezTo>
                    <a:pt x="1" y="7"/>
                    <a:pt x="6" y="2"/>
                    <a:pt x="12" y="1"/>
                  </a:cubicBezTo>
                  <a:cubicBezTo>
                    <a:pt x="14" y="1"/>
                    <a:pt x="15" y="1"/>
                    <a:pt x="17" y="2"/>
                  </a:cubicBezTo>
                  <a:cubicBezTo>
                    <a:pt x="15" y="1"/>
                    <a:pt x="13" y="0"/>
                    <a:pt x="10" y="0"/>
                  </a:cubicBezTo>
                  <a:cubicBezTo>
                    <a:pt x="4" y="1"/>
                    <a:pt x="0" y="6"/>
                    <a:pt x="0" y="13"/>
                  </a:cubicBezTo>
                  <a:cubicBezTo>
                    <a:pt x="0" y="17"/>
                    <a:pt x="3" y="21"/>
                    <a:pt x="7" y="22"/>
                  </a:cubicBezTo>
                  <a:cubicBezTo>
                    <a:pt x="4" y="20"/>
                    <a:pt x="2" y="17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5" name="Freeform 69">
              <a:extLst>
                <a:ext uri="{FF2B5EF4-FFF2-40B4-BE49-F238E27FC236}">
                  <a16:creationId xmlns:a16="http://schemas.microsoft.com/office/drawing/2014/main" id="{A987B2CD-9611-4322-9B33-97626C1C1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112"/>
              <a:ext cx="93" cy="131"/>
            </a:xfrm>
            <a:custGeom>
              <a:avLst/>
              <a:gdLst>
                <a:gd name="T0" fmla="*/ 63 w 37"/>
                <a:gd name="T1" fmla="*/ 559 h 49"/>
                <a:gd name="T2" fmla="*/ 430 w 37"/>
                <a:gd name="T3" fmla="*/ 35 h 49"/>
                <a:gd name="T4" fmla="*/ 588 w 37"/>
                <a:gd name="T5" fmla="*/ 78 h 49"/>
                <a:gd name="T6" fmla="*/ 380 w 37"/>
                <a:gd name="T7" fmla="*/ 0 h 49"/>
                <a:gd name="T8" fmla="*/ 20 w 37"/>
                <a:gd name="T9" fmla="*/ 513 h 49"/>
                <a:gd name="T10" fmla="*/ 271 w 37"/>
                <a:gd name="T11" fmla="*/ 936 h 49"/>
                <a:gd name="T12" fmla="*/ 63 w 37"/>
                <a:gd name="T13" fmla="*/ 559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9">
                  <a:moveTo>
                    <a:pt x="4" y="29"/>
                  </a:moveTo>
                  <a:cubicBezTo>
                    <a:pt x="3" y="15"/>
                    <a:pt x="13" y="3"/>
                    <a:pt x="27" y="2"/>
                  </a:cubicBezTo>
                  <a:cubicBezTo>
                    <a:pt x="31" y="2"/>
                    <a:pt x="34" y="2"/>
                    <a:pt x="37" y="4"/>
                  </a:cubicBezTo>
                  <a:cubicBezTo>
                    <a:pt x="33" y="1"/>
                    <a:pt x="29" y="0"/>
                    <a:pt x="24" y="0"/>
                  </a:cubicBezTo>
                  <a:cubicBezTo>
                    <a:pt x="10" y="1"/>
                    <a:pt x="0" y="13"/>
                    <a:pt x="1" y="27"/>
                  </a:cubicBezTo>
                  <a:cubicBezTo>
                    <a:pt x="2" y="37"/>
                    <a:pt x="8" y="45"/>
                    <a:pt x="17" y="49"/>
                  </a:cubicBezTo>
                  <a:cubicBezTo>
                    <a:pt x="10" y="45"/>
                    <a:pt x="5" y="37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6" name="Freeform 70">
              <a:extLst>
                <a:ext uri="{FF2B5EF4-FFF2-40B4-BE49-F238E27FC236}">
                  <a16:creationId xmlns:a16="http://schemas.microsoft.com/office/drawing/2014/main" id="{A9441FBF-8210-4FA5-ADB6-05913DC4F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155"/>
              <a:ext cx="38" cy="50"/>
            </a:xfrm>
            <a:custGeom>
              <a:avLst/>
              <a:gdLst>
                <a:gd name="T0" fmla="*/ 33 w 15"/>
                <a:gd name="T1" fmla="*/ 200 h 19"/>
                <a:gd name="T2" fmla="*/ 180 w 15"/>
                <a:gd name="T3" fmla="*/ 21 h 19"/>
                <a:gd name="T4" fmla="*/ 243 w 15"/>
                <a:gd name="T5" fmla="*/ 34 h 19"/>
                <a:gd name="T6" fmla="*/ 147 w 15"/>
                <a:gd name="T7" fmla="*/ 21 h 19"/>
                <a:gd name="T8" fmla="*/ 20 w 15"/>
                <a:gd name="T9" fmla="*/ 200 h 19"/>
                <a:gd name="T10" fmla="*/ 117 w 15"/>
                <a:gd name="T11" fmla="*/ 347 h 19"/>
                <a:gd name="T12" fmla="*/ 33 w 15"/>
                <a:gd name="T13" fmla="*/ 20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2" y="11"/>
                  </a:moveTo>
                  <a:cubicBezTo>
                    <a:pt x="1" y="6"/>
                    <a:pt x="5" y="2"/>
                    <a:pt x="11" y="1"/>
                  </a:cubicBezTo>
                  <a:cubicBezTo>
                    <a:pt x="12" y="1"/>
                    <a:pt x="14" y="1"/>
                    <a:pt x="15" y="2"/>
                  </a:cubicBezTo>
                  <a:cubicBezTo>
                    <a:pt x="13" y="1"/>
                    <a:pt x="11" y="0"/>
                    <a:pt x="9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5"/>
                    <a:pt x="3" y="18"/>
                    <a:pt x="7" y="19"/>
                  </a:cubicBezTo>
                  <a:cubicBezTo>
                    <a:pt x="4" y="18"/>
                    <a:pt x="2" y="15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7" name="Freeform 71">
              <a:extLst>
                <a:ext uri="{FF2B5EF4-FFF2-40B4-BE49-F238E27FC236}">
                  <a16:creationId xmlns:a16="http://schemas.microsoft.com/office/drawing/2014/main" id="{757EF2B1-EC2A-4A72-85C5-4FE4197E3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008"/>
              <a:ext cx="100" cy="128"/>
            </a:xfrm>
            <a:custGeom>
              <a:avLst/>
              <a:gdLst>
                <a:gd name="T0" fmla="*/ 63 w 40"/>
                <a:gd name="T1" fmla="*/ 491 h 48"/>
                <a:gd name="T2" fmla="*/ 470 w 40"/>
                <a:gd name="T3" fmla="*/ 56 h 48"/>
                <a:gd name="T4" fmla="*/ 625 w 40"/>
                <a:gd name="T5" fmla="*/ 136 h 48"/>
                <a:gd name="T6" fmla="*/ 425 w 40"/>
                <a:gd name="T7" fmla="*/ 21 h 48"/>
                <a:gd name="T8" fmla="*/ 20 w 40"/>
                <a:gd name="T9" fmla="*/ 456 h 48"/>
                <a:gd name="T10" fmla="*/ 188 w 40"/>
                <a:gd name="T11" fmla="*/ 909 h 48"/>
                <a:gd name="T12" fmla="*/ 63 w 40"/>
                <a:gd name="T13" fmla="*/ 49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8">
                  <a:moveTo>
                    <a:pt x="4" y="26"/>
                  </a:moveTo>
                  <a:cubicBezTo>
                    <a:pt x="5" y="12"/>
                    <a:pt x="17" y="2"/>
                    <a:pt x="30" y="3"/>
                  </a:cubicBezTo>
                  <a:cubicBezTo>
                    <a:pt x="34" y="4"/>
                    <a:pt x="37" y="5"/>
                    <a:pt x="40" y="7"/>
                  </a:cubicBezTo>
                  <a:cubicBezTo>
                    <a:pt x="37" y="4"/>
                    <a:pt x="32" y="2"/>
                    <a:pt x="27" y="1"/>
                  </a:cubicBezTo>
                  <a:cubicBezTo>
                    <a:pt x="14" y="0"/>
                    <a:pt x="2" y="10"/>
                    <a:pt x="1" y="24"/>
                  </a:cubicBezTo>
                  <a:cubicBezTo>
                    <a:pt x="0" y="34"/>
                    <a:pt x="5" y="43"/>
                    <a:pt x="12" y="48"/>
                  </a:cubicBezTo>
                  <a:cubicBezTo>
                    <a:pt x="6" y="42"/>
                    <a:pt x="3" y="35"/>
                    <a:pt x="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8" name="Freeform 72">
              <a:extLst>
                <a:ext uri="{FF2B5EF4-FFF2-40B4-BE49-F238E27FC236}">
                  <a16:creationId xmlns:a16="http://schemas.microsoft.com/office/drawing/2014/main" id="{6F587A6B-58E8-4D68-845E-993473E46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851"/>
              <a:ext cx="88" cy="114"/>
            </a:xfrm>
            <a:custGeom>
              <a:avLst/>
              <a:gdLst>
                <a:gd name="T0" fmla="*/ 50 w 35"/>
                <a:gd name="T1" fmla="*/ 429 h 43"/>
                <a:gd name="T2" fmla="*/ 410 w 35"/>
                <a:gd name="T3" fmla="*/ 56 h 43"/>
                <a:gd name="T4" fmla="*/ 556 w 35"/>
                <a:gd name="T5" fmla="*/ 111 h 43"/>
                <a:gd name="T6" fmla="*/ 380 w 35"/>
                <a:gd name="T7" fmla="*/ 34 h 43"/>
                <a:gd name="T8" fmla="*/ 0 w 35"/>
                <a:gd name="T9" fmla="*/ 408 h 43"/>
                <a:gd name="T10" fmla="*/ 176 w 35"/>
                <a:gd name="T11" fmla="*/ 801 h 43"/>
                <a:gd name="T12" fmla="*/ 50 w 35"/>
                <a:gd name="T13" fmla="*/ 429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3">
                  <a:moveTo>
                    <a:pt x="3" y="23"/>
                  </a:moveTo>
                  <a:cubicBezTo>
                    <a:pt x="4" y="11"/>
                    <a:pt x="15" y="2"/>
                    <a:pt x="26" y="3"/>
                  </a:cubicBezTo>
                  <a:cubicBezTo>
                    <a:pt x="30" y="4"/>
                    <a:pt x="33" y="5"/>
                    <a:pt x="35" y="6"/>
                  </a:cubicBezTo>
                  <a:cubicBezTo>
                    <a:pt x="32" y="4"/>
                    <a:pt x="28" y="2"/>
                    <a:pt x="24" y="2"/>
                  </a:cubicBezTo>
                  <a:cubicBezTo>
                    <a:pt x="12" y="0"/>
                    <a:pt x="2" y="9"/>
                    <a:pt x="0" y="22"/>
                  </a:cubicBezTo>
                  <a:cubicBezTo>
                    <a:pt x="0" y="30"/>
                    <a:pt x="4" y="38"/>
                    <a:pt x="11" y="43"/>
                  </a:cubicBezTo>
                  <a:cubicBezTo>
                    <a:pt x="5" y="38"/>
                    <a:pt x="2" y="31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9" name="Freeform 73">
              <a:extLst>
                <a:ext uri="{FF2B5EF4-FFF2-40B4-BE49-F238E27FC236}">
                  <a16:creationId xmlns:a16="http://schemas.microsoft.com/office/drawing/2014/main" id="{0DC7CBC7-C564-43C0-8851-8C94A4F08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845"/>
              <a:ext cx="90" cy="144"/>
            </a:xfrm>
            <a:custGeom>
              <a:avLst/>
              <a:gdLst>
                <a:gd name="T0" fmla="*/ 438 w 36"/>
                <a:gd name="T1" fmla="*/ 341 h 54"/>
                <a:gd name="T2" fmla="*/ 175 w 36"/>
                <a:gd name="T3" fmla="*/ 989 h 54"/>
                <a:gd name="T4" fmla="*/ 0 w 36"/>
                <a:gd name="T5" fmla="*/ 989 h 54"/>
                <a:gd name="T6" fmla="*/ 238 w 36"/>
                <a:gd name="T7" fmla="*/ 989 h 54"/>
                <a:gd name="T8" fmla="*/ 500 w 36"/>
                <a:gd name="T9" fmla="*/ 363 h 54"/>
                <a:gd name="T10" fmla="*/ 158 w 36"/>
                <a:gd name="T11" fmla="*/ 0 h 54"/>
                <a:gd name="T12" fmla="*/ 438 w 36"/>
                <a:gd name="T13" fmla="*/ 34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4">
                  <a:moveTo>
                    <a:pt x="28" y="18"/>
                  </a:moveTo>
                  <a:cubicBezTo>
                    <a:pt x="32" y="32"/>
                    <a:pt x="25" y="47"/>
                    <a:pt x="11" y="52"/>
                  </a:cubicBezTo>
                  <a:cubicBezTo>
                    <a:pt x="7" y="53"/>
                    <a:pt x="3" y="53"/>
                    <a:pt x="0" y="52"/>
                  </a:cubicBezTo>
                  <a:cubicBezTo>
                    <a:pt x="4" y="54"/>
                    <a:pt x="10" y="54"/>
                    <a:pt x="15" y="52"/>
                  </a:cubicBezTo>
                  <a:cubicBezTo>
                    <a:pt x="29" y="48"/>
                    <a:pt x="36" y="33"/>
                    <a:pt x="32" y="19"/>
                  </a:cubicBezTo>
                  <a:cubicBezTo>
                    <a:pt x="29" y="9"/>
                    <a:pt x="20" y="2"/>
                    <a:pt x="10" y="0"/>
                  </a:cubicBezTo>
                  <a:cubicBezTo>
                    <a:pt x="18" y="3"/>
                    <a:pt x="25" y="9"/>
                    <a:pt x="28" y="18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0" name="Freeform 74">
              <a:extLst>
                <a:ext uri="{FF2B5EF4-FFF2-40B4-BE49-F238E27FC236}">
                  <a16:creationId xmlns:a16="http://schemas.microsoft.com/office/drawing/2014/main" id="{241487CD-1076-488C-9EBC-F77695EE1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101"/>
              <a:ext cx="93" cy="158"/>
            </a:xfrm>
            <a:custGeom>
              <a:avLst/>
              <a:gdLst>
                <a:gd name="T0" fmla="*/ 460 w 37"/>
                <a:gd name="T1" fmla="*/ 367 h 59"/>
                <a:gd name="T2" fmla="*/ 189 w 37"/>
                <a:gd name="T3" fmla="*/ 1077 h 59"/>
                <a:gd name="T4" fmla="*/ 0 w 37"/>
                <a:gd name="T5" fmla="*/ 1098 h 59"/>
                <a:gd name="T6" fmla="*/ 241 w 37"/>
                <a:gd name="T7" fmla="*/ 1098 h 59"/>
                <a:gd name="T8" fmla="*/ 505 w 37"/>
                <a:gd name="T9" fmla="*/ 388 h 59"/>
                <a:gd name="T10" fmla="*/ 176 w 37"/>
                <a:gd name="T11" fmla="*/ 0 h 59"/>
                <a:gd name="T12" fmla="*/ 460 w 37"/>
                <a:gd name="T13" fmla="*/ 367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9">
                  <a:moveTo>
                    <a:pt x="29" y="19"/>
                  </a:moveTo>
                  <a:cubicBezTo>
                    <a:pt x="33" y="35"/>
                    <a:pt x="26" y="51"/>
                    <a:pt x="12" y="56"/>
                  </a:cubicBezTo>
                  <a:cubicBezTo>
                    <a:pt x="8" y="57"/>
                    <a:pt x="4" y="57"/>
                    <a:pt x="0" y="57"/>
                  </a:cubicBezTo>
                  <a:cubicBezTo>
                    <a:pt x="5" y="58"/>
                    <a:pt x="10" y="59"/>
                    <a:pt x="15" y="57"/>
                  </a:cubicBezTo>
                  <a:cubicBezTo>
                    <a:pt x="29" y="52"/>
                    <a:pt x="37" y="36"/>
                    <a:pt x="32" y="20"/>
                  </a:cubicBezTo>
                  <a:cubicBezTo>
                    <a:pt x="29" y="9"/>
                    <a:pt x="21" y="1"/>
                    <a:pt x="11" y="0"/>
                  </a:cubicBezTo>
                  <a:cubicBezTo>
                    <a:pt x="19" y="3"/>
                    <a:pt x="26" y="10"/>
                    <a:pt x="29" y="19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1" name="Freeform 75">
              <a:extLst>
                <a:ext uri="{FF2B5EF4-FFF2-40B4-BE49-F238E27FC236}">
                  <a16:creationId xmlns:a16="http://schemas.microsoft.com/office/drawing/2014/main" id="{982D25C2-5567-4070-96E7-AC2DD95AA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053"/>
              <a:ext cx="38" cy="51"/>
            </a:xfrm>
            <a:custGeom>
              <a:avLst/>
              <a:gdLst>
                <a:gd name="T0" fmla="*/ 33 w 15"/>
                <a:gd name="T1" fmla="*/ 217 h 19"/>
                <a:gd name="T2" fmla="*/ 180 w 15"/>
                <a:gd name="T3" fmla="*/ 21 h 19"/>
                <a:gd name="T4" fmla="*/ 243 w 15"/>
                <a:gd name="T5" fmla="*/ 35 h 19"/>
                <a:gd name="T6" fmla="*/ 160 w 15"/>
                <a:gd name="T7" fmla="*/ 21 h 19"/>
                <a:gd name="T8" fmla="*/ 20 w 15"/>
                <a:gd name="T9" fmla="*/ 217 h 19"/>
                <a:gd name="T10" fmla="*/ 117 w 15"/>
                <a:gd name="T11" fmla="*/ 368 h 19"/>
                <a:gd name="T12" fmla="*/ 33 w 15"/>
                <a:gd name="T13" fmla="*/ 21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2" y="11"/>
                  </a:moveTo>
                  <a:cubicBezTo>
                    <a:pt x="2" y="6"/>
                    <a:pt x="6" y="2"/>
                    <a:pt x="11" y="1"/>
                  </a:cubicBezTo>
                  <a:cubicBezTo>
                    <a:pt x="12" y="1"/>
                    <a:pt x="14" y="1"/>
                    <a:pt x="15" y="2"/>
                  </a:cubicBezTo>
                  <a:cubicBezTo>
                    <a:pt x="13" y="1"/>
                    <a:pt x="12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5"/>
                    <a:pt x="3" y="18"/>
                    <a:pt x="7" y="19"/>
                  </a:cubicBezTo>
                  <a:cubicBezTo>
                    <a:pt x="4" y="18"/>
                    <a:pt x="2" y="15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2" name="Freeform 76">
              <a:extLst>
                <a:ext uri="{FF2B5EF4-FFF2-40B4-BE49-F238E27FC236}">
                  <a16:creationId xmlns:a16="http://schemas.microsoft.com/office/drawing/2014/main" id="{61C4A621-2E40-4B2B-9B1D-37AB4469B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891"/>
              <a:ext cx="32" cy="45"/>
            </a:xfrm>
            <a:custGeom>
              <a:avLst/>
              <a:gdLst>
                <a:gd name="T0" fmla="*/ 12 w 13"/>
                <a:gd name="T1" fmla="*/ 183 h 17"/>
                <a:gd name="T2" fmla="*/ 133 w 13"/>
                <a:gd name="T3" fmla="*/ 21 h 17"/>
                <a:gd name="T4" fmla="*/ 194 w 13"/>
                <a:gd name="T5" fmla="*/ 21 h 17"/>
                <a:gd name="T6" fmla="*/ 121 w 13"/>
                <a:gd name="T7" fmla="*/ 0 h 17"/>
                <a:gd name="T8" fmla="*/ 0 w 13"/>
                <a:gd name="T9" fmla="*/ 169 h 17"/>
                <a:gd name="T10" fmla="*/ 91 w 13"/>
                <a:gd name="T11" fmla="*/ 315 h 17"/>
                <a:gd name="T12" fmla="*/ 12 w 13"/>
                <a:gd name="T13" fmla="*/ 18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1" y="10"/>
                  </a:moveTo>
                  <a:cubicBezTo>
                    <a:pt x="1" y="5"/>
                    <a:pt x="5" y="1"/>
                    <a:pt x="9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4" y="1"/>
                    <a:pt x="0" y="5"/>
                    <a:pt x="0" y="9"/>
                  </a:cubicBezTo>
                  <a:cubicBezTo>
                    <a:pt x="1" y="13"/>
                    <a:pt x="3" y="16"/>
                    <a:pt x="6" y="17"/>
                  </a:cubicBezTo>
                  <a:cubicBezTo>
                    <a:pt x="3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3" name="Freeform 77">
              <a:extLst>
                <a:ext uri="{FF2B5EF4-FFF2-40B4-BE49-F238E27FC236}">
                  <a16:creationId xmlns:a16="http://schemas.microsoft.com/office/drawing/2014/main" id="{F36640F1-06EC-4281-A3F5-FE24BECB5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880"/>
              <a:ext cx="68" cy="96"/>
            </a:xfrm>
            <a:custGeom>
              <a:avLst/>
              <a:gdLst>
                <a:gd name="T0" fmla="*/ 380 w 27"/>
                <a:gd name="T1" fmla="*/ 0 h 36"/>
                <a:gd name="T2" fmla="*/ 431 w 27"/>
                <a:gd name="T3" fmla="*/ 205 h 36"/>
                <a:gd name="T4" fmla="*/ 0 w 27"/>
                <a:gd name="T5" fmla="*/ 627 h 36"/>
                <a:gd name="T6" fmla="*/ 380 w 2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6">
                  <a:moveTo>
                    <a:pt x="24" y="0"/>
                  </a:moveTo>
                  <a:cubicBezTo>
                    <a:pt x="26" y="2"/>
                    <a:pt x="27" y="6"/>
                    <a:pt x="27" y="11"/>
                  </a:cubicBezTo>
                  <a:cubicBezTo>
                    <a:pt x="27" y="22"/>
                    <a:pt x="22" y="36"/>
                    <a:pt x="0" y="33"/>
                  </a:cubicBezTo>
                  <a:cubicBezTo>
                    <a:pt x="9" y="32"/>
                    <a:pt x="27" y="28"/>
                    <a:pt x="24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4" name="Freeform 78">
              <a:extLst>
                <a:ext uri="{FF2B5EF4-FFF2-40B4-BE49-F238E27FC236}">
                  <a16:creationId xmlns:a16="http://schemas.microsoft.com/office/drawing/2014/main" id="{4CEF8B60-E783-4B24-B858-31473ED30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619"/>
              <a:ext cx="230" cy="437"/>
            </a:xfrm>
            <a:custGeom>
              <a:avLst/>
              <a:gdLst>
                <a:gd name="T0" fmla="*/ 0 w 92"/>
                <a:gd name="T1" fmla="*/ 3102 h 164"/>
                <a:gd name="T2" fmla="*/ 1438 w 92"/>
                <a:gd name="T3" fmla="*/ 2214 h 164"/>
                <a:gd name="T4" fmla="*/ 333 w 92"/>
                <a:gd name="T5" fmla="*/ 0 h 164"/>
                <a:gd name="T6" fmla="*/ 550 w 92"/>
                <a:gd name="T7" fmla="*/ 2230 h 164"/>
                <a:gd name="T8" fmla="*/ 0 w 92"/>
                <a:gd name="T9" fmla="*/ 3102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64">
                  <a:moveTo>
                    <a:pt x="0" y="164"/>
                  </a:moveTo>
                  <a:cubicBezTo>
                    <a:pt x="92" y="117"/>
                    <a:pt x="92" y="117"/>
                    <a:pt x="92" y="11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62" y="73"/>
                    <a:pt x="35" y="118"/>
                  </a:cubicBezTo>
                  <a:cubicBezTo>
                    <a:pt x="8" y="162"/>
                    <a:pt x="0" y="164"/>
                    <a:pt x="0" y="164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5" name="Freeform 79">
              <a:extLst>
                <a:ext uri="{FF2B5EF4-FFF2-40B4-BE49-F238E27FC236}">
                  <a16:creationId xmlns:a16="http://schemas.microsoft.com/office/drawing/2014/main" id="{314A11A1-69A0-4118-BDBD-17BB892D7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795"/>
              <a:ext cx="90" cy="237"/>
            </a:xfrm>
            <a:custGeom>
              <a:avLst/>
              <a:gdLst>
                <a:gd name="T0" fmla="*/ 208 w 36"/>
                <a:gd name="T1" fmla="*/ 0 h 89"/>
                <a:gd name="T2" fmla="*/ 220 w 36"/>
                <a:gd name="T3" fmla="*/ 682 h 89"/>
                <a:gd name="T4" fmla="*/ 563 w 36"/>
                <a:gd name="T5" fmla="*/ 1646 h 89"/>
                <a:gd name="T6" fmla="*/ 563 w 36"/>
                <a:gd name="T7" fmla="*/ 1680 h 89"/>
                <a:gd name="T8" fmla="*/ 208 w 36"/>
                <a:gd name="T9" fmla="*/ 474 h 89"/>
                <a:gd name="T10" fmla="*/ 208 w 36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89">
                  <a:moveTo>
                    <a:pt x="13" y="0"/>
                  </a:moveTo>
                  <a:cubicBezTo>
                    <a:pt x="5" y="6"/>
                    <a:pt x="0" y="6"/>
                    <a:pt x="14" y="36"/>
                  </a:cubicBezTo>
                  <a:cubicBezTo>
                    <a:pt x="26" y="61"/>
                    <a:pt x="34" y="82"/>
                    <a:pt x="36" y="87"/>
                  </a:cubicBezTo>
                  <a:cubicBezTo>
                    <a:pt x="36" y="88"/>
                    <a:pt x="36" y="89"/>
                    <a:pt x="36" y="89"/>
                  </a:cubicBezTo>
                  <a:cubicBezTo>
                    <a:pt x="36" y="89"/>
                    <a:pt x="17" y="34"/>
                    <a:pt x="13" y="25"/>
                  </a:cubicBezTo>
                  <a:cubicBezTo>
                    <a:pt x="10" y="16"/>
                    <a:pt x="9" y="4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6" name="Freeform 80">
              <a:extLst>
                <a:ext uri="{FF2B5EF4-FFF2-40B4-BE49-F238E27FC236}">
                  <a16:creationId xmlns:a16="http://schemas.microsoft.com/office/drawing/2014/main" id="{0FB7CBE3-B5F4-4EC0-99C1-FB96C9782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419"/>
              <a:ext cx="40" cy="90"/>
            </a:xfrm>
            <a:custGeom>
              <a:avLst/>
              <a:gdLst>
                <a:gd name="T0" fmla="*/ 220 w 16"/>
                <a:gd name="T1" fmla="*/ 0 h 34"/>
                <a:gd name="T2" fmla="*/ 250 w 16"/>
                <a:gd name="T3" fmla="*/ 630 h 34"/>
                <a:gd name="T4" fmla="*/ 220 w 1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4">
                  <a:moveTo>
                    <a:pt x="14" y="0"/>
                  </a:moveTo>
                  <a:cubicBezTo>
                    <a:pt x="6" y="5"/>
                    <a:pt x="0" y="5"/>
                    <a:pt x="16" y="34"/>
                  </a:cubicBezTo>
                  <a:cubicBezTo>
                    <a:pt x="11" y="27"/>
                    <a:pt x="8" y="5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7" name="Freeform 81">
              <a:extLst>
                <a:ext uri="{FF2B5EF4-FFF2-40B4-BE49-F238E27FC236}">
                  <a16:creationId xmlns:a16="http://schemas.microsoft.com/office/drawing/2014/main" id="{CC7B17B5-3ADE-46F4-84B8-9794B3C5F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709"/>
              <a:ext cx="147" cy="94"/>
            </a:xfrm>
            <a:custGeom>
              <a:avLst/>
              <a:gdLst>
                <a:gd name="T0" fmla="*/ 0 w 59"/>
                <a:gd name="T1" fmla="*/ 287 h 35"/>
                <a:gd name="T2" fmla="*/ 558 w 59"/>
                <a:gd name="T3" fmla="*/ 0 h 35"/>
                <a:gd name="T4" fmla="*/ 912 w 59"/>
                <a:gd name="T5" fmla="*/ 677 h 35"/>
                <a:gd name="T6" fmla="*/ 508 w 59"/>
                <a:gd name="T7" fmla="*/ 137 h 35"/>
                <a:gd name="T8" fmla="*/ 0 w 59"/>
                <a:gd name="T9" fmla="*/ 28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5">
                  <a:moveTo>
                    <a:pt x="0" y="15"/>
                  </a:moveTo>
                  <a:cubicBezTo>
                    <a:pt x="11" y="10"/>
                    <a:pt x="34" y="0"/>
                    <a:pt x="36" y="0"/>
                  </a:cubicBezTo>
                  <a:cubicBezTo>
                    <a:pt x="39" y="0"/>
                    <a:pt x="53" y="26"/>
                    <a:pt x="59" y="35"/>
                  </a:cubicBezTo>
                  <a:cubicBezTo>
                    <a:pt x="50" y="21"/>
                    <a:pt x="40" y="7"/>
                    <a:pt x="33" y="7"/>
                  </a:cubicBezTo>
                  <a:cubicBezTo>
                    <a:pt x="27" y="7"/>
                    <a:pt x="4" y="14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8" name="Freeform 82">
              <a:extLst>
                <a:ext uri="{FF2B5EF4-FFF2-40B4-BE49-F238E27FC236}">
                  <a16:creationId xmlns:a16="http://schemas.microsoft.com/office/drawing/2014/main" id="{A80831AA-982E-497D-AC01-D51FD1EED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507"/>
              <a:ext cx="246" cy="144"/>
            </a:xfrm>
            <a:custGeom>
              <a:avLst/>
              <a:gdLst>
                <a:gd name="T0" fmla="*/ 0 w 98"/>
                <a:gd name="T1" fmla="*/ 1024 h 54"/>
                <a:gd name="T2" fmla="*/ 1393 w 98"/>
                <a:gd name="T3" fmla="*/ 21 h 54"/>
                <a:gd name="T4" fmla="*/ 1551 w 98"/>
                <a:gd name="T5" fmla="*/ 205 h 54"/>
                <a:gd name="T6" fmla="*/ 0 w 98"/>
                <a:gd name="T7" fmla="*/ 102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" h="54">
                  <a:moveTo>
                    <a:pt x="0" y="54"/>
                  </a:moveTo>
                  <a:cubicBezTo>
                    <a:pt x="0" y="54"/>
                    <a:pt x="84" y="3"/>
                    <a:pt x="88" y="1"/>
                  </a:cubicBezTo>
                  <a:cubicBezTo>
                    <a:pt x="92" y="0"/>
                    <a:pt x="94" y="5"/>
                    <a:pt x="98" y="11"/>
                  </a:cubicBezTo>
                  <a:cubicBezTo>
                    <a:pt x="94" y="7"/>
                    <a:pt x="23" y="40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9" name="Freeform 83">
              <a:extLst>
                <a:ext uri="{FF2B5EF4-FFF2-40B4-BE49-F238E27FC236}">
                  <a16:creationId xmlns:a16="http://schemas.microsoft.com/office/drawing/2014/main" id="{1766269B-3288-4548-87D0-19BDE7EA8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013"/>
              <a:ext cx="232" cy="150"/>
            </a:xfrm>
            <a:custGeom>
              <a:avLst/>
              <a:gdLst>
                <a:gd name="T0" fmla="*/ 1444 w 93"/>
                <a:gd name="T1" fmla="*/ 137 h 56"/>
                <a:gd name="T2" fmla="*/ 0 w 93"/>
                <a:gd name="T3" fmla="*/ 1077 h 56"/>
                <a:gd name="T4" fmla="*/ 1444 w 93"/>
                <a:gd name="T5" fmla="*/ 13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56">
                  <a:moveTo>
                    <a:pt x="93" y="7"/>
                  </a:moveTo>
                  <a:cubicBezTo>
                    <a:pt x="80" y="0"/>
                    <a:pt x="9" y="45"/>
                    <a:pt x="0" y="56"/>
                  </a:cubicBezTo>
                  <a:cubicBezTo>
                    <a:pt x="8" y="49"/>
                    <a:pt x="84" y="5"/>
                    <a:pt x="9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0" name="Freeform 84">
              <a:extLst>
                <a:ext uri="{FF2B5EF4-FFF2-40B4-BE49-F238E27FC236}">
                  <a16:creationId xmlns:a16="http://schemas.microsoft.com/office/drawing/2014/main" id="{EE0289C8-D716-404E-8F6E-5D0F6B011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200"/>
              <a:ext cx="83" cy="136"/>
            </a:xfrm>
            <a:custGeom>
              <a:avLst/>
              <a:gdLst>
                <a:gd name="T0" fmla="*/ 0 w 33"/>
                <a:gd name="T1" fmla="*/ 0 h 51"/>
                <a:gd name="T2" fmla="*/ 526 w 33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1">
                  <a:moveTo>
                    <a:pt x="0" y="0"/>
                  </a:moveTo>
                  <a:cubicBezTo>
                    <a:pt x="0" y="0"/>
                    <a:pt x="28" y="51"/>
                    <a:pt x="33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1" name="Freeform 85">
              <a:extLst>
                <a:ext uri="{FF2B5EF4-FFF2-40B4-BE49-F238E27FC236}">
                  <a16:creationId xmlns:a16="http://schemas.microsoft.com/office/drawing/2014/main" id="{73253C2A-575A-403D-8880-6AD3BECD1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3229"/>
              <a:ext cx="155" cy="219"/>
            </a:xfrm>
            <a:custGeom>
              <a:avLst/>
              <a:gdLst>
                <a:gd name="T0" fmla="*/ 0 w 62"/>
                <a:gd name="T1" fmla="*/ 1562 h 82"/>
                <a:gd name="T2" fmla="*/ 770 w 62"/>
                <a:gd name="T3" fmla="*/ 0 h 82"/>
                <a:gd name="T4" fmla="*/ 0 w 62"/>
                <a:gd name="T5" fmla="*/ 1562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62" y="69"/>
                    <a:pt x="51" y="16"/>
                    <a:pt x="49" y="0"/>
                  </a:cubicBezTo>
                  <a:cubicBezTo>
                    <a:pt x="55" y="45"/>
                    <a:pt x="56" y="74"/>
                    <a:pt x="0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2" name="Freeform 86">
              <a:extLst>
                <a:ext uri="{FF2B5EF4-FFF2-40B4-BE49-F238E27FC236}">
                  <a16:creationId xmlns:a16="http://schemas.microsoft.com/office/drawing/2014/main" id="{9AC0CE44-ABFE-4F8E-88B1-3DFCA9A1A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3453"/>
              <a:ext cx="468" cy="80"/>
            </a:xfrm>
            <a:custGeom>
              <a:avLst/>
              <a:gdLst>
                <a:gd name="T0" fmla="*/ 0 w 187"/>
                <a:gd name="T1" fmla="*/ 0 h 30"/>
                <a:gd name="T2" fmla="*/ 2931 w 187"/>
                <a:gd name="T3" fmla="*/ 533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7" h="30">
                  <a:moveTo>
                    <a:pt x="0" y="0"/>
                  </a:moveTo>
                  <a:cubicBezTo>
                    <a:pt x="23" y="8"/>
                    <a:pt x="113" y="30"/>
                    <a:pt x="187" y="28"/>
                  </a:cubicBezTo>
                </a:path>
              </a:pathLst>
            </a:custGeom>
            <a:solidFill>
              <a:srgbClr val="7D8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3" name="Freeform 87">
              <a:extLst>
                <a:ext uri="{FF2B5EF4-FFF2-40B4-BE49-F238E27FC236}">
                  <a16:creationId xmlns:a16="http://schemas.microsoft.com/office/drawing/2014/main" id="{5D786F49-F3A3-44DF-B736-029F55D57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992"/>
              <a:ext cx="618" cy="373"/>
            </a:xfrm>
            <a:custGeom>
              <a:avLst/>
              <a:gdLst>
                <a:gd name="T0" fmla="*/ 1158 w 247"/>
                <a:gd name="T1" fmla="*/ 2385 h 140"/>
                <a:gd name="T2" fmla="*/ 1709 w 247"/>
                <a:gd name="T3" fmla="*/ 1966 h 140"/>
                <a:gd name="T4" fmla="*/ 1972 w 247"/>
                <a:gd name="T5" fmla="*/ 1817 h 140"/>
                <a:gd name="T6" fmla="*/ 3163 w 247"/>
                <a:gd name="T7" fmla="*/ 1172 h 140"/>
                <a:gd name="T8" fmla="*/ 3756 w 247"/>
                <a:gd name="T9" fmla="*/ 192 h 140"/>
                <a:gd name="T10" fmla="*/ 2617 w 247"/>
                <a:gd name="T11" fmla="*/ 645 h 140"/>
                <a:gd name="T12" fmla="*/ 1741 w 247"/>
                <a:gd name="T13" fmla="*/ 1548 h 140"/>
                <a:gd name="T14" fmla="*/ 1126 w 247"/>
                <a:gd name="T15" fmla="*/ 1988 h 140"/>
                <a:gd name="T16" fmla="*/ 896 w 247"/>
                <a:gd name="T17" fmla="*/ 1945 h 140"/>
                <a:gd name="T18" fmla="*/ 458 w 247"/>
                <a:gd name="T19" fmla="*/ 1156 h 140"/>
                <a:gd name="T20" fmla="*/ 220 w 247"/>
                <a:gd name="T21" fmla="*/ 1215 h 140"/>
                <a:gd name="T22" fmla="*/ 0 w 247"/>
                <a:gd name="T23" fmla="*/ 1250 h 140"/>
                <a:gd name="T24" fmla="*/ 595 w 247"/>
                <a:gd name="T25" fmla="*/ 2456 h 140"/>
                <a:gd name="T26" fmla="*/ 1158 w 247"/>
                <a:gd name="T27" fmla="*/ 2385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7" h="140">
                  <a:moveTo>
                    <a:pt x="74" y="126"/>
                  </a:moveTo>
                  <a:cubicBezTo>
                    <a:pt x="74" y="126"/>
                    <a:pt x="96" y="112"/>
                    <a:pt x="109" y="104"/>
                  </a:cubicBezTo>
                  <a:cubicBezTo>
                    <a:pt x="112" y="102"/>
                    <a:pt x="121" y="98"/>
                    <a:pt x="126" y="96"/>
                  </a:cubicBezTo>
                  <a:cubicBezTo>
                    <a:pt x="140" y="93"/>
                    <a:pt x="169" y="82"/>
                    <a:pt x="202" y="62"/>
                  </a:cubicBezTo>
                  <a:cubicBezTo>
                    <a:pt x="247" y="34"/>
                    <a:pt x="247" y="24"/>
                    <a:pt x="240" y="10"/>
                  </a:cubicBezTo>
                  <a:cubicBezTo>
                    <a:pt x="234" y="0"/>
                    <a:pt x="202" y="12"/>
                    <a:pt x="167" y="34"/>
                  </a:cubicBezTo>
                  <a:cubicBezTo>
                    <a:pt x="131" y="56"/>
                    <a:pt x="118" y="67"/>
                    <a:pt x="111" y="82"/>
                  </a:cubicBezTo>
                  <a:cubicBezTo>
                    <a:pt x="111" y="82"/>
                    <a:pt x="80" y="100"/>
                    <a:pt x="72" y="105"/>
                  </a:cubicBezTo>
                  <a:cubicBezTo>
                    <a:pt x="65" y="110"/>
                    <a:pt x="63" y="112"/>
                    <a:pt x="57" y="103"/>
                  </a:cubicBezTo>
                  <a:cubicBezTo>
                    <a:pt x="50" y="94"/>
                    <a:pt x="29" y="61"/>
                    <a:pt x="29" y="61"/>
                  </a:cubicBezTo>
                  <a:cubicBezTo>
                    <a:pt x="24" y="62"/>
                    <a:pt x="19" y="63"/>
                    <a:pt x="14" y="64"/>
                  </a:cubicBezTo>
                  <a:cubicBezTo>
                    <a:pt x="9" y="65"/>
                    <a:pt x="4" y="65"/>
                    <a:pt x="0" y="66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34"/>
                    <a:pt x="46" y="140"/>
                    <a:pt x="74" y="12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4" name="Freeform 88">
              <a:extLst>
                <a:ext uri="{FF2B5EF4-FFF2-40B4-BE49-F238E27FC236}">
                  <a16:creationId xmlns:a16="http://schemas.microsoft.com/office/drawing/2014/main" id="{5EAD662C-277F-4628-8F63-C553ADED3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3019"/>
              <a:ext cx="305" cy="202"/>
            </a:xfrm>
            <a:custGeom>
              <a:avLst/>
              <a:gdLst>
                <a:gd name="T0" fmla="*/ 1908 w 122"/>
                <a:gd name="T1" fmla="*/ 0 h 76"/>
                <a:gd name="T2" fmla="*/ 0 w 122"/>
                <a:gd name="T3" fmla="*/ 1236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2" h="76">
                  <a:moveTo>
                    <a:pt x="122" y="0"/>
                  </a:moveTo>
                  <a:cubicBezTo>
                    <a:pt x="120" y="13"/>
                    <a:pt x="30" y="76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5" name="Freeform 89">
              <a:extLst>
                <a:ext uri="{FF2B5EF4-FFF2-40B4-BE49-F238E27FC236}">
                  <a16:creationId xmlns:a16="http://schemas.microsoft.com/office/drawing/2014/main" id="{A7F9534C-99BC-4F2C-9E4D-19AC4F21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75"/>
              <a:ext cx="270" cy="288"/>
            </a:xfrm>
            <a:custGeom>
              <a:avLst/>
              <a:gdLst>
                <a:gd name="T0" fmla="*/ 1658 w 108"/>
                <a:gd name="T1" fmla="*/ 947 h 108"/>
                <a:gd name="T2" fmla="*/ 783 w 108"/>
                <a:gd name="T3" fmla="*/ 35 h 108"/>
                <a:gd name="T4" fmla="*/ 33 w 108"/>
                <a:gd name="T5" fmla="*/ 1101 h 108"/>
                <a:gd name="T6" fmla="*/ 908 w 108"/>
                <a:gd name="T7" fmla="*/ 2013 h 108"/>
                <a:gd name="T8" fmla="*/ 1658 w 108"/>
                <a:gd name="T9" fmla="*/ 94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106" y="50"/>
                  </a:moveTo>
                  <a:cubicBezTo>
                    <a:pt x="104" y="21"/>
                    <a:pt x="79" y="0"/>
                    <a:pt x="50" y="2"/>
                  </a:cubicBezTo>
                  <a:cubicBezTo>
                    <a:pt x="22" y="4"/>
                    <a:pt x="0" y="29"/>
                    <a:pt x="2" y="58"/>
                  </a:cubicBezTo>
                  <a:cubicBezTo>
                    <a:pt x="4" y="86"/>
                    <a:pt x="29" y="108"/>
                    <a:pt x="58" y="106"/>
                  </a:cubicBezTo>
                  <a:cubicBezTo>
                    <a:pt x="87" y="104"/>
                    <a:pt x="108" y="79"/>
                    <a:pt x="106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6" name="Freeform 90">
              <a:extLst>
                <a:ext uri="{FF2B5EF4-FFF2-40B4-BE49-F238E27FC236}">
                  <a16:creationId xmlns:a16="http://schemas.microsoft.com/office/drawing/2014/main" id="{406E9E53-C2D3-41FA-8273-15FAD8294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779"/>
              <a:ext cx="75" cy="80"/>
            </a:xfrm>
            <a:custGeom>
              <a:avLst/>
              <a:gdLst>
                <a:gd name="T0" fmla="*/ 470 w 30"/>
                <a:gd name="T1" fmla="*/ 264 h 30"/>
                <a:gd name="T2" fmla="*/ 220 w 30"/>
                <a:gd name="T3" fmla="*/ 0 h 30"/>
                <a:gd name="T4" fmla="*/ 20 w 30"/>
                <a:gd name="T5" fmla="*/ 307 h 30"/>
                <a:gd name="T6" fmla="*/ 250 w 30"/>
                <a:gd name="T7" fmla="*/ 547 h 30"/>
                <a:gd name="T8" fmla="*/ 470 w 30"/>
                <a:gd name="T9" fmla="*/ 26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cubicBezTo>
                    <a:pt x="29" y="6"/>
                    <a:pt x="22" y="0"/>
                    <a:pt x="14" y="0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4"/>
                    <a:pt x="8" y="30"/>
                    <a:pt x="16" y="29"/>
                  </a:cubicBezTo>
                  <a:cubicBezTo>
                    <a:pt x="24" y="29"/>
                    <a:pt x="30" y="22"/>
                    <a:pt x="30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7" name="Freeform 91">
              <a:extLst>
                <a:ext uri="{FF2B5EF4-FFF2-40B4-BE49-F238E27FC236}">
                  <a16:creationId xmlns:a16="http://schemas.microsoft.com/office/drawing/2014/main" id="{CE244BCC-2C11-4C25-B599-BD345DC03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101"/>
              <a:ext cx="150" cy="160"/>
            </a:xfrm>
            <a:custGeom>
              <a:avLst/>
              <a:gdLst>
                <a:gd name="T0" fmla="*/ 925 w 60"/>
                <a:gd name="T1" fmla="*/ 533 h 60"/>
                <a:gd name="T2" fmla="*/ 438 w 60"/>
                <a:gd name="T3" fmla="*/ 21 h 60"/>
                <a:gd name="T4" fmla="*/ 33 w 60"/>
                <a:gd name="T5" fmla="*/ 605 h 60"/>
                <a:gd name="T6" fmla="*/ 500 w 60"/>
                <a:gd name="T7" fmla="*/ 1101 h 60"/>
                <a:gd name="T8" fmla="*/ 925 w 60"/>
                <a:gd name="T9" fmla="*/ 53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28"/>
                  </a:moveTo>
                  <a:cubicBezTo>
                    <a:pt x="58" y="12"/>
                    <a:pt x="44" y="0"/>
                    <a:pt x="28" y="1"/>
                  </a:cubicBezTo>
                  <a:cubicBezTo>
                    <a:pt x="12" y="2"/>
                    <a:pt x="0" y="16"/>
                    <a:pt x="2" y="32"/>
                  </a:cubicBezTo>
                  <a:cubicBezTo>
                    <a:pt x="3" y="48"/>
                    <a:pt x="16" y="60"/>
                    <a:pt x="32" y="58"/>
                  </a:cubicBezTo>
                  <a:cubicBezTo>
                    <a:pt x="48" y="57"/>
                    <a:pt x="60" y="43"/>
                    <a:pt x="59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8" name="Freeform 92">
              <a:extLst>
                <a:ext uri="{FF2B5EF4-FFF2-40B4-BE49-F238E27FC236}">
                  <a16:creationId xmlns:a16="http://schemas.microsoft.com/office/drawing/2014/main" id="{FAF381FF-66A1-4F03-BDCD-7AAA30E0A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149"/>
              <a:ext cx="60" cy="64"/>
            </a:xfrm>
            <a:custGeom>
              <a:avLst/>
              <a:gdLst>
                <a:gd name="T0" fmla="*/ 375 w 24"/>
                <a:gd name="T1" fmla="*/ 205 h 24"/>
                <a:gd name="T2" fmla="*/ 175 w 24"/>
                <a:gd name="T3" fmla="*/ 0 h 24"/>
                <a:gd name="T4" fmla="*/ 20 w 24"/>
                <a:gd name="T5" fmla="*/ 248 h 24"/>
                <a:gd name="T6" fmla="*/ 208 w 24"/>
                <a:gd name="T7" fmla="*/ 435 h 24"/>
                <a:gd name="T8" fmla="*/ 375 w 24"/>
                <a:gd name="T9" fmla="*/ 20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11"/>
                  </a:moveTo>
                  <a:cubicBezTo>
                    <a:pt x="23" y="4"/>
                    <a:pt x="18" y="0"/>
                    <a:pt x="11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3"/>
                  </a:cubicBezTo>
                  <a:cubicBezTo>
                    <a:pt x="19" y="23"/>
                    <a:pt x="24" y="17"/>
                    <a:pt x="24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9" name="Freeform 93">
              <a:extLst>
                <a:ext uri="{FF2B5EF4-FFF2-40B4-BE49-F238E27FC236}">
                  <a16:creationId xmlns:a16="http://schemas.microsoft.com/office/drawing/2014/main" id="{1D2CDFCC-68A8-4B28-A7E2-D69780B5C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000"/>
              <a:ext cx="147" cy="160"/>
            </a:xfrm>
            <a:custGeom>
              <a:avLst/>
              <a:gdLst>
                <a:gd name="T0" fmla="*/ 899 w 59"/>
                <a:gd name="T1" fmla="*/ 533 h 60"/>
                <a:gd name="T2" fmla="*/ 416 w 59"/>
                <a:gd name="T3" fmla="*/ 21 h 60"/>
                <a:gd name="T4" fmla="*/ 12 w 59"/>
                <a:gd name="T5" fmla="*/ 605 h 60"/>
                <a:gd name="T6" fmla="*/ 496 w 59"/>
                <a:gd name="T7" fmla="*/ 1117 h 60"/>
                <a:gd name="T8" fmla="*/ 899 w 59"/>
                <a:gd name="T9" fmla="*/ 53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58" y="28"/>
                  </a:moveTo>
                  <a:cubicBezTo>
                    <a:pt x="57" y="12"/>
                    <a:pt x="43" y="0"/>
                    <a:pt x="27" y="1"/>
                  </a:cubicBezTo>
                  <a:cubicBezTo>
                    <a:pt x="12" y="2"/>
                    <a:pt x="0" y="16"/>
                    <a:pt x="1" y="32"/>
                  </a:cubicBezTo>
                  <a:cubicBezTo>
                    <a:pt x="2" y="48"/>
                    <a:pt x="16" y="60"/>
                    <a:pt x="32" y="59"/>
                  </a:cubicBezTo>
                  <a:cubicBezTo>
                    <a:pt x="47" y="57"/>
                    <a:pt x="59" y="44"/>
                    <a:pt x="58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0" name="Freeform 94">
              <a:extLst>
                <a:ext uri="{FF2B5EF4-FFF2-40B4-BE49-F238E27FC236}">
                  <a16:creationId xmlns:a16="http://schemas.microsoft.com/office/drawing/2014/main" id="{446B6D4F-D68C-497E-96C5-152302EAE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48"/>
              <a:ext cx="63" cy="64"/>
            </a:xfrm>
            <a:custGeom>
              <a:avLst/>
              <a:gdLst>
                <a:gd name="T0" fmla="*/ 381 w 25"/>
                <a:gd name="T1" fmla="*/ 205 h 24"/>
                <a:gd name="T2" fmla="*/ 192 w 25"/>
                <a:gd name="T3" fmla="*/ 0 h 24"/>
                <a:gd name="T4" fmla="*/ 20 w 25"/>
                <a:gd name="T5" fmla="*/ 248 h 24"/>
                <a:gd name="T6" fmla="*/ 209 w 25"/>
                <a:gd name="T7" fmla="*/ 456 h 24"/>
                <a:gd name="T8" fmla="*/ 381 w 25"/>
                <a:gd name="T9" fmla="*/ 20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4" y="11"/>
                  </a:moveTo>
                  <a:cubicBezTo>
                    <a:pt x="24" y="5"/>
                    <a:pt x="18" y="0"/>
                    <a:pt x="12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4"/>
                  </a:cubicBezTo>
                  <a:cubicBezTo>
                    <a:pt x="20" y="23"/>
                    <a:pt x="25" y="17"/>
                    <a:pt x="24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1" name="Freeform 95">
              <a:extLst>
                <a:ext uri="{FF2B5EF4-FFF2-40B4-BE49-F238E27FC236}">
                  <a16:creationId xmlns:a16="http://schemas.microsoft.com/office/drawing/2014/main" id="{9742AEC5-B398-48E7-9727-A646880FA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845"/>
              <a:ext cx="128" cy="136"/>
            </a:xfrm>
            <a:custGeom>
              <a:avLst/>
              <a:gdLst>
                <a:gd name="T0" fmla="*/ 788 w 51"/>
                <a:gd name="T1" fmla="*/ 456 h 51"/>
                <a:gd name="T2" fmla="*/ 379 w 51"/>
                <a:gd name="T3" fmla="*/ 21 h 51"/>
                <a:gd name="T4" fmla="*/ 20 w 51"/>
                <a:gd name="T5" fmla="*/ 512 h 51"/>
                <a:gd name="T6" fmla="*/ 429 w 51"/>
                <a:gd name="T7" fmla="*/ 947 h 51"/>
                <a:gd name="T8" fmla="*/ 788 w 51"/>
                <a:gd name="T9" fmla="*/ 45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50" y="24"/>
                  </a:moveTo>
                  <a:cubicBezTo>
                    <a:pt x="49" y="10"/>
                    <a:pt x="37" y="0"/>
                    <a:pt x="24" y="1"/>
                  </a:cubicBezTo>
                  <a:cubicBezTo>
                    <a:pt x="10" y="2"/>
                    <a:pt x="0" y="14"/>
                    <a:pt x="1" y="27"/>
                  </a:cubicBezTo>
                  <a:cubicBezTo>
                    <a:pt x="2" y="41"/>
                    <a:pt x="14" y="51"/>
                    <a:pt x="27" y="50"/>
                  </a:cubicBezTo>
                  <a:cubicBezTo>
                    <a:pt x="41" y="49"/>
                    <a:pt x="51" y="37"/>
                    <a:pt x="50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2" name="Freeform 96">
              <a:extLst>
                <a:ext uri="{FF2B5EF4-FFF2-40B4-BE49-F238E27FC236}">
                  <a16:creationId xmlns:a16="http://schemas.microsoft.com/office/drawing/2014/main" id="{F355465C-5D73-4983-BCEC-C68C4468F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885"/>
              <a:ext cx="52" cy="56"/>
            </a:xfrm>
            <a:custGeom>
              <a:avLst/>
              <a:gdLst>
                <a:gd name="T0" fmla="*/ 307 w 21"/>
                <a:gd name="T1" fmla="*/ 192 h 21"/>
                <a:gd name="T2" fmla="*/ 154 w 21"/>
                <a:gd name="T3" fmla="*/ 21 h 21"/>
                <a:gd name="T4" fmla="*/ 12 w 21"/>
                <a:gd name="T5" fmla="*/ 205 h 21"/>
                <a:gd name="T6" fmla="*/ 166 w 21"/>
                <a:gd name="T7" fmla="*/ 376 h 21"/>
                <a:gd name="T8" fmla="*/ 307 w 21"/>
                <a:gd name="T9" fmla="*/ 19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0" y="10"/>
                  </a:moveTo>
                  <a:cubicBezTo>
                    <a:pt x="20" y="4"/>
                    <a:pt x="15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7"/>
                    <a:pt x="6" y="21"/>
                    <a:pt x="11" y="20"/>
                  </a:cubicBezTo>
                  <a:cubicBezTo>
                    <a:pt x="17" y="20"/>
                    <a:pt x="21" y="15"/>
                    <a:pt x="20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3" name="Line 97">
              <a:extLst>
                <a:ext uri="{FF2B5EF4-FFF2-40B4-BE49-F238E27FC236}">
                  <a16:creationId xmlns:a16="http://schemas.microsoft.com/office/drawing/2014/main" id="{D1DF5827-B5E4-45B1-9353-30D898218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2" y="1939"/>
              <a:ext cx="135" cy="23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4" name="Freeform 98">
              <a:extLst>
                <a:ext uri="{FF2B5EF4-FFF2-40B4-BE49-F238E27FC236}">
                  <a16:creationId xmlns:a16="http://schemas.microsoft.com/office/drawing/2014/main" id="{3B458595-FFE7-4E79-B169-15CDEB112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232"/>
              <a:ext cx="721" cy="523"/>
            </a:xfrm>
            <a:custGeom>
              <a:avLst/>
              <a:gdLst>
                <a:gd name="T0" fmla="*/ 426 w 288"/>
                <a:gd name="T1" fmla="*/ 2506 h 196"/>
                <a:gd name="T2" fmla="*/ 3998 w 288"/>
                <a:gd name="T3" fmla="*/ 0 h 196"/>
                <a:gd name="T4" fmla="*/ 4048 w 288"/>
                <a:gd name="T5" fmla="*/ 21 h 196"/>
                <a:gd name="T6" fmla="*/ 4519 w 288"/>
                <a:gd name="T7" fmla="*/ 363 h 196"/>
                <a:gd name="T8" fmla="*/ 959 w 288"/>
                <a:gd name="T9" fmla="*/ 2962 h 196"/>
                <a:gd name="T10" fmla="*/ 721 w 288"/>
                <a:gd name="T11" fmla="*/ 3517 h 196"/>
                <a:gd name="T12" fmla="*/ 739 w 288"/>
                <a:gd name="T13" fmla="*/ 3533 h 196"/>
                <a:gd name="T14" fmla="*/ 63 w 288"/>
                <a:gd name="T15" fmla="*/ 3725 h 196"/>
                <a:gd name="T16" fmla="*/ 426 w 288"/>
                <a:gd name="T17" fmla="*/ 2506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196">
                  <a:moveTo>
                    <a:pt x="27" y="132"/>
                  </a:moveTo>
                  <a:cubicBezTo>
                    <a:pt x="43" y="122"/>
                    <a:pt x="233" y="13"/>
                    <a:pt x="255" y="0"/>
                  </a:cubicBezTo>
                  <a:cubicBezTo>
                    <a:pt x="257" y="0"/>
                    <a:pt x="258" y="1"/>
                    <a:pt x="258" y="1"/>
                  </a:cubicBezTo>
                  <a:cubicBezTo>
                    <a:pt x="288" y="19"/>
                    <a:pt x="288" y="19"/>
                    <a:pt x="288" y="19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0" y="162"/>
                    <a:pt x="46" y="185"/>
                    <a:pt x="46" y="185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34" y="191"/>
                    <a:pt x="19" y="195"/>
                    <a:pt x="4" y="196"/>
                  </a:cubicBezTo>
                  <a:cubicBezTo>
                    <a:pt x="0" y="157"/>
                    <a:pt x="9" y="143"/>
                    <a:pt x="27" y="1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5" name="Freeform 99">
              <a:extLst>
                <a:ext uri="{FF2B5EF4-FFF2-40B4-BE49-F238E27FC236}">
                  <a16:creationId xmlns:a16="http://schemas.microsoft.com/office/drawing/2014/main" id="{C1AEE347-3A68-4A17-B439-AA275F122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3243"/>
              <a:ext cx="90" cy="178"/>
            </a:xfrm>
            <a:custGeom>
              <a:avLst/>
              <a:gdLst>
                <a:gd name="T0" fmla="*/ 0 w 36"/>
                <a:gd name="T1" fmla="*/ 1257 h 67"/>
                <a:gd name="T2" fmla="*/ 533 w 36"/>
                <a:gd name="T3" fmla="*/ 0 h 67"/>
                <a:gd name="T4" fmla="*/ 563 w 36"/>
                <a:gd name="T5" fmla="*/ 396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7">
                  <a:moveTo>
                    <a:pt x="0" y="67"/>
                  </a:moveTo>
                  <a:cubicBezTo>
                    <a:pt x="30" y="48"/>
                    <a:pt x="34" y="18"/>
                    <a:pt x="34" y="0"/>
                  </a:cubicBezTo>
                  <a:cubicBezTo>
                    <a:pt x="36" y="21"/>
                    <a:pt x="36" y="21"/>
                    <a:pt x="36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6" name="Freeform 100">
              <a:extLst>
                <a:ext uri="{FF2B5EF4-FFF2-40B4-BE49-F238E27FC236}">
                  <a16:creationId xmlns:a16="http://schemas.microsoft.com/office/drawing/2014/main" id="{B4FE2A21-2577-4BCC-91A9-0C3773A42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91"/>
              <a:ext cx="195" cy="146"/>
            </a:xfrm>
            <a:custGeom>
              <a:avLst/>
              <a:gdLst>
                <a:gd name="T0" fmla="*/ 1220 w 78"/>
                <a:gd name="T1" fmla="*/ 260 h 55"/>
                <a:gd name="T2" fmla="*/ 1208 w 78"/>
                <a:gd name="T3" fmla="*/ 247 h 55"/>
                <a:gd name="T4" fmla="*/ 938 w 78"/>
                <a:gd name="T5" fmla="*/ 77 h 55"/>
                <a:gd name="T6" fmla="*/ 125 w 78"/>
                <a:gd name="T7" fmla="*/ 634 h 55"/>
                <a:gd name="T8" fmla="*/ 113 w 78"/>
                <a:gd name="T9" fmla="*/ 1009 h 55"/>
                <a:gd name="T10" fmla="*/ 125 w 78"/>
                <a:gd name="T11" fmla="*/ 103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55">
                  <a:moveTo>
                    <a:pt x="78" y="14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3" y="5"/>
                    <a:pt x="67" y="0"/>
                    <a:pt x="60" y="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9"/>
                    <a:pt x="2" y="46"/>
                    <a:pt x="7" y="54"/>
                  </a:cubicBezTo>
                  <a:cubicBezTo>
                    <a:pt x="8" y="55"/>
                    <a:pt x="8" y="55"/>
                    <a:pt x="8" y="5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7" name="Freeform 101">
              <a:extLst>
                <a:ext uri="{FF2B5EF4-FFF2-40B4-BE49-F238E27FC236}">
                  <a16:creationId xmlns:a16="http://schemas.microsoft.com/office/drawing/2014/main" id="{28EFEFA2-1936-4531-BDB7-C7444D125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960"/>
              <a:ext cx="248" cy="312"/>
            </a:xfrm>
            <a:custGeom>
              <a:avLst/>
              <a:gdLst>
                <a:gd name="T0" fmla="*/ 185 w 248"/>
                <a:gd name="T1" fmla="*/ 109 h 312"/>
                <a:gd name="T2" fmla="*/ 193 w 248"/>
                <a:gd name="T3" fmla="*/ 85 h 312"/>
                <a:gd name="T4" fmla="*/ 165 w 248"/>
                <a:gd name="T5" fmla="*/ 0 h 312"/>
                <a:gd name="T6" fmla="*/ 0 w 248"/>
                <a:gd name="T7" fmla="*/ 91 h 312"/>
                <a:gd name="T8" fmla="*/ 65 w 248"/>
                <a:gd name="T9" fmla="*/ 165 h 312"/>
                <a:gd name="T10" fmla="*/ 90 w 248"/>
                <a:gd name="T11" fmla="*/ 171 h 312"/>
                <a:gd name="T12" fmla="*/ 110 w 248"/>
                <a:gd name="T13" fmla="*/ 184 h 312"/>
                <a:gd name="T14" fmla="*/ 163 w 248"/>
                <a:gd name="T15" fmla="*/ 280 h 312"/>
                <a:gd name="T16" fmla="*/ 205 w 248"/>
                <a:gd name="T17" fmla="*/ 312 h 312"/>
                <a:gd name="T18" fmla="*/ 225 w 248"/>
                <a:gd name="T19" fmla="*/ 299 h 312"/>
                <a:gd name="T20" fmla="*/ 228 w 248"/>
                <a:gd name="T21" fmla="*/ 299 h 312"/>
                <a:gd name="T22" fmla="*/ 248 w 248"/>
                <a:gd name="T23" fmla="*/ 285 h 312"/>
                <a:gd name="T24" fmla="*/ 243 w 248"/>
                <a:gd name="T25" fmla="*/ 229 h 312"/>
                <a:gd name="T26" fmla="*/ 188 w 248"/>
                <a:gd name="T27" fmla="*/ 133 h 312"/>
                <a:gd name="T28" fmla="*/ 185 w 248"/>
                <a:gd name="T29" fmla="*/ 109 h 3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312">
                  <a:moveTo>
                    <a:pt x="185" y="109"/>
                  </a:moveTo>
                  <a:lnTo>
                    <a:pt x="193" y="85"/>
                  </a:lnTo>
                  <a:lnTo>
                    <a:pt x="165" y="0"/>
                  </a:lnTo>
                  <a:lnTo>
                    <a:pt x="0" y="91"/>
                  </a:lnTo>
                  <a:lnTo>
                    <a:pt x="65" y="165"/>
                  </a:lnTo>
                  <a:lnTo>
                    <a:pt x="90" y="171"/>
                  </a:lnTo>
                  <a:lnTo>
                    <a:pt x="110" y="184"/>
                  </a:lnTo>
                  <a:lnTo>
                    <a:pt x="163" y="280"/>
                  </a:lnTo>
                  <a:lnTo>
                    <a:pt x="205" y="312"/>
                  </a:lnTo>
                  <a:lnTo>
                    <a:pt x="225" y="299"/>
                  </a:lnTo>
                  <a:lnTo>
                    <a:pt x="228" y="299"/>
                  </a:lnTo>
                  <a:lnTo>
                    <a:pt x="248" y="285"/>
                  </a:lnTo>
                  <a:lnTo>
                    <a:pt x="243" y="229"/>
                  </a:lnTo>
                  <a:lnTo>
                    <a:pt x="188" y="133"/>
                  </a:lnTo>
                  <a:lnTo>
                    <a:pt x="185" y="10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8" name="Freeform 102">
              <a:extLst>
                <a:ext uri="{FF2B5EF4-FFF2-40B4-BE49-F238E27FC236}">
                  <a16:creationId xmlns:a16="http://schemas.microsoft.com/office/drawing/2014/main" id="{9BA9144E-81CF-4089-A2F6-C4718C9CC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656"/>
              <a:ext cx="1010" cy="1523"/>
            </a:xfrm>
            <a:custGeom>
              <a:avLst/>
              <a:gdLst>
                <a:gd name="T0" fmla="*/ 6313 w 404"/>
                <a:gd name="T1" fmla="*/ 10322 h 571"/>
                <a:gd name="T2" fmla="*/ 5438 w 404"/>
                <a:gd name="T3" fmla="*/ 10722 h 571"/>
                <a:gd name="T4" fmla="*/ 3020 w 404"/>
                <a:gd name="T5" fmla="*/ 9733 h 571"/>
                <a:gd name="T6" fmla="*/ 470 w 404"/>
                <a:gd name="T7" fmla="*/ 6874 h 571"/>
                <a:gd name="T8" fmla="*/ 783 w 404"/>
                <a:gd name="T9" fmla="*/ 4460 h 571"/>
                <a:gd name="T10" fmla="*/ 0 w 404"/>
                <a:gd name="T11" fmla="*/ 1102 h 571"/>
                <a:gd name="T12" fmla="*/ 1333 w 404"/>
                <a:gd name="T13" fmla="*/ 0 h 5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4" h="571">
                  <a:moveTo>
                    <a:pt x="404" y="544"/>
                  </a:moveTo>
                  <a:cubicBezTo>
                    <a:pt x="404" y="544"/>
                    <a:pt x="386" y="559"/>
                    <a:pt x="348" y="565"/>
                  </a:cubicBezTo>
                  <a:cubicBezTo>
                    <a:pt x="309" y="571"/>
                    <a:pt x="307" y="558"/>
                    <a:pt x="193" y="513"/>
                  </a:cubicBezTo>
                  <a:cubicBezTo>
                    <a:pt x="78" y="467"/>
                    <a:pt x="33" y="407"/>
                    <a:pt x="30" y="362"/>
                  </a:cubicBezTo>
                  <a:cubicBezTo>
                    <a:pt x="27" y="317"/>
                    <a:pt x="42" y="308"/>
                    <a:pt x="50" y="235"/>
                  </a:cubicBezTo>
                  <a:cubicBezTo>
                    <a:pt x="57" y="161"/>
                    <a:pt x="0" y="58"/>
                    <a:pt x="0" y="58"/>
                  </a:cubicBezTo>
                  <a:cubicBezTo>
                    <a:pt x="85" y="0"/>
                    <a:pt x="85" y="0"/>
                    <a:pt x="8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9" name="Freeform 103">
              <a:extLst>
                <a:ext uri="{FF2B5EF4-FFF2-40B4-BE49-F238E27FC236}">
                  <a16:creationId xmlns:a16="http://schemas.microsoft.com/office/drawing/2014/main" id="{8B99BFB7-D963-47D1-9768-CA48E4ABC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240"/>
              <a:ext cx="715" cy="693"/>
            </a:xfrm>
            <a:custGeom>
              <a:avLst/>
              <a:gdLst>
                <a:gd name="T0" fmla="*/ 738 w 286"/>
                <a:gd name="T1" fmla="*/ 2956 h 260"/>
                <a:gd name="T2" fmla="*/ 0 w 286"/>
                <a:gd name="T3" fmla="*/ 1455 h 260"/>
                <a:gd name="T4" fmla="*/ 2000 w 286"/>
                <a:gd name="T5" fmla="*/ 0 h 260"/>
                <a:gd name="T6" fmla="*/ 4470 w 286"/>
                <a:gd name="T7" fmla="*/ 4923 h 2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6" h="260">
                  <a:moveTo>
                    <a:pt x="47" y="156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40" y="38"/>
                    <a:pt x="72" y="18"/>
                    <a:pt x="128" y="0"/>
                  </a:cubicBezTo>
                  <a:cubicBezTo>
                    <a:pt x="286" y="260"/>
                    <a:pt x="286" y="260"/>
                    <a:pt x="286" y="2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0" name="Freeform 104">
              <a:extLst>
                <a:ext uri="{FF2B5EF4-FFF2-40B4-BE49-F238E27FC236}">
                  <a16:creationId xmlns:a16="http://schemas.microsoft.com/office/drawing/2014/main" id="{8E1D6D51-1A11-477E-B33E-97143FB77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147"/>
              <a:ext cx="222" cy="221"/>
            </a:xfrm>
            <a:custGeom>
              <a:avLst/>
              <a:gdLst>
                <a:gd name="T0" fmla="*/ 449 w 89"/>
                <a:gd name="T1" fmla="*/ 1566 h 83"/>
                <a:gd name="T2" fmla="*/ 0 w 89"/>
                <a:gd name="T3" fmla="*/ 682 h 83"/>
                <a:gd name="T4" fmla="*/ 915 w 89"/>
                <a:gd name="T5" fmla="*/ 0 h 83"/>
                <a:gd name="T6" fmla="*/ 1382 w 89"/>
                <a:gd name="T7" fmla="*/ 908 h 83"/>
                <a:gd name="T8" fmla="*/ 449 w 89"/>
                <a:gd name="T9" fmla="*/ 1566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3">
                  <a:moveTo>
                    <a:pt x="29" y="8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0" y="24"/>
                    <a:pt x="48" y="2"/>
                    <a:pt x="59" y="0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8"/>
                    <a:pt x="47" y="69"/>
                    <a:pt x="29" y="8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1" name="Freeform 105">
              <a:extLst>
                <a:ext uri="{FF2B5EF4-FFF2-40B4-BE49-F238E27FC236}">
                  <a16:creationId xmlns:a16="http://schemas.microsoft.com/office/drawing/2014/main" id="{BFA4ED3B-5D88-4536-9CDF-1C045DD54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069"/>
              <a:ext cx="95" cy="62"/>
            </a:xfrm>
            <a:custGeom>
              <a:avLst/>
              <a:gdLst>
                <a:gd name="T0" fmla="*/ 0 w 95"/>
                <a:gd name="T1" fmla="*/ 62 h 62"/>
                <a:gd name="T2" fmla="*/ 48 w 95"/>
                <a:gd name="T3" fmla="*/ 32 h 62"/>
                <a:gd name="T4" fmla="*/ 95 w 95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62">
                  <a:moveTo>
                    <a:pt x="0" y="62"/>
                  </a:moveTo>
                  <a:lnTo>
                    <a:pt x="48" y="32"/>
                  </a:lnTo>
                  <a:lnTo>
                    <a:pt x="95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2" name="Freeform 106">
              <a:extLst>
                <a:ext uri="{FF2B5EF4-FFF2-40B4-BE49-F238E27FC236}">
                  <a16:creationId xmlns:a16="http://schemas.microsoft.com/office/drawing/2014/main" id="{9E60931F-521F-4FE6-9B9A-7DC884DF7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3" name="Freeform 107">
              <a:extLst>
                <a:ext uri="{FF2B5EF4-FFF2-40B4-BE49-F238E27FC236}">
                  <a16:creationId xmlns:a16="http://schemas.microsoft.com/office/drawing/2014/main" id="{483A5084-69D2-44FF-97ED-A145FB2D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189"/>
              <a:ext cx="80" cy="51"/>
            </a:xfrm>
            <a:custGeom>
              <a:avLst/>
              <a:gdLst>
                <a:gd name="T0" fmla="*/ 0 w 80"/>
                <a:gd name="T1" fmla="*/ 51 h 51"/>
                <a:gd name="T2" fmla="*/ 40 w 80"/>
                <a:gd name="T3" fmla="*/ 27 h 51"/>
                <a:gd name="T4" fmla="*/ 80 w 80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51">
                  <a:moveTo>
                    <a:pt x="0" y="51"/>
                  </a:moveTo>
                  <a:lnTo>
                    <a:pt x="40" y="27"/>
                  </a:lnTo>
                  <a:lnTo>
                    <a:pt x="8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4" name="Freeform 108">
              <a:extLst>
                <a:ext uri="{FF2B5EF4-FFF2-40B4-BE49-F238E27FC236}">
                  <a16:creationId xmlns:a16="http://schemas.microsoft.com/office/drawing/2014/main" id="{54EC14D0-27EA-4330-BD55-06139FDB6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0"/>
            </a:xfrm>
            <a:custGeom>
              <a:avLst/>
              <a:gdLst>
                <a:gd name="T0" fmla="*/ 122 w 122"/>
                <a:gd name="T1" fmla="*/ 0 h 80"/>
                <a:gd name="T2" fmla="*/ 62 w 122"/>
                <a:gd name="T3" fmla="*/ 40 h 80"/>
                <a:gd name="T4" fmla="*/ 60 w 122"/>
                <a:gd name="T5" fmla="*/ 40 h 80"/>
                <a:gd name="T6" fmla="*/ 0 w 12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80">
                  <a:moveTo>
                    <a:pt x="122" y="0"/>
                  </a:moveTo>
                  <a:lnTo>
                    <a:pt x="62" y="40"/>
                  </a:lnTo>
                  <a:lnTo>
                    <a:pt x="60" y="40"/>
                  </a:lnTo>
                  <a:lnTo>
                    <a:pt x="0" y="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5" name="Freeform 109">
              <a:extLst>
                <a:ext uri="{FF2B5EF4-FFF2-40B4-BE49-F238E27FC236}">
                  <a16:creationId xmlns:a16="http://schemas.microsoft.com/office/drawing/2014/main" id="{46F8BED7-052A-4FDA-AECE-5327746A0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581"/>
              <a:ext cx="255" cy="190"/>
            </a:xfrm>
            <a:custGeom>
              <a:avLst/>
              <a:gdLst>
                <a:gd name="T0" fmla="*/ 1458 w 102"/>
                <a:gd name="T1" fmla="*/ 0 h 71"/>
                <a:gd name="T2" fmla="*/ 1583 w 102"/>
                <a:gd name="T3" fmla="*/ 209 h 71"/>
                <a:gd name="T4" fmla="*/ 95 w 102"/>
                <a:gd name="T5" fmla="*/ 1359 h 71"/>
                <a:gd name="T6" fmla="*/ 0 w 102"/>
                <a:gd name="T7" fmla="*/ 1132 h 71"/>
                <a:gd name="T8" fmla="*/ 1458 w 10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1">
                  <a:moveTo>
                    <a:pt x="93" y="0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2" y="17"/>
                    <a:pt x="22" y="70"/>
                    <a:pt x="6" y="7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3" y="40"/>
                    <a:pt x="75" y="14"/>
                    <a:pt x="93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6" name="Freeform 110">
              <a:extLst>
                <a:ext uri="{FF2B5EF4-FFF2-40B4-BE49-F238E27FC236}">
                  <a16:creationId xmlns:a16="http://schemas.microsoft.com/office/drawing/2014/main" id="{4C9CB926-B93D-4CE1-B671-A7B7E5FBD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95"/>
              <a:ext cx="290" cy="208"/>
            </a:xfrm>
            <a:custGeom>
              <a:avLst/>
              <a:gdLst>
                <a:gd name="T0" fmla="*/ 113 w 116"/>
                <a:gd name="T1" fmla="*/ 1195 h 78"/>
                <a:gd name="T2" fmla="*/ 125 w 116"/>
                <a:gd name="T3" fmla="*/ 1251 h 78"/>
                <a:gd name="T4" fmla="*/ 1613 w 116"/>
                <a:gd name="T5" fmla="*/ 115 h 78"/>
                <a:gd name="T6" fmla="*/ 1595 w 116"/>
                <a:gd name="T7" fmla="*/ 77 h 78"/>
                <a:gd name="T8" fmla="*/ 1800 w 116"/>
                <a:gd name="T9" fmla="*/ 77 h 78"/>
                <a:gd name="T10" fmla="*/ 125 w 116"/>
                <a:gd name="T11" fmla="*/ 1421 h 78"/>
                <a:gd name="T12" fmla="*/ 113 w 116"/>
                <a:gd name="T13" fmla="*/ 1195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78">
                  <a:moveTo>
                    <a:pt x="7" y="63"/>
                  </a:moveTo>
                  <a:cubicBezTo>
                    <a:pt x="8" y="66"/>
                    <a:pt x="8" y="66"/>
                    <a:pt x="8" y="66"/>
                  </a:cubicBezTo>
                  <a:cubicBezTo>
                    <a:pt x="24" y="65"/>
                    <a:pt x="104" y="12"/>
                    <a:pt x="103" y="6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11" y="0"/>
                    <a:pt x="116" y="2"/>
                    <a:pt x="115" y="4"/>
                  </a:cubicBezTo>
                  <a:cubicBezTo>
                    <a:pt x="111" y="16"/>
                    <a:pt x="39" y="64"/>
                    <a:pt x="8" y="75"/>
                  </a:cubicBezTo>
                  <a:cubicBezTo>
                    <a:pt x="0" y="78"/>
                    <a:pt x="0" y="71"/>
                    <a:pt x="7" y="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7" name="Freeform 111">
              <a:extLst>
                <a:ext uri="{FF2B5EF4-FFF2-40B4-BE49-F238E27FC236}">
                  <a16:creationId xmlns:a16="http://schemas.microsoft.com/office/drawing/2014/main" id="{FF132A08-A8C4-43AB-8B8A-DD3F424D0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611"/>
              <a:ext cx="55" cy="56"/>
            </a:xfrm>
            <a:custGeom>
              <a:avLst/>
              <a:gdLst>
                <a:gd name="T0" fmla="*/ 345 w 22"/>
                <a:gd name="T1" fmla="*/ 397 h 21"/>
                <a:gd name="T2" fmla="*/ 0 w 2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19" y="12"/>
                    <a:pt x="1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8" name="Freeform 112">
              <a:extLst>
                <a:ext uri="{FF2B5EF4-FFF2-40B4-BE49-F238E27FC236}">
                  <a16:creationId xmlns:a16="http://schemas.microsoft.com/office/drawing/2014/main" id="{70799461-BF8E-4A91-81A8-1F50976A7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33"/>
              <a:ext cx="813" cy="1174"/>
            </a:xfrm>
            <a:custGeom>
              <a:avLst/>
              <a:gdLst>
                <a:gd name="T0" fmla="*/ 3835 w 325"/>
                <a:gd name="T1" fmla="*/ 0 h 440"/>
                <a:gd name="T2" fmla="*/ 3817 w 325"/>
                <a:gd name="T3" fmla="*/ 0 h 440"/>
                <a:gd name="T4" fmla="*/ 2034 w 325"/>
                <a:gd name="T5" fmla="*/ 1139 h 440"/>
                <a:gd name="T6" fmla="*/ 2034 w 325"/>
                <a:gd name="T7" fmla="*/ 1161 h 440"/>
                <a:gd name="T8" fmla="*/ 2191 w 325"/>
                <a:gd name="T9" fmla="*/ 1516 h 440"/>
                <a:gd name="T10" fmla="*/ 1709 w 325"/>
                <a:gd name="T11" fmla="*/ 1916 h 440"/>
                <a:gd name="T12" fmla="*/ 625 w 325"/>
                <a:gd name="T13" fmla="*/ 4883 h 440"/>
                <a:gd name="T14" fmla="*/ 3430 w 325"/>
                <a:gd name="T15" fmla="*/ 5283 h 440"/>
                <a:gd name="T16" fmla="*/ 5088 w 325"/>
                <a:gd name="T17" fmla="*/ 8357 h 4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5" h="440">
                  <a:moveTo>
                    <a:pt x="245" y="0"/>
                  </a:moveTo>
                  <a:cubicBezTo>
                    <a:pt x="244" y="0"/>
                    <a:pt x="244" y="0"/>
                    <a:pt x="244" y="0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29" y="93"/>
                    <a:pt x="109" y="101"/>
                  </a:cubicBezTo>
                  <a:cubicBezTo>
                    <a:pt x="88" y="110"/>
                    <a:pt x="0" y="158"/>
                    <a:pt x="40" y="257"/>
                  </a:cubicBezTo>
                  <a:cubicBezTo>
                    <a:pt x="83" y="361"/>
                    <a:pt x="219" y="278"/>
                    <a:pt x="219" y="278"/>
                  </a:cubicBezTo>
                  <a:cubicBezTo>
                    <a:pt x="325" y="440"/>
                    <a:pt x="325" y="440"/>
                    <a:pt x="325" y="4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9" name="Freeform 113">
              <a:extLst>
                <a:ext uri="{FF2B5EF4-FFF2-40B4-BE49-F238E27FC236}">
                  <a16:creationId xmlns:a16="http://schemas.microsoft.com/office/drawing/2014/main" id="{BA206AEB-5838-4FB3-AA0B-D6B6FF934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283"/>
              <a:ext cx="638" cy="445"/>
            </a:xfrm>
            <a:custGeom>
              <a:avLst/>
              <a:gdLst>
                <a:gd name="T0" fmla="*/ 20 w 255"/>
                <a:gd name="T1" fmla="*/ 3160 h 167"/>
                <a:gd name="T2" fmla="*/ 0 w 255"/>
                <a:gd name="T3" fmla="*/ 3139 h 167"/>
                <a:gd name="T4" fmla="*/ 238 w 255"/>
                <a:gd name="T5" fmla="*/ 2593 h 167"/>
                <a:gd name="T6" fmla="*/ 3788 w 255"/>
                <a:gd name="T7" fmla="*/ 0 h 167"/>
                <a:gd name="T8" fmla="*/ 3963 w 255"/>
                <a:gd name="T9" fmla="*/ 306 h 167"/>
                <a:gd name="T10" fmla="*/ 3976 w 255"/>
                <a:gd name="T11" fmla="*/ 397 h 167"/>
                <a:gd name="T12" fmla="*/ 3943 w 255"/>
                <a:gd name="T13" fmla="*/ 477 h 167"/>
                <a:gd name="T14" fmla="*/ 708 w 255"/>
                <a:gd name="T15" fmla="*/ 2785 h 167"/>
                <a:gd name="T16" fmla="*/ 20 w 255"/>
                <a:gd name="T17" fmla="*/ 316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5" h="167">
                  <a:moveTo>
                    <a:pt x="1" y="167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4" y="143"/>
                    <a:pt x="15" y="137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53" y="16"/>
                    <a:pt x="253" y="16"/>
                    <a:pt x="253" y="16"/>
                  </a:cubicBezTo>
                  <a:cubicBezTo>
                    <a:pt x="253" y="16"/>
                    <a:pt x="255" y="19"/>
                    <a:pt x="254" y="21"/>
                  </a:cubicBezTo>
                  <a:cubicBezTo>
                    <a:pt x="254" y="23"/>
                    <a:pt x="252" y="25"/>
                    <a:pt x="252" y="25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26" y="158"/>
                    <a:pt x="1" y="1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0" name="Freeform 114">
              <a:extLst>
                <a:ext uri="{FF2B5EF4-FFF2-40B4-BE49-F238E27FC236}">
                  <a16:creationId xmlns:a16="http://schemas.microsoft.com/office/drawing/2014/main" id="{9D34D18D-C166-435A-897D-4AB88CC67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05"/>
              <a:ext cx="291" cy="216"/>
            </a:xfrm>
            <a:custGeom>
              <a:avLst/>
              <a:gdLst>
                <a:gd name="T0" fmla="*/ 63 w 116"/>
                <a:gd name="T1" fmla="*/ 1515 h 81"/>
                <a:gd name="T2" fmla="*/ 0 w 116"/>
                <a:gd name="T3" fmla="*/ 1365 h 81"/>
                <a:gd name="T4" fmla="*/ 1769 w 116"/>
                <a:gd name="T5" fmla="*/ 0 h 81"/>
                <a:gd name="T6" fmla="*/ 1831 w 116"/>
                <a:gd name="T7" fmla="*/ 136 h 81"/>
                <a:gd name="T8" fmla="*/ 1831 w 116"/>
                <a:gd name="T9" fmla="*/ 227 h 81"/>
                <a:gd name="T10" fmla="*/ 146 w 116"/>
                <a:gd name="T11" fmla="*/ 1536 h 81"/>
                <a:gd name="T12" fmla="*/ 63 w 116"/>
                <a:gd name="T13" fmla="*/ 1515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81">
                  <a:moveTo>
                    <a:pt x="4" y="8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27" y="66"/>
                    <a:pt x="108" y="13"/>
                    <a:pt x="112" y="0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11"/>
                    <a:pt x="116" y="12"/>
                  </a:cubicBezTo>
                  <a:cubicBezTo>
                    <a:pt x="105" y="28"/>
                    <a:pt x="40" y="71"/>
                    <a:pt x="9" y="81"/>
                  </a:cubicBezTo>
                  <a:cubicBezTo>
                    <a:pt x="8" y="81"/>
                    <a:pt x="4" y="80"/>
                    <a:pt x="4" y="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1" name="Freeform 115">
              <a:extLst>
                <a:ext uri="{FF2B5EF4-FFF2-40B4-BE49-F238E27FC236}">
                  <a16:creationId xmlns:a16="http://schemas.microsoft.com/office/drawing/2014/main" id="{F6A5915A-C187-41FF-ABE3-A18C4AD33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488"/>
              <a:ext cx="428" cy="325"/>
            </a:xfrm>
            <a:custGeom>
              <a:avLst/>
              <a:gdLst>
                <a:gd name="T0" fmla="*/ 0 w 171"/>
                <a:gd name="T1" fmla="*/ 1740 h 122"/>
                <a:gd name="T2" fmla="*/ 2380 w 171"/>
                <a:gd name="T3" fmla="*/ 0 h 122"/>
                <a:gd name="T4" fmla="*/ 2463 w 171"/>
                <a:gd name="T5" fmla="*/ 35 h 122"/>
                <a:gd name="T6" fmla="*/ 2663 w 171"/>
                <a:gd name="T7" fmla="*/ 490 h 122"/>
                <a:gd name="T8" fmla="*/ 300 w 171"/>
                <a:gd name="T9" fmla="*/ 2307 h 122"/>
                <a:gd name="T10" fmla="*/ 0 w 171"/>
                <a:gd name="T11" fmla="*/ 1740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22">
                  <a:moveTo>
                    <a:pt x="0" y="92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6" y="1"/>
                    <a:pt x="157" y="2"/>
                  </a:cubicBezTo>
                  <a:cubicBezTo>
                    <a:pt x="161" y="7"/>
                    <a:pt x="170" y="19"/>
                    <a:pt x="170" y="26"/>
                  </a:cubicBezTo>
                  <a:cubicBezTo>
                    <a:pt x="171" y="34"/>
                    <a:pt x="40" y="110"/>
                    <a:pt x="19" y="122"/>
                  </a:cubicBezTo>
                  <a:lnTo>
                    <a:pt x="0" y="9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2" name="Freeform 116">
              <a:extLst>
                <a:ext uri="{FF2B5EF4-FFF2-40B4-BE49-F238E27FC236}">
                  <a16:creationId xmlns:a16="http://schemas.microsoft.com/office/drawing/2014/main" id="{8E528526-34F8-4E21-8658-9B03972AF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016"/>
              <a:ext cx="1178" cy="632"/>
            </a:xfrm>
            <a:custGeom>
              <a:avLst/>
              <a:gdLst>
                <a:gd name="T0" fmla="*/ 425 w 471"/>
                <a:gd name="T1" fmla="*/ 3128 h 237"/>
                <a:gd name="T2" fmla="*/ 2188 w 471"/>
                <a:gd name="T3" fmla="*/ 2013 h 237"/>
                <a:gd name="T4" fmla="*/ 2063 w 471"/>
                <a:gd name="T5" fmla="*/ 0 h 237"/>
                <a:gd name="T6" fmla="*/ 2176 w 471"/>
                <a:gd name="T7" fmla="*/ 56 h 237"/>
                <a:gd name="T8" fmla="*/ 3179 w 471"/>
                <a:gd name="T9" fmla="*/ 568 h 237"/>
                <a:gd name="T10" fmla="*/ 3209 w 471"/>
                <a:gd name="T11" fmla="*/ 589 h 237"/>
                <a:gd name="T12" fmla="*/ 3316 w 471"/>
                <a:gd name="T13" fmla="*/ 2467 h 237"/>
                <a:gd name="T14" fmla="*/ 4192 w 471"/>
                <a:gd name="T15" fmla="*/ 3128 h 237"/>
                <a:gd name="T16" fmla="*/ 6900 w 471"/>
                <a:gd name="T17" fmla="*/ 3549 h 237"/>
                <a:gd name="T18" fmla="*/ 7368 w 471"/>
                <a:gd name="T19" fmla="*/ 4493 h 237"/>
                <a:gd name="T20" fmla="*/ 0 w 471"/>
                <a:gd name="T21" fmla="*/ 4493 h 237"/>
                <a:gd name="T22" fmla="*/ 425 w 471"/>
                <a:gd name="T23" fmla="*/ 3128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1" h="237">
                  <a:moveTo>
                    <a:pt x="27" y="165"/>
                  </a:moveTo>
                  <a:cubicBezTo>
                    <a:pt x="27" y="165"/>
                    <a:pt x="144" y="166"/>
                    <a:pt x="140" y="106"/>
                  </a:cubicBezTo>
                  <a:cubicBezTo>
                    <a:pt x="137" y="70"/>
                    <a:pt x="134" y="27"/>
                    <a:pt x="132" y="0"/>
                  </a:cubicBezTo>
                  <a:cubicBezTo>
                    <a:pt x="134" y="1"/>
                    <a:pt x="136" y="2"/>
                    <a:pt x="139" y="3"/>
                  </a:cubicBezTo>
                  <a:cubicBezTo>
                    <a:pt x="166" y="13"/>
                    <a:pt x="187" y="22"/>
                    <a:pt x="203" y="30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1"/>
                    <a:pt x="211" y="110"/>
                    <a:pt x="212" y="130"/>
                  </a:cubicBezTo>
                  <a:cubicBezTo>
                    <a:pt x="213" y="143"/>
                    <a:pt x="233" y="157"/>
                    <a:pt x="268" y="165"/>
                  </a:cubicBezTo>
                  <a:cubicBezTo>
                    <a:pt x="287" y="170"/>
                    <a:pt x="441" y="187"/>
                    <a:pt x="441" y="187"/>
                  </a:cubicBezTo>
                  <a:cubicBezTo>
                    <a:pt x="441" y="187"/>
                    <a:pt x="467" y="210"/>
                    <a:pt x="471" y="237"/>
                  </a:cubicBezTo>
                  <a:cubicBezTo>
                    <a:pt x="0" y="237"/>
                    <a:pt x="0" y="237"/>
                    <a:pt x="0" y="237"/>
                  </a:cubicBezTo>
                  <a:lnTo>
                    <a:pt x="27" y="16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3" name="Freeform 117">
              <a:extLst>
                <a:ext uri="{FF2B5EF4-FFF2-40B4-BE49-F238E27FC236}">
                  <a16:creationId xmlns:a16="http://schemas.microsoft.com/office/drawing/2014/main" id="{EA348A8E-4F5B-4176-9BC0-679415C1C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285"/>
              <a:ext cx="563" cy="227"/>
            </a:xfrm>
            <a:custGeom>
              <a:avLst/>
              <a:gdLst>
                <a:gd name="T0" fmla="*/ 3506 w 225"/>
                <a:gd name="T1" fmla="*/ 1584 h 85"/>
                <a:gd name="T2" fmla="*/ 3100 w 225"/>
                <a:gd name="T3" fmla="*/ 777 h 85"/>
                <a:gd name="T4" fmla="*/ 2410 w 225"/>
                <a:gd name="T5" fmla="*/ 705 h 85"/>
                <a:gd name="T6" fmla="*/ 533 w 225"/>
                <a:gd name="T7" fmla="*/ 513 h 85"/>
                <a:gd name="T8" fmla="*/ 0 w 225"/>
                <a:gd name="T9" fmla="*/ 0 h 85"/>
                <a:gd name="T10" fmla="*/ 0 w 225"/>
                <a:gd name="T11" fmla="*/ 21 h 85"/>
                <a:gd name="T12" fmla="*/ 33 w 225"/>
                <a:gd name="T13" fmla="*/ 550 h 85"/>
                <a:gd name="T14" fmla="*/ 908 w 225"/>
                <a:gd name="T15" fmla="*/ 1220 h 85"/>
                <a:gd name="T16" fmla="*/ 3526 w 225"/>
                <a:gd name="T17" fmla="*/ 1618 h 85"/>
                <a:gd name="T18" fmla="*/ 3506 w 225"/>
                <a:gd name="T19" fmla="*/ 1584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5" h="85">
                  <a:moveTo>
                    <a:pt x="224" y="83"/>
                  </a:moveTo>
                  <a:cubicBezTo>
                    <a:pt x="222" y="64"/>
                    <a:pt x="198" y="41"/>
                    <a:pt x="198" y="41"/>
                  </a:cubicBezTo>
                  <a:cubicBezTo>
                    <a:pt x="198" y="41"/>
                    <a:pt x="168" y="38"/>
                    <a:pt x="154" y="37"/>
                  </a:cubicBezTo>
                  <a:cubicBezTo>
                    <a:pt x="121" y="34"/>
                    <a:pt x="73" y="30"/>
                    <a:pt x="34" y="27"/>
                  </a:cubicBezTo>
                  <a:cubicBezTo>
                    <a:pt x="20" y="27"/>
                    <a:pt x="8" y="2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3"/>
                    <a:pt x="2" y="24"/>
                    <a:pt x="2" y="29"/>
                  </a:cubicBezTo>
                  <a:cubicBezTo>
                    <a:pt x="3" y="42"/>
                    <a:pt x="23" y="56"/>
                    <a:pt x="58" y="64"/>
                  </a:cubicBezTo>
                  <a:cubicBezTo>
                    <a:pt x="74" y="68"/>
                    <a:pt x="196" y="82"/>
                    <a:pt x="225" y="85"/>
                  </a:cubicBezTo>
                  <a:cubicBezTo>
                    <a:pt x="225" y="84"/>
                    <a:pt x="225" y="84"/>
                    <a:pt x="224" y="8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4" name="Freeform 118">
              <a:extLst>
                <a:ext uri="{FF2B5EF4-FFF2-40B4-BE49-F238E27FC236}">
                  <a16:creationId xmlns:a16="http://schemas.microsoft.com/office/drawing/2014/main" id="{9CBFFD72-B10E-4459-A71C-F83A9D7D0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944"/>
              <a:ext cx="38" cy="53"/>
            </a:xfrm>
            <a:custGeom>
              <a:avLst/>
              <a:gdLst>
                <a:gd name="T0" fmla="*/ 0 w 15"/>
                <a:gd name="T1" fmla="*/ 56 h 20"/>
                <a:gd name="T2" fmla="*/ 96 w 15"/>
                <a:gd name="T3" fmla="*/ 0 h 20"/>
                <a:gd name="T4" fmla="*/ 51 w 15"/>
                <a:gd name="T5" fmla="*/ 191 h 20"/>
                <a:gd name="T6" fmla="*/ 243 w 15"/>
                <a:gd name="T7" fmla="*/ 90 h 20"/>
                <a:gd name="T8" fmla="*/ 63 w 15"/>
                <a:gd name="T9" fmla="*/ 3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0" y="3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7" y="3"/>
                    <a:pt x="5" y="7"/>
                    <a:pt x="3" y="10"/>
                  </a:cubicBezTo>
                  <a:cubicBezTo>
                    <a:pt x="6" y="9"/>
                    <a:pt x="10" y="5"/>
                    <a:pt x="15" y="5"/>
                  </a:cubicBezTo>
                  <a:cubicBezTo>
                    <a:pt x="15" y="11"/>
                    <a:pt x="9" y="17"/>
                    <a:pt x="4" y="20"/>
                  </a:cubicBezTo>
                </a:path>
              </a:pathLst>
            </a:custGeom>
            <a:noFill/>
            <a:ln w="15875" cap="flat">
              <a:solidFill>
                <a:srgbClr val="88A9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5" name="Freeform 119">
              <a:extLst>
                <a:ext uri="{FF2B5EF4-FFF2-40B4-BE49-F238E27FC236}">
                  <a16:creationId xmlns:a16="http://schemas.microsoft.com/office/drawing/2014/main" id="{CD51C1CC-2FE9-4F75-B421-21CEC4DA5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3173"/>
              <a:ext cx="46" cy="46"/>
            </a:xfrm>
            <a:custGeom>
              <a:avLst/>
              <a:gdLst>
                <a:gd name="T0" fmla="*/ 66 w 18"/>
                <a:gd name="T1" fmla="*/ 103 h 17"/>
                <a:gd name="T2" fmla="*/ 66 w 18"/>
                <a:gd name="T3" fmla="*/ 336 h 17"/>
                <a:gd name="T4" fmla="*/ 184 w 18"/>
                <a:gd name="T5" fmla="*/ 38 h 17"/>
                <a:gd name="T6" fmla="*/ 302 w 18"/>
                <a:gd name="T7" fmla="*/ 21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4" y="5"/>
                  </a:moveTo>
                  <a:cubicBezTo>
                    <a:pt x="1" y="9"/>
                    <a:pt x="0" y="14"/>
                    <a:pt x="4" y="17"/>
                  </a:cubicBezTo>
                  <a:cubicBezTo>
                    <a:pt x="13" y="17"/>
                    <a:pt x="6" y="4"/>
                    <a:pt x="11" y="2"/>
                  </a:cubicBezTo>
                  <a:cubicBezTo>
                    <a:pt x="16" y="0"/>
                    <a:pt x="18" y="8"/>
                    <a:pt x="18" y="11"/>
                  </a:cubicBezTo>
                </a:path>
              </a:pathLst>
            </a:custGeom>
            <a:noFill/>
            <a:ln w="15875" cap="flat">
              <a:solidFill>
                <a:srgbClr val="B0BF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6" name="Freeform 120">
              <a:extLst>
                <a:ext uri="{FF2B5EF4-FFF2-40B4-BE49-F238E27FC236}">
                  <a16:creationId xmlns:a16="http://schemas.microsoft.com/office/drawing/2014/main" id="{B06F23DC-1BF1-41AC-A876-0D9F6006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597"/>
              <a:ext cx="22" cy="22"/>
            </a:xfrm>
            <a:custGeom>
              <a:avLst/>
              <a:gdLst>
                <a:gd name="T0" fmla="*/ 0 w 9"/>
                <a:gd name="T1" fmla="*/ 129 h 8"/>
                <a:gd name="T2" fmla="*/ 103 w 9"/>
                <a:gd name="T3" fmla="*/ 22 h 8"/>
                <a:gd name="T4" fmla="*/ 71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1" y="5"/>
                    <a:pt x="4" y="0"/>
                    <a:pt x="7" y="1"/>
                  </a:cubicBezTo>
                  <a:cubicBezTo>
                    <a:pt x="9" y="2"/>
                    <a:pt x="6" y="7"/>
                    <a:pt x="5" y="8"/>
                  </a:cubicBezTo>
                </a:path>
              </a:pathLst>
            </a:custGeom>
            <a:noFill/>
            <a:ln w="15875" cap="flat">
              <a:solidFill>
                <a:srgbClr val="FDDB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7" name="Freeform 121">
              <a:extLst>
                <a:ext uri="{FF2B5EF4-FFF2-40B4-BE49-F238E27FC236}">
                  <a16:creationId xmlns:a16="http://schemas.microsoft.com/office/drawing/2014/main" id="{39862254-5582-40ED-A4F0-A30DDF8C4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643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4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DDB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1" name="Group 122">
            <a:extLst>
              <a:ext uri="{FF2B5EF4-FFF2-40B4-BE49-F238E27FC236}">
                <a16:creationId xmlns:a16="http://schemas.microsoft.com/office/drawing/2014/main" id="{58F6CDEE-FBA7-41F3-932A-9F004968DF1D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2209800"/>
            <a:ext cx="2489200" cy="177800"/>
            <a:chOff x="2096" y="2104"/>
            <a:chExt cx="1568" cy="112"/>
          </a:xfrm>
        </p:grpSpPr>
        <p:sp>
          <p:nvSpPr>
            <p:cNvPr id="12319" name="Freeform 123">
              <a:extLst>
                <a:ext uri="{FF2B5EF4-FFF2-40B4-BE49-F238E27FC236}">
                  <a16:creationId xmlns:a16="http://schemas.microsoft.com/office/drawing/2014/main" id="{DAB85200-09AA-4682-B5BB-D0162559C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568" cy="112"/>
            </a:xfrm>
            <a:custGeom>
              <a:avLst/>
              <a:gdLst>
                <a:gd name="T0" fmla="*/ 1568 w 1568"/>
                <a:gd name="T1" fmla="*/ 35 h 112"/>
                <a:gd name="T2" fmla="*/ 120 w 1568"/>
                <a:gd name="T3" fmla="*/ 35 h 112"/>
                <a:gd name="T4" fmla="*/ 120 w 1568"/>
                <a:gd name="T5" fmla="*/ 0 h 112"/>
                <a:gd name="T6" fmla="*/ 0 w 1568"/>
                <a:gd name="T7" fmla="*/ 75 h 112"/>
                <a:gd name="T8" fmla="*/ 0 w 1568"/>
                <a:gd name="T9" fmla="*/ 112 h 112"/>
                <a:gd name="T10" fmla="*/ 1480 w 1568"/>
                <a:gd name="T11" fmla="*/ 112 h 112"/>
                <a:gd name="T12" fmla="*/ 1568 w 1568"/>
                <a:gd name="T13" fmla="*/ 3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8" h="112">
                  <a:moveTo>
                    <a:pt x="1568" y="35"/>
                  </a:moveTo>
                  <a:lnTo>
                    <a:pt x="120" y="35"/>
                  </a:lnTo>
                  <a:lnTo>
                    <a:pt x="120" y="0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480" y="112"/>
                  </a:lnTo>
                  <a:lnTo>
                    <a:pt x="1568" y="35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Rectangle 124">
              <a:extLst>
                <a:ext uri="{FF2B5EF4-FFF2-40B4-BE49-F238E27FC236}">
                  <a16:creationId xmlns:a16="http://schemas.microsoft.com/office/drawing/2014/main" id="{96BA4491-64F1-4644-B1DD-CA658CC6D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104"/>
              <a:ext cx="1448" cy="35"/>
            </a:xfrm>
            <a:prstGeom prst="rect">
              <a:avLst/>
            </a:pr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1" name="Rectangle 125">
              <a:extLst>
                <a:ext uri="{FF2B5EF4-FFF2-40B4-BE49-F238E27FC236}">
                  <a16:creationId xmlns:a16="http://schemas.microsoft.com/office/drawing/2014/main" id="{36CE4B10-EDE9-40C6-88DB-AA2564793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104"/>
              <a:ext cx="357" cy="35"/>
            </a:xfrm>
            <a:prstGeom prst="rect">
              <a:avLst/>
            </a:pr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2" name="Freeform 126">
              <a:extLst>
                <a:ext uri="{FF2B5EF4-FFF2-40B4-BE49-F238E27FC236}">
                  <a16:creationId xmlns:a16="http://schemas.microsoft.com/office/drawing/2014/main" id="{30F1F3AB-EA7E-4751-83E0-9B853541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104"/>
              <a:ext cx="1565" cy="91"/>
            </a:xfrm>
            <a:custGeom>
              <a:avLst/>
              <a:gdLst>
                <a:gd name="T0" fmla="*/ 0 w 1565"/>
                <a:gd name="T1" fmla="*/ 75 h 91"/>
                <a:gd name="T2" fmla="*/ 1477 w 1565"/>
                <a:gd name="T3" fmla="*/ 75 h 91"/>
                <a:gd name="T4" fmla="*/ 1477 w 1565"/>
                <a:gd name="T5" fmla="*/ 91 h 91"/>
                <a:gd name="T6" fmla="*/ 1565 w 1565"/>
                <a:gd name="T7" fmla="*/ 35 h 91"/>
                <a:gd name="T8" fmla="*/ 1565 w 1565"/>
                <a:gd name="T9" fmla="*/ 0 h 91"/>
                <a:gd name="T10" fmla="*/ 117 w 1565"/>
                <a:gd name="T11" fmla="*/ 0 h 91"/>
                <a:gd name="T12" fmla="*/ 0 w 1565"/>
                <a:gd name="T13" fmla="*/ 75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5" h="91">
                  <a:moveTo>
                    <a:pt x="0" y="75"/>
                  </a:moveTo>
                  <a:lnTo>
                    <a:pt x="1477" y="75"/>
                  </a:lnTo>
                  <a:lnTo>
                    <a:pt x="1477" y="91"/>
                  </a:lnTo>
                  <a:lnTo>
                    <a:pt x="1565" y="35"/>
                  </a:lnTo>
                  <a:lnTo>
                    <a:pt x="1565" y="0"/>
                  </a:lnTo>
                  <a:lnTo>
                    <a:pt x="117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Freeform 127">
              <a:extLst>
                <a:ext uri="{FF2B5EF4-FFF2-40B4-BE49-F238E27FC236}">
                  <a16:creationId xmlns:a16="http://schemas.microsoft.com/office/drawing/2014/main" id="{B8FCA43A-3FD1-4692-8765-74EACA9D7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112"/>
              <a:ext cx="410" cy="56"/>
            </a:xfrm>
            <a:custGeom>
              <a:avLst/>
              <a:gdLst>
                <a:gd name="T0" fmla="*/ 2563 w 164"/>
                <a:gd name="T1" fmla="*/ 0 h 21"/>
                <a:gd name="T2" fmla="*/ 533 w 164"/>
                <a:gd name="T3" fmla="*/ 0 h 21"/>
                <a:gd name="T4" fmla="*/ 0 w 164"/>
                <a:gd name="T5" fmla="*/ 397 h 21"/>
                <a:gd name="T6" fmla="*/ 645 w 164"/>
                <a:gd name="T7" fmla="*/ 149 h 21"/>
                <a:gd name="T8" fmla="*/ 2563 w 164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1">
                  <a:moveTo>
                    <a:pt x="16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2" y="13"/>
                    <a:pt x="41" y="8"/>
                  </a:cubicBezTo>
                  <a:cubicBezTo>
                    <a:pt x="60" y="2"/>
                    <a:pt x="164" y="0"/>
                    <a:pt x="164" y="0"/>
                  </a:cubicBezTo>
                  <a:close/>
                </a:path>
              </a:pathLst>
            </a:custGeom>
            <a:solidFill>
              <a:srgbClr val="E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4" name="Freeform 128">
              <a:extLst>
                <a:ext uri="{FF2B5EF4-FFF2-40B4-BE49-F238E27FC236}">
                  <a16:creationId xmlns:a16="http://schemas.microsoft.com/office/drawing/2014/main" id="{29ED605B-FE42-484C-8EE7-8252C77C4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104"/>
              <a:ext cx="88" cy="112"/>
            </a:xfrm>
            <a:custGeom>
              <a:avLst/>
              <a:gdLst>
                <a:gd name="T0" fmla="*/ 0 w 88"/>
                <a:gd name="T1" fmla="*/ 75 h 112"/>
                <a:gd name="T2" fmla="*/ 0 w 88"/>
                <a:gd name="T3" fmla="*/ 112 h 112"/>
                <a:gd name="T4" fmla="*/ 88 w 88"/>
                <a:gd name="T5" fmla="*/ 35 h 112"/>
                <a:gd name="T6" fmla="*/ 88 w 88"/>
                <a:gd name="T7" fmla="*/ 0 h 112"/>
                <a:gd name="T8" fmla="*/ 0 w 88"/>
                <a:gd name="T9" fmla="*/ 75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2">
                  <a:moveTo>
                    <a:pt x="0" y="75"/>
                  </a:moveTo>
                  <a:lnTo>
                    <a:pt x="0" y="112"/>
                  </a:lnTo>
                  <a:lnTo>
                    <a:pt x="88" y="35"/>
                  </a:lnTo>
                  <a:lnTo>
                    <a:pt x="88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6E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5" name="Freeform 129">
              <a:extLst>
                <a:ext uri="{FF2B5EF4-FFF2-40B4-BE49-F238E27FC236}">
                  <a16:creationId xmlns:a16="http://schemas.microsoft.com/office/drawing/2014/main" id="{EFF83783-B04C-4F9D-A2B2-8E7209CDE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39"/>
              <a:ext cx="498" cy="77"/>
            </a:xfrm>
            <a:custGeom>
              <a:avLst/>
              <a:gdLst>
                <a:gd name="T0" fmla="*/ 498 w 498"/>
                <a:gd name="T1" fmla="*/ 0 h 77"/>
                <a:gd name="T2" fmla="*/ 120 w 498"/>
                <a:gd name="T3" fmla="*/ 0 h 77"/>
                <a:gd name="T4" fmla="*/ 120 w 498"/>
                <a:gd name="T5" fmla="*/ 0 h 77"/>
                <a:gd name="T6" fmla="*/ 0 w 498"/>
                <a:gd name="T7" fmla="*/ 74 h 77"/>
                <a:gd name="T8" fmla="*/ 0 w 498"/>
                <a:gd name="T9" fmla="*/ 77 h 77"/>
                <a:gd name="T10" fmla="*/ 390 w 498"/>
                <a:gd name="T11" fmla="*/ 77 h 77"/>
                <a:gd name="T12" fmla="*/ 498 w 498"/>
                <a:gd name="T13" fmla="*/ 0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8" h="77">
                  <a:moveTo>
                    <a:pt x="498" y="0"/>
                  </a:moveTo>
                  <a:lnTo>
                    <a:pt x="120" y="0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390" y="77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E7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6" name="Freeform 130">
              <a:extLst>
                <a:ext uri="{FF2B5EF4-FFF2-40B4-BE49-F238E27FC236}">
                  <a16:creationId xmlns:a16="http://schemas.microsoft.com/office/drawing/2014/main" id="{F4F6651F-72B7-4D2F-B0DA-E42A109F0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23" cy="112"/>
            </a:xfrm>
            <a:custGeom>
              <a:avLst/>
              <a:gdLst>
                <a:gd name="T0" fmla="*/ 120 w 123"/>
                <a:gd name="T1" fmla="*/ 35 h 112"/>
                <a:gd name="T2" fmla="*/ 120 w 123"/>
                <a:gd name="T3" fmla="*/ 0 h 112"/>
                <a:gd name="T4" fmla="*/ 0 w 123"/>
                <a:gd name="T5" fmla="*/ 75 h 112"/>
                <a:gd name="T6" fmla="*/ 0 w 123"/>
                <a:gd name="T7" fmla="*/ 112 h 112"/>
                <a:gd name="T8" fmla="*/ 3 w 123"/>
                <a:gd name="T9" fmla="*/ 112 h 112"/>
                <a:gd name="T10" fmla="*/ 123 w 123"/>
                <a:gd name="T11" fmla="*/ 35 h 112"/>
                <a:gd name="T12" fmla="*/ 120 w 123"/>
                <a:gd name="T13" fmla="*/ 3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12">
                  <a:moveTo>
                    <a:pt x="120" y="35"/>
                  </a:moveTo>
                  <a:lnTo>
                    <a:pt x="120" y="0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3" y="112"/>
                  </a:lnTo>
                  <a:lnTo>
                    <a:pt x="123" y="35"/>
                  </a:lnTo>
                  <a:lnTo>
                    <a:pt x="120" y="35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7" name="Freeform 131">
              <a:extLst>
                <a:ext uri="{FF2B5EF4-FFF2-40B4-BE49-F238E27FC236}">
                  <a16:creationId xmlns:a16="http://schemas.microsoft.com/office/drawing/2014/main" id="{50B2C218-1220-446A-8466-6663806C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104"/>
              <a:ext cx="497" cy="75"/>
            </a:xfrm>
            <a:custGeom>
              <a:avLst/>
              <a:gdLst>
                <a:gd name="T0" fmla="*/ 0 w 497"/>
                <a:gd name="T1" fmla="*/ 75 h 75"/>
                <a:gd name="T2" fmla="*/ 387 w 497"/>
                <a:gd name="T3" fmla="*/ 75 h 75"/>
                <a:gd name="T4" fmla="*/ 497 w 497"/>
                <a:gd name="T5" fmla="*/ 0 h 75"/>
                <a:gd name="T6" fmla="*/ 117 w 497"/>
                <a:gd name="T7" fmla="*/ 0 h 75"/>
                <a:gd name="T8" fmla="*/ 0 w 497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75">
                  <a:moveTo>
                    <a:pt x="0" y="75"/>
                  </a:moveTo>
                  <a:lnTo>
                    <a:pt x="387" y="75"/>
                  </a:lnTo>
                  <a:lnTo>
                    <a:pt x="497" y="0"/>
                  </a:lnTo>
                  <a:lnTo>
                    <a:pt x="117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Freeform 132">
              <a:extLst>
                <a:ext uri="{FF2B5EF4-FFF2-40B4-BE49-F238E27FC236}">
                  <a16:creationId xmlns:a16="http://schemas.microsoft.com/office/drawing/2014/main" id="{63206797-777A-46CF-A9A2-A0225692D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112"/>
              <a:ext cx="410" cy="61"/>
            </a:xfrm>
            <a:custGeom>
              <a:avLst/>
              <a:gdLst>
                <a:gd name="T0" fmla="*/ 2563 w 164"/>
                <a:gd name="T1" fmla="*/ 0 h 23"/>
                <a:gd name="T2" fmla="*/ 533 w 164"/>
                <a:gd name="T3" fmla="*/ 0 h 23"/>
                <a:gd name="T4" fmla="*/ 0 w 164"/>
                <a:gd name="T5" fmla="*/ 395 h 23"/>
                <a:gd name="T6" fmla="*/ 708 w 164"/>
                <a:gd name="T7" fmla="*/ 204 h 23"/>
                <a:gd name="T8" fmla="*/ 2563 w 164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3">
                  <a:moveTo>
                    <a:pt x="16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8" y="23"/>
                    <a:pt x="45" y="11"/>
                  </a:cubicBezTo>
                  <a:cubicBezTo>
                    <a:pt x="81" y="0"/>
                    <a:pt x="164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Line 133">
              <a:extLst>
                <a:ext uri="{FF2B5EF4-FFF2-40B4-BE49-F238E27FC236}">
                  <a16:creationId xmlns:a16="http://schemas.microsoft.com/office/drawing/2014/main" id="{DEC380AF-0136-467E-BFEF-CE499BF165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6" y="2107"/>
              <a:ext cx="1" cy="3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Line 134">
              <a:extLst>
                <a:ext uri="{FF2B5EF4-FFF2-40B4-BE49-F238E27FC236}">
                  <a16:creationId xmlns:a16="http://schemas.microsoft.com/office/drawing/2014/main" id="{79017DDE-4C31-443B-A1AB-0D283269C0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6" y="2139"/>
              <a:ext cx="120" cy="7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1" name="Line 135">
              <a:extLst>
                <a:ext uri="{FF2B5EF4-FFF2-40B4-BE49-F238E27FC236}">
                  <a16:creationId xmlns:a16="http://schemas.microsoft.com/office/drawing/2014/main" id="{2EAF8831-757A-4784-803F-37A4B90DD2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39"/>
              <a:ext cx="110" cy="7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136">
              <a:extLst>
                <a:ext uri="{FF2B5EF4-FFF2-40B4-BE49-F238E27FC236}">
                  <a16:creationId xmlns:a16="http://schemas.microsoft.com/office/drawing/2014/main" id="{CCE8ED0B-8CBE-441D-B018-60EB064DA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79"/>
              <a:ext cx="1480" cy="37"/>
            </a:xfrm>
            <a:custGeom>
              <a:avLst/>
              <a:gdLst>
                <a:gd name="T0" fmla="*/ 0 w 1480"/>
                <a:gd name="T1" fmla="*/ 0 h 37"/>
                <a:gd name="T2" fmla="*/ 1480 w 1480"/>
                <a:gd name="T3" fmla="*/ 0 h 37"/>
                <a:gd name="T4" fmla="*/ 1480 w 1480"/>
                <a:gd name="T5" fmla="*/ 3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0" h="37">
                  <a:moveTo>
                    <a:pt x="0" y="0"/>
                  </a:moveTo>
                  <a:lnTo>
                    <a:pt x="1480" y="0"/>
                  </a:lnTo>
                  <a:lnTo>
                    <a:pt x="1480" y="37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Line 137">
              <a:extLst>
                <a:ext uri="{FF2B5EF4-FFF2-40B4-BE49-F238E27FC236}">
                  <a16:creationId xmlns:a16="http://schemas.microsoft.com/office/drawing/2014/main" id="{E2F4C29A-AEDB-4F7C-9B6F-46C8D353C3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6" y="2139"/>
              <a:ext cx="365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Line 138">
              <a:extLst>
                <a:ext uri="{FF2B5EF4-FFF2-40B4-BE49-F238E27FC236}">
                  <a16:creationId xmlns:a16="http://schemas.microsoft.com/office/drawing/2014/main" id="{E6AC930B-5C09-4091-882E-001ED324B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06" y="2139"/>
              <a:ext cx="1005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5" name="Freeform 139">
              <a:extLst>
                <a:ext uri="{FF2B5EF4-FFF2-40B4-BE49-F238E27FC236}">
                  <a16:creationId xmlns:a16="http://schemas.microsoft.com/office/drawing/2014/main" id="{5ED0DD16-60B5-469B-8EE1-8B06958A1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568" cy="112"/>
            </a:xfrm>
            <a:custGeom>
              <a:avLst/>
              <a:gdLst>
                <a:gd name="T0" fmla="*/ 120 w 1568"/>
                <a:gd name="T1" fmla="*/ 0 h 112"/>
                <a:gd name="T2" fmla="*/ 0 w 1568"/>
                <a:gd name="T3" fmla="*/ 75 h 112"/>
                <a:gd name="T4" fmla="*/ 0 w 1568"/>
                <a:gd name="T5" fmla="*/ 112 h 112"/>
                <a:gd name="T6" fmla="*/ 1480 w 1568"/>
                <a:gd name="T7" fmla="*/ 112 h 112"/>
                <a:gd name="T8" fmla="*/ 1568 w 1568"/>
                <a:gd name="T9" fmla="*/ 35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8" h="112">
                  <a:moveTo>
                    <a:pt x="120" y="0"/>
                  </a:moveTo>
                  <a:lnTo>
                    <a:pt x="0" y="75"/>
                  </a:lnTo>
                  <a:lnTo>
                    <a:pt x="0" y="112"/>
                  </a:lnTo>
                  <a:lnTo>
                    <a:pt x="1480" y="112"/>
                  </a:lnTo>
                  <a:lnTo>
                    <a:pt x="1568" y="35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Line 140">
              <a:extLst>
                <a:ext uri="{FF2B5EF4-FFF2-40B4-BE49-F238E27FC236}">
                  <a16:creationId xmlns:a16="http://schemas.microsoft.com/office/drawing/2014/main" id="{4AA189B9-2F52-4CC3-B2BF-A18D9352E7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6" y="2104"/>
              <a:ext cx="88" cy="7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Line 141">
              <a:extLst>
                <a:ext uri="{FF2B5EF4-FFF2-40B4-BE49-F238E27FC236}">
                  <a16:creationId xmlns:a16="http://schemas.microsoft.com/office/drawing/2014/main" id="{322C7586-72AA-44D6-9D39-A2CF8F1350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04"/>
              <a:ext cx="110" cy="7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142">
              <a:extLst>
                <a:ext uri="{FF2B5EF4-FFF2-40B4-BE49-F238E27FC236}">
                  <a16:creationId xmlns:a16="http://schemas.microsoft.com/office/drawing/2014/main" id="{E2CAF3BC-AA1D-4994-883B-1D16C287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104"/>
              <a:ext cx="1448" cy="35"/>
            </a:xfrm>
            <a:custGeom>
              <a:avLst/>
              <a:gdLst>
                <a:gd name="T0" fmla="*/ 0 w 1448"/>
                <a:gd name="T1" fmla="*/ 0 h 35"/>
                <a:gd name="T2" fmla="*/ 1448 w 1448"/>
                <a:gd name="T3" fmla="*/ 0 h 35"/>
                <a:gd name="T4" fmla="*/ 1448 w 1448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8" h="35">
                  <a:moveTo>
                    <a:pt x="0" y="0"/>
                  </a:moveTo>
                  <a:lnTo>
                    <a:pt x="1448" y="0"/>
                  </a:lnTo>
                  <a:lnTo>
                    <a:pt x="1448" y="35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Line 143">
              <a:extLst>
                <a:ext uri="{FF2B5EF4-FFF2-40B4-BE49-F238E27FC236}">
                  <a16:creationId xmlns:a16="http://schemas.microsoft.com/office/drawing/2014/main" id="{781B0168-A467-4C23-9D12-965E3F58BC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81"/>
              <a:ext cx="1" cy="3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2" name="Group 144">
            <a:extLst>
              <a:ext uri="{FF2B5EF4-FFF2-40B4-BE49-F238E27FC236}">
                <a16:creationId xmlns:a16="http://schemas.microsoft.com/office/drawing/2014/main" id="{D897BF0E-A873-436C-889E-46921E7C4D2A}"/>
              </a:ext>
            </a:extLst>
          </p:cNvPr>
          <p:cNvGrpSpPr>
            <a:grpSpLocks/>
          </p:cNvGrpSpPr>
          <p:nvPr/>
        </p:nvGrpSpPr>
        <p:grpSpPr bwMode="auto">
          <a:xfrm>
            <a:off x="6019800" y="3505200"/>
            <a:ext cx="2382838" cy="800100"/>
            <a:chOff x="2117" y="2547"/>
            <a:chExt cx="1501" cy="504"/>
          </a:xfrm>
        </p:grpSpPr>
        <p:sp>
          <p:nvSpPr>
            <p:cNvPr id="12293" name="Freeform 145">
              <a:extLst>
                <a:ext uri="{FF2B5EF4-FFF2-40B4-BE49-F238E27FC236}">
                  <a16:creationId xmlns:a16="http://schemas.microsoft.com/office/drawing/2014/main" id="{8D542BA8-BB98-46D5-B755-F03145910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1501" cy="501"/>
            </a:xfrm>
            <a:custGeom>
              <a:avLst/>
              <a:gdLst>
                <a:gd name="T0" fmla="*/ 1501 w 1501"/>
                <a:gd name="T1" fmla="*/ 480 h 501"/>
                <a:gd name="T2" fmla="*/ 20 w 1501"/>
                <a:gd name="T3" fmla="*/ 480 h 501"/>
                <a:gd name="T4" fmla="*/ 20 w 1501"/>
                <a:gd name="T5" fmla="*/ 0 h 501"/>
                <a:gd name="T6" fmla="*/ 0 w 1501"/>
                <a:gd name="T7" fmla="*/ 21 h 501"/>
                <a:gd name="T8" fmla="*/ 0 w 1501"/>
                <a:gd name="T9" fmla="*/ 501 h 501"/>
                <a:gd name="T10" fmla="*/ 1480 w 1501"/>
                <a:gd name="T11" fmla="*/ 501 h 501"/>
                <a:gd name="T12" fmla="*/ 1501 w 1501"/>
                <a:gd name="T13" fmla="*/ 480 h 5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1" h="501">
                  <a:moveTo>
                    <a:pt x="1501" y="480"/>
                  </a:moveTo>
                  <a:lnTo>
                    <a:pt x="20" y="480"/>
                  </a:lnTo>
                  <a:lnTo>
                    <a:pt x="20" y="0"/>
                  </a:lnTo>
                  <a:lnTo>
                    <a:pt x="0" y="21"/>
                  </a:lnTo>
                  <a:lnTo>
                    <a:pt x="0" y="501"/>
                  </a:lnTo>
                  <a:lnTo>
                    <a:pt x="1480" y="501"/>
                  </a:lnTo>
                  <a:lnTo>
                    <a:pt x="1501" y="480"/>
                  </a:lnTo>
                  <a:close/>
                </a:path>
              </a:pathLst>
            </a:custGeom>
            <a:solidFill>
              <a:srgbClr val="BEE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" name="Rectangle 146">
              <a:extLst>
                <a:ext uri="{FF2B5EF4-FFF2-40B4-BE49-F238E27FC236}">
                  <a16:creationId xmlns:a16="http://schemas.microsoft.com/office/drawing/2014/main" id="{B9F2AFD2-36DF-4A4B-82DB-2D4D5AD4C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2547"/>
              <a:ext cx="1481" cy="480"/>
            </a:xfrm>
            <a:prstGeom prst="rect">
              <a:avLst/>
            </a:pr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295" name="Rectangle 147">
              <a:extLst>
                <a:ext uri="{FF2B5EF4-FFF2-40B4-BE49-F238E27FC236}">
                  <a16:creationId xmlns:a16="http://schemas.microsoft.com/office/drawing/2014/main" id="{65005D3F-B793-453F-84B0-F26E302B4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2547"/>
              <a:ext cx="390" cy="480"/>
            </a:xfrm>
            <a:prstGeom prst="rect">
              <a:avLst/>
            </a:pr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296" name="Freeform 148">
              <a:extLst>
                <a:ext uri="{FF2B5EF4-FFF2-40B4-BE49-F238E27FC236}">
                  <a16:creationId xmlns:a16="http://schemas.microsoft.com/office/drawing/2014/main" id="{EC64783A-7CE3-4101-852E-DB1E7BF2C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7"/>
              <a:ext cx="1499" cy="480"/>
            </a:xfrm>
            <a:custGeom>
              <a:avLst/>
              <a:gdLst>
                <a:gd name="T0" fmla="*/ 0 w 1499"/>
                <a:gd name="T1" fmla="*/ 21 h 480"/>
                <a:gd name="T2" fmla="*/ 1478 w 1499"/>
                <a:gd name="T3" fmla="*/ 21 h 480"/>
                <a:gd name="T4" fmla="*/ 1478 w 1499"/>
                <a:gd name="T5" fmla="*/ 480 h 480"/>
                <a:gd name="T6" fmla="*/ 1499 w 1499"/>
                <a:gd name="T7" fmla="*/ 480 h 480"/>
                <a:gd name="T8" fmla="*/ 1499 w 1499"/>
                <a:gd name="T9" fmla="*/ 0 h 480"/>
                <a:gd name="T10" fmla="*/ 18 w 1499"/>
                <a:gd name="T11" fmla="*/ 0 h 480"/>
                <a:gd name="T12" fmla="*/ 0 w 1499"/>
                <a:gd name="T13" fmla="*/ 21 h 4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9" h="480">
                  <a:moveTo>
                    <a:pt x="0" y="21"/>
                  </a:moveTo>
                  <a:lnTo>
                    <a:pt x="1478" y="21"/>
                  </a:lnTo>
                  <a:lnTo>
                    <a:pt x="1478" y="480"/>
                  </a:lnTo>
                  <a:lnTo>
                    <a:pt x="1499" y="480"/>
                  </a:lnTo>
                  <a:lnTo>
                    <a:pt x="1499" y="0"/>
                  </a:lnTo>
                  <a:lnTo>
                    <a:pt x="1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EF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" name="Freeform 149">
              <a:extLst>
                <a:ext uri="{FF2B5EF4-FFF2-40B4-BE49-F238E27FC236}">
                  <a16:creationId xmlns:a16="http://schemas.microsoft.com/office/drawing/2014/main" id="{AD4E4C40-5CF5-443B-BD44-3CA1315FC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547"/>
              <a:ext cx="21" cy="501"/>
            </a:xfrm>
            <a:custGeom>
              <a:avLst/>
              <a:gdLst>
                <a:gd name="T0" fmla="*/ 0 w 21"/>
                <a:gd name="T1" fmla="*/ 21 h 501"/>
                <a:gd name="T2" fmla="*/ 0 w 21"/>
                <a:gd name="T3" fmla="*/ 501 h 501"/>
                <a:gd name="T4" fmla="*/ 21 w 21"/>
                <a:gd name="T5" fmla="*/ 480 h 501"/>
                <a:gd name="T6" fmla="*/ 21 w 21"/>
                <a:gd name="T7" fmla="*/ 0 h 501"/>
                <a:gd name="T8" fmla="*/ 0 w 21"/>
                <a:gd name="T9" fmla="*/ 21 h 5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01">
                  <a:moveTo>
                    <a:pt x="0" y="21"/>
                  </a:moveTo>
                  <a:lnTo>
                    <a:pt x="0" y="501"/>
                  </a:lnTo>
                  <a:lnTo>
                    <a:pt x="21" y="480"/>
                  </a:lnTo>
                  <a:lnTo>
                    <a:pt x="21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6E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Freeform 150">
              <a:extLst>
                <a:ext uri="{FF2B5EF4-FFF2-40B4-BE49-F238E27FC236}">
                  <a16:creationId xmlns:a16="http://schemas.microsoft.com/office/drawing/2014/main" id="{125D833F-AD7C-4ACA-B475-1CDC1D5C5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027"/>
              <a:ext cx="408" cy="21"/>
            </a:xfrm>
            <a:custGeom>
              <a:avLst/>
              <a:gdLst>
                <a:gd name="T0" fmla="*/ 408 w 408"/>
                <a:gd name="T1" fmla="*/ 0 h 21"/>
                <a:gd name="T2" fmla="*/ 20 w 408"/>
                <a:gd name="T3" fmla="*/ 0 h 21"/>
                <a:gd name="T4" fmla="*/ 20 w 408"/>
                <a:gd name="T5" fmla="*/ 0 h 21"/>
                <a:gd name="T6" fmla="*/ 0 w 408"/>
                <a:gd name="T7" fmla="*/ 21 h 21"/>
                <a:gd name="T8" fmla="*/ 0 w 408"/>
                <a:gd name="T9" fmla="*/ 21 h 21"/>
                <a:gd name="T10" fmla="*/ 390 w 408"/>
                <a:gd name="T11" fmla="*/ 21 h 21"/>
                <a:gd name="T12" fmla="*/ 408 w 408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8" h="21">
                  <a:moveTo>
                    <a:pt x="408" y="0"/>
                  </a:moveTo>
                  <a:lnTo>
                    <a:pt x="20" y="0"/>
                  </a:lnTo>
                  <a:lnTo>
                    <a:pt x="0" y="21"/>
                  </a:lnTo>
                  <a:lnTo>
                    <a:pt x="390" y="21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E7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" name="Freeform 151">
              <a:extLst>
                <a:ext uri="{FF2B5EF4-FFF2-40B4-BE49-F238E27FC236}">
                  <a16:creationId xmlns:a16="http://schemas.microsoft.com/office/drawing/2014/main" id="{D01ED1CF-4649-4067-A09F-25B21BC35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22" cy="501"/>
            </a:xfrm>
            <a:custGeom>
              <a:avLst/>
              <a:gdLst>
                <a:gd name="T0" fmla="*/ 20 w 22"/>
                <a:gd name="T1" fmla="*/ 480 h 501"/>
                <a:gd name="T2" fmla="*/ 20 w 22"/>
                <a:gd name="T3" fmla="*/ 0 h 501"/>
                <a:gd name="T4" fmla="*/ 0 w 22"/>
                <a:gd name="T5" fmla="*/ 21 h 501"/>
                <a:gd name="T6" fmla="*/ 0 w 22"/>
                <a:gd name="T7" fmla="*/ 501 h 501"/>
                <a:gd name="T8" fmla="*/ 2 w 22"/>
                <a:gd name="T9" fmla="*/ 501 h 501"/>
                <a:gd name="T10" fmla="*/ 22 w 22"/>
                <a:gd name="T11" fmla="*/ 480 h 501"/>
                <a:gd name="T12" fmla="*/ 20 w 22"/>
                <a:gd name="T13" fmla="*/ 480 h 5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01">
                  <a:moveTo>
                    <a:pt x="20" y="480"/>
                  </a:moveTo>
                  <a:lnTo>
                    <a:pt x="20" y="0"/>
                  </a:lnTo>
                  <a:lnTo>
                    <a:pt x="0" y="21"/>
                  </a:lnTo>
                  <a:lnTo>
                    <a:pt x="0" y="501"/>
                  </a:lnTo>
                  <a:lnTo>
                    <a:pt x="2" y="501"/>
                  </a:lnTo>
                  <a:lnTo>
                    <a:pt x="22" y="480"/>
                  </a:lnTo>
                  <a:lnTo>
                    <a:pt x="20" y="480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" name="Freeform 152">
              <a:extLst>
                <a:ext uri="{FF2B5EF4-FFF2-40B4-BE49-F238E27FC236}">
                  <a16:creationId xmlns:a16="http://schemas.microsoft.com/office/drawing/2014/main" id="{E50C3E29-32CD-4E31-AC93-B3141A07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7"/>
              <a:ext cx="408" cy="21"/>
            </a:xfrm>
            <a:custGeom>
              <a:avLst/>
              <a:gdLst>
                <a:gd name="T0" fmla="*/ 0 w 408"/>
                <a:gd name="T1" fmla="*/ 21 h 21"/>
                <a:gd name="T2" fmla="*/ 388 w 408"/>
                <a:gd name="T3" fmla="*/ 21 h 21"/>
                <a:gd name="T4" fmla="*/ 408 w 408"/>
                <a:gd name="T5" fmla="*/ 0 h 21"/>
                <a:gd name="T6" fmla="*/ 18 w 408"/>
                <a:gd name="T7" fmla="*/ 0 h 21"/>
                <a:gd name="T8" fmla="*/ 0 w 408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21">
                  <a:moveTo>
                    <a:pt x="0" y="21"/>
                  </a:moveTo>
                  <a:lnTo>
                    <a:pt x="388" y="21"/>
                  </a:lnTo>
                  <a:lnTo>
                    <a:pt x="408" y="0"/>
                  </a:lnTo>
                  <a:lnTo>
                    <a:pt x="1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153">
              <a:extLst>
                <a:ext uri="{FF2B5EF4-FFF2-40B4-BE49-F238E27FC236}">
                  <a16:creationId xmlns:a16="http://schemas.microsoft.com/office/drawing/2014/main" id="{7527B78F-EB9C-40BC-966E-EA70739DA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589"/>
              <a:ext cx="450" cy="427"/>
            </a:xfrm>
            <a:custGeom>
              <a:avLst/>
              <a:gdLst>
                <a:gd name="T0" fmla="*/ 0 w 180"/>
                <a:gd name="T1" fmla="*/ 3042 h 160"/>
                <a:gd name="T2" fmla="*/ 2813 w 180"/>
                <a:gd name="T3" fmla="*/ 3042 h 160"/>
                <a:gd name="T4" fmla="*/ 2813 w 180"/>
                <a:gd name="T5" fmla="*/ 0 h 160"/>
                <a:gd name="T6" fmla="*/ 1908 w 180"/>
                <a:gd name="T7" fmla="*/ 2719 h 160"/>
                <a:gd name="T8" fmla="*/ 0 w 180"/>
                <a:gd name="T9" fmla="*/ 304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160">
                  <a:moveTo>
                    <a:pt x="0" y="160"/>
                  </a:moveTo>
                  <a:cubicBezTo>
                    <a:pt x="180" y="160"/>
                    <a:pt x="180" y="160"/>
                    <a:pt x="180" y="16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78" y="52"/>
                    <a:pt x="172" y="127"/>
                    <a:pt x="122" y="143"/>
                  </a:cubicBezTo>
                  <a:cubicBezTo>
                    <a:pt x="72" y="159"/>
                    <a:pt x="0" y="160"/>
                    <a:pt x="0" y="16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154">
              <a:extLst>
                <a:ext uri="{FF2B5EF4-FFF2-40B4-BE49-F238E27FC236}">
                  <a16:creationId xmlns:a16="http://schemas.microsoft.com/office/drawing/2014/main" id="{81BD56C0-6744-4AAC-B1AE-C6535086F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584"/>
              <a:ext cx="393" cy="373"/>
            </a:xfrm>
            <a:custGeom>
              <a:avLst/>
              <a:gdLst>
                <a:gd name="T0" fmla="*/ 2463 w 157"/>
                <a:gd name="T1" fmla="*/ 0 h 140"/>
                <a:gd name="T2" fmla="*/ 0 w 157"/>
                <a:gd name="T3" fmla="*/ 0 h 140"/>
                <a:gd name="T4" fmla="*/ 0 w 157"/>
                <a:gd name="T5" fmla="*/ 2648 h 140"/>
                <a:gd name="T6" fmla="*/ 801 w 157"/>
                <a:gd name="T7" fmla="*/ 285 h 140"/>
                <a:gd name="T8" fmla="*/ 2463 w 157"/>
                <a:gd name="T9" fmla="*/ 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40">
                  <a:moveTo>
                    <a:pt x="1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2" y="94"/>
                    <a:pt x="7" y="29"/>
                    <a:pt x="51" y="15"/>
                  </a:cubicBezTo>
                  <a:cubicBezTo>
                    <a:pt x="95" y="1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E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155">
              <a:extLst>
                <a:ext uri="{FF2B5EF4-FFF2-40B4-BE49-F238E27FC236}">
                  <a16:creationId xmlns:a16="http://schemas.microsoft.com/office/drawing/2014/main" id="{32D5AF32-D4FC-4202-BE61-994C98AC9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589"/>
              <a:ext cx="326" cy="310"/>
            </a:xfrm>
            <a:custGeom>
              <a:avLst/>
              <a:gdLst>
                <a:gd name="T0" fmla="*/ 2051 w 130"/>
                <a:gd name="T1" fmla="*/ 0 h 116"/>
                <a:gd name="T2" fmla="*/ 0 w 130"/>
                <a:gd name="T3" fmla="*/ 0 h 116"/>
                <a:gd name="T4" fmla="*/ 0 w 130"/>
                <a:gd name="T5" fmla="*/ 2213 h 116"/>
                <a:gd name="T6" fmla="*/ 660 w 130"/>
                <a:gd name="T7" fmla="*/ 230 h 116"/>
                <a:gd name="T8" fmla="*/ 2051 w 130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16">
                  <a:moveTo>
                    <a:pt x="13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" y="78"/>
                    <a:pt x="6" y="24"/>
                    <a:pt x="42" y="12"/>
                  </a:cubicBezTo>
                  <a:cubicBezTo>
                    <a:pt x="79" y="1"/>
                    <a:pt x="130" y="0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156">
              <a:extLst>
                <a:ext uri="{FF2B5EF4-FFF2-40B4-BE49-F238E27FC236}">
                  <a16:creationId xmlns:a16="http://schemas.microsoft.com/office/drawing/2014/main" id="{D3F0A8C3-C487-4F3F-AD96-3F02DFEF5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725"/>
              <a:ext cx="326" cy="310"/>
            </a:xfrm>
            <a:custGeom>
              <a:avLst/>
              <a:gdLst>
                <a:gd name="T0" fmla="*/ 0 w 130"/>
                <a:gd name="T1" fmla="*/ 2213 h 116"/>
                <a:gd name="T2" fmla="*/ 2051 w 130"/>
                <a:gd name="T3" fmla="*/ 2213 h 116"/>
                <a:gd name="T4" fmla="*/ 2051 w 130"/>
                <a:gd name="T5" fmla="*/ 0 h 116"/>
                <a:gd name="T6" fmla="*/ 1389 w 130"/>
                <a:gd name="T7" fmla="*/ 1986 h 116"/>
                <a:gd name="T8" fmla="*/ 0 w 130"/>
                <a:gd name="T9" fmla="*/ 2213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16">
                  <a:moveTo>
                    <a:pt x="0" y="116"/>
                  </a:moveTo>
                  <a:cubicBezTo>
                    <a:pt x="130" y="116"/>
                    <a:pt x="130" y="116"/>
                    <a:pt x="130" y="116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9" y="38"/>
                    <a:pt x="125" y="92"/>
                    <a:pt x="88" y="104"/>
                  </a:cubicBezTo>
                  <a:cubicBezTo>
                    <a:pt x="52" y="115"/>
                    <a:pt x="0" y="116"/>
                    <a:pt x="0" y="116"/>
                  </a:cubicBezTo>
                  <a:close/>
                </a:path>
              </a:pathLst>
            </a:custGeom>
            <a:solidFill>
              <a:srgbClr val="EF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Oval 157">
              <a:extLst>
                <a:ext uri="{FF2B5EF4-FFF2-40B4-BE49-F238E27FC236}">
                  <a16:creationId xmlns:a16="http://schemas.microsoft.com/office/drawing/2014/main" id="{29DF05E3-411E-4AE1-A5E2-301E27DD1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2627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6" name="Oval 158">
              <a:extLst>
                <a:ext uri="{FF2B5EF4-FFF2-40B4-BE49-F238E27FC236}">
                  <a16:creationId xmlns:a16="http://schemas.microsoft.com/office/drawing/2014/main" id="{3D43EF84-434C-46F3-BD1E-EAA5F6682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" y="2613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7" name="Oval 159">
              <a:extLst>
                <a:ext uri="{FF2B5EF4-FFF2-40B4-BE49-F238E27FC236}">
                  <a16:creationId xmlns:a16="http://schemas.microsoft.com/office/drawing/2014/main" id="{D82F9E8E-1437-43EC-810F-25D9D85E5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656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8" name="Line 160">
              <a:extLst>
                <a:ext uri="{FF2B5EF4-FFF2-40B4-BE49-F238E27FC236}">
                  <a16:creationId xmlns:a16="http://schemas.microsoft.com/office/drawing/2014/main" id="{70D4B989-C44D-4BAA-B4C3-EFE917BC2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7" y="2579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Line 161">
              <a:extLst>
                <a:ext uri="{FF2B5EF4-FFF2-40B4-BE49-F238E27FC236}">
                  <a16:creationId xmlns:a16="http://schemas.microsoft.com/office/drawing/2014/main" id="{11593D62-D967-44BF-B672-B04D74C82E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17" y="3027"/>
              <a:ext cx="20" cy="2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Line 162">
              <a:extLst>
                <a:ext uri="{FF2B5EF4-FFF2-40B4-BE49-F238E27FC236}">
                  <a16:creationId xmlns:a16="http://schemas.microsoft.com/office/drawing/2014/main" id="{BCCDD3E5-C664-445E-BDC7-D330E4F241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3027"/>
              <a:ext cx="20" cy="2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Line 163">
              <a:extLst>
                <a:ext uri="{FF2B5EF4-FFF2-40B4-BE49-F238E27FC236}">
                  <a16:creationId xmlns:a16="http://schemas.microsoft.com/office/drawing/2014/main" id="{90811624-5882-4B40-89E4-3CC6255338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7" y="2579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Freeform 164">
              <a:extLst>
                <a:ext uri="{FF2B5EF4-FFF2-40B4-BE49-F238E27FC236}">
                  <a16:creationId xmlns:a16="http://schemas.microsoft.com/office/drawing/2014/main" id="{1DE8202F-BA71-42F0-8890-E30A6423F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68"/>
              <a:ext cx="1480" cy="480"/>
            </a:xfrm>
            <a:custGeom>
              <a:avLst/>
              <a:gdLst>
                <a:gd name="T0" fmla="*/ 0 w 1480"/>
                <a:gd name="T1" fmla="*/ 0 h 480"/>
                <a:gd name="T2" fmla="*/ 1480 w 1480"/>
                <a:gd name="T3" fmla="*/ 0 h 480"/>
                <a:gd name="T4" fmla="*/ 1480 w 1480"/>
                <a:gd name="T5" fmla="*/ 480 h 4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0" h="480">
                  <a:moveTo>
                    <a:pt x="0" y="0"/>
                  </a:moveTo>
                  <a:lnTo>
                    <a:pt x="1480" y="0"/>
                  </a:lnTo>
                  <a:lnTo>
                    <a:pt x="1480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Line 165">
              <a:extLst>
                <a:ext uri="{FF2B5EF4-FFF2-40B4-BE49-F238E27FC236}">
                  <a16:creationId xmlns:a16="http://schemas.microsoft.com/office/drawing/2014/main" id="{E841DD4F-9574-4572-A6A3-EA71887D4D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7" y="3027"/>
              <a:ext cx="1443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" name="Freeform 166">
              <a:extLst>
                <a:ext uri="{FF2B5EF4-FFF2-40B4-BE49-F238E27FC236}">
                  <a16:creationId xmlns:a16="http://schemas.microsoft.com/office/drawing/2014/main" id="{631C392C-24F7-4182-9A83-25B71F9CF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1501" cy="501"/>
            </a:xfrm>
            <a:custGeom>
              <a:avLst/>
              <a:gdLst>
                <a:gd name="T0" fmla="*/ 20 w 1501"/>
                <a:gd name="T1" fmla="*/ 0 h 501"/>
                <a:gd name="T2" fmla="*/ 0 w 1501"/>
                <a:gd name="T3" fmla="*/ 21 h 501"/>
                <a:gd name="T4" fmla="*/ 0 w 1501"/>
                <a:gd name="T5" fmla="*/ 501 h 501"/>
                <a:gd name="T6" fmla="*/ 1480 w 1501"/>
                <a:gd name="T7" fmla="*/ 501 h 501"/>
                <a:gd name="T8" fmla="*/ 1501 w 1501"/>
                <a:gd name="T9" fmla="*/ 480 h 5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1" h="501">
                  <a:moveTo>
                    <a:pt x="20" y="0"/>
                  </a:moveTo>
                  <a:lnTo>
                    <a:pt x="0" y="21"/>
                  </a:lnTo>
                  <a:lnTo>
                    <a:pt x="0" y="501"/>
                  </a:lnTo>
                  <a:lnTo>
                    <a:pt x="1480" y="501"/>
                  </a:lnTo>
                  <a:lnTo>
                    <a:pt x="1501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Line 167">
              <a:extLst>
                <a:ext uri="{FF2B5EF4-FFF2-40B4-BE49-F238E27FC236}">
                  <a16:creationId xmlns:a16="http://schemas.microsoft.com/office/drawing/2014/main" id="{55B024DA-79BC-43E0-B136-B958BF52B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97" y="2547"/>
              <a:ext cx="21" cy="2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Line 168">
              <a:extLst>
                <a:ext uri="{FF2B5EF4-FFF2-40B4-BE49-F238E27FC236}">
                  <a16:creationId xmlns:a16="http://schemas.microsoft.com/office/drawing/2014/main" id="{72B20B0D-6E0C-47A5-B888-FFEC4CA4B3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2547"/>
              <a:ext cx="20" cy="2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Freeform 169">
              <a:extLst>
                <a:ext uri="{FF2B5EF4-FFF2-40B4-BE49-F238E27FC236}">
                  <a16:creationId xmlns:a16="http://schemas.microsoft.com/office/drawing/2014/main" id="{7B261B4D-4FCF-4A67-8910-F7E771A5A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547"/>
              <a:ext cx="1481" cy="480"/>
            </a:xfrm>
            <a:custGeom>
              <a:avLst/>
              <a:gdLst>
                <a:gd name="T0" fmla="*/ 0 w 1481"/>
                <a:gd name="T1" fmla="*/ 0 h 480"/>
                <a:gd name="T2" fmla="*/ 1481 w 1481"/>
                <a:gd name="T3" fmla="*/ 0 h 480"/>
                <a:gd name="T4" fmla="*/ 1481 w 1481"/>
                <a:gd name="T5" fmla="*/ 480 h 4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1" h="480">
                  <a:moveTo>
                    <a:pt x="0" y="0"/>
                  </a:moveTo>
                  <a:lnTo>
                    <a:pt x="1481" y="0"/>
                  </a:lnTo>
                  <a:lnTo>
                    <a:pt x="1481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Line 170">
              <a:extLst>
                <a:ext uri="{FF2B5EF4-FFF2-40B4-BE49-F238E27FC236}">
                  <a16:creationId xmlns:a16="http://schemas.microsoft.com/office/drawing/2014/main" id="{8093E5DE-5E66-4153-9930-E57BEFF56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2571"/>
              <a:ext cx="1" cy="48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2C10C1AC-5E9B-414D-B5DE-EFCF56CE69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Agitators</a:t>
            </a:r>
          </a:p>
        </p:txBody>
      </p:sp>
      <p:grpSp>
        <p:nvGrpSpPr>
          <p:cNvPr id="13314" name="Group 3">
            <a:extLst>
              <a:ext uri="{FF2B5EF4-FFF2-40B4-BE49-F238E27FC236}">
                <a16:creationId xmlns:a16="http://schemas.microsoft.com/office/drawing/2014/main" id="{286BAC4B-8416-48E3-8CC0-750A6DEB340D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981200"/>
            <a:ext cx="2581275" cy="3060700"/>
            <a:chOff x="1006" y="1728"/>
            <a:chExt cx="1084" cy="1285"/>
          </a:xfrm>
        </p:grpSpPr>
        <p:sp>
          <p:nvSpPr>
            <p:cNvPr id="13413" name="Freeform 4">
              <a:extLst>
                <a:ext uri="{FF2B5EF4-FFF2-40B4-BE49-F238E27FC236}">
                  <a16:creationId xmlns:a16="http://schemas.microsoft.com/office/drawing/2014/main" id="{D694E0C4-496E-4A22-9868-1B0D3A5B4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203"/>
              <a:ext cx="1084" cy="693"/>
            </a:xfrm>
            <a:custGeom>
              <a:avLst/>
              <a:gdLst>
                <a:gd name="T0" fmla="*/ 65 w 482"/>
                <a:gd name="T1" fmla="*/ 3488 h 308"/>
                <a:gd name="T2" fmla="*/ 157 w 482"/>
                <a:gd name="T3" fmla="*/ 3508 h 308"/>
                <a:gd name="T4" fmla="*/ 5326 w 482"/>
                <a:gd name="T5" fmla="*/ 3508 h 308"/>
                <a:gd name="T6" fmla="*/ 5447 w 482"/>
                <a:gd name="T7" fmla="*/ 3337 h 308"/>
                <a:gd name="T8" fmla="*/ 5447 w 482"/>
                <a:gd name="T9" fmla="*/ 3337 h 308"/>
                <a:gd name="T10" fmla="*/ 5200 w 482"/>
                <a:gd name="T11" fmla="*/ 0 h 308"/>
                <a:gd name="T12" fmla="*/ 272 w 482"/>
                <a:gd name="T13" fmla="*/ 0 h 308"/>
                <a:gd name="T14" fmla="*/ 9 w 482"/>
                <a:gd name="T15" fmla="*/ 3353 h 308"/>
                <a:gd name="T16" fmla="*/ 9 w 482"/>
                <a:gd name="T17" fmla="*/ 3373 h 308"/>
                <a:gd name="T18" fmla="*/ 65 w 482"/>
                <a:gd name="T19" fmla="*/ 3488 h 3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2" h="308">
                  <a:moveTo>
                    <a:pt x="6" y="306"/>
                  </a:moveTo>
                  <a:cubicBezTo>
                    <a:pt x="8" y="307"/>
                    <a:pt x="10" y="308"/>
                    <a:pt x="14" y="308"/>
                  </a:cubicBezTo>
                  <a:cubicBezTo>
                    <a:pt x="468" y="308"/>
                    <a:pt x="468" y="308"/>
                    <a:pt x="468" y="308"/>
                  </a:cubicBezTo>
                  <a:cubicBezTo>
                    <a:pt x="482" y="308"/>
                    <a:pt x="479" y="293"/>
                    <a:pt x="479" y="293"/>
                  </a:cubicBezTo>
                  <a:cubicBezTo>
                    <a:pt x="479" y="293"/>
                    <a:pt x="479" y="293"/>
                    <a:pt x="479" y="293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6"/>
                    <a:pt x="1" y="296"/>
                    <a:pt x="1" y="296"/>
                  </a:cubicBezTo>
                  <a:cubicBezTo>
                    <a:pt x="1" y="296"/>
                    <a:pt x="0" y="303"/>
                    <a:pt x="6" y="306"/>
                  </a:cubicBezTo>
                  <a:close/>
                </a:path>
              </a:pathLst>
            </a:custGeom>
            <a:solidFill>
              <a:srgbClr val="4F9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4" name="Freeform 5">
              <a:extLst>
                <a:ext uri="{FF2B5EF4-FFF2-40B4-BE49-F238E27FC236}">
                  <a16:creationId xmlns:a16="http://schemas.microsoft.com/office/drawing/2014/main" id="{67D21E60-815F-470E-9F72-7457D4FDF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959"/>
              <a:ext cx="128" cy="54"/>
            </a:xfrm>
            <a:custGeom>
              <a:avLst/>
              <a:gdLst>
                <a:gd name="T0" fmla="*/ 0 w 57"/>
                <a:gd name="T1" fmla="*/ 0 h 24"/>
                <a:gd name="T2" fmla="*/ 0 w 57"/>
                <a:gd name="T3" fmla="*/ 126 h 24"/>
                <a:gd name="T4" fmla="*/ 328 w 57"/>
                <a:gd name="T5" fmla="*/ 275 h 24"/>
                <a:gd name="T6" fmla="*/ 644 w 57"/>
                <a:gd name="T7" fmla="*/ 126 h 24"/>
                <a:gd name="T8" fmla="*/ 644 w 57"/>
                <a:gd name="T9" fmla="*/ 0 h 24"/>
                <a:gd name="T10" fmla="*/ 0 w 57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13" y="24"/>
                    <a:pt x="29" y="24"/>
                  </a:cubicBezTo>
                  <a:cubicBezTo>
                    <a:pt x="45" y="24"/>
                    <a:pt x="57" y="18"/>
                    <a:pt x="57" y="11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" name="Freeform 6">
              <a:extLst>
                <a:ext uri="{FF2B5EF4-FFF2-40B4-BE49-F238E27FC236}">
                  <a16:creationId xmlns:a16="http://schemas.microsoft.com/office/drawing/2014/main" id="{9E57A416-2BBD-44FB-BC4E-0A070B86A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2959"/>
              <a:ext cx="128" cy="54"/>
            </a:xfrm>
            <a:custGeom>
              <a:avLst/>
              <a:gdLst>
                <a:gd name="T0" fmla="*/ 0 w 57"/>
                <a:gd name="T1" fmla="*/ 0 h 24"/>
                <a:gd name="T2" fmla="*/ 0 w 57"/>
                <a:gd name="T3" fmla="*/ 126 h 24"/>
                <a:gd name="T4" fmla="*/ 317 w 57"/>
                <a:gd name="T5" fmla="*/ 275 h 24"/>
                <a:gd name="T6" fmla="*/ 644 w 57"/>
                <a:gd name="T7" fmla="*/ 126 h 24"/>
                <a:gd name="T8" fmla="*/ 644 w 57"/>
                <a:gd name="T9" fmla="*/ 0 h 24"/>
                <a:gd name="T10" fmla="*/ 0 w 57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12" y="24"/>
                    <a:pt x="28" y="24"/>
                  </a:cubicBezTo>
                  <a:cubicBezTo>
                    <a:pt x="44" y="24"/>
                    <a:pt x="57" y="18"/>
                    <a:pt x="57" y="11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" name="Freeform 7">
              <a:extLst>
                <a:ext uri="{FF2B5EF4-FFF2-40B4-BE49-F238E27FC236}">
                  <a16:creationId xmlns:a16="http://schemas.microsoft.com/office/drawing/2014/main" id="{E4DA0265-1A9C-4332-ABE2-A8A76607C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293"/>
              <a:ext cx="846" cy="425"/>
            </a:xfrm>
            <a:custGeom>
              <a:avLst/>
              <a:gdLst>
                <a:gd name="T0" fmla="*/ 126 w 376"/>
                <a:gd name="T1" fmla="*/ 157 h 189"/>
                <a:gd name="T2" fmla="*/ 284 w 376"/>
                <a:gd name="T3" fmla="*/ 0 h 189"/>
                <a:gd name="T4" fmla="*/ 4010 w 376"/>
                <a:gd name="T5" fmla="*/ 0 h 189"/>
                <a:gd name="T6" fmla="*/ 4172 w 376"/>
                <a:gd name="T7" fmla="*/ 157 h 189"/>
                <a:gd name="T8" fmla="*/ 4284 w 376"/>
                <a:gd name="T9" fmla="*/ 1992 h 189"/>
                <a:gd name="T10" fmla="*/ 4136 w 376"/>
                <a:gd name="T11" fmla="*/ 2150 h 189"/>
                <a:gd name="T12" fmla="*/ 162 w 376"/>
                <a:gd name="T13" fmla="*/ 2150 h 189"/>
                <a:gd name="T14" fmla="*/ 0 w 376"/>
                <a:gd name="T15" fmla="*/ 1992 h 189"/>
                <a:gd name="T16" fmla="*/ 126 w 376"/>
                <a:gd name="T17" fmla="*/ 157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6" h="189">
                  <a:moveTo>
                    <a:pt x="11" y="14"/>
                  </a:moveTo>
                  <a:cubicBezTo>
                    <a:pt x="11" y="6"/>
                    <a:pt x="17" y="0"/>
                    <a:pt x="25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9" y="0"/>
                    <a:pt x="366" y="6"/>
                    <a:pt x="366" y="14"/>
                  </a:cubicBezTo>
                  <a:cubicBezTo>
                    <a:pt x="376" y="175"/>
                    <a:pt x="376" y="175"/>
                    <a:pt x="376" y="175"/>
                  </a:cubicBezTo>
                  <a:cubicBezTo>
                    <a:pt x="376" y="183"/>
                    <a:pt x="370" y="189"/>
                    <a:pt x="363" y="189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7" y="189"/>
                    <a:pt x="0" y="183"/>
                    <a:pt x="0" y="175"/>
                  </a:cubicBezTo>
                  <a:lnTo>
                    <a:pt x="11" y="14"/>
                  </a:lnTo>
                  <a:close/>
                </a:path>
              </a:pathLst>
            </a:custGeom>
            <a:solidFill>
              <a:srgbClr val="DDE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7" name="Oval 8">
              <a:extLst>
                <a:ext uri="{FF2B5EF4-FFF2-40B4-BE49-F238E27FC236}">
                  <a16:creationId xmlns:a16="http://schemas.microsoft.com/office/drawing/2014/main" id="{DCBAC039-E47B-4D3A-B517-C8ACA7167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2416"/>
              <a:ext cx="166" cy="169"/>
            </a:xfrm>
            <a:prstGeom prst="ellipse">
              <a:avLst/>
            </a:prstGeom>
            <a:noFill/>
            <a:ln w="42863" cap="rnd">
              <a:solidFill>
                <a:srgbClr val="8FADC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8" name="Freeform 9">
              <a:extLst>
                <a:ext uri="{FF2B5EF4-FFF2-40B4-BE49-F238E27FC236}">
                  <a16:creationId xmlns:a16="http://schemas.microsoft.com/office/drawing/2014/main" id="{15C80825-A771-4989-8A20-9DB62F77A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000"/>
              <a:ext cx="974" cy="203"/>
            </a:xfrm>
            <a:custGeom>
              <a:avLst/>
              <a:gdLst>
                <a:gd name="T0" fmla="*/ 4681 w 433"/>
                <a:gd name="T1" fmla="*/ 0 h 90"/>
                <a:gd name="T2" fmla="*/ 247 w 433"/>
                <a:gd name="T3" fmla="*/ 0 h 90"/>
                <a:gd name="T4" fmla="*/ 146 w 433"/>
                <a:gd name="T5" fmla="*/ 117 h 90"/>
                <a:gd name="T6" fmla="*/ 0 w 433"/>
                <a:gd name="T7" fmla="*/ 1033 h 90"/>
                <a:gd name="T8" fmla="*/ 4928 w 433"/>
                <a:gd name="T9" fmla="*/ 1033 h 90"/>
                <a:gd name="T10" fmla="*/ 4771 w 433"/>
                <a:gd name="T11" fmla="*/ 117 h 90"/>
                <a:gd name="T12" fmla="*/ 4681 w 433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3" h="90">
                  <a:moveTo>
                    <a:pt x="41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4" y="4"/>
                    <a:pt x="13" y="1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33" y="90"/>
                    <a:pt x="433" y="90"/>
                    <a:pt x="433" y="9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4"/>
                    <a:pt x="416" y="0"/>
                    <a:pt x="411" y="0"/>
                  </a:cubicBezTo>
                  <a:close/>
                </a:path>
              </a:pathLst>
            </a:custGeom>
            <a:solidFill>
              <a:srgbClr val="88B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" name="Oval 10">
              <a:extLst>
                <a:ext uri="{FF2B5EF4-FFF2-40B4-BE49-F238E27FC236}">
                  <a16:creationId xmlns:a16="http://schemas.microsoft.com/office/drawing/2014/main" id="{53A0308E-8B5B-4056-9278-9C2FFA242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2416"/>
              <a:ext cx="166" cy="169"/>
            </a:xfrm>
            <a:prstGeom prst="ellipse">
              <a:avLst/>
            </a:pr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0" name="Freeform 11">
              <a:extLst>
                <a:ext uri="{FF2B5EF4-FFF2-40B4-BE49-F238E27FC236}">
                  <a16:creationId xmlns:a16="http://schemas.microsoft.com/office/drawing/2014/main" id="{05FEA216-0C69-49A5-A6C6-E81FCA8A3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867"/>
              <a:ext cx="891" cy="135"/>
            </a:xfrm>
            <a:custGeom>
              <a:avLst/>
              <a:gdLst>
                <a:gd name="T0" fmla="*/ 45 w 396"/>
                <a:gd name="T1" fmla="*/ 673 h 60"/>
                <a:gd name="T2" fmla="*/ 4475 w 396"/>
                <a:gd name="T3" fmla="*/ 673 h 60"/>
                <a:gd name="T4" fmla="*/ 4511 w 396"/>
                <a:gd name="T5" fmla="*/ 684 h 60"/>
                <a:gd name="T6" fmla="*/ 3807 w 396"/>
                <a:gd name="T7" fmla="*/ 45 h 60"/>
                <a:gd name="T8" fmla="*/ 3807 w 396"/>
                <a:gd name="T9" fmla="*/ 45 h 60"/>
                <a:gd name="T10" fmla="*/ 3681 w 396"/>
                <a:gd name="T11" fmla="*/ 0 h 60"/>
                <a:gd name="T12" fmla="*/ 2871 w 396"/>
                <a:gd name="T13" fmla="*/ 0 h 60"/>
                <a:gd name="T14" fmla="*/ 1640 w 396"/>
                <a:gd name="T15" fmla="*/ 0 h 60"/>
                <a:gd name="T16" fmla="*/ 830 w 396"/>
                <a:gd name="T17" fmla="*/ 0 h 60"/>
                <a:gd name="T18" fmla="*/ 720 w 396"/>
                <a:gd name="T19" fmla="*/ 45 h 60"/>
                <a:gd name="T20" fmla="*/ 0 w 396"/>
                <a:gd name="T21" fmla="*/ 684 h 60"/>
                <a:gd name="T22" fmla="*/ 45 w 396"/>
                <a:gd name="T23" fmla="*/ 673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6" h="60">
                  <a:moveTo>
                    <a:pt x="4" y="59"/>
                  </a:moveTo>
                  <a:cubicBezTo>
                    <a:pt x="393" y="59"/>
                    <a:pt x="393" y="59"/>
                    <a:pt x="393" y="59"/>
                  </a:cubicBezTo>
                  <a:cubicBezTo>
                    <a:pt x="394" y="59"/>
                    <a:pt x="395" y="60"/>
                    <a:pt x="396" y="60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1"/>
                    <a:pt x="326" y="0"/>
                    <a:pt x="323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0" y="0"/>
                    <a:pt x="64" y="1"/>
                    <a:pt x="63" y="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3" y="59"/>
                    <a:pt x="4" y="59"/>
                  </a:cubicBezTo>
                  <a:close/>
                </a:path>
              </a:pathLst>
            </a:custGeom>
            <a:solidFill>
              <a:srgbClr val="E6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" name="Freeform 12">
              <a:extLst>
                <a:ext uri="{FF2B5EF4-FFF2-40B4-BE49-F238E27FC236}">
                  <a16:creationId xmlns:a16="http://schemas.microsoft.com/office/drawing/2014/main" id="{85439D32-D2F0-4F80-A768-6296BC58E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884"/>
              <a:ext cx="1084" cy="75"/>
            </a:xfrm>
            <a:custGeom>
              <a:avLst/>
              <a:gdLst>
                <a:gd name="T0" fmla="*/ 5438 w 482"/>
                <a:gd name="T1" fmla="*/ 0 h 33"/>
                <a:gd name="T2" fmla="*/ 5326 w 482"/>
                <a:gd name="T3" fmla="*/ 57 h 33"/>
                <a:gd name="T4" fmla="*/ 5245 w 482"/>
                <a:gd name="T5" fmla="*/ 57 h 33"/>
                <a:gd name="T6" fmla="*/ 5245 w 482"/>
                <a:gd name="T7" fmla="*/ 57 h 33"/>
                <a:gd name="T8" fmla="*/ 202 w 482"/>
                <a:gd name="T9" fmla="*/ 57 h 33"/>
                <a:gd name="T10" fmla="*/ 171 w 482"/>
                <a:gd name="T11" fmla="*/ 57 h 33"/>
                <a:gd name="T12" fmla="*/ 157 w 482"/>
                <a:gd name="T13" fmla="*/ 57 h 33"/>
                <a:gd name="T14" fmla="*/ 65 w 482"/>
                <a:gd name="T15" fmla="*/ 36 h 33"/>
                <a:gd name="T16" fmla="*/ 36 w 482"/>
                <a:gd name="T17" fmla="*/ 0 h 33"/>
                <a:gd name="T18" fmla="*/ 20 w 482"/>
                <a:gd name="T19" fmla="*/ 259 h 33"/>
                <a:gd name="T20" fmla="*/ 157 w 482"/>
                <a:gd name="T21" fmla="*/ 386 h 33"/>
                <a:gd name="T22" fmla="*/ 5326 w 482"/>
                <a:gd name="T23" fmla="*/ 386 h 33"/>
                <a:gd name="T24" fmla="*/ 5447 w 482"/>
                <a:gd name="T25" fmla="*/ 211 h 33"/>
                <a:gd name="T26" fmla="*/ 5438 w 482"/>
                <a:gd name="T27" fmla="*/ 0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2" h="33">
                  <a:moveTo>
                    <a:pt x="478" y="0"/>
                  </a:moveTo>
                  <a:cubicBezTo>
                    <a:pt x="476" y="3"/>
                    <a:pt x="474" y="5"/>
                    <a:pt x="468" y="5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5"/>
                    <a:pt x="8" y="4"/>
                    <a:pt x="6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0" y="33"/>
                    <a:pt x="14" y="33"/>
                  </a:cubicBezTo>
                  <a:cubicBezTo>
                    <a:pt x="468" y="33"/>
                    <a:pt x="468" y="33"/>
                    <a:pt x="468" y="33"/>
                  </a:cubicBezTo>
                  <a:cubicBezTo>
                    <a:pt x="482" y="33"/>
                    <a:pt x="479" y="18"/>
                    <a:pt x="479" y="18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" name="Freeform 13">
              <a:extLst>
                <a:ext uri="{FF2B5EF4-FFF2-40B4-BE49-F238E27FC236}">
                  <a16:creationId xmlns:a16="http://schemas.microsoft.com/office/drawing/2014/main" id="{953158ED-3612-4063-88A2-C56CA81A9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495"/>
              <a:ext cx="27" cy="9"/>
            </a:xfrm>
            <a:custGeom>
              <a:avLst/>
              <a:gdLst>
                <a:gd name="T0" fmla="*/ 117 w 12"/>
                <a:gd name="T1" fmla="*/ 0 h 4"/>
                <a:gd name="T2" fmla="*/ 0 w 12"/>
                <a:gd name="T3" fmla="*/ 0 h 4"/>
                <a:gd name="T4" fmla="*/ 0 w 12"/>
                <a:gd name="T5" fmla="*/ 25 h 4"/>
                <a:gd name="T6" fmla="*/ 0 w 12"/>
                <a:gd name="T7" fmla="*/ 45 h 4"/>
                <a:gd name="T8" fmla="*/ 117 w 12"/>
                <a:gd name="T9" fmla="*/ 45 h 4"/>
                <a:gd name="T10" fmla="*/ 137 w 12"/>
                <a:gd name="T11" fmla="*/ 25 h 4"/>
                <a:gd name="T12" fmla="*/ 117 w 12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3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F9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" name="Freeform 14">
              <a:extLst>
                <a:ext uri="{FF2B5EF4-FFF2-40B4-BE49-F238E27FC236}">
                  <a16:creationId xmlns:a16="http://schemas.microsoft.com/office/drawing/2014/main" id="{74394DE5-7E4B-4966-8BBA-0086F0B6C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455"/>
              <a:ext cx="153" cy="85"/>
            </a:xfrm>
            <a:custGeom>
              <a:avLst/>
              <a:gdLst>
                <a:gd name="T0" fmla="*/ 774 w 68"/>
                <a:gd name="T1" fmla="*/ 101 h 38"/>
                <a:gd name="T2" fmla="*/ 684 w 68"/>
                <a:gd name="T3" fmla="*/ 0 h 38"/>
                <a:gd name="T4" fmla="*/ 101 w 68"/>
                <a:gd name="T5" fmla="*/ 0 h 38"/>
                <a:gd name="T6" fmla="*/ 0 w 68"/>
                <a:gd name="T7" fmla="*/ 101 h 38"/>
                <a:gd name="T8" fmla="*/ 0 w 68"/>
                <a:gd name="T9" fmla="*/ 336 h 38"/>
                <a:gd name="T10" fmla="*/ 101 w 68"/>
                <a:gd name="T11" fmla="*/ 425 h 38"/>
                <a:gd name="T12" fmla="*/ 684 w 68"/>
                <a:gd name="T13" fmla="*/ 425 h 38"/>
                <a:gd name="T14" fmla="*/ 774 w 68"/>
                <a:gd name="T15" fmla="*/ 336 h 38"/>
                <a:gd name="T16" fmla="*/ 774 w 68"/>
                <a:gd name="T17" fmla="*/ 101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8">
                  <a:moveTo>
                    <a:pt x="68" y="9"/>
                  </a:moveTo>
                  <a:cubicBezTo>
                    <a:pt x="68" y="4"/>
                    <a:pt x="65" y="0"/>
                    <a:pt x="6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8"/>
                    <a:pt x="9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5" y="38"/>
                    <a:pt x="68" y="35"/>
                    <a:pt x="68" y="30"/>
                  </a:cubicBezTo>
                  <a:lnTo>
                    <a:pt x="68" y="9"/>
                  </a:lnTo>
                  <a:close/>
                </a:path>
              </a:pathLst>
            </a:custGeom>
            <a:solidFill>
              <a:srgbClr val="4F9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" name="Rectangle 15">
              <a:extLst>
                <a:ext uri="{FF2B5EF4-FFF2-40B4-BE49-F238E27FC236}">
                  <a16:creationId xmlns:a16="http://schemas.microsoft.com/office/drawing/2014/main" id="{6847C4B6-DA99-45B4-89EE-51B1AEC58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477"/>
              <a:ext cx="105" cy="43"/>
            </a:xfrm>
            <a:prstGeom prst="rect">
              <a:avLst/>
            </a:prstGeom>
            <a:noFill/>
            <a:ln w="20638" cap="rnd">
              <a:solidFill>
                <a:srgbClr val="10678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5" name="Rectangle 16">
              <a:extLst>
                <a:ext uri="{FF2B5EF4-FFF2-40B4-BE49-F238E27FC236}">
                  <a16:creationId xmlns:a16="http://schemas.microsoft.com/office/drawing/2014/main" id="{7B1C6FCE-AA16-4C29-BBF8-0DBBC8CC1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477"/>
              <a:ext cx="105" cy="43"/>
            </a:xfrm>
            <a:prstGeom prst="rect">
              <a:avLst/>
            </a:prstGeom>
            <a:solidFill>
              <a:srgbClr val="FA0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6" name="Oval 17">
              <a:extLst>
                <a:ext uri="{FF2B5EF4-FFF2-40B4-BE49-F238E27FC236}">
                  <a16:creationId xmlns:a16="http://schemas.microsoft.com/office/drawing/2014/main" id="{E7BB364C-FEC8-4A88-ABD8-C76933D5E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728"/>
              <a:ext cx="286" cy="63"/>
            </a:xfrm>
            <a:prstGeom prst="ellipse">
              <a:avLst/>
            </a:prstGeom>
            <a:solidFill>
              <a:srgbClr val="A7B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7" name="Oval 18">
              <a:extLst>
                <a:ext uri="{FF2B5EF4-FFF2-40B4-BE49-F238E27FC236}">
                  <a16:creationId xmlns:a16="http://schemas.microsoft.com/office/drawing/2014/main" id="{F552489A-CAEE-474B-B594-CCA5B0BB7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881"/>
              <a:ext cx="286" cy="63"/>
            </a:xfrm>
            <a:prstGeom prst="ellipse">
              <a:avLst/>
            </a:prstGeom>
            <a:solidFill>
              <a:srgbClr val="3C5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8" name="Freeform 19">
              <a:extLst>
                <a:ext uri="{FF2B5EF4-FFF2-40B4-BE49-F238E27FC236}">
                  <a16:creationId xmlns:a16="http://schemas.microsoft.com/office/drawing/2014/main" id="{D1468D73-3A19-4A94-AE66-1164B3B2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926"/>
              <a:ext cx="189" cy="49"/>
            </a:xfrm>
            <a:custGeom>
              <a:avLst/>
              <a:gdLst>
                <a:gd name="T0" fmla="*/ 0 w 84"/>
                <a:gd name="T1" fmla="*/ 145 h 22"/>
                <a:gd name="T2" fmla="*/ 227 w 84"/>
                <a:gd name="T3" fmla="*/ 145 h 22"/>
                <a:gd name="T4" fmla="*/ 956 w 84"/>
                <a:gd name="T5" fmla="*/ 0 h 22"/>
                <a:gd name="T6" fmla="*/ 0 w 84"/>
                <a:gd name="T7" fmla="*/ 14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22">
                  <a:moveTo>
                    <a:pt x="0" y="13"/>
                  </a:moveTo>
                  <a:cubicBezTo>
                    <a:pt x="6" y="13"/>
                    <a:pt x="13" y="13"/>
                    <a:pt x="20" y="13"/>
                  </a:cubicBezTo>
                  <a:cubicBezTo>
                    <a:pt x="55" y="13"/>
                    <a:pt x="84" y="7"/>
                    <a:pt x="84" y="0"/>
                  </a:cubicBezTo>
                  <a:cubicBezTo>
                    <a:pt x="79" y="17"/>
                    <a:pt x="31" y="22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9" name="Oval 20">
              <a:extLst>
                <a:ext uri="{FF2B5EF4-FFF2-40B4-BE49-F238E27FC236}">
                  <a16:creationId xmlns:a16="http://schemas.microsoft.com/office/drawing/2014/main" id="{A471C795-4E6B-4020-83DD-ECC60EE1E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890"/>
              <a:ext cx="229" cy="43"/>
            </a:xfrm>
            <a:prstGeom prst="ellipse">
              <a:avLst/>
            </a:prstGeom>
            <a:solidFill>
              <a:srgbClr val="1F3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0" name="Freeform 21">
              <a:extLst>
                <a:ext uri="{FF2B5EF4-FFF2-40B4-BE49-F238E27FC236}">
                  <a16:creationId xmlns:a16="http://schemas.microsoft.com/office/drawing/2014/main" id="{BAC254DD-C987-4655-991D-9E6232BC0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901"/>
              <a:ext cx="221" cy="32"/>
            </a:xfrm>
            <a:custGeom>
              <a:avLst/>
              <a:gdLst>
                <a:gd name="T0" fmla="*/ 0 w 98"/>
                <a:gd name="T1" fmla="*/ 85 h 14"/>
                <a:gd name="T2" fmla="*/ 564 w 98"/>
                <a:gd name="T3" fmla="*/ 167 h 14"/>
                <a:gd name="T4" fmla="*/ 1123 w 98"/>
                <a:gd name="T5" fmla="*/ 85 h 14"/>
                <a:gd name="T6" fmla="*/ 564 w 98"/>
                <a:gd name="T7" fmla="*/ 0 h 14"/>
                <a:gd name="T8" fmla="*/ 0 w 98"/>
                <a:gd name="T9" fmla="*/ 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4">
                  <a:moveTo>
                    <a:pt x="0" y="7"/>
                  </a:moveTo>
                  <a:cubicBezTo>
                    <a:pt x="6" y="11"/>
                    <a:pt x="26" y="14"/>
                    <a:pt x="49" y="14"/>
                  </a:cubicBezTo>
                  <a:cubicBezTo>
                    <a:pt x="73" y="14"/>
                    <a:pt x="92" y="11"/>
                    <a:pt x="98" y="7"/>
                  </a:cubicBezTo>
                  <a:cubicBezTo>
                    <a:pt x="92" y="3"/>
                    <a:pt x="73" y="0"/>
                    <a:pt x="49" y="0"/>
                  </a:cubicBezTo>
                  <a:cubicBezTo>
                    <a:pt x="26" y="0"/>
                    <a:pt x="6" y="3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" name="Freeform 22">
              <a:extLst>
                <a:ext uri="{FF2B5EF4-FFF2-40B4-BE49-F238E27FC236}">
                  <a16:creationId xmlns:a16="http://schemas.microsoft.com/office/drawing/2014/main" id="{AC0BE283-E10D-497D-8AF0-239291192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741"/>
              <a:ext cx="219" cy="27"/>
            </a:xfrm>
            <a:custGeom>
              <a:avLst/>
              <a:gdLst>
                <a:gd name="T0" fmla="*/ 56 w 97"/>
                <a:gd name="T1" fmla="*/ 56 h 12"/>
                <a:gd name="T2" fmla="*/ 567 w 97"/>
                <a:gd name="T3" fmla="*/ 0 h 12"/>
                <a:gd name="T4" fmla="*/ 1081 w 97"/>
                <a:gd name="T5" fmla="*/ 56 h 12"/>
                <a:gd name="T6" fmla="*/ 1090 w 97"/>
                <a:gd name="T7" fmla="*/ 92 h 12"/>
                <a:gd name="T8" fmla="*/ 567 w 97"/>
                <a:gd name="T9" fmla="*/ 137 h 12"/>
                <a:gd name="T10" fmla="*/ 56 w 97"/>
                <a:gd name="T11" fmla="*/ 92 h 12"/>
                <a:gd name="T12" fmla="*/ 56 w 97"/>
                <a:gd name="T13" fmla="*/ 5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12">
                  <a:moveTo>
                    <a:pt x="5" y="5"/>
                  </a:moveTo>
                  <a:cubicBezTo>
                    <a:pt x="14" y="2"/>
                    <a:pt x="29" y="0"/>
                    <a:pt x="49" y="0"/>
                  </a:cubicBezTo>
                  <a:cubicBezTo>
                    <a:pt x="70" y="0"/>
                    <a:pt x="85" y="2"/>
                    <a:pt x="94" y="5"/>
                  </a:cubicBezTo>
                  <a:cubicBezTo>
                    <a:pt x="97" y="6"/>
                    <a:pt x="96" y="7"/>
                    <a:pt x="95" y="8"/>
                  </a:cubicBezTo>
                  <a:cubicBezTo>
                    <a:pt x="85" y="10"/>
                    <a:pt x="70" y="12"/>
                    <a:pt x="49" y="12"/>
                  </a:cubicBezTo>
                  <a:cubicBezTo>
                    <a:pt x="29" y="12"/>
                    <a:pt x="14" y="10"/>
                    <a:pt x="5" y="8"/>
                  </a:cubicBezTo>
                  <a:cubicBezTo>
                    <a:pt x="3" y="7"/>
                    <a:pt x="0" y="6"/>
                    <a:pt x="5" y="5"/>
                  </a:cubicBezTo>
                  <a:close/>
                </a:path>
              </a:pathLst>
            </a:custGeom>
            <a:solidFill>
              <a:srgbClr val="1F3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" name="Freeform 23">
              <a:extLst>
                <a:ext uri="{FF2B5EF4-FFF2-40B4-BE49-F238E27FC236}">
                  <a16:creationId xmlns:a16="http://schemas.microsoft.com/office/drawing/2014/main" id="{427C3989-8740-4635-BD53-5535F060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755"/>
              <a:ext cx="173" cy="13"/>
            </a:xfrm>
            <a:custGeom>
              <a:avLst/>
              <a:gdLst>
                <a:gd name="T0" fmla="*/ 874 w 77"/>
                <a:gd name="T1" fmla="*/ 33 h 6"/>
                <a:gd name="T2" fmla="*/ 429 w 77"/>
                <a:gd name="T3" fmla="*/ 0 h 6"/>
                <a:gd name="T4" fmla="*/ 0 w 77"/>
                <a:gd name="T5" fmla="*/ 33 h 6"/>
                <a:gd name="T6" fmla="*/ 429 w 77"/>
                <a:gd name="T7" fmla="*/ 61 h 6"/>
                <a:gd name="T8" fmla="*/ 874 w 77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">
                  <a:moveTo>
                    <a:pt x="77" y="3"/>
                  </a:moveTo>
                  <a:cubicBezTo>
                    <a:pt x="68" y="1"/>
                    <a:pt x="55" y="0"/>
                    <a:pt x="38" y="0"/>
                  </a:cubicBezTo>
                  <a:cubicBezTo>
                    <a:pt x="22" y="0"/>
                    <a:pt x="9" y="1"/>
                    <a:pt x="0" y="3"/>
                  </a:cubicBezTo>
                  <a:cubicBezTo>
                    <a:pt x="9" y="5"/>
                    <a:pt x="22" y="6"/>
                    <a:pt x="38" y="6"/>
                  </a:cubicBezTo>
                  <a:cubicBezTo>
                    <a:pt x="55" y="6"/>
                    <a:pt x="68" y="5"/>
                    <a:pt x="7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" name="Freeform 24">
              <a:extLst>
                <a:ext uri="{FF2B5EF4-FFF2-40B4-BE49-F238E27FC236}">
                  <a16:creationId xmlns:a16="http://schemas.microsoft.com/office/drawing/2014/main" id="{B74E643E-26AB-4E8E-BE7F-CB863F597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759"/>
              <a:ext cx="286" cy="75"/>
            </a:xfrm>
            <a:custGeom>
              <a:avLst/>
              <a:gdLst>
                <a:gd name="T0" fmla="*/ 0 w 127"/>
                <a:gd name="T1" fmla="*/ 223 h 33"/>
                <a:gd name="T2" fmla="*/ 721 w 127"/>
                <a:gd name="T3" fmla="*/ 386 h 33"/>
                <a:gd name="T4" fmla="*/ 1450 w 127"/>
                <a:gd name="T5" fmla="*/ 223 h 33"/>
                <a:gd name="T6" fmla="*/ 1450 w 127"/>
                <a:gd name="T7" fmla="*/ 0 h 33"/>
                <a:gd name="T8" fmla="*/ 721 w 127"/>
                <a:gd name="T9" fmla="*/ 166 h 33"/>
                <a:gd name="T10" fmla="*/ 0 w 127"/>
                <a:gd name="T11" fmla="*/ 0 h 33"/>
                <a:gd name="T12" fmla="*/ 0 w 127"/>
                <a:gd name="T13" fmla="*/ 22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33">
                  <a:moveTo>
                    <a:pt x="0" y="19"/>
                  </a:moveTo>
                  <a:cubicBezTo>
                    <a:pt x="0" y="27"/>
                    <a:pt x="28" y="33"/>
                    <a:pt x="63" y="33"/>
                  </a:cubicBezTo>
                  <a:cubicBezTo>
                    <a:pt x="98" y="33"/>
                    <a:pt x="127" y="27"/>
                    <a:pt x="127" y="19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8"/>
                    <a:pt x="98" y="14"/>
                    <a:pt x="63" y="14"/>
                  </a:cubicBezTo>
                  <a:cubicBezTo>
                    <a:pt x="28" y="14"/>
                    <a:pt x="0" y="8"/>
                    <a:pt x="0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1F3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4" name="Freeform 25">
              <a:extLst>
                <a:ext uri="{FF2B5EF4-FFF2-40B4-BE49-F238E27FC236}">
                  <a16:creationId xmlns:a16="http://schemas.microsoft.com/office/drawing/2014/main" id="{F8B75F40-733F-40AE-97E2-95100CBA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802"/>
              <a:ext cx="351" cy="70"/>
            </a:xfrm>
            <a:custGeom>
              <a:avLst/>
              <a:gdLst>
                <a:gd name="T0" fmla="*/ 173 w 156"/>
                <a:gd name="T1" fmla="*/ 0 h 31"/>
                <a:gd name="T2" fmla="*/ 891 w 156"/>
                <a:gd name="T3" fmla="*/ 163 h 31"/>
                <a:gd name="T4" fmla="*/ 1620 w 156"/>
                <a:gd name="T5" fmla="*/ 0 h 31"/>
                <a:gd name="T6" fmla="*/ 1778 w 156"/>
                <a:gd name="T7" fmla="*/ 163 h 31"/>
                <a:gd name="T8" fmla="*/ 891 w 156"/>
                <a:gd name="T9" fmla="*/ 357 h 31"/>
                <a:gd name="T10" fmla="*/ 0 w 156"/>
                <a:gd name="T11" fmla="*/ 163 h 31"/>
                <a:gd name="T12" fmla="*/ 173 w 156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31">
                  <a:moveTo>
                    <a:pt x="15" y="0"/>
                  </a:moveTo>
                  <a:cubicBezTo>
                    <a:pt x="15" y="8"/>
                    <a:pt x="43" y="14"/>
                    <a:pt x="78" y="14"/>
                  </a:cubicBezTo>
                  <a:cubicBezTo>
                    <a:pt x="113" y="14"/>
                    <a:pt x="142" y="8"/>
                    <a:pt x="142" y="0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24"/>
                    <a:pt x="121" y="31"/>
                    <a:pt x="78" y="31"/>
                  </a:cubicBezTo>
                  <a:cubicBezTo>
                    <a:pt x="35" y="31"/>
                    <a:pt x="0" y="24"/>
                    <a:pt x="0" y="14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3C5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5" name="Freeform 26">
              <a:extLst>
                <a:ext uri="{FF2B5EF4-FFF2-40B4-BE49-F238E27FC236}">
                  <a16:creationId xmlns:a16="http://schemas.microsoft.com/office/drawing/2014/main" id="{5AF38DBD-9B62-46B0-A6AD-13DBE2B08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016"/>
              <a:ext cx="779" cy="124"/>
            </a:xfrm>
            <a:custGeom>
              <a:avLst/>
              <a:gdLst>
                <a:gd name="T0" fmla="*/ 0 w 346"/>
                <a:gd name="T1" fmla="*/ 631 h 55"/>
                <a:gd name="T2" fmla="*/ 92 w 346"/>
                <a:gd name="T3" fmla="*/ 81 h 55"/>
                <a:gd name="T4" fmla="*/ 239 w 346"/>
                <a:gd name="T5" fmla="*/ 0 h 55"/>
                <a:gd name="T6" fmla="*/ 3949 w 346"/>
                <a:gd name="T7" fmla="*/ 0 h 55"/>
                <a:gd name="T8" fmla="*/ 239 w 346"/>
                <a:gd name="T9" fmla="*/ 126 h 55"/>
                <a:gd name="T10" fmla="*/ 0 w 346"/>
                <a:gd name="T11" fmla="*/ 631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6" h="55">
                  <a:moveTo>
                    <a:pt x="0" y="55"/>
                  </a:moveTo>
                  <a:cubicBezTo>
                    <a:pt x="2" y="30"/>
                    <a:pt x="7" y="11"/>
                    <a:pt x="8" y="7"/>
                  </a:cubicBezTo>
                  <a:cubicBezTo>
                    <a:pt x="8" y="3"/>
                    <a:pt x="10" y="0"/>
                    <a:pt x="21" y="0"/>
                  </a:cubicBezTo>
                  <a:cubicBezTo>
                    <a:pt x="32" y="0"/>
                    <a:pt x="346" y="0"/>
                    <a:pt x="346" y="0"/>
                  </a:cubicBezTo>
                  <a:cubicBezTo>
                    <a:pt x="346" y="0"/>
                    <a:pt x="32" y="7"/>
                    <a:pt x="21" y="11"/>
                  </a:cubicBezTo>
                  <a:cubicBezTo>
                    <a:pt x="10" y="15"/>
                    <a:pt x="6" y="21"/>
                    <a:pt x="0" y="55"/>
                  </a:cubicBezTo>
                  <a:close/>
                </a:path>
              </a:pathLst>
            </a:custGeom>
            <a:solidFill>
              <a:srgbClr val="E6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6" name="Freeform 27">
              <a:extLst>
                <a:ext uri="{FF2B5EF4-FFF2-40B4-BE49-F238E27FC236}">
                  <a16:creationId xmlns:a16="http://schemas.microsoft.com/office/drawing/2014/main" id="{42689AF6-4444-40EA-B46B-6202782B5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879"/>
              <a:ext cx="205" cy="65"/>
            </a:xfrm>
            <a:custGeom>
              <a:avLst/>
              <a:gdLst>
                <a:gd name="T0" fmla="*/ 0 w 91"/>
                <a:gd name="T1" fmla="*/ 327 h 29"/>
                <a:gd name="T2" fmla="*/ 320 w 91"/>
                <a:gd name="T3" fmla="*/ 20 h 29"/>
                <a:gd name="T4" fmla="*/ 502 w 91"/>
                <a:gd name="T5" fmla="*/ 0 h 29"/>
                <a:gd name="T6" fmla="*/ 1041 w 91"/>
                <a:gd name="T7" fmla="*/ 0 h 29"/>
                <a:gd name="T8" fmla="*/ 401 w 91"/>
                <a:gd name="T9" fmla="*/ 65 h 29"/>
                <a:gd name="T10" fmla="*/ 0 w 91"/>
                <a:gd name="T11" fmla="*/ 32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29">
                  <a:moveTo>
                    <a:pt x="0" y="29"/>
                  </a:moveTo>
                  <a:cubicBezTo>
                    <a:pt x="16" y="14"/>
                    <a:pt x="25" y="5"/>
                    <a:pt x="28" y="2"/>
                  </a:cubicBezTo>
                  <a:cubicBezTo>
                    <a:pt x="32" y="0"/>
                    <a:pt x="33" y="0"/>
                    <a:pt x="44" y="0"/>
                  </a:cubicBezTo>
                  <a:cubicBezTo>
                    <a:pt x="56" y="0"/>
                    <a:pt x="91" y="0"/>
                    <a:pt x="91" y="0"/>
                  </a:cubicBezTo>
                  <a:cubicBezTo>
                    <a:pt x="74" y="0"/>
                    <a:pt x="43" y="2"/>
                    <a:pt x="35" y="6"/>
                  </a:cubicBezTo>
                  <a:cubicBezTo>
                    <a:pt x="27" y="10"/>
                    <a:pt x="2" y="26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7" name="Freeform 28">
              <a:extLst>
                <a:ext uri="{FF2B5EF4-FFF2-40B4-BE49-F238E27FC236}">
                  <a16:creationId xmlns:a16="http://schemas.microsoft.com/office/drawing/2014/main" id="{D210E366-1643-47D8-8E99-6524E37CF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056"/>
              <a:ext cx="760" cy="131"/>
            </a:xfrm>
            <a:custGeom>
              <a:avLst/>
              <a:gdLst>
                <a:gd name="T0" fmla="*/ 0 w 338"/>
                <a:gd name="T1" fmla="*/ 669 h 58"/>
                <a:gd name="T2" fmla="*/ 3843 w 338"/>
                <a:gd name="T3" fmla="*/ 669 h 58"/>
                <a:gd name="T4" fmla="*/ 3730 w 338"/>
                <a:gd name="T5" fmla="*/ 0 h 58"/>
                <a:gd name="T6" fmla="*/ 2867 w 338"/>
                <a:gd name="T7" fmla="*/ 531 h 58"/>
                <a:gd name="T8" fmla="*/ 0 w 338"/>
                <a:gd name="T9" fmla="*/ 66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" h="58">
                  <a:moveTo>
                    <a:pt x="0" y="58"/>
                  </a:moveTo>
                  <a:cubicBezTo>
                    <a:pt x="0" y="58"/>
                    <a:pt x="332" y="58"/>
                    <a:pt x="338" y="58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30" y="14"/>
                    <a:pt x="296" y="39"/>
                    <a:pt x="252" y="46"/>
                  </a:cubicBezTo>
                  <a:cubicBezTo>
                    <a:pt x="212" y="53"/>
                    <a:pt x="0" y="58"/>
                    <a:pt x="0" y="58"/>
                  </a:cubicBezTo>
                  <a:close/>
                </a:path>
              </a:pathLst>
            </a:custGeom>
            <a:solidFill>
              <a:srgbClr val="559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8" name="Freeform 29">
              <a:extLst>
                <a:ext uri="{FF2B5EF4-FFF2-40B4-BE49-F238E27FC236}">
                  <a16:creationId xmlns:a16="http://schemas.microsoft.com/office/drawing/2014/main" id="{D6D3F46D-6B32-45A9-A96F-0B224DB15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216"/>
              <a:ext cx="875" cy="423"/>
            </a:xfrm>
            <a:custGeom>
              <a:avLst/>
              <a:gdLst>
                <a:gd name="T0" fmla="*/ 0 w 389"/>
                <a:gd name="T1" fmla="*/ 2142 h 188"/>
                <a:gd name="T2" fmla="*/ 191 w 389"/>
                <a:gd name="T3" fmla="*/ 0 h 188"/>
                <a:gd name="T4" fmla="*/ 4427 w 389"/>
                <a:gd name="T5" fmla="*/ 0 h 188"/>
                <a:gd name="T6" fmla="*/ 466 w 389"/>
                <a:gd name="T7" fmla="*/ 173 h 188"/>
                <a:gd name="T8" fmla="*/ 0 w 389"/>
                <a:gd name="T9" fmla="*/ 2142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188">
                  <a:moveTo>
                    <a:pt x="0" y="188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288" y="1"/>
                    <a:pt x="71" y="4"/>
                    <a:pt x="41" y="15"/>
                  </a:cubicBezTo>
                  <a:cubicBezTo>
                    <a:pt x="11" y="26"/>
                    <a:pt x="9" y="109"/>
                    <a:pt x="0" y="188"/>
                  </a:cubicBezTo>
                  <a:close/>
                </a:path>
              </a:pathLst>
            </a:custGeom>
            <a:solidFill>
              <a:srgbClr val="ADC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9" name="Freeform 30">
              <a:extLst>
                <a:ext uri="{FF2B5EF4-FFF2-40B4-BE49-F238E27FC236}">
                  <a16:creationId xmlns:a16="http://schemas.microsoft.com/office/drawing/2014/main" id="{CCEAFA89-2D36-4458-9144-D93AB807F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331"/>
              <a:ext cx="844" cy="549"/>
            </a:xfrm>
            <a:custGeom>
              <a:avLst/>
              <a:gdLst>
                <a:gd name="T0" fmla="*/ 0 w 375"/>
                <a:gd name="T1" fmla="*/ 2779 h 244"/>
                <a:gd name="T2" fmla="*/ 4139 w 375"/>
                <a:gd name="T3" fmla="*/ 2779 h 244"/>
                <a:gd name="T4" fmla="*/ 4276 w 375"/>
                <a:gd name="T5" fmla="*/ 2563 h 244"/>
                <a:gd name="T6" fmla="*/ 4083 w 375"/>
                <a:gd name="T7" fmla="*/ 0 h 244"/>
                <a:gd name="T8" fmla="*/ 4058 w 375"/>
                <a:gd name="T9" fmla="*/ 2268 h 244"/>
                <a:gd name="T10" fmla="*/ 2944 w 375"/>
                <a:gd name="T11" fmla="*/ 2633 h 244"/>
                <a:gd name="T12" fmla="*/ 0 w 375"/>
                <a:gd name="T13" fmla="*/ 2779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244">
                  <a:moveTo>
                    <a:pt x="0" y="244"/>
                  </a:moveTo>
                  <a:cubicBezTo>
                    <a:pt x="110" y="244"/>
                    <a:pt x="354" y="244"/>
                    <a:pt x="363" y="244"/>
                  </a:cubicBezTo>
                  <a:cubicBezTo>
                    <a:pt x="372" y="244"/>
                    <a:pt x="375" y="242"/>
                    <a:pt x="375" y="225"/>
                  </a:cubicBezTo>
                  <a:cubicBezTo>
                    <a:pt x="375" y="208"/>
                    <a:pt x="358" y="0"/>
                    <a:pt x="358" y="0"/>
                  </a:cubicBezTo>
                  <a:cubicBezTo>
                    <a:pt x="362" y="55"/>
                    <a:pt x="360" y="168"/>
                    <a:pt x="356" y="199"/>
                  </a:cubicBezTo>
                  <a:cubicBezTo>
                    <a:pt x="352" y="230"/>
                    <a:pt x="297" y="228"/>
                    <a:pt x="258" y="231"/>
                  </a:cubicBezTo>
                  <a:cubicBezTo>
                    <a:pt x="224" y="234"/>
                    <a:pt x="0" y="244"/>
                    <a:pt x="0" y="244"/>
                  </a:cubicBez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0" name="Freeform 31">
              <a:extLst>
                <a:ext uri="{FF2B5EF4-FFF2-40B4-BE49-F238E27FC236}">
                  <a16:creationId xmlns:a16="http://schemas.microsoft.com/office/drawing/2014/main" id="{47C934BA-7E3B-4052-BADE-A973908B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775"/>
              <a:ext cx="203" cy="9"/>
            </a:xfrm>
            <a:custGeom>
              <a:avLst/>
              <a:gdLst>
                <a:gd name="T0" fmla="*/ 1033 w 90"/>
                <a:gd name="T1" fmla="*/ 0 h 4"/>
                <a:gd name="T2" fmla="*/ 503 w 90"/>
                <a:gd name="T3" fmla="*/ 45 h 4"/>
                <a:gd name="T4" fmla="*/ 0 w 90"/>
                <a:gd name="T5" fmla="*/ 0 h 4"/>
                <a:gd name="T6" fmla="*/ 1033 w 9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4">
                  <a:moveTo>
                    <a:pt x="90" y="0"/>
                  </a:moveTo>
                  <a:cubicBezTo>
                    <a:pt x="80" y="2"/>
                    <a:pt x="65" y="4"/>
                    <a:pt x="44" y="4"/>
                  </a:cubicBezTo>
                  <a:cubicBezTo>
                    <a:pt x="24" y="4"/>
                    <a:pt x="9" y="3"/>
                    <a:pt x="0" y="0"/>
                  </a:cubicBezTo>
                  <a:cubicBezTo>
                    <a:pt x="13" y="0"/>
                    <a:pt x="70" y="3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1" name="Freeform 32">
              <a:extLst>
                <a:ext uri="{FF2B5EF4-FFF2-40B4-BE49-F238E27FC236}">
                  <a16:creationId xmlns:a16="http://schemas.microsoft.com/office/drawing/2014/main" id="{9757BD2C-F66E-4AA9-9F22-B168F96B4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777"/>
              <a:ext cx="115" cy="27"/>
            </a:xfrm>
            <a:custGeom>
              <a:avLst/>
              <a:gdLst>
                <a:gd name="T0" fmla="*/ 0 w 51"/>
                <a:gd name="T1" fmla="*/ 137 h 12"/>
                <a:gd name="T2" fmla="*/ 0 w 51"/>
                <a:gd name="T3" fmla="*/ 0 h 12"/>
                <a:gd name="T4" fmla="*/ 584 w 51"/>
                <a:gd name="T5" fmla="*/ 92 h 12"/>
                <a:gd name="T6" fmla="*/ 81 w 51"/>
                <a:gd name="T7" fmla="*/ 81 h 12"/>
                <a:gd name="T8" fmla="*/ 0 w 51"/>
                <a:gd name="T9" fmla="*/ 13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2">
                  <a:moveTo>
                    <a:pt x="0" y="1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4"/>
                    <a:pt x="26" y="8"/>
                    <a:pt x="51" y="8"/>
                  </a:cubicBezTo>
                  <a:cubicBezTo>
                    <a:pt x="36" y="12"/>
                    <a:pt x="11" y="8"/>
                    <a:pt x="7" y="7"/>
                  </a:cubicBezTo>
                  <a:cubicBezTo>
                    <a:pt x="2" y="7"/>
                    <a:pt x="0" y="10"/>
                    <a:pt x="0" y="12"/>
                  </a:cubicBezTo>
                  <a:close/>
                </a:path>
              </a:pathLst>
            </a:custGeom>
            <a:solidFill>
              <a:srgbClr val="72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2" name="Freeform 33">
              <a:extLst>
                <a:ext uri="{FF2B5EF4-FFF2-40B4-BE49-F238E27FC236}">
                  <a16:creationId xmlns:a16="http://schemas.microsoft.com/office/drawing/2014/main" id="{0997F678-CE33-4C15-8330-61AE053D2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813"/>
              <a:ext cx="77" cy="45"/>
            </a:xfrm>
            <a:custGeom>
              <a:avLst/>
              <a:gdLst>
                <a:gd name="T0" fmla="*/ 102 w 34"/>
                <a:gd name="T1" fmla="*/ 0 h 20"/>
                <a:gd name="T2" fmla="*/ 0 w 34"/>
                <a:gd name="T3" fmla="*/ 92 h 20"/>
                <a:gd name="T4" fmla="*/ 394 w 34"/>
                <a:gd name="T5" fmla="*/ 227 h 20"/>
                <a:gd name="T6" fmla="*/ 102 w 34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0">
                  <a:moveTo>
                    <a:pt x="9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8" y="18"/>
                    <a:pt x="34" y="20"/>
                  </a:cubicBezTo>
                  <a:cubicBezTo>
                    <a:pt x="24" y="19"/>
                    <a:pt x="6" y="9"/>
                    <a:pt x="9" y="0"/>
                  </a:cubicBezTo>
                  <a:close/>
                </a:path>
              </a:pathLst>
            </a:custGeom>
            <a:solidFill>
              <a:srgbClr val="D0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3" name="Freeform 34">
              <a:extLst>
                <a:ext uri="{FF2B5EF4-FFF2-40B4-BE49-F238E27FC236}">
                  <a16:creationId xmlns:a16="http://schemas.microsoft.com/office/drawing/2014/main" id="{EC371CAB-4F62-4FF8-943D-D3039EE60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885"/>
              <a:ext cx="335" cy="102"/>
            </a:xfrm>
            <a:custGeom>
              <a:avLst/>
              <a:gdLst>
                <a:gd name="T0" fmla="*/ 0 w 149"/>
                <a:gd name="T1" fmla="*/ 524 h 45"/>
                <a:gd name="T2" fmla="*/ 1657 w 149"/>
                <a:gd name="T3" fmla="*/ 524 h 45"/>
                <a:gd name="T4" fmla="*/ 1113 w 149"/>
                <a:gd name="T5" fmla="*/ 0 h 45"/>
                <a:gd name="T6" fmla="*/ 1264 w 149"/>
                <a:gd name="T7" fmla="*/ 406 h 45"/>
                <a:gd name="T8" fmla="*/ 0 w 149"/>
                <a:gd name="T9" fmla="*/ 52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45">
                  <a:moveTo>
                    <a:pt x="0" y="45"/>
                  </a:moveTo>
                  <a:cubicBezTo>
                    <a:pt x="33" y="45"/>
                    <a:pt x="136" y="45"/>
                    <a:pt x="146" y="45"/>
                  </a:cubicBezTo>
                  <a:cubicBezTo>
                    <a:pt x="149" y="45"/>
                    <a:pt x="98" y="0"/>
                    <a:pt x="98" y="0"/>
                  </a:cubicBezTo>
                  <a:cubicBezTo>
                    <a:pt x="110" y="13"/>
                    <a:pt x="122" y="31"/>
                    <a:pt x="111" y="35"/>
                  </a:cubicBezTo>
                  <a:cubicBezTo>
                    <a:pt x="100" y="39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4" name="Freeform 35">
              <a:extLst>
                <a:ext uri="{FF2B5EF4-FFF2-40B4-BE49-F238E27FC236}">
                  <a16:creationId xmlns:a16="http://schemas.microsoft.com/office/drawing/2014/main" id="{8B22835B-2804-4559-A8D3-BD409F3C9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486"/>
              <a:ext cx="130" cy="137"/>
            </a:xfrm>
            <a:custGeom>
              <a:avLst/>
              <a:gdLst>
                <a:gd name="T0" fmla="*/ 0 w 58"/>
                <a:gd name="T1" fmla="*/ 566 h 61"/>
                <a:gd name="T2" fmla="*/ 554 w 58"/>
                <a:gd name="T3" fmla="*/ 0 h 61"/>
                <a:gd name="T4" fmla="*/ 0 w 58"/>
                <a:gd name="T5" fmla="*/ 566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1">
                  <a:moveTo>
                    <a:pt x="0" y="50"/>
                  </a:moveTo>
                  <a:cubicBezTo>
                    <a:pt x="32" y="50"/>
                    <a:pt x="49" y="33"/>
                    <a:pt x="49" y="0"/>
                  </a:cubicBezTo>
                  <a:cubicBezTo>
                    <a:pt x="58" y="24"/>
                    <a:pt x="45" y="61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5" name="Freeform 36">
              <a:extLst>
                <a:ext uri="{FF2B5EF4-FFF2-40B4-BE49-F238E27FC236}">
                  <a16:creationId xmlns:a16="http://schemas.microsoft.com/office/drawing/2014/main" id="{81668FD0-BFBF-4A11-AE98-31E4724F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430"/>
              <a:ext cx="108" cy="135"/>
            </a:xfrm>
            <a:custGeom>
              <a:avLst/>
              <a:gdLst>
                <a:gd name="T0" fmla="*/ 126 w 48"/>
                <a:gd name="T1" fmla="*/ 401 h 60"/>
                <a:gd name="T2" fmla="*/ 482 w 48"/>
                <a:gd name="T3" fmla="*/ 56 h 60"/>
                <a:gd name="T4" fmla="*/ 547 w 48"/>
                <a:gd name="T5" fmla="*/ 56 h 60"/>
                <a:gd name="T6" fmla="*/ 356 w 48"/>
                <a:gd name="T7" fmla="*/ 0 h 60"/>
                <a:gd name="T8" fmla="*/ 0 w 48"/>
                <a:gd name="T9" fmla="*/ 344 h 60"/>
                <a:gd name="T10" fmla="*/ 275 w 48"/>
                <a:gd name="T11" fmla="*/ 684 h 60"/>
                <a:gd name="T12" fmla="*/ 126 w 48"/>
                <a:gd name="T13" fmla="*/ 401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60">
                  <a:moveTo>
                    <a:pt x="11" y="35"/>
                  </a:moveTo>
                  <a:cubicBezTo>
                    <a:pt x="11" y="18"/>
                    <a:pt x="25" y="5"/>
                    <a:pt x="42" y="5"/>
                  </a:cubicBezTo>
                  <a:cubicBezTo>
                    <a:pt x="44" y="5"/>
                    <a:pt x="46" y="5"/>
                    <a:pt x="48" y="5"/>
                  </a:cubicBezTo>
                  <a:cubicBezTo>
                    <a:pt x="43" y="2"/>
                    <a:pt x="37" y="0"/>
                    <a:pt x="31" y="0"/>
                  </a:cubicBezTo>
                  <a:cubicBezTo>
                    <a:pt x="14" y="0"/>
                    <a:pt x="0" y="13"/>
                    <a:pt x="0" y="30"/>
                  </a:cubicBezTo>
                  <a:cubicBezTo>
                    <a:pt x="0" y="45"/>
                    <a:pt x="10" y="57"/>
                    <a:pt x="24" y="60"/>
                  </a:cubicBezTo>
                  <a:cubicBezTo>
                    <a:pt x="16" y="54"/>
                    <a:pt x="11" y="45"/>
                    <a:pt x="1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6" name="Rectangle 37">
              <a:extLst>
                <a:ext uri="{FF2B5EF4-FFF2-40B4-BE49-F238E27FC236}">
                  <a16:creationId xmlns:a16="http://schemas.microsoft.com/office/drawing/2014/main" id="{C638AC44-A01F-4E7D-8186-F2C8F756C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2477"/>
              <a:ext cx="9" cy="41"/>
            </a:xfrm>
            <a:prstGeom prst="rect">
              <a:avLst/>
            </a:prstGeom>
            <a:solidFill>
              <a:srgbClr val="FB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47" name="Freeform 38">
              <a:extLst>
                <a:ext uri="{FF2B5EF4-FFF2-40B4-BE49-F238E27FC236}">
                  <a16:creationId xmlns:a16="http://schemas.microsoft.com/office/drawing/2014/main" id="{250F272F-0B0F-4619-A575-25017F2FD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477"/>
              <a:ext cx="9" cy="41"/>
            </a:xfrm>
            <a:custGeom>
              <a:avLst/>
              <a:gdLst>
                <a:gd name="T0" fmla="*/ 0 w 9"/>
                <a:gd name="T1" fmla="*/ 0 h 41"/>
                <a:gd name="T2" fmla="*/ 9 w 9"/>
                <a:gd name="T3" fmla="*/ 0 h 41"/>
                <a:gd name="T4" fmla="*/ 9 w 9"/>
                <a:gd name="T5" fmla="*/ 41 h 41"/>
                <a:gd name="T6" fmla="*/ 0 w 9"/>
                <a:gd name="T7" fmla="*/ 4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1">
                  <a:moveTo>
                    <a:pt x="0" y="0"/>
                  </a:moveTo>
                  <a:lnTo>
                    <a:pt x="9" y="0"/>
                  </a:lnTo>
                  <a:lnTo>
                    <a:pt x="9" y="41"/>
                  </a:lnTo>
                  <a:lnTo>
                    <a:pt x="0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8" name="Rectangle 39">
              <a:extLst>
                <a:ext uri="{FF2B5EF4-FFF2-40B4-BE49-F238E27FC236}">
                  <a16:creationId xmlns:a16="http://schemas.microsoft.com/office/drawing/2014/main" id="{83370B30-A5DC-4FF3-8B09-2B38BECAB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" y="2477"/>
              <a:ext cx="43" cy="43"/>
            </a:xfrm>
            <a:prstGeom prst="rect">
              <a:avLst/>
            </a:prstGeom>
            <a:solidFill>
              <a:srgbClr val="CD0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49" name="Freeform 40">
              <a:extLst>
                <a:ext uri="{FF2B5EF4-FFF2-40B4-BE49-F238E27FC236}">
                  <a16:creationId xmlns:a16="http://schemas.microsoft.com/office/drawing/2014/main" id="{8BB81F16-8522-47F6-B878-8A6F4AFE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477"/>
              <a:ext cx="43" cy="43"/>
            </a:xfrm>
            <a:custGeom>
              <a:avLst/>
              <a:gdLst>
                <a:gd name="T0" fmla="*/ 43 w 43"/>
                <a:gd name="T1" fmla="*/ 0 h 43"/>
                <a:gd name="T2" fmla="*/ 43 w 43"/>
                <a:gd name="T3" fmla="*/ 43 h 43"/>
                <a:gd name="T4" fmla="*/ 0 w 43"/>
                <a:gd name="T5" fmla="*/ 43 h 43"/>
                <a:gd name="T6" fmla="*/ 0 w 4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3">
                  <a:moveTo>
                    <a:pt x="43" y="0"/>
                  </a:moveTo>
                  <a:lnTo>
                    <a:pt x="43" y="43"/>
                  </a:lnTo>
                  <a:lnTo>
                    <a:pt x="0" y="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0" name="Freeform 41">
              <a:extLst>
                <a:ext uri="{FF2B5EF4-FFF2-40B4-BE49-F238E27FC236}">
                  <a16:creationId xmlns:a16="http://schemas.microsoft.com/office/drawing/2014/main" id="{AD55E63B-6EA2-4C39-B7D4-F05FA4BFE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482"/>
              <a:ext cx="43" cy="27"/>
            </a:xfrm>
            <a:custGeom>
              <a:avLst/>
              <a:gdLst>
                <a:gd name="T0" fmla="*/ 0 w 43"/>
                <a:gd name="T1" fmla="*/ 27 h 27"/>
                <a:gd name="T2" fmla="*/ 0 w 43"/>
                <a:gd name="T3" fmla="*/ 0 h 27"/>
                <a:gd name="T4" fmla="*/ 43 w 43"/>
                <a:gd name="T5" fmla="*/ 0 h 27"/>
                <a:gd name="T6" fmla="*/ 5 w 43"/>
                <a:gd name="T7" fmla="*/ 4 h 27"/>
                <a:gd name="T8" fmla="*/ 0 w 4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7">
                  <a:moveTo>
                    <a:pt x="0" y="27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5" y="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1" name="Freeform 42">
              <a:extLst>
                <a:ext uri="{FF2B5EF4-FFF2-40B4-BE49-F238E27FC236}">
                  <a16:creationId xmlns:a16="http://schemas.microsoft.com/office/drawing/2014/main" id="{84CA423E-8B9C-4075-92E1-0756D7DA2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891"/>
              <a:ext cx="543" cy="59"/>
            </a:xfrm>
            <a:custGeom>
              <a:avLst/>
              <a:gdLst>
                <a:gd name="T0" fmla="*/ 2747 w 241"/>
                <a:gd name="T1" fmla="*/ 0 h 26"/>
                <a:gd name="T2" fmla="*/ 2665 w 241"/>
                <a:gd name="T3" fmla="*/ 25 h 26"/>
                <a:gd name="T4" fmla="*/ 2584 w 241"/>
                <a:gd name="T5" fmla="*/ 25 h 26"/>
                <a:gd name="T6" fmla="*/ 2584 w 241"/>
                <a:gd name="T7" fmla="*/ 25 h 26"/>
                <a:gd name="T8" fmla="*/ 2564 w 241"/>
                <a:gd name="T9" fmla="*/ 25 h 26"/>
                <a:gd name="T10" fmla="*/ 2219 w 241"/>
                <a:gd name="T11" fmla="*/ 202 h 26"/>
                <a:gd name="T12" fmla="*/ 0 w 241"/>
                <a:gd name="T13" fmla="*/ 304 h 26"/>
                <a:gd name="T14" fmla="*/ 11 w 241"/>
                <a:gd name="T15" fmla="*/ 304 h 26"/>
                <a:gd name="T16" fmla="*/ 2654 w 241"/>
                <a:gd name="T17" fmla="*/ 304 h 26"/>
                <a:gd name="T18" fmla="*/ 2747 w 241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1" h="26">
                  <a:moveTo>
                    <a:pt x="240" y="0"/>
                  </a:moveTo>
                  <a:cubicBezTo>
                    <a:pt x="238" y="1"/>
                    <a:pt x="236" y="2"/>
                    <a:pt x="233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2" y="6"/>
                    <a:pt x="215" y="16"/>
                    <a:pt x="194" y="17"/>
                  </a:cubicBezTo>
                  <a:cubicBezTo>
                    <a:pt x="165" y="18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225" y="26"/>
                    <a:pt x="232" y="26"/>
                  </a:cubicBezTo>
                  <a:cubicBezTo>
                    <a:pt x="239" y="26"/>
                    <a:pt x="241" y="26"/>
                    <a:pt x="240" y="0"/>
                  </a:cubicBezTo>
                  <a:close/>
                </a:path>
              </a:pathLst>
            </a:custGeom>
            <a:solidFill>
              <a:srgbClr val="025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2" name="Freeform 43">
              <a:extLst>
                <a:ext uri="{FF2B5EF4-FFF2-40B4-BE49-F238E27FC236}">
                  <a16:creationId xmlns:a16="http://schemas.microsoft.com/office/drawing/2014/main" id="{1AFED1A0-4005-435E-854A-2009C7084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495"/>
              <a:ext cx="27" cy="9"/>
            </a:xfrm>
            <a:custGeom>
              <a:avLst/>
              <a:gdLst>
                <a:gd name="T0" fmla="*/ 117 w 12"/>
                <a:gd name="T1" fmla="*/ 0 h 4"/>
                <a:gd name="T2" fmla="*/ 0 w 12"/>
                <a:gd name="T3" fmla="*/ 0 h 4"/>
                <a:gd name="T4" fmla="*/ 0 w 12"/>
                <a:gd name="T5" fmla="*/ 25 h 4"/>
                <a:gd name="T6" fmla="*/ 0 w 12"/>
                <a:gd name="T7" fmla="*/ 45 h 4"/>
                <a:gd name="T8" fmla="*/ 117 w 12"/>
                <a:gd name="T9" fmla="*/ 45 h 4"/>
                <a:gd name="T10" fmla="*/ 137 w 12"/>
                <a:gd name="T11" fmla="*/ 25 h 4"/>
                <a:gd name="T12" fmla="*/ 117 w 12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3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9E9E9E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53" name="Freeform 44">
              <a:extLst>
                <a:ext uri="{FF2B5EF4-FFF2-40B4-BE49-F238E27FC236}">
                  <a16:creationId xmlns:a16="http://schemas.microsoft.com/office/drawing/2014/main" id="{D19EDABF-FC65-49E4-A38F-82D57E86E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825"/>
              <a:ext cx="329" cy="33"/>
            </a:xfrm>
            <a:custGeom>
              <a:avLst/>
              <a:gdLst>
                <a:gd name="T0" fmla="*/ 1670 w 146"/>
                <a:gd name="T1" fmla="*/ 0 h 15"/>
                <a:gd name="T2" fmla="*/ 838 w 146"/>
                <a:gd name="T3" fmla="*/ 161 h 15"/>
                <a:gd name="T4" fmla="*/ 0 w 14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5">
                  <a:moveTo>
                    <a:pt x="146" y="0"/>
                  </a:moveTo>
                  <a:cubicBezTo>
                    <a:pt x="146" y="8"/>
                    <a:pt x="114" y="15"/>
                    <a:pt x="73" y="15"/>
                  </a:cubicBezTo>
                  <a:cubicBezTo>
                    <a:pt x="33" y="15"/>
                    <a:pt x="0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4" name="Freeform 45">
              <a:extLst>
                <a:ext uri="{FF2B5EF4-FFF2-40B4-BE49-F238E27FC236}">
                  <a16:creationId xmlns:a16="http://schemas.microsoft.com/office/drawing/2014/main" id="{8E470938-61E1-43EE-9DD1-24411332C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1813"/>
              <a:ext cx="308" cy="34"/>
            </a:xfrm>
            <a:custGeom>
              <a:avLst/>
              <a:gdLst>
                <a:gd name="T0" fmla="*/ 1556 w 137"/>
                <a:gd name="T1" fmla="*/ 0 h 15"/>
                <a:gd name="T2" fmla="*/ 773 w 137"/>
                <a:gd name="T3" fmla="*/ 175 h 15"/>
                <a:gd name="T4" fmla="*/ 0 w 13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15">
                  <a:moveTo>
                    <a:pt x="137" y="0"/>
                  </a:moveTo>
                  <a:cubicBezTo>
                    <a:pt x="137" y="8"/>
                    <a:pt x="106" y="15"/>
                    <a:pt x="68" y="15"/>
                  </a:cubicBezTo>
                  <a:cubicBezTo>
                    <a:pt x="31" y="15"/>
                    <a:pt x="0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5" name="Freeform 46">
              <a:extLst>
                <a:ext uri="{FF2B5EF4-FFF2-40B4-BE49-F238E27FC236}">
                  <a16:creationId xmlns:a16="http://schemas.microsoft.com/office/drawing/2014/main" id="{4B9EB26E-D9C9-4869-AC96-FABDAA317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959"/>
              <a:ext cx="128" cy="54"/>
            </a:xfrm>
            <a:custGeom>
              <a:avLst/>
              <a:gdLst>
                <a:gd name="T0" fmla="*/ 0 w 57"/>
                <a:gd name="T1" fmla="*/ 0 h 24"/>
                <a:gd name="T2" fmla="*/ 0 w 57"/>
                <a:gd name="T3" fmla="*/ 126 h 24"/>
                <a:gd name="T4" fmla="*/ 328 w 57"/>
                <a:gd name="T5" fmla="*/ 275 h 24"/>
                <a:gd name="T6" fmla="*/ 644 w 57"/>
                <a:gd name="T7" fmla="*/ 126 h 24"/>
                <a:gd name="T8" fmla="*/ 644 w 57"/>
                <a:gd name="T9" fmla="*/ 0 h 24"/>
                <a:gd name="T10" fmla="*/ 0 w 57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13" y="24"/>
                    <a:pt x="29" y="24"/>
                  </a:cubicBezTo>
                  <a:cubicBezTo>
                    <a:pt x="45" y="24"/>
                    <a:pt x="57" y="18"/>
                    <a:pt x="57" y="11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6" name="Freeform 47">
              <a:extLst>
                <a:ext uri="{FF2B5EF4-FFF2-40B4-BE49-F238E27FC236}">
                  <a16:creationId xmlns:a16="http://schemas.microsoft.com/office/drawing/2014/main" id="{9EC5BDFB-8F78-49EC-A314-606914263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2959"/>
              <a:ext cx="128" cy="54"/>
            </a:xfrm>
            <a:custGeom>
              <a:avLst/>
              <a:gdLst>
                <a:gd name="T0" fmla="*/ 0 w 57"/>
                <a:gd name="T1" fmla="*/ 0 h 24"/>
                <a:gd name="T2" fmla="*/ 0 w 57"/>
                <a:gd name="T3" fmla="*/ 126 h 24"/>
                <a:gd name="T4" fmla="*/ 317 w 57"/>
                <a:gd name="T5" fmla="*/ 275 h 24"/>
                <a:gd name="T6" fmla="*/ 644 w 57"/>
                <a:gd name="T7" fmla="*/ 126 h 24"/>
                <a:gd name="T8" fmla="*/ 644 w 57"/>
                <a:gd name="T9" fmla="*/ 0 h 24"/>
                <a:gd name="T10" fmla="*/ 0 w 57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8"/>
                    <a:pt x="12" y="24"/>
                    <a:pt x="28" y="24"/>
                  </a:cubicBezTo>
                  <a:cubicBezTo>
                    <a:pt x="44" y="24"/>
                    <a:pt x="57" y="18"/>
                    <a:pt x="57" y="11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7" name="Freeform 48">
              <a:extLst>
                <a:ext uri="{FF2B5EF4-FFF2-40B4-BE49-F238E27FC236}">
                  <a16:creationId xmlns:a16="http://schemas.microsoft.com/office/drawing/2014/main" id="{31BCF0DE-1639-4663-8FC9-689BDC0C7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293"/>
              <a:ext cx="846" cy="425"/>
            </a:xfrm>
            <a:custGeom>
              <a:avLst/>
              <a:gdLst>
                <a:gd name="T0" fmla="*/ 126 w 376"/>
                <a:gd name="T1" fmla="*/ 157 h 189"/>
                <a:gd name="T2" fmla="*/ 284 w 376"/>
                <a:gd name="T3" fmla="*/ 0 h 189"/>
                <a:gd name="T4" fmla="*/ 4010 w 376"/>
                <a:gd name="T5" fmla="*/ 0 h 189"/>
                <a:gd name="T6" fmla="*/ 4172 w 376"/>
                <a:gd name="T7" fmla="*/ 157 h 189"/>
                <a:gd name="T8" fmla="*/ 4284 w 376"/>
                <a:gd name="T9" fmla="*/ 1992 h 189"/>
                <a:gd name="T10" fmla="*/ 4136 w 376"/>
                <a:gd name="T11" fmla="*/ 2150 h 189"/>
                <a:gd name="T12" fmla="*/ 162 w 376"/>
                <a:gd name="T13" fmla="*/ 2150 h 189"/>
                <a:gd name="T14" fmla="*/ 0 w 376"/>
                <a:gd name="T15" fmla="*/ 1992 h 189"/>
                <a:gd name="T16" fmla="*/ 126 w 376"/>
                <a:gd name="T17" fmla="*/ 157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6" h="189">
                  <a:moveTo>
                    <a:pt x="11" y="14"/>
                  </a:moveTo>
                  <a:cubicBezTo>
                    <a:pt x="11" y="6"/>
                    <a:pt x="17" y="0"/>
                    <a:pt x="25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9" y="0"/>
                    <a:pt x="366" y="6"/>
                    <a:pt x="366" y="14"/>
                  </a:cubicBezTo>
                  <a:cubicBezTo>
                    <a:pt x="376" y="175"/>
                    <a:pt x="376" y="175"/>
                    <a:pt x="376" y="175"/>
                  </a:cubicBezTo>
                  <a:cubicBezTo>
                    <a:pt x="376" y="183"/>
                    <a:pt x="370" y="189"/>
                    <a:pt x="363" y="189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7" y="189"/>
                    <a:pt x="0" y="183"/>
                    <a:pt x="0" y="175"/>
                  </a:cubicBezTo>
                  <a:lnTo>
                    <a:pt x="11" y="14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8" name="Freeform 49">
              <a:extLst>
                <a:ext uri="{FF2B5EF4-FFF2-40B4-BE49-F238E27FC236}">
                  <a16:creationId xmlns:a16="http://schemas.microsoft.com/office/drawing/2014/main" id="{E060121A-0614-48B1-BAC1-2C8D98D1B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000"/>
              <a:ext cx="974" cy="203"/>
            </a:xfrm>
            <a:custGeom>
              <a:avLst/>
              <a:gdLst>
                <a:gd name="T0" fmla="*/ 4681 w 433"/>
                <a:gd name="T1" fmla="*/ 0 h 90"/>
                <a:gd name="T2" fmla="*/ 247 w 433"/>
                <a:gd name="T3" fmla="*/ 0 h 90"/>
                <a:gd name="T4" fmla="*/ 146 w 433"/>
                <a:gd name="T5" fmla="*/ 117 h 90"/>
                <a:gd name="T6" fmla="*/ 0 w 433"/>
                <a:gd name="T7" fmla="*/ 1033 h 90"/>
                <a:gd name="T8" fmla="*/ 4928 w 433"/>
                <a:gd name="T9" fmla="*/ 1033 h 90"/>
                <a:gd name="T10" fmla="*/ 4771 w 433"/>
                <a:gd name="T11" fmla="*/ 117 h 90"/>
                <a:gd name="T12" fmla="*/ 4681 w 433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3" h="90">
                  <a:moveTo>
                    <a:pt x="41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4" y="4"/>
                    <a:pt x="13" y="1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33" y="90"/>
                    <a:pt x="433" y="90"/>
                    <a:pt x="433" y="9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4"/>
                    <a:pt x="416" y="0"/>
                    <a:pt x="411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9" name="Oval 50">
              <a:extLst>
                <a:ext uri="{FF2B5EF4-FFF2-40B4-BE49-F238E27FC236}">
                  <a16:creationId xmlns:a16="http://schemas.microsoft.com/office/drawing/2014/main" id="{D12C7EA1-913C-431B-B33E-5E13223D1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2416"/>
              <a:ext cx="166" cy="169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0" name="Freeform 51">
              <a:extLst>
                <a:ext uri="{FF2B5EF4-FFF2-40B4-BE49-F238E27FC236}">
                  <a16:creationId xmlns:a16="http://schemas.microsoft.com/office/drawing/2014/main" id="{79E5814F-A582-4F85-A6BD-68D3FC84B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2430"/>
              <a:ext cx="99" cy="155"/>
            </a:xfrm>
            <a:custGeom>
              <a:avLst/>
              <a:gdLst>
                <a:gd name="T0" fmla="*/ 502 w 44"/>
                <a:gd name="T1" fmla="*/ 782 h 69"/>
                <a:gd name="T2" fmla="*/ 502 w 44"/>
                <a:gd name="T3" fmla="*/ 782 h 69"/>
                <a:gd name="T4" fmla="*/ 401 w 44"/>
                <a:gd name="T5" fmla="*/ 81 h 69"/>
                <a:gd name="T6" fmla="*/ 263 w 44"/>
                <a:gd name="T7" fmla="*/ 0 h 69"/>
                <a:gd name="T8" fmla="*/ 502 w 44"/>
                <a:gd name="T9" fmla="*/ 782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9">
                  <a:moveTo>
                    <a:pt x="44" y="69"/>
                  </a:moveTo>
                  <a:cubicBezTo>
                    <a:pt x="44" y="69"/>
                    <a:pt x="44" y="69"/>
                    <a:pt x="44" y="69"/>
                  </a:cubicBezTo>
                  <a:cubicBezTo>
                    <a:pt x="40" y="68"/>
                    <a:pt x="16" y="32"/>
                    <a:pt x="35" y="7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36"/>
                    <a:pt x="39" y="68"/>
                    <a:pt x="44" y="69"/>
                  </a:cubicBezTo>
                  <a:close/>
                </a:path>
              </a:pathLst>
            </a:custGeom>
            <a:solidFill>
              <a:srgbClr val="026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1" name="Freeform 52">
              <a:extLst>
                <a:ext uri="{FF2B5EF4-FFF2-40B4-BE49-F238E27FC236}">
                  <a16:creationId xmlns:a16="http://schemas.microsoft.com/office/drawing/2014/main" id="{FD929823-9BDE-4C7A-87A0-CE5144CA6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867"/>
              <a:ext cx="891" cy="135"/>
            </a:xfrm>
            <a:custGeom>
              <a:avLst/>
              <a:gdLst>
                <a:gd name="T0" fmla="*/ 1802 w 396"/>
                <a:gd name="T1" fmla="*/ 0 h 60"/>
                <a:gd name="T2" fmla="*/ 1640 w 396"/>
                <a:gd name="T3" fmla="*/ 0 h 60"/>
                <a:gd name="T4" fmla="*/ 830 w 396"/>
                <a:gd name="T5" fmla="*/ 0 h 60"/>
                <a:gd name="T6" fmla="*/ 720 w 396"/>
                <a:gd name="T7" fmla="*/ 45 h 60"/>
                <a:gd name="T8" fmla="*/ 0 w 396"/>
                <a:gd name="T9" fmla="*/ 684 h 60"/>
                <a:gd name="T10" fmla="*/ 45 w 396"/>
                <a:gd name="T11" fmla="*/ 673 h 60"/>
                <a:gd name="T12" fmla="*/ 4475 w 396"/>
                <a:gd name="T13" fmla="*/ 673 h 60"/>
                <a:gd name="T14" fmla="*/ 4511 w 396"/>
                <a:gd name="T15" fmla="*/ 684 h 60"/>
                <a:gd name="T16" fmla="*/ 3807 w 396"/>
                <a:gd name="T17" fmla="*/ 45 h 60"/>
                <a:gd name="T18" fmla="*/ 3807 w 396"/>
                <a:gd name="T19" fmla="*/ 45 h 60"/>
                <a:gd name="T20" fmla="*/ 3681 w 396"/>
                <a:gd name="T21" fmla="*/ 0 h 60"/>
                <a:gd name="T22" fmla="*/ 2871 w 396"/>
                <a:gd name="T23" fmla="*/ 0 h 60"/>
                <a:gd name="T24" fmla="*/ 2725 w 396"/>
                <a:gd name="T25" fmla="*/ 0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6" h="60">
                  <a:moveTo>
                    <a:pt x="158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0" y="0"/>
                    <a:pt x="64" y="1"/>
                    <a:pt x="63" y="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3" y="59"/>
                    <a:pt x="4" y="59"/>
                  </a:cubicBezTo>
                  <a:cubicBezTo>
                    <a:pt x="393" y="59"/>
                    <a:pt x="393" y="59"/>
                    <a:pt x="393" y="59"/>
                  </a:cubicBezTo>
                  <a:cubicBezTo>
                    <a:pt x="394" y="59"/>
                    <a:pt x="395" y="60"/>
                    <a:pt x="396" y="60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1"/>
                    <a:pt x="326" y="0"/>
                    <a:pt x="323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39" y="0"/>
                    <a:pt x="239" y="0"/>
                    <a:pt x="239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2" name="Freeform 53">
              <a:extLst>
                <a:ext uri="{FF2B5EF4-FFF2-40B4-BE49-F238E27FC236}">
                  <a16:creationId xmlns:a16="http://schemas.microsoft.com/office/drawing/2014/main" id="{3F504FB5-5045-47E6-A752-0B817EBBF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203"/>
              <a:ext cx="1084" cy="693"/>
            </a:xfrm>
            <a:custGeom>
              <a:avLst/>
              <a:gdLst>
                <a:gd name="T0" fmla="*/ 65 w 482"/>
                <a:gd name="T1" fmla="*/ 3488 h 308"/>
                <a:gd name="T2" fmla="*/ 157 w 482"/>
                <a:gd name="T3" fmla="*/ 3508 h 308"/>
                <a:gd name="T4" fmla="*/ 5326 w 482"/>
                <a:gd name="T5" fmla="*/ 3508 h 308"/>
                <a:gd name="T6" fmla="*/ 5447 w 482"/>
                <a:gd name="T7" fmla="*/ 3337 h 308"/>
                <a:gd name="T8" fmla="*/ 5447 w 482"/>
                <a:gd name="T9" fmla="*/ 3337 h 308"/>
                <a:gd name="T10" fmla="*/ 5200 w 482"/>
                <a:gd name="T11" fmla="*/ 0 h 308"/>
                <a:gd name="T12" fmla="*/ 272 w 482"/>
                <a:gd name="T13" fmla="*/ 0 h 308"/>
                <a:gd name="T14" fmla="*/ 9 w 482"/>
                <a:gd name="T15" fmla="*/ 3353 h 308"/>
                <a:gd name="T16" fmla="*/ 9 w 482"/>
                <a:gd name="T17" fmla="*/ 3373 h 308"/>
                <a:gd name="T18" fmla="*/ 65 w 482"/>
                <a:gd name="T19" fmla="*/ 3488 h 3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2" h="308">
                  <a:moveTo>
                    <a:pt x="6" y="306"/>
                  </a:moveTo>
                  <a:cubicBezTo>
                    <a:pt x="8" y="307"/>
                    <a:pt x="10" y="308"/>
                    <a:pt x="14" y="308"/>
                  </a:cubicBezTo>
                  <a:cubicBezTo>
                    <a:pt x="468" y="308"/>
                    <a:pt x="468" y="308"/>
                    <a:pt x="468" y="308"/>
                  </a:cubicBezTo>
                  <a:cubicBezTo>
                    <a:pt x="482" y="308"/>
                    <a:pt x="479" y="293"/>
                    <a:pt x="479" y="293"/>
                  </a:cubicBezTo>
                  <a:cubicBezTo>
                    <a:pt x="479" y="293"/>
                    <a:pt x="479" y="293"/>
                    <a:pt x="479" y="293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6"/>
                    <a:pt x="1" y="296"/>
                    <a:pt x="1" y="296"/>
                  </a:cubicBezTo>
                  <a:cubicBezTo>
                    <a:pt x="1" y="296"/>
                    <a:pt x="0" y="303"/>
                    <a:pt x="6" y="30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3" name="Freeform 54">
              <a:extLst>
                <a:ext uri="{FF2B5EF4-FFF2-40B4-BE49-F238E27FC236}">
                  <a16:creationId xmlns:a16="http://schemas.microsoft.com/office/drawing/2014/main" id="{412247B8-CB4A-4661-B472-86B18210F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884"/>
              <a:ext cx="1084" cy="75"/>
            </a:xfrm>
            <a:custGeom>
              <a:avLst/>
              <a:gdLst>
                <a:gd name="T0" fmla="*/ 5438 w 482"/>
                <a:gd name="T1" fmla="*/ 0 h 33"/>
                <a:gd name="T2" fmla="*/ 5326 w 482"/>
                <a:gd name="T3" fmla="*/ 57 h 33"/>
                <a:gd name="T4" fmla="*/ 5245 w 482"/>
                <a:gd name="T5" fmla="*/ 57 h 33"/>
                <a:gd name="T6" fmla="*/ 5245 w 482"/>
                <a:gd name="T7" fmla="*/ 57 h 33"/>
                <a:gd name="T8" fmla="*/ 202 w 482"/>
                <a:gd name="T9" fmla="*/ 57 h 33"/>
                <a:gd name="T10" fmla="*/ 171 w 482"/>
                <a:gd name="T11" fmla="*/ 57 h 33"/>
                <a:gd name="T12" fmla="*/ 157 w 482"/>
                <a:gd name="T13" fmla="*/ 57 h 33"/>
                <a:gd name="T14" fmla="*/ 65 w 482"/>
                <a:gd name="T15" fmla="*/ 36 h 33"/>
                <a:gd name="T16" fmla="*/ 36 w 482"/>
                <a:gd name="T17" fmla="*/ 0 h 33"/>
                <a:gd name="T18" fmla="*/ 20 w 482"/>
                <a:gd name="T19" fmla="*/ 259 h 33"/>
                <a:gd name="T20" fmla="*/ 157 w 482"/>
                <a:gd name="T21" fmla="*/ 386 h 33"/>
                <a:gd name="T22" fmla="*/ 5326 w 482"/>
                <a:gd name="T23" fmla="*/ 386 h 33"/>
                <a:gd name="T24" fmla="*/ 5447 w 482"/>
                <a:gd name="T25" fmla="*/ 211 h 33"/>
                <a:gd name="T26" fmla="*/ 5438 w 482"/>
                <a:gd name="T27" fmla="*/ 0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2" h="33">
                  <a:moveTo>
                    <a:pt x="478" y="0"/>
                  </a:moveTo>
                  <a:cubicBezTo>
                    <a:pt x="476" y="3"/>
                    <a:pt x="474" y="5"/>
                    <a:pt x="468" y="5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5"/>
                    <a:pt x="8" y="4"/>
                    <a:pt x="6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0" y="33"/>
                    <a:pt x="14" y="33"/>
                  </a:cubicBezTo>
                  <a:cubicBezTo>
                    <a:pt x="468" y="33"/>
                    <a:pt x="468" y="33"/>
                    <a:pt x="468" y="33"/>
                  </a:cubicBezTo>
                  <a:cubicBezTo>
                    <a:pt x="482" y="33"/>
                    <a:pt x="479" y="18"/>
                    <a:pt x="479" y="18"/>
                  </a:cubicBezTo>
                  <a:lnTo>
                    <a:pt x="478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4" name="Freeform 55">
              <a:extLst>
                <a:ext uri="{FF2B5EF4-FFF2-40B4-BE49-F238E27FC236}">
                  <a16:creationId xmlns:a16="http://schemas.microsoft.com/office/drawing/2014/main" id="{9F84A70A-FFC3-4B95-9215-105FD3C8E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455"/>
              <a:ext cx="153" cy="85"/>
            </a:xfrm>
            <a:custGeom>
              <a:avLst/>
              <a:gdLst>
                <a:gd name="T0" fmla="*/ 774 w 68"/>
                <a:gd name="T1" fmla="*/ 101 h 38"/>
                <a:gd name="T2" fmla="*/ 684 w 68"/>
                <a:gd name="T3" fmla="*/ 0 h 38"/>
                <a:gd name="T4" fmla="*/ 101 w 68"/>
                <a:gd name="T5" fmla="*/ 0 h 38"/>
                <a:gd name="T6" fmla="*/ 0 w 68"/>
                <a:gd name="T7" fmla="*/ 101 h 38"/>
                <a:gd name="T8" fmla="*/ 0 w 68"/>
                <a:gd name="T9" fmla="*/ 336 h 38"/>
                <a:gd name="T10" fmla="*/ 101 w 68"/>
                <a:gd name="T11" fmla="*/ 425 h 38"/>
                <a:gd name="T12" fmla="*/ 684 w 68"/>
                <a:gd name="T13" fmla="*/ 425 h 38"/>
                <a:gd name="T14" fmla="*/ 774 w 68"/>
                <a:gd name="T15" fmla="*/ 336 h 38"/>
                <a:gd name="T16" fmla="*/ 774 w 68"/>
                <a:gd name="T17" fmla="*/ 101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8">
                  <a:moveTo>
                    <a:pt x="68" y="9"/>
                  </a:moveTo>
                  <a:cubicBezTo>
                    <a:pt x="68" y="4"/>
                    <a:pt x="65" y="0"/>
                    <a:pt x="6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8"/>
                    <a:pt x="9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5" y="38"/>
                    <a:pt x="68" y="35"/>
                    <a:pt x="68" y="30"/>
                  </a:cubicBezTo>
                  <a:lnTo>
                    <a:pt x="68" y="9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5" name="Rectangle 56">
              <a:extLst>
                <a:ext uri="{FF2B5EF4-FFF2-40B4-BE49-F238E27FC236}">
                  <a16:creationId xmlns:a16="http://schemas.microsoft.com/office/drawing/2014/main" id="{CE8C5190-C7B7-4728-A92F-490EEA8A8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477"/>
              <a:ext cx="105" cy="43"/>
            </a:xfrm>
            <a:prstGeom prst="rect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6" name="Line 57">
              <a:extLst>
                <a:ext uri="{FF2B5EF4-FFF2-40B4-BE49-F238E27FC236}">
                  <a16:creationId xmlns:a16="http://schemas.microsoft.com/office/drawing/2014/main" id="{9FAF267C-96A0-4EF7-88C4-24F62443A1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5" y="2477"/>
              <a:ext cx="1" cy="4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7" name="Line 58">
              <a:extLst>
                <a:ext uri="{FF2B5EF4-FFF2-40B4-BE49-F238E27FC236}">
                  <a16:creationId xmlns:a16="http://schemas.microsoft.com/office/drawing/2014/main" id="{2DD0B6D5-9153-4531-B6C7-3A7B2FCC7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5" y="2477"/>
              <a:ext cx="1" cy="4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8" name="Oval 59">
              <a:extLst>
                <a:ext uri="{FF2B5EF4-FFF2-40B4-BE49-F238E27FC236}">
                  <a16:creationId xmlns:a16="http://schemas.microsoft.com/office/drawing/2014/main" id="{419B54CB-BD38-4464-8D0E-C05A78F48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728"/>
              <a:ext cx="286" cy="63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9" name="Oval 60">
              <a:extLst>
                <a:ext uri="{FF2B5EF4-FFF2-40B4-BE49-F238E27FC236}">
                  <a16:creationId xmlns:a16="http://schemas.microsoft.com/office/drawing/2014/main" id="{A2029E8C-3111-42B7-ADA4-9BF4BDE36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881"/>
              <a:ext cx="286" cy="63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0" name="Oval 61">
              <a:extLst>
                <a:ext uri="{FF2B5EF4-FFF2-40B4-BE49-F238E27FC236}">
                  <a16:creationId xmlns:a16="http://schemas.microsoft.com/office/drawing/2014/main" id="{917E14E4-EE7A-4D4F-8E4A-511F901E8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890"/>
              <a:ext cx="229" cy="43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1" name="Freeform 62">
              <a:extLst>
                <a:ext uri="{FF2B5EF4-FFF2-40B4-BE49-F238E27FC236}">
                  <a16:creationId xmlns:a16="http://schemas.microsoft.com/office/drawing/2014/main" id="{EF77AA6D-C443-4B38-B2EB-B77D45A86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741"/>
              <a:ext cx="219" cy="27"/>
            </a:xfrm>
            <a:custGeom>
              <a:avLst/>
              <a:gdLst>
                <a:gd name="T0" fmla="*/ 56 w 97"/>
                <a:gd name="T1" fmla="*/ 56 h 12"/>
                <a:gd name="T2" fmla="*/ 567 w 97"/>
                <a:gd name="T3" fmla="*/ 0 h 12"/>
                <a:gd name="T4" fmla="*/ 1081 w 97"/>
                <a:gd name="T5" fmla="*/ 56 h 12"/>
                <a:gd name="T6" fmla="*/ 1090 w 97"/>
                <a:gd name="T7" fmla="*/ 92 h 12"/>
                <a:gd name="T8" fmla="*/ 567 w 97"/>
                <a:gd name="T9" fmla="*/ 137 h 12"/>
                <a:gd name="T10" fmla="*/ 56 w 97"/>
                <a:gd name="T11" fmla="*/ 92 h 12"/>
                <a:gd name="T12" fmla="*/ 56 w 97"/>
                <a:gd name="T13" fmla="*/ 5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12">
                  <a:moveTo>
                    <a:pt x="5" y="5"/>
                  </a:moveTo>
                  <a:cubicBezTo>
                    <a:pt x="14" y="2"/>
                    <a:pt x="29" y="0"/>
                    <a:pt x="49" y="0"/>
                  </a:cubicBezTo>
                  <a:cubicBezTo>
                    <a:pt x="70" y="0"/>
                    <a:pt x="85" y="2"/>
                    <a:pt x="94" y="5"/>
                  </a:cubicBezTo>
                  <a:cubicBezTo>
                    <a:pt x="97" y="6"/>
                    <a:pt x="96" y="7"/>
                    <a:pt x="95" y="8"/>
                  </a:cubicBezTo>
                  <a:cubicBezTo>
                    <a:pt x="85" y="10"/>
                    <a:pt x="70" y="12"/>
                    <a:pt x="49" y="12"/>
                  </a:cubicBezTo>
                  <a:cubicBezTo>
                    <a:pt x="29" y="12"/>
                    <a:pt x="14" y="10"/>
                    <a:pt x="5" y="8"/>
                  </a:cubicBezTo>
                  <a:cubicBezTo>
                    <a:pt x="3" y="7"/>
                    <a:pt x="0" y="6"/>
                    <a:pt x="5" y="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2" name="Freeform 63">
              <a:extLst>
                <a:ext uri="{FF2B5EF4-FFF2-40B4-BE49-F238E27FC236}">
                  <a16:creationId xmlns:a16="http://schemas.microsoft.com/office/drawing/2014/main" id="{885571C0-506A-48E8-874C-51A88378F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759"/>
              <a:ext cx="286" cy="75"/>
            </a:xfrm>
            <a:custGeom>
              <a:avLst/>
              <a:gdLst>
                <a:gd name="T0" fmla="*/ 0 w 127"/>
                <a:gd name="T1" fmla="*/ 223 h 33"/>
                <a:gd name="T2" fmla="*/ 721 w 127"/>
                <a:gd name="T3" fmla="*/ 386 h 33"/>
                <a:gd name="T4" fmla="*/ 1450 w 127"/>
                <a:gd name="T5" fmla="*/ 223 h 33"/>
                <a:gd name="T6" fmla="*/ 1450 w 127"/>
                <a:gd name="T7" fmla="*/ 0 h 33"/>
                <a:gd name="T8" fmla="*/ 721 w 127"/>
                <a:gd name="T9" fmla="*/ 166 h 33"/>
                <a:gd name="T10" fmla="*/ 0 w 127"/>
                <a:gd name="T11" fmla="*/ 0 h 33"/>
                <a:gd name="T12" fmla="*/ 0 w 127"/>
                <a:gd name="T13" fmla="*/ 22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33">
                  <a:moveTo>
                    <a:pt x="0" y="19"/>
                  </a:moveTo>
                  <a:cubicBezTo>
                    <a:pt x="0" y="27"/>
                    <a:pt x="28" y="33"/>
                    <a:pt x="63" y="33"/>
                  </a:cubicBezTo>
                  <a:cubicBezTo>
                    <a:pt x="98" y="33"/>
                    <a:pt x="127" y="27"/>
                    <a:pt x="127" y="19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8"/>
                    <a:pt x="98" y="14"/>
                    <a:pt x="63" y="14"/>
                  </a:cubicBezTo>
                  <a:cubicBezTo>
                    <a:pt x="28" y="14"/>
                    <a:pt x="0" y="8"/>
                    <a:pt x="0" y="0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3" name="Freeform 64">
              <a:extLst>
                <a:ext uri="{FF2B5EF4-FFF2-40B4-BE49-F238E27FC236}">
                  <a16:creationId xmlns:a16="http://schemas.microsoft.com/office/drawing/2014/main" id="{A19605A5-2932-4DF4-9F1E-006717A4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802"/>
              <a:ext cx="351" cy="70"/>
            </a:xfrm>
            <a:custGeom>
              <a:avLst/>
              <a:gdLst>
                <a:gd name="T0" fmla="*/ 173 w 156"/>
                <a:gd name="T1" fmla="*/ 0 h 31"/>
                <a:gd name="T2" fmla="*/ 891 w 156"/>
                <a:gd name="T3" fmla="*/ 163 h 31"/>
                <a:gd name="T4" fmla="*/ 1620 w 156"/>
                <a:gd name="T5" fmla="*/ 0 h 31"/>
                <a:gd name="T6" fmla="*/ 1778 w 156"/>
                <a:gd name="T7" fmla="*/ 163 h 31"/>
                <a:gd name="T8" fmla="*/ 891 w 156"/>
                <a:gd name="T9" fmla="*/ 357 h 31"/>
                <a:gd name="T10" fmla="*/ 0 w 156"/>
                <a:gd name="T11" fmla="*/ 163 h 31"/>
                <a:gd name="T12" fmla="*/ 173 w 156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31">
                  <a:moveTo>
                    <a:pt x="15" y="0"/>
                  </a:moveTo>
                  <a:cubicBezTo>
                    <a:pt x="15" y="8"/>
                    <a:pt x="43" y="14"/>
                    <a:pt x="78" y="14"/>
                  </a:cubicBezTo>
                  <a:cubicBezTo>
                    <a:pt x="113" y="14"/>
                    <a:pt x="142" y="8"/>
                    <a:pt x="142" y="0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24"/>
                    <a:pt x="121" y="31"/>
                    <a:pt x="78" y="31"/>
                  </a:cubicBezTo>
                  <a:cubicBezTo>
                    <a:pt x="35" y="31"/>
                    <a:pt x="0" y="24"/>
                    <a:pt x="0" y="14"/>
                  </a:cubicBezTo>
                  <a:lnTo>
                    <a:pt x="15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4" name="Freeform 65">
              <a:extLst>
                <a:ext uri="{FF2B5EF4-FFF2-40B4-BE49-F238E27FC236}">
                  <a16:creationId xmlns:a16="http://schemas.microsoft.com/office/drawing/2014/main" id="{D14A069C-44B3-4E37-A334-9B8A08C1E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1870"/>
              <a:ext cx="135" cy="58"/>
            </a:xfrm>
            <a:custGeom>
              <a:avLst/>
              <a:gdLst>
                <a:gd name="T0" fmla="*/ 0 w 60"/>
                <a:gd name="T1" fmla="*/ 0 h 26"/>
                <a:gd name="T2" fmla="*/ 0 w 60"/>
                <a:gd name="T3" fmla="*/ 210 h 26"/>
                <a:gd name="T4" fmla="*/ 344 w 60"/>
                <a:gd name="T5" fmla="*/ 288 h 26"/>
                <a:gd name="T6" fmla="*/ 684 w 60"/>
                <a:gd name="T7" fmla="*/ 210 h 26"/>
                <a:gd name="T8" fmla="*/ 684 w 60"/>
                <a:gd name="T9" fmla="*/ 0 h 26"/>
                <a:gd name="T10" fmla="*/ 344 w 60"/>
                <a:gd name="T11" fmla="*/ 9 h 26"/>
                <a:gd name="T12" fmla="*/ 0 w 60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6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3"/>
                    <a:pt x="14" y="26"/>
                    <a:pt x="30" y="26"/>
                  </a:cubicBezTo>
                  <a:cubicBezTo>
                    <a:pt x="47" y="26"/>
                    <a:pt x="60" y="23"/>
                    <a:pt x="60" y="19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1" y="1"/>
                    <a:pt x="41" y="1"/>
                    <a:pt x="30" y="1"/>
                  </a:cubicBezTo>
                  <a:cubicBezTo>
                    <a:pt x="20" y="1"/>
                    <a:pt x="10" y="1"/>
                    <a:pt x="0" y="0"/>
                  </a:cubicBezTo>
                  <a:close/>
                </a:path>
              </a:pathLst>
            </a:cu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5" name="Freeform 66">
              <a:extLst>
                <a:ext uri="{FF2B5EF4-FFF2-40B4-BE49-F238E27FC236}">
                  <a16:creationId xmlns:a16="http://schemas.microsoft.com/office/drawing/2014/main" id="{A4D6EA52-41A3-49C7-AE29-316826D2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1870"/>
              <a:ext cx="135" cy="58"/>
            </a:xfrm>
            <a:custGeom>
              <a:avLst/>
              <a:gdLst>
                <a:gd name="T0" fmla="*/ 0 w 60"/>
                <a:gd name="T1" fmla="*/ 0 h 26"/>
                <a:gd name="T2" fmla="*/ 0 w 60"/>
                <a:gd name="T3" fmla="*/ 210 h 26"/>
                <a:gd name="T4" fmla="*/ 344 w 60"/>
                <a:gd name="T5" fmla="*/ 288 h 26"/>
                <a:gd name="T6" fmla="*/ 684 w 60"/>
                <a:gd name="T7" fmla="*/ 210 h 26"/>
                <a:gd name="T8" fmla="*/ 684 w 60"/>
                <a:gd name="T9" fmla="*/ 0 h 26"/>
                <a:gd name="T10" fmla="*/ 344 w 60"/>
                <a:gd name="T11" fmla="*/ 9 h 26"/>
                <a:gd name="T12" fmla="*/ 0 w 60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6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3"/>
                    <a:pt x="14" y="26"/>
                    <a:pt x="30" y="26"/>
                  </a:cubicBezTo>
                  <a:cubicBezTo>
                    <a:pt x="47" y="26"/>
                    <a:pt x="60" y="23"/>
                    <a:pt x="60" y="19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1" y="1"/>
                    <a:pt x="41" y="1"/>
                    <a:pt x="30" y="1"/>
                  </a:cubicBezTo>
                  <a:cubicBezTo>
                    <a:pt x="20" y="1"/>
                    <a:pt x="10" y="1"/>
                    <a:pt x="0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6" name="Freeform 67">
              <a:extLst>
                <a:ext uri="{FF2B5EF4-FFF2-40B4-BE49-F238E27FC236}">
                  <a16:creationId xmlns:a16="http://schemas.microsoft.com/office/drawing/2014/main" id="{8DEE122A-93D9-4750-A52E-D6FA4B4B5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2437"/>
              <a:ext cx="27" cy="81"/>
            </a:xfrm>
            <a:custGeom>
              <a:avLst/>
              <a:gdLst>
                <a:gd name="T0" fmla="*/ 72 w 12"/>
                <a:gd name="T1" fmla="*/ 410 h 36"/>
                <a:gd name="T2" fmla="*/ 101 w 12"/>
                <a:gd name="T3" fmla="*/ 0 h 36"/>
                <a:gd name="T4" fmla="*/ 137 w 12"/>
                <a:gd name="T5" fmla="*/ 25 h 36"/>
                <a:gd name="T6" fmla="*/ 72 w 12"/>
                <a:gd name="T7" fmla="*/ 41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6">
                  <a:moveTo>
                    <a:pt x="6" y="36"/>
                  </a:moveTo>
                  <a:cubicBezTo>
                    <a:pt x="0" y="21"/>
                    <a:pt x="6" y="5"/>
                    <a:pt x="9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" y="13"/>
                    <a:pt x="6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315" name="Group 68">
            <a:extLst>
              <a:ext uri="{FF2B5EF4-FFF2-40B4-BE49-F238E27FC236}">
                <a16:creationId xmlns:a16="http://schemas.microsoft.com/office/drawing/2014/main" id="{08BD0542-F337-46B7-A682-F97FCB475E10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286000"/>
            <a:ext cx="4106863" cy="2870200"/>
            <a:chOff x="3120" y="1778"/>
            <a:chExt cx="1724" cy="1205"/>
          </a:xfrm>
        </p:grpSpPr>
        <p:sp>
          <p:nvSpPr>
            <p:cNvPr id="13342" name="Freeform 69">
              <a:extLst>
                <a:ext uri="{FF2B5EF4-FFF2-40B4-BE49-F238E27FC236}">
                  <a16:creationId xmlns:a16="http://schemas.microsoft.com/office/drawing/2014/main" id="{B60D48B1-5DA6-4486-A2FA-2A83CE17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350"/>
              <a:ext cx="1724" cy="414"/>
            </a:xfrm>
            <a:custGeom>
              <a:avLst/>
              <a:gdLst>
                <a:gd name="T0" fmla="*/ 8141 w 766"/>
                <a:gd name="T1" fmla="*/ 92 h 184"/>
                <a:gd name="T2" fmla="*/ 7958 w 766"/>
                <a:gd name="T3" fmla="*/ 0 h 184"/>
                <a:gd name="T4" fmla="*/ 765 w 766"/>
                <a:gd name="T5" fmla="*/ 0 h 184"/>
                <a:gd name="T6" fmla="*/ 572 w 766"/>
                <a:gd name="T7" fmla="*/ 117 h 184"/>
                <a:gd name="T8" fmla="*/ 25 w 766"/>
                <a:gd name="T9" fmla="*/ 1985 h 184"/>
                <a:gd name="T10" fmla="*/ 254 w 766"/>
                <a:gd name="T11" fmla="*/ 2097 h 184"/>
                <a:gd name="T12" fmla="*/ 8469 w 766"/>
                <a:gd name="T13" fmla="*/ 2097 h 184"/>
                <a:gd name="T14" fmla="*/ 8697 w 766"/>
                <a:gd name="T15" fmla="*/ 1985 h 184"/>
                <a:gd name="T16" fmla="*/ 8141 w 766"/>
                <a:gd name="T17" fmla="*/ 92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6" h="184">
                  <a:moveTo>
                    <a:pt x="714" y="8"/>
                  </a:moveTo>
                  <a:cubicBezTo>
                    <a:pt x="710" y="3"/>
                    <a:pt x="704" y="0"/>
                    <a:pt x="69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50" y="10"/>
                  </a:cubicBezTo>
                  <a:cubicBezTo>
                    <a:pt x="48" y="13"/>
                    <a:pt x="2" y="174"/>
                    <a:pt x="2" y="174"/>
                  </a:cubicBezTo>
                  <a:cubicBezTo>
                    <a:pt x="0" y="183"/>
                    <a:pt x="11" y="184"/>
                    <a:pt x="22" y="184"/>
                  </a:cubicBezTo>
                  <a:cubicBezTo>
                    <a:pt x="743" y="184"/>
                    <a:pt x="743" y="184"/>
                    <a:pt x="743" y="184"/>
                  </a:cubicBezTo>
                  <a:cubicBezTo>
                    <a:pt x="754" y="184"/>
                    <a:pt x="766" y="183"/>
                    <a:pt x="763" y="174"/>
                  </a:cubicBezTo>
                  <a:cubicBezTo>
                    <a:pt x="763" y="174"/>
                    <a:pt x="716" y="12"/>
                    <a:pt x="714" y="8"/>
                  </a:cubicBezTo>
                  <a:close/>
                </a:path>
              </a:pathLst>
            </a:custGeom>
            <a:solidFill>
              <a:srgbClr val="88B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70">
              <a:extLst>
                <a:ext uri="{FF2B5EF4-FFF2-40B4-BE49-F238E27FC236}">
                  <a16:creationId xmlns:a16="http://schemas.microsoft.com/office/drawing/2014/main" id="{F110186B-B2D7-4649-A070-9A4F7F37C1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5" y="2010"/>
              <a:ext cx="1492" cy="363"/>
            </a:xfrm>
            <a:custGeom>
              <a:avLst/>
              <a:gdLst>
                <a:gd name="T0" fmla="*/ 7557 w 663"/>
                <a:gd name="T1" fmla="*/ 1835 h 161"/>
                <a:gd name="T2" fmla="*/ 7557 w 663"/>
                <a:gd name="T3" fmla="*/ 1835 h 161"/>
                <a:gd name="T4" fmla="*/ 7557 w 663"/>
                <a:gd name="T5" fmla="*/ 1844 h 161"/>
                <a:gd name="T6" fmla="*/ 7557 w 663"/>
                <a:gd name="T7" fmla="*/ 1844 h 161"/>
                <a:gd name="T8" fmla="*/ 7557 w 663"/>
                <a:gd name="T9" fmla="*/ 1835 h 161"/>
                <a:gd name="T10" fmla="*/ 6598 w 663"/>
                <a:gd name="T11" fmla="*/ 92 h 161"/>
                <a:gd name="T12" fmla="*/ 6452 w 663"/>
                <a:gd name="T13" fmla="*/ 0 h 161"/>
                <a:gd name="T14" fmla="*/ 1105 w 663"/>
                <a:gd name="T15" fmla="*/ 0 h 161"/>
                <a:gd name="T16" fmla="*/ 956 w 663"/>
                <a:gd name="T17" fmla="*/ 92 h 161"/>
                <a:gd name="T18" fmla="*/ 956 w 663"/>
                <a:gd name="T19" fmla="*/ 92 h 161"/>
                <a:gd name="T20" fmla="*/ 0 w 663"/>
                <a:gd name="T21" fmla="*/ 1835 h 161"/>
                <a:gd name="T22" fmla="*/ 0 w 663"/>
                <a:gd name="T23" fmla="*/ 1835 h 161"/>
                <a:gd name="T24" fmla="*/ 182 w 663"/>
                <a:gd name="T25" fmla="*/ 1729 h 161"/>
                <a:gd name="T26" fmla="*/ 182 w 663"/>
                <a:gd name="T27" fmla="*/ 1729 h 161"/>
                <a:gd name="T28" fmla="*/ 7374 w 663"/>
                <a:gd name="T29" fmla="*/ 1729 h 161"/>
                <a:gd name="T30" fmla="*/ 7557 w 663"/>
                <a:gd name="T31" fmla="*/ 1820 h 161"/>
                <a:gd name="T32" fmla="*/ 6598 w 663"/>
                <a:gd name="T33" fmla="*/ 92 h 1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3" h="161">
                  <a:moveTo>
                    <a:pt x="663" y="160"/>
                  </a:moveTo>
                  <a:cubicBezTo>
                    <a:pt x="663" y="160"/>
                    <a:pt x="663" y="160"/>
                    <a:pt x="663" y="160"/>
                  </a:cubicBezTo>
                  <a:cubicBezTo>
                    <a:pt x="663" y="160"/>
                    <a:pt x="663" y="160"/>
                    <a:pt x="663" y="161"/>
                  </a:cubicBezTo>
                  <a:cubicBezTo>
                    <a:pt x="663" y="161"/>
                    <a:pt x="663" y="161"/>
                    <a:pt x="663" y="161"/>
                  </a:cubicBezTo>
                  <a:lnTo>
                    <a:pt x="663" y="160"/>
                  </a:lnTo>
                  <a:close/>
                  <a:moveTo>
                    <a:pt x="579" y="8"/>
                  </a:moveTo>
                  <a:cubicBezTo>
                    <a:pt x="577" y="3"/>
                    <a:pt x="572" y="0"/>
                    <a:pt x="56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1" y="0"/>
                    <a:pt x="86" y="3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4" y="152"/>
                    <a:pt x="9" y="151"/>
                    <a:pt x="16" y="151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647" y="151"/>
                    <a:pt x="647" y="151"/>
                    <a:pt x="647" y="151"/>
                  </a:cubicBezTo>
                  <a:cubicBezTo>
                    <a:pt x="653" y="151"/>
                    <a:pt x="659" y="154"/>
                    <a:pt x="663" y="159"/>
                  </a:cubicBezTo>
                  <a:cubicBezTo>
                    <a:pt x="579" y="8"/>
                    <a:pt x="579" y="8"/>
                    <a:pt x="579" y="8"/>
                  </a:cubicBezTo>
                  <a:close/>
                </a:path>
              </a:pathLst>
            </a:custGeom>
            <a:solidFill>
              <a:srgbClr val="E6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71">
              <a:extLst>
                <a:ext uri="{FF2B5EF4-FFF2-40B4-BE49-F238E27FC236}">
                  <a16:creationId xmlns:a16="http://schemas.microsoft.com/office/drawing/2014/main" id="{18AF882A-5D0E-4A0F-AA6C-9EE7DE66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447"/>
              <a:ext cx="362" cy="56"/>
            </a:xfrm>
            <a:custGeom>
              <a:avLst/>
              <a:gdLst>
                <a:gd name="T0" fmla="*/ 0 w 161"/>
                <a:gd name="T1" fmla="*/ 271 h 25"/>
                <a:gd name="T2" fmla="*/ 65 w 161"/>
                <a:gd name="T3" fmla="*/ 9 h 25"/>
                <a:gd name="T4" fmla="*/ 81 w 161"/>
                <a:gd name="T5" fmla="*/ 0 h 25"/>
                <a:gd name="T6" fmla="*/ 1819 w 161"/>
                <a:gd name="T7" fmla="*/ 0 h 25"/>
                <a:gd name="T8" fmla="*/ 1830 w 161"/>
                <a:gd name="T9" fmla="*/ 9 h 25"/>
                <a:gd name="T10" fmla="*/ 1830 w 161"/>
                <a:gd name="T11" fmla="*/ 271 h 25"/>
                <a:gd name="T12" fmla="*/ 1819 w 161"/>
                <a:gd name="T13" fmla="*/ 280 h 25"/>
                <a:gd name="T14" fmla="*/ 9 w 161"/>
                <a:gd name="T15" fmla="*/ 280 h 25"/>
                <a:gd name="T16" fmla="*/ 0 w 161"/>
                <a:gd name="T17" fmla="*/ 27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25">
                  <a:moveTo>
                    <a:pt x="0" y="24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1" y="1"/>
                    <a:pt x="161" y="1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1" y="25"/>
                    <a:pt x="161" y="25"/>
                    <a:pt x="16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lose/>
                </a:path>
              </a:pathLst>
            </a:custGeom>
            <a:solidFill>
              <a:srgbClr val="E9F1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72">
              <a:extLst>
                <a:ext uri="{FF2B5EF4-FFF2-40B4-BE49-F238E27FC236}">
                  <a16:creationId xmlns:a16="http://schemas.microsoft.com/office/drawing/2014/main" id="{8055C3A0-3F52-4144-B579-7CBAC2C9C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051"/>
              <a:ext cx="1010" cy="263"/>
            </a:xfrm>
            <a:custGeom>
              <a:avLst/>
              <a:gdLst>
                <a:gd name="T0" fmla="*/ 0 w 449"/>
                <a:gd name="T1" fmla="*/ 0 h 117"/>
                <a:gd name="T2" fmla="*/ 2560 w 449"/>
                <a:gd name="T3" fmla="*/ 899 h 117"/>
                <a:gd name="T4" fmla="*/ 5111 w 449"/>
                <a:gd name="T5" fmla="*/ 0 h 117"/>
                <a:gd name="T6" fmla="*/ 5111 w 449"/>
                <a:gd name="T7" fmla="*/ 429 h 117"/>
                <a:gd name="T8" fmla="*/ 2560 w 449"/>
                <a:gd name="T9" fmla="*/ 1328 h 117"/>
                <a:gd name="T10" fmla="*/ 0 w 449"/>
                <a:gd name="T11" fmla="*/ 429 h 117"/>
                <a:gd name="T12" fmla="*/ 0 w 449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9" h="117">
                  <a:moveTo>
                    <a:pt x="0" y="0"/>
                  </a:moveTo>
                  <a:cubicBezTo>
                    <a:pt x="0" y="44"/>
                    <a:pt x="100" y="79"/>
                    <a:pt x="225" y="79"/>
                  </a:cubicBezTo>
                  <a:cubicBezTo>
                    <a:pt x="349" y="79"/>
                    <a:pt x="449" y="44"/>
                    <a:pt x="449" y="0"/>
                  </a:cubicBezTo>
                  <a:cubicBezTo>
                    <a:pt x="449" y="38"/>
                    <a:pt x="449" y="38"/>
                    <a:pt x="449" y="38"/>
                  </a:cubicBezTo>
                  <a:cubicBezTo>
                    <a:pt x="449" y="82"/>
                    <a:pt x="349" y="117"/>
                    <a:pt x="225" y="117"/>
                  </a:cubicBezTo>
                  <a:cubicBezTo>
                    <a:pt x="100" y="117"/>
                    <a:pt x="0" y="82"/>
                    <a:pt x="0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Oval 73">
              <a:extLst>
                <a:ext uri="{FF2B5EF4-FFF2-40B4-BE49-F238E27FC236}">
                  <a16:creationId xmlns:a16="http://schemas.microsoft.com/office/drawing/2014/main" id="{09E9C4F9-F0B3-465B-9BE7-021916515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1778"/>
              <a:ext cx="962" cy="336"/>
            </a:xfrm>
            <a:prstGeom prst="ellipse">
              <a:avLst/>
            </a:prstGeom>
            <a:solidFill>
              <a:srgbClr val="D5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47" name="Freeform 74">
              <a:extLst>
                <a:ext uri="{FF2B5EF4-FFF2-40B4-BE49-F238E27FC236}">
                  <a16:creationId xmlns:a16="http://schemas.microsoft.com/office/drawing/2014/main" id="{F14D212F-0ED3-4F62-8BCA-DEE13EF3F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792"/>
              <a:ext cx="788" cy="243"/>
            </a:xfrm>
            <a:custGeom>
              <a:avLst/>
              <a:gdLst>
                <a:gd name="T0" fmla="*/ 254 w 350"/>
                <a:gd name="T1" fmla="*/ 911 h 108"/>
                <a:gd name="T2" fmla="*/ 2434 w 350"/>
                <a:gd name="T3" fmla="*/ 81 h 108"/>
                <a:gd name="T4" fmla="*/ 3985 w 350"/>
                <a:gd name="T5" fmla="*/ 308 h 108"/>
                <a:gd name="T6" fmla="*/ 3994 w 350"/>
                <a:gd name="T7" fmla="*/ 308 h 108"/>
                <a:gd name="T8" fmla="*/ 2236 w 350"/>
                <a:gd name="T9" fmla="*/ 0 h 108"/>
                <a:gd name="T10" fmla="*/ 0 w 350"/>
                <a:gd name="T11" fmla="*/ 774 h 108"/>
                <a:gd name="T12" fmla="*/ 527 w 350"/>
                <a:gd name="T13" fmla="*/ 1231 h 108"/>
                <a:gd name="T14" fmla="*/ 254 w 350"/>
                <a:gd name="T15" fmla="*/ 911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0" h="108">
                  <a:moveTo>
                    <a:pt x="22" y="80"/>
                  </a:moveTo>
                  <a:cubicBezTo>
                    <a:pt x="22" y="43"/>
                    <a:pt x="107" y="7"/>
                    <a:pt x="213" y="7"/>
                  </a:cubicBezTo>
                  <a:cubicBezTo>
                    <a:pt x="264" y="7"/>
                    <a:pt x="314" y="14"/>
                    <a:pt x="349" y="27"/>
                  </a:cubicBezTo>
                  <a:cubicBezTo>
                    <a:pt x="349" y="27"/>
                    <a:pt x="350" y="27"/>
                    <a:pt x="350" y="27"/>
                  </a:cubicBezTo>
                  <a:cubicBezTo>
                    <a:pt x="315" y="11"/>
                    <a:pt x="259" y="0"/>
                    <a:pt x="196" y="0"/>
                  </a:cubicBezTo>
                  <a:cubicBezTo>
                    <a:pt x="91" y="0"/>
                    <a:pt x="0" y="31"/>
                    <a:pt x="0" y="68"/>
                  </a:cubicBezTo>
                  <a:cubicBezTo>
                    <a:pt x="0" y="83"/>
                    <a:pt x="21" y="97"/>
                    <a:pt x="46" y="108"/>
                  </a:cubicBezTo>
                  <a:cubicBezTo>
                    <a:pt x="34" y="99"/>
                    <a:pt x="22" y="90"/>
                    <a:pt x="22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75">
              <a:extLst>
                <a:ext uri="{FF2B5EF4-FFF2-40B4-BE49-F238E27FC236}">
                  <a16:creationId xmlns:a16="http://schemas.microsoft.com/office/drawing/2014/main" id="{890BDEEE-C4AB-49BD-89B1-3BB91D69B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945"/>
              <a:ext cx="962" cy="250"/>
            </a:xfrm>
            <a:custGeom>
              <a:avLst/>
              <a:gdLst>
                <a:gd name="T0" fmla="*/ 0 w 427"/>
                <a:gd name="T1" fmla="*/ 0 h 111"/>
                <a:gd name="T2" fmla="*/ 2447 w 427"/>
                <a:gd name="T3" fmla="*/ 858 h 111"/>
                <a:gd name="T4" fmla="*/ 4882 w 427"/>
                <a:gd name="T5" fmla="*/ 0 h 111"/>
                <a:gd name="T6" fmla="*/ 4882 w 427"/>
                <a:gd name="T7" fmla="*/ 410 h 111"/>
                <a:gd name="T8" fmla="*/ 2447 w 427"/>
                <a:gd name="T9" fmla="*/ 1268 h 111"/>
                <a:gd name="T10" fmla="*/ 0 w 427"/>
                <a:gd name="T11" fmla="*/ 410 h 111"/>
                <a:gd name="T12" fmla="*/ 0 w 427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7" h="111">
                  <a:moveTo>
                    <a:pt x="0" y="0"/>
                  </a:moveTo>
                  <a:cubicBezTo>
                    <a:pt x="0" y="41"/>
                    <a:pt x="96" y="75"/>
                    <a:pt x="214" y="75"/>
                  </a:cubicBezTo>
                  <a:cubicBezTo>
                    <a:pt x="331" y="75"/>
                    <a:pt x="427" y="41"/>
                    <a:pt x="427" y="0"/>
                  </a:cubicBezTo>
                  <a:cubicBezTo>
                    <a:pt x="427" y="36"/>
                    <a:pt x="427" y="36"/>
                    <a:pt x="427" y="36"/>
                  </a:cubicBezTo>
                  <a:cubicBezTo>
                    <a:pt x="427" y="78"/>
                    <a:pt x="331" y="111"/>
                    <a:pt x="214" y="111"/>
                  </a:cubicBezTo>
                  <a:cubicBezTo>
                    <a:pt x="96" y="111"/>
                    <a:pt x="0" y="78"/>
                    <a:pt x="0" y="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B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76">
              <a:extLst>
                <a:ext uri="{FF2B5EF4-FFF2-40B4-BE49-F238E27FC236}">
                  <a16:creationId xmlns:a16="http://schemas.microsoft.com/office/drawing/2014/main" id="{1484CEA6-D2BB-43FD-942B-0B37A5191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997"/>
              <a:ext cx="1010" cy="232"/>
            </a:xfrm>
            <a:custGeom>
              <a:avLst/>
              <a:gdLst>
                <a:gd name="T0" fmla="*/ 4985 w 449"/>
                <a:gd name="T1" fmla="*/ 0 h 103"/>
                <a:gd name="T2" fmla="*/ 4985 w 449"/>
                <a:gd name="T3" fmla="*/ 146 h 103"/>
                <a:gd name="T4" fmla="*/ 2560 w 449"/>
                <a:gd name="T5" fmla="*/ 1005 h 103"/>
                <a:gd name="T6" fmla="*/ 126 w 449"/>
                <a:gd name="T7" fmla="*/ 146 h 103"/>
                <a:gd name="T8" fmla="*/ 126 w 449"/>
                <a:gd name="T9" fmla="*/ 0 h 103"/>
                <a:gd name="T10" fmla="*/ 0 w 449"/>
                <a:gd name="T11" fmla="*/ 275 h 103"/>
                <a:gd name="T12" fmla="*/ 2560 w 449"/>
                <a:gd name="T13" fmla="*/ 1178 h 103"/>
                <a:gd name="T14" fmla="*/ 5111 w 449"/>
                <a:gd name="T15" fmla="*/ 275 h 103"/>
                <a:gd name="T16" fmla="*/ 4985 w 449"/>
                <a:gd name="T17" fmla="*/ 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9" h="103">
                  <a:moveTo>
                    <a:pt x="438" y="0"/>
                  </a:moveTo>
                  <a:cubicBezTo>
                    <a:pt x="438" y="13"/>
                    <a:pt x="438" y="13"/>
                    <a:pt x="438" y="13"/>
                  </a:cubicBezTo>
                  <a:cubicBezTo>
                    <a:pt x="438" y="55"/>
                    <a:pt x="342" y="88"/>
                    <a:pt x="225" y="88"/>
                  </a:cubicBezTo>
                  <a:cubicBezTo>
                    <a:pt x="107" y="88"/>
                    <a:pt x="11" y="55"/>
                    <a:pt x="11" y="1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8"/>
                    <a:pt x="0" y="16"/>
                    <a:pt x="0" y="24"/>
                  </a:cubicBezTo>
                  <a:cubicBezTo>
                    <a:pt x="0" y="68"/>
                    <a:pt x="100" y="103"/>
                    <a:pt x="225" y="103"/>
                  </a:cubicBezTo>
                  <a:cubicBezTo>
                    <a:pt x="349" y="103"/>
                    <a:pt x="449" y="68"/>
                    <a:pt x="449" y="24"/>
                  </a:cubicBezTo>
                  <a:cubicBezTo>
                    <a:pt x="449" y="16"/>
                    <a:pt x="445" y="8"/>
                    <a:pt x="438" y="0"/>
                  </a:cubicBezTo>
                  <a:close/>
                </a:path>
              </a:pathLst>
            </a:custGeom>
            <a:solidFill>
              <a:srgbClr val="0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77">
              <a:extLst>
                <a:ext uri="{FF2B5EF4-FFF2-40B4-BE49-F238E27FC236}">
                  <a16:creationId xmlns:a16="http://schemas.microsoft.com/office/drawing/2014/main" id="{2F40A805-7B25-49BC-B6DD-0CFFD470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751"/>
              <a:ext cx="1713" cy="122"/>
            </a:xfrm>
            <a:custGeom>
              <a:avLst/>
              <a:gdLst>
                <a:gd name="T0" fmla="*/ 8452 w 761"/>
                <a:gd name="T1" fmla="*/ 72 h 54"/>
                <a:gd name="T2" fmla="*/ 227 w 761"/>
                <a:gd name="T3" fmla="*/ 72 h 54"/>
                <a:gd name="T4" fmla="*/ 0 w 761"/>
                <a:gd name="T5" fmla="*/ 0 h 54"/>
                <a:gd name="T6" fmla="*/ 0 w 761"/>
                <a:gd name="T7" fmla="*/ 506 h 54"/>
                <a:gd name="T8" fmla="*/ 227 w 761"/>
                <a:gd name="T9" fmla="*/ 624 h 54"/>
                <a:gd name="T10" fmla="*/ 8452 w 761"/>
                <a:gd name="T11" fmla="*/ 624 h 54"/>
                <a:gd name="T12" fmla="*/ 8680 w 761"/>
                <a:gd name="T13" fmla="*/ 506 h 54"/>
                <a:gd name="T14" fmla="*/ 8680 w 761"/>
                <a:gd name="T15" fmla="*/ 0 h 54"/>
                <a:gd name="T16" fmla="*/ 8452 w 761"/>
                <a:gd name="T17" fmla="*/ 7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1" h="54">
                  <a:moveTo>
                    <a:pt x="741" y="6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11" y="6"/>
                    <a:pt x="2" y="6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3"/>
                    <a:pt x="9" y="54"/>
                    <a:pt x="20" y="54"/>
                  </a:cubicBezTo>
                  <a:cubicBezTo>
                    <a:pt x="741" y="54"/>
                    <a:pt x="741" y="54"/>
                    <a:pt x="741" y="54"/>
                  </a:cubicBezTo>
                  <a:cubicBezTo>
                    <a:pt x="752" y="54"/>
                    <a:pt x="761" y="54"/>
                    <a:pt x="761" y="44"/>
                  </a:cubicBezTo>
                  <a:cubicBezTo>
                    <a:pt x="761" y="0"/>
                    <a:pt x="761" y="0"/>
                    <a:pt x="761" y="0"/>
                  </a:cubicBezTo>
                  <a:cubicBezTo>
                    <a:pt x="759" y="6"/>
                    <a:pt x="750" y="6"/>
                    <a:pt x="741" y="6"/>
                  </a:cubicBezTo>
                  <a:close/>
                </a:path>
              </a:pathLst>
            </a:custGeom>
            <a:solidFill>
              <a:srgbClr val="4F9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78">
              <a:extLst>
                <a:ext uri="{FF2B5EF4-FFF2-40B4-BE49-F238E27FC236}">
                  <a16:creationId xmlns:a16="http://schemas.microsoft.com/office/drawing/2014/main" id="{B12F419B-4EAB-4385-A6A8-11EEA6E53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873"/>
              <a:ext cx="1306" cy="63"/>
            </a:xfrm>
            <a:custGeom>
              <a:avLst/>
              <a:gdLst>
                <a:gd name="T0" fmla="*/ 6622 w 580"/>
                <a:gd name="T1" fmla="*/ 0 h 28"/>
                <a:gd name="T2" fmla="*/ 0 w 580"/>
                <a:gd name="T3" fmla="*/ 0 h 28"/>
                <a:gd name="T4" fmla="*/ 0 w 580"/>
                <a:gd name="T5" fmla="*/ 207 h 28"/>
                <a:gd name="T6" fmla="*/ 227 w 580"/>
                <a:gd name="T7" fmla="*/ 320 h 28"/>
                <a:gd name="T8" fmla="*/ 6384 w 580"/>
                <a:gd name="T9" fmla="*/ 320 h 28"/>
                <a:gd name="T10" fmla="*/ 6622 w 580"/>
                <a:gd name="T11" fmla="*/ 207 h 28"/>
                <a:gd name="T12" fmla="*/ 6622 w 580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0" h="28">
                  <a:moveTo>
                    <a:pt x="5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9" y="28"/>
                    <a:pt x="20" y="28"/>
                  </a:cubicBezTo>
                  <a:cubicBezTo>
                    <a:pt x="559" y="28"/>
                    <a:pt x="559" y="28"/>
                    <a:pt x="559" y="28"/>
                  </a:cubicBezTo>
                  <a:cubicBezTo>
                    <a:pt x="571" y="28"/>
                    <a:pt x="580" y="28"/>
                    <a:pt x="580" y="18"/>
                  </a:cubicBezTo>
                  <a:lnTo>
                    <a:pt x="580" y="0"/>
                  </a:ln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79">
              <a:extLst>
                <a:ext uri="{FF2B5EF4-FFF2-40B4-BE49-F238E27FC236}">
                  <a16:creationId xmlns:a16="http://schemas.microsoft.com/office/drawing/2014/main" id="{3A34A0C2-F910-42C3-A4CA-5CF6BEE5C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447"/>
              <a:ext cx="363" cy="56"/>
            </a:xfrm>
            <a:custGeom>
              <a:avLst/>
              <a:gdLst>
                <a:gd name="T0" fmla="*/ 1835 w 161"/>
                <a:gd name="T1" fmla="*/ 280 h 25"/>
                <a:gd name="T2" fmla="*/ 11 w 161"/>
                <a:gd name="T3" fmla="*/ 280 h 25"/>
                <a:gd name="T4" fmla="*/ 0 w 161"/>
                <a:gd name="T5" fmla="*/ 271 h 25"/>
                <a:gd name="T6" fmla="*/ 0 w 161"/>
                <a:gd name="T7" fmla="*/ 9 h 25"/>
                <a:gd name="T8" fmla="*/ 11 w 161"/>
                <a:gd name="T9" fmla="*/ 0 h 25"/>
                <a:gd name="T10" fmla="*/ 1763 w 161"/>
                <a:gd name="T11" fmla="*/ 0 h 25"/>
                <a:gd name="T12" fmla="*/ 1774 w 161"/>
                <a:gd name="T13" fmla="*/ 9 h 25"/>
                <a:gd name="T14" fmla="*/ 1844 w 161"/>
                <a:gd name="T15" fmla="*/ 271 h 25"/>
                <a:gd name="T16" fmla="*/ 1835 w 161"/>
                <a:gd name="T17" fmla="*/ 28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25">
                  <a:moveTo>
                    <a:pt x="160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5" y="1"/>
                    <a:pt x="155" y="1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1" y="25"/>
                    <a:pt x="160" y="25"/>
                    <a:pt x="160" y="25"/>
                  </a:cubicBezTo>
                  <a:close/>
                </a:path>
              </a:pathLst>
            </a:custGeom>
            <a:solidFill>
              <a:srgbClr val="E9F1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80">
              <a:extLst>
                <a:ext uri="{FF2B5EF4-FFF2-40B4-BE49-F238E27FC236}">
                  <a16:creationId xmlns:a16="http://schemas.microsoft.com/office/drawing/2014/main" id="{7870A284-CBC7-42E2-BC4B-4AD63A0B3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366"/>
              <a:ext cx="1461" cy="79"/>
            </a:xfrm>
            <a:custGeom>
              <a:avLst/>
              <a:gdLst>
                <a:gd name="T0" fmla="*/ 56 w 649"/>
                <a:gd name="T1" fmla="*/ 402 h 35"/>
                <a:gd name="T2" fmla="*/ 684 w 649"/>
                <a:gd name="T3" fmla="*/ 93 h 35"/>
                <a:gd name="T4" fmla="*/ 7348 w 649"/>
                <a:gd name="T5" fmla="*/ 0 h 35"/>
                <a:gd name="T6" fmla="*/ 308 w 649"/>
                <a:gd name="T7" fmla="*/ 0 h 35"/>
                <a:gd name="T8" fmla="*/ 126 w 649"/>
                <a:gd name="T9" fmla="*/ 117 h 35"/>
                <a:gd name="T10" fmla="*/ 56 w 649"/>
                <a:gd name="T11" fmla="*/ 40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9" h="35">
                  <a:moveTo>
                    <a:pt x="5" y="35"/>
                  </a:moveTo>
                  <a:cubicBezTo>
                    <a:pt x="13" y="14"/>
                    <a:pt x="22" y="12"/>
                    <a:pt x="60" y="8"/>
                  </a:cubicBezTo>
                  <a:cubicBezTo>
                    <a:pt x="225" y="5"/>
                    <a:pt x="649" y="0"/>
                    <a:pt x="644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5" y="1"/>
                    <a:pt x="11" y="10"/>
                  </a:cubicBezTo>
                  <a:cubicBezTo>
                    <a:pt x="11" y="10"/>
                    <a:pt x="0" y="35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81">
              <a:extLst>
                <a:ext uri="{FF2B5EF4-FFF2-40B4-BE49-F238E27FC236}">
                  <a16:creationId xmlns:a16="http://schemas.microsoft.com/office/drawing/2014/main" id="{B5841613-3285-43F9-83BA-139C7EEAD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028"/>
              <a:ext cx="326" cy="304"/>
            </a:xfrm>
            <a:custGeom>
              <a:avLst/>
              <a:gdLst>
                <a:gd name="T0" fmla="*/ 0 w 145"/>
                <a:gd name="T1" fmla="*/ 1543 h 135"/>
                <a:gd name="T2" fmla="*/ 1556 w 145"/>
                <a:gd name="T3" fmla="*/ 1543 h 135"/>
                <a:gd name="T4" fmla="*/ 1628 w 145"/>
                <a:gd name="T5" fmla="*/ 1486 h 135"/>
                <a:gd name="T6" fmla="*/ 794 w 145"/>
                <a:gd name="T7" fmla="*/ 0 h 135"/>
                <a:gd name="T8" fmla="*/ 1376 w 145"/>
                <a:gd name="T9" fmla="*/ 1380 h 135"/>
                <a:gd name="T10" fmla="*/ 0 w 145"/>
                <a:gd name="T11" fmla="*/ 1543 h 1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5" h="135">
                  <a:moveTo>
                    <a:pt x="0" y="135"/>
                  </a:moveTo>
                  <a:cubicBezTo>
                    <a:pt x="28" y="135"/>
                    <a:pt x="110" y="135"/>
                    <a:pt x="137" y="135"/>
                  </a:cubicBezTo>
                  <a:cubicBezTo>
                    <a:pt x="141" y="135"/>
                    <a:pt x="145" y="133"/>
                    <a:pt x="143" y="130"/>
                  </a:cubicBezTo>
                  <a:cubicBezTo>
                    <a:pt x="130" y="104"/>
                    <a:pt x="70" y="0"/>
                    <a:pt x="70" y="0"/>
                  </a:cubicBezTo>
                  <a:cubicBezTo>
                    <a:pt x="76" y="13"/>
                    <a:pt x="133" y="115"/>
                    <a:pt x="121" y="121"/>
                  </a:cubicBezTo>
                  <a:cubicBezTo>
                    <a:pt x="110" y="127"/>
                    <a:pt x="0" y="135"/>
                    <a:pt x="0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82">
              <a:extLst>
                <a:ext uri="{FF2B5EF4-FFF2-40B4-BE49-F238E27FC236}">
                  <a16:creationId xmlns:a16="http://schemas.microsoft.com/office/drawing/2014/main" id="{1FD97154-3854-4192-A57C-C9258C182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873"/>
              <a:ext cx="545" cy="58"/>
            </a:xfrm>
            <a:custGeom>
              <a:avLst/>
              <a:gdLst>
                <a:gd name="T0" fmla="*/ 2739 w 242"/>
                <a:gd name="T1" fmla="*/ 0 h 26"/>
                <a:gd name="T2" fmla="*/ 2673 w 242"/>
                <a:gd name="T3" fmla="*/ 9 h 26"/>
                <a:gd name="T4" fmla="*/ 2592 w 242"/>
                <a:gd name="T5" fmla="*/ 9 h 26"/>
                <a:gd name="T6" fmla="*/ 2581 w 242"/>
                <a:gd name="T7" fmla="*/ 20 h 26"/>
                <a:gd name="T8" fmla="*/ 2556 w 242"/>
                <a:gd name="T9" fmla="*/ 20 h 26"/>
                <a:gd name="T10" fmla="*/ 2216 w 242"/>
                <a:gd name="T11" fmla="*/ 190 h 26"/>
                <a:gd name="T12" fmla="*/ 0 w 242"/>
                <a:gd name="T13" fmla="*/ 288 h 26"/>
                <a:gd name="T14" fmla="*/ 11 w 242"/>
                <a:gd name="T15" fmla="*/ 288 h 26"/>
                <a:gd name="T16" fmla="*/ 2662 w 242"/>
                <a:gd name="T17" fmla="*/ 288 h 26"/>
                <a:gd name="T18" fmla="*/ 2739 w 242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2" h="26">
                  <a:moveTo>
                    <a:pt x="240" y="0"/>
                  </a:moveTo>
                  <a:cubicBezTo>
                    <a:pt x="239" y="1"/>
                    <a:pt x="237" y="1"/>
                    <a:pt x="234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2" y="6"/>
                    <a:pt x="216" y="16"/>
                    <a:pt x="194" y="17"/>
                  </a:cubicBezTo>
                  <a:cubicBezTo>
                    <a:pt x="166" y="18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225" y="26"/>
                    <a:pt x="233" y="26"/>
                  </a:cubicBezTo>
                  <a:cubicBezTo>
                    <a:pt x="239" y="26"/>
                    <a:pt x="242" y="26"/>
                    <a:pt x="240" y="0"/>
                  </a:cubicBezTo>
                  <a:close/>
                </a:path>
              </a:pathLst>
            </a:custGeom>
            <a:solidFill>
              <a:srgbClr val="025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Freeform 83">
              <a:extLst>
                <a:ext uri="{FF2B5EF4-FFF2-40B4-BE49-F238E27FC236}">
                  <a16:creationId xmlns:a16="http://schemas.microsoft.com/office/drawing/2014/main" id="{91277CF3-CAE9-4145-A68E-39F60D2CD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771"/>
              <a:ext cx="545" cy="88"/>
            </a:xfrm>
            <a:custGeom>
              <a:avLst/>
              <a:gdLst>
                <a:gd name="T0" fmla="*/ 2739 w 242"/>
                <a:gd name="T1" fmla="*/ 0 h 39"/>
                <a:gd name="T2" fmla="*/ 2673 w 242"/>
                <a:gd name="T3" fmla="*/ 11 h 39"/>
                <a:gd name="T4" fmla="*/ 2592 w 242"/>
                <a:gd name="T5" fmla="*/ 11 h 39"/>
                <a:gd name="T6" fmla="*/ 2581 w 242"/>
                <a:gd name="T7" fmla="*/ 25 h 39"/>
                <a:gd name="T8" fmla="*/ 2556 w 242"/>
                <a:gd name="T9" fmla="*/ 25 h 39"/>
                <a:gd name="T10" fmla="*/ 2216 w 242"/>
                <a:gd name="T11" fmla="*/ 345 h 39"/>
                <a:gd name="T12" fmla="*/ 0 w 242"/>
                <a:gd name="T13" fmla="*/ 449 h 39"/>
                <a:gd name="T14" fmla="*/ 11 w 242"/>
                <a:gd name="T15" fmla="*/ 449 h 39"/>
                <a:gd name="T16" fmla="*/ 2662 w 242"/>
                <a:gd name="T17" fmla="*/ 449 h 39"/>
                <a:gd name="T18" fmla="*/ 2739 w 242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2" h="39">
                  <a:moveTo>
                    <a:pt x="240" y="0"/>
                  </a:moveTo>
                  <a:cubicBezTo>
                    <a:pt x="239" y="1"/>
                    <a:pt x="237" y="1"/>
                    <a:pt x="234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2" y="6"/>
                    <a:pt x="216" y="29"/>
                    <a:pt x="194" y="30"/>
                  </a:cubicBezTo>
                  <a:cubicBezTo>
                    <a:pt x="166" y="31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225" y="39"/>
                    <a:pt x="233" y="39"/>
                  </a:cubicBezTo>
                  <a:cubicBezTo>
                    <a:pt x="239" y="39"/>
                    <a:pt x="242" y="26"/>
                    <a:pt x="240" y="0"/>
                  </a:cubicBez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7" name="Freeform 84">
              <a:extLst>
                <a:ext uri="{FF2B5EF4-FFF2-40B4-BE49-F238E27FC236}">
                  <a16:creationId xmlns:a16="http://schemas.microsoft.com/office/drawing/2014/main" id="{D68E1CCA-2CFA-4BBD-B3BF-B52240C6A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771"/>
              <a:ext cx="284" cy="88"/>
            </a:xfrm>
            <a:custGeom>
              <a:avLst/>
              <a:gdLst>
                <a:gd name="T0" fmla="*/ 25 w 126"/>
                <a:gd name="T1" fmla="*/ 0 h 39"/>
                <a:gd name="T2" fmla="*/ 92 w 126"/>
                <a:gd name="T3" fmla="*/ 11 h 39"/>
                <a:gd name="T4" fmla="*/ 183 w 126"/>
                <a:gd name="T5" fmla="*/ 11 h 39"/>
                <a:gd name="T6" fmla="*/ 183 w 126"/>
                <a:gd name="T7" fmla="*/ 25 h 39"/>
                <a:gd name="T8" fmla="*/ 207 w 126"/>
                <a:gd name="T9" fmla="*/ 25 h 39"/>
                <a:gd name="T10" fmla="*/ 365 w 126"/>
                <a:gd name="T11" fmla="*/ 275 h 39"/>
                <a:gd name="T12" fmla="*/ 1443 w 126"/>
                <a:gd name="T13" fmla="*/ 449 h 39"/>
                <a:gd name="T14" fmla="*/ 1418 w 126"/>
                <a:gd name="T15" fmla="*/ 449 h 39"/>
                <a:gd name="T16" fmla="*/ 92 w 126"/>
                <a:gd name="T17" fmla="*/ 449 h 39"/>
                <a:gd name="T18" fmla="*/ 25 w 126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6" h="39">
                  <a:moveTo>
                    <a:pt x="2" y="0"/>
                  </a:moveTo>
                  <a:cubicBezTo>
                    <a:pt x="3" y="1"/>
                    <a:pt x="6" y="1"/>
                    <a:pt x="8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5"/>
                    <a:pt x="23" y="17"/>
                    <a:pt x="32" y="24"/>
                  </a:cubicBezTo>
                  <a:cubicBezTo>
                    <a:pt x="46" y="34"/>
                    <a:pt x="126" y="39"/>
                    <a:pt x="126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39"/>
                    <a:pt x="15" y="39"/>
                    <a:pt x="8" y="39"/>
                  </a:cubicBezTo>
                  <a:cubicBezTo>
                    <a:pt x="1" y="39"/>
                    <a:pt x="0" y="26"/>
                    <a:pt x="2" y="0"/>
                  </a:cubicBez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85">
              <a:extLst>
                <a:ext uri="{FF2B5EF4-FFF2-40B4-BE49-F238E27FC236}">
                  <a16:creationId xmlns:a16="http://schemas.microsoft.com/office/drawing/2014/main" id="{E7C88EDF-097A-495E-A8F8-AFBCED076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019"/>
              <a:ext cx="198" cy="306"/>
            </a:xfrm>
            <a:custGeom>
              <a:avLst/>
              <a:gdLst>
                <a:gd name="T0" fmla="*/ 830 w 88"/>
                <a:gd name="T1" fmla="*/ 146 h 136"/>
                <a:gd name="T2" fmla="*/ 0 w 88"/>
                <a:gd name="T3" fmla="*/ 1550 h 136"/>
                <a:gd name="T4" fmla="*/ 830 w 88"/>
                <a:gd name="T5" fmla="*/ 25 h 136"/>
                <a:gd name="T6" fmla="*/ 1004 w 88"/>
                <a:gd name="T7" fmla="*/ 0 h 136"/>
                <a:gd name="T8" fmla="*/ 830 w 88"/>
                <a:gd name="T9" fmla="*/ 146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36">
                  <a:moveTo>
                    <a:pt x="73" y="13"/>
                  </a:moveTo>
                  <a:cubicBezTo>
                    <a:pt x="68" y="20"/>
                    <a:pt x="0" y="136"/>
                    <a:pt x="0" y="136"/>
                  </a:cubicBezTo>
                  <a:cubicBezTo>
                    <a:pt x="0" y="136"/>
                    <a:pt x="72" y="4"/>
                    <a:pt x="73" y="2"/>
                  </a:cubicBezTo>
                  <a:cubicBezTo>
                    <a:pt x="75" y="0"/>
                    <a:pt x="82" y="0"/>
                    <a:pt x="88" y="0"/>
                  </a:cubicBezTo>
                  <a:cubicBezTo>
                    <a:pt x="84" y="1"/>
                    <a:pt x="81" y="0"/>
                    <a:pt x="7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86">
              <a:extLst>
                <a:ext uri="{FF2B5EF4-FFF2-40B4-BE49-F238E27FC236}">
                  <a16:creationId xmlns:a16="http://schemas.microsoft.com/office/drawing/2014/main" id="{86859F61-1395-46C5-BB93-642911B31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771"/>
              <a:ext cx="195" cy="77"/>
            </a:xfrm>
            <a:custGeom>
              <a:avLst/>
              <a:gdLst>
                <a:gd name="T0" fmla="*/ 408 w 87"/>
                <a:gd name="T1" fmla="*/ 313 h 34"/>
                <a:gd name="T2" fmla="*/ 0 w 87"/>
                <a:gd name="T3" fmla="*/ 0 h 34"/>
                <a:gd name="T4" fmla="*/ 0 w 87"/>
                <a:gd name="T5" fmla="*/ 394 h 34"/>
                <a:gd name="T6" fmla="*/ 979 w 87"/>
                <a:gd name="T7" fmla="*/ 369 h 34"/>
                <a:gd name="T8" fmla="*/ 408 w 87"/>
                <a:gd name="T9" fmla="*/ 31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34">
                  <a:moveTo>
                    <a:pt x="36" y="27"/>
                  </a:moveTo>
                  <a:cubicBezTo>
                    <a:pt x="17" y="22"/>
                    <a:pt x="0" y="13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56" y="33"/>
                    <a:pt x="36" y="27"/>
                  </a:cubicBez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87">
              <a:extLst>
                <a:ext uri="{FF2B5EF4-FFF2-40B4-BE49-F238E27FC236}">
                  <a16:creationId xmlns:a16="http://schemas.microsoft.com/office/drawing/2014/main" id="{153F51A2-EB60-49D5-AF44-AD0388748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771"/>
              <a:ext cx="201" cy="68"/>
            </a:xfrm>
            <a:custGeom>
              <a:avLst/>
              <a:gdLst>
                <a:gd name="T0" fmla="*/ 56 w 89"/>
                <a:gd name="T1" fmla="*/ 0 h 30"/>
                <a:gd name="T2" fmla="*/ 1025 w 89"/>
                <a:gd name="T3" fmla="*/ 0 h 30"/>
                <a:gd name="T4" fmla="*/ 312 w 89"/>
                <a:gd name="T5" fmla="*/ 165 h 30"/>
                <a:gd name="T6" fmla="*/ 540 w 89"/>
                <a:gd name="T7" fmla="*/ 324 h 30"/>
                <a:gd name="T8" fmla="*/ 174 w 89"/>
                <a:gd name="T9" fmla="*/ 349 h 30"/>
                <a:gd name="T10" fmla="*/ 0 w 89"/>
                <a:gd name="T11" fmla="*/ 304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0">
                  <a:moveTo>
                    <a:pt x="5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27" y="3"/>
                    <a:pt x="27" y="14"/>
                  </a:cubicBezTo>
                  <a:cubicBezTo>
                    <a:pt x="27" y="26"/>
                    <a:pt x="47" y="28"/>
                    <a:pt x="47" y="28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0" y="26"/>
                    <a:pt x="0" y="26"/>
                    <a:pt x="0" y="26"/>
                  </a:cubicBezTo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88">
              <a:extLst>
                <a:ext uri="{FF2B5EF4-FFF2-40B4-BE49-F238E27FC236}">
                  <a16:creationId xmlns:a16="http://schemas.microsoft.com/office/drawing/2014/main" id="{FF870818-6764-42F7-8EF1-CF0B80039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771"/>
              <a:ext cx="201" cy="68"/>
            </a:xfrm>
            <a:custGeom>
              <a:avLst/>
              <a:gdLst>
                <a:gd name="T0" fmla="*/ 56 w 89"/>
                <a:gd name="T1" fmla="*/ 0 h 30"/>
                <a:gd name="T2" fmla="*/ 1025 w 89"/>
                <a:gd name="T3" fmla="*/ 0 h 30"/>
                <a:gd name="T4" fmla="*/ 312 w 89"/>
                <a:gd name="T5" fmla="*/ 165 h 30"/>
                <a:gd name="T6" fmla="*/ 540 w 89"/>
                <a:gd name="T7" fmla="*/ 324 h 30"/>
                <a:gd name="T8" fmla="*/ 174 w 89"/>
                <a:gd name="T9" fmla="*/ 349 h 30"/>
                <a:gd name="T10" fmla="*/ 0 w 89"/>
                <a:gd name="T11" fmla="*/ 304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0">
                  <a:moveTo>
                    <a:pt x="5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27" y="3"/>
                    <a:pt x="27" y="14"/>
                  </a:cubicBezTo>
                  <a:cubicBezTo>
                    <a:pt x="27" y="26"/>
                    <a:pt x="47" y="28"/>
                    <a:pt x="47" y="28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0" y="26"/>
                    <a:pt x="0" y="26"/>
                    <a:pt x="0" y="26"/>
                  </a:cubicBezTo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89">
              <a:extLst>
                <a:ext uri="{FF2B5EF4-FFF2-40B4-BE49-F238E27FC236}">
                  <a16:creationId xmlns:a16="http://schemas.microsoft.com/office/drawing/2014/main" id="{D3B232DB-EE1E-4B7A-BBC6-07FB14F8E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827"/>
              <a:ext cx="553" cy="34"/>
            </a:xfrm>
            <a:custGeom>
              <a:avLst/>
              <a:gdLst>
                <a:gd name="T0" fmla="*/ 553 w 553"/>
                <a:gd name="T1" fmla="*/ 34 h 34"/>
                <a:gd name="T2" fmla="*/ 0 w 553"/>
                <a:gd name="T3" fmla="*/ 34 h 34"/>
                <a:gd name="T4" fmla="*/ 13 w 553"/>
                <a:gd name="T5" fmla="*/ 0 h 34"/>
                <a:gd name="T6" fmla="*/ 553 w 553"/>
                <a:gd name="T7" fmla="*/ 34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3" h="34">
                  <a:moveTo>
                    <a:pt x="553" y="34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553" y="34"/>
                  </a:lnTo>
                  <a:close/>
                </a:path>
              </a:pathLst>
            </a:custGeom>
            <a:solidFill>
              <a:srgbClr val="18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90">
              <a:extLst>
                <a:ext uri="{FF2B5EF4-FFF2-40B4-BE49-F238E27FC236}">
                  <a16:creationId xmlns:a16="http://schemas.microsoft.com/office/drawing/2014/main" id="{3C12142C-CC54-418A-9D53-7FC81096D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827"/>
              <a:ext cx="553" cy="34"/>
            </a:xfrm>
            <a:custGeom>
              <a:avLst/>
              <a:gdLst>
                <a:gd name="T0" fmla="*/ 553 w 553"/>
                <a:gd name="T1" fmla="*/ 34 h 34"/>
                <a:gd name="T2" fmla="*/ 0 w 553"/>
                <a:gd name="T3" fmla="*/ 34 h 34"/>
                <a:gd name="T4" fmla="*/ 13 w 553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3" h="34">
                  <a:moveTo>
                    <a:pt x="553" y="34"/>
                  </a:moveTo>
                  <a:lnTo>
                    <a:pt x="0" y="34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91">
              <a:extLst>
                <a:ext uri="{FF2B5EF4-FFF2-40B4-BE49-F238E27FC236}">
                  <a16:creationId xmlns:a16="http://schemas.microsoft.com/office/drawing/2014/main" id="{3F642F07-2B50-41FB-9B72-BD5BEF715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573"/>
              <a:ext cx="252" cy="171"/>
            </a:xfrm>
            <a:custGeom>
              <a:avLst/>
              <a:gdLst>
                <a:gd name="T0" fmla="*/ 239 w 112"/>
                <a:gd name="T1" fmla="*/ 0 h 76"/>
                <a:gd name="T2" fmla="*/ 25 w 112"/>
                <a:gd name="T3" fmla="*/ 754 h 76"/>
                <a:gd name="T4" fmla="*/ 263 w 112"/>
                <a:gd name="T5" fmla="*/ 866 h 76"/>
                <a:gd name="T6" fmla="*/ 1276 w 112"/>
                <a:gd name="T7" fmla="*/ 866 h 76"/>
                <a:gd name="T8" fmla="*/ 239 w 112"/>
                <a:gd name="T9" fmla="*/ 673 h 76"/>
                <a:gd name="T10" fmla="*/ 239 w 112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76">
                  <a:moveTo>
                    <a:pt x="21" y="0"/>
                  </a:moveTo>
                  <a:cubicBezTo>
                    <a:pt x="21" y="0"/>
                    <a:pt x="4" y="57"/>
                    <a:pt x="2" y="66"/>
                  </a:cubicBezTo>
                  <a:cubicBezTo>
                    <a:pt x="0" y="75"/>
                    <a:pt x="4" y="76"/>
                    <a:pt x="23" y="76"/>
                  </a:cubicBezTo>
                  <a:cubicBezTo>
                    <a:pt x="42" y="76"/>
                    <a:pt x="112" y="76"/>
                    <a:pt x="112" y="76"/>
                  </a:cubicBezTo>
                  <a:cubicBezTo>
                    <a:pt x="60" y="75"/>
                    <a:pt x="30" y="67"/>
                    <a:pt x="21" y="59"/>
                  </a:cubicBezTo>
                  <a:cubicBezTo>
                    <a:pt x="12" y="51"/>
                    <a:pt x="18" y="13"/>
                    <a:pt x="21" y="0"/>
                  </a:cubicBezTo>
                  <a:close/>
                </a:path>
              </a:pathLst>
            </a:custGeom>
            <a:solidFill>
              <a:srgbClr val="CB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92">
              <a:extLst>
                <a:ext uri="{FF2B5EF4-FFF2-40B4-BE49-F238E27FC236}">
                  <a16:creationId xmlns:a16="http://schemas.microsoft.com/office/drawing/2014/main" id="{E66C4E74-110F-4DE1-A97F-36BAB33C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424"/>
              <a:ext cx="252" cy="320"/>
            </a:xfrm>
            <a:custGeom>
              <a:avLst/>
              <a:gdLst>
                <a:gd name="T0" fmla="*/ 846 w 112"/>
                <a:gd name="T1" fmla="*/ 0 h 142"/>
                <a:gd name="T2" fmla="*/ 1256 w 112"/>
                <a:gd name="T3" fmla="*/ 1508 h 142"/>
                <a:gd name="T4" fmla="*/ 1013 w 112"/>
                <a:gd name="T5" fmla="*/ 1625 h 142"/>
                <a:gd name="T6" fmla="*/ 0 w 112"/>
                <a:gd name="T7" fmla="*/ 1625 h 142"/>
                <a:gd name="T8" fmla="*/ 1085 w 112"/>
                <a:gd name="T9" fmla="*/ 1478 h 142"/>
                <a:gd name="T10" fmla="*/ 846 w 112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42">
                  <a:moveTo>
                    <a:pt x="74" y="0"/>
                  </a:moveTo>
                  <a:cubicBezTo>
                    <a:pt x="74" y="0"/>
                    <a:pt x="108" y="123"/>
                    <a:pt x="110" y="132"/>
                  </a:cubicBezTo>
                  <a:cubicBezTo>
                    <a:pt x="112" y="141"/>
                    <a:pt x="108" y="142"/>
                    <a:pt x="89" y="142"/>
                  </a:cubicBezTo>
                  <a:cubicBezTo>
                    <a:pt x="70" y="142"/>
                    <a:pt x="0" y="142"/>
                    <a:pt x="0" y="142"/>
                  </a:cubicBezTo>
                  <a:cubicBezTo>
                    <a:pt x="52" y="141"/>
                    <a:pt x="86" y="137"/>
                    <a:pt x="95" y="129"/>
                  </a:cubicBezTo>
                  <a:cubicBezTo>
                    <a:pt x="104" y="121"/>
                    <a:pt x="77" y="13"/>
                    <a:pt x="74" y="0"/>
                  </a:cubicBezTo>
                  <a:close/>
                </a:path>
              </a:pathLst>
            </a:custGeom>
            <a:solidFill>
              <a:srgbClr val="619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93">
              <a:extLst>
                <a:ext uri="{FF2B5EF4-FFF2-40B4-BE49-F238E27FC236}">
                  <a16:creationId xmlns:a16="http://schemas.microsoft.com/office/drawing/2014/main" id="{8D1E676E-CD21-4FC9-A347-15786674C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866"/>
              <a:ext cx="668" cy="234"/>
            </a:xfrm>
            <a:custGeom>
              <a:avLst/>
              <a:gdLst>
                <a:gd name="T0" fmla="*/ 3005 w 297"/>
                <a:gd name="T1" fmla="*/ 0 h 104"/>
                <a:gd name="T2" fmla="*/ 3232 w 297"/>
                <a:gd name="T3" fmla="*/ 329 h 104"/>
                <a:gd name="T4" fmla="*/ 1138 w 297"/>
                <a:gd name="T5" fmla="*/ 1105 h 104"/>
                <a:gd name="T6" fmla="*/ 9 w 297"/>
                <a:gd name="T7" fmla="*/ 1058 h 104"/>
                <a:gd name="T8" fmla="*/ 9 w 297"/>
                <a:gd name="T9" fmla="*/ 1058 h 104"/>
                <a:gd name="T10" fmla="*/ 1203 w 297"/>
                <a:gd name="T11" fmla="*/ 1186 h 104"/>
                <a:gd name="T12" fmla="*/ 3378 w 297"/>
                <a:gd name="T13" fmla="*/ 421 h 104"/>
                <a:gd name="T14" fmla="*/ 3005 w 297"/>
                <a:gd name="T15" fmla="*/ 0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7" h="104">
                  <a:moveTo>
                    <a:pt x="264" y="0"/>
                  </a:moveTo>
                  <a:cubicBezTo>
                    <a:pt x="277" y="9"/>
                    <a:pt x="284" y="18"/>
                    <a:pt x="284" y="29"/>
                  </a:cubicBezTo>
                  <a:cubicBezTo>
                    <a:pt x="284" y="66"/>
                    <a:pt x="206" y="97"/>
                    <a:pt x="100" y="97"/>
                  </a:cubicBezTo>
                  <a:cubicBezTo>
                    <a:pt x="68" y="97"/>
                    <a:pt x="27" y="98"/>
                    <a:pt x="1" y="93"/>
                  </a:cubicBezTo>
                  <a:cubicBezTo>
                    <a:pt x="0" y="93"/>
                    <a:pt x="1" y="94"/>
                    <a:pt x="1" y="93"/>
                  </a:cubicBezTo>
                  <a:cubicBezTo>
                    <a:pt x="31" y="100"/>
                    <a:pt x="67" y="104"/>
                    <a:pt x="106" y="104"/>
                  </a:cubicBezTo>
                  <a:cubicBezTo>
                    <a:pt x="212" y="104"/>
                    <a:pt x="297" y="74"/>
                    <a:pt x="297" y="37"/>
                  </a:cubicBezTo>
                  <a:cubicBezTo>
                    <a:pt x="297" y="23"/>
                    <a:pt x="285" y="10"/>
                    <a:pt x="264" y="0"/>
                  </a:cubicBezTo>
                  <a:close/>
                </a:path>
              </a:pathLst>
            </a:custGeom>
            <a:solidFill>
              <a:srgbClr val="ABB0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94">
              <a:extLst>
                <a:ext uri="{FF2B5EF4-FFF2-40B4-BE49-F238E27FC236}">
                  <a16:creationId xmlns:a16="http://schemas.microsoft.com/office/drawing/2014/main" id="{B1D718C4-A601-4137-98C4-DBE82352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97"/>
              <a:ext cx="504" cy="182"/>
            </a:xfrm>
            <a:custGeom>
              <a:avLst/>
              <a:gdLst>
                <a:gd name="T0" fmla="*/ 1013 w 224"/>
                <a:gd name="T1" fmla="*/ 591 h 81"/>
                <a:gd name="T2" fmla="*/ 0 w 224"/>
                <a:gd name="T3" fmla="*/ 919 h 81"/>
                <a:gd name="T4" fmla="*/ 2552 w 224"/>
                <a:gd name="T5" fmla="*/ 238 h 81"/>
                <a:gd name="T6" fmla="*/ 2552 w 224"/>
                <a:gd name="T7" fmla="*/ 0 h 81"/>
                <a:gd name="T8" fmla="*/ 1013 w 224"/>
                <a:gd name="T9" fmla="*/ 59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81">
                  <a:moveTo>
                    <a:pt x="89" y="52"/>
                  </a:moveTo>
                  <a:cubicBezTo>
                    <a:pt x="95" y="53"/>
                    <a:pt x="61" y="80"/>
                    <a:pt x="0" y="81"/>
                  </a:cubicBezTo>
                  <a:cubicBezTo>
                    <a:pt x="74" y="81"/>
                    <a:pt x="181" y="74"/>
                    <a:pt x="224" y="21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1" y="10"/>
                    <a:pt x="175" y="46"/>
                    <a:pt x="89" y="52"/>
                  </a:cubicBezTo>
                  <a:close/>
                </a:path>
              </a:pathLst>
            </a:custGeom>
            <a:solidFill>
              <a:srgbClr val="74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95">
              <a:extLst>
                <a:ext uri="{FF2B5EF4-FFF2-40B4-BE49-F238E27FC236}">
                  <a16:creationId xmlns:a16="http://schemas.microsoft.com/office/drawing/2014/main" id="{0B2ED448-3A4E-4FF9-82A3-B6DF0B7DF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107"/>
              <a:ext cx="504" cy="182"/>
            </a:xfrm>
            <a:custGeom>
              <a:avLst/>
              <a:gdLst>
                <a:gd name="T0" fmla="*/ 1013 w 224"/>
                <a:gd name="T1" fmla="*/ 600 h 81"/>
                <a:gd name="T2" fmla="*/ 0 w 224"/>
                <a:gd name="T3" fmla="*/ 919 h 81"/>
                <a:gd name="T4" fmla="*/ 2552 w 224"/>
                <a:gd name="T5" fmla="*/ 238 h 81"/>
                <a:gd name="T6" fmla="*/ 2552 w 224"/>
                <a:gd name="T7" fmla="*/ 0 h 81"/>
                <a:gd name="T8" fmla="*/ 1013 w 224"/>
                <a:gd name="T9" fmla="*/ 60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81">
                  <a:moveTo>
                    <a:pt x="89" y="53"/>
                  </a:moveTo>
                  <a:cubicBezTo>
                    <a:pt x="95" y="53"/>
                    <a:pt x="61" y="80"/>
                    <a:pt x="0" y="81"/>
                  </a:cubicBezTo>
                  <a:cubicBezTo>
                    <a:pt x="74" y="81"/>
                    <a:pt x="181" y="75"/>
                    <a:pt x="224" y="21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1" y="10"/>
                    <a:pt x="175" y="47"/>
                    <a:pt x="89" y="53"/>
                  </a:cubicBezTo>
                  <a:close/>
                </a:path>
              </a:pathLst>
            </a:custGeom>
            <a:solidFill>
              <a:srgbClr val="353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96">
              <a:extLst>
                <a:ext uri="{FF2B5EF4-FFF2-40B4-BE49-F238E27FC236}">
                  <a16:creationId xmlns:a16="http://schemas.microsoft.com/office/drawing/2014/main" id="{3D9B1788-3406-45E5-8E17-11A967746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999"/>
              <a:ext cx="261" cy="164"/>
            </a:xfrm>
            <a:custGeom>
              <a:avLst/>
              <a:gdLst>
                <a:gd name="T0" fmla="*/ 0 w 116"/>
                <a:gd name="T1" fmla="*/ 0 h 73"/>
                <a:gd name="T2" fmla="*/ 0 w 116"/>
                <a:gd name="T3" fmla="*/ 218 h 73"/>
                <a:gd name="T4" fmla="*/ 1321 w 116"/>
                <a:gd name="T5" fmla="*/ 827 h 73"/>
                <a:gd name="T6" fmla="*/ 0 w 116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73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5" y="29"/>
                    <a:pt x="33" y="63"/>
                    <a:pt x="116" y="73"/>
                  </a:cubicBezTo>
                  <a:cubicBezTo>
                    <a:pt x="61" y="63"/>
                    <a:pt x="8" y="33"/>
                    <a:pt x="0" y="0"/>
                  </a:cubicBezTo>
                  <a:close/>
                </a:path>
              </a:pathLst>
            </a:custGeom>
            <a:solidFill>
              <a:srgbClr val="D3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97">
              <a:extLst>
                <a:ext uri="{FF2B5EF4-FFF2-40B4-BE49-F238E27FC236}">
                  <a16:creationId xmlns:a16="http://schemas.microsoft.com/office/drawing/2014/main" id="{C0722C93-E90A-4D93-96D4-E6E0FA43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109"/>
              <a:ext cx="261" cy="165"/>
            </a:xfrm>
            <a:custGeom>
              <a:avLst/>
              <a:gdLst>
                <a:gd name="T0" fmla="*/ 0 w 116"/>
                <a:gd name="T1" fmla="*/ 0 h 73"/>
                <a:gd name="T2" fmla="*/ 0 w 116"/>
                <a:gd name="T3" fmla="*/ 231 h 73"/>
                <a:gd name="T4" fmla="*/ 1321 w 116"/>
                <a:gd name="T5" fmla="*/ 843 h 73"/>
                <a:gd name="T6" fmla="*/ 0 w 116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73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30"/>
                    <a:pt x="33" y="64"/>
                    <a:pt x="116" y="73"/>
                  </a:cubicBezTo>
                  <a:cubicBezTo>
                    <a:pt x="61" y="63"/>
                    <a:pt x="8" y="33"/>
                    <a:pt x="0" y="0"/>
                  </a:cubicBezTo>
                  <a:close/>
                </a:path>
              </a:pathLst>
            </a:custGeom>
            <a:solidFill>
              <a:srgbClr val="B0B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Freeform 98">
              <a:extLst>
                <a:ext uri="{FF2B5EF4-FFF2-40B4-BE49-F238E27FC236}">
                  <a16:creationId xmlns:a16="http://schemas.microsoft.com/office/drawing/2014/main" id="{246CC9B0-3478-4BB9-B6C8-2FAAA3DF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103"/>
              <a:ext cx="61" cy="87"/>
            </a:xfrm>
            <a:custGeom>
              <a:avLst/>
              <a:gdLst>
                <a:gd name="T0" fmla="*/ 0 w 27"/>
                <a:gd name="T1" fmla="*/ 397 h 39"/>
                <a:gd name="T2" fmla="*/ 312 w 27"/>
                <a:gd name="T3" fmla="*/ 433 h 39"/>
                <a:gd name="T4" fmla="*/ 312 w 27"/>
                <a:gd name="T5" fmla="*/ 36 h 39"/>
                <a:gd name="T6" fmla="*/ 0 w 27"/>
                <a:gd name="T7" fmla="*/ 0 h 39"/>
                <a:gd name="T8" fmla="*/ 0 w 27"/>
                <a:gd name="T9" fmla="*/ 39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9">
                  <a:moveTo>
                    <a:pt x="0" y="36"/>
                  </a:moveTo>
                  <a:cubicBezTo>
                    <a:pt x="9" y="37"/>
                    <a:pt x="18" y="38"/>
                    <a:pt x="27" y="39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18" y="2"/>
                    <a:pt x="9" y="1"/>
                    <a:pt x="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53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Freeform 99">
              <a:extLst>
                <a:ext uri="{FF2B5EF4-FFF2-40B4-BE49-F238E27FC236}">
                  <a16:creationId xmlns:a16="http://schemas.microsoft.com/office/drawing/2014/main" id="{6FD752C6-A88C-45E5-84BB-31FAA668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096"/>
              <a:ext cx="22" cy="85"/>
            </a:xfrm>
            <a:custGeom>
              <a:avLst/>
              <a:gdLst>
                <a:gd name="T0" fmla="*/ 0 w 10"/>
                <a:gd name="T1" fmla="*/ 405 h 38"/>
                <a:gd name="T2" fmla="*/ 106 w 10"/>
                <a:gd name="T3" fmla="*/ 425 h 38"/>
                <a:gd name="T4" fmla="*/ 106 w 10"/>
                <a:gd name="T5" fmla="*/ 9 h 38"/>
                <a:gd name="T6" fmla="*/ 0 w 10"/>
                <a:gd name="T7" fmla="*/ 0 h 38"/>
                <a:gd name="T8" fmla="*/ 0 w 10"/>
                <a:gd name="T9" fmla="*/ 40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8">
                  <a:moveTo>
                    <a:pt x="0" y="36"/>
                  </a:moveTo>
                  <a:cubicBezTo>
                    <a:pt x="3" y="37"/>
                    <a:pt x="6" y="37"/>
                    <a:pt x="10" y="38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1"/>
                    <a:pt x="3" y="0"/>
                    <a:pt x="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DC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Line 100">
              <a:extLst>
                <a:ext uri="{FF2B5EF4-FFF2-40B4-BE49-F238E27FC236}">
                  <a16:creationId xmlns:a16="http://schemas.microsoft.com/office/drawing/2014/main" id="{5C508D79-1FC3-4DCA-90B9-3FBA3F042C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88" y="2098"/>
              <a:ext cx="1" cy="83"/>
            </a:xfrm>
            <a:prstGeom prst="line">
              <a:avLst/>
            </a:prstGeom>
            <a:noFill/>
            <a:ln w="1428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101">
              <a:extLst>
                <a:ext uri="{FF2B5EF4-FFF2-40B4-BE49-F238E27FC236}">
                  <a16:creationId xmlns:a16="http://schemas.microsoft.com/office/drawing/2014/main" id="{50976753-35B4-4E51-B9F5-563314EE6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109"/>
              <a:ext cx="11" cy="84"/>
            </a:xfrm>
            <a:custGeom>
              <a:avLst/>
              <a:gdLst>
                <a:gd name="T0" fmla="*/ 0 w 5"/>
                <a:gd name="T1" fmla="*/ 422 h 37"/>
                <a:gd name="T2" fmla="*/ 53 w 5"/>
                <a:gd name="T3" fmla="*/ 434 h 37"/>
                <a:gd name="T4" fmla="*/ 53 w 5"/>
                <a:gd name="T5" fmla="*/ 11 h 37"/>
                <a:gd name="T6" fmla="*/ 0 w 5"/>
                <a:gd name="T7" fmla="*/ 0 h 37"/>
                <a:gd name="T8" fmla="*/ 0 w 5"/>
                <a:gd name="T9" fmla="*/ 4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7">
                  <a:moveTo>
                    <a:pt x="0" y="36"/>
                  </a:moveTo>
                  <a:cubicBezTo>
                    <a:pt x="3" y="36"/>
                    <a:pt x="2" y="37"/>
                    <a:pt x="5" y="37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1"/>
                    <a:pt x="3" y="0"/>
                    <a:pt x="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727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Line 102">
              <a:extLst>
                <a:ext uri="{FF2B5EF4-FFF2-40B4-BE49-F238E27FC236}">
                  <a16:creationId xmlns:a16="http://schemas.microsoft.com/office/drawing/2014/main" id="{1B1CFAB4-A72A-44E1-8C2D-D9F9A467E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4" y="2058"/>
              <a:ext cx="1" cy="81"/>
            </a:xfrm>
            <a:prstGeom prst="line">
              <a:avLst/>
            </a:prstGeom>
            <a:noFill/>
            <a:ln w="1428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6" name="Freeform 103">
              <a:extLst>
                <a:ext uri="{FF2B5EF4-FFF2-40B4-BE49-F238E27FC236}">
                  <a16:creationId xmlns:a16="http://schemas.microsoft.com/office/drawing/2014/main" id="{846FF588-B46B-4513-9503-F9FF67CDC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060"/>
              <a:ext cx="11" cy="88"/>
            </a:xfrm>
            <a:custGeom>
              <a:avLst/>
              <a:gdLst>
                <a:gd name="T0" fmla="*/ 0 w 11"/>
                <a:gd name="T1" fmla="*/ 0 h 88"/>
                <a:gd name="T2" fmla="*/ 0 w 11"/>
                <a:gd name="T3" fmla="*/ 85 h 88"/>
                <a:gd name="T4" fmla="*/ 11 w 11"/>
                <a:gd name="T5" fmla="*/ 88 h 88"/>
                <a:gd name="T6" fmla="*/ 11 w 11"/>
                <a:gd name="T7" fmla="*/ 7 h 88"/>
                <a:gd name="T8" fmla="*/ 0 w 11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8">
                  <a:moveTo>
                    <a:pt x="0" y="0"/>
                  </a:moveTo>
                  <a:lnTo>
                    <a:pt x="0" y="85"/>
                  </a:lnTo>
                  <a:lnTo>
                    <a:pt x="11" y="88"/>
                  </a:lnTo>
                  <a:lnTo>
                    <a:pt x="11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Freeform 104">
              <a:extLst>
                <a:ext uri="{FF2B5EF4-FFF2-40B4-BE49-F238E27FC236}">
                  <a16:creationId xmlns:a16="http://schemas.microsoft.com/office/drawing/2014/main" id="{A4900993-3C0B-47CC-A8D0-1FCEDC6D1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060"/>
              <a:ext cx="11" cy="88"/>
            </a:xfrm>
            <a:custGeom>
              <a:avLst/>
              <a:gdLst>
                <a:gd name="T0" fmla="*/ 0 w 11"/>
                <a:gd name="T1" fmla="*/ 0 h 88"/>
                <a:gd name="T2" fmla="*/ 0 w 11"/>
                <a:gd name="T3" fmla="*/ 85 h 88"/>
                <a:gd name="T4" fmla="*/ 11 w 11"/>
                <a:gd name="T5" fmla="*/ 88 h 88"/>
                <a:gd name="T6" fmla="*/ 11 w 11"/>
                <a:gd name="T7" fmla="*/ 7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8">
                  <a:moveTo>
                    <a:pt x="0" y="0"/>
                  </a:moveTo>
                  <a:lnTo>
                    <a:pt x="0" y="85"/>
                  </a:lnTo>
                  <a:lnTo>
                    <a:pt x="11" y="88"/>
                  </a:lnTo>
                  <a:lnTo>
                    <a:pt x="11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8" name="Freeform 105">
              <a:extLst>
                <a:ext uri="{FF2B5EF4-FFF2-40B4-BE49-F238E27FC236}">
                  <a16:creationId xmlns:a16="http://schemas.microsoft.com/office/drawing/2014/main" id="{EA101FD8-3172-4DD1-8ECD-316B6A221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067"/>
              <a:ext cx="21" cy="90"/>
            </a:xfrm>
            <a:custGeom>
              <a:avLst/>
              <a:gdLst>
                <a:gd name="T0" fmla="*/ 0 w 21"/>
                <a:gd name="T1" fmla="*/ 0 h 90"/>
                <a:gd name="T2" fmla="*/ 0 w 21"/>
                <a:gd name="T3" fmla="*/ 83 h 90"/>
                <a:gd name="T4" fmla="*/ 21 w 21"/>
                <a:gd name="T5" fmla="*/ 90 h 90"/>
                <a:gd name="T6" fmla="*/ 21 w 21"/>
                <a:gd name="T7" fmla="*/ 9 h 90"/>
                <a:gd name="T8" fmla="*/ 0 w 21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0">
                  <a:moveTo>
                    <a:pt x="0" y="0"/>
                  </a:moveTo>
                  <a:lnTo>
                    <a:pt x="0" y="83"/>
                  </a:lnTo>
                  <a:lnTo>
                    <a:pt x="21" y="90"/>
                  </a:lnTo>
                  <a:lnTo>
                    <a:pt x="21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106">
              <a:extLst>
                <a:ext uri="{FF2B5EF4-FFF2-40B4-BE49-F238E27FC236}">
                  <a16:creationId xmlns:a16="http://schemas.microsoft.com/office/drawing/2014/main" id="{078A3248-EC13-4CD1-A290-0AF7AD494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067"/>
              <a:ext cx="21" cy="90"/>
            </a:xfrm>
            <a:custGeom>
              <a:avLst/>
              <a:gdLst>
                <a:gd name="T0" fmla="*/ 0 w 21"/>
                <a:gd name="T1" fmla="*/ 0 h 90"/>
                <a:gd name="T2" fmla="*/ 0 w 21"/>
                <a:gd name="T3" fmla="*/ 83 h 90"/>
                <a:gd name="T4" fmla="*/ 21 w 21"/>
                <a:gd name="T5" fmla="*/ 90 h 90"/>
                <a:gd name="T6" fmla="*/ 21 w 21"/>
                <a:gd name="T7" fmla="*/ 9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0">
                  <a:moveTo>
                    <a:pt x="0" y="0"/>
                  </a:moveTo>
                  <a:lnTo>
                    <a:pt x="0" y="83"/>
                  </a:lnTo>
                  <a:lnTo>
                    <a:pt x="21" y="90"/>
                  </a:lnTo>
                  <a:lnTo>
                    <a:pt x="21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Freeform 107">
              <a:extLst>
                <a:ext uri="{FF2B5EF4-FFF2-40B4-BE49-F238E27FC236}">
                  <a16:creationId xmlns:a16="http://schemas.microsoft.com/office/drawing/2014/main" id="{2FC863FA-D469-42BE-8FF3-88D65F390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188"/>
              <a:ext cx="313" cy="133"/>
            </a:xfrm>
            <a:custGeom>
              <a:avLst/>
              <a:gdLst>
                <a:gd name="T0" fmla="*/ 0 w 139"/>
                <a:gd name="T1" fmla="*/ 640 h 59"/>
                <a:gd name="T2" fmla="*/ 1588 w 139"/>
                <a:gd name="T3" fmla="*/ 0 h 59"/>
                <a:gd name="T4" fmla="*/ 0 w 139"/>
                <a:gd name="T5" fmla="*/ 64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59">
                  <a:moveTo>
                    <a:pt x="0" y="56"/>
                  </a:moveTo>
                  <a:cubicBezTo>
                    <a:pt x="35" y="50"/>
                    <a:pt x="104" y="39"/>
                    <a:pt x="139" y="0"/>
                  </a:cubicBezTo>
                  <a:cubicBezTo>
                    <a:pt x="127" y="35"/>
                    <a:pt x="63" y="59"/>
                    <a:pt x="0" y="56"/>
                  </a:cubicBezTo>
                  <a:close/>
                </a:path>
              </a:pathLst>
            </a:custGeom>
            <a:solidFill>
              <a:srgbClr val="AFC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1" name="Freeform 108">
              <a:extLst>
                <a:ext uri="{FF2B5EF4-FFF2-40B4-BE49-F238E27FC236}">
                  <a16:creationId xmlns:a16="http://schemas.microsoft.com/office/drawing/2014/main" id="{57B838C0-03AB-4380-9799-E1C3A9510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051"/>
              <a:ext cx="1010" cy="263"/>
            </a:xfrm>
            <a:custGeom>
              <a:avLst/>
              <a:gdLst>
                <a:gd name="T0" fmla="*/ 0 w 449"/>
                <a:gd name="T1" fmla="*/ 0 h 117"/>
                <a:gd name="T2" fmla="*/ 2560 w 449"/>
                <a:gd name="T3" fmla="*/ 899 h 117"/>
                <a:gd name="T4" fmla="*/ 5111 w 449"/>
                <a:gd name="T5" fmla="*/ 0 h 117"/>
                <a:gd name="T6" fmla="*/ 5111 w 449"/>
                <a:gd name="T7" fmla="*/ 429 h 117"/>
                <a:gd name="T8" fmla="*/ 2560 w 449"/>
                <a:gd name="T9" fmla="*/ 1328 h 117"/>
                <a:gd name="T10" fmla="*/ 0 w 449"/>
                <a:gd name="T11" fmla="*/ 429 h 117"/>
                <a:gd name="T12" fmla="*/ 0 w 449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9" h="117">
                  <a:moveTo>
                    <a:pt x="0" y="0"/>
                  </a:moveTo>
                  <a:cubicBezTo>
                    <a:pt x="0" y="44"/>
                    <a:pt x="100" y="79"/>
                    <a:pt x="225" y="79"/>
                  </a:cubicBezTo>
                  <a:cubicBezTo>
                    <a:pt x="349" y="79"/>
                    <a:pt x="449" y="44"/>
                    <a:pt x="449" y="0"/>
                  </a:cubicBezTo>
                  <a:cubicBezTo>
                    <a:pt x="449" y="38"/>
                    <a:pt x="449" y="38"/>
                    <a:pt x="449" y="38"/>
                  </a:cubicBezTo>
                  <a:cubicBezTo>
                    <a:pt x="449" y="82"/>
                    <a:pt x="349" y="117"/>
                    <a:pt x="225" y="117"/>
                  </a:cubicBezTo>
                  <a:cubicBezTo>
                    <a:pt x="100" y="117"/>
                    <a:pt x="0" y="82"/>
                    <a:pt x="0" y="3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2" name="Oval 109">
              <a:extLst>
                <a:ext uri="{FF2B5EF4-FFF2-40B4-BE49-F238E27FC236}">
                  <a16:creationId xmlns:a16="http://schemas.microsoft.com/office/drawing/2014/main" id="{E693BA20-EE90-4DC4-AF22-594D311A3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1778"/>
              <a:ext cx="962" cy="33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83" name="Freeform 110">
              <a:extLst>
                <a:ext uri="{FF2B5EF4-FFF2-40B4-BE49-F238E27FC236}">
                  <a16:creationId xmlns:a16="http://schemas.microsoft.com/office/drawing/2014/main" id="{1E81AC43-0EE2-44F4-BFE5-792639F2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945"/>
              <a:ext cx="962" cy="250"/>
            </a:xfrm>
            <a:custGeom>
              <a:avLst/>
              <a:gdLst>
                <a:gd name="T0" fmla="*/ 0 w 427"/>
                <a:gd name="T1" fmla="*/ 0 h 111"/>
                <a:gd name="T2" fmla="*/ 2447 w 427"/>
                <a:gd name="T3" fmla="*/ 858 h 111"/>
                <a:gd name="T4" fmla="*/ 4882 w 427"/>
                <a:gd name="T5" fmla="*/ 0 h 111"/>
                <a:gd name="T6" fmla="*/ 4882 w 427"/>
                <a:gd name="T7" fmla="*/ 410 h 111"/>
                <a:gd name="T8" fmla="*/ 2447 w 427"/>
                <a:gd name="T9" fmla="*/ 1268 h 111"/>
                <a:gd name="T10" fmla="*/ 0 w 427"/>
                <a:gd name="T11" fmla="*/ 410 h 111"/>
                <a:gd name="T12" fmla="*/ 0 w 427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7" h="111">
                  <a:moveTo>
                    <a:pt x="0" y="0"/>
                  </a:moveTo>
                  <a:cubicBezTo>
                    <a:pt x="0" y="41"/>
                    <a:pt x="96" y="75"/>
                    <a:pt x="214" y="75"/>
                  </a:cubicBezTo>
                  <a:cubicBezTo>
                    <a:pt x="331" y="75"/>
                    <a:pt x="427" y="41"/>
                    <a:pt x="427" y="0"/>
                  </a:cubicBezTo>
                  <a:cubicBezTo>
                    <a:pt x="427" y="36"/>
                    <a:pt x="427" y="36"/>
                    <a:pt x="427" y="36"/>
                  </a:cubicBezTo>
                  <a:cubicBezTo>
                    <a:pt x="427" y="78"/>
                    <a:pt x="331" y="111"/>
                    <a:pt x="214" y="111"/>
                  </a:cubicBezTo>
                  <a:cubicBezTo>
                    <a:pt x="96" y="111"/>
                    <a:pt x="0" y="78"/>
                    <a:pt x="0" y="36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111">
              <a:extLst>
                <a:ext uri="{FF2B5EF4-FFF2-40B4-BE49-F238E27FC236}">
                  <a16:creationId xmlns:a16="http://schemas.microsoft.com/office/drawing/2014/main" id="{CF923B42-8797-41C5-9517-40495D46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997"/>
              <a:ext cx="1010" cy="232"/>
            </a:xfrm>
            <a:custGeom>
              <a:avLst/>
              <a:gdLst>
                <a:gd name="T0" fmla="*/ 4985 w 449"/>
                <a:gd name="T1" fmla="*/ 0 h 103"/>
                <a:gd name="T2" fmla="*/ 4985 w 449"/>
                <a:gd name="T3" fmla="*/ 146 h 103"/>
                <a:gd name="T4" fmla="*/ 2560 w 449"/>
                <a:gd name="T5" fmla="*/ 1005 h 103"/>
                <a:gd name="T6" fmla="*/ 126 w 449"/>
                <a:gd name="T7" fmla="*/ 146 h 103"/>
                <a:gd name="T8" fmla="*/ 126 w 449"/>
                <a:gd name="T9" fmla="*/ 0 h 103"/>
                <a:gd name="T10" fmla="*/ 0 w 449"/>
                <a:gd name="T11" fmla="*/ 275 h 103"/>
                <a:gd name="T12" fmla="*/ 2560 w 449"/>
                <a:gd name="T13" fmla="*/ 1178 h 103"/>
                <a:gd name="T14" fmla="*/ 5111 w 449"/>
                <a:gd name="T15" fmla="*/ 275 h 103"/>
                <a:gd name="T16" fmla="*/ 4985 w 449"/>
                <a:gd name="T17" fmla="*/ 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9" h="103">
                  <a:moveTo>
                    <a:pt x="438" y="0"/>
                  </a:moveTo>
                  <a:cubicBezTo>
                    <a:pt x="438" y="13"/>
                    <a:pt x="438" y="13"/>
                    <a:pt x="438" y="13"/>
                  </a:cubicBezTo>
                  <a:cubicBezTo>
                    <a:pt x="438" y="55"/>
                    <a:pt x="342" y="88"/>
                    <a:pt x="225" y="88"/>
                  </a:cubicBezTo>
                  <a:cubicBezTo>
                    <a:pt x="107" y="88"/>
                    <a:pt x="11" y="55"/>
                    <a:pt x="11" y="1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8"/>
                    <a:pt x="0" y="16"/>
                    <a:pt x="0" y="24"/>
                  </a:cubicBezTo>
                  <a:cubicBezTo>
                    <a:pt x="0" y="68"/>
                    <a:pt x="100" y="103"/>
                    <a:pt x="225" y="103"/>
                  </a:cubicBezTo>
                  <a:cubicBezTo>
                    <a:pt x="349" y="103"/>
                    <a:pt x="449" y="68"/>
                    <a:pt x="449" y="24"/>
                  </a:cubicBezTo>
                  <a:cubicBezTo>
                    <a:pt x="449" y="16"/>
                    <a:pt x="445" y="8"/>
                    <a:pt x="43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112">
              <a:extLst>
                <a:ext uri="{FF2B5EF4-FFF2-40B4-BE49-F238E27FC236}">
                  <a16:creationId xmlns:a16="http://schemas.microsoft.com/office/drawing/2014/main" id="{D3041031-94C1-4250-AA3C-D6CE8C984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350"/>
              <a:ext cx="1724" cy="414"/>
            </a:xfrm>
            <a:custGeom>
              <a:avLst/>
              <a:gdLst>
                <a:gd name="T0" fmla="*/ 8141 w 766"/>
                <a:gd name="T1" fmla="*/ 92 h 184"/>
                <a:gd name="T2" fmla="*/ 7958 w 766"/>
                <a:gd name="T3" fmla="*/ 0 h 184"/>
                <a:gd name="T4" fmla="*/ 765 w 766"/>
                <a:gd name="T5" fmla="*/ 0 h 184"/>
                <a:gd name="T6" fmla="*/ 572 w 766"/>
                <a:gd name="T7" fmla="*/ 117 h 184"/>
                <a:gd name="T8" fmla="*/ 25 w 766"/>
                <a:gd name="T9" fmla="*/ 1985 h 184"/>
                <a:gd name="T10" fmla="*/ 254 w 766"/>
                <a:gd name="T11" fmla="*/ 2097 h 184"/>
                <a:gd name="T12" fmla="*/ 8469 w 766"/>
                <a:gd name="T13" fmla="*/ 2097 h 184"/>
                <a:gd name="T14" fmla="*/ 8697 w 766"/>
                <a:gd name="T15" fmla="*/ 1985 h 184"/>
                <a:gd name="T16" fmla="*/ 8141 w 766"/>
                <a:gd name="T17" fmla="*/ 92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6" h="184">
                  <a:moveTo>
                    <a:pt x="714" y="8"/>
                  </a:moveTo>
                  <a:cubicBezTo>
                    <a:pt x="710" y="3"/>
                    <a:pt x="704" y="0"/>
                    <a:pt x="69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50" y="10"/>
                  </a:cubicBezTo>
                  <a:cubicBezTo>
                    <a:pt x="48" y="13"/>
                    <a:pt x="2" y="174"/>
                    <a:pt x="2" y="174"/>
                  </a:cubicBezTo>
                  <a:cubicBezTo>
                    <a:pt x="0" y="183"/>
                    <a:pt x="11" y="184"/>
                    <a:pt x="22" y="184"/>
                  </a:cubicBezTo>
                  <a:cubicBezTo>
                    <a:pt x="743" y="184"/>
                    <a:pt x="743" y="184"/>
                    <a:pt x="743" y="184"/>
                  </a:cubicBezTo>
                  <a:cubicBezTo>
                    <a:pt x="754" y="184"/>
                    <a:pt x="766" y="183"/>
                    <a:pt x="763" y="174"/>
                  </a:cubicBezTo>
                  <a:cubicBezTo>
                    <a:pt x="763" y="174"/>
                    <a:pt x="716" y="12"/>
                    <a:pt x="714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Freeform 113">
              <a:extLst>
                <a:ext uri="{FF2B5EF4-FFF2-40B4-BE49-F238E27FC236}">
                  <a16:creationId xmlns:a16="http://schemas.microsoft.com/office/drawing/2014/main" id="{88B4C6AC-CA11-42F9-B2EA-D08BCD5B4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751"/>
              <a:ext cx="1713" cy="122"/>
            </a:xfrm>
            <a:custGeom>
              <a:avLst/>
              <a:gdLst>
                <a:gd name="T0" fmla="*/ 8452 w 761"/>
                <a:gd name="T1" fmla="*/ 72 h 54"/>
                <a:gd name="T2" fmla="*/ 227 w 761"/>
                <a:gd name="T3" fmla="*/ 72 h 54"/>
                <a:gd name="T4" fmla="*/ 0 w 761"/>
                <a:gd name="T5" fmla="*/ 0 h 54"/>
                <a:gd name="T6" fmla="*/ 0 w 761"/>
                <a:gd name="T7" fmla="*/ 506 h 54"/>
                <a:gd name="T8" fmla="*/ 227 w 761"/>
                <a:gd name="T9" fmla="*/ 624 h 54"/>
                <a:gd name="T10" fmla="*/ 8452 w 761"/>
                <a:gd name="T11" fmla="*/ 624 h 54"/>
                <a:gd name="T12" fmla="*/ 8680 w 761"/>
                <a:gd name="T13" fmla="*/ 506 h 54"/>
                <a:gd name="T14" fmla="*/ 8680 w 761"/>
                <a:gd name="T15" fmla="*/ 0 h 54"/>
                <a:gd name="T16" fmla="*/ 8452 w 761"/>
                <a:gd name="T17" fmla="*/ 72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1" h="54">
                  <a:moveTo>
                    <a:pt x="741" y="6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11" y="6"/>
                    <a:pt x="2" y="6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3"/>
                    <a:pt x="9" y="54"/>
                    <a:pt x="20" y="54"/>
                  </a:cubicBezTo>
                  <a:cubicBezTo>
                    <a:pt x="741" y="54"/>
                    <a:pt x="741" y="54"/>
                    <a:pt x="741" y="54"/>
                  </a:cubicBezTo>
                  <a:cubicBezTo>
                    <a:pt x="752" y="54"/>
                    <a:pt x="761" y="54"/>
                    <a:pt x="761" y="44"/>
                  </a:cubicBezTo>
                  <a:cubicBezTo>
                    <a:pt x="761" y="0"/>
                    <a:pt x="761" y="0"/>
                    <a:pt x="761" y="0"/>
                  </a:cubicBezTo>
                  <a:cubicBezTo>
                    <a:pt x="759" y="6"/>
                    <a:pt x="750" y="6"/>
                    <a:pt x="74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7" name="Freeform 114">
              <a:extLst>
                <a:ext uri="{FF2B5EF4-FFF2-40B4-BE49-F238E27FC236}">
                  <a16:creationId xmlns:a16="http://schemas.microsoft.com/office/drawing/2014/main" id="{A3462D74-CF87-479F-A6E1-7D2ABDC5C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873"/>
              <a:ext cx="1306" cy="63"/>
            </a:xfrm>
            <a:custGeom>
              <a:avLst/>
              <a:gdLst>
                <a:gd name="T0" fmla="*/ 6622 w 580"/>
                <a:gd name="T1" fmla="*/ 0 h 28"/>
                <a:gd name="T2" fmla="*/ 0 w 580"/>
                <a:gd name="T3" fmla="*/ 0 h 28"/>
                <a:gd name="T4" fmla="*/ 0 w 580"/>
                <a:gd name="T5" fmla="*/ 207 h 28"/>
                <a:gd name="T6" fmla="*/ 227 w 580"/>
                <a:gd name="T7" fmla="*/ 320 h 28"/>
                <a:gd name="T8" fmla="*/ 6384 w 580"/>
                <a:gd name="T9" fmla="*/ 320 h 28"/>
                <a:gd name="T10" fmla="*/ 6622 w 580"/>
                <a:gd name="T11" fmla="*/ 207 h 28"/>
                <a:gd name="T12" fmla="*/ 6622 w 580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0" h="28">
                  <a:moveTo>
                    <a:pt x="5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9" y="28"/>
                    <a:pt x="20" y="28"/>
                  </a:cubicBezTo>
                  <a:cubicBezTo>
                    <a:pt x="559" y="28"/>
                    <a:pt x="559" y="28"/>
                    <a:pt x="559" y="28"/>
                  </a:cubicBezTo>
                  <a:cubicBezTo>
                    <a:pt x="571" y="28"/>
                    <a:pt x="580" y="28"/>
                    <a:pt x="580" y="18"/>
                  </a:cubicBezTo>
                  <a:lnTo>
                    <a:pt x="58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Freeform 115">
              <a:extLst>
                <a:ext uri="{FF2B5EF4-FFF2-40B4-BE49-F238E27FC236}">
                  <a16:creationId xmlns:a16="http://schemas.microsoft.com/office/drawing/2014/main" id="{725D32BD-60E5-47C6-83E2-AD1D114CBA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5" y="2010"/>
              <a:ext cx="1492" cy="363"/>
            </a:xfrm>
            <a:custGeom>
              <a:avLst/>
              <a:gdLst>
                <a:gd name="T0" fmla="*/ 7557 w 663"/>
                <a:gd name="T1" fmla="*/ 1835 h 161"/>
                <a:gd name="T2" fmla="*/ 7557 w 663"/>
                <a:gd name="T3" fmla="*/ 1835 h 161"/>
                <a:gd name="T4" fmla="*/ 7557 w 663"/>
                <a:gd name="T5" fmla="*/ 1844 h 161"/>
                <a:gd name="T6" fmla="*/ 7557 w 663"/>
                <a:gd name="T7" fmla="*/ 1844 h 161"/>
                <a:gd name="T8" fmla="*/ 7557 w 663"/>
                <a:gd name="T9" fmla="*/ 1835 h 161"/>
                <a:gd name="T10" fmla="*/ 1287 w 663"/>
                <a:gd name="T11" fmla="*/ 0 h 161"/>
                <a:gd name="T12" fmla="*/ 1105 w 663"/>
                <a:gd name="T13" fmla="*/ 0 h 161"/>
                <a:gd name="T14" fmla="*/ 956 w 663"/>
                <a:gd name="T15" fmla="*/ 92 h 161"/>
                <a:gd name="T16" fmla="*/ 956 w 663"/>
                <a:gd name="T17" fmla="*/ 92 h 161"/>
                <a:gd name="T18" fmla="*/ 0 w 663"/>
                <a:gd name="T19" fmla="*/ 1835 h 161"/>
                <a:gd name="T20" fmla="*/ 0 w 663"/>
                <a:gd name="T21" fmla="*/ 1835 h 161"/>
                <a:gd name="T22" fmla="*/ 182 w 663"/>
                <a:gd name="T23" fmla="*/ 1729 h 161"/>
                <a:gd name="T24" fmla="*/ 182 w 663"/>
                <a:gd name="T25" fmla="*/ 1729 h 161"/>
                <a:gd name="T26" fmla="*/ 7374 w 663"/>
                <a:gd name="T27" fmla="*/ 1729 h 161"/>
                <a:gd name="T28" fmla="*/ 7557 w 663"/>
                <a:gd name="T29" fmla="*/ 1820 h 161"/>
                <a:gd name="T30" fmla="*/ 6598 w 663"/>
                <a:gd name="T31" fmla="*/ 92 h 161"/>
                <a:gd name="T32" fmla="*/ 6598 w 663"/>
                <a:gd name="T33" fmla="*/ 92 h 161"/>
                <a:gd name="T34" fmla="*/ 6452 w 663"/>
                <a:gd name="T35" fmla="*/ 0 h 161"/>
                <a:gd name="T36" fmla="*/ 6290 w 663"/>
                <a:gd name="T37" fmla="*/ 0 h 16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3" h="161">
                  <a:moveTo>
                    <a:pt x="663" y="160"/>
                  </a:moveTo>
                  <a:cubicBezTo>
                    <a:pt x="663" y="160"/>
                    <a:pt x="663" y="160"/>
                    <a:pt x="663" y="160"/>
                  </a:cubicBezTo>
                  <a:cubicBezTo>
                    <a:pt x="663" y="160"/>
                    <a:pt x="663" y="160"/>
                    <a:pt x="663" y="161"/>
                  </a:cubicBezTo>
                  <a:cubicBezTo>
                    <a:pt x="663" y="161"/>
                    <a:pt x="663" y="161"/>
                    <a:pt x="663" y="161"/>
                  </a:cubicBezTo>
                  <a:lnTo>
                    <a:pt x="663" y="160"/>
                  </a:lnTo>
                  <a:close/>
                  <a:moveTo>
                    <a:pt x="113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91" y="0"/>
                    <a:pt x="86" y="3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4" y="152"/>
                    <a:pt x="9" y="151"/>
                    <a:pt x="16" y="151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647" y="151"/>
                    <a:pt x="647" y="151"/>
                    <a:pt x="647" y="151"/>
                  </a:cubicBezTo>
                  <a:cubicBezTo>
                    <a:pt x="653" y="151"/>
                    <a:pt x="659" y="154"/>
                    <a:pt x="663" y="159"/>
                  </a:cubicBezTo>
                  <a:cubicBezTo>
                    <a:pt x="579" y="8"/>
                    <a:pt x="579" y="8"/>
                    <a:pt x="579" y="8"/>
                  </a:cubicBezTo>
                  <a:cubicBezTo>
                    <a:pt x="579" y="8"/>
                    <a:pt x="579" y="8"/>
                    <a:pt x="579" y="8"/>
                  </a:cubicBezTo>
                  <a:cubicBezTo>
                    <a:pt x="577" y="3"/>
                    <a:pt x="572" y="0"/>
                    <a:pt x="566" y="0"/>
                  </a:cubicBezTo>
                  <a:cubicBezTo>
                    <a:pt x="552" y="0"/>
                    <a:pt x="552" y="0"/>
                    <a:pt x="55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Freeform 116">
              <a:extLst>
                <a:ext uri="{FF2B5EF4-FFF2-40B4-BE49-F238E27FC236}">
                  <a16:creationId xmlns:a16="http://schemas.microsoft.com/office/drawing/2014/main" id="{13647C33-A8E3-477A-A4B2-EF87A989D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519"/>
              <a:ext cx="362" cy="207"/>
            </a:xfrm>
            <a:custGeom>
              <a:avLst/>
              <a:gdLst>
                <a:gd name="T0" fmla="*/ 0 w 161"/>
                <a:gd name="T1" fmla="*/ 740 h 92"/>
                <a:gd name="T2" fmla="*/ 101 w 161"/>
                <a:gd name="T3" fmla="*/ 1049 h 92"/>
                <a:gd name="T4" fmla="*/ 101 w 161"/>
                <a:gd name="T5" fmla="*/ 1049 h 92"/>
                <a:gd name="T6" fmla="*/ 45 w 161"/>
                <a:gd name="T7" fmla="*/ 740 h 92"/>
                <a:gd name="T8" fmla="*/ 920 w 161"/>
                <a:gd name="T9" fmla="*/ 45 h 92"/>
                <a:gd name="T10" fmla="*/ 1785 w 161"/>
                <a:gd name="T11" fmla="*/ 740 h 92"/>
                <a:gd name="T12" fmla="*/ 1729 w 161"/>
                <a:gd name="T13" fmla="*/ 1049 h 92"/>
                <a:gd name="T14" fmla="*/ 1729 w 161"/>
                <a:gd name="T15" fmla="*/ 1049 h 92"/>
                <a:gd name="T16" fmla="*/ 1830 w 161"/>
                <a:gd name="T17" fmla="*/ 740 h 92"/>
                <a:gd name="T18" fmla="*/ 920 w 161"/>
                <a:gd name="T19" fmla="*/ 0 h 92"/>
                <a:gd name="T20" fmla="*/ 0 w 161"/>
                <a:gd name="T21" fmla="*/ 74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92">
                  <a:moveTo>
                    <a:pt x="0" y="65"/>
                  </a:moveTo>
                  <a:cubicBezTo>
                    <a:pt x="0" y="75"/>
                    <a:pt x="4" y="84"/>
                    <a:pt x="9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4" y="84"/>
                    <a:pt x="4" y="74"/>
                    <a:pt x="4" y="65"/>
                  </a:cubicBezTo>
                  <a:cubicBezTo>
                    <a:pt x="4" y="31"/>
                    <a:pt x="38" y="4"/>
                    <a:pt x="81" y="4"/>
                  </a:cubicBezTo>
                  <a:cubicBezTo>
                    <a:pt x="123" y="4"/>
                    <a:pt x="157" y="31"/>
                    <a:pt x="157" y="65"/>
                  </a:cubicBezTo>
                  <a:cubicBezTo>
                    <a:pt x="157" y="74"/>
                    <a:pt x="157" y="84"/>
                    <a:pt x="152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7" y="84"/>
                    <a:pt x="161" y="75"/>
                    <a:pt x="161" y="65"/>
                  </a:cubicBezTo>
                  <a:cubicBezTo>
                    <a:pt x="161" y="29"/>
                    <a:pt x="125" y="0"/>
                    <a:pt x="81" y="0"/>
                  </a:cubicBezTo>
                  <a:cubicBezTo>
                    <a:pt x="36" y="0"/>
                    <a:pt x="0" y="29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0" name="Freeform 117">
              <a:extLst>
                <a:ext uri="{FF2B5EF4-FFF2-40B4-BE49-F238E27FC236}">
                  <a16:creationId xmlns:a16="http://schemas.microsoft.com/office/drawing/2014/main" id="{ECD886B2-9C3E-4CCB-9734-F47AF74B3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519"/>
              <a:ext cx="363" cy="207"/>
            </a:xfrm>
            <a:custGeom>
              <a:avLst/>
              <a:gdLst>
                <a:gd name="T0" fmla="*/ 0 w 161"/>
                <a:gd name="T1" fmla="*/ 740 h 92"/>
                <a:gd name="T2" fmla="*/ 101 w 161"/>
                <a:gd name="T3" fmla="*/ 1049 h 92"/>
                <a:gd name="T4" fmla="*/ 101 w 161"/>
                <a:gd name="T5" fmla="*/ 1049 h 92"/>
                <a:gd name="T6" fmla="*/ 45 w 161"/>
                <a:gd name="T7" fmla="*/ 740 h 92"/>
                <a:gd name="T8" fmla="*/ 931 w 161"/>
                <a:gd name="T9" fmla="*/ 45 h 92"/>
                <a:gd name="T10" fmla="*/ 1799 w 161"/>
                <a:gd name="T11" fmla="*/ 740 h 92"/>
                <a:gd name="T12" fmla="*/ 1743 w 161"/>
                <a:gd name="T13" fmla="*/ 1049 h 92"/>
                <a:gd name="T14" fmla="*/ 1743 w 161"/>
                <a:gd name="T15" fmla="*/ 1049 h 92"/>
                <a:gd name="T16" fmla="*/ 1844 w 161"/>
                <a:gd name="T17" fmla="*/ 740 h 92"/>
                <a:gd name="T18" fmla="*/ 931 w 161"/>
                <a:gd name="T19" fmla="*/ 0 h 92"/>
                <a:gd name="T20" fmla="*/ 0 w 161"/>
                <a:gd name="T21" fmla="*/ 74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92">
                  <a:moveTo>
                    <a:pt x="0" y="65"/>
                  </a:moveTo>
                  <a:cubicBezTo>
                    <a:pt x="0" y="75"/>
                    <a:pt x="4" y="84"/>
                    <a:pt x="9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4" y="84"/>
                    <a:pt x="4" y="74"/>
                    <a:pt x="4" y="65"/>
                  </a:cubicBezTo>
                  <a:cubicBezTo>
                    <a:pt x="4" y="31"/>
                    <a:pt x="38" y="4"/>
                    <a:pt x="81" y="4"/>
                  </a:cubicBezTo>
                  <a:cubicBezTo>
                    <a:pt x="123" y="4"/>
                    <a:pt x="157" y="31"/>
                    <a:pt x="157" y="65"/>
                  </a:cubicBezTo>
                  <a:cubicBezTo>
                    <a:pt x="157" y="74"/>
                    <a:pt x="157" y="84"/>
                    <a:pt x="152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7" y="84"/>
                    <a:pt x="161" y="75"/>
                    <a:pt x="161" y="65"/>
                  </a:cubicBezTo>
                  <a:cubicBezTo>
                    <a:pt x="161" y="29"/>
                    <a:pt x="125" y="0"/>
                    <a:pt x="81" y="0"/>
                  </a:cubicBezTo>
                  <a:cubicBezTo>
                    <a:pt x="36" y="0"/>
                    <a:pt x="0" y="29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Oval 118">
              <a:extLst>
                <a:ext uri="{FF2B5EF4-FFF2-40B4-BE49-F238E27FC236}">
                  <a16:creationId xmlns:a16="http://schemas.microsoft.com/office/drawing/2014/main" id="{C27DB42A-E1E9-432B-A1CE-7615263EE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555"/>
              <a:ext cx="290" cy="223"/>
            </a:xfrm>
            <a:prstGeom prst="ellipse">
              <a:avLst/>
            </a:prstGeom>
            <a:solidFill>
              <a:srgbClr val="516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2" name="Freeform 119">
              <a:extLst>
                <a:ext uri="{FF2B5EF4-FFF2-40B4-BE49-F238E27FC236}">
                  <a16:creationId xmlns:a16="http://schemas.microsoft.com/office/drawing/2014/main" id="{20A52204-8001-498A-8096-F46CFF6D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578"/>
              <a:ext cx="200" cy="189"/>
            </a:xfrm>
            <a:custGeom>
              <a:avLst/>
              <a:gdLst>
                <a:gd name="T0" fmla="*/ 636 w 89"/>
                <a:gd name="T1" fmla="*/ 0 h 84"/>
                <a:gd name="T2" fmla="*/ 928 w 89"/>
                <a:gd name="T3" fmla="*/ 410 h 84"/>
                <a:gd name="T4" fmla="*/ 272 w 89"/>
                <a:gd name="T5" fmla="*/ 923 h 84"/>
                <a:gd name="T6" fmla="*/ 0 w 89"/>
                <a:gd name="T7" fmla="*/ 866 h 84"/>
                <a:gd name="T8" fmla="*/ 364 w 89"/>
                <a:gd name="T9" fmla="*/ 956 h 84"/>
                <a:gd name="T10" fmla="*/ 1009 w 89"/>
                <a:gd name="T11" fmla="*/ 457 h 84"/>
                <a:gd name="T12" fmla="*/ 636 w 89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84">
                  <a:moveTo>
                    <a:pt x="56" y="0"/>
                  </a:moveTo>
                  <a:cubicBezTo>
                    <a:pt x="72" y="8"/>
                    <a:pt x="82" y="21"/>
                    <a:pt x="82" y="36"/>
                  </a:cubicBezTo>
                  <a:cubicBezTo>
                    <a:pt x="82" y="61"/>
                    <a:pt x="56" y="81"/>
                    <a:pt x="24" y="81"/>
                  </a:cubicBezTo>
                  <a:cubicBezTo>
                    <a:pt x="16" y="81"/>
                    <a:pt x="7" y="79"/>
                    <a:pt x="0" y="76"/>
                  </a:cubicBezTo>
                  <a:cubicBezTo>
                    <a:pt x="9" y="81"/>
                    <a:pt x="20" y="84"/>
                    <a:pt x="32" y="84"/>
                  </a:cubicBezTo>
                  <a:cubicBezTo>
                    <a:pt x="64" y="84"/>
                    <a:pt x="89" y="64"/>
                    <a:pt x="89" y="40"/>
                  </a:cubicBezTo>
                  <a:cubicBezTo>
                    <a:pt x="89" y="22"/>
                    <a:pt x="76" y="7"/>
                    <a:pt x="56" y="0"/>
                  </a:cubicBezTo>
                  <a:close/>
                </a:path>
              </a:pathLst>
            </a:custGeom>
            <a:solidFill>
              <a:srgbClr val="334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3" name="Freeform 120">
              <a:extLst>
                <a:ext uri="{FF2B5EF4-FFF2-40B4-BE49-F238E27FC236}">
                  <a16:creationId xmlns:a16="http://schemas.microsoft.com/office/drawing/2014/main" id="{C0D69BF3-3BAD-4BF8-A31C-D231DEC6D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564"/>
              <a:ext cx="178" cy="176"/>
            </a:xfrm>
            <a:custGeom>
              <a:avLst/>
              <a:gdLst>
                <a:gd name="T0" fmla="*/ 207 w 79"/>
                <a:gd name="T1" fmla="*/ 896 h 78"/>
                <a:gd name="T2" fmla="*/ 101 w 79"/>
                <a:gd name="T3" fmla="*/ 564 h 78"/>
                <a:gd name="T4" fmla="*/ 895 w 79"/>
                <a:gd name="T5" fmla="*/ 36 h 78"/>
                <a:gd name="T6" fmla="*/ 895 w 79"/>
                <a:gd name="T7" fmla="*/ 36 h 78"/>
                <a:gd name="T8" fmla="*/ 665 w 79"/>
                <a:gd name="T9" fmla="*/ 0 h 78"/>
                <a:gd name="T10" fmla="*/ 0 w 79"/>
                <a:gd name="T11" fmla="*/ 519 h 78"/>
                <a:gd name="T12" fmla="*/ 207 w 79"/>
                <a:gd name="T13" fmla="*/ 896 h 78"/>
                <a:gd name="T14" fmla="*/ 207 w 79"/>
                <a:gd name="T15" fmla="*/ 896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78">
                  <a:moveTo>
                    <a:pt x="18" y="78"/>
                  </a:moveTo>
                  <a:cubicBezTo>
                    <a:pt x="12" y="71"/>
                    <a:pt x="9" y="59"/>
                    <a:pt x="9" y="49"/>
                  </a:cubicBezTo>
                  <a:cubicBezTo>
                    <a:pt x="9" y="24"/>
                    <a:pt x="38" y="2"/>
                    <a:pt x="78" y="3"/>
                  </a:cubicBezTo>
                  <a:cubicBezTo>
                    <a:pt x="79" y="4"/>
                    <a:pt x="79" y="4"/>
                    <a:pt x="78" y="3"/>
                  </a:cubicBezTo>
                  <a:cubicBezTo>
                    <a:pt x="72" y="1"/>
                    <a:pt x="65" y="0"/>
                    <a:pt x="58" y="0"/>
                  </a:cubicBezTo>
                  <a:cubicBezTo>
                    <a:pt x="26" y="0"/>
                    <a:pt x="0" y="21"/>
                    <a:pt x="0" y="45"/>
                  </a:cubicBezTo>
                  <a:cubicBezTo>
                    <a:pt x="0" y="58"/>
                    <a:pt x="7" y="70"/>
                    <a:pt x="18" y="78"/>
                  </a:cubicBezTo>
                  <a:cubicBezTo>
                    <a:pt x="18" y="78"/>
                    <a:pt x="18" y="77"/>
                    <a:pt x="18" y="78"/>
                  </a:cubicBezTo>
                  <a:close/>
                </a:path>
              </a:pathLst>
            </a:custGeom>
            <a:solidFill>
              <a:srgbClr val="96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Freeform 121">
              <a:extLst>
                <a:ext uri="{FF2B5EF4-FFF2-40B4-BE49-F238E27FC236}">
                  <a16:creationId xmlns:a16="http://schemas.microsoft.com/office/drawing/2014/main" id="{E6BF8723-77CF-408E-BB9E-957BB1FD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665"/>
              <a:ext cx="290" cy="318"/>
            </a:xfrm>
            <a:custGeom>
              <a:avLst/>
              <a:gdLst>
                <a:gd name="T0" fmla="*/ 0 w 129"/>
                <a:gd name="T1" fmla="*/ 1042 h 141"/>
                <a:gd name="T2" fmla="*/ 737 w 129"/>
                <a:gd name="T3" fmla="*/ 1617 h 141"/>
                <a:gd name="T4" fmla="*/ 1466 w 129"/>
                <a:gd name="T5" fmla="*/ 1042 h 141"/>
                <a:gd name="T6" fmla="*/ 1466 w 129"/>
                <a:gd name="T7" fmla="*/ 0 h 141"/>
                <a:gd name="T8" fmla="*/ 737 w 129"/>
                <a:gd name="T9" fmla="*/ 575 h 141"/>
                <a:gd name="T10" fmla="*/ 0 w 129"/>
                <a:gd name="T11" fmla="*/ 0 h 141"/>
                <a:gd name="T12" fmla="*/ 0 w 129"/>
                <a:gd name="T13" fmla="*/ 104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41">
                  <a:moveTo>
                    <a:pt x="0" y="91"/>
                  </a:moveTo>
                  <a:cubicBezTo>
                    <a:pt x="0" y="119"/>
                    <a:pt x="29" y="141"/>
                    <a:pt x="65" y="141"/>
                  </a:cubicBezTo>
                  <a:cubicBezTo>
                    <a:pt x="100" y="141"/>
                    <a:pt x="129" y="119"/>
                    <a:pt x="129" y="9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28"/>
                    <a:pt x="100" y="50"/>
                    <a:pt x="65" y="50"/>
                  </a:cubicBezTo>
                  <a:cubicBezTo>
                    <a:pt x="29" y="50"/>
                    <a:pt x="0" y="28"/>
                    <a:pt x="0" y="0"/>
                  </a:cubicBezTo>
                  <a:lnTo>
                    <a:pt x="0" y="91"/>
                  </a:lnTo>
                  <a:close/>
                </a:path>
              </a:pathLst>
            </a:custGeom>
            <a:solidFill>
              <a:srgbClr val="2A3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5" name="Freeform 122">
              <a:extLst>
                <a:ext uri="{FF2B5EF4-FFF2-40B4-BE49-F238E27FC236}">
                  <a16:creationId xmlns:a16="http://schemas.microsoft.com/office/drawing/2014/main" id="{A76A0648-7B93-409E-A198-3A74FBB81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710"/>
              <a:ext cx="204" cy="259"/>
            </a:xfrm>
            <a:custGeom>
              <a:avLst/>
              <a:gdLst>
                <a:gd name="T0" fmla="*/ 1024 w 91"/>
                <a:gd name="T1" fmla="*/ 757 h 115"/>
                <a:gd name="T2" fmla="*/ 1024 w 91"/>
                <a:gd name="T3" fmla="*/ 0 h 115"/>
                <a:gd name="T4" fmla="*/ 453 w 91"/>
                <a:gd name="T5" fmla="*/ 365 h 115"/>
                <a:gd name="T6" fmla="*/ 699 w 91"/>
                <a:gd name="T7" fmla="*/ 547 h 115"/>
                <a:gd name="T8" fmla="*/ 664 w 91"/>
                <a:gd name="T9" fmla="*/ 1013 h 115"/>
                <a:gd name="T10" fmla="*/ 0 w 91"/>
                <a:gd name="T11" fmla="*/ 1259 h 115"/>
                <a:gd name="T12" fmla="*/ 307 w 91"/>
                <a:gd name="T13" fmla="*/ 1313 h 115"/>
                <a:gd name="T14" fmla="*/ 1024 w 91"/>
                <a:gd name="T15" fmla="*/ 757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15">
                  <a:moveTo>
                    <a:pt x="91" y="66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83" y="16"/>
                    <a:pt x="64" y="29"/>
                    <a:pt x="40" y="32"/>
                  </a:cubicBezTo>
                  <a:cubicBezTo>
                    <a:pt x="54" y="31"/>
                    <a:pt x="61" y="39"/>
                    <a:pt x="62" y="48"/>
                  </a:cubicBezTo>
                  <a:cubicBezTo>
                    <a:pt x="63" y="55"/>
                    <a:pt x="68" y="77"/>
                    <a:pt x="59" y="89"/>
                  </a:cubicBezTo>
                  <a:cubicBezTo>
                    <a:pt x="49" y="102"/>
                    <a:pt x="15" y="112"/>
                    <a:pt x="0" y="110"/>
                  </a:cubicBezTo>
                  <a:cubicBezTo>
                    <a:pt x="7" y="113"/>
                    <a:pt x="15" y="115"/>
                    <a:pt x="27" y="115"/>
                  </a:cubicBezTo>
                  <a:cubicBezTo>
                    <a:pt x="62" y="115"/>
                    <a:pt x="91" y="93"/>
                    <a:pt x="91" y="66"/>
                  </a:cubicBezTo>
                  <a:close/>
                </a:path>
              </a:pathLst>
            </a:custGeom>
            <a:solidFill>
              <a:srgbClr val="1C2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6" name="Freeform 123">
              <a:extLst>
                <a:ext uri="{FF2B5EF4-FFF2-40B4-BE49-F238E27FC236}">
                  <a16:creationId xmlns:a16="http://schemas.microsoft.com/office/drawing/2014/main" id="{E60291CB-EDF8-4B81-83EB-C1A7C8CF7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2593"/>
              <a:ext cx="78" cy="72"/>
            </a:xfrm>
            <a:custGeom>
              <a:avLst/>
              <a:gdLst>
                <a:gd name="T0" fmla="*/ 78 w 78"/>
                <a:gd name="T1" fmla="*/ 72 h 72"/>
                <a:gd name="T2" fmla="*/ 0 w 78"/>
                <a:gd name="T3" fmla="*/ 0 h 72"/>
                <a:gd name="T4" fmla="*/ 78 w 78"/>
                <a:gd name="T5" fmla="*/ 72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72">
                  <a:moveTo>
                    <a:pt x="78" y="72"/>
                  </a:moveTo>
                  <a:lnTo>
                    <a:pt x="0" y="0"/>
                  </a:lnTo>
                  <a:lnTo>
                    <a:pt x="78" y="72"/>
                  </a:lnTo>
                  <a:close/>
                </a:path>
              </a:pathLst>
            </a:cu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Line 124">
              <a:extLst>
                <a:ext uri="{FF2B5EF4-FFF2-40B4-BE49-F238E27FC236}">
                  <a16:creationId xmlns:a16="http://schemas.microsoft.com/office/drawing/2014/main" id="{FF62DC72-9BA5-4684-B864-E360899281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03" y="2593"/>
              <a:ext cx="78" cy="7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8" name="Oval 125">
              <a:extLst>
                <a:ext uri="{FF2B5EF4-FFF2-40B4-BE49-F238E27FC236}">
                  <a16:creationId xmlns:a16="http://schemas.microsoft.com/office/drawing/2014/main" id="{32EA9B4C-A26B-4EE0-8BFE-2C248192B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555"/>
              <a:ext cx="291" cy="223"/>
            </a:xfrm>
            <a:prstGeom prst="ellipse">
              <a:avLst/>
            </a:prstGeom>
            <a:solidFill>
              <a:srgbClr val="516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9" name="Freeform 126">
              <a:extLst>
                <a:ext uri="{FF2B5EF4-FFF2-40B4-BE49-F238E27FC236}">
                  <a16:creationId xmlns:a16="http://schemas.microsoft.com/office/drawing/2014/main" id="{B5B6EF4A-BE0E-4630-AC72-31B37154C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665"/>
              <a:ext cx="291" cy="318"/>
            </a:xfrm>
            <a:custGeom>
              <a:avLst/>
              <a:gdLst>
                <a:gd name="T0" fmla="*/ 1480 w 129"/>
                <a:gd name="T1" fmla="*/ 1042 h 141"/>
                <a:gd name="T2" fmla="*/ 749 w 129"/>
                <a:gd name="T3" fmla="*/ 1617 h 141"/>
                <a:gd name="T4" fmla="*/ 0 w 129"/>
                <a:gd name="T5" fmla="*/ 1042 h 141"/>
                <a:gd name="T6" fmla="*/ 0 w 129"/>
                <a:gd name="T7" fmla="*/ 0 h 141"/>
                <a:gd name="T8" fmla="*/ 749 w 129"/>
                <a:gd name="T9" fmla="*/ 575 h 141"/>
                <a:gd name="T10" fmla="*/ 1480 w 129"/>
                <a:gd name="T11" fmla="*/ 0 h 141"/>
                <a:gd name="T12" fmla="*/ 1480 w 129"/>
                <a:gd name="T13" fmla="*/ 104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41">
                  <a:moveTo>
                    <a:pt x="129" y="91"/>
                  </a:moveTo>
                  <a:cubicBezTo>
                    <a:pt x="129" y="119"/>
                    <a:pt x="100" y="141"/>
                    <a:pt x="65" y="141"/>
                  </a:cubicBezTo>
                  <a:cubicBezTo>
                    <a:pt x="29" y="141"/>
                    <a:pt x="0" y="119"/>
                    <a:pt x="0" y="9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29" y="50"/>
                    <a:pt x="65" y="50"/>
                  </a:cubicBezTo>
                  <a:cubicBezTo>
                    <a:pt x="100" y="50"/>
                    <a:pt x="129" y="28"/>
                    <a:pt x="129" y="0"/>
                  </a:cubicBezTo>
                  <a:lnTo>
                    <a:pt x="129" y="91"/>
                  </a:lnTo>
                  <a:close/>
                </a:path>
              </a:pathLst>
            </a:custGeom>
            <a:solidFill>
              <a:srgbClr val="2A3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0" name="Freeform 127">
              <a:extLst>
                <a:ext uri="{FF2B5EF4-FFF2-40B4-BE49-F238E27FC236}">
                  <a16:creationId xmlns:a16="http://schemas.microsoft.com/office/drawing/2014/main" id="{AAA8CAF4-C2D7-4BF4-B8E5-4A6E393CF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593"/>
              <a:ext cx="76" cy="72"/>
            </a:xfrm>
            <a:custGeom>
              <a:avLst/>
              <a:gdLst>
                <a:gd name="T0" fmla="*/ 76 w 76"/>
                <a:gd name="T1" fmla="*/ 72 h 72"/>
                <a:gd name="T2" fmla="*/ 0 w 76"/>
                <a:gd name="T3" fmla="*/ 0 h 72"/>
                <a:gd name="T4" fmla="*/ 76 w 76"/>
                <a:gd name="T5" fmla="*/ 72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72">
                  <a:moveTo>
                    <a:pt x="76" y="72"/>
                  </a:moveTo>
                  <a:lnTo>
                    <a:pt x="0" y="0"/>
                  </a:lnTo>
                  <a:lnTo>
                    <a:pt x="76" y="72"/>
                  </a:lnTo>
                  <a:close/>
                </a:path>
              </a:pathLst>
            </a:custGeom>
            <a:solidFill>
              <a:srgbClr val="0E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1" name="Line 128">
              <a:extLst>
                <a:ext uri="{FF2B5EF4-FFF2-40B4-BE49-F238E27FC236}">
                  <a16:creationId xmlns:a16="http://schemas.microsoft.com/office/drawing/2014/main" id="{0321B0A5-0682-4AF6-AEFE-22DFA7436A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04" y="2593"/>
              <a:ext cx="76" cy="7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2" name="Oval 129">
              <a:extLst>
                <a:ext uri="{FF2B5EF4-FFF2-40B4-BE49-F238E27FC236}">
                  <a16:creationId xmlns:a16="http://schemas.microsoft.com/office/drawing/2014/main" id="{35D44E23-5142-4F1B-86CC-BC5F86E41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555"/>
              <a:ext cx="290" cy="22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03" name="Freeform 130">
              <a:extLst>
                <a:ext uri="{FF2B5EF4-FFF2-40B4-BE49-F238E27FC236}">
                  <a16:creationId xmlns:a16="http://schemas.microsoft.com/office/drawing/2014/main" id="{2ABB4FFC-E7B1-467C-9E3E-F40057255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665"/>
              <a:ext cx="290" cy="318"/>
            </a:xfrm>
            <a:custGeom>
              <a:avLst/>
              <a:gdLst>
                <a:gd name="T0" fmla="*/ 0 w 129"/>
                <a:gd name="T1" fmla="*/ 1042 h 141"/>
                <a:gd name="T2" fmla="*/ 737 w 129"/>
                <a:gd name="T3" fmla="*/ 1617 h 141"/>
                <a:gd name="T4" fmla="*/ 1466 w 129"/>
                <a:gd name="T5" fmla="*/ 1042 h 141"/>
                <a:gd name="T6" fmla="*/ 1466 w 129"/>
                <a:gd name="T7" fmla="*/ 0 h 141"/>
                <a:gd name="T8" fmla="*/ 737 w 129"/>
                <a:gd name="T9" fmla="*/ 575 h 141"/>
                <a:gd name="T10" fmla="*/ 0 w 129"/>
                <a:gd name="T11" fmla="*/ 0 h 141"/>
                <a:gd name="T12" fmla="*/ 0 w 129"/>
                <a:gd name="T13" fmla="*/ 104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41">
                  <a:moveTo>
                    <a:pt x="0" y="91"/>
                  </a:moveTo>
                  <a:cubicBezTo>
                    <a:pt x="0" y="119"/>
                    <a:pt x="29" y="141"/>
                    <a:pt x="65" y="141"/>
                  </a:cubicBezTo>
                  <a:cubicBezTo>
                    <a:pt x="100" y="141"/>
                    <a:pt x="129" y="119"/>
                    <a:pt x="129" y="9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28"/>
                    <a:pt x="100" y="50"/>
                    <a:pt x="65" y="50"/>
                  </a:cubicBezTo>
                  <a:cubicBezTo>
                    <a:pt x="29" y="50"/>
                    <a:pt x="0" y="28"/>
                    <a:pt x="0" y="0"/>
                  </a:cubicBezTo>
                  <a:lnTo>
                    <a:pt x="0" y="9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4" name="Line 131">
              <a:extLst>
                <a:ext uri="{FF2B5EF4-FFF2-40B4-BE49-F238E27FC236}">
                  <a16:creationId xmlns:a16="http://schemas.microsoft.com/office/drawing/2014/main" id="{0BD5CDB3-7D0F-4EC1-91ED-A3A7AD6648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03" y="2593"/>
              <a:ext cx="78" cy="72"/>
            </a:xfrm>
            <a:prstGeom prst="line">
              <a:avLst/>
            </a:prstGeom>
            <a:noFill/>
            <a:ln w="1428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5" name="Oval 132">
              <a:extLst>
                <a:ext uri="{FF2B5EF4-FFF2-40B4-BE49-F238E27FC236}">
                  <a16:creationId xmlns:a16="http://schemas.microsoft.com/office/drawing/2014/main" id="{D1CFD40C-10C6-4776-B6BC-4F81D251F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555"/>
              <a:ext cx="291" cy="22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06" name="Freeform 133">
              <a:extLst>
                <a:ext uri="{FF2B5EF4-FFF2-40B4-BE49-F238E27FC236}">
                  <a16:creationId xmlns:a16="http://schemas.microsoft.com/office/drawing/2014/main" id="{786C3B72-DFF0-4F33-A616-98624C935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665"/>
              <a:ext cx="291" cy="318"/>
            </a:xfrm>
            <a:custGeom>
              <a:avLst/>
              <a:gdLst>
                <a:gd name="T0" fmla="*/ 1480 w 129"/>
                <a:gd name="T1" fmla="*/ 1042 h 141"/>
                <a:gd name="T2" fmla="*/ 749 w 129"/>
                <a:gd name="T3" fmla="*/ 1617 h 141"/>
                <a:gd name="T4" fmla="*/ 0 w 129"/>
                <a:gd name="T5" fmla="*/ 1042 h 141"/>
                <a:gd name="T6" fmla="*/ 0 w 129"/>
                <a:gd name="T7" fmla="*/ 0 h 141"/>
                <a:gd name="T8" fmla="*/ 749 w 129"/>
                <a:gd name="T9" fmla="*/ 575 h 141"/>
                <a:gd name="T10" fmla="*/ 1480 w 129"/>
                <a:gd name="T11" fmla="*/ 0 h 141"/>
                <a:gd name="T12" fmla="*/ 1480 w 129"/>
                <a:gd name="T13" fmla="*/ 104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41">
                  <a:moveTo>
                    <a:pt x="129" y="91"/>
                  </a:moveTo>
                  <a:cubicBezTo>
                    <a:pt x="129" y="119"/>
                    <a:pt x="100" y="141"/>
                    <a:pt x="65" y="141"/>
                  </a:cubicBezTo>
                  <a:cubicBezTo>
                    <a:pt x="29" y="141"/>
                    <a:pt x="0" y="119"/>
                    <a:pt x="0" y="9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29" y="50"/>
                    <a:pt x="65" y="50"/>
                  </a:cubicBezTo>
                  <a:cubicBezTo>
                    <a:pt x="100" y="50"/>
                    <a:pt x="129" y="28"/>
                    <a:pt x="129" y="0"/>
                  </a:cubicBezTo>
                  <a:lnTo>
                    <a:pt x="129" y="9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7" name="Freeform 134">
              <a:extLst>
                <a:ext uri="{FF2B5EF4-FFF2-40B4-BE49-F238E27FC236}">
                  <a16:creationId xmlns:a16="http://schemas.microsoft.com/office/drawing/2014/main" id="{9CDF4365-AE8F-45AE-9186-135660B39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578"/>
              <a:ext cx="200" cy="189"/>
            </a:xfrm>
            <a:custGeom>
              <a:avLst/>
              <a:gdLst>
                <a:gd name="T0" fmla="*/ 636 w 89"/>
                <a:gd name="T1" fmla="*/ 0 h 84"/>
                <a:gd name="T2" fmla="*/ 928 w 89"/>
                <a:gd name="T3" fmla="*/ 410 h 84"/>
                <a:gd name="T4" fmla="*/ 272 w 89"/>
                <a:gd name="T5" fmla="*/ 923 h 84"/>
                <a:gd name="T6" fmla="*/ 0 w 89"/>
                <a:gd name="T7" fmla="*/ 866 h 84"/>
                <a:gd name="T8" fmla="*/ 364 w 89"/>
                <a:gd name="T9" fmla="*/ 956 h 84"/>
                <a:gd name="T10" fmla="*/ 1009 w 89"/>
                <a:gd name="T11" fmla="*/ 457 h 84"/>
                <a:gd name="T12" fmla="*/ 636 w 89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84">
                  <a:moveTo>
                    <a:pt x="56" y="0"/>
                  </a:moveTo>
                  <a:cubicBezTo>
                    <a:pt x="72" y="8"/>
                    <a:pt x="82" y="21"/>
                    <a:pt x="82" y="36"/>
                  </a:cubicBezTo>
                  <a:cubicBezTo>
                    <a:pt x="82" y="61"/>
                    <a:pt x="56" y="81"/>
                    <a:pt x="24" y="81"/>
                  </a:cubicBezTo>
                  <a:cubicBezTo>
                    <a:pt x="16" y="81"/>
                    <a:pt x="7" y="79"/>
                    <a:pt x="0" y="76"/>
                  </a:cubicBezTo>
                  <a:cubicBezTo>
                    <a:pt x="9" y="81"/>
                    <a:pt x="20" y="84"/>
                    <a:pt x="32" y="84"/>
                  </a:cubicBezTo>
                  <a:cubicBezTo>
                    <a:pt x="64" y="84"/>
                    <a:pt x="89" y="64"/>
                    <a:pt x="89" y="40"/>
                  </a:cubicBezTo>
                  <a:cubicBezTo>
                    <a:pt x="89" y="22"/>
                    <a:pt x="76" y="7"/>
                    <a:pt x="56" y="0"/>
                  </a:cubicBezTo>
                  <a:close/>
                </a:path>
              </a:pathLst>
            </a:custGeom>
            <a:solidFill>
              <a:srgbClr val="334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8" name="Freeform 135">
              <a:extLst>
                <a:ext uri="{FF2B5EF4-FFF2-40B4-BE49-F238E27FC236}">
                  <a16:creationId xmlns:a16="http://schemas.microsoft.com/office/drawing/2014/main" id="{6563A9AD-7BDC-47CF-B0E5-6A1C9DEC8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564"/>
              <a:ext cx="177" cy="176"/>
            </a:xfrm>
            <a:custGeom>
              <a:avLst/>
              <a:gdLst>
                <a:gd name="T0" fmla="*/ 202 w 79"/>
                <a:gd name="T1" fmla="*/ 896 h 78"/>
                <a:gd name="T2" fmla="*/ 101 w 79"/>
                <a:gd name="T3" fmla="*/ 564 h 78"/>
                <a:gd name="T4" fmla="*/ 878 w 79"/>
                <a:gd name="T5" fmla="*/ 36 h 78"/>
                <a:gd name="T6" fmla="*/ 878 w 79"/>
                <a:gd name="T7" fmla="*/ 36 h 78"/>
                <a:gd name="T8" fmla="*/ 652 w 79"/>
                <a:gd name="T9" fmla="*/ 0 h 78"/>
                <a:gd name="T10" fmla="*/ 0 w 79"/>
                <a:gd name="T11" fmla="*/ 519 h 78"/>
                <a:gd name="T12" fmla="*/ 202 w 79"/>
                <a:gd name="T13" fmla="*/ 896 h 78"/>
                <a:gd name="T14" fmla="*/ 202 w 79"/>
                <a:gd name="T15" fmla="*/ 896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78">
                  <a:moveTo>
                    <a:pt x="18" y="78"/>
                  </a:moveTo>
                  <a:cubicBezTo>
                    <a:pt x="12" y="71"/>
                    <a:pt x="9" y="59"/>
                    <a:pt x="9" y="49"/>
                  </a:cubicBezTo>
                  <a:cubicBezTo>
                    <a:pt x="9" y="24"/>
                    <a:pt x="38" y="2"/>
                    <a:pt x="78" y="3"/>
                  </a:cubicBezTo>
                  <a:cubicBezTo>
                    <a:pt x="79" y="4"/>
                    <a:pt x="79" y="4"/>
                    <a:pt x="78" y="3"/>
                  </a:cubicBezTo>
                  <a:cubicBezTo>
                    <a:pt x="72" y="1"/>
                    <a:pt x="65" y="0"/>
                    <a:pt x="58" y="0"/>
                  </a:cubicBezTo>
                  <a:cubicBezTo>
                    <a:pt x="26" y="0"/>
                    <a:pt x="0" y="21"/>
                    <a:pt x="0" y="45"/>
                  </a:cubicBezTo>
                  <a:cubicBezTo>
                    <a:pt x="0" y="58"/>
                    <a:pt x="7" y="70"/>
                    <a:pt x="18" y="78"/>
                  </a:cubicBezTo>
                  <a:cubicBezTo>
                    <a:pt x="18" y="78"/>
                    <a:pt x="18" y="77"/>
                    <a:pt x="18" y="78"/>
                  </a:cubicBezTo>
                  <a:close/>
                </a:path>
              </a:pathLst>
            </a:custGeom>
            <a:solidFill>
              <a:srgbClr val="96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9" name="Freeform 136">
              <a:extLst>
                <a:ext uri="{FF2B5EF4-FFF2-40B4-BE49-F238E27FC236}">
                  <a16:creationId xmlns:a16="http://schemas.microsoft.com/office/drawing/2014/main" id="{01B02697-3BC1-4E05-9C89-AEFE41C87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710"/>
              <a:ext cx="205" cy="259"/>
            </a:xfrm>
            <a:custGeom>
              <a:avLst/>
              <a:gdLst>
                <a:gd name="T0" fmla="*/ 1041 w 91"/>
                <a:gd name="T1" fmla="*/ 757 h 115"/>
                <a:gd name="T2" fmla="*/ 1041 w 91"/>
                <a:gd name="T3" fmla="*/ 0 h 115"/>
                <a:gd name="T4" fmla="*/ 457 w 91"/>
                <a:gd name="T5" fmla="*/ 365 h 115"/>
                <a:gd name="T6" fmla="*/ 710 w 91"/>
                <a:gd name="T7" fmla="*/ 547 h 115"/>
                <a:gd name="T8" fmla="*/ 676 w 91"/>
                <a:gd name="T9" fmla="*/ 1013 h 115"/>
                <a:gd name="T10" fmla="*/ 0 w 91"/>
                <a:gd name="T11" fmla="*/ 1259 h 115"/>
                <a:gd name="T12" fmla="*/ 309 w 91"/>
                <a:gd name="T13" fmla="*/ 1313 h 115"/>
                <a:gd name="T14" fmla="*/ 1041 w 91"/>
                <a:gd name="T15" fmla="*/ 757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15">
                  <a:moveTo>
                    <a:pt x="91" y="66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83" y="16"/>
                    <a:pt x="64" y="29"/>
                    <a:pt x="40" y="32"/>
                  </a:cubicBezTo>
                  <a:cubicBezTo>
                    <a:pt x="54" y="31"/>
                    <a:pt x="61" y="39"/>
                    <a:pt x="62" y="48"/>
                  </a:cubicBezTo>
                  <a:cubicBezTo>
                    <a:pt x="63" y="55"/>
                    <a:pt x="68" y="77"/>
                    <a:pt x="59" y="89"/>
                  </a:cubicBezTo>
                  <a:cubicBezTo>
                    <a:pt x="49" y="102"/>
                    <a:pt x="15" y="112"/>
                    <a:pt x="0" y="110"/>
                  </a:cubicBezTo>
                  <a:cubicBezTo>
                    <a:pt x="7" y="113"/>
                    <a:pt x="15" y="115"/>
                    <a:pt x="27" y="115"/>
                  </a:cubicBezTo>
                  <a:cubicBezTo>
                    <a:pt x="62" y="115"/>
                    <a:pt x="91" y="93"/>
                    <a:pt x="91" y="66"/>
                  </a:cubicBezTo>
                  <a:close/>
                </a:path>
              </a:pathLst>
            </a:custGeom>
            <a:solidFill>
              <a:srgbClr val="1C2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0" name="Line 137">
              <a:extLst>
                <a:ext uri="{FF2B5EF4-FFF2-40B4-BE49-F238E27FC236}">
                  <a16:creationId xmlns:a16="http://schemas.microsoft.com/office/drawing/2014/main" id="{52DEF9E7-6E0D-45FC-9864-B6309AB7A7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04" y="2593"/>
              <a:ext cx="76" cy="72"/>
            </a:xfrm>
            <a:prstGeom prst="line">
              <a:avLst/>
            </a:prstGeom>
            <a:noFill/>
            <a:ln w="1428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1" name="Freeform 138">
              <a:extLst>
                <a:ext uri="{FF2B5EF4-FFF2-40B4-BE49-F238E27FC236}">
                  <a16:creationId xmlns:a16="http://schemas.microsoft.com/office/drawing/2014/main" id="{B623515E-09F2-4353-A865-487B2D704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746"/>
              <a:ext cx="32" cy="185"/>
            </a:xfrm>
            <a:custGeom>
              <a:avLst/>
              <a:gdLst>
                <a:gd name="T0" fmla="*/ 0 w 14"/>
                <a:gd name="T1" fmla="*/ 0 h 82"/>
                <a:gd name="T2" fmla="*/ 0 w 14"/>
                <a:gd name="T3" fmla="*/ 641 h 82"/>
                <a:gd name="T4" fmla="*/ 167 w 14"/>
                <a:gd name="T5" fmla="*/ 941 h 82"/>
                <a:gd name="T6" fmla="*/ 85 w 14"/>
                <a:gd name="T7" fmla="*/ 733 h 82"/>
                <a:gd name="T8" fmla="*/ 0 w 14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2">
                  <a:moveTo>
                    <a:pt x="0" y="0"/>
                  </a:moveTo>
                  <a:cubicBezTo>
                    <a:pt x="0" y="19"/>
                    <a:pt x="0" y="47"/>
                    <a:pt x="0" y="56"/>
                  </a:cubicBezTo>
                  <a:cubicBezTo>
                    <a:pt x="0" y="65"/>
                    <a:pt x="7" y="77"/>
                    <a:pt x="14" y="82"/>
                  </a:cubicBezTo>
                  <a:cubicBezTo>
                    <a:pt x="10" y="76"/>
                    <a:pt x="8" y="71"/>
                    <a:pt x="7" y="64"/>
                  </a:cubicBezTo>
                  <a:cubicBezTo>
                    <a:pt x="6" y="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CC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2" name="Freeform 139">
              <a:extLst>
                <a:ext uri="{FF2B5EF4-FFF2-40B4-BE49-F238E27FC236}">
                  <a16:creationId xmlns:a16="http://schemas.microsoft.com/office/drawing/2014/main" id="{6532ECAC-0C25-41BC-A56F-B9DFE9232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746"/>
              <a:ext cx="34" cy="185"/>
            </a:xfrm>
            <a:custGeom>
              <a:avLst/>
              <a:gdLst>
                <a:gd name="T0" fmla="*/ 0 w 15"/>
                <a:gd name="T1" fmla="*/ 0 h 82"/>
                <a:gd name="T2" fmla="*/ 0 w 15"/>
                <a:gd name="T3" fmla="*/ 641 h 82"/>
                <a:gd name="T4" fmla="*/ 175 w 15"/>
                <a:gd name="T5" fmla="*/ 941 h 82"/>
                <a:gd name="T6" fmla="*/ 82 w 15"/>
                <a:gd name="T7" fmla="*/ 733 h 82"/>
                <a:gd name="T8" fmla="*/ 0 w 15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2">
                  <a:moveTo>
                    <a:pt x="0" y="0"/>
                  </a:moveTo>
                  <a:cubicBezTo>
                    <a:pt x="0" y="19"/>
                    <a:pt x="0" y="47"/>
                    <a:pt x="0" y="56"/>
                  </a:cubicBezTo>
                  <a:cubicBezTo>
                    <a:pt x="0" y="65"/>
                    <a:pt x="8" y="77"/>
                    <a:pt x="15" y="82"/>
                  </a:cubicBezTo>
                  <a:cubicBezTo>
                    <a:pt x="11" y="76"/>
                    <a:pt x="8" y="71"/>
                    <a:pt x="7" y="64"/>
                  </a:cubicBezTo>
                  <a:cubicBezTo>
                    <a:pt x="7" y="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CC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316" name="Group 140">
            <a:extLst>
              <a:ext uri="{FF2B5EF4-FFF2-40B4-BE49-F238E27FC236}">
                <a16:creationId xmlns:a16="http://schemas.microsoft.com/office/drawing/2014/main" id="{186DF4AB-D2DB-4784-8AA6-721C3478945C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1828800"/>
            <a:ext cx="914400" cy="182563"/>
            <a:chOff x="2086" y="2012"/>
            <a:chExt cx="1588" cy="296"/>
          </a:xfrm>
        </p:grpSpPr>
        <p:sp>
          <p:nvSpPr>
            <p:cNvPr id="13317" name="Freeform 141">
              <a:extLst>
                <a:ext uri="{FF2B5EF4-FFF2-40B4-BE49-F238E27FC236}">
                  <a16:creationId xmlns:a16="http://schemas.microsoft.com/office/drawing/2014/main" id="{8CA6E95D-4DF8-4E4B-8183-1A506F1A5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020"/>
              <a:ext cx="1588" cy="280"/>
            </a:xfrm>
            <a:custGeom>
              <a:avLst/>
              <a:gdLst>
                <a:gd name="T0" fmla="*/ 4972 w 635"/>
                <a:gd name="T1" fmla="*/ 1992 h 105"/>
                <a:gd name="T2" fmla="*/ 9150 w 635"/>
                <a:gd name="T3" fmla="*/ 1992 h 105"/>
                <a:gd name="T4" fmla="*/ 9931 w 635"/>
                <a:gd name="T5" fmla="*/ 1003 h 105"/>
                <a:gd name="T6" fmla="*/ 9150 w 635"/>
                <a:gd name="T7" fmla="*/ 0 h 105"/>
                <a:gd name="T8" fmla="*/ 4972 w 635"/>
                <a:gd name="T9" fmla="*/ 0 h 105"/>
                <a:gd name="T10" fmla="*/ 4972 w 635"/>
                <a:gd name="T11" fmla="*/ 0 h 105"/>
                <a:gd name="T12" fmla="*/ 800 w 635"/>
                <a:gd name="T13" fmla="*/ 0 h 105"/>
                <a:gd name="T14" fmla="*/ 800 w 635"/>
                <a:gd name="T15" fmla="*/ 0 h 105"/>
                <a:gd name="T16" fmla="*/ 0 w 635"/>
                <a:gd name="T17" fmla="*/ 1003 h 105"/>
                <a:gd name="T18" fmla="*/ 800 w 635"/>
                <a:gd name="T19" fmla="*/ 1992 h 105"/>
                <a:gd name="T20" fmla="*/ 800 w 635"/>
                <a:gd name="T21" fmla="*/ 1992 h 105"/>
                <a:gd name="T22" fmla="*/ 4972 w 635"/>
                <a:gd name="T23" fmla="*/ 1992 h 10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5" h="105">
                  <a:moveTo>
                    <a:pt x="318" y="105"/>
                  </a:moveTo>
                  <a:cubicBezTo>
                    <a:pt x="585" y="105"/>
                    <a:pt x="585" y="105"/>
                    <a:pt x="585" y="105"/>
                  </a:cubicBezTo>
                  <a:cubicBezTo>
                    <a:pt x="609" y="105"/>
                    <a:pt x="635" y="95"/>
                    <a:pt x="635" y="53"/>
                  </a:cubicBezTo>
                  <a:cubicBezTo>
                    <a:pt x="635" y="11"/>
                    <a:pt x="609" y="0"/>
                    <a:pt x="585" y="0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6" y="0"/>
                    <a:pt x="0" y="11"/>
                    <a:pt x="0" y="53"/>
                  </a:cubicBezTo>
                  <a:cubicBezTo>
                    <a:pt x="0" y="95"/>
                    <a:pt x="26" y="105"/>
                    <a:pt x="51" y="105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318" y="105"/>
                    <a:pt x="318" y="105"/>
                    <a:pt x="318" y="105"/>
                  </a:cubicBezTo>
                </a:path>
              </a:pathLst>
            </a:custGeom>
            <a:solidFill>
              <a:srgbClr val="E1E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8" name="Freeform 142">
              <a:extLst>
                <a:ext uri="{FF2B5EF4-FFF2-40B4-BE49-F238E27FC236}">
                  <a16:creationId xmlns:a16="http://schemas.microsoft.com/office/drawing/2014/main" id="{33AE7A74-DBD7-4D0E-BDF4-CB0110E88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127"/>
              <a:ext cx="57" cy="106"/>
            </a:xfrm>
            <a:custGeom>
              <a:avLst/>
              <a:gdLst>
                <a:gd name="T0" fmla="*/ 30 w 23"/>
                <a:gd name="T1" fmla="*/ 0 h 40"/>
                <a:gd name="T2" fmla="*/ 30 w 23"/>
                <a:gd name="T3" fmla="*/ 745 h 40"/>
                <a:gd name="T4" fmla="*/ 349 w 23"/>
                <a:gd name="T5" fmla="*/ 745 h 40"/>
                <a:gd name="T6" fmla="*/ 30 w 23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0">
                  <a:moveTo>
                    <a:pt x="2" y="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0" y="40"/>
                    <a:pt x="2" y="21"/>
                    <a:pt x="2" y="0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9" name="Freeform 143">
              <a:extLst>
                <a:ext uri="{FF2B5EF4-FFF2-40B4-BE49-F238E27FC236}">
                  <a16:creationId xmlns:a16="http://schemas.microsoft.com/office/drawing/2014/main" id="{D60715DB-B9DF-45CF-97B6-EC867FD1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057"/>
              <a:ext cx="42" cy="110"/>
            </a:xfrm>
            <a:custGeom>
              <a:avLst/>
              <a:gdLst>
                <a:gd name="T0" fmla="*/ 62 w 17"/>
                <a:gd name="T1" fmla="*/ 791 h 41"/>
                <a:gd name="T2" fmla="*/ 62 w 17"/>
                <a:gd name="T3" fmla="*/ 0 h 41"/>
                <a:gd name="T4" fmla="*/ 257 w 17"/>
                <a:gd name="T5" fmla="*/ 0 h 41"/>
                <a:gd name="T6" fmla="*/ 62 w 17"/>
                <a:gd name="T7" fmla="*/ 79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1">
                  <a:moveTo>
                    <a:pt x="4" y="4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0"/>
                    <a:pt x="4" y="19"/>
                    <a:pt x="4" y="41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0" name="Freeform 144">
              <a:extLst>
                <a:ext uri="{FF2B5EF4-FFF2-40B4-BE49-F238E27FC236}">
                  <a16:creationId xmlns:a16="http://schemas.microsoft.com/office/drawing/2014/main" id="{3A3C548E-05AD-4D83-9437-44EBE6136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052"/>
              <a:ext cx="1570" cy="237"/>
            </a:xfrm>
            <a:custGeom>
              <a:avLst/>
              <a:gdLst>
                <a:gd name="T0" fmla="*/ 9563 w 628"/>
                <a:gd name="T1" fmla="*/ 0 h 89"/>
                <a:gd name="T2" fmla="*/ 9613 w 628"/>
                <a:gd name="T3" fmla="*/ 418 h 89"/>
                <a:gd name="T4" fmla="*/ 8833 w 628"/>
                <a:gd name="T5" fmla="*/ 1284 h 89"/>
                <a:gd name="T6" fmla="*/ 908 w 628"/>
                <a:gd name="T7" fmla="*/ 1284 h 89"/>
                <a:gd name="T8" fmla="*/ 125 w 628"/>
                <a:gd name="T9" fmla="*/ 397 h 89"/>
                <a:gd name="T10" fmla="*/ 145 w 628"/>
                <a:gd name="T11" fmla="*/ 149 h 89"/>
                <a:gd name="T12" fmla="*/ 0 w 628"/>
                <a:gd name="T13" fmla="*/ 772 h 89"/>
                <a:gd name="T14" fmla="*/ 770 w 628"/>
                <a:gd name="T15" fmla="*/ 1680 h 89"/>
                <a:gd name="T16" fmla="*/ 9050 w 628"/>
                <a:gd name="T17" fmla="*/ 1680 h 89"/>
                <a:gd name="T18" fmla="*/ 9813 w 628"/>
                <a:gd name="T19" fmla="*/ 815 h 89"/>
                <a:gd name="T20" fmla="*/ 9563 w 628"/>
                <a:gd name="T21" fmla="*/ 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8" h="89">
                  <a:moveTo>
                    <a:pt x="612" y="0"/>
                  </a:moveTo>
                  <a:cubicBezTo>
                    <a:pt x="614" y="7"/>
                    <a:pt x="615" y="14"/>
                    <a:pt x="615" y="22"/>
                  </a:cubicBezTo>
                  <a:cubicBezTo>
                    <a:pt x="615" y="64"/>
                    <a:pt x="589" y="68"/>
                    <a:pt x="565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33" y="68"/>
                    <a:pt x="8" y="63"/>
                    <a:pt x="8" y="21"/>
                  </a:cubicBezTo>
                  <a:cubicBezTo>
                    <a:pt x="8" y="15"/>
                    <a:pt x="8" y="13"/>
                    <a:pt x="9" y="8"/>
                  </a:cubicBezTo>
                  <a:cubicBezTo>
                    <a:pt x="3" y="16"/>
                    <a:pt x="0" y="25"/>
                    <a:pt x="0" y="41"/>
                  </a:cubicBezTo>
                  <a:cubicBezTo>
                    <a:pt x="0" y="78"/>
                    <a:pt x="24" y="89"/>
                    <a:pt x="49" y="89"/>
                  </a:cubicBezTo>
                  <a:cubicBezTo>
                    <a:pt x="579" y="89"/>
                    <a:pt x="579" y="89"/>
                    <a:pt x="579" y="89"/>
                  </a:cubicBezTo>
                  <a:cubicBezTo>
                    <a:pt x="603" y="89"/>
                    <a:pt x="628" y="81"/>
                    <a:pt x="628" y="43"/>
                  </a:cubicBezTo>
                  <a:cubicBezTo>
                    <a:pt x="628" y="21"/>
                    <a:pt x="622" y="8"/>
                    <a:pt x="612" y="0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1" name="Freeform 145">
              <a:extLst>
                <a:ext uri="{FF2B5EF4-FFF2-40B4-BE49-F238E27FC236}">
                  <a16:creationId xmlns:a16="http://schemas.microsoft.com/office/drawing/2014/main" id="{9C74B6F4-04D6-4EE4-91D2-93ADF881C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033"/>
              <a:ext cx="780" cy="230"/>
            </a:xfrm>
            <a:custGeom>
              <a:avLst/>
              <a:gdLst>
                <a:gd name="T0" fmla="*/ 988 w 312"/>
                <a:gd name="T1" fmla="*/ 193 h 86"/>
                <a:gd name="T2" fmla="*/ 4875 w 312"/>
                <a:gd name="T3" fmla="*/ 193 h 86"/>
                <a:gd name="T4" fmla="*/ 4875 w 312"/>
                <a:gd name="T5" fmla="*/ 0 h 86"/>
                <a:gd name="T6" fmla="*/ 770 w 312"/>
                <a:gd name="T7" fmla="*/ 0 h 86"/>
                <a:gd name="T8" fmla="*/ 0 w 312"/>
                <a:gd name="T9" fmla="*/ 858 h 86"/>
                <a:gd name="T10" fmla="*/ 238 w 312"/>
                <a:gd name="T11" fmla="*/ 1645 h 86"/>
                <a:gd name="T12" fmla="*/ 188 w 312"/>
                <a:gd name="T13" fmla="*/ 1380 h 86"/>
                <a:gd name="T14" fmla="*/ 375 w 312"/>
                <a:gd name="T15" fmla="*/ 1551 h 86"/>
                <a:gd name="T16" fmla="*/ 533 w 312"/>
                <a:gd name="T17" fmla="*/ 1396 h 86"/>
                <a:gd name="T18" fmla="*/ 220 w 312"/>
                <a:gd name="T19" fmla="*/ 824 h 86"/>
                <a:gd name="T20" fmla="*/ 988 w 312"/>
                <a:gd name="T21" fmla="*/ 193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2" h="86">
                  <a:moveTo>
                    <a:pt x="63" y="10"/>
                  </a:moveTo>
                  <a:cubicBezTo>
                    <a:pt x="312" y="10"/>
                    <a:pt x="312" y="10"/>
                    <a:pt x="312" y="1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4" y="0"/>
                    <a:pt x="0" y="7"/>
                    <a:pt x="0" y="45"/>
                  </a:cubicBezTo>
                  <a:cubicBezTo>
                    <a:pt x="0" y="67"/>
                    <a:pt x="5" y="78"/>
                    <a:pt x="15" y="86"/>
                  </a:cubicBezTo>
                  <a:cubicBezTo>
                    <a:pt x="14" y="82"/>
                    <a:pt x="13" y="77"/>
                    <a:pt x="12" y="72"/>
                  </a:cubicBezTo>
                  <a:cubicBezTo>
                    <a:pt x="17" y="76"/>
                    <a:pt x="24" y="81"/>
                    <a:pt x="24" y="81"/>
                  </a:cubicBezTo>
                  <a:cubicBezTo>
                    <a:pt x="24" y="81"/>
                    <a:pt x="54" y="78"/>
                    <a:pt x="34" y="73"/>
                  </a:cubicBezTo>
                  <a:cubicBezTo>
                    <a:pt x="20" y="70"/>
                    <a:pt x="13" y="56"/>
                    <a:pt x="14" y="43"/>
                  </a:cubicBezTo>
                  <a:cubicBezTo>
                    <a:pt x="14" y="18"/>
                    <a:pt x="31" y="10"/>
                    <a:pt x="63" y="10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Freeform 146">
              <a:extLst>
                <a:ext uri="{FF2B5EF4-FFF2-40B4-BE49-F238E27FC236}">
                  <a16:creationId xmlns:a16="http://schemas.microsoft.com/office/drawing/2014/main" id="{A88CE877-F460-4D8C-B369-40D11D78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031"/>
              <a:ext cx="743" cy="160"/>
            </a:xfrm>
            <a:custGeom>
              <a:avLst/>
              <a:gdLst>
                <a:gd name="T0" fmla="*/ 771 w 297"/>
                <a:gd name="T1" fmla="*/ 21 h 60"/>
                <a:gd name="T2" fmla="*/ 0 w 297"/>
                <a:gd name="T3" fmla="*/ 931 h 60"/>
                <a:gd name="T4" fmla="*/ 20 w 297"/>
                <a:gd name="T5" fmla="*/ 1139 h 60"/>
                <a:gd name="T6" fmla="*/ 20 w 297"/>
                <a:gd name="T7" fmla="*/ 1139 h 60"/>
                <a:gd name="T8" fmla="*/ 0 w 297"/>
                <a:gd name="T9" fmla="*/ 931 h 60"/>
                <a:gd name="T10" fmla="*/ 771 w 297"/>
                <a:gd name="T11" fmla="*/ 93 h 60"/>
                <a:gd name="T12" fmla="*/ 4651 w 297"/>
                <a:gd name="T13" fmla="*/ 0 h 60"/>
                <a:gd name="T14" fmla="*/ 4651 w 297"/>
                <a:gd name="T15" fmla="*/ 0 h 60"/>
                <a:gd name="T16" fmla="*/ 771 w 297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60">
                  <a:moveTo>
                    <a:pt x="49" y="1"/>
                  </a:moveTo>
                  <a:cubicBezTo>
                    <a:pt x="15" y="1"/>
                    <a:pt x="0" y="18"/>
                    <a:pt x="0" y="49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18" y="5"/>
                    <a:pt x="49" y="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5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3" name="Freeform 147">
              <a:extLst>
                <a:ext uri="{FF2B5EF4-FFF2-40B4-BE49-F238E27FC236}">
                  <a16:creationId xmlns:a16="http://schemas.microsoft.com/office/drawing/2014/main" id="{7DD01AD7-48DD-49E6-AFD5-1FE074A38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055"/>
              <a:ext cx="678" cy="90"/>
            </a:xfrm>
            <a:custGeom>
              <a:avLst/>
              <a:gdLst>
                <a:gd name="T0" fmla="*/ 658 w 271"/>
                <a:gd name="T1" fmla="*/ 111 h 34"/>
                <a:gd name="T2" fmla="*/ 4243 w 271"/>
                <a:gd name="T3" fmla="*/ 0 h 34"/>
                <a:gd name="T4" fmla="*/ 771 w 271"/>
                <a:gd name="T5" fmla="*/ 0 h 34"/>
                <a:gd name="T6" fmla="*/ 0 w 271"/>
                <a:gd name="T7" fmla="*/ 630 h 34"/>
                <a:gd name="T8" fmla="*/ 658 w 271"/>
                <a:gd name="T9" fmla="*/ 11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1" h="34">
                  <a:moveTo>
                    <a:pt x="42" y="6"/>
                  </a:moveTo>
                  <a:cubicBezTo>
                    <a:pt x="63" y="4"/>
                    <a:pt x="223" y="1"/>
                    <a:pt x="27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17" y="0"/>
                    <a:pt x="0" y="8"/>
                    <a:pt x="0" y="34"/>
                  </a:cubicBezTo>
                  <a:cubicBezTo>
                    <a:pt x="2" y="19"/>
                    <a:pt x="21" y="9"/>
                    <a:pt x="4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Freeform 148">
              <a:extLst>
                <a:ext uri="{FF2B5EF4-FFF2-40B4-BE49-F238E27FC236}">
                  <a16:creationId xmlns:a16="http://schemas.microsoft.com/office/drawing/2014/main" id="{406C9FB7-A329-4FF0-BCA9-535C17F1E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33"/>
              <a:ext cx="780" cy="230"/>
            </a:xfrm>
            <a:custGeom>
              <a:avLst/>
              <a:gdLst>
                <a:gd name="T0" fmla="*/ 3895 w 312"/>
                <a:gd name="T1" fmla="*/ 193 h 86"/>
                <a:gd name="T2" fmla="*/ 0 w 312"/>
                <a:gd name="T3" fmla="*/ 193 h 86"/>
                <a:gd name="T4" fmla="*/ 0 w 312"/>
                <a:gd name="T5" fmla="*/ 0 h 86"/>
                <a:gd name="T6" fmla="*/ 4113 w 312"/>
                <a:gd name="T7" fmla="*/ 0 h 86"/>
                <a:gd name="T8" fmla="*/ 4875 w 312"/>
                <a:gd name="T9" fmla="*/ 858 h 86"/>
                <a:gd name="T10" fmla="*/ 4625 w 312"/>
                <a:gd name="T11" fmla="*/ 1645 h 86"/>
                <a:gd name="T12" fmla="*/ 4675 w 312"/>
                <a:gd name="T13" fmla="*/ 1380 h 86"/>
                <a:gd name="T14" fmla="*/ 4500 w 312"/>
                <a:gd name="T15" fmla="*/ 1551 h 86"/>
                <a:gd name="T16" fmla="*/ 4333 w 312"/>
                <a:gd name="T17" fmla="*/ 1396 h 86"/>
                <a:gd name="T18" fmla="*/ 4658 w 312"/>
                <a:gd name="T19" fmla="*/ 824 h 86"/>
                <a:gd name="T20" fmla="*/ 3895 w 312"/>
                <a:gd name="T21" fmla="*/ 193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2" h="86">
                  <a:moveTo>
                    <a:pt x="249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87" y="0"/>
                    <a:pt x="312" y="7"/>
                    <a:pt x="312" y="45"/>
                  </a:cubicBezTo>
                  <a:cubicBezTo>
                    <a:pt x="312" y="67"/>
                    <a:pt x="306" y="78"/>
                    <a:pt x="296" y="86"/>
                  </a:cubicBezTo>
                  <a:cubicBezTo>
                    <a:pt x="298" y="82"/>
                    <a:pt x="299" y="77"/>
                    <a:pt x="299" y="72"/>
                  </a:cubicBezTo>
                  <a:cubicBezTo>
                    <a:pt x="294" y="76"/>
                    <a:pt x="288" y="81"/>
                    <a:pt x="288" y="81"/>
                  </a:cubicBezTo>
                  <a:cubicBezTo>
                    <a:pt x="288" y="81"/>
                    <a:pt x="258" y="78"/>
                    <a:pt x="277" y="73"/>
                  </a:cubicBezTo>
                  <a:cubicBezTo>
                    <a:pt x="292" y="70"/>
                    <a:pt x="298" y="56"/>
                    <a:pt x="298" y="43"/>
                  </a:cubicBezTo>
                  <a:cubicBezTo>
                    <a:pt x="298" y="18"/>
                    <a:pt x="280" y="10"/>
                    <a:pt x="249" y="10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5" name="Rectangle 149">
              <a:extLst>
                <a:ext uri="{FF2B5EF4-FFF2-40B4-BE49-F238E27FC236}">
                  <a16:creationId xmlns:a16="http://schemas.microsoft.com/office/drawing/2014/main" id="{2E2A5DE3-23CD-41CB-A8B8-2F2D79B3D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2052"/>
              <a:ext cx="8" cy="184"/>
            </a:xfrm>
            <a:prstGeom prst="rect">
              <a:avLst/>
            </a:pr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26" name="Freeform 150">
              <a:extLst>
                <a:ext uri="{FF2B5EF4-FFF2-40B4-BE49-F238E27FC236}">
                  <a16:creationId xmlns:a16="http://schemas.microsoft.com/office/drawing/2014/main" id="{3927C372-1126-4A36-B1FD-39BF65428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052"/>
              <a:ext cx="8" cy="184"/>
            </a:xfrm>
            <a:custGeom>
              <a:avLst/>
              <a:gdLst>
                <a:gd name="T0" fmla="*/ 8 w 8"/>
                <a:gd name="T1" fmla="*/ 0 h 184"/>
                <a:gd name="T2" fmla="*/ 8 w 8"/>
                <a:gd name="T3" fmla="*/ 184 h 184"/>
                <a:gd name="T4" fmla="*/ 0 w 8"/>
                <a:gd name="T5" fmla="*/ 184 h 184"/>
                <a:gd name="T6" fmla="*/ 0 w 8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84">
                  <a:moveTo>
                    <a:pt x="8" y="0"/>
                  </a:moveTo>
                  <a:lnTo>
                    <a:pt x="8" y="184"/>
                  </a:lnTo>
                  <a:lnTo>
                    <a:pt x="0" y="1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7" name="Freeform 151">
              <a:extLst>
                <a:ext uri="{FF2B5EF4-FFF2-40B4-BE49-F238E27FC236}">
                  <a16:creationId xmlns:a16="http://schemas.microsoft.com/office/drawing/2014/main" id="{64068878-B626-4420-ACBB-4DED4F619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127"/>
              <a:ext cx="55" cy="106"/>
            </a:xfrm>
            <a:custGeom>
              <a:avLst/>
              <a:gdLst>
                <a:gd name="T0" fmla="*/ 313 w 22"/>
                <a:gd name="T1" fmla="*/ 0 h 40"/>
                <a:gd name="T2" fmla="*/ 313 w 22"/>
                <a:gd name="T3" fmla="*/ 745 h 40"/>
                <a:gd name="T4" fmla="*/ 0 w 22"/>
                <a:gd name="T5" fmla="*/ 745 h 40"/>
                <a:gd name="T6" fmla="*/ 313 w 22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0">
                  <a:moveTo>
                    <a:pt x="20" y="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2" y="40"/>
                    <a:pt x="20" y="21"/>
                    <a:pt x="20" y="0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8" name="Freeform 152">
              <a:extLst>
                <a:ext uri="{FF2B5EF4-FFF2-40B4-BE49-F238E27FC236}">
                  <a16:creationId xmlns:a16="http://schemas.microsoft.com/office/drawing/2014/main" id="{ED07B640-F13C-43CA-97E2-EC7F3BFBF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057"/>
              <a:ext cx="43" cy="110"/>
            </a:xfrm>
            <a:custGeom>
              <a:avLst/>
              <a:gdLst>
                <a:gd name="T0" fmla="*/ 210 w 17"/>
                <a:gd name="T1" fmla="*/ 791 h 41"/>
                <a:gd name="T2" fmla="*/ 210 w 17"/>
                <a:gd name="T3" fmla="*/ 0 h 41"/>
                <a:gd name="T4" fmla="*/ 0 w 17"/>
                <a:gd name="T5" fmla="*/ 0 h 41"/>
                <a:gd name="T6" fmla="*/ 210 w 17"/>
                <a:gd name="T7" fmla="*/ 79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1">
                  <a:moveTo>
                    <a:pt x="13" y="41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0"/>
                    <a:pt x="13" y="19"/>
                    <a:pt x="13" y="41"/>
                  </a:cubicBezTo>
                  <a:close/>
                </a:path>
              </a:pathLst>
            </a:cu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Rectangle 153">
              <a:extLst>
                <a:ext uri="{FF2B5EF4-FFF2-40B4-BE49-F238E27FC236}">
                  <a16:creationId xmlns:a16="http://schemas.microsoft.com/office/drawing/2014/main" id="{86A35151-834F-41C8-8DF9-7A88D285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2052"/>
              <a:ext cx="7" cy="184"/>
            </a:xfrm>
            <a:prstGeom prst="rect">
              <a:avLst/>
            </a:prstGeom>
            <a:solidFill>
              <a:srgbClr val="B5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0" name="Freeform 154">
              <a:extLst>
                <a:ext uri="{FF2B5EF4-FFF2-40B4-BE49-F238E27FC236}">
                  <a16:creationId xmlns:a16="http://schemas.microsoft.com/office/drawing/2014/main" id="{C0AC8D40-DEEA-4F4C-83D6-CB8AB273F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052"/>
              <a:ext cx="7" cy="184"/>
            </a:xfrm>
            <a:custGeom>
              <a:avLst/>
              <a:gdLst>
                <a:gd name="T0" fmla="*/ 0 w 7"/>
                <a:gd name="T1" fmla="*/ 0 h 184"/>
                <a:gd name="T2" fmla="*/ 0 w 7"/>
                <a:gd name="T3" fmla="*/ 184 h 184"/>
                <a:gd name="T4" fmla="*/ 7 w 7"/>
                <a:gd name="T5" fmla="*/ 184 h 184"/>
                <a:gd name="T6" fmla="*/ 7 w 7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84">
                  <a:moveTo>
                    <a:pt x="0" y="0"/>
                  </a:moveTo>
                  <a:lnTo>
                    <a:pt x="0" y="184"/>
                  </a:lnTo>
                  <a:lnTo>
                    <a:pt x="7" y="184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1" name="Freeform 155">
              <a:extLst>
                <a:ext uri="{FF2B5EF4-FFF2-40B4-BE49-F238E27FC236}">
                  <a16:creationId xmlns:a16="http://schemas.microsoft.com/office/drawing/2014/main" id="{4ACE6777-5CA4-44CD-8555-D94F6C864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71"/>
              <a:ext cx="260" cy="98"/>
            </a:xfrm>
            <a:custGeom>
              <a:avLst/>
              <a:gdLst>
                <a:gd name="T0" fmla="*/ 0 w 104"/>
                <a:gd name="T1" fmla="*/ 689 h 37"/>
                <a:gd name="T2" fmla="*/ 0 w 104"/>
                <a:gd name="T3" fmla="*/ 204 h 37"/>
                <a:gd name="T4" fmla="*/ 250 w 104"/>
                <a:gd name="T5" fmla="*/ 0 h 37"/>
                <a:gd name="T6" fmla="*/ 1625 w 104"/>
                <a:gd name="T7" fmla="*/ 0 h 37"/>
                <a:gd name="T8" fmla="*/ 333 w 104"/>
                <a:gd name="T9" fmla="*/ 90 h 37"/>
                <a:gd name="T10" fmla="*/ 63 w 104"/>
                <a:gd name="T11" fmla="*/ 350 h 37"/>
                <a:gd name="T12" fmla="*/ 0 w 104"/>
                <a:gd name="T13" fmla="*/ 689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37">
                  <a:moveTo>
                    <a:pt x="0" y="37"/>
                  </a:moveTo>
                  <a:cubicBezTo>
                    <a:pt x="0" y="25"/>
                    <a:pt x="0" y="17"/>
                    <a:pt x="0" y="11"/>
                  </a:cubicBezTo>
                  <a:cubicBezTo>
                    <a:pt x="0" y="5"/>
                    <a:pt x="5" y="0"/>
                    <a:pt x="16" y="0"/>
                  </a:cubicBezTo>
                  <a:cubicBezTo>
                    <a:pt x="26" y="0"/>
                    <a:pt x="104" y="0"/>
                    <a:pt x="104" y="0"/>
                  </a:cubicBezTo>
                  <a:cubicBezTo>
                    <a:pt x="83" y="1"/>
                    <a:pt x="32" y="3"/>
                    <a:pt x="21" y="5"/>
                  </a:cubicBezTo>
                  <a:cubicBezTo>
                    <a:pt x="10" y="6"/>
                    <a:pt x="5" y="11"/>
                    <a:pt x="4" y="19"/>
                  </a:cubicBezTo>
                  <a:cubicBezTo>
                    <a:pt x="3" y="26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2" name="Freeform 156">
              <a:extLst>
                <a:ext uri="{FF2B5EF4-FFF2-40B4-BE49-F238E27FC236}">
                  <a16:creationId xmlns:a16="http://schemas.microsoft.com/office/drawing/2014/main" id="{3EC490A8-F23F-44E6-8C9A-F1EC2C410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055"/>
              <a:ext cx="1550" cy="234"/>
            </a:xfrm>
            <a:custGeom>
              <a:avLst/>
              <a:gdLst>
                <a:gd name="T0" fmla="*/ 0 w 620"/>
                <a:gd name="T1" fmla="*/ 1338 h 88"/>
                <a:gd name="T2" fmla="*/ 645 w 620"/>
                <a:gd name="T3" fmla="*/ 1654 h 88"/>
                <a:gd name="T4" fmla="*/ 8925 w 620"/>
                <a:gd name="T5" fmla="*/ 1654 h 88"/>
                <a:gd name="T6" fmla="*/ 9688 w 620"/>
                <a:gd name="T7" fmla="*/ 792 h 88"/>
                <a:gd name="T8" fmla="*/ 9458 w 620"/>
                <a:gd name="T9" fmla="*/ 0 h 88"/>
                <a:gd name="T10" fmla="*/ 9458 w 620"/>
                <a:gd name="T11" fmla="*/ 0 h 88"/>
                <a:gd name="T12" fmla="*/ 9625 w 620"/>
                <a:gd name="T13" fmla="*/ 737 h 88"/>
                <a:gd name="T14" fmla="*/ 8925 w 620"/>
                <a:gd name="T15" fmla="*/ 1505 h 88"/>
                <a:gd name="T16" fmla="*/ 4613 w 620"/>
                <a:gd name="T17" fmla="*/ 1505 h 88"/>
                <a:gd name="T18" fmla="*/ 4583 w 620"/>
                <a:gd name="T19" fmla="*/ 1564 h 88"/>
                <a:gd name="T20" fmla="*/ 645 w 620"/>
                <a:gd name="T21" fmla="*/ 1564 h 88"/>
                <a:gd name="T22" fmla="*/ 0 w 620"/>
                <a:gd name="T23" fmla="*/ 1338 h 88"/>
                <a:gd name="T24" fmla="*/ 0 w 620"/>
                <a:gd name="T25" fmla="*/ 1338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0" h="88">
                  <a:moveTo>
                    <a:pt x="0" y="71"/>
                  </a:moveTo>
                  <a:cubicBezTo>
                    <a:pt x="9" y="83"/>
                    <a:pt x="25" y="88"/>
                    <a:pt x="41" y="88"/>
                  </a:cubicBezTo>
                  <a:cubicBezTo>
                    <a:pt x="571" y="88"/>
                    <a:pt x="571" y="88"/>
                    <a:pt x="571" y="88"/>
                  </a:cubicBezTo>
                  <a:cubicBezTo>
                    <a:pt x="595" y="88"/>
                    <a:pt x="620" y="80"/>
                    <a:pt x="620" y="42"/>
                  </a:cubicBezTo>
                  <a:cubicBezTo>
                    <a:pt x="620" y="21"/>
                    <a:pt x="614" y="8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13" y="7"/>
                    <a:pt x="616" y="21"/>
                    <a:pt x="616" y="39"/>
                  </a:cubicBezTo>
                  <a:cubicBezTo>
                    <a:pt x="616" y="65"/>
                    <a:pt x="599" y="80"/>
                    <a:pt x="571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24" y="83"/>
                    <a:pt x="11" y="79"/>
                    <a:pt x="0" y="71"/>
                  </a:cubicBezTo>
                  <a:cubicBezTo>
                    <a:pt x="0" y="70"/>
                    <a:pt x="0" y="70"/>
                    <a:pt x="0" y="71"/>
                  </a:cubicBezTo>
                  <a:close/>
                </a:path>
              </a:pathLst>
            </a:custGeom>
            <a:solidFill>
              <a:srgbClr val="5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Freeform 157">
              <a:extLst>
                <a:ext uri="{FF2B5EF4-FFF2-40B4-BE49-F238E27FC236}">
                  <a16:creationId xmlns:a16="http://schemas.microsoft.com/office/drawing/2014/main" id="{81B7584F-894D-4AC9-9EB4-3F919CBD3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159"/>
              <a:ext cx="295" cy="109"/>
            </a:xfrm>
            <a:custGeom>
              <a:avLst/>
              <a:gdLst>
                <a:gd name="T0" fmla="*/ 1845 w 118"/>
                <a:gd name="T1" fmla="*/ 0 h 41"/>
                <a:gd name="T2" fmla="*/ 1145 w 118"/>
                <a:gd name="T3" fmla="*/ 734 h 41"/>
                <a:gd name="T4" fmla="*/ 0 w 118"/>
                <a:gd name="T5" fmla="*/ 771 h 41"/>
                <a:gd name="T6" fmla="*/ 0 w 118"/>
                <a:gd name="T7" fmla="*/ 771 h 41"/>
                <a:gd name="T8" fmla="*/ 1145 w 118"/>
                <a:gd name="T9" fmla="*/ 771 h 41"/>
                <a:gd name="T10" fmla="*/ 1845 w 118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41">
                  <a:moveTo>
                    <a:pt x="118" y="0"/>
                  </a:moveTo>
                  <a:cubicBezTo>
                    <a:pt x="118" y="25"/>
                    <a:pt x="100" y="39"/>
                    <a:pt x="73" y="39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103" y="41"/>
                    <a:pt x="118" y="27"/>
                    <a:pt x="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4" name="Freeform 158">
              <a:extLst>
                <a:ext uri="{FF2B5EF4-FFF2-40B4-BE49-F238E27FC236}">
                  <a16:creationId xmlns:a16="http://schemas.microsoft.com/office/drawing/2014/main" id="{759D8DC7-A9A9-4B8A-907D-38D40DE8F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80"/>
              <a:ext cx="20" cy="96"/>
            </a:xfrm>
            <a:custGeom>
              <a:avLst/>
              <a:gdLst>
                <a:gd name="T0" fmla="*/ 125 w 8"/>
                <a:gd name="T1" fmla="*/ 0 h 36"/>
                <a:gd name="T2" fmla="*/ 125 w 8"/>
                <a:gd name="T3" fmla="*/ 683 h 36"/>
                <a:gd name="T4" fmla="*/ 0 w 8"/>
                <a:gd name="T5" fmla="*/ 683 h 36"/>
                <a:gd name="T6" fmla="*/ 125 w 8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6">
                  <a:moveTo>
                    <a:pt x="8" y="0"/>
                  </a:moveTo>
                  <a:cubicBezTo>
                    <a:pt x="8" y="36"/>
                    <a:pt x="8" y="36"/>
                    <a:pt x="8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36"/>
                    <a:pt x="8" y="17"/>
                    <a:pt x="8" y="0"/>
                  </a:cubicBezTo>
                </a:path>
              </a:pathLst>
            </a:custGeom>
            <a:solidFill>
              <a:srgbClr val="5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159">
              <a:extLst>
                <a:ext uri="{FF2B5EF4-FFF2-40B4-BE49-F238E27FC236}">
                  <a16:creationId xmlns:a16="http://schemas.microsoft.com/office/drawing/2014/main" id="{FCF74D38-2FB6-4A7E-B3A3-CE45E2C1C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172"/>
              <a:ext cx="20" cy="96"/>
            </a:xfrm>
            <a:custGeom>
              <a:avLst/>
              <a:gdLst>
                <a:gd name="T0" fmla="*/ 0 w 8"/>
                <a:gd name="T1" fmla="*/ 0 h 36"/>
                <a:gd name="T2" fmla="*/ 0 w 8"/>
                <a:gd name="T3" fmla="*/ 683 h 36"/>
                <a:gd name="T4" fmla="*/ 125 w 8"/>
                <a:gd name="T5" fmla="*/ 683 h 36"/>
                <a:gd name="T6" fmla="*/ 0 w 8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6">
                  <a:moveTo>
                    <a:pt x="0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" y="36"/>
                    <a:pt x="0" y="17"/>
                    <a:pt x="0" y="0"/>
                  </a:cubicBezTo>
                </a:path>
              </a:pathLst>
            </a:custGeom>
            <a:solidFill>
              <a:srgbClr val="5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Freeform 160">
              <a:extLst>
                <a:ext uri="{FF2B5EF4-FFF2-40B4-BE49-F238E27FC236}">
                  <a16:creationId xmlns:a16="http://schemas.microsoft.com/office/drawing/2014/main" id="{FEB84DBD-AFFE-465D-AB7D-687D48599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033"/>
              <a:ext cx="627" cy="11"/>
            </a:xfrm>
            <a:custGeom>
              <a:avLst/>
              <a:gdLst>
                <a:gd name="T0" fmla="*/ 3912 w 251"/>
                <a:gd name="T1" fmla="*/ 0 h 4"/>
                <a:gd name="T2" fmla="*/ 0 w 251"/>
                <a:gd name="T3" fmla="*/ 0 h 4"/>
                <a:gd name="T4" fmla="*/ 3912 w 25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1" h="4">
                  <a:moveTo>
                    <a:pt x="251" y="0"/>
                  </a:moveTo>
                  <a:cubicBezTo>
                    <a:pt x="251" y="0"/>
                    <a:pt x="8" y="0"/>
                    <a:pt x="0" y="0"/>
                  </a:cubicBezTo>
                  <a:cubicBezTo>
                    <a:pt x="9" y="1"/>
                    <a:pt x="218" y="4"/>
                    <a:pt x="251" y="0"/>
                  </a:cubicBezTo>
                  <a:close/>
                </a:path>
              </a:pathLst>
            </a:custGeom>
            <a:solidFill>
              <a:srgbClr val="7E8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Freeform 161">
              <a:extLst>
                <a:ext uri="{FF2B5EF4-FFF2-40B4-BE49-F238E27FC236}">
                  <a16:creationId xmlns:a16="http://schemas.microsoft.com/office/drawing/2014/main" id="{090A6CAA-4887-43A2-9055-87246D314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012"/>
              <a:ext cx="60" cy="296"/>
            </a:xfrm>
            <a:custGeom>
              <a:avLst/>
              <a:gdLst>
                <a:gd name="T0" fmla="*/ 0 w 24"/>
                <a:gd name="T1" fmla="*/ 2027 h 111"/>
                <a:gd name="T2" fmla="*/ 125 w 24"/>
                <a:gd name="T3" fmla="*/ 2104 h 111"/>
                <a:gd name="T4" fmla="*/ 250 w 24"/>
                <a:gd name="T5" fmla="*/ 2104 h 111"/>
                <a:gd name="T6" fmla="*/ 375 w 24"/>
                <a:gd name="T7" fmla="*/ 2027 h 111"/>
                <a:gd name="T8" fmla="*/ 375 w 24"/>
                <a:gd name="T9" fmla="*/ 77 h 111"/>
                <a:gd name="T10" fmla="*/ 250 w 24"/>
                <a:gd name="T11" fmla="*/ 0 h 111"/>
                <a:gd name="T12" fmla="*/ 125 w 24"/>
                <a:gd name="T13" fmla="*/ 0 h 111"/>
                <a:gd name="T14" fmla="*/ 0 w 24"/>
                <a:gd name="T15" fmla="*/ 77 h 111"/>
                <a:gd name="T16" fmla="*/ 0 w 24"/>
                <a:gd name="T17" fmla="*/ 2027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11">
                  <a:moveTo>
                    <a:pt x="0" y="107"/>
                  </a:moveTo>
                  <a:cubicBezTo>
                    <a:pt x="0" y="110"/>
                    <a:pt x="5" y="111"/>
                    <a:pt x="8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9" y="111"/>
                    <a:pt x="24" y="110"/>
                    <a:pt x="24" y="107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1"/>
                    <a:pt x="0" y="4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CD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162">
              <a:extLst>
                <a:ext uri="{FF2B5EF4-FFF2-40B4-BE49-F238E27FC236}">
                  <a16:creationId xmlns:a16="http://schemas.microsoft.com/office/drawing/2014/main" id="{A901DA89-28BE-4035-BC87-7C41FF4A5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17"/>
              <a:ext cx="32" cy="278"/>
            </a:xfrm>
            <a:custGeom>
              <a:avLst/>
              <a:gdLst>
                <a:gd name="T0" fmla="*/ 0 w 13"/>
                <a:gd name="T1" fmla="*/ 1986 h 104"/>
                <a:gd name="T2" fmla="*/ 0 w 13"/>
                <a:gd name="T3" fmla="*/ 56 h 104"/>
                <a:gd name="T4" fmla="*/ 121 w 13"/>
                <a:gd name="T5" fmla="*/ 21 h 104"/>
                <a:gd name="T6" fmla="*/ 194 w 13"/>
                <a:gd name="T7" fmla="*/ 21 h 104"/>
                <a:gd name="T8" fmla="*/ 62 w 13"/>
                <a:gd name="T9" fmla="*/ 136 h 104"/>
                <a:gd name="T10" fmla="*/ 0 w 13"/>
                <a:gd name="T11" fmla="*/ 1986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4">
                  <a:moveTo>
                    <a:pt x="0" y="10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5" y="1"/>
                    <a:pt x="8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4" y="3"/>
                    <a:pt x="4" y="7"/>
                  </a:cubicBezTo>
                  <a:cubicBezTo>
                    <a:pt x="4" y="11"/>
                    <a:pt x="0" y="104"/>
                    <a:pt x="0" y="1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163">
              <a:extLst>
                <a:ext uri="{FF2B5EF4-FFF2-40B4-BE49-F238E27FC236}">
                  <a16:creationId xmlns:a16="http://schemas.microsoft.com/office/drawing/2014/main" id="{E6F4D79A-38FD-40B3-A768-97760FCE6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025"/>
              <a:ext cx="33" cy="278"/>
            </a:xfrm>
            <a:custGeom>
              <a:avLst/>
              <a:gdLst>
                <a:gd name="T0" fmla="*/ 213 w 13"/>
                <a:gd name="T1" fmla="*/ 0 h 104"/>
                <a:gd name="T2" fmla="*/ 213 w 13"/>
                <a:gd name="T3" fmla="*/ 1930 h 104"/>
                <a:gd name="T4" fmla="*/ 84 w 13"/>
                <a:gd name="T5" fmla="*/ 1986 h 104"/>
                <a:gd name="T6" fmla="*/ 0 w 13"/>
                <a:gd name="T7" fmla="*/ 1986 h 104"/>
                <a:gd name="T8" fmla="*/ 147 w 13"/>
                <a:gd name="T9" fmla="*/ 1850 h 104"/>
                <a:gd name="T10" fmla="*/ 213 w 13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4">
                  <a:moveTo>
                    <a:pt x="13" y="0"/>
                  </a:moveTo>
                  <a:cubicBezTo>
                    <a:pt x="13" y="101"/>
                    <a:pt x="13" y="101"/>
                    <a:pt x="13" y="101"/>
                  </a:cubicBezTo>
                  <a:cubicBezTo>
                    <a:pt x="13" y="104"/>
                    <a:pt x="8" y="104"/>
                    <a:pt x="5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3" y="103"/>
                    <a:pt x="9" y="101"/>
                    <a:pt x="9" y="97"/>
                  </a:cubicBezTo>
                  <a:cubicBezTo>
                    <a:pt x="9" y="94"/>
                    <a:pt x="13" y="0"/>
                    <a:pt x="13" y="0"/>
                  </a:cubicBezTo>
                </a:path>
              </a:pathLst>
            </a:custGeom>
            <a:solidFill>
              <a:srgbClr val="AAB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164">
              <a:extLst>
                <a:ext uri="{FF2B5EF4-FFF2-40B4-BE49-F238E27FC236}">
                  <a16:creationId xmlns:a16="http://schemas.microsoft.com/office/drawing/2014/main" id="{FF12E51C-7234-4BC2-9C32-90B3E1ECF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012"/>
              <a:ext cx="60" cy="296"/>
            </a:xfrm>
            <a:custGeom>
              <a:avLst/>
              <a:gdLst>
                <a:gd name="T0" fmla="*/ 0 w 24"/>
                <a:gd name="T1" fmla="*/ 2027 h 111"/>
                <a:gd name="T2" fmla="*/ 125 w 24"/>
                <a:gd name="T3" fmla="*/ 2104 h 111"/>
                <a:gd name="T4" fmla="*/ 250 w 24"/>
                <a:gd name="T5" fmla="*/ 2104 h 111"/>
                <a:gd name="T6" fmla="*/ 375 w 24"/>
                <a:gd name="T7" fmla="*/ 2027 h 111"/>
                <a:gd name="T8" fmla="*/ 375 w 24"/>
                <a:gd name="T9" fmla="*/ 77 h 111"/>
                <a:gd name="T10" fmla="*/ 250 w 24"/>
                <a:gd name="T11" fmla="*/ 0 h 111"/>
                <a:gd name="T12" fmla="*/ 125 w 24"/>
                <a:gd name="T13" fmla="*/ 0 h 111"/>
                <a:gd name="T14" fmla="*/ 0 w 24"/>
                <a:gd name="T15" fmla="*/ 77 h 111"/>
                <a:gd name="T16" fmla="*/ 0 w 24"/>
                <a:gd name="T17" fmla="*/ 2027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11">
                  <a:moveTo>
                    <a:pt x="0" y="107"/>
                  </a:moveTo>
                  <a:cubicBezTo>
                    <a:pt x="0" y="110"/>
                    <a:pt x="5" y="111"/>
                    <a:pt x="8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9" y="111"/>
                    <a:pt x="24" y="110"/>
                    <a:pt x="24" y="107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1"/>
                    <a:pt x="0" y="4"/>
                  </a:cubicBezTo>
                  <a:lnTo>
                    <a:pt x="0" y="107"/>
                  </a:lnTo>
                  <a:close/>
                </a:path>
              </a:pathLst>
            </a:custGeom>
            <a:noFill/>
            <a:ln w="7938" cap="flat">
              <a:solidFill>
                <a:srgbClr val="97A3A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165">
              <a:extLst>
                <a:ext uri="{FF2B5EF4-FFF2-40B4-BE49-F238E27FC236}">
                  <a16:creationId xmlns:a16="http://schemas.microsoft.com/office/drawing/2014/main" id="{3C3295D8-5902-4380-B31F-E173F89FB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012"/>
              <a:ext cx="1588" cy="296"/>
            </a:xfrm>
            <a:custGeom>
              <a:avLst/>
              <a:gdLst>
                <a:gd name="T0" fmla="*/ 9150 w 635"/>
                <a:gd name="T1" fmla="*/ 56 h 111"/>
                <a:gd name="T2" fmla="*/ 5147 w 635"/>
                <a:gd name="T3" fmla="*/ 56 h 111"/>
                <a:gd name="T4" fmla="*/ 5034 w 635"/>
                <a:gd name="T5" fmla="*/ 0 h 111"/>
                <a:gd name="T6" fmla="*/ 4909 w 635"/>
                <a:gd name="T7" fmla="*/ 0 h 111"/>
                <a:gd name="T8" fmla="*/ 4784 w 635"/>
                <a:gd name="T9" fmla="*/ 56 h 111"/>
                <a:gd name="T10" fmla="*/ 800 w 635"/>
                <a:gd name="T11" fmla="*/ 56 h 111"/>
                <a:gd name="T12" fmla="*/ 0 w 635"/>
                <a:gd name="T13" fmla="*/ 1059 h 111"/>
                <a:gd name="T14" fmla="*/ 800 w 635"/>
                <a:gd name="T15" fmla="*/ 2048 h 111"/>
                <a:gd name="T16" fmla="*/ 4784 w 635"/>
                <a:gd name="T17" fmla="*/ 2048 h 111"/>
                <a:gd name="T18" fmla="*/ 4909 w 635"/>
                <a:gd name="T19" fmla="*/ 2104 h 111"/>
                <a:gd name="T20" fmla="*/ 5034 w 635"/>
                <a:gd name="T21" fmla="*/ 2104 h 111"/>
                <a:gd name="T22" fmla="*/ 5147 w 635"/>
                <a:gd name="T23" fmla="*/ 2048 h 111"/>
                <a:gd name="T24" fmla="*/ 9150 w 635"/>
                <a:gd name="T25" fmla="*/ 2048 h 111"/>
                <a:gd name="T26" fmla="*/ 9931 w 635"/>
                <a:gd name="T27" fmla="*/ 1059 h 111"/>
                <a:gd name="T28" fmla="*/ 9150 w 635"/>
                <a:gd name="T29" fmla="*/ 56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5" h="111">
                  <a:moveTo>
                    <a:pt x="585" y="3"/>
                  </a:moveTo>
                  <a:cubicBezTo>
                    <a:pt x="329" y="3"/>
                    <a:pt x="329" y="3"/>
                    <a:pt x="329" y="3"/>
                  </a:cubicBezTo>
                  <a:cubicBezTo>
                    <a:pt x="329" y="1"/>
                    <a:pt x="325" y="0"/>
                    <a:pt x="322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1" y="0"/>
                    <a:pt x="307" y="1"/>
                    <a:pt x="306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26" y="3"/>
                    <a:pt x="0" y="14"/>
                    <a:pt x="0" y="56"/>
                  </a:cubicBezTo>
                  <a:cubicBezTo>
                    <a:pt x="0" y="98"/>
                    <a:pt x="26" y="108"/>
                    <a:pt x="51" y="108"/>
                  </a:cubicBezTo>
                  <a:cubicBezTo>
                    <a:pt x="306" y="108"/>
                    <a:pt x="306" y="108"/>
                    <a:pt x="306" y="108"/>
                  </a:cubicBezTo>
                  <a:cubicBezTo>
                    <a:pt x="307" y="111"/>
                    <a:pt x="311" y="111"/>
                    <a:pt x="314" y="111"/>
                  </a:cubicBezTo>
                  <a:cubicBezTo>
                    <a:pt x="322" y="111"/>
                    <a:pt x="322" y="111"/>
                    <a:pt x="322" y="111"/>
                  </a:cubicBezTo>
                  <a:cubicBezTo>
                    <a:pt x="325" y="111"/>
                    <a:pt x="329" y="111"/>
                    <a:pt x="329" y="108"/>
                  </a:cubicBezTo>
                  <a:cubicBezTo>
                    <a:pt x="585" y="108"/>
                    <a:pt x="585" y="108"/>
                    <a:pt x="585" y="108"/>
                  </a:cubicBezTo>
                  <a:cubicBezTo>
                    <a:pt x="609" y="108"/>
                    <a:pt x="635" y="98"/>
                    <a:pt x="635" y="56"/>
                  </a:cubicBezTo>
                  <a:cubicBezTo>
                    <a:pt x="635" y="14"/>
                    <a:pt x="609" y="3"/>
                    <a:pt x="585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CCA20F19-8F20-41FF-8173-F2008FFE6C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Measurement tools</a:t>
            </a:r>
          </a:p>
        </p:txBody>
      </p:sp>
      <p:grpSp>
        <p:nvGrpSpPr>
          <p:cNvPr id="14338" name="Group 3">
            <a:extLst>
              <a:ext uri="{FF2B5EF4-FFF2-40B4-BE49-F238E27FC236}">
                <a16:creationId xmlns:a16="http://schemas.microsoft.com/office/drawing/2014/main" id="{BC5CA609-F282-4EB6-87F7-24A770FC7AF2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525588"/>
            <a:ext cx="2976563" cy="4495800"/>
            <a:chOff x="725" y="1346"/>
            <a:chExt cx="1318" cy="1991"/>
          </a:xfrm>
        </p:grpSpPr>
        <p:sp>
          <p:nvSpPr>
            <p:cNvPr id="14339" name="Freeform 4">
              <a:extLst>
                <a:ext uri="{FF2B5EF4-FFF2-40B4-BE49-F238E27FC236}">
                  <a16:creationId xmlns:a16="http://schemas.microsoft.com/office/drawing/2014/main" id="{D3BB506B-B013-4052-88E6-C6DF2541E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323"/>
              <a:ext cx="1156" cy="375"/>
            </a:xfrm>
            <a:custGeom>
              <a:avLst/>
              <a:gdLst>
                <a:gd name="T0" fmla="*/ 0 w 514"/>
                <a:gd name="T1" fmla="*/ 1891 h 167"/>
                <a:gd name="T2" fmla="*/ 5847 w 514"/>
                <a:gd name="T3" fmla="*/ 1891 h 167"/>
                <a:gd name="T4" fmla="*/ 5584 w 514"/>
                <a:gd name="T5" fmla="*/ 591 h 167"/>
                <a:gd name="T6" fmla="*/ 5584 w 514"/>
                <a:gd name="T7" fmla="*/ 591 h 167"/>
                <a:gd name="T8" fmla="*/ 2924 w 514"/>
                <a:gd name="T9" fmla="*/ 0 h 167"/>
                <a:gd name="T10" fmla="*/ 263 w 514"/>
                <a:gd name="T11" fmla="*/ 591 h 167"/>
                <a:gd name="T12" fmla="*/ 263 w 514"/>
                <a:gd name="T13" fmla="*/ 591 h 167"/>
                <a:gd name="T14" fmla="*/ 0 w 514"/>
                <a:gd name="T15" fmla="*/ 1891 h 1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4" h="167">
                  <a:moveTo>
                    <a:pt x="0" y="167"/>
                  </a:moveTo>
                  <a:cubicBezTo>
                    <a:pt x="514" y="167"/>
                    <a:pt x="514" y="167"/>
                    <a:pt x="514" y="167"/>
                  </a:cubicBezTo>
                  <a:cubicBezTo>
                    <a:pt x="491" y="52"/>
                    <a:pt x="491" y="52"/>
                    <a:pt x="491" y="52"/>
                  </a:cubicBezTo>
                  <a:cubicBezTo>
                    <a:pt x="491" y="52"/>
                    <a:pt x="491" y="52"/>
                    <a:pt x="491" y="52"/>
                  </a:cubicBezTo>
                  <a:cubicBezTo>
                    <a:pt x="466" y="22"/>
                    <a:pt x="371" y="0"/>
                    <a:pt x="257" y="0"/>
                  </a:cubicBezTo>
                  <a:cubicBezTo>
                    <a:pt x="143" y="0"/>
                    <a:pt x="48" y="2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lnTo>
                    <a:pt x="0" y="167"/>
                  </a:lnTo>
                  <a:close/>
                </a:path>
              </a:pathLst>
            </a:custGeom>
            <a:solidFill>
              <a:srgbClr val="91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0" name="Freeform 5">
              <a:extLst>
                <a:ext uri="{FF2B5EF4-FFF2-40B4-BE49-F238E27FC236}">
                  <a16:creationId xmlns:a16="http://schemas.microsoft.com/office/drawing/2014/main" id="{E7873FD6-F6CA-46B3-A523-C73B81D6B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04"/>
              <a:ext cx="1159" cy="294"/>
            </a:xfrm>
            <a:custGeom>
              <a:avLst/>
              <a:gdLst>
                <a:gd name="T0" fmla="*/ 5606 w 515"/>
                <a:gd name="T1" fmla="*/ 182 h 131"/>
                <a:gd name="T2" fmla="*/ 5606 w 515"/>
                <a:gd name="T3" fmla="*/ 182 h 131"/>
                <a:gd name="T4" fmla="*/ 5370 w 515"/>
                <a:gd name="T5" fmla="*/ 0 h 131"/>
                <a:gd name="T6" fmla="*/ 5415 w 515"/>
                <a:gd name="T7" fmla="*/ 45 h 131"/>
                <a:gd name="T8" fmla="*/ 5415 w 515"/>
                <a:gd name="T9" fmla="*/ 45 h 131"/>
                <a:gd name="T10" fmla="*/ 5606 w 515"/>
                <a:gd name="T11" fmla="*/ 1064 h 131"/>
                <a:gd name="T12" fmla="*/ 5313 w 515"/>
                <a:gd name="T13" fmla="*/ 1356 h 131"/>
                <a:gd name="T14" fmla="*/ 0 w 515"/>
                <a:gd name="T15" fmla="*/ 1481 h 131"/>
                <a:gd name="T16" fmla="*/ 11 w 515"/>
                <a:gd name="T17" fmla="*/ 1481 h 131"/>
                <a:gd name="T18" fmla="*/ 5869 w 515"/>
                <a:gd name="T19" fmla="*/ 1481 h 131"/>
                <a:gd name="T20" fmla="*/ 5606 w 515"/>
                <a:gd name="T21" fmla="*/ 182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5" h="131">
                  <a:moveTo>
                    <a:pt x="492" y="16"/>
                  </a:moveTo>
                  <a:cubicBezTo>
                    <a:pt x="492" y="16"/>
                    <a:pt x="492" y="16"/>
                    <a:pt x="492" y="16"/>
                  </a:cubicBezTo>
                  <a:cubicBezTo>
                    <a:pt x="487" y="11"/>
                    <a:pt x="480" y="5"/>
                    <a:pt x="471" y="0"/>
                  </a:cubicBezTo>
                  <a:cubicBezTo>
                    <a:pt x="472" y="2"/>
                    <a:pt x="473" y="3"/>
                    <a:pt x="475" y="4"/>
                  </a:cubicBezTo>
                  <a:cubicBezTo>
                    <a:pt x="475" y="4"/>
                    <a:pt x="475" y="4"/>
                    <a:pt x="475" y="4"/>
                  </a:cubicBezTo>
                  <a:cubicBezTo>
                    <a:pt x="492" y="94"/>
                    <a:pt x="492" y="94"/>
                    <a:pt x="492" y="94"/>
                  </a:cubicBezTo>
                  <a:cubicBezTo>
                    <a:pt x="492" y="94"/>
                    <a:pt x="500" y="117"/>
                    <a:pt x="466" y="120"/>
                  </a:cubicBezTo>
                  <a:cubicBezTo>
                    <a:pt x="432" y="122"/>
                    <a:pt x="0" y="131"/>
                    <a:pt x="0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515" y="131"/>
                    <a:pt x="515" y="131"/>
                    <a:pt x="515" y="131"/>
                  </a:cubicBezTo>
                  <a:lnTo>
                    <a:pt x="492" y="16"/>
                  </a:lnTo>
                  <a:close/>
                </a:path>
              </a:pathLst>
            </a:custGeom>
            <a:solidFill>
              <a:srgbClr val="76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" name="Freeform 6">
              <a:extLst>
                <a:ext uri="{FF2B5EF4-FFF2-40B4-BE49-F238E27FC236}">
                  <a16:creationId xmlns:a16="http://schemas.microsoft.com/office/drawing/2014/main" id="{88AED24D-F668-4016-B3B4-3A59DFDC3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2323"/>
              <a:ext cx="988" cy="355"/>
            </a:xfrm>
            <a:custGeom>
              <a:avLst/>
              <a:gdLst>
                <a:gd name="T0" fmla="*/ 11 w 439"/>
                <a:gd name="T1" fmla="*/ 1773 h 158"/>
                <a:gd name="T2" fmla="*/ 344 w 439"/>
                <a:gd name="T3" fmla="*/ 647 h 158"/>
                <a:gd name="T4" fmla="*/ 344 w 439"/>
                <a:gd name="T5" fmla="*/ 647 h 158"/>
                <a:gd name="T6" fmla="*/ 3079 w 439"/>
                <a:gd name="T7" fmla="*/ 56 h 158"/>
                <a:gd name="T8" fmla="*/ 5005 w 439"/>
                <a:gd name="T9" fmla="*/ 272 h 158"/>
                <a:gd name="T10" fmla="*/ 2908 w 439"/>
                <a:gd name="T11" fmla="*/ 0 h 158"/>
                <a:gd name="T12" fmla="*/ 239 w 439"/>
                <a:gd name="T13" fmla="*/ 591 h 158"/>
                <a:gd name="T14" fmla="*/ 239 w 439"/>
                <a:gd name="T15" fmla="*/ 591 h 158"/>
                <a:gd name="T16" fmla="*/ 0 w 439"/>
                <a:gd name="T17" fmla="*/ 1793 h 158"/>
                <a:gd name="T18" fmla="*/ 11 w 439"/>
                <a:gd name="T19" fmla="*/ 1773 h 1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9" h="158">
                  <a:moveTo>
                    <a:pt x="1" y="156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55" y="27"/>
                    <a:pt x="157" y="5"/>
                    <a:pt x="270" y="5"/>
                  </a:cubicBezTo>
                  <a:cubicBezTo>
                    <a:pt x="336" y="5"/>
                    <a:pt x="395" y="12"/>
                    <a:pt x="439" y="24"/>
                  </a:cubicBezTo>
                  <a:cubicBezTo>
                    <a:pt x="395" y="9"/>
                    <a:pt x="329" y="0"/>
                    <a:pt x="255" y="0"/>
                  </a:cubicBezTo>
                  <a:cubicBezTo>
                    <a:pt x="141" y="0"/>
                    <a:pt x="46" y="2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0" y="158"/>
                    <a:pt x="0" y="158"/>
                    <a:pt x="0" y="158"/>
                  </a:cubicBezTo>
                  <a:lnTo>
                    <a:pt x="1" y="156"/>
                  </a:lnTo>
                  <a:close/>
                </a:path>
              </a:pathLst>
            </a:custGeom>
            <a:solidFill>
              <a:srgbClr val="76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" name="Freeform 7">
              <a:extLst>
                <a:ext uri="{FF2B5EF4-FFF2-40B4-BE49-F238E27FC236}">
                  <a16:creationId xmlns:a16="http://schemas.microsoft.com/office/drawing/2014/main" id="{9E46BB25-BF47-45E1-8596-07D6649C1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350"/>
              <a:ext cx="828" cy="301"/>
            </a:xfrm>
            <a:custGeom>
              <a:avLst/>
              <a:gdLst>
                <a:gd name="T0" fmla="*/ 2360 w 368"/>
                <a:gd name="T1" fmla="*/ 0 h 134"/>
                <a:gd name="T2" fmla="*/ 3625 w 368"/>
                <a:gd name="T3" fmla="*/ 519 h 134"/>
                <a:gd name="T4" fmla="*/ 2097 w 368"/>
                <a:gd name="T5" fmla="*/ 1054 h 134"/>
                <a:gd name="T6" fmla="*/ 572 w 368"/>
                <a:gd name="T7" fmla="*/ 519 h 134"/>
                <a:gd name="T8" fmla="*/ 1834 w 368"/>
                <a:gd name="T9" fmla="*/ 0 h 134"/>
                <a:gd name="T10" fmla="*/ 0 w 368"/>
                <a:gd name="T11" fmla="*/ 818 h 134"/>
                <a:gd name="T12" fmla="*/ 2097 w 368"/>
                <a:gd name="T13" fmla="*/ 1518 h 134"/>
                <a:gd name="T14" fmla="*/ 4192 w 368"/>
                <a:gd name="T15" fmla="*/ 818 h 134"/>
                <a:gd name="T16" fmla="*/ 2360 w 368"/>
                <a:gd name="T17" fmla="*/ 0 h 1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8" h="134">
                  <a:moveTo>
                    <a:pt x="207" y="0"/>
                  </a:moveTo>
                  <a:cubicBezTo>
                    <a:pt x="270" y="4"/>
                    <a:pt x="318" y="23"/>
                    <a:pt x="318" y="46"/>
                  </a:cubicBezTo>
                  <a:cubicBezTo>
                    <a:pt x="318" y="72"/>
                    <a:pt x="258" y="93"/>
                    <a:pt x="184" y="93"/>
                  </a:cubicBezTo>
                  <a:cubicBezTo>
                    <a:pt x="110" y="93"/>
                    <a:pt x="50" y="72"/>
                    <a:pt x="50" y="46"/>
                  </a:cubicBezTo>
                  <a:cubicBezTo>
                    <a:pt x="50" y="23"/>
                    <a:pt x="98" y="4"/>
                    <a:pt x="161" y="0"/>
                  </a:cubicBezTo>
                  <a:cubicBezTo>
                    <a:pt x="71" y="6"/>
                    <a:pt x="0" y="41"/>
                    <a:pt x="0" y="72"/>
                  </a:cubicBezTo>
                  <a:cubicBezTo>
                    <a:pt x="0" y="107"/>
                    <a:pt x="82" y="134"/>
                    <a:pt x="184" y="134"/>
                  </a:cubicBezTo>
                  <a:cubicBezTo>
                    <a:pt x="286" y="134"/>
                    <a:pt x="368" y="107"/>
                    <a:pt x="368" y="72"/>
                  </a:cubicBezTo>
                  <a:cubicBezTo>
                    <a:pt x="368" y="41"/>
                    <a:pt x="298" y="6"/>
                    <a:pt x="207" y="0"/>
                  </a:cubicBezTo>
                  <a:close/>
                </a:path>
              </a:pathLst>
            </a:custGeom>
            <a:solidFill>
              <a:srgbClr val="52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" name="Freeform 8">
              <a:extLst>
                <a:ext uri="{FF2B5EF4-FFF2-40B4-BE49-F238E27FC236}">
                  <a16:creationId xmlns:a16="http://schemas.microsoft.com/office/drawing/2014/main" id="{D8BF0FA7-907E-4A2A-95C7-D324B70FB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550"/>
              <a:ext cx="50" cy="94"/>
            </a:xfrm>
            <a:custGeom>
              <a:avLst/>
              <a:gdLst>
                <a:gd name="T0" fmla="*/ 259 w 22"/>
                <a:gd name="T1" fmla="*/ 0 h 42"/>
                <a:gd name="T2" fmla="*/ 259 w 22"/>
                <a:gd name="T3" fmla="*/ 0 h 42"/>
                <a:gd name="T4" fmla="*/ 186 w 22"/>
                <a:gd name="T5" fmla="*/ 9 h 42"/>
                <a:gd name="T6" fmla="*/ 0 w 22"/>
                <a:gd name="T7" fmla="*/ 436 h 42"/>
                <a:gd name="T8" fmla="*/ 223 w 22"/>
                <a:gd name="T9" fmla="*/ 470 h 42"/>
                <a:gd name="T10" fmla="*/ 259 w 22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42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0" y="39"/>
                    <a:pt x="0" y="39"/>
                  </a:cubicBezTo>
                  <a:cubicBezTo>
                    <a:pt x="0" y="39"/>
                    <a:pt x="13" y="41"/>
                    <a:pt x="19" y="42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" name="Freeform 9">
              <a:extLst>
                <a:ext uri="{FF2B5EF4-FFF2-40B4-BE49-F238E27FC236}">
                  <a16:creationId xmlns:a16="http://schemas.microsoft.com/office/drawing/2014/main" id="{766B1E3B-9CA2-4626-AC51-37FE0BDF2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2500"/>
              <a:ext cx="103" cy="102"/>
            </a:xfrm>
            <a:custGeom>
              <a:avLst/>
              <a:gdLst>
                <a:gd name="T0" fmla="*/ 56 w 46"/>
                <a:gd name="T1" fmla="*/ 0 h 45"/>
                <a:gd name="T2" fmla="*/ 0 w 46"/>
                <a:gd name="T3" fmla="*/ 45 h 45"/>
                <a:gd name="T4" fmla="*/ 271 w 46"/>
                <a:gd name="T5" fmla="*/ 524 h 45"/>
                <a:gd name="T6" fmla="*/ 517 w 46"/>
                <a:gd name="T7" fmla="*/ 397 h 45"/>
                <a:gd name="T8" fmla="*/ 56 w 46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33" y="42"/>
                    <a:pt x="40" y="38"/>
                    <a:pt x="46" y="3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5" name="Freeform 10">
              <a:extLst>
                <a:ext uri="{FF2B5EF4-FFF2-40B4-BE49-F238E27FC236}">
                  <a16:creationId xmlns:a16="http://schemas.microsoft.com/office/drawing/2014/main" id="{1ACE1FBA-6458-4DCF-B03C-36C5DE63D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487"/>
              <a:ext cx="110" cy="67"/>
            </a:xfrm>
            <a:custGeom>
              <a:avLst/>
              <a:gdLst>
                <a:gd name="T0" fmla="*/ 18 w 110"/>
                <a:gd name="T1" fmla="*/ 0 h 67"/>
                <a:gd name="T2" fmla="*/ 0 w 110"/>
                <a:gd name="T3" fmla="*/ 7 h 67"/>
                <a:gd name="T4" fmla="*/ 94 w 110"/>
                <a:gd name="T5" fmla="*/ 67 h 67"/>
                <a:gd name="T6" fmla="*/ 110 w 110"/>
                <a:gd name="T7" fmla="*/ 49 h 67"/>
                <a:gd name="T8" fmla="*/ 18 w 110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67">
                  <a:moveTo>
                    <a:pt x="18" y="0"/>
                  </a:moveTo>
                  <a:lnTo>
                    <a:pt x="0" y="7"/>
                  </a:lnTo>
                  <a:lnTo>
                    <a:pt x="94" y="67"/>
                  </a:lnTo>
                  <a:lnTo>
                    <a:pt x="110" y="4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6" name="Freeform 11">
              <a:extLst>
                <a:ext uri="{FF2B5EF4-FFF2-40B4-BE49-F238E27FC236}">
                  <a16:creationId xmlns:a16="http://schemas.microsoft.com/office/drawing/2014/main" id="{0CD2713E-2D31-415A-ADB7-9992519D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557"/>
              <a:ext cx="23" cy="90"/>
            </a:xfrm>
            <a:custGeom>
              <a:avLst/>
              <a:gdLst>
                <a:gd name="T0" fmla="*/ 122 w 10"/>
                <a:gd name="T1" fmla="*/ 457 h 40"/>
                <a:gd name="T2" fmla="*/ 110 w 10"/>
                <a:gd name="T3" fmla="*/ 25 h 40"/>
                <a:gd name="T4" fmla="*/ 28 w 10"/>
                <a:gd name="T5" fmla="*/ 0 h 40"/>
                <a:gd name="T6" fmla="*/ 0 w 10"/>
                <a:gd name="T7" fmla="*/ 457 h 40"/>
                <a:gd name="T8" fmla="*/ 122 w 10"/>
                <a:gd name="T9" fmla="*/ 45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0">
                  <a:moveTo>
                    <a:pt x="10" y="4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40"/>
                    <a:pt x="6" y="40"/>
                    <a:pt x="10" y="40"/>
                  </a:cubicBezTo>
                  <a:close/>
                </a:path>
              </a:pathLst>
            </a:cu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7" name="Freeform 12">
              <a:extLst>
                <a:ext uri="{FF2B5EF4-FFF2-40B4-BE49-F238E27FC236}">
                  <a16:creationId xmlns:a16="http://schemas.microsoft.com/office/drawing/2014/main" id="{58EF3F4D-5E98-4F8A-BF09-B6D884DB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480"/>
              <a:ext cx="112" cy="79"/>
            </a:xfrm>
            <a:custGeom>
              <a:avLst/>
              <a:gdLst>
                <a:gd name="T0" fmla="*/ 506 w 50"/>
                <a:gd name="T1" fmla="*/ 0 h 35"/>
                <a:gd name="T2" fmla="*/ 9 w 50"/>
                <a:gd name="T3" fmla="*/ 81 h 35"/>
                <a:gd name="T4" fmla="*/ 0 w 50"/>
                <a:gd name="T5" fmla="*/ 163 h 35"/>
                <a:gd name="T6" fmla="*/ 110 w 50"/>
                <a:gd name="T7" fmla="*/ 402 h 35"/>
                <a:gd name="T8" fmla="*/ 562 w 50"/>
                <a:gd name="T9" fmla="*/ 45 h 35"/>
                <a:gd name="T10" fmla="*/ 506 w 50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5">
                  <a:moveTo>
                    <a:pt x="45" y="0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0" y="22"/>
                    <a:pt x="4" y="28"/>
                    <a:pt x="10" y="35"/>
                  </a:cubicBezTo>
                  <a:cubicBezTo>
                    <a:pt x="50" y="4"/>
                    <a:pt x="50" y="4"/>
                    <a:pt x="50" y="4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8" name="Freeform 13">
              <a:extLst>
                <a:ext uri="{FF2B5EF4-FFF2-40B4-BE49-F238E27FC236}">
                  <a16:creationId xmlns:a16="http://schemas.microsoft.com/office/drawing/2014/main" id="{C1F8503D-4A85-4580-B049-58306B4D3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500"/>
              <a:ext cx="97" cy="81"/>
            </a:xfrm>
            <a:custGeom>
              <a:avLst/>
              <a:gdLst>
                <a:gd name="T0" fmla="*/ 117 w 43"/>
                <a:gd name="T1" fmla="*/ 410 h 36"/>
                <a:gd name="T2" fmla="*/ 494 w 43"/>
                <a:gd name="T3" fmla="*/ 25 h 36"/>
                <a:gd name="T4" fmla="*/ 449 w 43"/>
                <a:gd name="T5" fmla="*/ 0 h 36"/>
                <a:gd name="T6" fmla="*/ 0 w 43"/>
                <a:gd name="T7" fmla="*/ 320 h 36"/>
                <a:gd name="T8" fmla="*/ 117 w 43"/>
                <a:gd name="T9" fmla="*/ 41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6">
                  <a:moveTo>
                    <a:pt x="10" y="36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3"/>
                    <a:pt x="10" y="36"/>
                  </a:cubicBezTo>
                  <a:close/>
                </a:path>
              </a:pathLst>
            </a:custGeom>
            <a:solidFill>
              <a:srgbClr val="98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14">
              <a:extLst>
                <a:ext uri="{FF2B5EF4-FFF2-40B4-BE49-F238E27FC236}">
                  <a16:creationId xmlns:a16="http://schemas.microsoft.com/office/drawing/2014/main" id="{B734599D-2F8C-4B31-AC18-A149B4C7E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2698"/>
              <a:ext cx="1318" cy="597"/>
            </a:xfrm>
            <a:custGeom>
              <a:avLst/>
              <a:gdLst>
                <a:gd name="T0" fmla="*/ 6666 w 586"/>
                <a:gd name="T1" fmla="*/ 2857 h 265"/>
                <a:gd name="T2" fmla="*/ 6511 w 586"/>
                <a:gd name="T3" fmla="*/ 3030 h 265"/>
                <a:gd name="T4" fmla="*/ 157 w 586"/>
                <a:gd name="T5" fmla="*/ 3030 h 265"/>
                <a:gd name="T6" fmla="*/ 0 w 586"/>
                <a:gd name="T7" fmla="*/ 2857 h 265"/>
                <a:gd name="T8" fmla="*/ 0 w 586"/>
                <a:gd name="T9" fmla="*/ 173 h 265"/>
                <a:gd name="T10" fmla="*/ 157 w 586"/>
                <a:gd name="T11" fmla="*/ 0 h 265"/>
                <a:gd name="T12" fmla="*/ 6511 w 586"/>
                <a:gd name="T13" fmla="*/ 0 h 265"/>
                <a:gd name="T14" fmla="*/ 6666 w 586"/>
                <a:gd name="T15" fmla="*/ 173 h 265"/>
                <a:gd name="T16" fmla="*/ 6666 w 586"/>
                <a:gd name="T17" fmla="*/ 2857 h 2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6" h="265">
                  <a:moveTo>
                    <a:pt x="586" y="250"/>
                  </a:moveTo>
                  <a:cubicBezTo>
                    <a:pt x="586" y="258"/>
                    <a:pt x="580" y="265"/>
                    <a:pt x="572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6" y="265"/>
                    <a:pt x="0" y="258"/>
                    <a:pt x="0" y="25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80" y="0"/>
                    <a:pt x="586" y="7"/>
                    <a:pt x="586" y="15"/>
                  </a:cubicBezTo>
                  <a:lnTo>
                    <a:pt x="586" y="250"/>
                  </a:lnTo>
                  <a:close/>
                </a:path>
              </a:pathLst>
            </a:custGeom>
            <a:solidFill>
              <a:srgbClr val="83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Freeform 15">
              <a:extLst>
                <a:ext uri="{FF2B5EF4-FFF2-40B4-BE49-F238E27FC236}">
                  <a16:creationId xmlns:a16="http://schemas.microsoft.com/office/drawing/2014/main" id="{1C0FDB62-CCA3-4DAD-BF03-3F036AE6B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721"/>
              <a:ext cx="1278" cy="551"/>
            </a:xfrm>
            <a:custGeom>
              <a:avLst/>
              <a:gdLst>
                <a:gd name="T0" fmla="*/ 6471 w 568"/>
                <a:gd name="T1" fmla="*/ 2629 h 245"/>
                <a:gd name="T2" fmla="*/ 6314 w 568"/>
                <a:gd name="T3" fmla="*/ 2786 h 245"/>
                <a:gd name="T4" fmla="*/ 162 w 568"/>
                <a:gd name="T5" fmla="*/ 2786 h 245"/>
                <a:gd name="T6" fmla="*/ 0 w 568"/>
                <a:gd name="T7" fmla="*/ 2629 h 245"/>
                <a:gd name="T8" fmla="*/ 0 w 568"/>
                <a:gd name="T9" fmla="*/ 157 h 245"/>
                <a:gd name="T10" fmla="*/ 162 w 568"/>
                <a:gd name="T11" fmla="*/ 0 h 245"/>
                <a:gd name="T12" fmla="*/ 6314 w 568"/>
                <a:gd name="T13" fmla="*/ 0 h 245"/>
                <a:gd name="T14" fmla="*/ 6471 w 568"/>
                <a:gd name="T15" fmla="*/ 157 h 245"/>
                <a:gd name="T16" fmla="*/ 6471 w 568"/>
                <a:gd name="T17" fmla="*/ 2629 h 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245">
                  <a:moveTo>
                    <a:pt x="568" y="231"/>
                  </a:moveTo>
                  <a:cubicBezTo>
                    <a:pt x="568" y="239"/>
                    <a:pt x="562" y="245"/>
                    <a:pt x="554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6" y="245"/>
                    <a:pt x="0" y="239"/>
                    <a:pt x="0" y="23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62" y="0"/>
                    <a:pt x="568" y="6"/>
                    <a:pt x="568" y="14"/>
                  </a:cubicBezTo>
                  <a:lnTo>
                    <a:pt x="568" y="231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1" name="Freeform 16">
              <a:extLst>
                <a:ext uri="{FF2B5EF4-FFF2-40B4-BE49-F238E27FC236}">
                  <a16:creationId xmlns:a16="http://schemas.microsoft.com/office/drawing/2014/main" id="{B02FAAE2-7DB6-49EA-A1C4-76A86AB86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46"/>
              <a:ext cx="1314" cy="266"/>
            </a:xfrm>
            <a:custGeom>
              <a:avLst/>
              <a:gdLst>
                <a:gd name="T0" fmla="*/ 173 w 584"/>
                <a:gd name="T1" fmla="*/ 1215 h 118"/>
                <a:gd name="T2" fmla="*/ 6480 w 584"/>
                <a:gd name="T3" fmla="*/ 1215 h 118"/>
                <a:gd name="T4" fmla="*/ 6653 w 584"/>
                <a:gd name="T5" fmla="*/ 1353 h 118"/>
                <a:gd name="T6" fmla="*/ 6653 w 584"/>
                <a:gd name="T7" fmla="*/ 1353 h 118"/>
                <a:gd name="T8" fmla="*/ 6505 w 584"/>
                <a:gd name="T9" fmla="*/ 239 h 118"/>
                <a:gd name="T10" fmla="*/ 6505 w 584"/>
                <a:gd name="T11" fmla="*/ 228 h 118"/>
                <a:gd name="T12" fmla="*/ 6505 w 584"/>
                <a:gd name="T13" fmla="*/ 219 h 118"/>
                <a:gd name="T14" fmla="*/ 6505 w 584"/>
                <a:gd name="T15" fmla="*/ 219 h 118"/>
                <a:gd name="T16" fmla="*/ 6253 w 584"/>
                <a:gd name="T17" fmla="*/ 0 h 118"/>
                <a:gd name="T18" fmla="*/ 401 w 584"/>
                <a:gd name="T19" fmla="*/ 0 h 118"/>
                <a:gd name="T20" fmla="*/ 146 w 584"/>
                <a:gd name="T21" fmla="*/ 219 h 118"/>
                <a:gd name="T22" fmla="*/ 146 w 584"/>
                <a:gd name="T23" fmla="*/ 219 h 118"/>
                <a:gd name="T24" fmla="*/ 0 w 584"/>
                <a:gd name="T25" fmla="*/ 1353 h 118"/>
                <a:gd name="T26" fmla="*/ 0 w 584"/>
                <a:gd name="T27" fmla="*/ 1353 h 118"/>
                <a:gd name="T28" fmla="*/ 173 w 584"/>
                <a:gd name="T29" fmla="*/ 1215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4" h="118">
                  <a:moveTo>
                    <a:pt x="15" y="106"/>
                  </a:moveTo>
                  <a:cubicBezTo>
                    <a:pt x="569" y="106"/>
                    <a:pt x="569" y="106"/>
                    <a:pt x="569" y="106"/>
                  </a:cubicBezTo>
                  <a:cubicBezTo>
                    <a:pt x="577" y="106"/>
                    <a:pt x="583" y="111"/>
                    <a:pt x="584" y="118"/>
                  </a:cubicBezTo>
                  <a:cubicBezTo>
                    <a:pt x="584" y="118"/>
                    <a:pt x="584" y="118"/>
                    <a:pt x="584" y="118"/>
                  </a:cubicBezTo>
                  <a:cubicBezTo>
                    <a:pt x="571" y="21"/>
                    <a:pt x="571" y="21"/>
                    <a:pt x="571" y="21"/>
                  </a:cubicBezTo>
                  <a:cubicBezTo>
                    <a:pt x="571" y="20"/>
                    <a:pt x="571" y="20"/>
                    <a:pt x="571" y="20"/>
                  </a:cubicBezTo>
                  <a:cubicBezTo>
                    <a:pt x="571" y="19"/>
                    <a:pt x="571" y="19"/>
                    <a:pt x="571" y="19"/>
                  </a:cubicBezTo>
                  <a:cubicBezTo>
                    <a:pt x="571" y="19"/>
                    <a:pt x="571" y="19"/>
                    <a:pt x="571" y="19"/>
                  </a:cubicBezTo>
                  <a:cubicBezTo>
                    <a:pt x="569" y="9"/>
                    <a:pt x="560" y="0"/>
                    <a:pt x="54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5" y="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" y="111"/>
                    <a:pt x="7" y="106"/>
                    <a:pt x="15" y="106"/>
                  </a:cubicBezTo>
                  <a:close/>
                </a:path>
              </a:pathLst>
            </a:custGeom>
            <a:solidFill>
              <a:srgbClr val="F1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2" name="Oval 17">
              <a:extLst>
                <a:ext uri="{FF2B5EF4-FFF2-40B4-BE49-F238E27FC236}">
                  <a16:creationId xmlns:a16="http://schemas.microsoft.com/office/drawing/2014/main" id="{96C995E7-93A6-467D-9D63-582F23C8F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2350"/>
              <a:ext cx="603" cy="209"/>
            </a:xfrm>
            <a:prstGeom prst="ellipse">
              <a:avLst/>
            </a:prstGeom>
            <a:solidFill>
              <a:srgbClr val="B6B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3" name="Freeform 18">
              <a:extLst>
                <a:ext uri="{FF2B5EF4-FFF2-40B4-BE49-F238E27FC236}">
                  <a16:creationId xmlns:a16="http://schemas.microsoft.com/office/drawing/2014/main" id="{550D45A6-813C-4531-8BCA-18F5AE78D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392"/>
              <a:ext cx="657" cy="185"/>
            </a:xfrm>
            <a:custGeom>
              <a:avLst/>
              <a:gdLst>
                <a:gd name="T0" fmla="*/ 2907 w 292"/>
                <a:gd name="T1" fmla="*/ 0 h 82"/>
                <a:gd name="T2" fmla="*/ 3191 w 292"/>
                <a:gd name="T3" fmla="*/ 311 h 82"/>
                <a:gd name="T4" fmla="*/ 1665 w 292"/>
                <a:gd name="T5" fmla="*/ 851 h 82"/>
                <a:gd name="T6" fmla="*/ 137 w 292"/>
                <a:gd name="T7" fmla="*/ 311 h 82"/>
                <a:gd name="T8" fmla="*/ 421 w 292"/>
                <a:gd name="T9" fmla="*/ 0 h 82"/>
                <a:gd name="T10" fmla="*/ 0 w 292"/>
                <a:gd name="T11" fmla="*/ 377 h 82"/>
                <a:gd name="T12" fmla="*/ 1665 w 292"/>
                <a:gd name="T13" fmla="*/ 941 h 82"/>
                <a:gd name="T14" fmla="*/ 3326 w 292"/>
                <a:gd name="T15" fmla="*/ 377 h 82"/>
                <a:gd name="T16" fmla="*/ 2907 w 292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2" h="82">
                  <a:moveTo>
                    <a:pt x="255" y="0"/>
                  </a:moveTo>
                  <a:cubicBezTo>
                    <a:pt x="271" y="8"/>
                    <a:pt x="280" y="17"/>
                    <a:pt x="280" y="27"/>
                  </a:cubicBezTo>
                  <a:cubicBezTo>
                    <a:pt x="280" y="53"/>
                    <a:pt x="220" y="74"/>
                    <a:pt x="146" y="74"/>
                  </a:cubicBezTo>
                  <a:cubicBezTo>
                    <a:pt x="72" y="74"/>
                    <a:pt x="12" y="53"/>
                    <a:pt x="12" y="27"/>
                  </a:cubicBezTo>
                  <a:cubicBezTo>
                    <a:pt x="12" y="17"/>
                    <a:pt x="21" y="8"/>
                    <a:pt x="37" y="0"/>
                  </a:cubicBezTo>
                  <a:cubicBezTo>
                    <a:pt x="14" y="9"/>
                    <a:pt x="0" y="20"/>
                    <a:pt x="0" y="33"/>
                  </a:cubicBezTo>
                  <a:cubicBezTo>
                    <a:pt x="0" y="60"/>
                    <a:pt x="66" y="82"/>
                    <a:pt x="146" y="82"/>
                  </a:cubicBezTo>
                  <a:cubicBezTo>
                    <a:pt x="226" y="82"/>
                    <a:pt x="292" y="60"/>
                    <a:pt x="292" y="33"/>
                  </a:cubicBezTo>
                  <a:cubicBezTo>
                    <a:pt x="292" y="20"/>
                    <a:pt x="278" y="9"/>
                    <a:pt x="255" y="0"/>
                  </a:cubicBezTo>
                  <a:close/>
                </a:path>
              </a:pathLst>
            </a:custGeom>
            <a:solidFill>
              <a:srgbClr val="0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4" name="Oval 19">
              <a:extLst>
                <a:ext uri="{FF2B5EF4-FFF2-40B4-BE49-F238E27FC236}">
                  <a16:creationId xmlns:a16="http://schemas.microsoft.com/office/drawing/2014/main" id="{9FD99362-0C8C-4471-A113-1FCF3C999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2363"/>
              <a:ext cx="526" cy="182"/>
            </a:xfrm>
            <a:prstGeom prst="ellipse">
              <a:avLst/>
            </a:prstGeom>
            <a:solidFill>
              <a:srgbClr val="D5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5" name="Freeform 20">
              <a:extLst>
                <a:ext uri="{FF2B5EF4-FFF2-40B4-BE49-F238E27FC236}">
                  <a16:creationId xmlns:a16="http://schemas.microsoft.com/office/drawing/2014/main" id="{E21AF876-ABDB-473D-9A16-B75CAF8AC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390"/>
              <a:ext cx="213" cy="155"/>
            </a:xfrm>
            <a:custGeom>
              <a:avLst/>
              <a:gdLst>
                <a:gd name="T0" fmla="*/ 0 w 95"/>
                <a:gd name="T1" fmla="*/ 773 h 69"/>
                <a:gd name="T2" fmla="*/ 1016 w 95"/>
                <a:gd name="T3" fmla="*/ 319 h 69"/>
                <a:gd name="T4" fmla="*/ 652 w 95"/>
                <a:gd name="T5" fmla="*/ 0 h 69"/>
                <a:gd name="T6" fmla="*/ 1072 w 95"/>
                <a:gd name="T7" fmla="*/ 319 h 69"/>
                <a:gd name="T8" fmla="*/ 0 w 95"/>
                <a:gd name="T9" fmla="*/ 77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69">
                  <a:moveTo>
                    <a:pt x="0" y="68"/>
                  </a:moveTo>
                  <a:cubicBezTo>
                    <a:pt x="52" y="64"/>
                    <a:pt x="90" y="48"/>
                    <a:pt x="90" y="28"/>
                  </a:cubicBezTo>
                  <a:cubicBezTo>
                    <a:pt x="90" y="18"/>
                    <a:pt x="78" y="8"/>
                    <a:pt x="58" y="0"/>
                  </a:cubicBezTo>
                  <a:cubicBezTo>
                    <a:pt x="79" y="6"/>
                    <a:pt x="94" y="13"/>
                    <a:pt x="95" y="28"/>
                  </a:cubicBezTo>
                  <a:cubicBezTo>
                    <a:pt x="95" y="46"/>
                    <a:pt x="49" y="69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Freeform 21">
              <a:extLst>
                <a:ext uri="{FF2B5EF4-FFF2-40B4-BE49-F238E27FC236}">
                  <a16:creationId xmlns:a16="http://schemas.microsoft.com/office/drawing/2014/main" id="{FF809315-E258-4D8D-A648-29654CB4E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363"/>
              <a:ext cx="429" cy="169"/>
            </a:xfrm>
            <a:custGeom>
              <a:avLst/>
              <a:gdLst>
                <a:gd name="T0" fmla="*/ 110 w 191"/>
                <a:gd name="T1" fmla="*/ 493 h 75"/>
                <a:gd name="T2" fmla="*/ 1449 w 191"/>
                <a:gd name="T3" fmla="*/ 25 h 75"/>
                <a:gd name="T4" fmla="*/ 2165 w 191"/>
                <a:gd name="T5" fmla="*/ 101 h 75"/>
                <a:gd name="T6" fmla="*/ 1327 w 191"/>
                <a:gd name="T7" fmla="*/ 0 h 75"/>
                <a:gd name="T8" fmla="*/ 0 w 191"/>
                <a:gd name="T9" fmla="*/ 457 h 75"/>
                <a:gd name="T10" fmla="*/ 611 w 191"/>
                <a:gd name="T11" fmla="*/ 859 h 75"/>
                <a:gd name="T12" fmla="*/ 110 w 191"/>
                <a:gd name="T13" fmla="*/ 493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1" h="75">
                  <a:moveTo>
                    <a:pt x="10" y="43"/>
                  </a:moveTo>
                  <a:cubicBezTo>
                    <a:pt x="10" y="21"/>
                    <a:pt x="63" y="2"/>
                    <a:pt x="128" y="2"/>
                  </a:cubicBezTo>
                  <a:cubicBezTo>
                    <a:pt x="151" y="2"/>
                    <a:pt x="172" y="5"/>
                    <a:pt x="191" y="9"/>
                  </a:cubicBezTo>
                  <a:cubicBezTo>
                    <a:pt x="170" y="3"/>
                    <a:pt x="145" y="0"/>
                    <a:pt x="117" y="0"/>
                  </a:cubicBezTo>
                  <a:cubicBezTo>
                    <a:pt x="52" y="0"/>
                    <a:pt x="0" y="18"/>
                    <a:pt x="0" y="40"/>
                  </a:cubicBezTo>
                  <a:cubicBezTo>
                    <a:pt x="0" y="55"/>
                    <a:pt x="21" y="68"/>
                    <a:pt x="54" y="75"/>
                  </a:cubicBezTo>
                  <a:cubicBezTo>
                    <a:pt x="28" y="67"/>
                    <a:pt x="10" y="56"/>
                    <a:pt x="10" y="43"/>
                  </a:cubicBezTo>
                  <a:close/>
                </a:path>
              </a:pathLst>
            </a:custGeom>
            <a:solidFill>
              <a:srgbClr val="9B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Freeform 22">
              <a:extLst>
                <a:ext uri="{FF2B5EF4-FFF2-40B4-BE49-F238E27FC236}">
                  <a16:creationId xmlns:a16="http://schemas.microsoft.com/office/drawing/2014/main" id="{5FDE10A7-9C7E-40F2-9261-294824E0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2865"/>
              <a:ext cx="1274" cy="259"/>
            </a:xfrm>
            <a:custGeom>
              <a:avLst/>
              <a:gdLst>
                <a:gd name="T0" fmla="*/ 6456 w 566"/>
                <a:gd name="T1" fmla="*/ 1151 h 115"/>
                <a:gd name="T2" fmla="*/ 6293 w 566"/>
                <a:gd name="T3" fmla="*/ 1313 h 115"/>
                <a:gd name="T4" fmla="*/ 162 w 566"/>
                <a:gd name="T5" fmla="*/ 1313 h 115"/>
                <a:gd name="T6" fmla="*/ 0 w 566"/>
                <a:gd name="T7" fmla="*/ 1151 h 115"/>
                <a:gd name="T8" fmla="*/ 0 w 566"/>
                <a:gd name="T9" fmla="*/ 173 h 115"/>
                <a:gd name="T10" fmla="*/ 162 w 566"/>
                <a:gd name="T11" fmla="*/ 0 h 115"/>
                <a:gd name="T12" fmla="*/ 6293 w 566"/>
                <a:gd name="T13" fmla="*/ 0 h 115"/>
                <a:gd name="T14" fmla="*/ 6456 w 566"/>
                <a:gd name="T15" fmla="*/ 173 h 115"/>
                <a:gd name="T16" fmla="*/ 6456 w 566"/>
                <a:gd name="T17" fmla="*/ 1151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6" h="115">
                  <a:moveTo>
                    <a:pt x="566" y="101"/>
                  </a:moveTo>
                  <a:cubicBezTo>
                    <a:pt x="566" y="109"/>
                    <a:pt x="560" y="115"/>
                    <a:pt x="552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6" y="115"/>
                    <a:pt x="0" y="109"/>
                    <a:pt x="0" y="10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60" y="0"/>
                    <a:pt x="566" y="7"/>
                    <a:pt x="566" y="15"/>
                  </a:cubicBezTo>
                  <a:lnTo>
                    <a:pt x="566" y="101"/>
                  </a:lnTo>
                  <a:close/>
                </a:path>
              </a:pathLst>
            </a:custGeom>
            <a:solidFill>
              <a:srgbClr val="6C7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Freeform 23">
              <a:extLst>
                <a:ext uri="{FF2B5EF4-FFF2-40B4-BE49-F238E27FC236}">
                  <a16:creationId xmlns:a16="http://schemas.microsoft.com/office/drawing/2014/main" id="{99CDBE3A-CC9D-4E0C-83F5-6B04D0D67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2865"/>
              <a:ext cx="1274" cy="243"/>
            </a:xfrm>
            <a:custGeom>
              <a:avLst/>
              <a:gdLst>
                <a:gd name="T0" fmla="*/ 11 w 566"/>
                <a:gd name="T1" fmla="*/ 1150 h 108"/>
                <a:gd name="T2" fmla="*/ 117 w 566"/>
                <a:gd name="T3" fmla="*/ 284 h 108"/>
                <a:gd name="T4" fmla="*/ 284 w 566"/>
                <a:gd name="T5" fmla="*/ 126 h 108"/>
                <a:gd name="T6" fmla="*/ 6420 w 566"/>
                <a:gd name="T7" fmla="*/ 126 h 108"/>
                <a:gd name="T8" fmla="*/ 6456 w 566"/>
                <a:gd name="T9" fmla="*/ 126 h 108"/>
                <a:gd name="T10" fmla="*/ 6293 w 566"/>
                <a:gd name="T11" fmla="*/ 0 h 108"/>
                <a:gd name="T12" fmla="*/ 162 w 566"/>
                <a:gd name="T13" fmla="*/ 0 h 108"/>
                <a:gd name="T14" fmla="*/ 0 w 566"/>
                <a:gd name="T15" fmla="*/ 173 h 108"/>
                <a:gd name="T16" fmla="*/ 0 w 566"/>
                <a:gd name="T17" fmla="*/ 1150 h 108"/>
                <a:gd name="T18" fmla="*/ 11 w 566"/>
                <a:gd name="T19" fmla="*/ 1150 h 1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6" h="108">
                  <a:moveTo>
                    <a:pt x="1" y="101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17"/>
                    <a:pt x="17" y="11"/>
                    <a:pt x="25" y="11"/>
                  </a:cubicBezTo>
                  <a:cubicBezTo>
                    <a:pt x="563" y="11"/>
                    <a:pt x="563" y="11"/>
                    <a:pt x="563" y="11"/>
                  </a:cubicBezTo>
                  <a:cubicBezTo>
                    <a:pt x="564" y="11"/>
                    <a:pt x="565" y="11"/>
                    <a:pt x="566" y="11"/>
                  </a:cubicBezTo>
                  <a:cubicBezTo>
                    <a:pt x="564" y="5"/>
                    <a:pt x="559" y="0"/>
                    <a:pt x="5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8"/>
                    <a:pt x="1" y="102"/>
                    <a:pt x="1" y="101"/>
                  </a:cubicBezTo>
                  <a:close/>
                </a:path>
              </a:pathLst>
            </a:custGeom>
            <a:solidFill>
              <a:srgbClr val="48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Freeform 24">
              <a:extLst>
                <a:ext uri="{FF2B5EF4-FFF2-40B4-BE49-F238E27FC236}">
                  <a16:creationId xmlns:a16="http://schemas.microsoft.com/office/drawing/2014/main" id="{9D5E01D3-4E0A-459F-B1BB-755AF843C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585"/>
              <a:ext cx="1314" cy="117"/>
            </a:xfrm>
            <a:custGeom>
              <a:avLst/>
              <a:gdLst>
                <a:gd name="T0" fmla="*/ 6653 w 584"/>
                <a:gd name="T1" fmla="*/ 421 h 52"/>
                <a:gd name="T2" fmla="*/ 6480 w 584"/>
                <a:gd name="T3" fmla="*/ 592 h 52"/>
                <a:gd name="T4" fmla="*/ 173 w 584"/>
                <a:gd name="T5" fmla="*/ 592 h 52"/>
                <a:gd name="T6" fmla="*/ 0 w 584"/>
                <a:gd name="T7" fmla="*/ 421 h 52"/>
                <a:gd name="T8" fmla="*/ 0 w 584"/>
                <a:gd name="T9" fmla="*/ 173 h 52"/>
                <a:gd name="T10" fmla="*/ 173 w 584"/>
                <a:gd name="T11" fmla="*/ 0 h 52"/>
                <a:gd name="T12" fmla="*/ 6480 w 584"/>
                <a:gd name="T13" fmla="*/ 0 h 52"/>
                <a:gd name="T14" fmla="*/ 6653 w 584"/>
                <a:gd name="T15" fmla="*/ 173 h 52"/>
                <a:gd name="T16" fmla="*/ 6653 w 584"/>
                <a:gd name="T17" fmla="*/ 421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4" h="52">
                  <a:moveTo>
                    <a:pt x="584" y="37"/>
                  </a:moveTo>
                  <a:cubicBezTo>
                    <a:pt x="584" y="45"/>
                    <a:pt x="577" y="52"/>
                    <a:pt x="569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45"/>
                    <a:pt x="0" y="3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569" y="0"/>
                    <a:pt x="569" y="0"/>
                    <a:pt x="569" y="0"/>
                  </a:cubicBezTo>
                  <a:cubicBezTo>
                    <a:pt x="577" y="0"/>
                    <a:pt x="584" y="7"/>
                    <a:pt x="584" y="15"/>
                  </a:cubicBezTo>
                  <a:lnTo>
                    <a:pt x="584" y="37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Freeform 25">
              <a:extLst>
                <a:ext uri="{FF2B5EF4-FFF2-40B4-BE49-F238E27FC236}">
                  <a16:creationId xmlns:a16="http://schemas.microsoft.com/office/drawing/2014/main" id="{0F952A9A-4E4D-46FE-8A40-035D8F0D4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13"/>
              <a:ext cx="284" cy="72"/>
            </a:xfrm>
            <a:custGeom>
              <a:avLst/>
              <a:gdLst>
                <a:gd name="T0" fmla="*/ 1434 w 126"/>
                <a:gd name="T1" fmla="*/ 365 h 32"/>
                <a:gd name="T2" fmla="*/ 1443 w 126"/>
                <a:gd name="T3" fmla="*/ 308 h 32"/>
                <a:gd name="T4" fmla="*/ 1418 w 126"/>
                <a:gd name="T5" fmla="*/ 126 h 32"/>
                <a:gd name="T6" fmla="*/ 1296 w 126"/>
                <a:gd name="T7" fmla="*/ 0 h 32"/>
                <a:gd name="T8" fmla="*/ 147 w 126"/>
                <a:gd name="T9" fmla="*/ 0 h 32"/>
                <a:gd name="T10" fmla="*/ 25 w 126"/>
                <a:gd name="T11" fmla="*/ 126 h 32"/>
                <a:gd name="T12" fmla="*/ 0 w 126"/>
                <a:gd name="T13" fmla="*/ 308 h 32"/>
                <a:gd name="T14" fmla="*/ 11 w 126"/>
                <a:gd name="T15" fmla="*/ 365 h 32"/>
                <a:gd name="T16" fmla="*/ 1434 w 126"/>
                <a:gd name="T17" fmla="*/ 36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32">
                  <a:moveTo>
                    <a:pt x="125" y="32"/>
                  </a:moveTo>
                  <a:cubicBezTo>
                    <a:pt x="125" y="30"/>
                    <a:pt x="126" y="29"/>
                    <a:pt x="126" y="27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5"/>
                    <a:pt x="119" y="0"/>
                    <a:pt x="1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2" y="5"/>
                    <a:pt x="2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0"/>
                    <a:pt x="1" y="32"/>
                  </a:cubicBezTo>
                  <a:lnTo>
                    <a:pt x="125" y="32"/>
                  </a:ln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Freeform 26">
              <a:extLst>
                <a:ext uri="{FF2B5EF4-FFF2-40B4-BE49-F238E27FC236}">
                  <a16:creationId xmlns:a16="http://schemas.microsoft.com/office/drawing/2014/main" id="{D5CEB064-2E71-4B97-B59F-4D2350181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13"/>
              <a:ext cx="279" cy="72"/>
            </a:xfrm>
            <a:custGeom>
              <a:avLst/>
              <a:gdLst>
                <a:gd name="T0" fmla="*/ 162 w 124"/>
                <a:gd name="T1" fmla="*/ 263 h 32"/>
                <a:gd name="T2" fmla="*/ 284 w 124"/>
                <a:gd name="T3" fmla="*/ 137 h 32"/>
                <a:gd name="T4" fmla="*/ 1301 w 124"/>
                <a:gd name="T5" fmla="*/ 56 h 32"/>
                <a:gd name="T6" fmla="*/ 1413 w 124"/>
                <a:gd name="T7" fmla="*/ 126 h 32"/>
                <a:gd name="T8" fmla="*/ 1287 w 124"/>
                <a:gd name="T9" fmla="*/ 0 h 32"/>
                <a:gd name="T10" fmla="*/ 146 w 124"/>
                <a:gd name="T11" fmla="*/ 0 h 32"/>
                <a:gd name="T12" fmla="*/ 25 w 124"/>
                <a:gd name="T13" fmla="*/ 126 h 32"/>
                <a:gd name="T14" fmla="*/ 0 w 124"/>
                <a:gd name="T15" fmla="*/ 308 h 32"/>
                <a:gd name="T16" fmla="*/ 11 w 124"/>
                <a:gd name="T17" fmla="*/ 365 h 32"/>
                <a:gd name="T18" fmla="*/ 137 w 124"/>
                <a:gd name="T19" fmla="*/ 365 h 32"/>
                <a:gd name="T20" fmla="*/ 162 w 124"/>
                <a:gd name="T21" fmla="*/ 263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32">
                  <a:moveTo>
                    <a:pt x="14" y="23"/>
                  </a:moveTo>
                  <a:cubicBezTo>
                    <a:pt x="14" y="17"/>
                    <a:pt x="19" y="12"/>
                    <a:pt x="25" y="12"/>
                  </a:cubicBezTo>
                  <a:cubicBezTo>
                    <a:pt x="25" y="12"/>
                    <a:pt x="106" y="6"/>
                    <a:pt x="114" y="5"/>
                  </a:cubicBezTo>
                  <a:cubicBezTo>
                    <a:pt x="122" y="4"/>
                    <a:pt x="124" y="11"/>
                    <a:pt x="124" y="11"/>
                  </a:cubicBezTo>
                  <a:cubicBezTo>
                    <a:pt x="124" y="5"/>
                    <a:pt x="119" y="0"/>
                    <a:pt x="1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2" y="5"/>
                    <a:pt x="2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0"/>
                    <a:pt x="1" y="32"/>
                  </a:cubicBezTo>
                  <a:cubicBezTo>
                    <a:pt x="12" y="32"/>
                    <a:pt x="12" y="32"/>
                    <a:pt x="12" y="32"/>
                  </a:cubicBezTo>
                  <a:lnTo>
                    <a:pt x="14" y="23"/>
                  </a:lnTo>
                  <a:close/>
                </a:path>
              </a:pathLst>
            </a:custGeom>
            <a:solidFill>
              <a:srgbClr val="A5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Freeform 27">
              <a:extLst>
                <a:ext uri="{FF2B5EF4-FFF2-40B4-BE49-F238E27FC236}">
                  <a16:creationId xmlns:a16="http://schemas.microsoft.com/office/drawing/2014/main" id="{36AB4039-7D8F-436B-9846-2D68A752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2885"/>
              <a:ext cx="704" cy="227"/>
            </a:xfrm>
            <a:custGeom>
              <a:avLst/>
              <a:gdLst>
                <a:gd name="T0" fmla="*/ 3560 w 313"/>
                <a:gd name="T1" fmla="*/ 991 h 101"/>
                <a:gd name="T2" fmla="*/ 3405 w 313"/>
                <a:gd name="T3" fmla="*/ 1146 h 101"/>
                <a:gd name="T4" fmla="*/ 157 w 313"/>
                <a:gd name="T5" fmla="*/ 1146 h 101"/>
                <a:gd name="T6" fmla="*/ 0 w 313"/>
                <a:gd name="T7" fmla="*/ 991 h 101"/>
                <a:gd name="T8" fmla="*/ 0 w 313"/>
                <a:gd name="T9" fmla="*/ 171 h 101"/>
                <a:gd name="T10" fmla="*/ 157 w 313"/>
                <a:gd name="T11" fmla="*/ 0 h 101"/>
                <a:gd name="T12" fmla="*/ 3405 w 313"/>
                <a:gd name="T13" fmla="*/ 0 h 101"/>
                <a:gd name="T14" fmla="*/ 3560 w 313"/>
                <a:gd name="T15" fmla="*/ 171 h 101"/>
                <a:gd name="T16" fmla="*/ 3560 w 313"/>
                <a:gd name="T17" fmla="*/ 991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101">
                  <a:moveTo>
                    <a:pt x="313" y="87"/>
                  </a:moveTo>
                  <a:cubicBezTo>
                    <a:pt x="313" y="95"/>
                    <a:pt x="307" y="101"/>
                    <a:pt x="299" y="101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6" y="101"/>
                    <a:pt x="0" y="95"/>
                    <a:pt x="0" y="8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7" y="0"/>
                    <a:pt x="313" y="7"/>
                    <a:pt x="313" y="15"/>
                  </a:cubicBezTo>
                  <a:lnTo>
                    <a:pt x="313" y="87"/>
                  </a:lnTo>
                  <a:close/>
                </a:path>
              </a:pathLst>
            </a:custGeom>
            <a:solidFill>
              <a:srgbClr val="484D4E"/>
            </a:solidFill>
            <a:ln w="42863" cap="flat">
              <a:solidFill>
                <a:srgbClr val="484D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Freeform 28">
              <a:extLst>
                <a:ext uri="{FF2B5EF4-FFF2-40B4-BE49-F238E27FC236}">
                  <a16:creationId xmlns:a16="http://schemas.microsoft.com/office/drawing/2014/main" id="{D0B078FF-2AAF-43ED-9614-608E6CED6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2885"/>
              <a:ext cx="704" cy="227"/>
            </a:xfrm>
            <a:custGeom>
              <a:avLst/>
              <a:gdLst>
                <a:gd name="T0" fmla="*/ 3560 w 313"/>
                <a:gd name="T1" fmla="*/ 991 h 101"/>
                <a:gd name="T2" fmla="*/ 3405 w 313"/>
                <a:gd name="T3" fmla="*/ 1146 h 101"/>
                <a:gd name="T4" fmla="*/ 157 w 313"/>
                <a:gd name="T5" fmla="*/ 1146 h 101"/>
                <a:gd name="T6" fmla="*/ 0 w 313"/>
                <a:gd name="T7" fmla="*/ 991 h 101"/>
                <a:gd name="T8" fmla="*/ 0 w 313"/>
                <a:gd name="T9" fmla="*/ 171 h 101"/>
                <a:gd name="T10" fmla="*/ 157 w 313"/>
                <a:gd name="T11" fmla="*/ 0 h 101"/>
                <a:gd name="T12" fmla="*/ 3405 w 313"/>
                <a:gd name="T13" fmla="*/ 0 h 101"/>
                <a:gd name="T14" fmla="*/ 3560 w 313"/>
                <a:gd name="T15" fmla="*/ 171 h 101"/>
                <a:gd name="T16" fmla="*/ 3560 w 313"/>
                <a:gd name="T17" fmla="*/ 991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101">
                  <a:moveTo>
                    <a:pt x="313" y="87"/>
                  </a:moveTo>
                  <a:cubicBezTo>
                    <a:pt x="313" y="95"/>
                    <a:pt x="307" y="101"/>
                    <a:pt x="299" y="101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6" y="101"/>
                    <a:pt x="0" y="95"/>
                    <a:pt x="0" y="8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7" y="0"/>
                    <a:pt x="313" y="7"/>
                    <a:pt x="313" y="15"/>
                  </a:cubicBezTo>
                  <a:lnTo>
                    <a:pt x="313" y="87"/>
                  </a:lnTo>
                  <a:close/>
                </a:path>
              </a:pathLst>
            </a:custGeom>
            <a:solidFill>
              <a:srgbClr val="9AC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29">
              <a:extLst>
                <a:ext uri="{FF2B5EF4-FFF2-40B4-BE49-F238E27FC236}">
                  <a16:creationId xmlns:a16="http://schemas.microsoft.com/office/drawing/2014/main" id="{DAD5F767-3548-4637-8E4F-BC67482F6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043"/>
              <a:ext cx="94" cy="49"/>
            </a:xfrm>
            <a:custGeom>
              <a:avLst/>
              <a:gdLst>
                <a:gd name="T0" fmla="*/ 470 w 42"/>
                <a:gd name="T1" fmla="*/ 36 h 22"/>
                <a:gd name="T2" fmla="*/ 436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36 w 42"/>
                <a:gd name="T13" fmla="*/ 243 h 22"/>
                <a:gd name="T14" fmla="*/ 470 w 42"/>
                <a:gd name="T15" fmla="*/ 209 h 22"/>
                <a:gd name="T16" fmla="*/ 470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noFill/>
            <a:ln w="28575" cap="flat">
              <a:solidFill>
                <a:srgbClr val="484D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5" name="Freeform 30">
              <a:extLst>
                <a:ext uri="{FF2B5EF4-FFF2-40B4-BE49-F238E27FC236}">
                  <a16:creationId xmlns:a16="http://schemas.microsoft.com/office/drawing/2014/main" id="{21C738FD-3927-4A90-9FE2-696A7E08F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3043"/>
              <a:ext cx="95" cy="49"/>
            </a:xfrm>
            <a:custGeom>
              <a:avLst/>
              <a:gdLst>
                <a:gd name="T0" fmla="*/ 486 w 42"/>
                <a:gd name="T1" fmla="*/ 36 h 22"/>
                <a:gd name="T2" fmla="*/ 450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50 w 42"/>
                <a:gd name="T13" fmla="*/ 243 h 22"/>
                <a:gd name="T14" fmla="*/ 486 w 42"/>
                <a:gd name="T15" fmla="*/ 209 h 22"/>
                <a:gd name="T16" fmla="*/ 486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noFill/>
            <a:ln w="28575" cap="flat">
              <a:solidFill>
                <a:srgbClr val="484D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6" name="Freeform 31">
              <a:extLst>
                <a:ext uri="{FF2B5EF4-FFF2-40B4-BE49-F238E27FC236}">
                  <a16:creationId xmlns:a16="http://schemas.microsoft.com/office/drawing/2014/main" id="{89050936-18EF-443B-A824-39298B86D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043"/>
              <a:ext cx="94" cy="49"/>
            </a:xfrm>
            <a:custGeom>
              <a:avLst/>
              <a:gdLst>
                <a:gd name="T0" fmla="*/ 470 w 42"/>
                <a:gd name="T1" fmla="*/ 36 h 22"/>
                <a:gd name="T2" fmla="*/ 436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36 w 42"/>
                <a:gd name="T13" fmla="*/ 243 h 22"/>
                <a:gd name="T14" fmla="*/ 470 w 42"/>
                <a:gd name="T15" fmla="*/ 209 h 22"/>
                <a:gd name="T16" fmla="*/ 470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7" name="Freeform 32">
              <a:extLst>
                <a:ext uri="{FF2B5EF4-FFF2-40B4-BE49-F238E27FC236}">
                  <a16:creationId xmlns:a16="http://schemas.microsoft.com/office/drawing/2014/main" id="{7FDFECFB-71AF-4CD2-BE8C-D88962F6C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3045"/>
              <a:ext cx="90" cy="45"/>
            </a:xfrm>
            <a:custGeom>
              <a:avLst/>
              <a:gdLst>
                <a:gd name="T0" fmla="*/ 36 w 40"/>
                <a:gd name="T1" fmla="*/ 218 h 20"/>
                <a:gd name="T2" fmla="*/ 36 w 40"/>
                <a:gd name="T3" fmla="*/ 56 h 20"/>
                <a:gd name="T4" fmla="*/ 72 w 40"/>
                <a:gd name="T5" fmla="*/ 36 h 20"/>
                <a:gd name="T6" fmla="*/ 457 w 40"/>
                <a:gd name="T7" fmla="*/ 36 h 20"/>
                <a:gd name="T8" fmla="*/ 421 w 40"/>
                <a:gd name="T9" fmla="*/ 0 h 20"/>
                <a:gd name="T10" fmla="*/ 36 w 40"/>
                <a:gd name="T11" fmla="*/ 0 h 20"/>
                <a:gd name="T12" fmla="*/ 0 w 40"/>
                <a:gd name="T13" fmla="*/ 36 h 20"/>
                <a:gd name="T14" fmla="*/ 0 w 40"/>
                <a:gd name="T15" fmla="*/ 194 h 20"/>
                <a:gd name="T16" fmla="*/ 36 w 40"/>
                <a:gd name="T17" fmla="*/ 227 h 20"/>
                <a:gd name="T18" fmla="*/ 36 w 40"/>
                <a:gd name="T19" fmla="*/ 227 h 20"/>
                <a:gd name="T20" fmla="*/ 36 w 40"/>
                <a:gd name="T21" fmla="*/ 218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0">
                  <a:moveTo>
                    <a:pt x="3" y="19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6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1"/>
                    <a:pt x="38" y="0"/>
                    <a:pt x="3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8" name="Freeform 33">
              <a:extLst>
                <a:ext uri="{FF2B5EF4-FFF2-40B4-BE49-F238E27FC236}">
                  <a16:creationId xmlns:a16="http://schemas.microsoft.com/office/drawing/2014/main" id="{7417B488-F924-47D8-B057-F3C52E5C5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3043"/>
              <a:ext cx="95" cy="49"/>
            </a:xfrm>
            <a:custGeom>
              <a:avLst/>
              <a:gdLst>
                <a:gd name="T0" fmla="*/ 486 w 42"/>
                <a:gd name="T1" fmla="*/ 36 h 22"/>
                <a:gd name="T2" fmla="*/ 450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50 w 42"/>
                <a:gd name="T13" fmla="*/ 243 h 22"/>
                <a:gd name="T14" fmla="*/ 486 w 42"/>
                <a:gd name="T15" fmla="*/ 209 h 22"/>
                <a:gd name="T16" fmla="*/ 486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9" name="Oval 34">
              <a:extLst>
                <a:ext uri="{FF2B5EF4-FFF2-40B4-BE49-F238E27FC236}">
                  <a16:creationId xmlns:a16="http://schemas.microsoft.com/office/drawing/2014/main" id="{ECEE5F5F-1CCE-4717-BE1D-82C65FC3C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" y="2941"/>
              <a:ext cx="72" cy="72"/>
            </a:xfrm>
            <a:prstGeom prst="ellipse">
              <a:avLst/>
            </a:prstGeom>
            <a:noFill/>
            <a:ln w="28575">
              <a:solidFill>
                <a:srgbClr val="484D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0" name="Oval 35">
              <a:extLst>
                <a:ext uri="{FF2B5EF4-FFF2-40B4-BE49-F238E27FC236}">
                  <a16:creationId xmlns:a16="http://schemas.microsoft.com/office/drawing/2014/main" id="{20B049EC-2F2D-462D-B16D-48112EC5A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" y="2941"/>
              <a:ext cx="72" cy="72"/>
            </a:xfrm>
            <a:prstGeom prst="ellipse">
              <a:avLst/>
            </a:prstGeom>
            <a:noFill/>
            <a:ln w="28575">
              <a:solidFill>
                <a:srgbClr val="484D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1" name="Oval 36">
              <a:extLst>
                <a:ext uri="{FF2B5EF4-FFF2-40B4-BE49-F238E27FC236}">
                  <a16:creationId xmlns:a16="http://schemas.microsoft.com/office/drawing/2014/main" id="{9FF52ACC-CC81-4DFE-8E9E-F00909F71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" y="2941"/>
              <a:ext cx="72" cy="7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2" name="Freeform 37">
              <a:extLst>
                <a:ext uri="{FF2B5EF4-FFF2-40B4-BE49-F238E27FC236}">
                  <a16:creationId xmlns:a16="http://schemas.microsoft.com/office/drawing/2014/main" id="{95F8E41A-154B-490E-8A80-CDC2CA1325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" y="2440"/>
              <a:ext cx="1310" cy="274"/>
            </a:xfrm>
            <a:custGeom>
              <a:avLst/>
              <a:gdLst>
                <a:gd name="T0" fmla="*/ 0 w 582"/>
                <a:gd name="T1" fmla="*/ 1381 h 122"/>
                <a:gd name="T2" fmla="*/ 137 w 582"/>
                <a:gd name="T3" fmla="*/ 1300 h 122"/>
                <a:gd name="T4" fmla="*/ 389 w 582"/>
                <a:gd name="T5" fmla="*/ 1300 h 122"/>
                <a:gd name="T6" fmla="*/ 648 w 582"/>
                <a:gd name="T7" fmla="*/ 0 h 122"/>
                <a:gd name="T8" fmla="*/ 389 w 582"/>
                <a:gd name="T9" fmla="*/ 0 h 122"/>
                <a:gd name="T10" fmla="*/ 0 w 582"/>
                <a:gd name="T11" fmla="*/ 1381 h 122"/>
                <a:gd name="T12" fmla="*/ 6217 w 582"/>
                <a:gd name="T13" fmla="*/ 0 h 122"/>
                <a:gd name="T14" fmla="*/ 5990 w 582"/>
                <a:gd name="T15" fmla="*/ 0 h 122"/>
                <a:gd name="T16" fmla="*/ 5990 w 582"/>
                <a:gd name="T17" fmla="*/ 0 h 122"/>
                <a:gd name="T18" fmla="*/ 6246 w 582"/>
                <a:gd name="T19" fmla="*/ 1300 h 122"/>
                <a:gd name="T20" fmla="*/ 6500 w 582"/>
                <a:gd name="T21" fmla="*/ 1300 h 122"/>
                <a:gd name="T22" fmla="*/ 6638 w 582"/>
                <a:gd name="T23" fmla="*/ 1381 h 122"/>
                <a:gd name="T24" fmla="*/ 6246 w 582"/>
                <a:gd name="T25" fmla="*/ 0 h 122"/>
                <a:gd name="T26" fmla="*/ 6217 w 582"/>
                <a:gd name="T27" fmla="*/ 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2" h="122">
                  <a:moveTo>
                    <a:pt x="0" y="122"/>
                  </a:moveTo>
                  <a:cubicBezTo>
                    <a:pt x="2" y="118"/>
                    <a:pt x="7" y="115"/>
                    <a:pt x="12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0" y="122"/>
                  </a:lnTo>
                  <a:close/>
                  <a:moveTo>
                    <a:pt x="545" y="0"/>
                  </a:moveTo>
                  <a:cubicBezTo>
                    <a:pt x="525" y="0"/>
                    <a:pt x="525" y="0"/>
                    <a:pt x="525" y="0"/>
                  </a:cubicBezTo>
                  <a:cubicBezTo>
                    <a:pt x="525" y="0"/>
                    <a:pt x="525" y="0"/>
                    <a:pt x="525" y="0"/>
                  </a:cubicBezTo>
                  <a:cubicBezTo>
                    <a:pt x="548" y="115"/>
                    <a:pt x="548" y="115"/>
                    <a:pt x="548" y="115"/>
                  </a:cubicBezTo>
                  <a:cubicBezTo>
                    <a:pt x="570" y="115"/>
                    <a:pt x="570" y="115"/>
                    <a:pt x="570" y="115"/>
                  </a:cubicBezTo>
                  <a:cubicBezTo>
                    <a:pt x="575" y="115"/>
                    <a:pt x="580" y="118"/>
                    <a:pt x="582" y="122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7" y="0"/>
                    <a:pt x="546" y="0"/>
                    <a:pt x="545" y="0"/>
                  </a:cubicBezTo>
                  <a:close/>
                </a:path>
              </a:pathLst>
            </a:custGeom>
            <a:solidFill>
              <a:srgbClr val="F1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Freeform 38">
              <a:extLst>
                <a:ext uri="{FF2B5EF4-FFF2-40B4-BE49-F238E27FC236}">
                  <a16:creationId xmlns:a16="http://schemas.microsoft.com/office/drawing/2014/main" id="{43B23103-5A51-455E-AA82-5FB13BC5D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699"/>
              <a:ext cx="1053" cy="741"/>
            </a:xfrm>
            <a:custGeom>
              <a:avLst/>
              <a:gdLst>
                <a:gd name="T0" fmla="*/ 2669 w 468"/>
                <a:gd name="T1" fmla="*/ 3164 h 329"/>
                <a:gd name="T2" fmla="*/ 5330 w 468"/>
                <a:gd name="T3" fmla="*/ 3759 h 329"/>
                <a:gd name="T4" fmla="*/ 5330 w 468"/>
                <a:gd name="T5" fmla="*/ 3759 h 329"/>
                <a:gd name="T6" fmla="*/ 5330 w 468"/>
                <a:gd name="T7" fmla="*/ 0 h 329"/>
                <a:gd name="T8" fmla="*/ 0 w 468"/>
                <a:gd name="T9" fmla="*/ 0 h 329"/>
                <a:gd name="T10" fmla="*/ 0 w 468"/>
                <a:gd name="T11" fmla="*/ 3759 h 329"/>
                <a:gd name="T12" fmla="*/ 2669 w 468"/>
                <a:gd name="T13" fmla="*/ 3164 h 3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8" h="329">
                  <a:moveTo>
                    <a:pt x="234" y="277"/>
                  </a:moveTo>
                  <a:cubicBezTo>
                    <a:pt x="348" y="277"/>
                    <a:pt x="443" y="299"/>
                    <a:pt x="468" y="329"/>
                  </a:cubicBezTo>
                  <a:cubicBezTo>
                    <a:pt x="468" y="329"/>
                    <a:pt x="468" y="329"/>
                    <a:pt x="468" y="329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25" y="299"/>
                    <a:pt x="120" y="277"/>
                    <a:pt x="234" y="277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4" name="Freeform 39">
              <a:extLst>
                <a:ext uri="{FF2B5EF4-FFF2-40B4-BE49-F238E27FC236}">
                  <a16:creationId xmlns:a16="http://schemas.microsoft.com/office/drawing/2014/main" id="{FF0319E1-EC03-4CE4-8074-D42D90528F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" y="1699"/>
              <a:ext cx="1156" cy="741"/>
            </a:xfrm>
            <a:custGeom>
              <a:avLst/>
              <a:gdLst>
                <a:gd name="T0" fmla="*/ 263 w 514"/>
                <a:gd name="T1" fmla="*/ 3759 h 329"/>
                <a:gd name="T2" fmla="*/ 263 w 514"/>
                <a:gd name="T3" fmla="*/ 11 h 329"/>
                <a:gd name="T4" fmla="*/ 20 w 514"/>
                <a:gd name="T5" fmla="*/ 11 h 329"/>
                <a:gd name="T6" fmla="*/ 0 w 514"/>
                <a:gd name="T7" fmla="*/ 0 h 329"/>
                <a:gd name="T8" fmla="*/ 0 w 514"/>
                <a:gd name="T9" fmla="*/ 3759 h 329"/>
                <a:gd name="T10" fmla="*/ 9 w 514"/>
                <a:gd name="T11" fmla="*/ 3759 h 329"/>
                <a:gd name="T12" fmla="*/ 263 w 514"/>
                <a:gd name="T13" fmla="*/ 3759 h 329"/>
                <a:gd name="T14" fmla="*/ 263 w 514"/>
                <a:gd name="T15" fmla="*/ 3759 h 329"/>
                <a:gd name="T16" fmla="*/ 263 w 514"/>
                <a:gd name="T17" fmla="*/ 3759 h 329"/>
                <a:gd name="T18" fmla="*/ 263 w 514"/>
                <a:gd name="T19" fmla="*/ 3759 h 329"/>
                <a:gd name="T20" fmla="*/ 5827 w 514"/>
                <a:gd name="T21" fmla="*/ 11 h 329"/>
                <a:gd name="T22" fmla="*/ 5584 w 514"/>
                <a:gd name="T23" fmla="*/ 11 h 329"/>
                <a:gd name="T24" fmla="*/ 5584 w 514"/>
                <a:gd name="T25" fmla="*/ 3759 h 329"/>
                <a:gd name="T26" fmla="*/ 5811 w 514"/>
                <a:gd name="T27" fmla="*/ 3759 h 329"/>
                <a:gd name="T28" fmla="*/ 5847 w 514"/>
                <a:gd name="T29" fmla="*/ 3759 h 329"/>
                <a:gd name="T30" fmla="*/ 5847 w 514"/>
                <a:gd name="T31" fmla="*/ 0 h 329"/>
                <a:gd name="T32" fmla="*/ 5827 w 514"/>
                <a:gd name="T33" fmla="*/ 11 h 3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4" h="329">
                  <a:moveTo>
                    <a:pt x="23" y="329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0" y="329"/>
                    <a:pt x="1" y="329"/>
                    <a:pt x="1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lose/>
                  <a:moveTo>
                    <a:pt x="512" y="1"/>
                  </a:moveTo>
                  <a:cubicBezTo>
                    <a:pt x="491" y="1"/>
                    <a:pt x="491" y="1"/>
                    <a:pt x="491" y="1"/>
                  </a:cubicBezTo>
                  <a:cubicBezTo>
                    <a:pt x="491" y="329"/>
                    <a:pt x="491" y="329"/>
                    <a:pt x="491" y="329"/>
                  </a:cubicBezTo>
                  <a:cubicBezTo>
                    <a:pt x="511" y="329"/>
                    <a:pt x="511" y="329"/>
                    <a:pt x="511" y="329"/>
                  </a:cubicBezTo>
                  <a:cubicBezTo>
                    <a:pt x="512" y="329"/>
                    <a:pt x="513" y="329"/>
                    <a:pt x="514" y="329"/>
                  </a:cubicBezTo>
                  <a:cubicBezTo>
                    <a:pt x="514" y="0"/>
                    <a:pt x="514" y="0"/>
                    <a:pt x="514" y="0"/>
                  </a:cubicBezTo>
                  <a:cubicBezTo>
                    <a:pt x="513" y="1"/>
                    <a:pt x="512" y="1"/>
                    <a:pt x="512" y="1"/>
                  </a:cubicBezTo>
                  <a:close/>
                </a:path>
              </a:pathLst>
            </a:custGeom>
            <a:solidFill>
              <a:srgbClr val="D8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5" name="Freeform 40">
              <a:extLst>
                <a:ext uri="{FF2B5EF4-FFF2-40B4-BE49-F238E27FC236}">
                  <a16:creationId xmlns:a16="http://schemas.microsoft.com/office/drawing/2014/main" id="{349E1827-0A00-47E5-8570-F664E165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3292"/>
              <a:ext cx="108" cy="45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7 h 20"/>
                <a:gd name="T4" fmla="*/ 275 w 48"/>
                <a:gd name="T5" fmla="*/ 227 h 20"/>
                <a:gd name="T6" fmla="*/ 547 w 48"/>
                <a:gd name="T7" fmla="*/ 117 h 20"/>
                <a:gd name="T8" fmla="*/ 547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11" y="20"/>
                    <a:pt x="24" y="20"/>
                  </a:cubicBezTo>
                  <a:cubicBezTo>
                    <a:pt x="37" y="20"/>
                    <a:pt x="48" y="16"/>
                    <a:pt x="48" y="1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6" name="Freeform 41">
              <a:extLst>
                <a:ext uri="{FF2B5EF4-FFF2-40B4-BE49-F238E27FC236}">
                  <a16:creationId xmlns:a16="http://schemas.microsoft.com/office/drawing/2014/main" id="{27934DA9-2701-4766-A2BF-E0EAE90EA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3292"/>
              <a:ext cx="108" cy="45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7 h 20"/>
                <a:gd name="T4" fmla="*/ 275 w 48"/>
                <a:gd name="T5" fmla="*/ 227 h 20"/>
                <a:gd name="T6" fmla="*/ 547 w 48"/>
                <a:gd name="T7" fmla="*/ 117 h 20"/>
                <a:gd name="T8" fmla="*/ 547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11" y="20"/>
                    <a:pt x="24" y="20"/>
                  </a:cubicBezTo>
                  <a:cubicBezTo>
                    <a:pt x="37" y="20"/>
                    <a:pt x="48" y="16"/>
                    <a:pt x="48" y="1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7" name="Freeform 42">
              <a:extLst>
                <a:ext uri="{FF2B5EF4-FFF2-40B4-BE49-F238E27FC236}">
                  <a16:creationId xmlns:a16="http://schemas.microsoft.com/office/drawing/2014/main" id="{9FC3384B-2817-4F80-8372-FDC1BEDFA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366"/>
              <a:ext cx="628" cy="192"/>
            </a:xfrm>
            <a:custGeom>
              <a:avLst/>
              <a:gdLst>
                <a:gd name="T0" fmla="*/ 0 w 279"/>
                <a:gd name="T1" fmla="*/ 980 h 85"/>
                <a:gd name="T2" fmla="*/ 101 w 279"/>
                <a:gd name="T3" fmla="*/ 230 h 85"/>
                <a:gd name="T4" fmla="*/ 284 w 279"/>
                <a:gd name="T5" fmla="*/ 0 h 85"/>
                <a:gd name="T6" fmla="*/ 3183 w 279"/>
                <a:gd name="T7" fmla="*/ 0 h 85"/>
                <a:gd name="T8" fmla="*/ 344 w 279"/>
                <a:gd name="T9" fmla="*/ 210 h 85"/>
                <a:gd name="T10" fmla="*/ 0 w 279"/>
                <a:gd name="T11" fmla="*/ 980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9" h="85">
                  <a:moveTo>
                    <a:pt x="0" y="85"/>
                  </a:moveTo>
                  <a:cubicBezTo>
                    <a:pt x="0" y="85"/>
                    <a:pt x="9" y="31"/>
                    <a:pt x="9" y="20"/>
                  </a:cubicBezTo>
                  <a:cubicBezTo>
                    <a:pt x="9" y="8"/>
                    <a:pt x="12" y="0"/>
                    <a:pt x="25" y="0"/>
                  </a:cubicBezTo>
                  <a:cubicBezTo>
                    <a:pt x="38" y="0"/>
                    <a:pt x="261" y="0"/>
                    <a:pt x="279" y="0"/>
                  </a:cubicBezTo>
                  <a:cubicBezTo>
                    <a:pt x="245" y="4"/>
                    <a:pt x="44" y="4"/>
                    <a:pt x="30" y="18"/>
                  </a:cubicBezTo>
                  <a:cubicBezTo>
                    <a:pt x="20" y="28"/>
                    <a:pt x="5" y="34"/>
                    <a:pt x="0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8" name="Freeform 43">
              <a:extLst>
                <a:ext uri="{FF2B5EF4-FFF2-40B4-BE49-F238E27FC236}">
                  <a16:creationId xmlns:a16="http://schemas.microsoft.com/office/drawing/2014/main" id="{C028D887-05B0-4370-B7A7-3651C075C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364"/>
              <a:ext cx="448" cy="203"/>
            </a:xfrm>
            <a:custGeom>
              <a:avLst/>
              <a:gdLst>
                <a:gd name="T0" fmla="*/ 2272 w 199"/>
                <a:gd name="T1" fmla="*/ 1033 h 90"/>
                <a:gd name="T2" fmla="*/ 2179 w 199"/>
                <a:gd name="T3" fmla="*/ 255 h 90"/>
                <a:gd name="T4" fmla="*/ 1972 w 199"/>
                <a:gd name="T5" fmla="*/ 11 h 90"/>
                <a:gd name="T6" fmla="*/ 0 w 199"/>
                <a:gd name="T7" fmla="*/ 11 h 90"/>
                <a:gd name="T8" fmla="*/ 1916 w 199"/>
                <a:gd name="T9" fmla="*/ 162 h 90"/>
                <a:gd name="T10" fmla="*/ 2272 w 199"/>
                <a:gd name="T11" fmla="*/ 1033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90">
                  <a:moveTo>
                    <a:pt x="199" y="90"/>
                  </a:moveTo>
                  <a:cubicBezTo>
                    <a:pt x="199" y="90"/>
                    <a:pt x="193" y="33"/>
                    <a:pt x="191" y="22"/>
                  </a:cubicBezTo>
                  <a:cubicBezTo>
                    <a:pt x="188" y="8"/>
                    <a:pt x="185" y="1"/>
                    <a:pt x="173" y="1"/>
                  </a:cubicBezTo>
                  <a:cubicBezTo>
                    <a:pt x="160" y="1"/>
                    <a:pt x="18" y="1"/>
                    <a:pt x="0" y="1"/>
                  </a:cubicBezTo>
                  <a:cubicBezTo>
                    <a:pt x="33" y="5"/>
                    <a:pt x="155" y="0"/>
                    <a:pt x="168" y="14"/>
                  </a:cubicBezTo>
                  <a:cubicBezTo>
                    <a:pt x="179" y="24"/>
                    <a:pt x="189" y="34"/>
                    <a:pt x="199" y="90"/>
                  </a:cubicBezTo>
                  <a:close/>
                </a:path>
              </a:pathLst>
            </a:custGeom>
            <a:solidFill>
              <a:srgbClr val="D2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9" name="Freeform 44">
              <a:extLst>
                <a:ext uri="{FF2B5EF4-FFF2-40B4-BE49-F238E27FC236}">
                  <a16:creationId xmlns:a16="http://schemas.microsoft.com/office/drawing/2014/main" id="{C746D906-DD4F-4C5A-90E4-CECE3E44F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2973"/>
              <a:ext cx="57" cy="54"/>
            </a:xfrm>
            <a:custGeom>
              <a:avLst/>
              <a:gdLst>
                <a:gd name="T0" fmla="*/ 0 w 25"/>
                <a:gd name="T1" fmla="*/ 254 h 24"/>
                <a:gd name="T2" fmla="*/ 260 w 25"/>
                <a:gd name="T3" fmla="*/ 0 h 24"/>
                <a:gd name="T4" fmla="*/ 0 w 25"/>
                <a:gd name="T5" fmla="*/ 25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4">
                  <a:moveTo>
                    <a:pt x="0" y="22"/>
                  </a:moveTo>
                  <a:cubicBezTo>
                    <a:pt x="15" y="22"/>
                    <a:pt x="22" y="15"/>
                    <a:pt x="22" y="0"/>
                  </a:cubicBezTo>
                  <a:cubicBezTo>
                    <a:pt x="25" y="12"/>
                    <a:pt x="20" y="24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0" name="Freeform 45">
              <a:extLst>
                <a:ext uri="{FF2B5EF4-FFF2-40B4-BE49-F238E27FC236}">
                  <a16:creationId xmlns:a16="http://schemas.microsoft.com/office/drawing/2014/main" id="{609E440D-5336-46AD-A51A-B8D324C90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944"/>
              <a:ext cx="50" cy="60"/>
            </a:xfrm>
            <a:custGeom>
              <a:avLst/>
              <a:gdLst>
                <a:gd name="T0" fmla="*/ 57 w 22"/>
                <a:gd name="T1" fmla="*/ 178 h 27"/>
                <a:gd name="T2" fmla="*/ 223 w 22"/>
                <a:gd name="T3" fmla="*/ 36 h 27"/>
                <a:gd name="T4" fmla="*/ 259 w 22"/>
                <a:gd name="T5" fmla="*/ 36 h 27"/>
                <a:gd name="T6" fmla="*/ 166 w 22"/>
                <a:gd name="T7" fmla="*/ 0 h 27"/>
                <a:gd name="T8" fmla="*/ 0 w 22"/>
                <a:gd name="T9" fmla="*/ 153 h 27"/>
                <a:gd name="T10" fmla="*/ 130 w 22"/>
                <a:gd name="T11" fmla="*/ 296 h 27"/>
                <a:gd name="T12" fmla="*/ 57 w 22"/>
                <a:gd name="T13" fmla="*/ 17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7">
                  <a:moveTo>
                    <a:pt x="5" y="16"/>
                  </a:moveTo>
                  <a:cubicBezTo>
                    <a:pt x="5" y="9"/>
                    <a:pt x="12" y="3"/>
                    <a:pt x="19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0" y="1"/>
                    <a:pt x="17" y="0"/>
                    <a:pt x="14" y="0"/>
                  </a:cubicBezTo>
                  <a:cubicBezTo>
                    <a:pt x="7" y="0"/>
                    <a:pt x="0" y="7"/>
                    <a:pt x="0" y="14"/>
                  </a:cubicBezTo>
                  <a:cubicBezTo>
                    <a:pt x="0" y="21"/>
                    <a:pt x="5" y="26"/>
                    <a:pt x="11" y="27"/>
                  </a:cubicBezTo>
                  <a:cubicBezTo>
                    <a:pt x="8" y="25"/>
                    <a:pt x="5" y="21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1" name="Oval 46">
              <a:extLst>
                <a:ext uri="{FF2B5EF4-FFF2-40B4-BE49-F238E27FC236}">
                  <a16:creationId xmlns:a16="http://schemas.microsoft.com/office/drawing/2014/main" id="{88F2D36C-A868-4083-83B9-8F4372230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" y="2910"/>
              <a:ext cx="29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2" name="Oval 47">
              <a:extLst>
                <a:ext uri="{FF2B5EF4-FFF2-40B4-BE49-F238E27FC236}">
                  <a16:creationId xmlns:a16="http://schemas.microsoft.com/office/drawing/2014/main" id="{8CBA9B13-7C01-4C30-A8A7-A71F40652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" y="2917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3" name="Oval 48">
              <a:extLst>
                <a:ext uri="{FF2B5EF4-FFF2-40B4-BE49-F238E27FC236}">
                  <a16:creationId xmlns:a16="http://schemas.microsoft.com/office/drawing/2014/main" id="{AF251C05-7D51-40DF-89AD-A99E711D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" y="2941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4" name="Freeform 49">
              <a:extLst>
                <a:ext uri="{FF2B5EF4-FFF2-40B4-BE49-F238E27FC236}">
                  <a16:creationId xmlns:a16="http://schemas.microsoft.com/office/drawing/2014/main" id="{BAC11793-C9EA-46E7-BF9D-33AEFA5A43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" y="2885"/>
              <a:ext cx="704" cy="227"/>
            </a:xfrm>
            <a:custGeom>
              <a:avLst/>
              <a:gdLst>
                <a:gd name="T0" fmla="*/ 3540 w 313"/>
                <a:gd name="T1" fmla="*/ 81 h 101"/>
                <a:gd name="T2" fmla="*/ 3540 w 313"/>
                <a:gd name="T3" fmla="*/ 81 h 101"/>
                <a:gd name="T4" fmla="*/ 3540 w 313"/>
                <a:gd name="T5" fmla="*/ 65 h 101"/>
                <a:gd name="T6" fmla="*/ 3527 w 313"/>
                <a:gd name="T7" fmla="*/ 65 h 101"/>
                <a:gd name="T8" fmla="*/ 3405 w 313"/>
                <a:gd name="T9" fmla="*/ 0 h 101"/>
                <a:gd name="T10" fmla="*/ 157 w 313"/>
                <a:gd name="T11" fmla="*/ 0 h 101"/>
                <a:gd name="T12" fmla="*/ 0 w 313"/>
                <a:gd name="T13" fmla="*/ 171 h 101"/>
                <a:gd name="T14" fmla="*/ 0 w 313"/>
                <a:gd name="T15" fmla="*/ 991 h 101"/>
                <a:gd name="T16" fmla="*/ 36 w 313"/>
                <a:gd name="T17" fmla="*/ 1081 h 101"/>
                <a:gd name="T18" fmla="*/ 36 w 313"/>
                <a:gd name="T19" fmla="*/ 1090 h 101"/>
                <a:gd name="T20" fmla="*/ 45 w 313"/>
                <a:gd name="T21" fmla="*/ 1101 h 101"/>
                <a:gd name="T22" fmla="*/ 45 w 313"/>
                <a:gd name="T23" fmla="*/ 1101 h 101"/>
                <a:gd name="T24" fmla="*/ 56 w 313"/>
                <a:gd name="T25" fmla="*/ 1110 h 101"/>
                <a:gd name="T26" fmla="*/ 65 w 313"/>
                <a:gd name="T27" fmla="*/ 1126 h 101"/>
                <a:gd name="T28" fmla="*/ 65 w 313"/>
                <a:gd name="T29" fmla="*/ 1126 h 101"/>
                <a:gd name="T30" fmla="*/ 157 w 313"/>
                <a:gd name="T31" fmla="*/ 1146 h 101"/>
                <a:gd name="T32" fmla="*/ 3405 w 313"/>
                <a:gd name="T33" fmla="*/ 1146 h 101"/>
                <a:gd name="T34" fmla="*/ 3560 w 313"/>
                <a:gd name="T35" fmla="*/ 991 h 101"/>
                <a:gd name="T36" fmla="*/ 3560 w 313"/>
                <a:gd name="T37" fmla="*/ 171 h 101"/>
                <a:gd name="T38" fmla="*/ 3540 w 313"/>
                <a:gd name="T39" fmla="*/ 81 h 101"/>
                <a:gd name="T40" fmla="*/ 3297 w 313"/>
                <a:gd name="T41" fmla="*/ 1081 h 101"/>
                <a:gd name="T42" fmla="*/ 400 w 313"/>
                <a:gd name="T43" fmla="*/ 1081 h 101"/>
                <a:gd name="T44" fmla="*/ 373 w 313"/>
                <a:gd name="T45" fmla="*/ 1065 h 101"/>
                <a:gd name="T46" fmla="*/ 126 w 313"/>
                <a:gd name="T47" fmla="*/ 1011 h 101"/>
                <a:gd name="T48" fmla="*/ 65 w 313"/>
                <a:gd name="T49" fmla="*/ 728 h 101"/>
                <a:gd name="T50" fmla="*/ 65 w 313"/>
                <a:gd name="T51" fmla="*/ 728 h 101"/>
                <a:gd name="T52" fmla="*/ 65 w 313"/>
                <a:gd name="T53" fmla="*/ 227 h 101"/>
                <a:gd name="T54" fmla="*/ 227 w 313"/>
                <a:gd name="T55" fmla="*/ 65 h 101"/>
                <a:gd name="T56" fmla="*/ 3243 w 313"/>
                <a:gd name="T57" fmla="*/ 65 h 101"/>
                <a:gd name="T58" fmla="*/ 3414 w 313"/>
                <a:gd name="T59" fmla="*/ 110 h 101"/>
                <a:gd name="T60" fmla="*/ 3471 w 313"/>
                <a:gd name="T61" fmla="*/ 353 h 101"/>
                <a:gd name="T62" fmla="*/ 3471 w 313"/>
                <a:gd name="T63" fmla="*/ 910 h 101"/>
                <a:gd name="T64" fmla="*/ 3297 w 313"/>
                <a:gd name="T65" fmla="*/ 1081 h 1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3" h="101">
                  <a:moveTo>
                    <a:pt x="311" y="7"/>
                  </a:moveTo>
                  <a:cubicBezTo>
                    <a:pt x="311" y="7"/>
                    <a:pt x="311" y="7"/>
                    <a:pt x="311" y="7"/>
                  </a:cubicBezTo>
                  <a:cubicBezTo>
                    <a:pt x="311" y="7"/>
                    <a:pt x="311" y="7"/>
                    <a:pt x="311" y="6"/>
                  </a:cubicBezTo>
                  <a:cubicBezTo>
                    <a:pt x="311" y="6"/>
                    <a:pt x="310" y="6"/>
                    <a:pt x="310" y="6"/>
                  </a:cubicBezTo>
                  <a:cubicBezTo>
                    <a:pt x="308" y="2"/>
                    <a:pt x="303" y="0"/>
                    <a:pt x="29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0"/>
                    <a:pt x="1" y="93"/>
                    <a:pt x="3" y="95"/>
                  </a:cubicBezTo>
                  <a:cubicBezTo>
                    <a:pt x="3" y="95"/>
                    <a:pt x="3" y="96"/>
                    <a:pt x="3" y="96"/>
                  </a:cubicBezTo>
                  <a:cubicBezTo>
                    <a:pt x="3" y="96"/>
                    <a:pt x="3" y="96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5" y="98"/>
                    <a:pt x="6" y="98"/>
                    <a:pt x="6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9" y="100"/>
                    <a:pt x="11" y="101"/>
                    <a:pt x="14" y="101"/>
                  </a:cubicBezTo>
                  <a:cubicBezTo>
                    <a:pt x="299" y="101"/>
                    <a:pt x="299" y="101"/>
                    <a:pt x="299" y="101"/>
                  </a:cubicBezTo>
                  <a:cubicBezTo>
                    <a:pt x="307" y="101"/>
                    <a:pt x="313" y="95"/>
                    <a:pt x="313" y="87"/>
                  </a:cubicBezTo>
                  <a:cubicBezTo>
                    <a:pt x="313" y="15"/>
                    <a:pt x="313" y="15"/>
                    <a:pt x="313" y="15"/>
                  </a:cubicBezTo>
                  <a:cubicBezTo>
                    <a:pt x="313" y="12"/>
                    <a:pt x="312" y="9"/>
                    <a:pt x="311" y="7"/>
                  </a:cubicBezTo>
                  <a:close/>
                  <a:moveTo>
                    <a:pt x="290" y="95"/>
                  </a:moveTo>
                  <a:cubicBezTo>
                    <a:pt x="35" y="95"/>
                    <a:pt x="35" y="95"/>
                    <a:pt x="35" y="95"/>
                  </a:cubicBezTo>
                  <a:cubicBezTo>
                    <a:pt x="34" y="94"/>
                    <a:pt x="34" y="94"/>
                    <a:pt x="33" y="94"/>
                  </a:cubicBezTo>
                  <a:cubicBezTo>
                    <a:pt x="17" y="94"/>
                    <a:pt x="14" y="92"/>
                    <a:pt x="11" y="89"/>
                  </a:cubicBezTo>
                  <a:cubicBezTo>
                    <a:pt x="7" y="86"/>
                    <a:pt x="6" y="7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2"/>
                    <a:pt x="12" y="6"/>
                    <a:pt x="20" y="6"/>
                  </a:cubicBezTo>
                  <a:cubicBezTo>
                    <a:pt x="285" y="6"/>
                    <a:pt x="285" y="6"/>
                    <a:pt x="285" y="6"/>
                  </a:cubicBezTo>
                  <a:cubicBezTo>
                    <a:pt x="295" y="6"/>
                    <a:pt x="297" y="8"/>
                    <a:pt x="300" y="10"/>
                  </a:cubicBezTo>
                  <a:cubicBezTo>
                    <a:pt x="303" y="13"/>
                    <a:pt x="304" y="22"/>
                    <a:pt x="305" y="31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5" y="88"/>
                    <a:pt x="298" y="95"/>
                    <a:pt x="290" y="95"/>
                  </a:cubicBezTo>
                  <a:close/>
                </a:path>
              </a:pathLst>
            </a:custGeom>
            <a:solidFill>
              <a:srgbClr val="6CB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5" name="Freeform 50">
              <a:extLst>
                <a:ext uri="{FF2B5EF4-FFF2-40B4-BE49-F238E27FC236}">
                  <a16:creationId xmlns:a16="http://schemas.microsoft.com/office/drawing/2014/main" id="{F35B9ABD-FE66-4628-94F5-AB89CD3A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955"/>
              <a:ext cx="608" cy="144"/>
            </a:xfrm>
            <a:custGeom>
              <a:avLst/>
              <a:gdLst>
                <a:gd name="T0" fmla="*/ 3083 w 270"/>
                <a:gd name="T1" fmla="*/ 0 h 64"/>
                <a:gd name="T2" fmla="*/ 3083 w 270"/>
                <a:gd name="T3" fmla="*/ 11 h 64"/>
                <a:gd name="T4" fmla="*/ 3083 w 270"/>
                <a:gd name="T5" fmla="*/ 558 h 64"/>
                <a:gd name="T6" fmla="*/ 2912 w 270"/>
                <a:gd name="T7" fmla="*/ 729 h 64"/>
                <a:gd name="T8" fmla="*/ 0 w 270"/>
                <a:gd name="T9" fmla="*/ 729 h 64"/>
                <a:gd name="T10" fmla="*/ 2799 w 270"/>
                <a:gd name="T11" fmla="*/ 673 h 64"/>
                <a:gd name="T12" fmla="*/ 3038 w 270"/>
                <a:gd name="T13" fmla="*/ 547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0" h="64">
                  <a:moveTo>
                    <a:pt x="270" y="0"/>
                  </a:moveTo>
                  <a:cubicBezTo>
                    <a:pt x="270" y="1"/>
                    <a:pt x="270" y="1"/>
                    <a:pt x="270" y="1"/>
                  </a:cubicBezTo>
                  <a:cubicBezTo>
                    <a:pt x="270" y="49"/>
                    <a:pt x="270" y="49"/>
                    <a:pt x="270" y="49"/>
                  </a:cubicBezTo>
                  <a:cubicBezTo>
                    <a:pt x="270" y="57"/>
                    <a:pt x="263" y="64"/>
                    <a:pt x="255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236" y="60"/>
                    <a:pt x="245" y="59"/>
                  </a:cubicBezTo>
                  <a:cubicBezTo>
                    <a:pt x="254" y="58"/>
                    <a:pt x="264" y="59"/>
                    <a:pt x="266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6" name="Freeform 51">
              <a:extLst>
                <a:ext uri="{FF2B5EF4-FFF2-40B4-BE49-F238E27FC236}">
                  <a16:creationId xmlns:a16="http://schemas.microsoft.com/office/drawing/2014/main" id="{BB9411BF-AF9E-4713-B90E-BBFFEE380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869"/>
              <a:ext cx="18" cy="234"/>
            </a:xfrm>
            <a:custGeom>
              <a:avLst/>
              <a:gdLst>
                <a:gd name="T0" fmla="*/ 0 w 8"/>
                <a:gd name="T1" fmla="*/ 0 h 104"/>
                <a:gd name="T2" fmla="*/ 0 w 8"/>
                <a:gd name="T3" fmla="*/ 101 h 104"/>
                <a:gd name="T4" fmla="*/ 81 w 8"/>
                <a:gd name="T5" fmla="*/ 1186 h 104"/>
                <a:gd name="T6" fmla="*/ 81 w 8"/>
                <a:gd name="T7" fmla="*/ 1186 h 104"/>
                <a:gd name="T8" fmla="*/ 92 w 8"/>
                <a:gd name="T9" fmla="*/ 1130 h 104"/>
                <a:gd name="T10" fmla="*/ 92 w 8"/>
                <a:gd name="T11" fmla="*/ 146 h 104"/>
                <a:gd name="T12" fmla="*/ 0 w 8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04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8" y="102"/>
                    <a:pt x="8" y="101"/>
                    <a:pt x="8" y="9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7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48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Freeform 52">
              <a:extLst>
                <a:ext uri="{FF2B5EF4-FFF2-40B4-BE49-F238E27FC236}">
                  <a16:creationId xmlns:a16="http://schemas.microsoft.com/office/drawing/2014/main" id="{F83FE82D-3000-4858-9F01-E132FEFD2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881"/>
              <a:ext cx="63" cy="94"/>
            </a:xfrm>
            <a:custGeom>
              <a:avLst/>
              <a:gdLst>
                <a:gd name="T0" fmla="*/ 0 w 28"/>
                <a:gd name="T1" fmla="*/ 45 h 42"/>
                <a:gd name="T2" fmla="*/ 275 w 28"/>
                <a:gd name="T3" fmla="*/ 246 h 42"/>
                <a:gd name="T4" fmla="*/ 320 w 28"/>
                <a:gd name="T5" fmla="*/ 145 h 42"/>
                <a:gd name="T6" fmla="*/ 284 w 28"/>
                <a:gd name="T7" fmla="*/ 20 h 42"/>
                <a:gd name="T8" fmla="*/ 207 w 28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0" y="4"/>
                  </a:moveTo>
                  <a:cubicBezTo>
                    <a:pt x="10" y="4"/>
                    <a:pt x="22" y="1"/>
                    <a:pt x="24" y="22"/>
                  </a:cubicBezTo>
                  <a:cubicBezTo>
                    <a:pt x="26" y="42"/>
                    <a:pt x="28" y="13"/>
                    <a:pt x="28" y="1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8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Freeform 53">
              <a:extLst>
                <a:ext uri="{FF2B5EF4-FFF2-40B4-BE49-F238E27FC236}">
                  <a16:creationId xmlns:a16="http://schemas.microsoft.com/office/drawing/2014/main" id="{2237BC65-38E9-47E7-892E-4E714321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3045"/>
              <a:ext cx="88" cy="45"/>
            </a:xfrm>
            <a:custGeom>
              <a:avLst/>
              <a:gdLst>
                <a:gd name="T0" fmla="*/ 36 w 39"/>
                <a:gd name="T1" fmla="*/ 218 h 20"/>
                <a:gd name="T2" fmla="*/ 36 w 39"/>
                <a:gd name="T3" fmla="*/ 56 h 20"/>
                <a:gd name="T4" fmla="*/ 72 w 39"/>
                <a:gd name="T5" fmla="*/ 36 h 20"/>
                <a:gd name="T6" fmla="*/ 449 w 39"/>
                <a:gd name="T7" fmla="*/ 36 h 20"/>
                <a:gd name="T8" fmla="*/ 422 w 39"/>
                <a:gd name="T9" fmla="*/ 0 h 20"/>
                <a:gd name="T10" fmla="*/ 36 w 39"/>
                <a:gd name="T11" fmla="*/ 0 h 20"/>
                <a:gd name="T12" fmla="*/ 0 w 39"/>
                <a:gd name="T13" fmla="*/ 36 h 20"/>
                <a:gd name="T14" fmla="*/ 0 w 39"/>
                <a:gd name="T15" fmla="*/ 194 h 20"/>
                <a:gd name="T16" fmla="*/ 36 w 39"/>
                <a:gd name="T17" fmla="*/ 227 h 20"/>
                <a:gd name="T18" fmla="*/ 36 w 39"/>
                <a:gd name="T19" fmla="*/ 227 h 20"/>
                <a:gd name="T20" fmla="*/ 36 w 39"/>
                <a:gd name="T21" fmla="*/ 218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20">
                  <a:moveTo>
                    <a:pt x="3" y="19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6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1"/>
                    <a:pt x="38" y="0"/>
                    <a:pt x="3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9" name="Freeform 54">
              <a:extLst>
                <a:ext uri="{FF2B5EF4-FFF2-40B4-BE49-F238E27FC236}">
                  <a16:creationId xmlns:a16="http://schemas.microsoft.com/office/drawing/2014/main" id="{64815944-E064-4D99-9279-F5B79E97B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3067"/>
              <a:ext cx="77" cy="36"/>
            </a:xfrm>
            <a:custGeom>
              <a:avLst/>
              <a:gdLst>
                <a:gd name="T0" fmla="*/ 0 w 34"/>
                <a:gd name="T1" fmla="*/ 173 h 16"/>
                <a:gd name="T2" fmla="*/ 303 w 34"/>
                <a:gd name="T3" fmla="*/ 173 h 16"/>
                <a:gd name="T4" fmla="*/ 369 w 34"/>
                <a:gd name="T5" fmla="*/ 92 h 16"/>
                <a:gd name="T6" fmla="*/ 369 w 34"/>
                <a:gd name="T7" fmla="*/ 0 h 16"/>
                <a:gd name="T8" fmla="*/ 385 w 34"/>
                <a:gd name="T9" fmla="*/ 117 h 16"/>
                <a:gd name="T10" fmla="*/ 324 w 34"/>
                <a:gd name="T11" fmla="*/ 182 h 16"/>
                <a:gd name="T12" fmla="*/ 0 w 34"/>
                <a:gd name="T13" fmla="*/ 17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6">
                  <a:moveTo>
                    <a:pt x="0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31" y="15"/>
                    <a:pt x="32" y="10"/>
                    <a:pt x="32" y="8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4" y="15"/>
                    <a:pt x="28" y="16"/>
                  </a:cubicBezTo>
                  <a:cubicBezTo>
                    <a:pt x="22" y="16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0" name="Freeform 55">
              <a:extLst>
                <a:ext uri="{FF2B5EF4-FFF2-40B4-BE49-F238E27FC236}">
                  <a16:creationId xmlns:a16="http://schemas.microsoft.com/office/drawing/2014/main" id="{68646871-CE15-4092-9ABD-9F75658EC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3067"/>
              <a:ext cx="76" cy="36"/>
            </a:xfrm>
            <a:custGeom>
              <a:avLst/>
              <a:gdLst>
                <a:gd name="T0" fmla="*/ 0 w 34"/>
                <a:gd name="T1" fmla="*/ 173 h 16"/>
                <a:gd name="T2" fmla="*/ 291 w 34"/>
                <a:gd name="T3" fmla="*/ 173 h 16"/>
                <a:gd name="T4" fmla="*/ 360 w 34"/>
                <a:gd name="T5" fmla="*/ 92 h 16"/>
                <a:gd name="T6" fmla="*/ 360 w 34"/>
                <a:gd name="T7" fmla="*/ 0 h 16"/>
                <a:gd name="T8" fmla="*/ 369 w 34"/>
                <a:gd name="T9" fmla="*/ 117 h 16"/>
                <a:gd name="T10" fmla="*/ 315 w 34"/>
                <a:gd name="T11" fmla="*/ 182 h 16"/>
                <a:gd name="T12" fmla="*/ 0 w 34"/>
                <a:gd name="T13" fmla="*/ 17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6">
                  <a:moveTo>
                    <a:pt x="0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31" y="15"/>
                    <a:pt x="32" y="10"/>
                    <a:pt x="32" y="8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4" y="15"/>
                    <a:pt x="28" y="16"/>
                  </a:cubicBezTo>
                  <a:cubicBezTo>
                    <a:pt x="22" y="16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1" name="Freeform 56">
              <a:extLst>
                <a:ext uri="{FF2B5EF4-FFF2-40B4-BE49-F238E27FC236}">
                  <a16:creationId xmlns:a16="http://schemas.microsoft.com/office/drawing/2014/main" id="{1AEA8C13-108C-42C7-86DA-F18B4F45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505"/>
              <a:ext cx="828" cy="146"/>
            </a:xfrm>
            <a:custGeom>
              <a:avLst/>
              <a:gdLst>
                <a:gd name="T0" fmla="*/ 4192 w 368"/>
                <a:gd name="T1" fmla="*/ 36 h 65"/>
                <a:gd name="T2" fmla="*/ 4192 w 368"/>
                <a:gd name="T3" fmla="*/ 0 h 65"/>
                <a:gd name="T4" fmla="*/ 2097 w 368"/>
                <a:gd name="T5" fmla="*/ 672 h 65"/>
                <a:gd name="T6" fmla="*/ 0 w 368"/>
                <a:gd name="T7" fmla="*/ 0 h 65"/>
                <a:gd name="T8" fmla="*/ 0 w 368"/>
                <a:gd name="T9" fmla="*/ 36 h 65"/>
                <a:gd name="T10" fmla="*/ 2097 w 368"/>
                <a:gd name="T11" fmla="*/ 737 h 65"/>
                <a:gd name="T12" fmla="*/ 4192 w 368"/>
                <a:gd name="T13" fmla="*/ 36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8" h="65">
                  <a:moveTo>
                    <a:pt x="368" y="3"/>
                  </a:moveTo>
                  <a:cubicBezTo>
                    <a:pt x="368" y="2"/>
                    <a:pt x="368" y="1"/>
                    <a:pt x="368" y="0"/>
                  </a:cubicBezTo>
                  <a:cubicBezTo>
                    <a:pt x="363" y="33"/>
                    <a:pt x="283" y="59"/>
                    <a:pt x="184" y="59"/>
                  </a:cubicBezTo>
                  <a:cubicBezTo>
                    <a:pt x="85" y="59"/>
                    <a:pt x="5" y="33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8"/>
                    <a:pt x="82" y="65"/>
                    <a:pt x="184" y="65"/>
                  </a:cubicBezTo>
                  <a:cubicBezTo>
                    <a:pt x="286" y="65"/>
                    <a:pt x="368" y="38"/>
                    <a:pt x="368" y="3"/>
                  </a:cubicBezTo>
                  <a:close/>
                </a:path>
              </a:pathLst>
            </a:custGeom>
            <a:solidFill>
              <a:srgbClr val="252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2" name="Freeform 57">
              <a:extLst>
                <a:ext uri="{FF2B5EF4-FFF2-40B4-BE49-F238E27FC236}">
                  <a16:creationId xmlns:a16="http://schemas.microsoft.com/office/drawing/2014/main" id="{8960FCF3-9E3E-4D15-B980-EE213F51D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525"/>
              <a:ext cx="418" cy="144"/>
            </a:xfrm>
            <a:custGeom>
              <a:avLst/>
              <a:gdLst>
                <a:gd name="T0" fmla="*/ 2090 w 186"/>
                <a:gd name="T1" fmla="*/ 0 h 64"/>
                <a:gd name="T2" fmla="*/ 0 w 186"/>
                <a:gd name="T3" fmla="*/ 709 h 64"/>
                <a:gd name="T4" fmla="*/ 2090 w 186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64">
                  <a:moveTo>
                    <a:pt x="184" y="0"/>
                  </a:moveTo>
                  <a:cubicBezTo>
                    <a:pt x="184" y="34"/>
                    <a:pt x="102" y="62"/>
                    <a:pt x="0" y="62"/>
                  </a:cubicBezTo>
                  <a:cubicBezTo>
                    <a:pt x="58" y="64"/>
                    <a:pt x="186" y="55"/>
                    <a:pt x="1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3" name="Freeform 58">
              <a:extLst>
                <a:ext uri="{FF2B5EF4-FFF2-40B4-BE49-F238E27FC236}">
                  <a16:creationId xmlns:a16="http://schemas.microsoft.com/office/drawing/2014/main" id="{40549C08-2827-48ED-B28A-D7AE8FA5D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1600"/>
              <a:ext cx="1244" cy="70"/>
            </a:xfrm>
            <a:custGeom>
              <a:avLst/>
              <a:gdLst>
                <a:gd name="T0" fmla="*/ 9 w 553"/>
                <a:gd name="T1" fmla="*/ 348 h 31"/>
                <a:gd name="T2" fmla="*/ 0 w 553"/>
                <a:gd name="T3" fmla="*/ 230 h 31"/>
                <a:gd name="T4" fmla="*/ 171 w 553"/>
                <a:gd name="T5" fmla="*/ 0 h 31"/>
                <a:gd name="T6" fmla="*/ 6294 w 553"/>
                <a:gd name="T7" fmla="*/ 0 h 31"/>
                <a:gd name="T8" fmla="*/ 292 w 553"/>
                <a:gd name="T9" fmla="*/ 81 h 31"/>
                <a:gd name="T10" fmla="*/ 9 w 553"/>
                <a:gd name="T11" fmla="*/ 348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3" h="31">
                  <a:moveTo>
                    <a:pt x="1" y="30"/>
                  </a:moveTo>
                  <a:cubicBezTo>
                    <a:pt x="1" y="30"/>
                    <a:pt x="0" y="31"/>
                    <a:pt x="0" y="20"/>
                  </a:cubicBezTo>
                  <a:cubicBezTo>
                    <a:pt x="0" y="8"/>
                    <a:pt x="3" y="0"/>
                    <a:pt x="15" y="0"/>
                  </a:cubicBezTo>
                  <a:cubicBezTo>
                    <a:pt x="28" y="0"/>
                    <a:pt x="536" y="0"/>
                    <a:pt x="553" y="0"/>
                  </a:cubicBezTo>
                  <a:cubicBezTo>
                    <a:pt x="520" y="4"/>
                    <a:pt x="42" y="4"/>
                    <a:pt x="26" y="7"/>
                  </a:cubicBezTo>
                  <a:cubicBezTo>
                    <a:pt x="12" y="10"/>
                    <a:pt x="4" y="17"/>
                    <a:pt x="1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4" name="Freeform 59">
              <a:extLst>
                <a:ext uri="{FF2B5EF4-FFF2-40B4-BE49-F238E27FC236}">
                  <a16:creationId xmlns:a16="http://schemas.microsoft.com/office/drawing/2014/main" id="{502FD462-994F-47E2-BC96-2C786D36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618"/>
              <a:ext cx="1246" cy="70"/>
            </a:xfrm>
            <a:custGeom>
              <a:avLst/>
              <a:gdLst>
                <a:gd name="T0" fmla="*/ 6282 w 554"/>
                <a:gd name="T1" fmla="*/ 11 h 31"/>
                <a:gd name="T2" fmla="*/ 6302 w 554"/>
                <a:gd name="T3" fmla="*/ 126 h 31"/>
                <a:gd name="T4" fmla="*/ 6120 w 554"/>
                <a:gd name="T5" fmla="*/ 357 h 31"/>
                <a:gd name="T6" fmla="*/ 0 w 554"/>
                <a:gd name="T7" fmla="*/ 357 h 31"/>
                <a:gd name="T8" fmla="*/ 5994 w 554"/>
                <a:gd name="T9" fmla="*/ 275 h 31"/>
                <a:gd name="T10" fmla="*/ 6282 w 554"/>
                <a:gd name="T11" fmla="*/ 11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4" h="31">
                  <a:moveTo>
                    <a:pt x="552" y="1"/>
                  </a:moveTo>
                  <a:cubicBezTo>
                    <a:pt x="552" y="1"/>
                    <a:pt x="554" y="0"/>
                    <a:pt x="554" y="11"/>
                  </a:cubicBezTo>
                  <a:cubicBezTo>
                    <a:pt x="554" y="23"/>
                    <a:pt x="550" y="31"/>
                    <a:pt x="538" y="31"/>
                  </a:cubicBezTo>
                  <a:cubicBezTo>
                    <a:pt x="525" y="31"/>
                    <a:pt x="18" y="31"/>
                    <a:pt x="0" y="31"/>
                  </a:cubicBezTo>
                  <a:cubicBezTo>
                    <a:pt x="33" y="27"/>
                    <a:pt x="511" y="27"/>
                    <a:pt x="527" y="24"/>
                  </a:cubicBezTo>
                  <a:cubicBezTo>
                    <a:pt x="541" y="21"/>
                    <a:pt x="549" y="14"/>
                    <a:pt x="552" y="1"/>
                  </a:cubicBezTo>
                  <a:close/>
                </a:path>
              </a:pathLst>
            </a:custGeom>
            <a:solidFill>
              <a:srgbClr val="BB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5" name="Freeform 60">
              <a:extLst>
                <a:ext uri="{FF2B5EF4-FFF2-40B4-BE49-F238E27FC236}">
                  <a16:creationId xmlns:a16="http://schemas.microsoft.com/office/drawing/2014/main" id="{1ACCB1E1-CC0E-40AE-A5B3-23061E12B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699"/>
              <a:ext cx="1053" cy="741"/>
            </a:xfrm>
            <a:custGeom>
              <a:avLst/>
              <a:gdLst>
                <a:gd name="T0" fmla="*/ 0 w 468"/>
                <a:gd name="T1" fmla="*/ 0 h 329"/>
                <a:gd name="T2" fmla="*/ 0 w 468"/>
                <a:gd name="T3" fmla="*/ 3759 h 329"/>
                <a:gd name="T4" fmla="*/ 81 w 468"/>
                <a:gd name="T5" fmla="*/ 3687 h 329"/>
                <a:gd name="T6" fmla="*/ 81 w 468"/>
                <a:gd name="T7" fmla="*/ 3687 h 329"/>
                <a:gd name="T8" fmla="*/ 137 w 468"/>
                <a:gd name="T9" fmla="*/ 3642 h 329"/>
                <a:gd name="T10" fmla="*/ 162 w 468"/>
                <a:gd name="T11" fmla="*/ 3633 h 329"/>
                <a:gd name="T12" fmla="*/ 182 w 468"/>
                <a:gd name="T13" fmla="*/ 3613 h 329"/>
                <a:gd name="T14" fmla="*/ 207 w 468"/>
                <a:gd name="T15" fmla="*/ 3597 h 329"/>
                <a:gd name="T16" fmla="*/ 227 w 468"/>
                <a:gd name="T17" fmla="*/ 3586 h 329"/>
                <a:gd name="T18" fmla="*/ 263 w 468"/>
                <a:gd name="T19" fmla="*/ 3577 h 329"/>
                <a:gd name="T20" fmla="*/ 284 w 468"/>
                <a:gd name="T21" fmla="*/ 3552 h 329"/>
                <a:gd name="T22" fmla="*/ 320 w 468"/>
                <a:gd name="T23" fmla="*/ 3541 h 329"/>
                <a:gd name="T24" fmla="*/ 344 w 468"/>
                <a:gd name="T25" fmla="*/ 3532 h 329"/>
                <a:gd name="T26" fmla="*/ 401 w 468"/>
                <a:gd name="T27" fmla="*/ 3505 h 329"/>
                <a:gd name="T28" fmla="*/ 2669 w 468"/>
                <a:gd name="T29" fmla="*/ 3164 h 329"/>
                <a:gd name="T30" fmla="*/ 4385 w 468"/>
                <a:gd name="T31" fmla="*/ 3338 h 329"/>
                <a:gd name="T32" fmla="*/ 1301 w 468"/>
                <a:gd name="T33" fmla="*/ 2867 h 329"/>
                <a:gd name="T34" fmla="*/ 673 w 468"/>
                <a:gd name="T35" fmla="*/ 1313 h 329"/>
                <a:gd name="T36" fmla="*/ 4237 w 468"/>
                <a:gd name="T37" fmla="*/ 309 h 329"/>
                <a:gd name="T38" fmla="*/ 5148 w 468"/>
                <a:gd name="T39" fmla="*/ 1086 h 329"/>
                <a:gd name="T40" fmla="*/ 5330 w 468"/>
                <a:gd name="T41" fmla="*/ 3759 h 329"/>
                <a:gd name="T42" fmla="*/ 5330 w 468"/>
                <a:gd name="T43" fmla="*/ 0 h 329"/>
                <a:gd name="T44" fmla="*/ 0 w 468"/>
                <a:gd name="T45" fmla="*/ 0 h 3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68" h="329">
                  <a:moveTo>
                    <a:pt x="0" y="0"/>
                  </a:moveTo>
                  <a:cubicBezTo>
                    <a:pt x="0" y="329"/>
                    <a:pt x="0" y="329"/>
                    <a:pt x="0" y="329"/>
                  </a:cubicBezTo>
                  <a:cubicBezTo>
                    <a:pt x="2" y="327"/>
                    <a:pt x="4" y="325"/>
                    <a:pt x="7" y="323"/>
                  </a:cubicBezTo>
                  <a:cubicBezTo>
                    <a:pt x="7" y="323"/>
                    <a:pt x="7" y="323"/>
                    <a:pt x="7" y="323"/>
                  </a:cubicBezTo>
                  <a:cubicBezTo>
                    <a:pt x="8" y="322"/>
                    <a:pt x="10" y="320"/>
                    <a:pt x="12" y="319"/>
                  </a:cubicBezTo>
                  <a:cubicBezTo>
                    <a:pt x="13" y="318"/>
                    <a:pt x="13" y="318"/>
                    <a:pt x="14" y="318"/>
                  </a:cubicBezTo>
                  <a:cubicBezTo>
                    <a:pt x="14" y="317"/>
                    <a:pt x="15" y="317"/>
                    <a:pt x="16" y="316"/>
                  </a:cubicBezTo>
                  <a:cubicBezTo>
                    <a:pt x="17" y="316"/>
                    <a:pt x="17" y="316"/>
                    <a:pt x="18" y="315"/>
                  </a:cubicBezTo>
                  <a:cubicBezTo>
                    <a:pt x="19" y="315"/>
                    <a:pt x="19" y="314"/>
                    <a:pt x="20" y="314"/>
                  </a:cubicBezTo>
                  <a:cubicBezTo>
                    <a:pt x="21" y="313"/>
                    <a:pt x="22" y="313"/>
                    <a:pt x="23" y="313"/>
                  </a:cubicBezTo>
                  <a:cubicBezTo>
                    <a:pt x="23" y="312"/>
                    <a:pt x="24" y="312"/>
                    <a:pt x="25" y="311"/>
                  </a:cubicBezTo>
                  <a:cubicBezTo>
                    <a:pt x="26" y="311"/>
                    <a:pt x="27" y="310"/>
                    <a:pt x="28" y="310"/>
                  </a:cubicBezTo>
                  <a:cubicBezTo>
                    <a:pt x="29" y="310"/>
                    <a:pt x="29" y="309"/>
                    <a:pt x="30" y="309"/>
                  </a:cubicBezTo>
                  <a:cubicBezTo>
                    <a:pt x="31" y="308"/>
                    <a:pt x="33" y="308"/>
                    <a:pt x="35" y="307"/>
                  </a:cubicBezTo>
                  <a:cubicBezTo>
                    <a:pt x="78" y="289"/>
                    <a:pt x="151" y="277"/>
                    <a:pt x="234" y="277"/>
                  </a:cubicBezTo>
                  <a:cubicBezTo>
                    <a:pt x="291" y="277"/>
                    <a:pt x="344" y="283"/>
                    <a:pt x="385" y="292"/>
                  </a:cubicBezTo>
                  <a:cubicBezTo>
                    <a:pt x="329" y="264"/>
                    <a:pt x="176" y="256"/>
                    <a:pt x="114" y="251"/>
                  </a:cubicBezTo>
                  <a:cubicBezTo>
                    <a:pt x="48" y="246"/>
                    <a:pt x="54" y="179"/>
                    <a:pt x="59" y="115"/>
                  </a:cubicBezTo>
                  <a:cubicBezTo>
                    <a:pt x="64" y="52"/>
                    <a:pt x="125" y="27"/>
                    <a:pt x="372" y="27"/>
                  </a:cubicBezTo>
                  <a:cubicBezTo>
                    <a:pt x="412" y="27"/>
                    <a:pt x="449" y="44"/>
                    <a:pt x="452" y="95"/>
                  </a:cubicBezTo>
                  <a:cubicBezTo>
                    <a:pt x="455" y="141"/>
                    <a:pt x="468" y="329"/>
                    <a:pt x="468" y="329"/>
                  </a:cubicBezTo>
                  <a:cubicBezTo>
                    <a:pt x="468" y="0"/>
                    <a:pt x="468" y="0"/>
                    <a:pt x="46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2C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6" name="Freeform 61">
              <a:extLst>
                <a:ext uri="{FF2B5EF4-FFF2-40B4-BE49-F238E27FC236}">
                  <a16:creationId xmlns:a16="http://schemas.microsoft.com/office/drawing/2014/main" id="{DA9311D8-5E78-496F-B943-FE912BE25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699"/>
              <a:ext cx="1053" cy="741"/>
            </a:xfrm>
            <a:custGeom>
              <a:avLst/>
              <a:gdLst>
                <a:gd name="T0" fmla="*/ 0 w 468"/>
                <a:gd name="T1" fmla="*/ 3759 h 329"/>
                <a:gd name="T2" fmla="*/ 1118 w 468"/>
                <a:gd name="T3" fmla="*/ 3302 h 329"/>
                <a:gd name="T4" fmla="*/ 1139 w 468"/>
                <a:gd name="T5" fmla="*/ 3277 h 329"/>
                <a:gd name="T6" fmla="*/ 389 w 468"/>
                <a:gd name="T7" fmla="*/ 3277 h 329"/>
                <a:gd name="T8" fmla="*/ 275 w 468"/>
                <a:gd name="T9" fmla="*/ 2034 h 329"/>
                <a:gd name="T10" fmla="*/ 365 w 468"/>
                <a:gd name="T11" fmla="*/ 376 h 329"/>
                <a:gd name="T12" fmla="*/ 3089 w 468"/>
                <a:gd name="T13" fmla="*/ 117 h 329"/>
                <a:gd name="T14" fmla="*/ 4901 w 468"/>
                <a:gd name="T15" fmla="*/ 117 h 329"/>
                <a:gd name="T16" fmla="*/ 5330 w 468"/>
                <a:gd name="T17" fmla="*/ 1167 h 329"/>
                <a:gd name="T18" fmla="*/ 5330 w 468"/>
                <a:gd name="T19" fmla="*/ 0 h 329"/>
                <a:gd name="T20" fmla="*/ 0 w 468"/>
                <a:gd name="T21" fmla="*/ 0 h 329"/>
                <a:gd name="T22" fmla="*/ 0 w 468"/>
                <a:gd name="T23" fmla="*/ 3759 h 3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8" h="329">
                  <a:moveTo>
                    <a:pt x="0" y="329"/>
                  </a:moveTo>
                  <a:cubicBezTo>
                    <a:pt x="14" y="313"/>
                    <a:pt x="50" y="298"/>
                    <a:pt x="98" y="289"/>
                  </a:cubicBezTo>
                  <a:cubicBezTo>
                    <a:pt x="100" y="287"/>
                    <a:pt x="100" y="287"/>
                    <a:pt x="100" y="287"/>
                  </a:cubicBezTo>
                  <a:cubicBezTo>
                    <a:pt x="79" y="288"/>
                    <a:pt x="50" y="286"/>
                    <a:pt x="34" y="287"/>
                  </a:cubicBezTo>
                  <a:cubicBezTo>
                    <a:pt x="26" y="287"/>
                    <a:pt x="24" y="235"/>
                    <a:pt x="24" y="178"/>
                  </a:cubicBezTo>
                  <a:cubicBezTo>
                    <a:pt x="24" y="122"/>
                    <a:pt x="23" y="54"/>
                    <a:pt x="32" y="33"/>
                  </a:cubicBezTo>
                  <a:cubicBezTo>
                    <a:pt x="42" y="13"/>
                    <a:pt x="120" y="10"/>
                    <a:pt x="271" y="10"/>
                  </a:cubicBezTo>
                  <a:cubicBezTo>
                    <a:pt x="430" y="10"/>
                    <a:pt x="430" y="10"/>
                    <a:pt x="430" y="10"/>
                  </a:cubicBezTo>
                  <a:cubicBezTo>
                    <a:pt x="465" y="10"/>
                    <a:pt x="465" y="76"/>
                    <a:pt x="468" y="102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29"/>
                  </a:lnTo>
                  <a:close/>
                </a:path>
              </a:pathLst>
            </a:custGeom>
            <a:solidFill>
              <a:srgbClr val="94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62">
              <a:extLst>
                <a:ext uri="{FF2B5EF4-FFF2-40B4-BE49-F238E27FC236}">
                  <a16:creationId xmlns:a16="http://schemas.microsoft.com/office/drawing/2014/main" id="{079C9470-5EE2-4825-A20E-DE7275AEB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325"/>
              <a:ext cx="407" cy="151"/>
            </a:xfrm>
            <a:custGeom>
              <a:avLst/>
              <a:gdLst>
                <a:gd name="T0" fmla="*/ 1977 w 181"/>
                <a:gd name="T1" fmla="*/ 685 h 67"/>
                <a:gd name="T2" fmla="*/ 2057 w 181"/>
                <a:gd name="T3" fmla="*/ 620 h 67"/>
                <a:gd name="T4" fmla="*/ 2057 w 181"/>
                <a:gd name="T5" fmla="*/ 527 h 67"/>
                <a:gd name="T6" fmla="*/ 0 w 181"/>
                <a:gd name="T7" fmla="*/ 0 h 67"/>
                <a:gd name="T8" fmla="*/ 56 w 181"/>
                <a:gd name="T9" fmla="*/ 45 h 67"/>
                <a:gd name="T10" fmla="*/ 1511 w 181"/>
                <a:gd name="T11" fmla="*/ 345 h 67"/>
                <a:gd name="T12" fmla="*/ 1977 w 181"/>
                <a:gd name="T13" fmla="*/ 685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67">
                  <a:moveTo>
                    <a:pt x="174" y="60"/>
                  </a:moveTo>
                  <a:cubicBezTo>
                    <a:pt x="175" y="67"/>
                    <a:pt x="181" y="54"/>
                    <a:pt x="181" y="54"/>
                  </a:cubicBezTo>
                  <a:cubicBezTo>
                    <a:pt x="181" y="54"/>
                    <a:pt x="181" y="50"/>
                    <a:pt x="181" y="46"/>
                  </a:cubicBezTo>
                  <a:cubicBezTo>
                    <a:pt x="154" y="23"/>
                    <a:pt x="85" y="5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6" y="7"/>
                    <a:pt x="104" y="19"/>
                    <a:pt x="133" y="30"/>
                  </a:cubicBezTo>
                  <a:cubicBezTo>
                    <a:pt x="162" y="41"/>
                    <a:pt x="174" y="53"/>
                    <a:pt x="174" y="60"/>
                  </a:cubicBezTo>
                  <a:close/>
                </a:path>
              </a:pathLst>
            </a:custGeom>
            <a:solidFill>
              <a:srgbClr val="76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Freeform 63">
              <a:extLst>
                <a:ext uri="{FF2B5EF4-FFF2-40B4-BE49-F238E27FC236}">
                  <a16:creationId xmlns:a16="http://schemas.microsoft.com/office/drawing/2014/main" id="{0DE719BE-E3B0-4652-B4FE-530CBD836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471"/>
              <a:ext cx="657" cy="115"/>
            </a:xfrm>
            <a:custGeom>
              <a:avLst/>
              <a:gdLst>
                <a:gd name="T0" fmla="*/ 1665 w 292"/>
                <a:gd name="T1" fmla="*/ 539 h 51"/>
                <a:gd name="T2" fmla="*/ 11 w 292"/>
                <a:gd name="T3" fmla="*/ 0 h 51"/>
                <a:gd name="T4" fmla="*/ 0 w 292"/>
                <a:gd name="T5" fmla="*/ 25 h 51"/>
                <a:gd name="T6" fmla="*/ 1665 w 292"/>
                <a:gd name="T7" fmla="*/ 584 h 51"/>
                <a:gd name="T8" fmla="*/ 3326 w 292"/>
                <a:gd name="T9" fmla="*/ 25 h 51"/>
                <a:gd name="T10" fmla="*/ 3326 w 292"/>
                <a:gd name="T11" fmla="*/ 0 h 51"/>
                <a:gd name="T12" fmla="*/ 1665 w 292"/>
                <a:gd name="T13" fmla="*/ 53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2" h="51">
                  <a:moveTo>
                    <a:pt x="146" y="47"/>
                  </a:moveTo>
                  <a:cubicBezTo>
                    <a:pt x="68" y="47"/>
                    <a:pt x="4" y="26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0"/>
                    <a:pt x="66" y="51"/>
                    <a:pt x="146" y="51"/>
                  </a:cubicBezTo>
                  <a:cubicBezTo>
                    <a:pt x="226" y="51"/>
                    <a:pt x="292" y="30"/>
                    <a:pt x="292" y="2"/>
                  </a:cubicBezTo>
                  <a:cubicBezTo>
                    <a:pt x="292" y="2"/>
                    <a:pt x="292" y="1"/>
                    <a:pt x="292" y="0"/>
                  </a:cubicBezTo>
                  <a:cubicBezTo>
                    <a:pt x="288" y="26"/>
                    <a:pt x="224" y="47"/>
                    <a:pt x="146" y="47"/>
                  </a:cubicBezTo>
                  <a:close/>
                </a:path>
              </a:pathLst>
            </a:custGeom>
            <a:solidFill>
              <a:srgbClr val="6F7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9" name="Freeform 64">
              <a:extLst>
                <a:ext uri="{FF2B5EF4-FFF2-40B4-BE49-F238E27FC236}">
                  <a16:creationId xmlns:a16="http://schemas.microsoft.com/office/drawing/2014/main" id="{94B9F1E4-2462-4C23-B451-6E537D484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383"/>
              <a:ext cx="140" cy="156"/>
            </a:xfrm>
            <a:custGeom>
              <a:avLst/>
              <a:gdLst>
                <a:gd name="T0" fmla="*/ 705 w 62"/>
                <a:gd name="T1" fmla="*/ 357 h 69"/>
                <a:gd name="T2" fmla="*/ 312 w 62"/>
                <a:gd name="T3" fmla="*/ 0 h 69"/>
                <a:gd name="T4" fmla="*/ 300 w 62"/>
                <a:gd name="T5" fmla="*/ 0 h 69"/>
                <a:gd name="T6" fmla="*/ 657 w 62"/>
                <a:gd name="T7" fmla="*/ 405 h 69"/>
                <a:gd name="T8" fmla="*/ 102 w 62"/>
                <a:gd name="T9" fmla="*/ 762 h 69"/>
                <a:gd name="T10" fmla="*/ 72 w 62"/>
                <a:gd name="T11" fmla="*/ 798 h 69"/>
                <a:gd name="T12" fmla="*/ 705 w 62"/>
                <a:gd name="T13" fmla="*/ 357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69">
                  <a:moveTo>
                    <a:pt x="61" y="31"/>
                  </a:moveTo>
                  <a:cubicBezTo>
                    <a:pt x="61" y="20"/>
                    <a:pt x="48" y="9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3"/>
                    <a:pt x="62" y="21"/>
                    <a:pt x="57" y="35"/>
                  </a:cubicBezTo>
                  <a:cubicBezTo>
                    <a:pt x="51" y="49"/>
                    <a:pt x="30" y="62"/>
                    <a:pt x="9" y="66"/>
                  </a:cubicBezTo>
                  <a:cubicBezTo>
                    <a:pt x="0" y="68"/>
                    <a:pt x="1" y="69"/>
                    <a:pt x="6" y="69"/>
                  </a:cubicBezTo>
                  <a:cubicBezTo>
                    <a:pt x="39" y="61"/>
                    <a:pt x="61" y="47"/>
                    <a:pt x="6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0" name="Freeform 65">
              <a:extLst>
                <a:ext uri="{FF2B5EF4-FFF2-40B4-BE49-F238E27FC236}">
                  <a16:creationId xmlns:a16="http://schemas.microsoft.com/office/drawing/2014/main" id="{F79741BB-F374-4172-A782-EDC406AB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708"/>
              <a:ext cx="36" cy="340"/>
            </a:xfrm>
            <a:custGeom>
              <a:avLst/>
              <a:gdLst>
                <a:gd name="T0" fmla="*/ 0 w 36"/>
                <a:gd name="T1" fmla="*/ 0 h 340"/>
                <a:gd name="T2" fmla="*/ 36 w 36"/>
                <a:gd name="T3" fmla="*/ 0 h 340"/>
                <a:gd name="T4" fmla="*/ 36 w 36"/>
                <a:gd name="T5" fmla="*/ 340 h 340"/>
                <a:gd name="T6" fmla="*/ 0 w 36"/>
                <a:gd name="T7" fmla="*/ 7 h 340"/>
                <a:gd name="T8" fmla="*/ 0 w 36"/>
                <a:gd name="T9" fmla="*/ 0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0">
                  <a:moveTo>
                    <a:pt x="0" y="0"/>
                  </a:moveTo>
                  <a:lnTo>
                    <a:pt x="36" y="0"/>
                  </a:lnTo>
                  <a:lnTo>
                    <a:pt x="36" y="34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C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Freeform 66">
              <a:extLst>
                <a:ext uri="{FF2B5EF4-FFF2-40B4-BE49-F238E27FC236}">
                  <a16:creationId xmlns:a16="http://schemas.microsoft.com/office/drawing/2014/main" id="{F78318CE-E044-4C84-89AF-5BD5DC406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708"/>
              <a:ext cx="36" cy="340"/>
            </a:xfrm>
            <a:custGeom>
              <a:avLst/>
              <a:gdLst>
                <a:gd name="T0" fmla="*/ 0 w 36"/>
                <a:gd name="T1" fmla="*/ 0 h 340"/>
                <a:gd name="T2" fmla="*/ 36 w 36"/>
                <a:gd name="T3" fmla="*/ 0 h 340"/>
                <a:gd name="T4" fmla="*/ 36 w 36"/>
                <a:gd name="T5" fmla="*/ 340 h 340"/>
                <a:gd name="T6" fmla="*/ 0 w 36"/>
                <a:gd name="T7" fmla="*/ 7 h 3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40">
                  <a:moveTo>
                    <a:pt x="0" y="0"/>
                  </a:moveTo>
                  <a:lnTo>
                    <a:pt x="36" y="0"/>
                  </a:lnTo>
                  <a:lnTo>
                    <a:pt x="36" y="340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Freeform 67">
              <a:extLst>
                <a:ext uri="{FF2B5EF4-FFF2-40B4-BE49-F238E27FC236}">
                  <a16:creationId xmlns:a16="http://schemas.microsoft.com/office/drawing/2014/main" id="{1F731934-917B-4DEE-97E2-DD93B9A2B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708"/>
              <a:ext cx="36" cy="340"/>
            </a:xfrm>
            <a:custGeom>
              <a:avLst/>
              <a:gdLst>
                <a:gd name="T0" fmla="*/ 0 w 36"/>
                <a:gd name="T1" fmla="*/ 0 h 340"/>
                <a:gd name="T2" fmla="*/ 36 w 36"/>
                <a:gd name="T3" fmla="*/ 0 h 340"/>
                <a:gd name="T4" fmla="*/ 36 w 36"/>
                <a:gd name="T5" fmla="*/ 340 h 340"/>
                <a:gd name="T6" fmla="*/ 0 w 36"/>
                <a:gd name="T7" fmla="*/ 7 h 340"/>
                <a:gd name="T8" fmla="*/ 0 w 36"/>
                <a:gd name="T9" fmla="*/ 0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0">
                  <a:moveTo>
                    <a:pt x="0" y="0"/>
                  </a:moveTo>
                  <a:lnTo>
                    <a:pt x="36" y="0"/>
                  </a:lnTo>
                  <a:lnTo>
                    <a:pt x="36" y="34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C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Freeform 68">
              <a:extLst>
                <a:ext uri="{FF2B5EF4-FFF2-40B4-BE49-F238E27FC236}">
                  <a16:creationId xmlns:a16="http://schemas.microsoft.com/office/drawing/2014/main" id="{F7E13DCB-8AD7-469E-A04E-0C2A86B96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708"/>
              <a:ext cx="36" cy="340"/>
            </a:xfrm>
            <a:custGeom>
              <a:avLst/>
              <a:gdLst>
                <a:gd name="T0" fmla="*/ 0 w 36"/>
                <a:gd name="T1" fmla="*/ 0 h 340"/>
                <a:gd name="T2" fmla="*/ 36 w 36"/>
                <a:gd name="T3" fmla="*/ 0 h 340"/>
                <a:gd name="T4" fmla="*/ 36 w 36"/>
                <a:gd name="T5" fmla="*/ 340 h 340"/>
                <a:gd name="T6" fmla="*/ 0 w 36"/>
                <a:gd name="T7" fmla="*/ 7 h 3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40">
                  <a:moveTo>
                    <a:pt x="0" y="0"/>
                  </a:moveTo>
                  <a:lnTo>
                    <a:pt x="36" y="0"/>
                  </a:lnTo>
                  <a:lnTo>
                    <a:pt x="36" y="340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4" name="Freeform 69">
              <a:extLst>
                <a:ext uri="{FF2B5EF4-FFF2-40B4-BE49-F238E27FC236}">
                  <a16:creationId xmlns:a16="http://schemas.microsoft.com/office/drawing/2014/main" id="{0CBFD959-658C-45B4-A76A-4F4BB0414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2453"/>
              <a:ext cx="79" cy="207"/>
            </a:xfrm>
            <a:custGeom>
              <a:avLst/>
              <a:gdLst>
                <a:gd name="T0" fmla="*/ 79 w 79"/>
                <a:gd name="T1" fmla="*/ 0 h 207"/>
                <a:gd name="T2" fmla="*/ 56 w 79"/>
                <a:gd name="T3" fmla="*/ 0 h 207"/>
                <a:gd name="T4" fmla="*/ 0 w 79"/>
                <a:gd name="T5" fmla="*/ 207 h 207"/>
                <a:gd name="T6" fmla="*/ 79 w 79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07">
                  <a:moveTo>
                    <a:pt x="79" y="0"/>
                  </a:moveTo>
                  <a:lnTo>
                    <a:pt x="56" y="0"/>
                  </a:lnTo>
                  <a:lnTo>
                    <a:pt x="0" y="207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5" name="Freeform 70">
              <a:extLst>
                <a:ext uri="{FF2B5EF4-FFF2-40B4-BE49-F238E27FC236}">
                  <a16:creationId xmlns:a16="http://schemas.microsoft.com/office/drawing/2014/main" id="{5E499216-DEF4-4ED3-940A-F453C673F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2453"/>
              <a:ext cx="79" cy="207"/>
            </a:xfrm>
            <a:custGeom>
              <a:avLst/>
              <a:gdLst>
                <a:gd name="T0" fmla="*/ 79 w 79"/>
                <a:gd name="T1" fmla="*/ 0 h 207"/>
                <a:gd name="T2" fmla="*/ 56 w 79"/>
                <a:gd name="T3" fmla="*/ 0 h 207"/>
                <a:gd name="T4" fmla="*/ 0 w 79"/>
                <a:gd name="T5" fmla="*/ 207 h 2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207">
                  <a:moveTo>
                    <a:pt x="79" y="0"/>
                  </a:moveTo>
                  <a:lnTo>
                    <a:pt x="56" y="0"/>
                  </a:lnTo>
                  <a:lnTo>
                    <a:pt x="0" y="2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6" name="Freeform 71">
              <a:extLst>
                <a:ext uri="{FF2B5EF4-FFF2-40B4-BE49-F238E27FC236}">
                  <a16:creationId xmlns:a16="http://schemas.microsoft.com/office/drawing/2014/main" id="{CE72E0AA-7F8C-4E94-98D9-307CEE638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455"/>
              <a:ext cx="81" cy="201"/>
            </a:xfrm>
            <a:custGeom>
              <a:avLst/>
              <a:gdLst>
                <a:gd name="T0" fmla="*/ 0 w 81"/>
                <a:gd name="T1" fmla="*/ 0 h 201"/>
                <a:gd name="T2" fmla="*/ 27 w 81"/>
                <a:gd name="T3" fmla="*/ 0 h 201"/>
                <a:gd name="T4" fmla="*/ 81 w 81"/>
                <a:gd name="T5" fmla="*/ 201 h 201"/>
                <a:gd name="T6" fmla="*/ 0 w 81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201">
                  <a:moveTo>
                    <a:pt x="0" y="0"/>
                  </a:moveTo>
                  <a:lnTo>
                    <a:pt x="27" y="0"/>
                  </a:lnTo>
                  <a:lnTo>
                    <a:pt x="81" y="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Freeform 72">
              <a:extLst>
                <a:ext uri="{FF2B5EF4-FFF2-40B4-BE49-F238E27FC236}">
                  <a16:creationId xmlns:a16="http://schemas.microsoft.com/office/drawing/2014/main" id="{1CBFED21-EADA-43AD-A266-32A68BA6C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455"/>
              <a:ext cx="81" cy="201"/>
            </a:xfrm>
            <a:custGeom>
              <a:avLst/>
              <a:gdLst>
                <a:gd name="T0" fmla="*/ 0 w 81"/>
                <a:gd name="T1" fmla="*/ 0 h 201"/>
                <a:gd name="T2" fmla="*/ 27 w 81"/>
                <a:gd name="T3" fmla="*/ 0 h 201"/>
                <a:gd name="T4" fmla="*/ 81 w 81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01">
                  <a:moveTo>
                    <a:pt x="0" y="0"/>
                  </a:moveTo>
                  <a:lnTo>
                    <a:pt x="27" y="0"/>
                  </a:lnTo>
                  <a:lnTo>
                    <a:pt x="81" y="20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8" name="Freeform 73">
              <a:extLst>
                <a:ext uri="{FF2B5EF4-FFF2-40B4-BE49-F238E27FC236}">
                  <a16:creationId xmlns:a16="http://schemas.microsoft.com/office/drawing/2014/main" id="{22CFF637-10BF-4D7A-A68E-ED7AC4657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505"/>
              <a:ext cx="828" cy="146"/>
            </a:xfrm>
            <a:custGeom>
              <a:avLst/>
              <a:gdLst>
                <a:gd name="T0" fmla="*/ 4192 w 368"/>
                <a:gd name="T1" fmla="*/ 36 h 65"/>
                <a:gd name="T2" fmla="*/ 4192 w 368"/>
                <a:gd name="T3" fmla="*/ 0 h 65"/>
                <a:gd name="T4" fmla="*/ 2097 w 368"/>
                <a:gd name="T5" fmla="*/ 672 h 65"/>
                <a:gd name="T6" fmla="*/ 0 w 368"/>
                <a:gd name="T7" fmla="*/ 0 h 65"/>
                <a:gd name="T8" fmla="*/ 0 w 368"/>
                <a:gd name="T9" fmla="*/ 36 h 65"/>
                <a:gd name="T10" fmla="*/ 2097 w 368"/>
                <a:gd name="T11" fmla="*/ 737 h 65"/>
                <a:gd name="T12" fmla="*/ 4192 w 368"/>
                <a:gd name="T13" fmla="*/ 36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8" h="65">
                  <a:moveTo>
                    <a:pt x="368" y="3"/>
                  </a:moveTo>
                  <a:cubicBezTo>
                    <a:pt x="368" y="2"/>
                    <a:pt x="368" y="1"/>
                    <a:pt x="368" y="0"/>
                  </a:cubicBezTo>
                  <a:cubicBezTo>
                    <a:pt x="363" y="33"/>
                    <a:pt x="283" y="59"/>
                    <a:pt x="184" y="59"/>
                  </a:cubicBezTo>
                  <a:cubicBezTo>
                    <a:pt x="85" y="59"/>
                    <a:pt x="5" y="33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8"/>
                    <a:pt x="82" y="65"/>
                    <a:pt x="184" y="65"/>
                  </a:cubicBezTo>
                  <a:cubicBezTo>
                    <a:pt x="286" y="65"/>
                    <a:pt x="368" y="38"/>
                    <a:pt x="368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9" name="Freeform 74">
              <a:extLst>
                <a:ext uri="{FF2B5EF4-FFF2-40B4-BE49-F238E27FC236}">
                  <a16:creationId xmlns:a16="http://schemas.microsoft.com/office/drawing/2014/main" id="{840F93F9-4557-4A7D-9DC5-F855D8B2D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3292"/>
              <a:ext cx="108" cy="45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7 h 20"/>
                <a:gd name="T4" fmla="*/ 275 w 48"/>
                <a:gd name="T5" fmla="*/ 227 h 20"/>
                <a:gd name="T6" fmla="*/ 547 w 48"/>
                <a:gd name="T7" fmla="*/ 117 h 20"/>
                <a:gd name="T8" fmla="*/ 547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11" y="20"/>
                    <a:pt x="24" y="20"/>
                  </a:cubicBezTo>
                  <a:cubicBezTo>
                    <a:pt x="37" y="20"/>
                    <a:pt x="48" y="16"/>
                    <a:pt x="48" y="1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0" name="Freeform 75">
              <a:extLst>
                <a:ext uri="{FF2B5EF4-FFF2-40B4-BE49-F238E27FC236}">
                  <a16:creationId xmlns:a16="http://schemas.microsoft.com/office/drawing/2014/main" id="{3F3B8C1C-1B97-4CD9-BA0D-768824132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3292"/>
              <a:ext cx="108" cy="45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7 h 20"/>
                <a:gd name="T4" fmla="*/ 275 w 48"/>
                <a:gd name="T5" fmla="*/ 227 h 20"/>
                <a:gd name="T6" fmla="*/ 547 w 48"/>
                <a:gd name="T7" fmla="*/ 117 h 20"/>
                <a:gd name="T8" fmla="*/ 547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11" y="20"/>
                    <a:pt x="24" y="20"/>
                  </a:cubicBezTo>
                  <a:cubicBezTo>
                    <a:pt x="37" y="20"/>
                    <a:pt x="48" y="16"/>
                    <a:pt x="48" y="1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1" name="Oval 76">
              <a:extLst>
                <a:ext uri="{FF2B5EF4-FFF2-40B4-BE49-F238E27FC236}">
                  <a16:creationId xmlns:a16="http://schemas.microsoft.com/office/drawing/2014/main" id="{FFF9E53E-B143-4502-841D-112BBE951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2350"/>
              <a:ext cx="603" cy="20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2" name="Freeform 77">
              <a:extLst>
                <a:ext uri="{FF2B5EF4-FFF2-40B4-BE49-F238E27FC236}">
                  <a16:creationId xmlns:a16="http://schemas.microsoft.com/office/drawing/2014/main" id="{18A48EF2-4E14-4CF6-BA9A-FD9D82E09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392"/>
              <a:ext cx="657" cy="185"/>
            </a:xfrm>
            <a:custGeom>
              <a:avLst/>
              <a:gdLst>
                <a:gd name="T0" fmla="*/ 2907 w 292"/>
                <a:gd name="T1" fmla="*/ 0 h 82"/>
                <a:gd name="T2" fmla="*/ 3191 w 292"/>
                <a:gd name="T3" fmla="*/ 311 h 82"/>
                <a:gd name="T4" fmla="*/ 1665 w 292"/>
                <a:gd name="T5" fmla="*/ 851 h 82"/>
                <a:gd name="T6" fmla="*/ 137 w 292"/>
                <a:gd name="T7" fmla="*/ 311 h 82"/>
                <a:gd name="T8" fmla="*/ 421 w 292"/>
                <a:gd name="T9" fmla="*/ 0 h 82"/>
                <a:gd name="T10" fmla="*/ 0 w 292"/>
                <a:gd name="T11" fmla="*/ 377 h 82"/>
                <a:gd name="T12" fmla="*/ 1665 w 292"/>
                <a:gd name="T13" fmla="*/ 941 h 82"/>
                <a:gd name="T14" fmla="*/ 3326 w 292"/>
                <a:gd name="T15" fmla="*/ 377 h 82"/>
                <a:gd name="T16" fmla="*/ 2907 w 292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2" h="82">
                  <a:moveTo>
                    <a:pt x="255" y="0"/>
                  </a:moveTo>
                  <a:cubicBezTo>
                    <a:pt x="271" y="8"/>
                    <a:pt x="280" y="17"/>
                    <a:pt x="280" y="27"/>
                  </a:cubicBezTo>
                  <a:cubicBezTo>
                    <a:pt x="280" y="53"/>
                    <a:pt x="220" y="74"/>
                    <a:pt x="146" y="74"/>
                  </a:cubicBezTo>
                  <a:cubicBezTo>
                    <a:pt x="72" y="74"/>
                    <a:pt x="12" y="53"/>
                    <a:pt x="12" y="27"/>
                  </a:cubicBezTo>
                  <a:cubicBezTo>
                    <a:pt x="12" y="17"/>
                    <a:pt x="21" y="8"/>
                    <a:pt x="37" y="0"/>
                  </a:cubicBezTo>
                  <a:cubicBezTo>
                    <a:pt x="14" y="9"/>
                    <a:pt x="0" y="20"/>
                    <a:pt x="0" y="33"/>
                  </a:cubicBezTo>
                  <a:cubicBezTo>
                    <a:pt x="0" y="60"/>
                    <a:pt x="66" y="82"/>
                    <a:pt x="146" y="82"/>
                  </a:cubicBezTo>
                  <a:cubicBezTo>
                    <a:pt x="226" y="82"/>
                    <a:pt x="292" y="60"/>
                    <a:pt x="292" y="33"/>
                  </a:cubicBezTo>
                  <a:cubicBezTo>
                    <a:pt x="292" y="20"/>
                    <a:pt x="278" y="9"/>
                    <a:pt x="255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3" name="Freeform 78">
              <a:extLst>
                <a:ext uri="{FF2B5EF4-FFF2-40B4-BE49-F238E27FC236}">
                  <a16:creationId xmlns:a16="http://schemas.microsoft.com/office/drawing/2014/main" id="{79D0FEA1-46D6-495A-8BDD-A6B2A7331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350"/>
              <a:ext cx="828" cy="301"/>
            </a:xfrm>
            <a:custGeom>
              <a:avLst/>
              <a:gdLst>
                <a:gd name="T0" fmla="*/ 2360 w 368"/>
                <a:gd name="T1" fmla="*/ 0 h 134"/>
                <a:gd name="T2" fmla="*/ 3625 w 368"/>
                <a:gd name="T3" fmla="*/ 519 h 134"/>
                <a:gd name="T4" fmla="*/ 2097 w 368"/>
                <a:gd name="T5" fmla="*/ 1054 h 134"/>
                <a:gd name="T6" fmla="*/ 572 w 368"/>
                <a:gd name="T7" fmla="*/ 519 h 134"/>
                <a:gd name="T8" fmla="*/ 1834 w 368"/>
                <a:gd name="T9" fmla="*/ 0 h 134"/>
                <a:gd name="T10" fmla="*/ 0 w 368"/>
                <a:gd name="T11" fmla="*/ 818 h 134"/>
                <a:gd name="T12" fmla="*/ 2097 w 368"/>
                <a:gd name="T13" fmla="*/ 1518 h 134"/>
                <a:gd name="T14" fmla="*/ 4192 w 368"/>
                <a:gd name="T15" fmla="*/ 818 h 134"/>
                <a:gd name="T16" fmla="*/ 2360 w 368"/>
                <a:gd name="T17" fmla="*/ 0 h 1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8" h="134">
                  <a:moveTo>
                    <a:pt x="207" y="0"/>
                  </a:moveTo>
                  <a:cubicBezTo>
                    <a:pt x="270" y="4"/>
                    <a:pt x="318" y="23"/>
                    <a:pt x="318" y="46"/>
                  </a:cubicBezTo>
                  <a:cubicBezTo>
                    <a:pt x="318" y="72"/>
                    <a:pt x="258" y="93"/>
                    <a:pt x="184" y="93"/>
                  </a:cubicBezTo>
                  <a:cubicBezTo>
                    <a:pt x="110" y="93"/>
                    <a:pt x="50" y="72"/>
                    <a:pt x="50" y="46"/>
                  </a:cubicBezTo>
                  <a:cubicBezTo>
                    <a:pt x="50" y="23"/>
                    <a:pt x="98" y="4"/>
                    <a:pt x="161" y="0"/>
                  </a:cubicBezTo>
                  <a:cubicBezTo>
                    <a:pt x="71" y="6"/>
                    <a:pt x="0" y="41"/>
                    <a:pt x="0" y="72"/>
                  </a:cubicBezTo>
                  <a:cubicBezTo>
                    <a:pt x="0" y="107"/>
                    <a:pt x="82" y="134"/>
                    <a:pt x="184" y="134"/>
                  </a:cubicBezTo>
                  <a:cubicBezTo>
                    <a:pt x="286" y="134"/>
                    <a:pt x="368" y="107"/>
                    <a:pt x="368" y="72"/>
                  </a:cubicBezTo>
                  <a:cubicBezTo>
                    <a:pt x="368" y="41"/>
                    <a:pt x="298" y="6"/>
                    <a:pt x="207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4" name="Freeform 79">
              <a:extLst>
                <a:ext uri="{FF2B5EF4-FFF2-40B4-BE49-F238E27FC236}">
                  <a16:creationId xmlns:a16="http://schemas.microsoft.com/office/drawing/2014/main" id="{CB5D19EF-2D3E-42FC-9C63-949208010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2865"/>
              <a:ext cx="1274" cy="259"/>
            </a:xfrm>
            <a:custGeom>
              <a:avLst/>
              <a:gdLst>
                <a:gd name="T0" fmla="*/ 6456 w 566"/>
                <a:gd name="T1" fmla="*/ 1151 h 115"/>
                <a:gd name="T2" fmla="*/ 6293 w 566"/>
                <a:gd name="T3" fmla="*/ 1313 h 115"/>
                <a:gd name="T4" fmla="*/ 162 w 566"/>
                <a:gd name="T5" fmla="*/ 1313 h 115"/>
                <a:gd name="T6" fmla="*/ 0 w 566"/>
                <a:gd name="T7" fmla="*/ 1151 h 115"/>
                <a:gd name="T8" fmla="*/ 0 w 566"/>
                <a:gd name="T9" fmla="*/ 173 h 115"/>
                <a:gd name="T10" fmla="*/ 162 w 566"/>
                <a:gd name="T11" fmla="*/ 0 h 115"/>
                <a:gd name="T12" fmla="*/ 6293 w 566"/>
                <a:gd name="T13" fmla="*/ 0 h 115"/>
                <a:gd name="T14" fmla="*/ 6456 w 566"/>
                <a:gd name="T15" fmla="*/ 173 h 115"/>
                <a:gd name="T16" fmla="*/ 6456 w 566"/>
                <a:gd name="T17" fmla="*/ 1151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6" h="115">
                  <a:moveTo>
                    <a:pt x="566" y="101"/>
                  </a:moveTo>
                  <a:cubicBezTo>
                    <a:pt x="566" y="109"/>
                    <a:pt x="560" y="115"/>
                    <a:pt x="552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6" y="115"/>
                    <a:pt x="0" y="109"/>
                    <a:pt x="0" y="10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60" y="0"/>
                    <a:pt x="566" y="7"/>
                    <a:pt x="566" y="15"/>
                  </a:cubicBezTo>
                  <a:lnTo>
                    <a:pt x="566" y="10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5" name="Freeform 80">
              <a:extLst>
                <a:ext uri="{FF2B5EF4-FFF2-40B4-BE49-F238E27FC236}">
                  <a16:creationId xmlns:a16="http://schemas.microsoft.com/office/drawing/2014/main" id="{F314F40F-B8C6-4089-9D29-0C10333A3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2698"/>
              <a:ext cx="1318" cy="597"/>
            </a:xfrm>
            <a:custGeom>
              <a:avLst/>
              <a:gdLst>
                <a:gd name="T0" fmla="*/ 6666 w 586"/>
                <a:gd name="T1" fmla="*/ 2857 h 265"/>
                <a:gd name="T2" fmla="*/ 6511 w 586"/>
                <a:gd name="T3" fmla="*/ 3030 h 265"/>
                <a:gd name="T4" fmla="*/ 157 w 586"/>
                <a:gd name="T5" fmla="*/ 3030 h 265"/>
                <a:gd name="T6" fmla="*/ 0 w 586"/>
                <a:gd name="T7" fmla="*/ 2857 h 265"/>
                <a:gd name="T8" fmla="*/ 0 w 586"/>
                <a:gd name="T9" fmla="*/ 173 h 265"/>
                <a:gd name="T10" fmla="*/ 157 w 586"/>
                <a:gd name="T11" fmla="*/ 0 h 265"/>
                <a:gd name="T12" fmla="*/ 6511 w 586"/>
                <a:gd name="T13" fmla="*/ 0 h 265"/>
                <a:gd name="T14" fmla="*/ 6666 w 586"/>
                <a:gd name="T15" fmla="*/ 173 h 265"/>
                <a:gd name="T16" fmla="*/ 6666 w 586"/>
                <a:gd name="T17" fmla="*/ 2857 h 2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6" h="265">
                  <a:moveTo>
                    <a:pt x="586" y="250"/>
                  </a:moveTo>
                  <a:cubicBezTo>
                    <a:pt x="586" y="258"/>
                    <a:pt x="580" y="265"/>
                    <a:pt x="572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6" y="265"/>
                    <a:pt x="0" y="258"/>
                    <a:pt x="0" y="25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80" y="0"/>
                    <a:pt x="586" y="7"/>
                    <a:pt x="586" y="15"/>
                  </a:cubicBezTo>
                  <a:lnTo>
                    <a:pt x="586" y="25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6" name="Freeform 81">
              <a:extLst>
                <a:ext uri="{FF2B5EF4-FFF2-40B4-BE49-F238E27FC236}">
                  <a16:creationId xmlns:a16="http://schemas.microsoft.com/office/drawing/2014/main" id="{9177E82D-CFD2-4763-8866-6D1BBE3E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585"/>
              <a:ext cx="1314" cy="117"/>
            </a:xfrm>
            <a:custGeom>
              <a:avLst/>
              <a:gdLst>
                <a:gd name="T0" fmla="*/ 6653 w 584"/>
                <a:gd name="T1" fmla="*/ 421 h 52"/>
                <a:gd name="T2" fmla="*/ 6480 w 584"/>
                <a:gd name="T3" fmla="*/ 592 h 52"/>
                <a:gd name="T4" fmla="*/ 173 w 584"/>
                <a:gd name="T5" fmla="*/ 592 h 52"/>
                <a:gd name="T6" fmla="*/ 0 w 584"/>
                <a:gd name="T7" fmla="*/ 421 h 52"/>
                <a:gd name="T8" fmla="*/ 0 w 584"/>
                <a:gd name="T9" fmla="*/ 173 h 52"/>
                <a:gd name="T10" fmla="*/ 173 w 584"/>
                <a:gd name="T11" fmla="*/ 0 h 52"/>
                <a:gd name="T12" fmla="*/ 6480 w 584"/>
                <a:gd name="T13" fmla="*/ 0 h 52"/>
                <a:gd name="T14" fmla="*/ 6653 w 584"/>
                <a:gd name="T15" fmla="*/ 173 h 52"/>
                <a:gd name="T16" fmla="*/ 6653 w 584"/>
                <a:gd name="T17" fmla="*/ 421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4" h="52">
                  <a:moveTo>
                    <a:pt x="584" y="37"/>
                  </a:moveTo>
                  <a:cubicBezTo>
                    <a:pt x="584" y="45"/>
                    <a:pt x="577" y="52"/>
                    <a:pt x="569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45"/>
                    <a:pt x="0" y="3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569" y="0"/>
                    <a:pt x="569" y="0"/>
                    <a:pt x="569" y="0"/>
                  </a:cubicBezTo>
                  <a:cubicBezTo>
                    <a:pt x="577" y="0"/>
                    <a:pt x="584" y="7"/>
                    <a:pt x="584" y="15"/>
                  </a:cubicBezTo>
                  <a:lnTo>
                    <a:pt x="584" y="3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7" name="Freeform 82">
              <a:extLst>
                <a:ext uri="{FF2B5EF4-FFF2-40B4-BE49-F238E27FC236}">
                  <a16:creationId xmlns:a16="http://schemas.microsoft.com/office/drawing/2014/main" id="{70B91A2F-0EBE-4B6A-9690-AC4B44B5D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13"/>
              <a:ext cx="284" cy="72"/>
            </a:xfrm>
            <a:custGeom>
              <a:avLst/>
              <a:gdLst>
                <a:gd name="T0" fmla="*/ 1434 w 126"/>
                <a:gd name="T1" fmla="*/ 365 h 32"/>
                <a:gd name="T2" fmla="*/ 1443 w 126"/>
                <a:gd name="T3" fmla="*/ 308 h 32"/>
                <a:gd name="T4" fmla="*/ 1418 w 126"/>
                <a:gd name="T5" fmla="*/ 126 h 32"/>
                <a:gd name="T6" fmla="*/ 1296 w 126"/>
                <a:gd name="T7" fmla="*/ 0 h 32"/>
                <a:gd name="T8" fmla="*/ 147 w 126"/>
                <a:gd name="T9" fmla="*/ 0 h 32"/>
                <a:gd name="T10" fmla="*/ 25 w 126"/>
                <a:gd name="T11" fmla="*/ 126 h 32"/>
                <a:gd name="T12" fmla="*/ 0 w 126"/>
                <a:gd name="T13" fmla="*/ 308 h 32"/>
                <a:gd name="T14" fmla="*/ 11 w 126"/>
                <a:gd name="T15" fmla="*/ 365 h 32"/>
                <a:gd name="T16" fmla="*/ 1434 w 126"/>
                <a:gd name="T17" fmla="*/ 36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32">
                  <a:moveTo>
                    <a:pt x="125" y="32"/>
                  </a:moveTo>
                  <a:cubicBezTo>
                    <a:pt x="125" y="30"/>
                    <a:pt x="126" y="29"/>
                    <a:pt x="126" y="27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5"/>
                    <a:pt x="119" y="0"/>
                    <a:pt x="1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2" y="5"/>
                    <a:pt x="2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0"/>
                    <a:pt x="1" y="32"/>
                  </a:cubicBezTo>
                  <a:lnTo>
                    <a:pt x="125" y="3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8" name="Freeform 83">
              <a:extLst>
                <a:ext uri="{FF2B5EF4-FFF2-40B4-BE49-F238E27FC236}">
                  <a16:creationId xmlns:a16="http://schemas.microsoft.com/office/drawing/2014/main" id="{D49A917A-F888-494A-9D5D-ACBD5F4CC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2885"/>
              <a:ext cx="704" cy="227"/>
            </a:xfrm>
            <a:custGeom>
              <a:avLst/>
              <a:gdLst>
                <a:gd name="T0" fmla="*/ 3560 w 313"/>
                <a:gd name="T1" fmla="*/ 991 h 101"/>
                <a:gd name="T2" fmla="*/ 3405 w 313"/>
                <a:gd name="T3" fmla="*/ 1146 h 101"/>
                <a:gd name="T4" fmla="*/ 157 w 313"/>
                <a:gd name="T5" fmla="*/ 1146 h 101"/>
                <a:gd name="T6" fmla="*/ 0 w 313"/>
                <a:gd name="T7" fmla="*/ 991 h 101"/>
                <a:gd name="T8" fmla="*/ 0 w 313"/>
                <a:gd name="T9" fmla="*/ 171 h 101"/>
                <a:gd name="T10" fmla="*/ 157 w 313"/>
                <a:gd name="T11" fmla="*/ 0 h 101"/>
                <a:gd name="T12" fmla="*/ 3405 w 313"/>
                <a:gd name="T13" fmla="*/ 0 h 101"/>
                <a:gd name="T14" fmla="*/ 3560 w 313"/>
                <a:gd name="T15" fmla="*/ 171 h 101"/>
                <a:gd name="T16" fmla="*/ 3560 w 313"/>
                <a:gd name="T17" fmla="*/ 991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101">
                  <a:moveTo>
                    <a:pt x="313" y="87"/>
                  </a:moveTo>
                  <a:cubicBezTo>
                    <a:pt x="313" y="95"/>
                    <a:pt x="307" y="101"/>
                    <a:pt x="299" y="101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6" y="101"/>
                    <a:pt x="0" y="95"/>
                    <a:pt x="0" y="8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307" y="0"/>
                    <a:pt x="313" y="7"/>
                    <a:pt x="313" y="15"/>
                  </a:cubicBezTo>
                  <a:lnTo>
                    <a:pt x="313" y="8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9" name="Freeform 84">
              <a:extLst>
                <a:ext uri="{FF2B5EF4-FFF2-40B4-BE49-F238E27FC236}">
                  <a16:creationId xmlns:a16="http://schemas.microsoft.com/office/drawing/2014/main" id="{3182F47A-A4F4-42A6-B14E-8D6482CE8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043"/>
              <a:ext cx="94" cy="49"/>
            </a:xfrm>
            <a:custGeom>
              <a:avLst/>
              <a:gdLst>
                <a:gd name="T0" fmla="*/ 470 w 42"/>
                <a:gd name="T1" fmla="*/ 36 h 22"/>
                <a:gd name="T2" fmla="*/ 436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36 w 42"/>
                <a:gd name="T13" fmla="*/ 243 h 22"/>
                <a:gd name="T14" fmla="*/ 470 w 42"/>
                <a:gd name="T15" fmla="*/ 209 h 22"/>
                <a:gd name="T16" fmla="*/ 470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2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0" name="Freeform 85">
              <a:extLst>
                <a:ext uri="{FF2B5EF4-FFF2-40B4-BE49-F238E27FC236}">
                  <a16:creationId xmlns:a16="http://schemas.microsoft.com/office/drawing/2014/main" id="{A38E155D-86EA-42CF-88DF-57B155B77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3043"/>
              <a:ext cx="95" cy="49"/>
            </a:xfrm>
            <a:custGeom>
              <a:avLst/>
              <a:gdLst>
                <a:gd name="T0" fmla="*/ 486 w 42"/>
                <a:gd name="T1" fmla="*/ 36 h 22"/>
                <a:gd name="T2" fmla="*/ 450 w 42"/>
                <a:gd name="T3" fmla="*/ 0 h 22"/>
                <a:gd name="T4" fmla="*/ 36 w 42"/>
                <a:gd name="T5" fmla="*/ 0 h 22"/>
                <a:gd name="T6" fmla="*/ 0 w 42"/>
                <a:gd name="T7" fmla="*/ 36 h 22"/>
                <a:gd name="T8" fmla="*/ 0 w 42"/>
                <a:gd name="T9" fmla="*/ 209 h 22"/>
                <a:gd name="T10" fmla="*/ 36 w 42"/>
                <a:gd name="T11" fmla="*/ 243 h 22"/>
                <a:gd name="T12" fmla="*/ 450 w 42"/>
                <a:gd name="T13" fmla="*/ 243 h 22"/>
                <a:gd name="T14" fmla="*/ 486 w 42"/>
                <a:gd name="T15" fmla="*/ 209 h 22"/>
                <a:gd name="T16" fmla="*/ 486 w 42"/>
                <a:gd name="T17" fmla="*/ 3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2">
                  <a:moveTo>
                    <a:pt x="42" y="3"/>
                  </a:moveTo>
                  <a:cubicBezTo>
                    <a:pt x="42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2" y="20"/>
                    <a:pt x="42" y="19"/>
                  </a:cubicBezTo>
                  <a:lnTo>
                    <a:pt x="42" y="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1" name="Freeform 86">
              <a:extLst>
                <a:ext uri="{FF2B5EF4-FFF2-40B4-BE49-F238E27FC236}">
                  <a16:creationId xmlns:a16="http://schemas.microsoft.com/office/drawing/2014/main" id="{8E68C74C-8F11-42CA-A26A-1DEDADF47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46"/>
              <a:ext cx="1314" cy="266"/>
            </a:xfrm>
            <a:custGeom>
              <a:avLst/>
              <a:gdLst>
                <a:gd name="T0" fmla="*/ 173 w 584"/>
                <a:gd name="T1" fmla="*/ 1215 h 118"/>
                <a:gd name="T2" fmla="*/ 6480 w 584"/>
                <a:gd name="T3" fmla="*/ 1215 h 118"/>
                <a:gd name="T4" fmla="*/ 6653 w 584"/>
                <a:gd name="T5" fmla="*/ 1353 h 118"/>
                <a:gd name="T6" fmla="*/ 6653 w 584"/>
                <a:gd name="T7" fmla="*/ 1353 h 118"/>
                <a:gd name="T8" fmla="*/ 6505 w 584"/>
                <a:gd name="T9" fmla="*/ 239 h 118"/>
                <a:gd name="T10" fmla="*/ 6505 w 584"/>
                <a:gd name="T11" fmla="*/ 228 h 118"/>
                <a:gd name="T12" fmla="*/ 6505 w 584"/>
                <a:gd name="T13" fmla="*/ 219 h 118"/>
                <a:gd name="T14" fmla="*/ 6505 w 584"/>
                <a:gd name="T15" fmla="*/ 219 h 118"/>
                <a:gd name="T16" fmla="*/ 6253 w 584"/>
                <a:gd name="T17" fmla="*/ 0 h 118"/>
                <a:gd name="T18" fmla="*/ 401 w 584"/>
                <a:gd name="T19" fmla="*/ 0 h 118"/>
                <a:gd name="T20" fmla="*/ 146 w 584"/>
                <a:gd name="T21" fmla="*/ 219 h 118"/>
                <a:gd name="T22" fmla="*/ 146 w 584"/>
                <a:gd name="T23" fmla="*/ 219 h 118"/>
                <a:gd name="T24" fmla="*/ 0 w 584"/>
                <a:gd name="T25" fmla="*/ 1353 h 118"/>
                <a:gd name="T26" fmla="*/ 0 w 584"/>
                <a:gd name="T27" fmla="*/ 1353 h 118"/>
                <a:gd name="T28" fmla="*/ 173 w 584"/>
                <a:gd name="T29" fmla="*/ 1215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4" h="118">
                  <a:moveTo>
                    <a:pt x="15" y="106"/>
                  </a:moveTo>
                  <a:cubicBezTo>
                    <a:pt x="569" y="106"/>
                    <a:pt x="569" y="106"/>
                    <a:pt x="569" y="106"/>
                  </a:cubicBezTo>
                  <a:cubicBezTo>
                    <a:pt x="577" y="106"/>
                    <a:pt x="583" y="111"/>
                    <a:pt x="584" y="118"/>
                  </a:cubicBezTo>
                  <a:cubicBezTo>
                    <a:pt x="584" y="118"/>
                    <a:pt x="584" y="118"/>
                    <a:pt x="584" y="118"/>
                  </a:cubicBezTo>
                  <a:cubicBezTo>
                    <a:pt x="571" y="21"/>
                    <a:pt x="571" y="21"/>
                    <a:pt x="571" y="21"/>
                  </a:cubicBezTo>
                  <a:cubicBezTo>
                    <a:pt x="571" y="20"/>
                    <a:pt x="571" y="20"/>
                    <a:pt x="571" y="20"/>
                  </a:cubicBezTo>
                  <a:cubicBezTo>
                    <a:pt x="571" y="19"/>
                    <a:pt x="571" y="19"/>
                    <a:pt x="571" y="19"/>
                  </a:cubicBezTo>
                  <a:cubicBezTo>
                    <a:pt x="571" y="19"/>
                    <a:pt x="571" y="19"/>
                    <a:pt x="571" y="19"/>
                  </a:cubicBezTo>
                  <a:cubicBezTo>
                    <a:pt x="569" y="9"/>
                    <a:pt x="560" y="0"/>
                    <a:pt x="54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5" y="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" y="111"/>
                    <a:pt x="7" y="106"/>
                    <a:pt x="15" y="10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2" name="Freeform 87">
              <a:extLst>
                <a:ext uri="{FF2B5EF4-FFF2-40B4-BE49-F238E27FC236}">
                  <a16:creationId xmlns:a16="http://schemas.microsoft.com/office/drawing/2014/main" id="{24C91930-996E-4F47-B4C5-2E6B22A83A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" y="2440"/>
              <a:ext cx="1310" cy="274"/>
            </a:xfrm>
            <a:custGeom>
              <a:avLst/>
              <a:gdLst>
                <a:gd name="T0" fmla="*/ 0 w 582"/>
                <a:gd name="T1" fmla="*/ 1381 h 122"/>
                <a:gd name="T2" fmla="*/ 137 w 582"/>
                <a:gd name="T3" fmla="*/ 1300 h 122"/>
                <a:gd name="T4" fmla="*/ 389 w 582"/>
                <a:gd name="T5" fmla="*/ 1300 h 122"/>
                <a:gd name="T6" fmla="*/ 648 w 582"/>
                <a:gd name="T7" fmla="*/ 0 h 122"/>
                <a:gd name="T8" fmla="*/ 389 w 582"/>
                <a:gd name="T9" fmla="*/ 0 h 122"/>
                <a:gd name="T10" fmla="*/ 0 w 582"/>
                <a:gd name="T11" fmla="*/ 1381 h 122"/>
                <a:gd name="T12" fmla="*/ 6217 w 582"/>
                <a:gd name="T13" fmla="*/ 0 h 122"/>
                <a:gd name="T14" fmla="*/ 5990 w 582"/>
                <a:gd name="T15" fmla="*/ 0 h 122"/>
                <a:gd name="T16" fmla="*/ 5990 w 582"/>
                <a:gd name="T17" fmla="*/ 0 h 122"/>
                <a:gd name="T18" fmla="*/ 6246 w 582"/>
                <a:gd name="T19" fmla="*/ 1300 h 122"/>
                <a:gd name="T20" fmla="*/ 6500 w 582"/>
                <a:gd name="T21" fmla="*/ 1300 h 122"/>
                <a:gd name="T22" fmla="*/ 6638 w 582"/>
                <a:gd name="T23" fmla="*/ 1381 h 122"/>
                <a:gd name="T24" fmla="*/ 6246 w 582"/>
                <a:gd name="T25" fmla="*/ 0 h 122"/>
                <a:gd name="T26" fmla="*/ 6217 w 582"/>
                <a:gd name="T27" fmla="*/ 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2" h="122">
                  <a:moveTo>
                    <a:pt x="0" y="122"/>
                  </a:moveTo>
                  <a:cubicBezTo>
                    <a:pt x="2" y="118"/>
                    <a:pt x="7" y="115"/>
                    <a:pt x="12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0" y="122"/>
                  </a:lnTo>
                  <a:close/>
                  <a:moveTo>
                    <a:pt x="545" y="0"/>
                  </a:moveTo>
                  <a:cubicBezTo>
                    <a:pt x="525" y="0"/>
                    <a:pt x="525" y="0"/>
                    <a:pt x="525" y="0"/>
                  </a:cubicBezTo>
                  <a:cubicBezTo>
                    <a:pt x="525" y="0"/>
                    <a:pt x="525" y="0"/>
                    <a:pt x="525" y="0"/>
                  </a:cubicBezTo>
                  <a:cubicBezTo>
                    <a:pt x="548" y="115"/>
                    <a:pt x="548" y="115"/>
                    <a:pt x="548" y="115"/>
                  </a:cubicBezTo>
                  <a:cubicBezTo>
                    <a:pt x="570" y="115"/>
                    <a:pt x="570" y="115"/>
                    <a:pt x="570" y="115"/>
                  </a:cubicBezTo>
                  <a:cubicBezTo>
                    <a:pt x="575" y="115"/>
                    <a:pt x="580" y="118"/>
                    <a:pt x="582" y="122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547" y="0"/>
                    <a:pt x="546" y="0"/>
                    <a:pt x="545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3" name="Freeform 88">
              <a:extLst>
                <a:ext uri="{FF2B5EF4-FFF2-40B4-BE49-F238E27FC236}">
                  <a16:creationId xmlns:a16="http://schemas.microsoft.com/office/drawing/2014/main" id="{C6701A0A-7DEC-46B9-8766-917D06AD5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323"/>
              <a:ext cx="1156" cy="375"/>
            </a:xfrm>
            <a:custGeom>
              <a:avLst/>
              <a:gdLst>
                <a:gd name="T0" fmla="*/ 0 w 514"/>
                <a:gd name="T1" fmla="*/ 1891 h 167"/>
                <a:gd name="T2" fmla="*/ 5847 w 514"/>
                <a:gd name="T3" fmla="*/ 1891 h 167"/>
                <a:gd name="T4" fmla="*/ 5584 w 514"/>
                <a:gd name="T5" fmla="*/ 591 h 167"/>
                <a:gd name="T6" fmla="*/ 5584 w 514"/>
                <a:gd name="T7" fmla="*/ 591 h 167"/>
                <a:gd name="T8" fmla="*/ 2924 w 514"/>
                <a:gd name="T9" fmla="*/ 0 h 167"/>
                <a:gd name="T10" fmla="*/ 263 w 514"/>
                <a:gd name="T11" fmla="*/ 591 h 167"/>
                <a:gd name="T12" fmla="*/ 263 w 514"/>
                <a:gd name="T13" fmla="*/ 591 h 167"/>
                <a:gd name="T14" fmla="*/ 0 w 514"/>
                <a:gd name="T15" fmla="*/ 1891 h 1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4" h="167">
                  <a:moveTo>
                    <a:pt x="0" y="167"/>
                  </a:moveTo>
                  <a:cubicBezTo>
                    <a:pt x="514" y="167"/>
                    <a:pt x="514" y="167"/>
                    <a:pt x="514" y="167"/>
                  </a:cubicBezTo>
                  <a:cubicBezTo>
                    <a:pt x="491" y="52"/>
                    <a:pt x="491" y="52"/>
                    <a:pt x="491" y="52"/>
                  </a:cubicBezTo>
                  <a:cubicBezTo>
                    <a:pt x="491" y="52"/>
                    <a:pt x="491" y="52"/>
                    <a:pt x="491" y="52"/>
                  </a:cubicBezTo>
                  <a:cubicBezTo>
                    <a:pt x="466" y="22"/>
                    <a:pt x="371" y="0"/>
                    <a:pt x="257" y="0"/>
                  </a:cubicBezTo>
                  <a:cubicBezTo>
                    <a:pt x="143" y="0"/>
                    <a:pt x="48" y="2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lnTo>
                    <a:pt x="0" y="16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4" name="Freeform 89">
              <a:extLst>
                <a:ext uri="{FF2B5EF4-FFF2-40B4-BE49-F238E27FC236}">
                  <a16:creationId xmlns:a16="http://schemas.microsoft.com/office/drawing/2014/main" id="{E4339CD7-4B8B-4B28-BD8A-1FAF6979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699"/>
              <a:ext cx="1053" cy="741"/>
            </a:xfrm>
            <a:custGeom>
              <a:avLst/>
              <a:gdLst>
                <a:gd name="T0" fmla="*/ 2669 w 468"/>
                <a:gd name="T1" fmla="*/ 3164 h 329"/>
                <a:gd name="T2" fmla="*/ 5330 w 468"/>
                <a:gd name="T3" fmla="*/ 3759 h 329"/>
                <a:gd name="T4" fmla="*/ 5330 w 468"/>
                <a:gd name="T5" fmla="*/ 3759 h 329"/>
                <a:gd name="T6" fmla="*/ 5330 w 468"/>
                <a:gd name="T7" fmla="*/ 0 h 329"/>
                <a:gd name="T8" fmla="*/ 0 w 468"/>
                <a:gd name="T9" fmla="*/ 0 h 329"/>
                <a:gd name="T10" fmla="*/ 0 w 468"/>
                <a:gd name="T11" fmla="*/ 3759 h 329"/>
                <a:gd name="T12" fmla="*/ 2669 w 468"/>
                <a:gd name="T13" fmla="*/ 3164 h 3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8" h="329">
                  <a:moveTo>
                    <a:pt x="234" y="277"/>
                  </a:moveTo>
                  <a:cubicBezTo>
                    <a:pt x="348" y="277"/>
                    <a:pt x="443" y="299"/>
                    <a:pt x="468" y="329"/>
                  </a:cubicBezTo>
                  <a:cubicBezTo>
                    <a:pt x="468" y="329"/>
                    <a:pt x="468" y="329"/>
                    <a:pt x="468" y="329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25" y="299"/>
                    <a:pt x="120" y="277"/>
                    <a:pt x="234" y="2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5" name="Freeform 90">
              <a:extLst>
                <a:ext uri="{FF2B5EF4-FFF2-40B4-BE49-F238E27FC236}">
                  <a16:creationId xmlns:a16="http://schemas.microsoft.com/office/drawing/2014/main" id="{77BE54EE-01AE-4E83-83EF-AC563E35E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" y="1699"/>
              <a:ext cx="1156" cy="741"/>
            </a:xfrm>
            <a:custGeom>
              <a:avLst/>
              <a:gdLst>
                <a:gd name="T0" fmla="*/ 263 w 514"/>
                <a:gd name="T1" fmla="*/ 3759 h 329"/>
                <a:gd name="T2" fmla="*/ 263 w 514"/>
                <a:gd name="T3" fmla="*/ 11 h 329"/>
                <a:gd name="T4" fmla="*/ 20 w 514"/>
                <a:gd name="T5" fmla="*/ 11 h 329"/>
                <a:gd name="T6" fmla="*/ 0 w 514"/>
                <a:gd name="T7" fmla="*/ 0 h 329"/>
                <a:gd name="T8" fmla="*/ 0 w 514"/>
                <a:gd name="T9" fmla="*/ 3759 h 329"/>
                <a:gd name="T10" fmla="*/ 9 w 514"/>
                <a:gd name="T11" fmla="*/ 3759 h 329"/>
                <a:gd name="T12" fmla="*/ 263 w 514"/>
                <a:gd name="T13" fmla="*/ 3759 h 329"/>
                <a:gd name="T14" fmla="*/ 263 w 514"/>
                <a:gd name="T15" fmla="*/ 3759 h 329"/>
                <a:gd name="T16" fmla="*/ 263 w 514"/>
                <a:gd name="T17" fmla="*/ 3759 h 329"/>
                <a:gd name="T18" fmla="*/ 263 w 514"/>
                <a:gd name="T19" fmla="*/ 3759 h 329"/>
                <a:gd name="T20" fmla="*/ 5827 w 514"/>
                <a:gd name="T21" fmla="*/ 11 h 329"/>
                <a:gd name="T22" fmla="*/ 5584 w 514"/>
                <a:gd name="T23" fmla="*/ 11 h 329"/>
                <a:gd name="T24" fmla="*/ 5584 w 514"/>
                <a:gd name="T25" fmla="*/ 3759 h 329"/>
                <a:gd name="T26" fmla="*/ 5811 w 514"/>
                <a:gd name="T27" fmla="*/ 3759 h 329"/>
                <a:gd name="T28" fmla="*/ 5847 w 514"/>
                <a:gd name="T29" fmla="*/ 3759 h 329"/>
                <a:gd name="T30" fmla="*/ 5847 w 514"/>
                <a:gd name="T31" fmla="*/ 0 h 329"/>
                <a:gd name="T32" fmla="*/ 5827 w 514"/>
                <a:gd name="T33" fmla="*/ 11 h 3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4" h="329">
                  <a:moveTo>
                    <a:pt x="23" y="329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0" y="329"/>
                    <a:pt x="1" y="329"/>
                    <a:pt x="1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3" y="329"/>
                    <a:pt x="23" y="329"/>
                    <a:pt x="23" y="329"/>
                  </a:cubicBezTo>
                  <a:close/>
                  <a:moveTo>
                    <a:pt x="512" y="1"/>
                  </a:moveTo>
                  <a:cubicBezTo>
                    <a:pt x="491" y="1"/>
                    <a:pt x="491" y="1"/>
                    <a:pt x="491" y="1"/>
                  </a:cubicBezTo>
                  <a:cubicBezTo>
                    <a:pt x="491" y="329"/>
                    <a:pt x="491" y="329"/>
                    <a:pt x="491" y="329"/>
                  </a:cubicBezTo>
                  <a:cubicBezTo>
                    <a:pt x="511" y="329"/>
                    <a:pt x="511" y="329"/>
                    <a:pt x="511" y="329"/>
                  </a:cubicBezTo>
                  <a:cubicBezTo>
                    <a:pt x="512" y="329"/>
                    <a:pt x="513" y="329"/>
                    <a:pt x="514" y="329"/>
                  </a:cubicBezTo>
                  <a:cubicBezTo>
                    <a:pt x="514" y="0"/>
                    <a:pt x="514" y="0"/>
                    <a:pt x="514" y="0"/>
                  </a:cubicBezTo>
                  <a:cubicBezTo>
                    <a:pt x="513" y="1"/>
                    <a:pt x="512" y="1"/>
                    <a:pt x="51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6" name="Rectangle 91">
              <a:extLst>
                <a:ext uri="{FF2B5EF4-FFF2-40B4-BE49-F238E27FC236}">
                  <a16:creationId xmlns:a16="http://schemas.microsoft.com/office/drawing/2014/main" id="{935B3A1C-D691-4CDE-8DBF-BA37733F9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" y="2960"/>
              <a:ext cx="179" cy="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900">
                  <a:solidFill>
                    <a:srgbClr val="000000"/>
                  </a:solidFill>
                  <a:latin typeface="Myriad Roman"/>
                </a:rPr>
                <a:t>0.000   g</a:t>
              </a:r>
              <a:endParaRPr lang="fr-FR" altLang="fr-FR" sz="2400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7ACCEC78-2D6F-45A6-BB16-5110DE4E1E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Plate reader</a:t>
            </a:r>
          </a:p>
        </p:txBody>
      </p:sp>
      <p:grpSp>
        <p:nvGrpSpPr>
          <p:cNvPr id="15362" name="Group 3">
            <a:extLst>
              <a:ext uri="{FF2B5EF4-FFF2-40B4-BE49-F238E27FC236}">
                <a16:creationId xmlns:a16="http://schemas.microsoft.com/office/drawing/2014/main" id="{42B9B73C-8104-4C78-B13E-44D73A438D9F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2971800"/>
            <a:ext cx="3200400" cy="1758950"/>
            <a:chOff x="862" y="2453"/>
            <a:chExt cx="1479" cy="753"/>
          </a:xfrm>
        </p:grpSpPr>
        <p:sp>
          <p:nvSpPr>
            <p:cNvPr id="15827" name="Freeform 4">
              <a:extLst>
                <a:ext uri="{FF2B5EF4-FFF2-40B4-BE49-F238E27FC236}">
                  <a16:creationId xmlns:a16="http://schemas.microsoft.com/office/drawing/2014/main" id="{C60ACF77-5E64-4882-A7B0-5C6D46201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453"/>
              <a:ext cx="1454" cy="357"/>
            </a:xfrm>
            <a:custGeom>
              <a:avLst/>
              <a:gdLst>
                <a:gd name="T0" fmla="*/ 3682 w 646"/>
                <a:gd name="T1" fmla="*/ 1801 h 159"/>
                <a:gd name="T2" fmla="*/ 6671 w 646"/>
                <a:gd name="T3" fmla="*/ 1765 h 159"/>
                <a:gd name="T4" fmla="*/ 7331 w 646"/>
                <a:gd name="T5" fmla="*/ 1574 h 159"/>
                <a:gd name="T6" fmla="*/ 6820 w 646"/>
                <a:gd name="T7" fmla="*/ 0 h 159"/>
                <a:gd name="T8" fmla="*/ 3682 w 646"/>
                <a:gd name="T9" fmla="*/ 0 h 159"/>
                <a:gd name="T10" fmla="*/ 3682 w 646"/>
                <a:gd name="T11" fmla="*/ 0 h 159"/>
                <a:gd name="T12" fmla="*/ 547 w 646"/>
                <a:gd name="T13" fmla="*/ 0 h 159"/>
                <a:gd name="T14" fmla="*/ 36 w 646"/>
                <a:gd name="T15" fmla="*/ 1574 h 159"/>
                <a:gd name="T16" fmla="*/ 693 w 646"/>
                <a:gd name="T17" fmla="*/ 1765 h 159"/>
                <a:gd name="T18" fmla="*/ 3682 w 646"/>
                <a:gd name="T19" fmla="*/ 180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6" h="159">
                  <a:moveTo>
                    <a:pt x="323" y="159"/>
                  </a:moveTo>
                  <a:cubicBezTo>
                    <a:pt x="369" y="159"/>
                    <a:pt x="522" y="158"/>
                    <a:pt x="585" y="156"/>
                  </a:cubicBezTo>
                  <a:cubicBezTo>
                    <a:pt x="646" y="154"/>
                    <a:pt x="645" y="150"/>
                    <a:pt x="643" y="139"/>
                  </a:cubicBezTo>
                  <a:cubicBezTo>
                    <a:pt x="638" y="82"/>
                    <a:pt x="615" y="0"/>
                    <a:pt x="598" y="0"/>
                  </a:cubicBezTo>
                  <a:cubicBezTo>
                    <a:pt x="581" y="0"/>
                    <a:pt x="420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26" y="0"/>
                    <a:pt x="65" y="0"/>
                    <a:pt x="48" y="0"/>
                  </a:cubicBezTo>
                  <a:cubicBezTo>
                    <a:pt x="31" y="0"/>
                    <a:pt x="8" y="82"/>
                    <a:pt x="3" y="139"/>
                  </a:cubicBezTo>
                  <a:cubicBezTo>
                    <a:pt x="1" y="150"/>
                    <a:pt x="0" y="154"/>
                    <a:pt x="61" y="156"/>
                  </a:cubicBezTo>
                  <a:cubicBezTo>
                    <a:pt x="124" y="158"/>
                    <a:pt x="277" y="159"/>
                    <a:pt x="323" y="159"/>
                  </a:cubicBez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8" name="Freeform 5">
              <a:extLst>
                <a:ext uri="{FF2B5EF4-FFF2-40B4-BE49-F238E27FC236}">
                  <a16:creationId xmlns:a16="http://schemas.microsoft.com/office/drawing/2014/main" id="{17F5A4F2-5319-426C-8D8F-6A0BA7858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837"/>
              <a:ext cx="1479" cy="331"/>
            </a:xfrm>
            <a:custGeom>
              <a:avLst/>
              <a:gdLst>
                <a:gd name="T0" fmla="*/ 3755 w 657"/>
                <a:gd name="T1" fmla="*/ 1678 h 147"/>
                <a:gd name="T2" fmla="*/ 6465 w 657"/>
                <a:gd name="T3" fmla="*/ 1644 h 147"/>
                <a:gd name="T4" fmla="*/ 7424 w 657"/>
                <a:gd name="T5" fmla="*/ 1486 h 147"/>
                <a:gd name="T6" fmla="*/ 7485 w 657"/>
                <a:gd name="T7" fmla="*/ 320 h 147"/>
                <a:gd name="T8" fmla="*/ 7413 w 657"/>
                <a:gd name="T9" fmla="*/ 36 h 147"/>
                <a:gd name="T10" fmla="*/ 6627 w 657"/>
                <a:gd name="T11" fmla="*/ 25 h 147"/>
                <a:gd name="T12" fmla="*/ 3755 w 657"/>
                <a:gd name="T13" fmla="*/ 56 h 147"/>
                <a:gd name="T14" fmla="*/ 3755 w 657"/>
                <a:gd name="T15" fmla="*/ 56 h 147"/>
                <a:gd name="T16" fmla="*/ 867 w 657"/>
                <a:gd name="T17" fmla="*/ 25 h 147"/>
                <a:gd name="T18" fmla="*/ 81 w 657"/>
                <a:gd name="T19" fmla="*/ 36 h 147"/>
                <a:gd name="T20" fmla="*/ 11 w 657"/>
                <a:gd name="T21" fmla="*/ 320 h 147"/>
                <a:gd name="T22" fmla="*/ 72 w 657"/>
                <a:gd name="T23" fmla="*/ 1486 h 147"/>
                <a:gd name="T24" fmla="*/ 1038 w 657"/>
                <a:gd name="T25" fmla="*/ 1644 h 147"/>
                <a:gd name="T26" fmla="*/ 3755 w 657"/>
                <a:gd name="T27" fmla="*/ 1678 h 1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7" h="147">
                  <a:moveTo>
                    <a:pt x="329" y="147"/>
                  </a:moveTo>
                  <a:cubicBezTo>
                    <a:pt x="405" y="147"/>
                    <a:pt x="527" y="146"/>
                    <a:pt x="567" y="144"/>
                  </a:cubicBezTo>
                  <a:cubicBezTo>
                    <a:pt x="603" y="142"/>
                    <a:pt x="646" y="143"/>
                    <a:pt x="651" y="130"/>
                  </a:cubicBezTo>
                  <a:cubicBezTo>
                    <a:pt x="656" y="117"/>
                    <a:pt x="657" y="47"/>
                    <a:pt x="656" y="28"/>
                  </a:cubicBezTo>
                  <a:cubicBezTo>
                    <a:pt x="655" y="9"/>
                    <a:pt x="655" y="7"/>
                    <a:pt x="650" y="3"/>
                  </a:cubicBezTo>
                  <a:cubicBezTo>
                    <a:pt x="644" y="0"/>
                    <a:pt x="609" y="2"/>
                    <a:pt x="581" y="2"/>
                  </a:cubicBezTo>
                  <a:cubicBezTo>
                    <a:pt x="518" y="4"/>
                    <a:pt x="375" y="5"/>
                    <a:pt x="329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283" y="5"/>
                    <a:pt x="139" y="4"/>
                    <a:pt x="76" y="2"/>
                  </a:cubicBezTo>
                  <a:cubicBezTo>
                    <a:pt x="48" y="2"/>
                    <a:pt x="13" y="0"/>
                    <a:pt x="7" y="3"/>
                  </a:cubicBezTo>
                  <a:cubicBezTo>
                    <a:pt x="3" y="7"/>
                    <a:pt x="3" y="9"/>
                    <a:pt x="1" y="28"/>
                  </a:cubicBezTo>
                  <a:cubicBezTo>
                    <a:pt x="0" y="47"/>
                    <a:pt x="1" y="117"/>
                    <a:pt x="6" y="130"/>
                  </a:cubicBezTo>
                  <a:cubicBezTo>
                    <a:pt x="11" y="143"/>
                    <a:pt x="54" y="142"/>
                    <a:pt x="91" y="144"/>
                  </a:cubicBezTo>
                  <a:cubicBezTo>
                    <a:pt x="130" y="146"/>
                    <a:pt x="252" y="147"/>
                    <a:pt x="329" y="147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9" name="Freeform 6">
              <a:extLst>
                <a:ext uri="{FF2B5EF4-FFF2-40B4-BE49-F238E27FC236}">
                  <a16:creationId xmlns:a16="http://schemas.microsoft.com/office/drawing/2014/main" id="{48967A8D-3483-4609-B56C-6C5A0D07A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781"/>
              <a:ext cx="1452" cy="68"/>
            </a:xfrm>
            <a:custGeom>
              <a:avLst/>
              <a:gdLst>
                <a:gd name="T0" fmla="*/ 801 w 645"/>
                <a:gd name="T1" fmla="*/ 313 h 30"/>
                <a:gd name="T2" fmla="*/ 3685 w 645"/>
                <a:gd name="T3" fmla="*/ 349 h 30"/>
                <a:gd name="T4" fmla="*/ 3685 w 645"/>
                <a:gd name="T5" fmla="*/ 349 h 30"/>
                <a:gd name="T6" fmla="*/ 6558 w 645"/>
                <a:gd name="T7" fmla="*/ 313 h 30"/>
                <a:gd name="T8" fmla="*/ 7348 w 645"/>
                <a:gd name="T9" fmla="*/ 324 h 30"/>
                <a:gd name="T10" fmla="*/ 7348 w 645"/>
                <a:gd name="T11" fmla="*/ 0 h 30"/>
                <a:gd name="T12" fmla="*/ 7332 w 645"/>
                <a:gd name="T13" fmla="*/ 0 h 30"/>
                <a:gd name="T14" fmla="*/ 6675 w 645"/>
                <a:gd name="T15" fmla="*/ 118 h 30"/>
                <a:gd name="T16" fmla="*/ 3685 w 645"/>
                <a:gd name="T17" fmla="*/ 150 h 30"/>
                <a:gd name="T18" fmla="*/ 3685 w 645"/>
                <a:gd name="T19" fmla="*/ 150 h 30"/>
                <a:gd name="T20" fmla="*/ 693 w 645"/>
                <a:gd name="T21" fmla="*/ 118 h 30"/>
                <a:gd name="T22" fmla="*/ 36 w 645"/>
                <a:gd name="T23" fmla="*/ 0 h 30"/>
                <a:gd name="T24" fmla="*/ 11 w 645"/>
                <a:gd name="T25" fmla="*/ 0 h 30"/>
                <a:gd name="T26" fmla="*/ 11 w 645"/>
                <a:gd name="T27" fmla="*/ 324 h 30"/>
                <a:gd name="T28" fmla="*/ 801 w 645"/>
                <a:gd name="T29" fmla="*/ 313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5" h="30">
                  <a:moveTo>
                    <a:pt x="70" y="27"/>
                  </a:moveTo>
                  <a:cubicBezTo>
                    <a:pt x="133" y="29"/>
                    <a:pt x="277" y="30"/>
                    <a:pt x="323" y="30"/>
                  </a:cubicBezTo>
                  <a:cubicBezTo>
                    <a:pt x="323" y="30"/>
                    <a:pt x="323" y="30"/>
                    <a:pt x="323" y="30"/>
                  </a:cubicBezTo>
                  <a:cubicBezTo>
                    <a:pt x="369" y="30"/>
                    <a:pt x="512" y="29"/>
                    <a:pt x="575" y="27"/>
                  </a:cubicBezTo>
                  <a:cubicBezTo>
                    <a:pt x="603" y="27"/>
                    <a:pt x="638" y="25"/>
                    <a:pt x="644" y="28"/>
                  </a:cubicBezTo>
                  <a:cubicBezTo>
                    <a:pt x="645" y="23"/>
                    <a:pt x="645" y="7"/>
                    <a:pt x="644" y="0"/>
                  </a:cubicBezTo>
                  <a:cubicBezTo>
                    <a:pt x="643" y="0"/>
                    <a:pt x="643" y="0"/>
                    <a:pt x="643" y="0"/>
                  </a:cubicBezTo>
                  <a:cubicBezTo>
                    <a:pt x="641" y="6"/>
                    <a:pt x="630" y="9"/>
                    <a:pt x="585" y="10"/>
                  </a:cubicBezTo>
                  <a:cubicBezTo>
                    <a:pt x="522" y="12"/>
                    <a:pt x="369" y="13"/>
                    <a:pt x="323" y="13"/>
                  </a:cubicBezTo>
                  <a:cubicBezTo>
                    <a:pt x="323" y="13"/>
                    <a:pt x="323" y="13"/>
                    <a:pt x="323" y="13"/>
                  </a:cubicBezTo>
                  <a:cubicBezTo>
                    <a:pt x="277" y="13"/>
                    <a:pt x="124" y="12"/>
                    <a:pt x="61" y="10"/>
                  </a:cubicBezTo>
                  <a:cubicBezTo>
                    <a:pt x="16" y="9"/>
                    <a:pt x="5" y="6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7"/>
                    <a:pt x="0" y="23"/>
                    <a:pt x="1" y="28"/>
                  </a:cubicBezTo>
                  <a:cubicBezTo>
                    <a:pt x="7" y="25"/>
                    <a:pt x="42" y="27"/>
                    <a:pt x="70" y="27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0" name="Freeform 7">
              <a:extLst>
                <a:ext uri="{FF2B5EF4-FFF2-40B4-BE49-F238E27FC236}">
                  <a16:creationId xmlns:a16="http://schemas.microsoft.com/office/drawing/2014/main" id="{066D3C92-7DF7-4E88-B4AD-47FDE0E76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146"/>
              <a:ext cx="92" cy="60"/>
            </a:xfrm>
            <a:custGeom>
              <a:avLst/>
              <a:gdLst>
                <a:gd name="T0" fmla="*/ 0 w 41"/>
                <a:gd name="T1" fmla="*/ 0 h 27"/>
                <a:gd name="T2" fmla="*/ 0 w 41"/>
                <a:gd name="T3" fmla="*/ 198 h 27"/>
                <a:gd name="T4" fmla="*/ 227 w 41"/>
                <a:gd name="T5" fmla="*/ 296 h 27"/>
                <a:gd name="T6" fmla="*/ 462 w 41"/>
                <a:gd name="T7" fmla="*/ 198 h 27"/>
                <a:gd name="T8" fmla="*/ 462 w 41"/>
                <a:gd name="T9" fmla="*/ 64 h 27"/>
                <a:gd name="T10" fmla="*/ 0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9" y="27"/>
                    <a:pt x="20" y="27"/>
                  </a:cubicBezTo>
                  <a:cubicBezTo>
                    <a:pt x="32" y="27"/>
                    <a:pt x="41" y="23"/>
                    <a:pt x="41" y="1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24" y="5"/>
                    <a:pt x="9" y="4"/>
                    <a:pt x="0" y="0"/>
                  </a:cubicBezTo>
                  <a:close/>
                </a:path>
              </a:pathLst>
            </a:custGeom>
            <a:solidFill>
              <a:srgbClr val="595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1" name="Freeform 8">
              <a:extLst>
                <a:ext uri="{FF2B5EF4-FFF2-40B4-BE49-F238E27FC236}">
                  <a16:creationId xmlns:a16="http://schemas.microsoft.com/office/drawing/2014/main" id="{CD4AA493-70DD-405B-A61B-AF3FF0AA7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146"/>
              <a:ext cx="92" cy="60"/>
            </a:xfrm>
            <a:custGeom>
              <a:avLst/>
              <a:gdLst>
                <a:gd name="T0" fmla="*/ 462 w 41"/>
                <a:gd name="T1" fmla="*/ 0 h 27"/>
                <a:gd name="T2" fmla="*/ 462 w 41"/>
                <a:gd name="T3" fmla="*/ 198 h 27"/>
                <a:gd name="T4" fmla="*/ 227 w 41"/>
                <a:gd name="T5" fmla="*/ 296 h 27"/>
                <a:gd name="T6" fmla="*/ 0 w 41"/>
                <a:gd name="T7" fmla="*/ 198 h 27"/>
                <a:gd name="T8" fmla="*/ 0 w 41"/>
                <a:gd name="T9" fmla="*/ 64 h 27"/>
                <a:gd name="T10" fmla="*/ 462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41" y="0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23"/>
                    <a:pt x="32" y="27"/>
                    <a:pt x="20" y="27"/>
                  </a:cubicBezTo>
                  <a:cubicBezTo>
                    <a:pt x="9" y="27"/>
                    <a:pt x="0" y="23"/>
                    <a:pt x="0" y="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5"/>
                    <a:pt x="32" y="4"/>
                    <a:pt x="41" y="0"/>
                  </a:cubicBezTo>
                  <a:close/>
                </a:path>
              </a:pathLst>
            </a:custGeom>
            <a:solidFill>
              <a:srgbClr val="595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2" name="Freeform 9">
              <a:extLst>
                <a:ext uri="{FF2B5EF4-FFF2-40B4-BE49-F238E27FC236}">
                  <a16:creationId xmlns:a16="http://schemas.microsoft.com/office/drawing/2014/main" id="{85AF4FDF-4B19-4474-A9E2-C19D74447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101"/>
              <a:ext cx="1463" cy="67"/>
            </a:xfrm>
            <a:custGeom>
              <a:avLst/>
              <a:gdLst>
                <a:gd name="T0" fmla="*/ 6419 w 650"/>
                <a:gd name="T1" fmla="*/ 109 h 30"/>
                <a:gd name="T2" fmla="*/ 3709 w 650"/>
                <a:gd name="T3" fmla="*/ 145 h 30"/>
                <a:gd name="T4" fmla="*/ 3709 w 650"/>
                <a:gd name="T5" fmla="*/ 145 h 30"/>
                <a:gd name="T6" fmla="*/ 993 w 650"/>
                <a:gd name="T7" fmla="*/ 109 h 30"/>
                <a:gd name="T8" fmla="*/ 0 w 650"/>
                <a:gd name="T9" fmla="*/ 0 h 30"/>
                <a:gd name="T10" fmla="*/ 25 w 650"/>
                <a:gd name="T11" fmla="*/ 145 h 30"/>
                <a:gd name="T12" fmla="*/ 993 w 650"/>
                <a:gd name="T13" fmla="*/ 299 h 30"/>
                <a:gd name="T14" fmla="*/ 3709 w 650"/>
                <a:gd name="T15" fmla="*/ 335 h 30"/>
                <a:gd name="T16" fmla="*/ 3709 w 650"/>
                <a:gd name="T17" fmla="*/ 335 h 30"/>
                <a:gd name="T18" fmla="*/ 6419 w 650"/>
                <a:gd name="T19" fmla="*/ 299 h 30"/>
                <a:gd name="T20" fmla="*/ 7376 w 650"/>
                <a:gd name="T21" fmla="*/ 145 h 30"/>
                <a:gd name="T22" fmla="*/ 7412 w 650"/>
                <a:gd name="T23" fmla="*/ 0 h 30"/>
                <a:gd name="T24" fmla="*/ 6419 w 650"/>
                <a:gd name="T25" fmla="*/ 109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0" h="30">
                  <a:moveTo>
                    <a:pt x="563" y="10"/>
                  </a:moveTo>
                  <a:cubicBezTo>
                    <a:pt x="523" y="12"/>
                    <a:pt x="401" y="13"/>
                    <a:pt x="325" y="13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248" y="13"/>
                    <a:pt x="126" y="12"/>
                    <a:pt x="87" y="10"/>
                  </a:cubicBezTo>
                  <a:cubicBezTo>
                    <a:pt x="55" y="8"/>
                    <a:pt x="14" y="9"/>
                    <a:pt x="0" y="0"/>
                  </a:cubicBezTo>
                  <a:cubicBezTo>
                    <a:pt x="0" y="6"/>
                    <a:pt x="1" y="11"/>
                    <a:pt x="2" y="13"/>
                  </a:cubicBezTo>
                  <a:cubicBezTo>
                    <a:pt x="7" y="26"/>
                    <a:pt x="50" y="25"/>
                    <a:pt x="87" y="27"/>
                  </a:cubicBezTo>
                  <a:cubicBezTo>
                    <a:pt x="126" y="29"/>
                    <a:pt x="248" y="30"/>
                    <a:pt x="325" y="30"/>
                  </a:cubicBezTo>
                  <a:cubicBezTo>
                    <a:pt x="325" y="30"/>
                    <a:pt x="325" y="30"/>
                    <a:pt x="325" y="30"/>
                  </a:cubicBezTo>
                  <a:cubicBezTo>
                    <a:pt x="401" y="30"/>
                    <a:pt x="523" y="29"/>
                    <a:pt x="563" y="27"/>
                  </a:cubicBezTo>
                  <a:cubicBezTo>
                    <a:pt x="599" y="25"/>
                    <a:pt x="642" y="26"/>
                    <a:pt x="647" y="13"/>
                  </a:cubicBezTo>
                  <a:cubicBezTo>
                    <a:pt x="648" y="11"/>
                    <a:pt x="649" y="6"/>
                    <a:pt x="650" y="0"/>
                  </a:cubicBezTo>
                  <a:cubicBezTo>
                    <a:pt x="636" y="9"/>
                    <a:pt x="594" y="8"/>
                    <a:pt x="563" y="10"/>
                  </a:cubicBezTo>
                  <a:close/>
                </a:path>
              </a:pathLst>
            </a:custGeom>
            <a:solidFill>
              <a:srgbClr val="A5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3" name="Freeform 10">
              <a:extLst>
                <a:ext uri="{FF2B5EF4-FFF2-40B4-BE49-F238E27FC236}">
                  <a16:creationId xmlns:a16="http://schemas.microsoft.com/office/drawing/2014/main" id="{D7527C6A-8E14-4650-A415-F7362F10F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507"/>
              <a:ext cx="1211" cy="1"/>
            </a:xfrm>
            <a:custGeom>
              <a:avLst/>
              <a:gdLst>
                <a:gd name="T0" fmla="*/ 1211 w 1211"/>
                <a:gd name="T1" fmla="*/ 0 h 1"/>
                <a:gd name="T2" fmla="*/ 603 w 1211"/>
                <a:gd name="T3" fmla="*/ 0 h 1"/>
                <a:gd name="T4" fmla="*/ 603 w 1211"/>
                <a:gd name="T5" fmla="*/ 0 h 1"/>
                <a:gd name="T6" fmla="*/ 0 w 12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1" h="1">
                  <a:moveTo>
                    <a:pt x="1211" y="0"/>
                  </a:moveTo>
                  <a:lnTo>
                    <a:pt x="603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CDCCC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4" name="Freeform 11">
              <a:extLst>
                <a:ext uri="{FF2B5EF4-FFF2-40B4-BE49-F238E27FC236}">
                  <a16:creationId xmlns:a16="http://schemas.microsoft.com/office/drawing/2014/main" id="{4A84C475-5E24-4717-A71F-9E944D161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522"/>
              <a:ext cx="1137" cy="1"/>
            </a:xfrm>
            <a:custGeom>
              <a:avLst/>
              <a:gdLst>
                <a:gd name="T0" fmla="*/ 1137 w 1137"/>
                <a:gd name="T1" fmla="*/ 0 h 1"/>
                <a:gd name="T2" fmla="*/ 569 w 1137"/>
                <a:gd name="T3" fmla="*/ 0 h 1"/>
                <a:gd name="T4" fmla="*/ 569 w 1137"/>
                <a:gd name="T5" fmla="*/ 0 h 1"/>
                <a:gd name="T6" fmla="*/ 0 w 113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7" h="1">
                  <a:moveTo>
                    <a:pt x="1137" y="0"/>
                  </a:moveTo>
                  <a:lnTo>
                    <a:pt x="569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5" name="Freeform 12">
              <a:extLst>
                <a:ext uri="{FF2B5EF4-FFF2-40B4-BE49-F238E27FC236}">
                  <a16:creationId xmlns:a16="http://schemas.microsoft.com/office/drawing/2014/main" id="{B61D8292-C961-4CBD-A53F-41AB4C302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572"/>
              <a:ext cx="349" cy="238"/>
            </a:xfrm>
            <a:custGeom>
              <a:avLst/>
              <a:gdLst>
                <a:gd name="T0" fmla="*/ 0 w 155"/>
                <a:gd name="T1" fmla="*/ 1165 h 106"/>
                <a:gd name="T2" fmla="*/ 227 w 155"/>
                <a:gd name="T3" fmla="*/ 0 h 106"/>
                <a:gd name="T4" fmla="*/ 1770 w 155"/>
                <a:gd name="T5" fmla="*/ 0 h 106"/>
                <a:gd name="T6" fmla="*/ 1689 w 155"/>
                <a:gd name="T7" fmla="*/ 1199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5" h="106">
                  <a:moveTo>
                    <a:pt x="0" y="103"/>
                  </a:moveTo>
                  <a:cubicBezTo>
                    <a:pt x="0" y="103"/>
                    <a:pt x="7" y="33"/>
                    <a:pt x="20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28"/>
                    <a:pt x="148" y="106"/>
                    <a:pt x="148" y="106"/>
                  </a:cubicBezTo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6" name="Freeform 13">
              <a:extLst>
                <a:ext uri="{FF2B5EF4-FFF2-40B4-BE49-F238E27FC236}">
                  <a16:creationId xmlns:a16="http://schemas.microsoft.com/office/drawing/2014/main" id="{83C9BBB4-9456-4213-B41D-A5B8B440B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824"/>
              <a:ext cx="336" cy="304"/>
            </a:xfrm>
            <a:custGeom>
              <a:avLst/>
              <a:gdLst>
                <a:gd name="T0" fmla="*/ 56 w 149"/>
                <a:gd name="T1" fmla="*/ 1486 h 135"/>
                <a:gd name="T2" fmla="*/ 56 w 149"/>
                <a:gd name="T3" fmla="*/ 1506 h 135"/>
                <a:gd name="T4" fmla="*/ 239 w 149"/>
                <a:gd name="T5" fmla="*/ 1515 h 135"/>
                <a:gd name="T6" fmla="*/ 1662 w 149"/>
                <a:gd name="T7" fmla="*/ 1543 h 135"/>
                <a:gd name="T8" fmla="*/ 1673 w 149"/>
                <a:gd name="T9" fmla="*/ 1531 h 135"/>
                <a:gd name="T10" fmla="*/ 1682 w 149"/>
                <a:gd name="T11" fmla="*/ 1175 h 135"/>
                <a:gd name="T12" fmla="*/ 1682 w 149"/>
                <a:gd name="T13" fmla="*/ 11 h 135"/>
                <a:gd name="T14" fmla="*/ 0 w 149"/>
                <a:gd name="T15" fmla="*/ 0 h 135"/>
                <a:gd name="T16" fmla="*/ 11 w 149"/>
                <a:gd name="T17" fmla="*/ 1175 h 135"/>
                <a:gd name="T18" fmla="*/ 56 w 149"/>
                <a:gd name="T19" fmla="*/ 1486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135">
                  <a:moveTo>
                    <a:pt x="5" y="130"/>
                  </a:moveTo>
                  <a:cubicBezTo>
                    <a:pt x="5" y="130"/>
                    <a:pt x="5" y="131"/>
                    <a:pt x="5" y="132"/>
                  </a:cubicBezTo>
                  <a:cubicBezTo>
                    <a:pt x="11" y="132"/>
                    <a:pt x="16" y="133"/>
                    <a:pt x="21" y="133"/>
                  </a:cubicBezTo>
                  <a:cubicBezTo>
                    <a:pt x="43" y="134"/>
                    <a:pt x="93" y="135"/>
                    <a:pt x="145" y="135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9" y="132"/>
                    <a:pt x="147" y="111"/>
                    <a:pt x="147" y="103"/>
                  </a:cubicBezTo>
                  <a:cubicBezTo>
                    <a:pt x="147" y="96"/>
                    <a:pt x="147" y="27"/>
                    <a:pt x="147" y="1"/>
                  </a:cubicBezTo>
                  <a:cubicBezTo>
                    <a:pt x="92" y="1"/>
                    <a:pt x="34" y="1"/>
                    <a:pt x="0" y="0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1" y="103"/>
                    <a:pt x="3" y="126"/>
                    <a:pt x="5" y="130"/>
                  </a:cubicBezTo>
                  <a:close/>
                </a:path>
              </a:pathLst>
            </a:custGeom>
            <a:solidFill>
              <a:srgbClr val="DCD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7" name="Freeform 14">
              <a:extLst>
                <a:ext uri="{FF2B5EF4-FFF2-40B4-BE49-F238E27FC236}">
                  <a16:creationId xmlns:a16="http://schemas.microsoft.com/office/drawing/2014/main" id="{D1C0BE8F-9A11-4870-96B7-286B1B0DA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842"/>
              <a:ext cx="336" cy="286"/>
            </a:xfrm>
            <a:custGeom>
              <a:avLst/>
              <a:gdLst>
                <a:gd name="T0" fmla="*/ 72 w 149"/>
                <a:gd name="T1" fmla="*/ 0 h 127"/>
                <a:gd name="T2" fmla="*/ 0 w 149"/>
                <a:gd name="T3" fmla="*/ 0 h 127"/>
                <a:gd name="T4" fmla="*/ 11 w 149"/>
                <a:gd name="T5" fmla="*/ 1085 h 127"/>
                <a:gd name="T6" fmla="*/ 56 w 149"/>
                <a:gd name="T7" fmla="*/ 1394 h 127"/>
                <a:gd name="T8" fmla="*/ 56 w 149"/>
                <a:gd name="T9" fmla="*/ 1414 h 127"/>
                <a:gd name="T10" fmla="*/ 239 w 149"/>
                <a:gd name="T11" fmla="*/ 1425 h 127"/>
                <a:gd name="T12" fmla="*/ 1662 w 149"/>
                <a:gd name="T13" fmla="*/ 1450 h 127"/>
                <a:gd name="T14" fmla="*/ 1673 w 149"/>
                <a:gd name="T15" fmla="*/ 1441 h 127"/>
                <a:gd name="T16" fmla="*/ 1682 w 149"/>
                <a:gd name="T17" fmla="*/ 1085 h 127"/>
                <a:gd name="T18" fmla="*/ 1682 w 149"/>
                <a:gd name="T19" fmla="*/ 36 h 127"/>
                <a:gd name="T20" fmla="*/ 72 w 149"/>
                <a:gd name="T21" fmla="*/ 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1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3" y="118"/>
                    <a:pt x="5" y="122"/>
                  </a:cubicBezTo>
                  <a:cubicBezTo>
                    <a:pt x="5" y="122"/>
                    <a:pt x="5" y="123"/>
                    <a:pt x="5" y="124"/>
                  </a:cubicBezTo>
                  <a:cubicBezTo>
                    <a:pt x="11" y="124"/>
                    <a:pt x="16" y="125"/>
                    <a:pt x="21" y="125"/>
                  </a:cubicBezTo>
                  <a:cubicBezTo>
                    <a:pt x="43" y="126"/>
                    <a:pt x="93" y="127"/>
                    <a:pt x="145" y="127"/>
                  </a:cubicBezTo>
                  <a:cubicBezTo>
                    <a:pt x="146" y="126"/>
                    <a:pt x="146" y="126"/>
                    <a:pt x="146" y="126"/>
                  </a:cubicBezTo>
                  <a:cubicBezTo>
                    <a:pt x="149" y="124"/>
                    <a:pt x="147" y="103"/>
                    <a:pt x="147" y="95"/>
                  </a:cubicBezTo>
                  <a:cubicBezTo>
                    <a:pt x="147" y="89"/>
                    <a:pt x="147" y="33"/>
                    <a:pt x="147" y="3"/>
                  </a:cubicBezTo>
                  <a:cubicBezTo>
                    <a:pt x="95" y="2"/>
                    <a:pt x="39" y="1"/>
                    <a:pt x="6" y="0"/>
                  </a:cubicBezTo>
                  <a:close/>
                </a:path>
              </a:pathLst>
            </a:custGeom>
            <a:solidFill>
              <a:srgbClr val="C9D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8" name="Freeform 15">
              <a:extLst>
                <a:ext uri="{FF2B5EF4-FFF2-40B4-BE49-F238E27FC236}">
                  <a16:creationId xmlns:a16="http://schemas.microsoft.com/office/drawing/2014/main" id="{45A861DC-BD52-4DFD-9092-45D5510DF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646"/>
              <a:ext cx="709" cy="164"/>
            </a:xfrm>
            <a:custGeom>
              <a:avLst/>
              <a:gdLst>
                <a:gd name="T0" fmla="*/ 101 w 315"/>
                <a:gd name="T1" fmla="*/ 0 h 73"/>
                <a:gd name="T2" fmla="*/ 11 w 315"/>
                <a:gd name="T3" fmla="*/ 65 h 73"/>
                <a:gd name="T4" fmla="*/ 0 w 315"/>
                <a:gd name="T5" fmla="*/ 773 h 73"/>
                <a:gd name="T6" fmla="*/ 0 w 315"/>
                <a:gd name="T7" fmla="*/ 827 h 73"/>
                <a:gd name="T8" fmla="*/ 2897 w 315"/>
                <a:gd name="T9" fmla="*/ 793 h 73"/>
                <a:gd name="T10" fmla="*/ 3556 w 315"/>
                <a:gd name="T11" fmla="*/ 600 h 73"/>
                <a:gd name="T12" fmla="*/ 3466 w 315"/>
                <a:gd name="T13" fmla="*/ 9 h 73"/>
                <a:gd name="T14" fmla="*/ 3455 w 315"/>
                <a:gd name="T15" fmla="*/ 0 h 73"/>
                <a:gd name="T16" fmla="*/ 101 w 315"/>
                <a:gd name="T17" fmla="*/ 0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5" h="73">
                  <a:moveTo>
                    <a:pt x="9" y="0"/>
                  </a:moveTo>
                  <a:cubicBezTo>
                    <a:pt x="6" y="0"/>
                    <a:pt x="2" y="0"/>
                    <a:pt x="1" y="6"/>
                  </a:cubicBezTo>
                  <a:cubicBezTo>
                    <a:pt x="0" y="23"/>
                    <a:pt x="0" y="68"/>
                    <a:pt x="0" y="68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55" y="73"/>
                    <a:pt x="194" y="72"/>
                    <a:pt x="254" y="70"/>
                  </a:cubicBezTo>
                  <a:cubicBezTo>
                    <a:pt x="315" y="68"/>
                    <a:pt x="314" y="64"/>
                    <a:pt x="312" y="53"/>
                  </a:cubicBezTo>
                  <a:cubicBezTo>
                    <a:pt x="310" y="37"/>
                    <a:pt x="307" y="19"/>
                    <a:pt x="304" y="1"/>
                  </a:cubicBezTo>
                  <a:cubicBezTo>
                    <a:pt x="303" y="0"/>
                    <a:pt x="303" y="0"/>
                    <a:pt x="303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9" name="Freeform 16">
              <a:extLst>
                <a:ext uri="{FF2B5EF4-FFF2-40B4-BE49-F238E27FC236}">
                  <a16:creationId xmlns:a16="http://schemas.microsoft.com/office/drawing/2014/main" id="{229BF4A1-20DB-4908-AF3E-933ED7244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617"/>
              <a:ext cx="279" cy="29"/>
            </a:xfrm>
            <a:custGeom>
              <a:avLst/>
              <a:gdLst>
                <a:gd name="T0" fmla="*/ 0 w 124"/>
                <a:gd name="T1" fmla="*/ 134 h 13"/>
                <a:gd name="T2" fmla="*/ 0 w 124"/>
                <a:gd name="T3" fmla="*/ 36 h 13"/>
                <a:gd name="T4" fmla="*/ 72 w 124"/>
                <a:gd name="T5" fmla="*/ 0 h 13"/>
                <a:gd name="T6" fmla="*/ 1357 w 124"/>
                <a:gd name="T7" fmla="*/ 0 h 13"/>
                <a:gd name="T8" fmla="*/ 1402 w 124"/>
                <a:gd name="T9" fmla="*/ 45 h 13"/>
                <a:gd name="T10" fmla="*/ 1402 w 124"/>
                <a:gd name="T11" fmla="*/ 145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3">
                  <a:moveTo>
                    <a:pt x="0" y="12"/>
                  </a:moveTo>
                  <a:cubicBezTo>
                    <a:pt x="0" y="12"/>
                    <a:pt x="0" y="5"/>
                    <a:pt x="0" y="3"/>
                  </a:cubicBezTo>
                  <a:cubicBezTo>
                    <a:pt x="0" y="0"/>
                    <a:pt x="2" y="0"/>
                    <a:pt x="6" y="0"/>
                  </a:cubicBezTo>
                  <a:cubicBezTo>
                    <a:pt x="9" y="0"/>
                    <a:pt x="113" y="0"/>
                    <a:pt x="119" y="0"/>
                  </a:cubicBezTo>
                  <a:cubicBezTo>
                    <a:pt x="124" y="0"/>
                    <a:pt x="123" y="1"/>
                    <a:pt x="123" y="4"/>
                  </a:cubicBezTo>
                  <a:cubicBezTo>
                    <a:pt x="123" y="7"/>
                    <a:pt x="123" y="13"/>
                    <a:pt x="123" y="13"/>
                  </a:cubicBezTo>
                </a:path>
              </a:pathLst>
            </a:custGeom>
            <a:solidFill>
              <a:srgbClr val="F2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0" name="Freeform 17">
              <a:extLst>
                <a:ext uri="{FF2B5EF4-FFF2-40B4-BE49-F238E27FC236}">
                  <a16:creationId xmlns:a16="http://schemas.microsoft.com/office/drawing/2014/main" id="{A178B4C9-ED52-4085-9AB1-B7B041C98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781"/>
              <a:ext cx="707" cy="68"/>
            </a:xfrm>
            <a:custGeom>
              <a:avLst/>
              <a:gdLst>
                <a:gd name="T0" fmla="*/ 2783 w 314"/>
                <a:gd name="T1" fmla="*/ 313 h 30"/>
                <a:gd name="T2" fmla="*/ 3573 w 314"/>
                <a:gd name="T3" fmla="*/ 324 h 30"/>
                <a:gd name="T4" fmla="*/ 3573 w 314"/>
                <a:gd name="T5" fmla="*/ 0 h 30"/>
                <a:gd name="T6" fmla="*/ 3560 w 314"/>
                <a:gd name="T7" fmla="*/ 0 h 30"/>
                <a:gd name="T8" fmla="*/ 2900 w 314"/>
                <a:gd name="T9" fmla="*/ 118 h 30"/>
                <a:gd name="T10" fmla="*/ 0 w 314"/>
                <a:gd name="T11" fmla="*/ 150 h 30"/>
                <a:gd name="T12" fmla="*/ 0 w 314"/>
                <a:gd name="T13" fmla="*/ 324 h 30"/>
                <a:gd name="T14" fmla="*/ 0 w 314"/>
                <a:gd name="T15" fmla="*/ 349 h 30"/>
                <a:gd name="T16" fmla="*/ 2783 w 314"/>
                <a:gd name="T17" fmla="*/ 313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4" h="30">
                  <a:moveTo>
                    <a:pt x="244" y="27"/>
                  </a:moveTo>
                  <a:cubicBezTo>
                    <a:pt x="272" y="27"/>
                    <a:pt x="307" y="25"/>
                    <a:pt x="313" y="28"/>
                  </a:cubicBezTo>
                  <a:cubicBezTo>
                    <a:pt x="314" y="23"/>
                    <a:pt x="314" y="7"/>
                    <a:pt x="313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0" y="6"/>
                    <a:pt x="299" y="9"/>
                    <a:pt x="254" y="10"/>
                  </a:cubicBezTo>
                  <a:cubicBezTo>
                    <a:pt x="194" y="12"/>
                    <a:pt x="55" y="13"/>
                    <a:pt x="0" y="1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53" y="30"/>
                    <a:pt x="185" y="29"/>
                    <a:pt x="244" y="27"/>
                  </a:cubicBezTo>
                  <a:close/>
                </a:path>
              </a:pathLst>
            </a:custGeom>
            <a:solidFill>
              <a:srgbClr val="DCD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1" name="Freeform 18">
              <a:extLst>
                <a:ext uri="{FF2B5EF4-FFF2-40B4-BE49-F238E27FC236}">
                  <a16:creationId xmlns:a16="http://schemas.microsoft.com/office/drawing/2014/main" id="{D7B86EF7-699E-4330-8AB9-35E037CD6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047"/>
              <a:ext cx="1459" cy="22"/>
            </a:xfrm>
            <a:custGeom>
              <a:avLst/>
              <a:gdLst>
                <a:gd name="T0" fmla="*/ 7396 w 648"/>
                <a:gd name="T1" fmla="*/ 0 h 10"/>
                <a:gd name="T2" fmla="*/ 3702 w 648"/>
                <a:gd name="T3" fmla="*/ 106 h 10"/>
                <a:gd name="T4" fmla="*/ 3702 w 648"/>
                <a:gd name="T5" fmla="*/ 106 h 10"/>
                <a:gd name="T6" fmla="*/ 0 w 64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8" h="10">
                  <a:moveTo>
                    <a:pt x="648" y="0"/>
                  </a:moveTo>
                  <a:cubicBezTo>
                    <a:pt x="644" y="5"/>
                    <a:pt x="418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229" y="10"/>
                    <a:pt x="4" y="5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2" name="Freeform 19">
              <a:extLst>
                <a:ext uri="{FF2B5EF4-FFF2-40B4-BE49-F238E27FC236}">
                  <a16:creationId xmlns:a16="http://schemas.microsoft.com/office/drawing/2014/main" id="{5F4B8B4B-DE62-415E-94F0-F529C67E6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878"/>
              <a:ext cx="959" cy="13"/>
            </a:xfrm>
            <a:custGeom>
              <a:avLst/>
              <a:gdLst>
                <a:gd name="T0" fmla="*/ 4860 w 426"/>
                <a:gd name="T1" fmla="*/ 0 h 6"/>
                <a:gd name="T2" fmla="*/ 4403 w 426"/>
                <a:gd name="T3" fmla="*/ 52 h 6"/>
                <a:gd name="T4" fmla="*/ 1231 w 426"/>
                <a:gd name="T5" fmla="*/ 52 h 6"/>
                <a:gd name="T6" fmla="*/ 1231 w 426"/>
                <a:gd name="T7" fmla="*/ 52 h 6"/>
                <a:gd name="T8" fmla="*/ 0 w 426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6">
                  <a:moveTo>
                    <a:pt x="426" y="0"/>
                  </a:moveTo>
                  <a:cubicBezTo>
                    <a:pt x="419" y="6"/>
                    <a:pt x="404" y="5"/>
                    <a:pt x="386" y="5"/>
                  </a:cubicBezTo>
                  <a:cubicBezTo>
                    <a:pt x="368" y="5"/>
                    <a:pt x="124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1" y="5"/>
                    <a:pt x="53" y="5"/>
                    <a:pt x="0" y="5"/>
                  </a:cubicBezTo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3" name="Freeform 20">
              <a:extLst>
                <a:ext uri="{FF2B5EF4-FFF2-40B4-BE49-F238E27FC236}">
                  <a16:creationId xmlns:a16="http://schemas.microsoft.com/office/drawing/2014/main" id="{897CC685-9361-4D86-8CA7-B43C73ADA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029"/>
              <a:ext cx="153" cy="11"/>
            </a:xfrm>
            <a:custGeom>
              <a:avLst/>
              <a:gdLst>
                <a:gd name="T0" fmla="*/ 774 w 68"/>
                <a:gd name="T1" fmla="*/ 53 h 5"/>
                <a:gd name="T2" fmla="*/ 0 w 6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5">
                  <a:moveTo>
                    <a:pt x="68" y="5"/>
                  </a:moveTo>
                  <a:cubicBezTo>
                    <a:pt x="29" y="3"/>
                    <a:pt x="1" y="2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4" name="Freeform 21">
              <a:extLst>
                <a:ext uri="{FF2B5EF4-FFF2-40B4-BE49-F238E27FC236}">
                  <a16:creationId xmlns:a16="http://schemas.microsoft.com/office/drawing/2014/main" id="{9C5686CE-979D-461F-9770-BDBA5C7E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3040"/>
              <a:ext cx="319" cy="9"/>
            </a:xfrm>
            <a:custGeom>
              <a:avLst/>
              <a:gdLst>
                <a:gd name="T0" fmla="*/ 1611 w 142"/>
                <a:gd name="T1" fmla="*/ 45 h 4"/>
                <a:gd name="T2" fmla="*/ 0 w 14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2" h="4">
                  <a:moveTo>
                    <a:pt x="142" y="4"/>
                  </a:moveTo>
                  <a:cubicBezTo>
                    <a:pt x="92" y="3"/>
                    <a:pt x="40" y="1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79A1A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5" name="Freeform 22">
              <a:extLst>
                <a:ext uri="{FF2B5EF4-FFF2-40B4-BE49-F238E27FC236}">
                  <a16:creationId xmlns:a16="http://schemas.microsoft.com/office/drawing/2014/main" id="{D38F4B24-E71C-4CFC-B823-A24BF487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3029"/>
              <a:ext cx="986" cy="22"/>
            </a:xfrm>
            <a:custGeom>
              <a:avLst/>
              <a:gdLst>
                <a:gd name="T0" fmla="*/ 4998 w 438"/>
                <a:gd name="T1" fmla="*/ 0 h 10"/>
                <a:gd name="T2" fmla="*/ 1303 w 438"/>
                <a:gd name="T3" fmla="*/ 106 h 10"/>
                <a:gd name="T4" fmla="*/ 1303 w 438"/>
                <a:gd name="T5" fmla="*/ 106 h 10"/>
                <a:gd name="T6" fmla="*/ 0 w 438"/>
                <a:gd name="T7" fmla="*/ 9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8" h="10">
                  <a:moveTo>
                    <a:pt x="438" y="0"/>
                  </a:moveTo>
                  <a:cubicBezTo>
                    <a:pt x="434" y="5"/>
                    <a:pt x="209" y="10"/>
                    <a:pt x="114" y="10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85" y="10"/>
                    <a:pt x="44" y="10"/>
                    <a:pt x="0" y="9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6" name="Freeform 23">
              <a:extLst>
                <a:ext uri="{FF2B5EF4-FFF2-40B4-BE49-F238E27FC236}">
                  <a16:creationId xmlns:a16="http://schemas.microsoft.com/office/drawing/2014/main" id="{C014D98F-11B7-42AB-A842-9BB518D96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860"/>
              <a:ext cx="968" cy="13"/>
            </a:xfrm>
            <a:custGeom>
              <a:avLst/>
              <a:gdLst>
                <a:gd name="T0" fmla="*/ 4905 w 430"/>
                <a:gd name="T1" fmla="*/ 0 h 6"/>
                <a:gd name="T2" fmla="*/ 4439 w 430"/>
                <a:gd name="T3" fmla="*/ 52 h 6"/>
                <a:gd name="T4" fmla="*/ 1267 w 430"/>
                <a:gd name="T5" fmla="*/ 52 h 6"/>
                <a:gd name="T6" fmla="*/ 1267 w 430"/>
                <a:gd name="T7" fmla="*/ 52 h 6"/>
                <a:gd name="T8" fmla="*/ 0 w 430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0" h="6">
                  <a:moveTo>
                    <a:pt x="430" y="0"/>
                  </a:moveTo>
                  <a:cubicBezTo>
                    <a:pt x="422" y="6"/>
                    <a:pt x="407" y="5"/>
                    <a:pt x="389" y="5"/>
                  </a:cubicBezTo>
                  <a:cubicBezTo>
                    <a:pt x="371" y="5"/>
                    <a:pt x="128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04" y="5"/>
                    <a:pt x="55" y="5"/>
                    <a:pt x="0" y="5"/>
                  </a:cubicBezTo>
                </a:path>
              </a:pathLst>
            </a:custGeom>
            <a:noFill/>
            <a:ln w="14288" cap="flat">
              <a:solidFill>
                <a:srgbClr val="AAC6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7" name="Freeform 24">
              <a:extLst>
                <a:ext uri="{FF2B5EF4-FFF2-40B4-BE49-F238E27FC236}">
                  <a16:creationId xmlns:a16="http://schemas.microsoft.com/office/drawing/2014/main" id="{B7AACD90-7BC1-4766-BAF5-760CF9EC2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67"/>
              <a:ext cx="358" cy="243"/>
            </a:xfrm>
            <a:custGeom>
              <a:avLst/>
              <a:gdLst>
                <a:gd name="T0" fmla="*/ 1790 w 159"/>
                <a:gd name="T1" fmla="*/ 0 h 108"/>
                <a:gd name="T2" fmla="*/ 254 w 159"/>
                <a:gd name="T3" fmla="*/ 0 h 108"/>
                <a:gd name="T4" fmla="*/ 227 w 159"/>
                <a:gd name="T5" fmla="*/ 11 h 108"/>
                <a:gd name="T6" fmla="*/ 0 w 159"/>
                <a:gd name="T7" fmla="*/ 1195 h 108"/>
                <a:gd name="T8" fmla="*/ 0 w 159"/>
                <a:gd name="T9" fmla="*/ 1195 h 108"/>
                <a:gd name="T10" fmla="*/ 45 w 159"/>
                <a:gd name="T11" fmla="*/ 1195 h 108"/>
                <a:gd name="T12" fmla="*/ 263 w 159"/>
                <a:gd name="T13" fmla="*/ 45 h 108"/>
                <a:gd name="T14" fmla="*/ 1770 w 159"/>
                <a:gd name="T15" fmla="*/ 45 h 108"/>
                <a:gd name="T16" fmla="*/ 1689 w 159"/>
                <a:gd name="T17" fmla="*/ 1220 h 108"/>
                <a:gd name="T18" fmla="*/ 1734 w 159"/>
                <a:gd name="T19" fmla="*/ 1231 h 108"/>
                <a:gd name="T20" fmla="*/ 1815 w 159"/>
                <a:gd name="T21" fmla="*/ 25 h 108"/>
                <a:gd name="T22" fmla="*/ 1806 w 159"/>
                <a:gd name="T23" fmla="*/ 11 h 108"/>
                <a:gd name="T24" fmla="*/ 1790 w 159"/>
                <a:gd name="T25" fmla="*/ 0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108">
                  <a:moveTo>
                    <a:pt x="157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7" y="35"/>
                    <a:pt x="0" y="102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5"/>
                    <a:pt x="2" y="105"/>
                    <a:pt x="4" y="105"/>
                  </a:cubicBezTo>
                  <a:cubicBezTo>
                    <a:pt x="4" y="104"/>
                    <a:pt x="11" y="37"/>
                    <a:pt x="23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2" y="32"/>
                    <a:pt x="148" y="101"/>
                    <a:pt x="148" y="107"/>
                  </a:cubicBezTo>
                  <a:cubicBezTo>
                    <a:pt x="149" y="107"/>
                    <a:pt x="150" y="107"/>
                    <a:pt x="152" y="108"/>
                  </a:cubicBezTo>
                  <a:cubicBezTo>
                    <a:pt x="152" y="100"/>
                    <a:pt x="156" y="29"/>
                    <a:pt x="159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8" name="Freeform 25">
              <a:extLst>
                <a:ext uri="{FF2B5EF4-FFF2-40B4-BE49-F238E27FC236}">
                  <a16:creationId xmlns:a16="http://schemas.microsoft.com/office/drawing/2014/main" id="{FE3519B4-2E4A-41AF-87B6-636B7BA35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2"/>
              <a:ext cx="689" cy="207"/>
            </a:xfrm>
            <a:custGeom>
              <a:avLst/>
              <a:gdLst>
                <a:gd name="T0" fmla="*/ 3483 w 306"/>
                <a:gd name="T1" fmla="*/ 0 h 92"/>
                <a:gd name="T2" fmla="*/ 3483 w 306"/>
                <a:gd name="T3" fmla="*/ 0 h 92"/>
                <a:gd name="T4" fmla="*/ 126 w 306"/>
                <a:gd name="T5" fmla="*/ 0 h 92"/>
                <a:gd name="T6" fmla="*/ 11 w 306"/>
                <a:gd name="T7" fmla="*/ 92 h 92"/>
                <a:gd name="T8" fmla="*/ 0 w 306"/>
                <a:gd name="T9" fmla="*/ 801 h 92"/>
                <a:gd name="T10" fmla="*/ 0 w 306"/>
                <a:gd name="T11" fmla="*/ 1028 h 92"/>
                <a:gd name="T12" fmla="*/ 25 w 306"/>
                <a:gd name="T13" fmla="*/ 1049 h 92"/>
                <a:gd name="T14" fmla="*/ 45 w 306"/>
                <a:gd name="T15" fmla="*/ 1028 h 92"/>
                <a:gd name="T16" fmla="*/ 45 w 306"/>
                <a:gd name="T17" fmla="*/ 801 h 92"/>
                <a:gd name="T18" fmla="*/ 56 w 306"/>
                <a:gd name="T19" fmla="*/ 101 h 92"/>
                <a:gd name="T20" fmla="*/ 126 w 306"/>
                <a:gd name="T21" fmla="*/ 45 h 92"/>
                <a:gd name="T22" fmla="*/ 3483 w 306"/>
                <a:gd name="T23" fmla="*/ 45 h 92"/>
                <a:gd name="T24" fmla="*/ 3492 w 306"/>
                <a:gd name="T25" fmla="*/ 45 h 92"/>
                <a:gd name="T26" fmla="*/ 3483 w 306"/>
                <a:gd name="T27" fmla="*/ 0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6" h="92"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2" y="0"/>
                    <a:pt x="1" y="8"/>
                  </a:cubicBezTo>
                  <a:cubicBezTo>
                    <a:pt x="0" y="25"/>
                    <a:pt x="0" y="69"/>
                    <a:pt x="0" y="7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1" y="92"/>
                    <a:pt x="2" y="92"/>
                  </a:cubicBezTo>
                  <a:cubicBezTo>
                    <a:pt x="4" y="92"/>
                    <a:pt x="4" y="91"/>
                    <a:pt x="4" y="9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25"/>
                    <a:pt x="5" y="9"/>
                  </a:cubicBezTo>
                  <a:cubicBezTo>
                    <a:pt x="5" y="5"/>
                    <a:pt x="8" y="4"/>
                    <a:pt x="11" y="4"/>
                  </a:cubicBezTo>
                  <a:cubicBezTo>
                    <a:pt x="305" y="4"/>
                    <a:pt x="305" y="4"/>
                    <a:pt x="305" y="4"/>
                  </a:cubicBezTo>
                  <a:cubicBezTo>
                    <a:pt x="305" y="4"/>
                    <a:pt x="306" y="4"/>
                    <a:pt x="306" y="4"/>
                  </a:cubicBezTo>
                  <a:cubicBezTo>
                    <a:pt x="306" y="3"/>
                    <a:pt x="305" y="2"/>
                    <a:pt x="305" y="0"/>
                  </a:cubicBez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9" name="Freeform 26">
              <a:extLst>
                <a:ext uri="{FF2B5EF4-FFF2-40B4-BE49-F238E27FC236}">
                  <a16:creationId xmlns:a16="http://schemas.microsoft.com/office/drawing/2014/main" id="{2D74A052-3522-4DC4-A0B6-6F8E0C60F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810"/>
              <a:ext cx="9" cy="39"/>
            </a:xfrm>
            <a:custGeom>
              <a:avLst/>
              <a:gdLst>
                <a:gd name="T0" fmla="*/ 0 w 4"/>
                <a:gd name="T1" fmla="*/ 0 h 17"/>
                <a:gd name="T2" fmla="*/ 0 w 4"/>
                <a:gd name="T3" fmla="*/ 179 h 17"/>
                <a:gd name="T4" fmla="*/ 25 w 4"/>
                <a:gd name="T5" fmla="*/ 204 h 17"/>
                <a:gd name="T6" fmla="*/ 45 w 4"/>
                <a:gd name="T7" fmla="*/ 179 h 17"/>
                <a:gd name="T8" fmla="*/ 45 w 4"/>
                <a:gd name="T9" fmla="*/ 0 h 17"/>
                <a:gd name="T10" fmla="*/ 0 w 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717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0" name="Freeform 27">
              <a:extLst>
                <a:ext uri="{FF2B5EF4-FFF2-40B4-BE49-F238E27FC236}">
                  <a16:creationId xmlns:a16="http://schemas.microsoft.com/office/drawing/2014/main" id="{913CA366-AEFF-4010-A36B-C1A824792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322"/>
            </a:xfrm>
            <a:custGeom>
              <a:avLst/>
              <a:gdLst>
                <a:gd name="T0" fmla="*/ 56 w 152"/>
                <a:gd name="T1" fmla="*/ 1596 h 143"/>
                <a:gd name="T2" fmla="*/ 101 w 152"/>
                <a:gd name="T3" fmla="*/ 1596 h 143"/>
                <a:gd name="T4" fmla="*/ 56 w 152"/>
                <a:gd name="T5" fmla="*/ 1268 h 143"/>
                <a:gd name="T6" fmla="*/ 45 w 152"/>
                <a:gd name="T7" fmla="*/ 117 h 143"/>
                <a:gd name="T8" fmla="*/ 1058 w 152"/>
                <a:gd name="T9" fmla="*/ 126 h 143"/>
                <a:gd name="T10" fmla="*/ 1676 w 152"/>
                <a:gd name="T11" fmla="*/ 126 h 143"/>
                <a:gd name="T12" fmla="*/ 1676 w 152"/>
                <a:gd name="T13" fmla="*/ 1268 h 143"/>
                <a:gd name="T14" fmla="*/ 1676 w 152"/>
                <a:gd name="T15" fmla="*/ 1369 h 143"/>
                <a:gd name="T16" fmla="*/ 1685 w 152"/>
                <a:gd name="T17" fmla="*/ 1515 h 143"/>
                <a:gd name="T18" fmla="*/ 1676 w 152"/>
                <a:gd name="T19" fmla="*/ 1608 h 143"/>
                <a:gd name="T20" fmla="*/ 1665 w 152"/>
                <a:gd name="T21" fmla="*/ 1624 h 143"/>
                <a:gd name="T22" fmla="*/ 1665 w 152"/>
                <a:gd name="T23" fmla="*/ 1633 h 143"/>
                <a:gd name="T24" fmla="*/ 1676 w 152"/>
                <a:gd name="T25" fmla="*/ 1633 h 143"/>
                <a:gd name="T26" fmla="*/ 1712 w 152"/>
                <a:gd name="T27" fmla="*/ 1633 h 143"/>
                <a:gd name="T28" fmla="*/ 1733 w 152"/>
                <a:gd name="T29" fmla="*/ 1515 h 143"/>
                <a:gd name="T30" fmla="*/ 1721 w 152"/>
                <a:gd name="T31" fmla="*/ 1369 h 143"/>
                <a:gd name="T32" fmla="*/ 1721 w 152"/>
                <a:gd name="T33" fmla="*/ 1268 h 143"/>
                <a:gd name="T34" fmla="*/ 1733 w 152"/>
                <a:gd name="T35" fmla="*/ 45 h 143"/>
                <a:gd name="T36" fmla="*/ 1733 w 152"/>
                <a:gd name="T37" fmla="*/ 45 h 143"/>
                <a:gd name="T38" fmla="*/ 1721 w 152"/>
                <a:gd name="T39" fmla="*/ 36 h 143"/>
                <a:gd name="T40" fmla="*/ 1712 w 152"/>
                <a:gd name="T41" fmla="*/ 25 h 143"/>
                <a:gd name="T42" fmla="*/ 1058 w 152"/>
                <a:gd name="T43" fmla="*/ 25 h 143"/>
                <a:gd name="T44" fmla="*/ 45 w 152"/>
                <a:gd name="T45" fmla="*/ 11 h 143"/>
                <a:gd name="T46" fmla="*/ 25 w 152"/>
                <a:gd name="T47" fmla="*/ 0 h 143"/>
                <a:gd name="T48" fmla="*/ 0 w 152"/>
                <a:gd name="T49" fmla="*/ 25 h 143"/>
                <a:gd name="T50" fmla="*/ 11 w 152"/>
                <a:gd name="T51" fmla="*/ 1268 h 143"/>
                <a:gd name="T52" fmla="*/ 56 w 152"/>
                <a:gd name="T53" fmla="*/ 1596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2" h="143">
                  <a:moveTo>
                    <a:pt x="5" y="140"/>
                  </a:moveTo>
                  <a:cubicBezTo>
                    <a:pt x="6" y="140"/>
                    <a:pt x="8" y="140"/>
                    <a:pt x="9" y="140"/>
                  </a:cubicBezTo>
                  <a:cubicBezTo>
                    <a:pt x="8" y="136"/>
                    <a:pt x="6" y="119"/>
                    <a:pt x="5" y="111"/>
                  </a:cubicBezTo>
                  <a:cubicBezTo>
                    <a:pt x="5" y="111"/>
                    <a:pt x="4" y="15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37"/>
                    <a:pt x="147" y="94"/>
                    <a:pt x="147" y="111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23"/>
                    <a:pt x="148" y="129"/>
                    <a:pt x="148" y="133"/>
                  </a:cubicBezTo>
                  <a:cubicBezTo>
                    <a:pt x="148" y="137"/>
                    <a:pt x="148" y="140"/>
                    <a:pt x="147" y="141"/>
                  </a:cubicBezTo>
                  <a:cubicBezTo>
                    <a:pt x="146" y="141"/>
                    <a:pt x="146" y="142"/>
                    <a:pt x="146" y="142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1" y="142"/>
                    <a:pt x="152" y="139"/>
                    <a:pt x="152" y="133"/>
                  </a:cubicBezTo>
                  <a:cubicBezTo>
                    <a:pt x="152" y="130"/>
                    <a:pt x="152" y="125"/>
                    <a:pt x="151" y="12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94"/>
                    <a:pt x="151" y="28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13"/>
                    <a:pt x="3" y="132"/>
                    <a:pt x="5" y="140"/>
                  </a:cubicBezTo>
                  <a:close/>
                </a:path>
              </a:pathLst>
            </a:custGeom>
            <a:solidFill>
              <a:srgbClr val="5B8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1" name="Freeform 28">
              <a:extLst>
                <a:ext uri="{FF2B5EF4-FFF2-40B4-BE49-F238E27FC236}">
                  <a16:creationId xmlns:a16="http://schemas.microsoft.com/office/drawing/2014/main" id="{8F38828C-BDB8-4026-B04C-4E0C913C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43"/>
            </a:xfrm>
            <a:custGeom>
              <a:avLst/>
              <a:gdLst>
                <a:gd name="T0" fmla="*/ 1712 w 152"/>
                <a:gd name="T1" fmla="*/ 25 h 19"/>
                <a:gd name="T2" fmla="*/ 1058 w 152"/>
                <a:gd name="T3" fmla="*/ 25 h 19"/>
                <a:gd name="T4" fmla="*/ 45 w 152"/>
                <a:gd name="T5" fmla="*/ 11 h 19"/>
                <a:gd name="T6" fmla="*/ 25 w 152"/>
                <a:gd name="T7" fmla="*/ 0 h 19"/>
                <a:gd name="T8" fmla="*/ 0 w 152"/>
                <a:gd name="T9" fmla="*/ 25 h 19"/>
                <a:gd name="T10" fmla="*/ 0 w 152"/>
                <a:gd name="T11" fmla="*/ 183 h 19"/>
                <a:gd name="T12" fmla="*/ 45 w 152"/>
                <a:gd name="T13" fmla="*/ 183 h 19"/>
                <a:gd name="T14" fmla="*/ 45 w 152"/>
                <a:gd name="T15" fmla="*/ 118 h 19"/>
                <a:gd name="T16" fmla="*/ 1058 w 152"/>
                <a:gd name="T17" fmla="*/ 129 h 19"/>
                <a:gd name="T18" fmla="*/ 1676 w 152"/>
                <a:gd name="T19" fmla="*/ 129 h 19"/>
                <a:gd name="T20" fmla="*/ 1676 w 152"/>
                <a:gd name="T21" fmla="*/ 220 h 19"/>
                <a:gd name="T22" fmla="*/ 1721 w 152"/>
                <a:gd name="T23" fmla="*/ 220 h 19"/>
                <a:gd name="T24" fmla="*/ 1733 w 152"/>
                <a:gd name="T25" fmla="*/ 45 h 19"/>
                <a:gd name="T26" fmla="*/ 1733 w 152"/>
                <a:gd name="T27" fmla="*/ 45 h 19"/>
                <a:gd name="T28" fmla="*/ 1721 w 152"/>
                <a:gd name="T29" fmla="*/ 36 h 19"/>
                <a:gd name="T30" fmla="*/ 1712 w 152"/>
                <a:gd name="T31" fmla="*/ 25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" h="19">
                  <a:moveTo>
                    <a:pt x="150" y="2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3" y="16"/>
                    <a:pt x="4" y="16"/>
                  </a:cubicBezTo>
                  <a:cubicBezTo>
                    <a:pt x="4" y="13"/>
                    <a:pt x="4" y="11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14"/>
                    <a:pt x="147" y="16"/>
                    <a:pt x="147" y="19"/>
                  </a:cubicBezTo>
                  <a:cubicBezTo>
                    <a:pt x="149" y="19"/>
                    <a:pt x="150" y="19"/>
                    <a:pt x="151" y="19"/>
                  </a:cubicBezTo>
                  <a:cubicBezTo>
                    <a:pt x="151" y="15"/>
                    <a:pt x="152" y="7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lose/>
                </a:path>
              </a:pathLst>
            </a:custGeom>
            <a:solidFill>
              <a:srgbClr val="717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2" name="Freeform 29">
              <a:extLst>
                <a:ext uri="{FF2B5EF4-FFF2-40B4-BE49-F238E27FC236}">
                  <a16:creationId xmlns:a16="http://schemas.microsoft.com/office/drawing/2014/main" id="{337FDEE5-AEFB-4601-93A8-7F765941B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612"/>
              <a:ext cx="286" cy="30"/>
            </a:xfrm>
            <a:custGeom>
              <a:avLst/>
              <a:gdLst>
                <a:gd name="T0" fmla="*/ 45 w 127"/>
                <a:gd name="T1" fmla="*/ 159 h 13"/>
                <a:gd name="T2" fmla="*/ 45 w 127"/>
                <a:gd name="T3" fmla="*/ 65 h 13"/>
                <a:gd name="T4" fmla="*/ 92 w 127"/>
                <a:gd name="T5" fmla="*/ 48 h 13"/>
                <a:gd name="T6" fmla="*/ 1380 w 127"/>
                <a:gd name="T7" fmla="*/ 48 h 13"/>
                <a:gd name="T8" fmla="*/ 1405 w 127"/>
                <a:gd name="T9" fmla="*/ 48 h 13"/>
                <a:gd name="T10" fmla="*/ 1405 w 127"/>
                <a:gd name="T11" fmla="*/ 74 h 13"/>
                <a:gd name="T12" fmla="*/ 1405 w 127"/>
                <a:gd name="T13" fmla="*/ 159 h 13"/>
                <a:gd name="T14" fmla="*/ 1450 w 127"/>
                <a:gd name="T15" fmla="*/ 159 h 13"/>
                <a:gd name="T16" fmla="*/ 1450 w 127"/>
                <a:gd name="T17" fmla="*/ 74 h 13"/>
                <a:gd name="T18" fmla="*/ 1450 w 127"/>
                <a:gd name="T19" fmla="*/ 65 h 13"/>
                <a:gd name="T20" fmla="*/ 1441 w 127"/>
                <a:gd name="T21" fmla="*/ 12 h 13"/>
                <a:gd name="T22" fmla="*/ 1380 w 127"/>
                <a:gd name="T23" fmla="*/ 0 h 13"/>
                <a:gd name="T24" fmla="*/ 92 w 127"/>
                <a:gd name="T25" fmla="*/ 0 h 13"/>
                <a:gd name="T26" fmla="*/ 0 w 127"/>
                <a:gd name="T27" fmla="*/ 65 h 13"/>
                <a:gd name="T28" fmla="*/ 0 w 127"/>
                <a:gd name="T29" fmla="*/ 159 h 13"/>
                <a:gd name="T30" fmla="*/ 45 w 127"/>
                <a:gd name="T31" fmla="*/ 1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13">
                  <a:moveTo>
                    <a:pt x="4" y="13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6" y="4"/>
                    <a:pt x="8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2" y="4"/>
                    <a:pt x="123" y="4"/>
                  </a:cubicBezTo>
                  <a:cubicBezTo>
                    <a:pt x="123" y="4"/>
                    <a:pt x="123" y="6"/>
                    <a:pt x="123" y="6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5" y="0"/>
                    <a:pt x="123" y="0"/>
                    <a:pt x="12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rgbClr val="B4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3" name="Freeform 30">
              <a:extLst>
                <a:ext uri="{FF2B5EF4-FFF2-40B4-BE49-F238E27FC236}">
                  <a16:creationId xmlns:a16="http://schemas.microsoft.com/office/drawing/2014/main" id="{A0EFF64B-0ECF-4443-BEE8-C8035F41D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2851"/>
              <a:ext cx="137" cy="155"/>
            </a:xfrm>
            <a:custGeom>
              <a:avLst/>
              <a:gdLst>
                <a:gd name="T0" fmla="*/ 81 w 61"/>
                <a:gd name="T1" fmla="*/ 782 h 69"/>
                <a:gd name="T2" fmla="*/ 81 w 61"/>
                <a:gd name="T3" fmla="*/ 146 h 69"/>
                <a:gd name="T4" fmla="*/ 692 w 61"/>
                <a:gd name="T5" fmla="*/ 20 h 69"/>
                <a:gd name="T6" fmla="*/ 157 w 61"/>
                <a:gd name="T7" fmla="*/ 171 h 69"/>
                <a:gd name="T8" fmla="*/ 81 w 61"/>
                <a:gd name="T9" fmla="*/ 782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9">
                  <a:moveTo>
                    <a:pt x="7" y="69"/>
                  </a:moveTo>
                  <a:cubicBezTo>
                    <a:pt x="5" y="41"/>
                    <a:pt x="6" y="21"/>
                    <a:pt x="7" y="13"/>
                  </a:cubicBezTo>
                  <a:cubicBezTo>
                    <a:pt x="8" y="5"/>
                    <a:pt x="0" y="0"/>
                    <a:pt x="61" y="2"/>
                  </a:cubicBezTo>
                  <a:cubicBezTo>
                    <a:pt x="44" y="3"/>
                    <a:pt x="18" y="3"/>
                    <a:pt x="14" y="15"/>
                  </a:cubicBezTo>
                  <a:cubicBezTo>
                    <a:pt x="11" y="28"/>
                    <a:pt x="7" y="69"/>
                    <a:pt x="7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4" name="Freeform 31">
              <a:extLst>
                <a:ext uri="{FF2B5EF4-FFF2-40B4-BE49-F238E27FC236}">
                  <a16:creationId xmlns:a16="http://schemas.microsoft.com/office/drawing/2014/main" id="{CC21CAF4-6D1D-4063-81AD-CC57025F7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462"/>
              <a:ext cx="895" cy="294"/>
            </a:xfrm>
            <a:custGeom>
              <a:avLst/>
              <a:gdLst>
                <a:gd name="T0" fmla="*/ 0 w 398"/>
                <a:gd name="T1" fmla="*/ 1481 h 131"/>
                <a:gd name="T2" fmla="*/ 421 w 398"/>
                <a:gd name="T3" fmla="*/ 20 h 131"/>
                <a:gd name="T4" fmla="*/ 612 w 398"/>
                <a:gd name="T5" fmla="*/ 20 h 131"/>
                <a:gd name="T6" fmla="*/ 4527 w 398"/>
                <a:gd name="T7" fmla="*/ 20 h 131"/>
                <a:gd name="T8" fmla="*/ 546 w 398"/>
                <a:gd name="T9" fmla="*/ 101 h 131"/>
                <a:gd name="T10" fmla="*/ 0 w 398"/>
                <a:gd name="T11" fmla="*/ 1481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8" h="131">
                  <a:moveTo>
                    <a:pt x="0" y="131"/>
                  </a:moveTo>
                  <a:cubicBezTo>
                    <a:pt x="2" y="106"/>
                    <a:pt x="15" y="27"/>
                    <a:pt x="37" y="2"/>
                  </a:cubicBezTo>
                  <a:cubicBezTo>
                    <a:pt x="39" y="1"/>
                    <a:pt x="54" y="2"/>
                    <a:pt x="54" y="2"/>
                  </a:cubicBezTo>
                  <a:cubicBezTo>
                    <a:pt x="398" y="2"/>
                    <a:pt x="398" y="2"/>
                    <a:pt x="398" y="2"/>
                  </a:cubicBezTo>
                  <a:cubicBezTo>
                    <a:pt x="326" y="0"/>
                    <a:pt x="56" y="8"/>
                    <a:pt x="48" y="9"/>
                  </a:cubicBezTo>
                  <a:cubicBezTo>
                    <a:pt x="34" y="10"/>
                    <a:pt x="10" y="51"/>
                    <a:pt x="0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5" name="Freeform 32">
              <a:extLst>
                <a:ext uri="{FF2B5EF4-FFF2-40B4-BE49-F238E27FC236}">
                  <a16:creationId xmlns:a16="http://schemas.microsoft.com/office/drawing/2014/main" id="{C437841D-D406-432C-9D87-762472FB0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462"/>
              <a:ext cx="448" cy="164"/>
            </a:xfrm>
            <a:custGeom>
              <a:avLst/>
              <a:gdLst>
                <a:gd name="T0" fmla="*/ 2272 w 199"/>
                <a:gd name="T1" fmla="*/ 827 h 73"/>
                <a:gd name="T2" fmla="*/ 1952 w 199"/>
                <a:gd name="T3" fmla="*/ 20 h 73"/>
                <a:gd name="T4" fmla="*/ 1758 w 199"/>
                <a:gd name="T5" fmla="*/ 20 h 73"/>
                <a:gd name="T6" fmla="*/ 0 w 199"/>
                <a:gd name="T7" fmla="*/ 20 h 73"/>
                <a:gd name="T8" fmla="*/ 1733 w 199"/>
                <a:gd name="T9" fmla="*/ 137 h 73"/>
                <a:gd name="T10" fmla="*/ 2272 w 199"/>
                <a:gd name="T11" fmla="*/ 827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73">
                  <a:moveTo>
                    <a:pt x="199" y="73"/>
                  </a:moveTo>
                  <a:cubicBezTo>
                    <a:pt x="193" y="45"/>
                    <a:pt x="183" y="16"/>
                    <a:pt x="171" y="2"/>
                  </a:cubicBezTo>
                  <a:cubicBezTo>
                    <a:pt x="169" y="1"/>
                    <a:pt x="154" y="2"/>
                    <a:pt x="15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1" y="0"/>
                    <a:pt x="144" y="11"/>
                    <a:pt x="152" y="12"/>
                  </a:cubicBezTo>
                  <a:cubicBezTo>
                    <a:pt x="166" y="13"/>
                    <a:pt x="186" y="33"/>
                    <a:pt x="199" y="73"/>
                  </a:cubicBezTo>
                  <a:close/>
                </a:path>
              </a:pathLst>
            </a:custGeom>
            <a:solidFill>
              <a:srgbClr val="BF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6" name="Freeform 33">
              <a:extLst>
                <a:ext uri="{FF2B5EF4-FFF2-40B4-BE49-F238E27FC236}">
                  <a16:creationId xmlns:a16="http://schemas.microsoft.com/office/drawing/2014/main" id="{8C2B2EAD-EDF0-41C4-BD3F-05977FEF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85"/>
              <a:ext cx="171" cy="160"/>
            </a:xfrm>
            <a:custGeom>
              <a:avLst/>
              <a:gdLst>
                <a:gd name="T0" fmla="*/ 0 w 76"/>
                <a:gd name="T1" fmla="*/ 814 h 71"/>
                <a:gd name="T2" fmla="*/ 162 w 76"/>
                <a:gd name="T3" fmla="*/ 11 h 71"/>
                <a:gd name="T4" fmla="*/ 866 w 76"/>
                <a:gd name="T5" fmla="*/ 11 h 71"/>
                <a:gd name="T6" fmla="*/ 194 w 76"/>
                <a:gd name="T7" fmla="*/ 228 h 71"/>
                <a:gd name="T8" fmla="*/ 0 w 76"/>
                <a:gd name="T9" fmla="*/ 81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1">
                  <a:moveTo>
                    <a:pt x="0" y="71"/>
                  </a:moveTo>
                  <a:cubicBezTo>
                    <a:pt x="1" y="44"/>
                    <a:pt x="13" y="2"/>
                    <a:pt x="14" y="1"/>
                  </a:cubicBezTo>
                  <a:cubicBezTo>
                    <a:pt x="15" y="0"/>
                    <a:pt x="74" y="1"/>
                    <a:pt x="76" y="1"/>
                  </a:cubicBezTo>
                  <a:cubicBezTo>
                    <a:pt x="57" y="3"/>
                    <a:pt x="23" y="6"/>
                    <a:pt x="17" y="20"/>
                  </a:cubicBezTo>
                  <a:cubicBezTo>
                    <a:pt x="11" y="34"/>
                    <a:pt x="0" y="71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7" name="Freeform 34">
              <a:extLst>
                <a:ext uri="{FF2B5EF4-FFF2-40B4-BE49-F238E27FC236}">
                  <a16:creationId xmlns:a16="http://schemas.microsoft.com/office/drawing/2014/main" id="{FDAAF47E-8584-43F8-AC55-87D2574F8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664"/>
              <a:ext cx="317" cy="126"/>
            </a:xfrm>
            <a:custGeom>
              <a:avLst/>
              <a:gdLst>
                <a:gd name="T0" fmla="*/ 0 w 141"/>
                <a:gd name="T1" fmla="*/ 639 h 56"/>
                <a:gd name="T2" fmla="*/ 9 w 141"/>
                <a:gd name="T3" fmla="*/ 92 h 56"/>
                <a:gd name="T4" fmla="*/ 101 w 141"/>
                <a:gd name="T5" fmla="*/ 0 h 56"/>
                <a:gd name="T6" fmla="*/ 1603 w 141"/>
                <a:gd name="T7" fmla="*/ 0 h 56"/>
                <a:gd name="T8" fmla="*/ 137 w 141"/>
                <a:gd name="T9" fmla="*/ 117 h 56"/>
                <a:gd name="T10" fmla="*/ 0 w 141"/>
                <a:gd name="T11" fmla="*/ 639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56">
                  <a:moveTo>
                    <a:pt x="0" y="56"/>
                  </a:moveTo>
                  <a:cubicBezTo>
                    <a:pt x="0" y="40"/>
                    <a:pt x="0" y="14"/>
                    <a:pt x="1" y="8"/>
                  </a:cubicBezTo>
                  <a:cubicBezTo>
                    <a:pt x="1" y="2"/>
                    <a:pt x="2" y="0"/>
                    <a:pt x="9" y="0"/>
                  </a:cubicBezTo>
                  <a:cubicBezTo>
                    <a:pt x="16" y="0"/>
                    <a:pt x="141" y="0"/>
                    <a:pt x="141" y="0"/>
                  </a:cubicBezTo>
                  <a:cubicBezTo>
                    <a:pt x="117" y="4"/>
                    <a:pt x="17" y="4"/>
                    <a:pt x="12" y="10"/>
                  </a:cubicBezTo>
                  <a:cubicBezTo>
                    <a:pt x="6" y="15"/>
                    <a:pt x="1" y="43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8" name="Freeform 35">
              <a:extLst>
                <a:ext uri="{FF2B5EF4-FFF2-40B4-BE49-F238E27FC236}">
                  <a16:creationId xmlns:a16="http://schemas.microsoft.com/office/drawing/2014/main" id="{DE5322F2-4A70-4118-980C-CC80E46E7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858"/>
              <a:ext cx="225" cy="130"/>
            </a:xfrm>
            <a:custGeom>
              <a:avLst/>
              <a:gdLst>
                <a:gd name="T0" fmla="*/ 11 w 100"/>
                <a:gd name="T1" fmla="*/ 652 h 58"/>
                <a:gd name="T2" fmla="*/ 11 w 100"/>
                <a:gd name="T3" fmla="*/ 65 h 58"/>
                <a:gd name="T4" fmla="*/ 45 w 100"/>
                <a:gd name="T5" fmla="*/ 20 h 58"/>
                <a:gd name="T6" fmla="*/ 1139 w 100"/>
                <a:gd name="T7" fmla="*/ 45 h 58"/>
                <a:gd name="T8" fmla="*/ 92 w 100"/>
                <a:gd name="T9" fmla="*/ 137 h 58"/>
                <a:gd name="T10" fmla="*/ 11 w 100"/>
                <a:gd name="T11" fmla="*/ 65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58">
                  <a:moveTo>
                    <a:pt x="1" y="58"/>
                  </a:moveTo>
                  <a:cubicBezTo>
                    <a:pt x="1" y="44"/>
                    <a:pt x="1" y="12"/>
                    <a:pt x="1" y="6"/>
                  </a:cubicBezTo>
                  <a:cubicBezTo>
                    <a:pt x="1" y="6"/>
                    <a:pt x="0" y="3"/>
                    <a:pt x="4" y="2"/>
                  </a:cubicBezTo>
                  <a:cubicBezTo>
                    <a:pt x="22" y="0"/>
                    <a:pt x="81" y="4"/>
                    <a:pt x="100" y="4"/>
                  </a:cubicBezTo>
                  <a:cubicBezTo>
                    <a:pt x="75" y="4"/>
                    <a:pt x="12" y="4"/>
                    <a:pt x="8" y="12"/>
                  </a:cubicBezTo>
                  <a:cubicBezTo>
                    <a:pt x="4" y="20"/>
                    <a:pt x="1" y="58"/>
                    <a:pt x="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9" name="Freeform 36">
              <a:extLst>
                <a:ext uri="{FF2B5EF4-FFF2-40B4-BE49-F238E27FC236}">
                  <a16:creationId xmlns:a16="http://schemas.microsoft.com/office/drawing/2014/main" id="{6CE7D8C2-D31A-4C42-BDDD-79C008248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905"/>
              <a:ext cx="220" cy="124"/>
            </a:xfrm>
            <a:custGeom>
              <a:avLst/>
              <a:gdLst>
                <a:gd name="T0" fmla="*/ 0 w 98"/>
                <a:gd name="T1" fmla="*/ 631 h 55"/>
                <a:gd name="T2" fmla="*/ 0 w 98"/>
                <a:gd name="T3" fmla="*/ 147 h 55"/>
                <a:gd name="T4" fmla="*/ 110 w 98"/>
                <a:gd name="T5" fmla="*/ 0 h 55"/>
                <a:gd name="T6" fmla="*/ 1109 w 98"/>
                <a:gd name="T7" fmla="*/ 0 h 55"/>
                <a:gd name="T8" fmla="*/ 191 w 98"/>
                <a:gd name="T9" fmla="*/ 92 h 55"/>
                <a:gd name="T10" fmla="*/ 0 w 98"/>
                <a:gd name="T11" fmla="*/ 631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55">
                  <a:moveTo>
                    <a:pt x="0" y="55"/>
                  </a:moveTo>
                  <a:cubicBezTo>
                    <a:pt x="0" y="55"/>
                    <a:pt x="0" y="20"/>
                    <a:pt x="0" y="13"/>
                  </a:cubicBezTo>
                  <a:cubicBezTo>
                    <a:pt x="0" y="5"/>
                    <a:pt x="2" y="0"/>
                    <a:pt x="10" y="0"/>
                  </a:cubicBezTo>
                  <a:cubicBezTo>
                    <a:pt x="18" y="0"/>
                    <a:pt x="87" y="0"/>
                    <a:pt x="98" y="0"/>
                  </a:cubicBezTo>
                  <a:cubicBezTo>
                    <a:pt x="77" y="3"/>
                    <a:pt x="25" y="5"/>
                    <a:pt x="17" y="8"/>
                  </a:cubicBezTo>
                  <a:cubicBezTo>
                    <a:pt x="8" y="11"/>
                    <a:pt x="4" y="22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0" name="Freeform 37">
              <a:extLst>
                <a:ext uri="{FF2B5EF4-FFF2-40B4-BE49-F238E27FC236}">
                  <a16:creationId xmlns:a16="http://schemas.microsoft.com/office/drawing/2014/main" id="{4FB409BD-F4D8-4A82-BF2A-82E2242F2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91"/>
              <a:ext cx="216" cy="131"/>
            </a:xfrm>
            <a:custGeom>
              <a:avLst/>
              <a:gdLst>
                <a:gd name="T0" fmla="*/ 1049 w 96"/>
                <a:gd name="T1" fmla="*/ 0 h 58"/>
                <a:gd name="T2" fmla="*/ 1049 w 96"/>
                <a:gd name="T3" fmla="*/ 551 h 58"/>
                <a:gd name="T4" fmla="*/ 0 w 96"/>
                <a:gd name="T5" fmla="*/ 669 h 58"/>
                <a:gd name="T6" fmla="*/ 947 w 96"/>
                <a:gd name="T7" fmla="*/ 402 h 58"/>
                <a:gd name="T8" fmla="*/ 1049 w 9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58">
                  <a:moveTo>
                    <a:pt x="92" y="0"/>
                  </a:moveTo>
                  <a:cubicBezTo>
                    <a:pt x="94" y="22"/>
                    <a:pt x="96" y="38"/>
                    <a:pt x="92" y="48"/>
                  </a:cubicBezTo>
                  <a:cubicBezTo>
                    <a:pt x="90" y="56"/>
                    <a:pt x="45" y="58"/>
                    <a:pt x="0" y="58"/>
                  </a:cubicBezTo>
                  <a:cubicBezTo>
                    <a:pt x="34" y="56"/>
                    <a:pt x="70" y="55"/>
                    <a:pt x="83" y="35"/>
                  </a:cubicBezTo>
                  <a:cubicBezTo>
                    <a:pt x="94" y="18"/>
                    <a:pt x="92" y="0"/>
                    <a:pt x="92" y="0"/>
                  </a:cubicBezTo>
                </a:path>
              </a:pathLst>
            </a:custGeom>
            <a:solidFill>
              <a:srgbClr val="B8CF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1" name="Freeform 38">
              <a:extLst>
                <a:ext uri="{FF2B5EF4-FFF2-40B4-BE49-F238E27FC236}">
                  <a16:creationId xmlns:a16="http://schemas.microsoft.com/office/drawing/2014/main" id="{455B26BE-1FE4-43CE-BBEE-1F6EC11F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3114"/>
              <a:ext cx="300" cy="43"/>
            </a:xfrm>
            <a:custGeom>
              <a:avLst/>
              <a:gdLst>
                <a:gd name="T0" fmla="*/ 0 w 133"/>
                <a:gd name="T1" fmla="*/ 220 h 19"/>
                <a:gd name="T2" fmla="*/ 1389 w 133"/>
                <a:gd name="T3" fmla="*/ 138 h 19"/>
                <a:gd name="T4" fmla="*/ 1527 w 133"/>
                <a:gd name="T5" fmla="*/ 0 h 19"/>
                <a:gd name="T6" fmla="*/ 0 w 133"/>
                <a:gd name="T7" fmla="*/ 2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9">
                  <a:moveTo>
                    <a:pt x="0" y="19"/>
                  </a:moveTo>
                  <a:cubicBezTo>
                    <a:pt x="12" y="19"/>
                    <a:pt x="101" y="17"/>
                    <a:pt x="121" y="12"/>
                  </a:cubicBezTo>
                  <a:cubicBezTo>
                    <a:pt x="133" y="10"/>
                    <a:pt x="133" y="0"/>
                    <a:pt x="133" y="0"/>
                  </a:cubicBezTo>
                  <a:cubicBezTo>
                    <a:pt x="131" y="4"/>
                    <a:pt x="41" y="18"/>
                    <a:pt x="0" y="19"/>
                  </a:cubicBezTo>
                  <a:close/>
                </a:path>
              </a:pathLst>
            </a:custGeom>
            <a:solidFill>
              <a:srgbClr val="7D9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2" name="Freeform 39">
              <a:extLst>
                <a:ext uri="{FF2B5EF4-FFF2-40B4-BE49-F238E27FC236}">
                  <a16:creationId xmlns:a16="http://schemas.microsoft.com/office/drawing/2014/main" id="{C0D66431-601B-4700-B43E-C9E2276DC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2797"/>
              <a:ext cx="491" cy="45"/>
            </a:xfrm>
            <a:custGeom>
              <a:avLst/>
              <a:gdLst>
                <a:gd name="T0" fmla="*/ 2466 w 218"/>
                <a:gd name="T1" fmla="*/ 0 h 20"/>
                <a:gd name="T2" fmla="*/ 2480 w 218"/>
                <a:gd name="T3" fmla="*/ 182 h 20"/>
                <a:gd name="T4" fmla="*/ 1842 w 218"/>
                <a:gd name="T5" fmla="*/ 182 h 20"/>
                <a:gd name="T6" fmla="*/ 0 w 218"/>
                <a:gd name="T7" fmla="*/ 227 h 20"/>
                <a:gd name="T8" fmla="*/ 1953 w 218"/>
                <a:gd name="T9" fmla="*/ 117 h 20"/>
                <a:gd name="T10" fmla="*/ 2466 w 21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20">
                  <a:moveTo>
                    <a:pt x="216" y="0"/>
                  </a:moveTo>
                  <a:cubicBezTo>
                    <a:pt x="218" y="4"/>
                    <a:pt x="217" y="16"/>
                    <a:pt x="217" y="16"/>
                  </a:cubicBezTo>
                  <a:cubicBezTo>
                    <a:pt x="217" y="16"/>
                    <a:pt x="192" y="15"/>
                    <a:pt x="161" y="16"/>
                  </a:cubicBezTo>
                  <a:cubicBezTo>
                    <a:pt x="131" y="18"/>
                    <a:pt x="0" y="20"/>
                    <a:pt x="0" y="20"/>
                  </a:cubicBezTo>
                  <a:cubicBezTo>
                    <a:pt x="23" y="15"/>
                    <a:pt x="156" y="11"/>
                    <a:pt x="171" y="10"/>
                  </a:cubicBezTo>
                  <a:cubicBezTo>
                    <a:pt x="187" y="9"/>
                    <a:pt x="214" y="4"/>
                    <a:pt x="216" y="0"/>
                  </a:cubicBezTo>
                  <a:close/>
                </a:path>
              </a:pathLst>
            </a:custGeom>
            <a:solidFill>
              <a:srgbClr val="AB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3" name="Freeform 40">
              <a:extLst>
                <a:ext uri="{FF2B5EF4-FFF2-40B4-BE49-F238E27FC236}">
                  <a16:creationId xmlns:a16="http://schemas.microsoft.com/office/drawing/2014/main" id="{E69623C4-7EB7-49F9-AA8D-90E36BF6F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146"/>
              <a:ext cx="92" cy="60"/>
            </a:xfrm>
            <a:custGeom>
              <a:avLst/>
              <a:gdLst>
                <a:gd name="T0" fmla="*/ 0 w 41"/>
                <a:gd name="T1" fmla="*/ 0 h 27"/>
                <a:gd name="T2" fmla="*/ 0 w 41"/>
                <a:gd name="T3" fmla="*/ 198 h 27"/>
                <a:gd name="T4" fmla="*/ 227 w 41"/>
                <a:gd name="T5" fmla="*/ 296 h 27"/>
                <a:gd name="T6" fmla="*/ 462 w 41"/>
                <a:gd name="T7" fmla="*/ 198 h 27"/>
                <a:gd name="T8" fmla="*/ 462 w 41"/>
                <a:gd name="T9" fmla="*/ 64 h 27"/>
                <a:gd name="T10" fmla="*/ 0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3"/>
                    <a:pt x="9" y="27"/>
                    <a:pt x="20" y="27"/>
                  </a:cubicBezTo>
                  <a:cubicBezTo>
                    <a:pt x="32" y="27"/>
                    <a:pt x="41" y="23"/>
                    <a:pt x="41" y="1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24" y="5"/>
                    <a:pt x="9" y="4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4" name="Freeform 41">
              <a:extLst>
                <a:ext uri="{FF2B5EF4-FFF2-40B4-BE49-F238E27FC236}">
                  <a16:creationId xmlns:a16="http://schemas.microsoft.com/office/drawing/2014/main" id="{A03980D0-F13E-46C5-BB3E-11A50289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146"/>
              <a:ext cx="92" cy="60"/>
            </a:xfrm>
            <a:custGeom>
              <a:avLst/>
              <a:gdLst>
                <a:gd name="T0" fmla="*/ 462 w 41"/>
                <a:gd name="T1" fmla="*/ 0 h 27"/>
                <a:gd name="T2" fmla="*/ 462 w 41"/>
                <a:gd name="T3" fmla="*/ 198 h 27"/>
                <a:gd name="T4" fmla="*/ 227 w 41"/>
                <a:gd name="T5" fmla="*/ 296 h 27"/>
                <a:gd name="T6" fmla="*/ 0 w 41"/>
                <a:gd name="T7" fmla="*/ 198 h 27"/>
                <a:gd name="T8" fmla="*/ 0 w 41"/>
                <a:gd name="T9" fmla="*/ 64 h 27"/>
                <a:gd name="T10" fmla="*/ 462 w 4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7">
                  <a:moveTo>
                    <a:pt x="41" y="0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23"/>
                    <a:pt x="32" y="27"/>
                    <a:pt x="20" y="27"/>
                  </a:cubicBezTo>
                  <a:cubicBezTo>
                    <a:pt x="9" y="27"/>
                    <a:pt x="0" y="23"/>
                    <a:pt x="0" y="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5"/>
                    <a:pt x="32" y="4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5" name="Freeform 42">
              <a:extLst>
                <a:ext uri="{FF2B5EF4-FFF2-40B4-BE49-F238E27FC236}">
                  <a16:creationId xmlns:a16="http://schemas.microsoft.com/office/drawing/2014/main" id="{40A2AA13-705B-4434-9A77-EB1EDCCC4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67"/>
              <a:ext cx="358" cy="243"/>
            </a:xfrm>
            <a:custGeom>
              <a:avLst/>
              <a:gdLst>
                <a:gd name="T0" fmla="*/ 1790 w 159"/>
                <a:gd name="T1" fmla="*/ 0 h 108"/>
                <a:gd name="T2" fmla="*/ 254 w 159"/>
                <a:gd name="T3" fmla="*/ 0 h 108"/>
                <a:gd name="T4" fmla="*/ 227 w 159"/>
                <a:gd name="T5" fmla="*/ 11 h 108"/>
                <a:gd name="T6" fmla="*/ 0 w 159"/>
                <a:gd name="T7" fmla="*/ 1195 h 108"/>
                <a:gd name="T8" fmla="*/ 0 w 159"/>
                <a:gd name="T9" fmla="*/ 1195 h 108"/>
                <a:gd name="T10" fmla="*/ 45 w 159"/>
                <a:gd name="T11" fmla="*/ 1195 h 108"/>
                <a:gd name="T12" fmla="*/ 263 w 159"/>
                <a:gd name="T13" fmla="*/ 45 h 108"/>
                <a:gd name="T14" fmla="*/ 1770 w 159"/>
                <a:gd name="T15" fmla="*/ 45 h 108"/>
                <a:gd name="T16" fmla="*/ 1689 w 159"/>
                <a:gd name="T17" fmla="*/ 1220 h 108"/>
                <a:gd name="T18" fmla="*/ 1734 w 159"/>
                <a:gd name="T19" fmla="*/ 1231 h 108"/>
                <a:gd name="T20" fmla="*/ 1815 w 159"/>
                <a:gd name="T21" fmla="*/ 25 h 108"/>
                <a:gd name="T22" fmla="*/ 1806 w 159"/>
                <a:gd name="T23" fmla="*/ 11 h 108"/>
                <a:gd name="T24" fmla="*/ 1790 w 159"/>
                <a:gd name="T25" fmla="*/ 0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108">
                  <a:moveTo>
                    <a:pt x="157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7" y="35"/>
                    <a:pt x="0" y="102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5"/>
                    <a:pt x="2" y="105"/>
                    <a:pt x="4" y="105"/>
                  </a:cubicBezTo>
                  <a:cubicBezTo>
                    <a:pt x="4" y="104"/>
                    <a:pt x="11" y="37"/>
                    <a:pt x="23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2" y="32"/>
                    <a:pt x="148" y="101"/>
                    <a:pt x="148" y="107"/>
                  </a:cubicBezTo>
                  <a:cubicBezTo>
                    <a:pt x="149" y="107"/>
                    <a:pt x="150" y="107"/>
                    <a:pt x="152" y="108"/>
                  </a:cubicBezTo>
                  <a:cubicBezTo>
                    <a:pt x="152" y="100"/>
                    <a:pt x="156" y="29"/>
                    <a:pt x="159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7" y="0"/>
                    <a:pt x="157" y="0"/>
                  </a:cubicBez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6" name="Freeform 43">
              <a:extLst>
                <a:ext uri="{FF2B5EF4-FFF2-40B4-BE49-F238E27FC236}">
                  <a16:creationId xmlns:a16="http://schemas.microsoft.com/office/drawing/2014/main" id="{D8B28CFC-C1B4-4EFD-919E-BAC213D81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642"/>
              <a:ext cx="689" cy="207"/>
            </a:xfrm>
            <a:custGeom>
              <a:avLst/>
              <a:gdLst>
                <a:gd name="T0" fmla="*/ 3483 w 306"/>
                <a:gd name="T1" fmla="*/ 0 h 92"/>
                <a:gd name="T2" fmla="*/ 3483 w 306"/>
                <a:gd name="T3" fmla="*/ 0 h 92"/>
                <a:gd name="T4" fmla="*/ 126 w 306"/>
                <a:gd name="T5" fmla="*/ 0 h 92"/>
                <a:gd name="T6" fmla="*/ 11 w 306"/>
                <a:gd name="T7" fmla="*/ 92 h 92"/>
                <a:gd name="T8" fmla="*/ 0 w 306"/>
                <a:gd name="T9" fmla="*/ 801 h 92"/>
                <a:gd name="T10" fmla="*/ 0 w 306"/>
                <a:gd name="T11" fmla="*/ 1028 h 92"/>
                <a:gd name="T12" fmla="*/ 25 w 306"/>
                <a:gd name="T13" fmla="*/ 1049 h 92"/>
                <a:gd name="T14" fmla="*/ 45 w 306"/>
                <a:gd name="T15" fmla="*/ 1028 h 92"/>
                <a:gd name="T16" fmla="*/ 45 w 306"/>
                <a:gd name="T17" fmla="*/ 801 h 92"/>
                <a:gd name="T18" fmla="*/ 56 w 306"/>
                <a:gd name="T19" fmla="*/ 101 h 92"/>
                <a:gd name="T20" fmla="*/ 126 w 306"/>
                <a:gd name="T21" fmla="*/ 45 h 92"/>
                <a:gd name="T22" fmla="*/ 3483 w 306"/>
                <a:gd name="T23" fmla="*/ 45 h 92"/>
                <a:gd name="T24" fmla="*/ 3492 w 306"/>
                <a:gd name="T25" fmla="*/ 45 h 92"/>
                <a:gd name="T26" fmla="*/ 3483 w 306"/>
                <a:gd name="T27" fmla="*/ 0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6" h="92">
                  <a:moveTo>
                    <a:pt x="305" y="0"/>
                  </a:moveTo>
                  <a:cubicBezTo>
                    <a:pt x="305" y="0"/>
                    <a:pt x="305" y="0"/>
                    <a:pt x="30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2" y="0"/>
                    <a:pt x="1" y="8"/>
                  </a:cubicBezTo>
                  <a:cubicBezTo>
                    <a:pt x="0" y="25"/>
                    <a:pt x="0" y="69"/>
                    <a:pt x="0" y="7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1" y="92"/>
                    <a:pt x="2" y="92"/>
                  </a:cubicBezTo>
                  <a:cubicBezTo>
                    <a:pt x="4" y="92"/>
                    <a:pt x="4" y="91"/>
                    <a:pt x="4" y="9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25"/>
                    <a:pt x="5" y="9"/>
                  </a:cubicBezTo>
                  <a:cubicBezTo>
                    <a:pt x="5" y="5"/>
                    <a:pt x="8" y="4"/>
                    <a:pt x="11" y="4"/>
                  </a:cubicBezTo>
                  <a:cubicBezTo>
                    <a:pt x="305" y="4"/>
                    <a:pt x="305" y="4"/>
                    <a:pt x="305" y="4"/>
                  </a:cubicBezTo>
                  <a:cubicBezTo>
                    <a:pt x="305" y="4"/>
                    <a:pt x="306" y="4"/>
                    <a:pt x="306" y="4"/>
                  </a:cubicBezTo>
                  <a:cubicBezTo>
                    <a:pt x="306" y="3"/>
                    <a:pt x="305" y="2"/>
                    <a:pt x="305" y="0"/>
                  </a:cubicBez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7" name="Freeform 44">
              <a:extLst>
                <a:ext uri="{FF2B5EF4-FFF2-40B4-BE49-F238E27FC236}">
                  <a16:creationId xmlns:a16="http://schemas.microsoft.com/office/drawing/2014/main" id="{3F3DD563-23B5-4299-B279-0BD815213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781"/>
              <a:ext cx="1479" cy="387"/>
            </a:xfrm>
            <a:custGeom>
              <a:avLst/>
              <a:gdLst>
                <a:gd name="T0" fmla="*/ 7413 w 657"/>
                <a:gd name="T1" fmla="*/ 0 h 172"/>
                <a:gd name="T2" fmla="*/ 7413 w 657"/>
                <a:gd name="T3" fmla="*/ 320 h 172"/>
                <a:gd name="T4" fmla="*/ 7485 w 657"/>
                <a:gd name="T5" fmla="*/ 603 h 172"/>
                <a:gd name="T6" fmla="*/ 7424 w 657"/>
                <a:gd name="T7" fmla="*/ 1766 h 172"/>
                <a:gd name="T8" fmla="*/ 6465 w 657"/>
                <a:gd name="T9" fmla="*/ 1924 h 172"/>
                <a:gd name="T10" fmla="*/ 3755 w 657"/>
                <a:gd name="T11" fmla="*/ 1960 h 172"/>
                <a:gd name="T12" fmla="*/ 3755 w 657"/>
                <a:gd name="T13" fmla="*/ 1960 h 172"/>
                <a:gd name="T14" fmla="*/ 1038 w 657"/>
                <a:gd name="T15" fmla="*/ 1924 h 172"/>
                <a:gd name="T16" fmla="*/ 72 w 657"/>
                <a:gd name="T17" fmla="*/ 1766 h 172"/>
                <a:gd name="T18" fmla="*/ 11 w 657"/>
                <a:gd name="T19" fmla="*/ 603 h 172"/>
                <a:gd name="T20" fmla="*/ 81 w 657"/>
                <a:gd name="T21" fmla="*/ 320 h 172"/>
                <a:gd name="T22" fmla="*/ 81 w 657"/>
                <a:gd name="T23" fmla="*/ 0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7" h="172">
                  <a:moveTo>
                    <a:pt x="650" y="0"/>
                  </a:moveTo>
                  <a:cubicBezTo>
                    <a:pt x="651" y="7"/>
                    <a:pt x="651" y="23"/>
                    <a:pt x="650" y="28"/>
                  </a:cubicBezTo>
                  <a:cubicBezTo>
                    <a:pt x="655" y="32"/>
                    <a:pt x="655" y="34"/>
                    <a:pt x="656" y="53"/>
                  </a:cubicBezTo>
                  <a:cubicBezTo>
                    <a:pt x="657" y="72"/>
                    <a:pt x="656" y="142"/>
                    <a:pt x="651" y="155"/>
                  </a:cubicBezTo>
                  <a:cubicBezTo>
                    <a:pt x="646" y="168"/>
                    <a:pt x="603" y="167"/>
                    <a:pt x="567" y="169"/>
                  </a:cubicBezTo>
                  <a:cubicBezTo>
                    <a:pt x="527" y="171"/>
                    <a:pt x="405" y="172"/>
                    <a:pt x="329" y="172"/>
                  </a:cubicBezTo>
                  <a:cubicBezTo>
                    <a:pt x="329" y="172"/>
                    <a:pt x="329" y="172"/>
                    <a:pt x="329" y="172"/>
                  </a:cubicBezTo>
                  <a:cubicBezTo>
                    <a:pt x="252" y="172"/>
                    <a:pt x="130" y="171"/>
                    <a:pt x="91" y="169"/>
                  </a:cubicBezTo>
                  <a:cubicBezTo>
                    <a:pt x="54" y="167"/>
                    <a:pt x="11" y="168"/>
                    <a:pt x="6" y="155"/>
                  </a:cubicBezTo>
                  <a:cubicBezTo>
                    <a:pt x="1" y="142"/>
                    <a:pt x="0" y="72"/>
                    <a:pt x="1" y="53"/>
                  </a:cubicBezTo>
                  <a:cubicBezTo>
                    <a:pt x="3" y="34"/>
                    <a:pt x="3" y="32"/>
                    <a:pt x="7" y="28"/>
                  </a:cubicBezTo>
                  <a:cubicBezTo>
                    <a:pt x="6" y="23"/>
                    <a:pt x="7" y="7"/>
                    <a:pt x="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8" name="Freeform 45">
              <a:extLst>
                <a:ext uri="{FF2B5EF4-FFF2-40B4-BE49-F238E27FC236}">
                  <a16:creationId xmlns:a16="http://schemas.microsoft.com/office/drawing/2014/main" id="{8DA00EDE-9102-4C2B-8708-418D525FD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806"/>
              <a:ext cx="342" cy="322"/>
            </a:xfrm>
            <a:custGeom>
              <a:avLst/>
              <a:gdLst>
                <a:gd name="T0" fmla="*/ 1721 w 152"/>
                <a:gd name="T1" fmla="*/ 421 h 143"/>
                <a:gd name="T2" fmla="*/ 1733 w 152"/>
                <a:gd name="T3" fmla="*/ 45 h 143"/>
                <a:gd name="T4" fmla="*/ 1733 w 152"/>
                <a:gd name="T5" fmla="*/ 45 h 143"/>
                <a:gd name="T6" fmla="*/ 1721 w 152"/>
                <a:gd name="T7" fmla="*/ 36 h 143"/>
                <a:gd name="T8" fmla="*/ 1712 w 152"/>
                <a:gd name="T9" fmla="*/ 25 h 143"/>
                <a:gd name="T10" fmla="*/ 1058 w 152"/>
                <a:gd name="T11" fmla="*/ 25 h 143"/>
                <a:gd name="T12" fmla="*/ 45 w 152"/>
                <a:gd name="T13" fmla="*/ 11 h 143"/>
                <a:gd name="T14" fmla="*/ 25 w 152"/>
                <a:gd name="T15" fmla="*/ 0 h 143"/>
                <a:gd name="T16" fmla="*/ 0 w 152"/>
                <a:gd name="T17" fmla="*/ 25 h 143"/>
                <a:gd name="T18" fmla="*/ 11 w 152"/>
                <a:gd name="T19" fmla="*/ 1268 h 143"/>
                <a:gd name="T20" fmla="*/ 56 w 152"/>
                <a:gd name="T21" fmla="*/ 1596 h 143"/>
                <a:gd name="T22" fmla="*/ 101 w 152"/>
                <a:gd name="T23" fmla="*/ 1596 h 143"/>
                <a:gd name="T24" fmla="*/ 56 w 152"/>
                <a:gd name="T25" fmla="*/ 1268 h 143"/>
                <a:gd name="T26" fmla="*/ 45 w 152"/>
                <a:gd name="T27" fmla="*/ 117 h 143"/>
                <a:gd name="T28" fmla="*/ 1058 w 152"/>
                <a:gd name="T29" fmla="*/ 126 h 143"/>
                <a:gd name="T30" fmla="*/ 1676 w 152"/>
                <a:gd name="T31" fmla="*/ 126 h 143"/>
                <a:gd name="T32" fmla="*/ 1676 w 152"/>
                <a:gd name="T33" fmla="*/ 1268 h 143"/>
                <a:gd name="T34" fmla="*/ 1676 w 152"/>
                <a:gd name="T35" fmla="*/ 1369 h 143"/>
                <a:gd name="T36" fmla="*/ 1685 w 152"/>
                <a:gd name="T37" fmla="*/ 1515 h 143"/>
                <a:gd name="T38" fmla="*/ 1676 w 152"/>
                <a:gd name="T39" fmla="*/ 1608 h 143"/>
                <a:gd name="T40" fmla="*/ 1665 w 152"/>
                <a:gd name="T41" fmla="*/ 1624 h 143"/>
                <a:gd name="T42" fmla="*/ 1665 w 152"/>
                <a:gd name="T43" fmla="*/ 1633 h 143"/>
                <a:gd name="T44" fmla="*/ 1676 w 152"/>
                <a:gd name="T45" fmla="*/ 1633 h 143"/>
                <a:gd name="T46" fmla="*/ 1712 w 152"/>
                <a:gd name="T47" fmla="*/ 1633 h 143"/>
                <a:gd name="T48" fmla="*/ 1733 w 152"/>
                <a:gd name="T49" fmla="*/ 1515 h 143"/>
                <a:gd name="T50" fmla="*/ 1721 w 152"/>
                <a:gd name="T51" fmla="*/ 1369 h 143"/>
                <a:gd name="T52" fmla="*/ 1721 w 152"/>
                <a:gd name="T53" fmla="*/ 1268 h 143"/>
                <a:gd name="T54" fmla="*/ 1721 w 152"/>
                <a:gd name="T55" fmla="*/ 421 h 14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2" h="143">
                  <a:moveTo>
                    <a:pt x="151" y="37"/>
                  </a:moveTo>
                  <a:cubicBezTo>
                    <a:pt x="151" y="24"/>
                    <a:pt x="151" y="12"/>
                    <a:pt x="152" y="4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2"/>
                    <a:pt x="150" y="2"/>
                    <a:pt x="150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59" y="1"/>
                    <a:pt x="26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13"/>
                    <a:pt x="3" y="132"/>
                    <a:pt x="5" y="140"/>
                  </a:cubicBezTo>
                  <a:cubicBezTo>
                    <a:pt x="6" y="140"/>
                    <a:pt x="8" y="140"/>
                    <a:pt x="9" y="140"/>
                  </a:cubicBezTo>
                  <a:cubicBezTo>
                    <a:pt x="8" y="136"/>
                    <a:pt x="6" y="119"/>
                    <a:pt x="5" y="111"/>
                  </a:cubicBezTo>
                  <a:cubicBezTo>
                    <a:pt x="5" y="111"/>
                    <a:pt x="4" y="15"/>
                    <a:pt x="4" y="10"/>
                  </a:cubicBezTo>
                  <a:cubicBezTo>
                    <a:pt x="27" y="11"/>
                    <a:pt x="59" y="11"/>
                    <a:pt x="93" y="11"/>
                  </a:cubicBezTo>
                  <a:cubicBezTo>
                    <a:pt x="93" y="11"/>
                    <a:pt x="144" y="11"/>
                    <a:pt x="147" y="11"/>
                  </a:cubicBezTo>
                  <a:cubicBezTo>
                    <a:pt x="147" y="37"/>
                    <a:pt x="147" y="94"/>
                    <a:pt x="147" y="111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23"/>
                    <a:pt x="148" y="129"/>
                    <a:pt x="148" y="133"/>
                  </a:cubicBezTo>
                  <a:cubicBezTo>
                    <a:pt x="148" y="137"/>
                    <a:pt x="148" y="140"/>
                    <a:pt x="147" y="141"/>
                  </a:cubicBezTo>
                  <a:cubicBezTo>
                    <a:pt x="146" y="141"/>
                    <a:pt x="146" y="142"/>
                    <a:pt x="146" y="142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1" y="142"/>
                    <a:pt x="152" y="139"/>
                    <a:pt x="152" y="133"/>
                  </a:cubicBezTo>
                  <a:cubicBezTo>
                    <a:pt x="152" y="130"/>
                    <a:pt x="152" y="125"/>
                    <a:pt x="151" y="12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99"/>
                    <a:pt x="151" y="65"/>
                    <a:pt x="151" y="37"/>
                  </a:cubicBezTo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9" name="Freeform 46">
              <a:extLst>
                <a:ext uri="{FF2B5EF4-FFF2-40B4-BE49-F238E27FC236}">
                  <a16:creationId xmlns:a16="http://schemas.microsoft.com/office/drawing/2014/main" id="{6B397961-60B3-4888-B82F-39AE268AE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513"/>
              <a:ext cx="1200" cy="1"/>
            </a:xfrm>
            <a:custGeom>
              <a:avLst/>
              <a:gdLst>
                <a:gd name="T0" fmla="*/ 1200 w 1200"/>
                <a:gd name="T1" fmla="*/ 0 h 1"/>
                <a:gd name="T2" fmla="*/ 592 w 1200"/>
                <a:gd name="T3" fmla="*/ 0 h 1"/>
                <a:gd name="T4" fmla="*/ 592 w 1200"/>
                <a:gd name="T5" fmla="*/ 0 h 1"/>
                <a:gd name="T6" fmla="*/ 0 w 120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0" h="1">
                  <a:moveTo>
                    <a:pt x="1200" y="0"/>
                  </a:moveTo>
                  <a:lnTo>
                    <a:pt x="592" y="0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0" name="Freeform 47">
              <a:extLst>
                <a:ext uri="{FF2B5EF4-FFF2-40B4-BE49-F238E27FC236}">
                  <a16:creationId xmlns:a16="http://schemas.microsoft.com/office/drawing/2014/main" id="{E06F1249-F502-4D6D-8CBA-3E182B5FC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612"/>
              <a:ext cx="286" cy="30"/>
            </a:xfrm>
            <a:custGeom>
              <a:avLst/>
              <a:gdLst>
                <a:gd name="T0" fmla="*/ 45 w 127"/>
                <a:gd name="T1" fmla="*/ 159 h 13"/>
                <a:gd name="T2" fmla="*/ 45 w 127"/>
                <a:gd name="T3" fmla="*/ 65 h 13"/>
                <a:gd name="T4" fmla="*/ 92 w 127"/>
                <a:gd name="T5" fmla="*/ 48 h 13"/>
                <a:gd name="T6" fmla="*/ 1380 w 127"/>
                <a:gd name="T7" fmla="*/ 48 h 13"/>
                <a:gd name="T8" fmla="*/ 1405 w 127"/>
                <a:gd name="T9" fmla="*/ 48 h 13"/>
                <a:gd name="T10" fmla="*/ 1405 w 127"/>
                <a:gd name="T11" fmla="*/ 74 h 13"/>
                <a:gd name="T12" fmla="*/ 1405 w 127"/>
                <a:gd name="T13" fmla="*/ 159 h 13"/>
                <a:gd name="T14" fmla="*/ 1450 w 127"/>
                <a:gd name="T15" fmla="*/ 159 h 13"/>
                <a:gd name="T16" fmla="*/ 1450 w 127"/>
                <a:gd name="T17" fmla="*/ 74 h 13"/>
                <a:gd name="T18" fmla="*/ 1450 w 127"/>
                <a:gd name="T19" fmla="*/ 65 h 13"/>
                <a:gd name="T20" fmla="*/ 1441 w 127"/>
                <a:gd name="T21" fmla="*/ 12 h 13"/>
                <a:gd name="T22" fmla="*/ 1380 w 127"/>
                <a:gd name="T23" fmla="*/ 0 h 13"/>
                <a:gd name="T24" fmla="*/ 92 w 127"/>
                <a:gd name="T25" fmla="*/ 0 h 13"/>
                <a:gd name="T26" fmla="*/ 0 w 127"/>
                <a:gd name="T27" fmla="*/ 65 h 13"/>
                <a:gd name="T28" fmla="*/ 0 w 127"/>
                <a:gd name="T29" fmla="*/ 159 h 13"/>
                <a:gd name="T30" fmla="*/ 45 w 127"/>
                <a:gd name="T31" fmla="*/ 1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13">
                  <a:moveTo>
                    <a:pt x="4" y="13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6" y="4"/>
                    <a:pt x="8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2" y="4"/>
                    <a:pt x="123" y="4"/>
                  </a:cubicBezTo>
                  <a:cubicBezTo>
                    <a:pt x="123" y="4"/>
                    <a:pt x="123" y="6"/>
                    <a:pt x="123" y="6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5" y="0"/>
                    <a:pt x="123" y="0"/>
                    <a:pt x="12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0"/>
                    <a:pt x="0" y="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4" y="13"/>
                  </a:lnTo>
                  <a:close/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1" name="Freeform 48">
              <a:extLst>
                <a:ext uri="{FF2B5EF4-FFF2-40B4-BE49-F238E27FC236}">
                  <a16:creationId xmlns:a16="http://schemas.microsoft.com/office/drawing/2014/main" id="{3B522A7C-C52C-4163-B446-2E0FB980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453"/>
              <a:ext cx="1454" cy="357"/>
            </a:xfrm>
            <a:custGeom>
              <a:avLst/>
              <a:gdLst>
                <a:gd name="T0" fmla="*/ 3682 w 646"/>
                <a:gd name="T1" fmla="*/ 1801 h 159"/>
                <a:gd name="T2" fmla="*/ 6671 w 646"/>
                <a:gd name="T3" fmla="*/ 1765 h 159"/>
                <a:gd name="T4" fmla="*/ 7331 w 646"/>
                <a:gd name="T5" fmla="*/ 1574 h 159"/>
                <a:gd name="T6" fmla="*/ 6820 w 646"/>
                <a:gd name="T7" fmla="*/ 0 h 159"/>
                <a:gd name="T8" fmla="*/ 3682 w 646"/>
                <a:gd name="T9" fmla="*/ 0 h 159"/>
                <a:gd name="T10" fmla="*/ 3682 w 646"/>
                <a:gd name="T11" fmla="*/ 0 h 159"/>
                <a:gd name="T12" fmla="*/ 547 w 646"/>
                <a:gd name="T13" fmla="*/ 0 h 159"/>
                <a:gd name="T14" fmla="*/ 36 w 646"/>
                <a:gd name="T15" fmla="*/ 1574 h 159"/>
                <a:gd name="T16" fmla="*/ 693 w 646"/>
                <a:gd name="T17" fmla="*/ 1765 h 159"/>
                <a:gd name="T18" fmla="*/ 3682 w 646"/>
                <a:gd name="T19" fmla="*/ 180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6" h="159">
                  <a:moveTo>
                    <a:pt x="323" y="159"/>
                  </a:moveTo>
                  <a:cubicBezTo>
                    <a:pt x="369" y="159"/>
                    <a:pt x="522" y="158"/>
                    <a:pt x="585" y="156"/>
                  </a:cubicBezTo>
                  <a:cubicBezTo>
                    <a:pt x="646" y="154"/>
                    <a:pt x="645" y="150"/>
                    <a:pt x="643" y="139"/>
                  </a:cubicBezTo>
                  <a:cubicBezTo>
                    <a:pt x="638" y="82"/>
                    <a:pt x="615" y="0"/>
                    <a:pt x="598" y="0"/>
                  </a:cubicBezTo>
                  <a:cubicBezTo>
                    <a:pt x="581" y="0"/>
                    <a:pt x="420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26" y="0"/>
                    <a:pt x="65" y="0"/>
                    <a:pt x="48" y="0"/>
                  </a:cubicBezTo>
                  <a:cubicBezTo>
                    <a:pt x="31" y="0"/>
                    <a:pt x="8" y="82"/>
                    <a:pt x="3" y="139"/>
                  </a:cubicBezTo>
                  <a:cubicBezTo>
                    <a:pt x="1" y="150"/>
                    <a:pt x="0" y="154"/>
                    <a:pt x="61" y="156"/>
                  </a:cubicBezTo>
                  <a:cubicBezTo>
                    <a:pt x="124" y="158"/>
                    <a:pt x="277" y="159"/>
                    <a:pt x="323" y="15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2" name="Freeform 49">
              <a:extLst>
                <a:ext uri="{FF2B5EF4-FFF2-40B4-BE49-F238E27FC236}">
                  <a16:creationId xmlns:a16="http://schemas.microsoft.com/office/drawing/2014/main" id="{423C9DC4-1E98-4BFF-8D9B-563F458A9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837"/>
              <a:ext cx="1447" cy="12"/>
            </a:xfrm>
            <a:custGeom>
              <a:avLst/>
              <a:gdLst>
                <a:gd name="T0" fmla="*/ 7327 w 643"/>
                <a:gd name="T1" fmla="*/ 41 h 5"/>
                <a:gd name="T2" fmla="*/ 6544 w 643"/>
                <a:gd name="T3" fmla="*/ 29 h 5"/>
                <a:gd name="T4" fmla="*/ 3673 w 643"/>
                <a:gd name="T5" fmla="*/ 70 h 5"/>
                <a:gd name="T6" fmla="*/ 3673 w 643"/>
                <a:gd name="T7" fmla="*/ 70 h 5"/>
                <a:gd name="T8" fmla="*/ 785 w 643"/>
                <a:gd name="T9" fmla="*/ 29 h 5"/>
                <a:gd name="T10" fmla="*/ 0 w 643"/>
                <a:gd name="T11" fmla="*/ 41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3" h="5">
                  <a:moveTo>
                    <a:pt x="643" y="3"/>
                  </a:moveTo>
                  <a:cubicBezTo>
                    <a:pt x="637" y="0"/>
                    <a:pt x="602" y="2"/>
                    <a:pt x="574" y="2"/>
                  </a:cubicBezTo>
                  <a:cubicBezTo>
                    <a:pt x="511" y="4"/>
                    <a:pt x="368" y="5"/>
                    <a:pt x="322" y="5"/>
                  </a:cubicBezTo>
                  <a:cubicBezTo>
                    <a:pt x="322" y="5"/>
                    <a:pt x="322" y="5"/>
                    <a:pt x="322" y="5"/>
                  </a:cubicBezTo>
                  <a:cubicBezTo>
                    <a:pt x="276" y="5"/>
                    <a:pt x="132" y="4"/>
                    <a:pt x="69" y="2"/>
                  </a:cubicBezTo>
                  <a:cubicBezTo>
                    <a:pt x="41" y="2"/>
                    <a:pt x="6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3" name="Freeform 50">
              <a:extLst>
                <a:ext uri="{FF2B5EF4-FFF2-40B4-BE49-F238E27FC236}">
                  <a16:creationId xmlns:a16="http://schemas.microsoft.com/office/drawing/2014/main" id="{28EFD6AF-FD7F-4686-92EB-23BE0CC23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869"/>
              <a:ext cx="959" cy="13"/>
            </a:xfrm>
            <a:custGeom>
              <a:avLst/>
              <a:gdLst>
                <a:gd name="T0" fmla="*/ 4860 w 426"/>
                <a:gd name="T1" fmla="*/ 0 h 6"/>
                <a:gd name="T2" fmla="*/ 4403 w 426"/>
                <a:gd name="T3" fmla="*/ 52 h 6"/>
                <a:gd name="T4" fmla="*/ 1231 w 426"/>
                <a:gd name="T5" fmla="*/ 52 h 6"/>
                <a:gd name="T6" fmla="*/ 1231 w 426"/>
                <a:gd name="T7" fmla="*/ 52 h 6"/>
                <a:gd name="T8" fmla="*/ 0 w 426"/>
                <a:gd name="T9" fmla="*/ 5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6">
                  <a:moveTo>
                    <a:pt x="426" y="0"/>
                  </a:moveTo>
                  <a:cubicBezTo>
                    <a:pt x="419" y="6"/>
                    <a:pt x="404" y="5"/>
                    <a:pt x="386" y="5"/>
                  </a:cubicBezTo>
                  <a:cubicBezTo>
                    <a:pt x="368" y="5"/>
                    <a:pt x="124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1" y="5"/>
                    <a:pt x="53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4" name="Freeform 51">
              <a:extLst>
                <a:ext uri="{FF2B5EF4-FFF2-40B4-BE49-F238E27FC236}">
                  <a16:creationId xmlns:a16="http://schemas.microsoft.com/office/drawing/2014/main" id="{EF9E8DE0-3CBE-4CD1-BC90-10B133B89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038"/>
              <a:ext cx="1459" cy="22"/>
            </a:xfrm>
            <a:custGeom>
              <a:avLst/>
              <a:gdLst>
                <a:gd name="T0" fmla="*/ 7396 w 648"/>
                <a:gd name="T1" fmla="*/ 0 h 10"/>
                <a:gd name="T2" fmla="*/ 3702 w 648"/>
                <a:gd name="T3" fmla="*/ 106 h 10"/>
                <a:gd name="T4" fmla="*/ 3702 w 648"/>
                <a:gd name="T5" fmla="*/ 106 h 10"/>
                <a:gd name="T6" fmla="*/ 0 w 64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8" h="10">
                  <a:moveTo>
                    <a:pt x="648" y="0"/>
                  </a:moveTo>
                  <a:cubicBezTo>
                    <a:pt x="644" y="5"/>
                    <a:pt x="418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229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5" name="Freeform 52">
              <a:extLst>
                <a:ext uri="{FF2B5EF4-FFF2-40B4-BE49-F238E27FC236}">
                  <a16:creationId xmlns:a16="http://schemas.microsoft.com/office/drawing/2014/main" id="{5940A65E-E187-4769-925B-E2FC515C3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3101"/>
              <a:ext cx="1463" cy="67"/>
            </a:xfrm>
            <a:custGeom>
              <a:avLst/>
              <a:gdLst>
                <a:gd name="T0" fmla="*/ 6419 w 650"/>
                <a:gd name="T1" fmla="*/ 109 h 30"/>
                <a:gd name="T2" fmla="*/ 3709 w 650"/>
                <a:gd name="T3" fmla="*/ 145 h 30"/>
                <a:gd name="T4" fmla="*/ 3709 w 650"/>
                <a:gd name="T5" fmla="*/ 145 h 30"/>
                <a:gd name="T6" fmla="*/ 993 w 650"/>
                <a:gd name="T7" fmla="*/ 109 h 30"/>
                <a:gd name="T8" fmla="*/ 0 w 650"/>
                <a:gd name="T9" fmla="*/ 0 h 30"/>
                <a:gd name="T10" fmla="*/ 25 w 650"/>
                <a:gd name="T11" fmla="*/ 145 h 30"/>
                <a:gd name="T12" fmla="*/ 993 w 650"/>
                <a:gd name="T13" fmla="*/ 299 h 30"/>
                <a:gd name="T14" fmla="*/ 3709 w 650"/>
                <a:gd name="T15" fmla="*/ 335 h 30"/>
                <a:gd name="T16" fmla="*/ 3709 w 650"/>
                <a:gd name="T17" fmla="*/ 335 h 30"/>
                <a:gd name="T18" fmla="*/ 6419 w 650"/>
                <a:gd name="T19" fmla="*/ 299 h 30"/>
                <a:gd name="T20" fmla="*/ 7376 w 650"/>
                <a:gd name="T21" fmla="*/ 145 h 30"/>
                <a:gd name="T22" fmla="*/ 7412 w 650"/>
                <a:gd name="T23" fmla="*/ 0 h 30"/>
                <a:gd name="T24" fmla="*/ 6419 w 650"/>
                <a:gd name="T25" fmla="*/ 109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0" h="30">
                  <a:moveTo>
                    <a:pt x="563" y="10"/>
                  </a:moveTo>
                  <a:cubicBezTo>
                    <a:pt x="523" y="12"/>
                    <a:pt x="401" y="13"/>
                    <a:pt x="325" y="13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248" y="13"/>
                    <a:pt x="126" y="12"/>
                    <a:pt x="87" y="10"/>
                  </a:cubicBezTo>
                  <a:cubicBezTo>
                    <a:pt x="55" y="8"/>
                    <a:pt x="14" y="9"/>
                    <a:pt x="0" y="0"/>
                  </a:cubicBezTo>
                  <a:cubicBezTo>
                    <a:pt x="0" y="6"/>
                    <a:pt x="1" y="11"/>
                    <a:pt x="2" y="13"/>
                  </a:cubicBezTo>
                  <a:cubicBezTo>
                    <a:pt x="7" y="26"/>
                    <a:pt x="50" y="25"/>
                    <a:pt x="87" y="27"/>
                  </a:cubicBezTo>
                  <a:cubicBezTo>
                    <a:pt x="126" y="29"/>
                    <a:pt x="248" y="30"/>
                    <a:pt x="325" y="30"/>
                  </a:cubicBezTo>
                  <a:cubicBezTo>
                    <a:pt x="325" y="30"/>
                    <a:pt x="325" y="30"/>
                    <a:pt x="325" y="30"/>
                  </a:cubicBezTo>
                  <a:cubicBezTo>
                    <a:pt x="401" y="30"/>
                    <a:pt x="523" y="29"/>
                    <a:pt x="563" y="27"/>
                  </a:cubicBezTo>
                  <a:cubicBezTo>
                    <a:pt x="599" y="25"/>
                    <a:pt x="642" y="26"/>
                    <a:pt x="647" y="13"/>
                  </a:cubicBezTo>
                  <a:cubicBezTo>
                    <a:pt x="648" y="11"/>
                    <a:pt x="649" y="6"/>
                    <a:pt x="650" y="0"/>
                  </a:cubicBezTo>
                  <a:cubicBezTo>
                    <a:pt x="636" y="9"/>
                    <a:pt x="594" y="8"/>
                    <a:pt x="563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" name="Freeform 53">
              <a:extLst>
                <a:ext uri="{FF2B5EF4-FFF2-40B4-BE49-F238E27FC236}">
                  <a16:creationId xmlns:a16="http://schemas.microsoft.com/office/drawing/2014/main" id="{6FFC533D-C02B-4683-9677-EAEF7F6C4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500"/>
              <a:ext cx="27" cy="25"/>
            </a:xfrm>
            <a:custGeom>
              <a:avLst/>
              <a:gdLst>
                <a:gd name="T0" fmla="*/ 101 w 12"/>
                <a:gd name="T1" fmla="*/ 0 h 11"/>
                <a:gd name="T2" fmla="*/ 72 w 12"/>
                <a:gd name="T3" fmla="*/ 130 h 11"/>
                <a:gd name="T4" fmla="*/ 0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9" y="0"/>
                  </a:moveTo>
                  <a:cubicBezTo>
                    <a:pt x="11" y="4"/>
                    <a:pt x="12" y="11"/>
                    <a:pt x="6" y="11"/>
                  </a:cubicBezTo>
                  <a:cubicBezTo>
                    <a:pt x="0" y="11"/>
                    <a:pt x="1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7" name="Freeform 54">
              <a:extLst>
                <a:ext uri="{FF2B5EF4-FFF2-40B4-BE49-F238E27FC236}">
                  <a16:creationId xmlns:a16="http://schemas.microsoft.com/office/drawing/2014/main" id="{899AA1AF-C9C3-4C4E-8C3C-955AD191B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498"/>
              <a:ext cx="5" cy="27"/>
            </a:xfrm>
            <a:custGeom>
              <a:avLst/>
              <a:gdLst>
                <a:gd name="T0" fmla="*/ 0 w 2"/>
                <a:gd name="T1" fmla="*/ 0 h 12"/>
                <a:gd name="T2" fmla="*/ 33 w 2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4"/>
                    <a:pt x="1" y="8"/>
                    <a:pt x="2" y="12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8" name="Freeform 55">
              <a:extLst>
                <a:ext uri="{FF2B5EF4-FFF2-40B4-BE49-F238E27FC236}">
                  <a16:creationId xmlns:a16="http://schemas.microsoft.com/office/drawing/2014/main" id="{750F2D90-1DD3-41E8-B68B-073E536C0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518"/>
              <a:ext cx="16" cy="18"/>
            </a:xfrm>
            <a:custGeom>
              <a:avLst/>
              <a:gdLst>
                <a:gd name="T0" fmla="*/ 85 w 7"/>
                <a:gd name="T1" fmla="*/ 0 h 8"/>
                <a:gd name="T2" fmla="*/ 37 w 7"/>
                <a:gd name="T3" fmla="*/ 72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3"/>
                    <a:pt x="7" y="8"/>
                    <a:pt x="3" y="6"/>
                  </a:cubicBezTo>
                  <a:cubicBezTo>
                    <a:pt x="0" y="5"/>
                    <a:pt x="1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" name="Freeform 56">
              <a:extLst>
                <a:ext uri="{FF2B5EF4-FFF2-40B4-BE49-F238E27FC236}">
                  <a16:creationId xmlns:a16="http://schemas.microsoft.com/office/drawing/2014/main" id="{5D9A035F-A9EC-475A-8C72-FB3A2D66A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495"/>
              <a:ext cx="27" cy="43"/>
            </a:xfrm>
            <a:custGeom>
              <a:avLst/>
              <a:gdLst>
                <a:gd name="T0" fmla="*/ 11 w 12"/>
                <a:gd name="T1" fmla="*/ 0 h 19"/>
                <a:gd name="T2" fmla="*/ 25 w 12"/>
                <a:gd name="T3" fmla="*/ 93 h 19"/>
                <a:gd name="T4" fmla="*/ 56 w 12"/>
                <a:gd name="T5" fmla="*/ 11 h 19"/>
                <a:gd name="T6" fmla="*/ 72 w 12"/>
                <a:gd name="T7" fmla="*/ 163 h 19"/>
                <a:gd name="T8" fmla="*/ 137 w 12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9">
                  <a:moveTo>
                    <a:pt x="1" y="0"/>
                  </a:moveTo>
                  <a:cubicBezTo>
                    <a:pt x="1" y="2"/>
                    <a:pt x="0" y="7"/>
                    <a:pt x="2" y="8"/>
                  </a:cubicBezTo>
                  <a:cubicBezTo>
                    <a:pt x="5" y="6"/>
                    <a:pt x="3" y="3"/>
                    <a:pt x="5" y="1"/>
                  </a:cubicBezTo>
                  <a:cubicBezTo>
                    <a:pt x="8" y="4"/>
                    <a:pt x="4" y="11"/>
                    <a:pt x="6" y="14"/>
                  </a:cubicBezTo>
                  <a:cubicBezTo>
                    <a:pt x="12" y="19"/>
                    <a:pt x="11" y="2"/>
                    <a:pt x="12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0" name="Freeform 57">
              <a:extLst>
                <a:ext uri="{FF2B5EF4-FFF2-40B4-BE49-F238E27FC236}">
                  <a16:creationId xmlns:a16="http://schemas.microsoft.com/office/drawing/2014/main" id="{106679C6-FE61-4F83-8F53-98CE00A4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516"/>
              <a:ext cx="15" cy="20"/>
            </a:xfrm>
            <a:custGeom>
              <a:avLst/>
              <a:gdLst>
                <a:gd name="T0" fmla="*/ 19 w 7"/>
                <a:gd name="T1" fmla="*/ 0 h 9"/>
                <a:gd name="T2" fmla="*/ 41 w 7"/>
                <a:gd name="T3" fmla="*/ 89 h 9"/>
                <a:gd name="T4" fmla="*/ 6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1" y="2"/>
                    <a:pt x="0" y="9"/>
                    <a:pt x="4" y="8"/>
                  </a:cubicBezTo>
                  <a:cubicBezTo>
                    <a:pt x="7" y="8"/>
                    <a:pt x="7" y="3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E3E2E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1" name="Freeform 58">
              <a:extLst>
                <a:ext uri="{FF2B5EF4-FFF2-40B4-BE49-F238E27FC236}">
                  <a16:creationId xmlns:a16="http://schemas.microsoft.com/office/drawing/2014/main" id="{8B6DDAE3-EF69-4C37-BD6A-B77959C60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855"/>
              <a:ext cx="34" cy="45"/>
            </a:xfrm>
            <a:custGeom>
              <a:avLst/>
              <a:gdLst>
                <a:gd name="T0" fmla="*/ 165 w 15"/>
                <a:gd name="T1" fmla="*/ 92 h 20"/>
                <a:gd name="T2" fmla="*/ 129 w 15"/>
                <a:gd name="T3" fmla="*/ 11 h 20"/>
                <a:gd name="T4" fmla="*/ 150 w 15"/>
                <a:gd name="T5" fmla="*/ 117 h 20"/>
                <a:gd name="T6" fmla="*/ 138 w 15"/>
                <a:gd name="T7" fmla="*/ 162 h 20"/>
                <a:gd name="T8" fmla="*/ 57 w 15"/>
                <a:gd name="T9" fmla="*/ 36 h 20"/>
                <a:gd name="T10" fmla="*/ 0 w 15"/>
                <a:gd name="T11" fmla="*/ 72 h 20"/>
                <a:gd name="T12" fmla="*/ 45 w 15"/>
                <a:gd name="T13" fmla="*/ 182 h 20"/>
                <a:gd name="T14" fmla="*/ 82 w 15"/>
                <a:gd name="T15" fmla="*/ 22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20">
                  <a:moveTo>
                    <a:pt x="14" y="8"/>
                  </a:moveTo>
                  <a:cubicBezTo>
                    <a:pt x="14" y="6"/>
                    <a:pt x="13" y="1"/>
                    <a:pt x="11" y="1"/>
                  </a:cubicBezTo>
                  <a:cubicBezTo>
                    <a:pt x="6" y="0"/>
                    <a:pt x="12" y="9"/>
                    <a:pt x="13" y="10"/>
                  </a:cubicBezTo>
                  <a:cubicBezTo>
                    <a:pt x="13" y="11"/>
                    <a:pt x="15" y="14"/>
                    <a:pt x="12" y="14"/>
                  </a:cubicBezTo>
                  <a:cubicBezTo>
                    <a:pt x="7" y="14"/>
                    <a:pt x="8" y="5"/>
                    <a:pt x="5" y="3"/>
                  </a:cubicBezTo>
                  <a:cubicBezTo>
                    <a:pt x="2" y="0"/>
                    <a:pt x="0" y="4"/>
                    <a:pt x="0" y="6"/>
                  </a:cubicBezTo>
                  <a:cubicBezTo>
                    <a:pt x="0" y="10"/>
                    <a:pt x="2" y="13"/>
                    <a:pt x="4" y="16"/>
                  </a:cubicBezTo>
                  <a:cubicBezTo>
                    <a:pt x="5" y="18"/>
                    <a:pt x="6" y="19"/>
                    <a:pt x="7" y="20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2" name="Freeform 59">
              <a:extLst>
                <a:ext uri="{FF2B5EF4-FFF2-40B4-BE49-F238E27FC236}">
                  <a16:creationId xmlns:a16="http://schemas.microsoft.com/office/drawing/2014/main" id="{9D6A1345-324D-4009-A225-00AE9A92D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3015"/>
              <a:ext cx="45" cy="54"/>
            </a:xfrm>
            <a:custGeom>
              <a:avLst/>
              <a:gdLst>
                <a:gd name="T0" fmla="*/ 36 w 20"/>
                <a:gd name="T1" fmla="*/ 207 h 24"/>
                <a:gd name="T2" fmla="*/ 56 w 20"/>
                <a:gd name="T3" fmla="*/ 25 h 24"/>
                <a:gd name="T4" fmla="*/ 92 w 20"/>
                <a:gd name="T5" fmla="*/ 227 h 24"/>
                <a:gd name="T6" fmla="*/ 162 w 20"/>
                <a:gd name="T7" fmla="*/ 0 h 24"/>
                <a:gd name="T8" fmla="*/ 218 w 20"/>
                <a:gd name="T9" fmla="*/ 27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4">
                  <a:moveTo>
                    <a:pt x="3" y="18"/>
                  </a:moveTo>
                  <a:cubicBezTo>
                    <a:pt x="2" y="14"/>
                    <a:pt x="0" y="4"/>
                    <a:pt x="5" y="2"/>
                  </a:cubicBezTo>
                  <a:cubicBezTo>
                    <a:pt x="8" y="7"/>
                    <a:pt x="3" y="15"/>
                    <a:pt x="8" y="20"/>
                  </a:cubicBezTo>
                  <a:cubicBezTo>
                    <a:pt x="14" y="16"/>
                    <a:pt x="6" y="4"/>
                    <a:pt x="14" y="0"/>
                  </a:cubicBezTo>
                  <a:cubicBezTo>
                    <a:pt x="20" y="3"/>
                    <a:pt x="16" y="20"/>
                    <a:pt x="19" y="24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3" name="Freeform 60">
              <a:extLst>
                <a:ext uri="{FF2B5EF4-FFF2-40B4-BE49-F238E27FC236}">
                  <a16:creationId xmlns:a16="http://schemas.microsoft.com/office/drawing/2014/main" id="{33033616-F530-44B3-8A5E-4CA39FDAA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3022"/>
              <a:ext cx="27" cy="54"/>
            </a:xfrm>
            <a:custGeom>
              <a:avLst/>
              <a:gdLst>
                <a:gd name="T0" fmla="*/ 137 w 12"/>
                <a:gd name="T1" fmla="*/ 182 h 24"/>
                <a:gd name="T2" fmla="*/ 137 w 12"/>
                <a:gd name="T3" fmla="*/ 45 h 24"/>
                <a:gd name="T4" fmla="*/ 117 w 12"/>
                <a:gd name="T5" fmla="*/ 0 h 24"/>
                <a:gd name="T6" fmla="*/ 92 w 12"/>
                <a:gd name="T7" fmla="*/ 36 h 24"/>
                <a:gd name="T8" fmla="*/ 36 w 12"/>
                <a:gd name="T9" fmla="*/ 239 h 24"/>
                <a:gd name="T10" fmla="*/ 25 w 12"/>
                <a:gd name="T11" fmla="*/ 173 h 24"/>
                <a:gd name="T12" fmla="*/ 11 w 12"/>
                <a:gd name="T13" fmla="*/ 72 h 24"/>
                <a:gd name="T14" fmla="*/ 0 w 12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4">
                  <a:moveTo>
                    <a:pt x="12" y="16"/>
                  </a:moveTo>
                  <a:cubicBezTo>
                    <a:pt x="12" y="12"/>
                    <a:pt x="12" y="8"/>
                    <a:pt x="12" y="4"/>
                  </a:cubicBezTo>
                  <a:cubicBezTo>
                    <a:pt x="12" y="3"/>
                    <a:pt x="12" y="0"/>
                    <a:pt x="10" y="0"/>
                  </a:cubicBezTo>
                  <a:cubicBezTo>
                    <a:pt x="8" y="0"/>
                    <a:pt x="8" y="2"/>
                    <a:pt x="8" y="3"/>
                  </a:cubicBezTo>
                  <a:cubicBezTo>
                    <a:pt x="8" y="5"/>
                    <a:pt x="9" y="24"/>
                    <a:pt x="3" y="21"/>
                  </a:cubicBezTo>
                  <a:cubicBezTo>
                    <a:pt x="2" y="20"/>
                    <a:pt x="2" y="16"/>
                    <a:pt x="2" y="15"/>
                  </a:cubicBezTo>
                  <a:cubicBezTo>
                    <a:pt x="1" y="12"/>
                    <a:pt x="1" y="9"/>
                    <a:pt x="1" y="6"/>
                  </a:cubicBezTo>
                  <a:cubicBezTo>
                    <a:pt x="1" y="4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E9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3" name="Group 61">
            <a:extLst>
              <a:ext uri="{FF2B5EF4-FFF2-40B4-BE49-F238E27FC236}">
                <a16:creationId xmlns:a16="http://schemas.microsoft.com/office/drawing/2014/main" id="{12B26D5C-6F64-446E-B78E-8396BA209AE0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1676400"/>
            <a:ext cx="4337050" cy="3871913"/>
            <a:chOff x="2871" y="1248"/>
            <a:chExt cx="2021" cy="2035"/>
          </a:xfrm>
        </p:grpSpPr>
        <p:grpSp>
          <p:nvGrpSpPr>
            <p:cNvPr id="15364" name="Group 62">
              <a:extLst>
                <a:ext uri="{FF2B5EF4-FFF2-40B4-BE49-F238E27FC236}">
                  <a16:creationId xmlns:a16="http://schemas.microsoft.com/office/drawing/2014/main" id="{0370BD71-006A-4565-B8D8-FBF3F7142C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1" y="1248"/>
              <a:ext cx="2021" cy="2035"/>
              <a:chOff x="2871" y="1248"/>
              <a:chExt cx="2021" cy="2035"/>
            </a:xfrm>
          </p:grpSpPr>
          <p:sp>
            <p:nvSpPr>
              <p:cNvPr id="15627" name="Freeform 63">
                <a:extLst>
                  <a:ext uri="{FF2B5EF4-FFF2-40B4-BE49-F238E27FC236}">
                    <a16:creationId xmlns:a16="http://schemas.microsoft.com/office/drawing/2014/main" id="{FEC47032-0322-4952-B5C2-9A88C39DD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560"/>
                <a:ext cx="1105" cy="263"/>
              </a:xfrm>
              <a:custGeom>
                <a:avLst/>
                <a:gdLst>
                  <a:gd name="T0" fmla="*/ 5597 w 491"/>
                  <a:gd name="T1" fmla="*/ 171 h 117"/>
                  <a:gd name="T2" fmla="*/ 5424 w 491"/>
                  <a:gd name="T3" fmla="*/ 0 h 117"/>
                  <a:gd name="T4" fmla="*/ 173 w 491"/>
                  <a:gd name="T5" fmla="*/ 0 h 117"/>
                  <a:gd name="T6" fmla="*/ 0 w 491"/>
                  <a:gd name="T7" fmla="*/ 171 h 117"/>
                  <a:gd name="T8" fmla="*/ 0 w 491"/>
                  <a:gd name="T9" fmla="*/ 1158 h 117"/>
                  <a:gd name="T10" fmla="*/ 173 w 491"/>
                  <a:gd name="T11" fmla="*/ 1328 h 117"/>
                  <a:gd name="T12" fmla="*/ 5424 w 491"/>
                  <a:gd name="T13" fmla="*/ 1328 h 117"/>
                  <a:gd name="T14" fmla="*/ 5597 w 491"/>
                  <a:gd name="T15" fmla="*/ 1158 h 117"/>
                  <a:gd name="T16" fmla="*/ 5597 w 491"/>
                  <a:gd name="T17" fmla="*/ 171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1" h="117">
                    <a:moveTo>
                      <a:pt x="491" y="15"/>
                    </a:moveTo>
                    <a:cubicBezTo>
                      <a:pt x="491" y="7"/>
                      <a:pt x="484" y="0"/>
                      <a:pt x="47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11"/>
                      <a:pt x="6" y="117"/>
                      <a:pt x="15" y="117"/>
                    </a:cubicBezTo>
                    <a:cubicBezTo>
                      <a:pt x="476" y="117"/>
                      <a:pt x="476" y="117"/>
                      <a:pt x="476" y="117"/>
                    </a:cubicBezTo>
                    <a:cubicBezTo>
                      <a:pt x="484" y="117"/>
                      <a:pt x="491" y="111"/>
                      <a:pt x="491" y="102"/>
                    </a:cubicBezTo>
                    <a:lnTo>
                      <a:pt x="491" y="15"/>
                    </a:lnTo>
                    <a:close/>
                  </a:path>
                </a:pathLst>
              </a:custGeom>
              <a:solidFill>
                <a:srgbClr val="CBB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8" name="Freeform 64">
                <a:extLst>
                  <a:ext uri="{FF2B5EF4-FFF2-40B4-BE49-F238E27FC236}">
                    <a16:creationId xmlns:a16="http://schemas.microsoft.com/office/drawing/2014/main" id="{0F60EE69-9281-411C-A45A-239969A9B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1248"/>
                <a:ext cx="1027" cy="122"/>
              </a:xfrm>
              <a:custGeom>
                <a:avLst/>
                <a:gdLst>
                  <a:gd name="T0" fmla="*/ 5164 w 456"/>
                  <a:gd name="T1" fmla="*/ 612 h 54"/>
                  <a:gd name="T2" fmla="*/ 5209 w 456"/>
                  <a:gd name="T3" fmla="*/ 624 h 54"/>
                  <a:gd name="T4" fmla="*/ 4626 w 456"/>
                  <a:gd name="T5" fmla="*/ 72 h 54"/>
                  <a:gd name="T6" fmla="*/ 4626 w 456"/>
                  <a:gd name="T7" fmla="*/ 72 h 54"/>
                  <a:gd name="T8" fmla="*/ 4513 w 456"/>
                  <a:gd name="T9" fmla="*/ 0 h 54"/>
                  <a:gd name="T10" fmla="*/ 3414 w 456"/>
                  <a:gd name="T11" fmla="*/ 0 h 54"/>
                  <a:gd name="T12" fmla="*/ 1806 w 456"/>
                  <a:gd name="T13" fmla="*/ 0 h 54"/>
                  <a:gd name="T14" fmla="*/ 696 w 456"/>
                  <a:gd name="T15" fmla="*/ 0 h 54"/>
                  <a:gd name="T16" fmla="*/ 583 w 456"/>
                  <a:gd name="T17" fmla="*/ 72 h 54"/>
                  <a:gd name="T18" fmla="*/ 0 w 456"/>
                  <a:gd name="T19" fmla="*/ 624 h 54"/>
                  <a:gd name="T20" fmla="*/ 45 w 456"/>
                  <a:gd name="T21" fmla="*/ 612 h 54"/>
                  <a:gd name="T22" fmla="*/ 5164 w 456"/>
                  <a:gd name="T23" fmla="*/ 612 h 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6" h="54">
                    <a:moveTo>
                      <a:pt x="452" y="53"/>
                    </a:moveTo>
                    <a:cubicBezTo>
                      <a:pt x="454" y="53"/>
                      <a:pt x="455" y="53"/>
                      <a:pt x="456" y="54"/>
                    </a:cubicBezTo>
                    <a:cubicBezTo>
                      <a:pt x="405" y="6"/>
                      <a:pt x="405" y="6"/>
                      <a:pt x="405" y="6"/>
                    </a:cubicBezTo>
                    <a:cubicBezTo>
                      <a:pt x="405" y="6"/>
                      <a:pt x="405" y="6"/>
                      <a:pt x="405" y="6"/>
                    </a:cubicBezTo>
                    <a:cubicBezTo>
                      <a:pt x="402" y="2"/>
                      <a:pt x="399" y="0"/>
                      <a:pt x="395" y="0"/>
                    </a:cubicBezTo>
                    <a:cubicBezTo>
                      <a:pt x="299" y="0"/>
                      <a:pt x="299" y="0"/>
                      <a:pt x="299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4" y="3"/>
                      <a:pt x="51" y="6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3" y="53"/>
                      <a:pt x="4" y="53"/>
                    </a:cubicBezTo>
                    <a:lnTo>
                      <a:pt x="452" y="53"/>
                    </a:lnTo>
                    <a:close/>
                  </a:path>
                </a:pathLst>
              </a:custGeom>
              <a:solidFill>
                <a:srgbClr val="F7F7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9" name="Freeform 65">
                <a:extLst>
                  <a:ext uri="{FF2B5EF4-FFF2-40B4-BE49-F238E27FC236}">
                    <a16:creationId xmlns:a16="http://schemas.microsoft.com/office/drawing/2014/main" id="{1AA36BE0-3C9D-46D5-98DE-03175824A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1248"/>
                <a:ext cx="1027" cy="122"/>
              </a:xfrm>
              <a:custGeom>
                <a:avLst/>
                <a:gdLst>
                  <a:gd name="T0" fmla="*/ 5164 w 456"/>
                  <a:gd name="T1" fmla="*/ 612 h 54"/>
                  <a:gd name="T2" fmla="*/ 5209 w 456"/>
                  <a:gd name="T3" fmla="*/ 624 h 54"/>
                  <a:gd name="T4" fmla="*/ 4626 w 456"/>
                  <a:gd name="T5" fmla="*/ 72 h 54"/>
                  <a:gd name="T6" fmla="*/ 4626 w 456"/>
                  <a:gd name="T7" fmla="*/ 72 h 54"/>
                  <a:gd name="T8" fmla="*/ 4513 w 456"/>
                  <a:gd name="T9" fmla="*/ 0 h 54"/>
                  <a:gd name="T10" fmla="*/ 3414 w 456"/>
                  <a:gd name="T11" fmla="*/ 0 h 54"/>
                  <a:gd name="T12" fmla="*/ 1806 w 456"/>
                  <a:gd name="T13" fmla="*/ 0 h 54"/>
                  <a:gd name="T14" fmla="*/ 696 w 456"/>
                  <a:gd name="T15" fmla="*/ 0 h 54"/>
                  <a:gd name="T16" fmla="*/ 583 w 456"/>
                  <a:gd name="T17" fmla="*/ 72 h 54"/>
                  <a:gd name="T18" fmla="*/ 0 w 456"/>
                  <a:gd name="T19" fmla="*/ 624 h 54"/>
                  <a:gd name="T20" fmla="*/ 45 w 456"/>
                  <a:gd name="T21" fmla="*/ 612 h 54"/>
                  <a:gd name="T22" fmla="*/ 5164 w 456"/>
                  <a:gd name="T23" fmla="*/ 612 h 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6" h="54">
                    <a:moveTo>
                      <a:pt x="452" y="53"/>
                    </a:moveTo>
                    <a:cubicBezTo>
                      <a:pt x="454" y="53"/>
                      <a:pt x="455" y="53"/>
                      <a:pt x="456" y="54"/>
                    </a:cubicBezTo>
                    <a:cubicBezTo>
                      <a:pt x="405" y="6"/>
                      <a:pt x="405" y="6"/>
                      <a:pt x="405" y="6"/>
                    </a:cubicBezTo>
                    <a:cubicBezTo>
                      <a:pt x="405" y="6"/>
                      <a:pt x="405" y="6"/>
                      <a:pt x="405" y="6"/>
                    </a:cubicBezTo>
                    <a:cubicBezTo>
                      <a:pt x="402" y="2"/>
                      <a:pt x="399" y="0"/>
                      <a:pt x="395" y="0"/>
                    </a:cubicBezTo>
                    <a:cubicBezTo>
                      <a:pt x="299" y="0"/>
                      <a:pt x="299" y="0"/>
                      <a:pt x="299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4" y="3"/>
                      <a:pt x="51" y="6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3" y="53"/>
                      <a:pt x="4" y="53"/>
                    </a:cubicBezTo>
                    <a:lnTo>
                      <a:pt x="452" y="53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0" name="Freeform 66">
                <a:extLst>
                  <a:ext uri="{FF2B5EF4-FFF2-40B4-BE49-F238E27FC236}">
                    <a16:creationId xmlns:a16="http://schemas.microsoft.com/office/drawing/2014/main" id="{7F9885B4-C486-4961-AA88-B2C95FED8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370"/>
                <a:ext cx="1063" cy="909"/>
              </a:xfrm>
              <a:custGeom>
                <a:avLst/>
                <a:gdLst>
                  <a:gd name="T0" fmla="*/ 5392 w 472"/>
                  <a:gd name="T1" fmla="*/ 162 h 404"/>
                  <a:gd name="T2" fmla="*/ 5245 w 472"/>
                  <a:gd name="T3" fmla="*/ 0 h 404"/>
                  <a:gd name="T4" fmla="*/ 162 w 472"/>
                  <a:gd name="T5" fmla="*/ 0 h 404"/>
                  <a:gd name="T6" fmla="*/ 0 w 472"/>
                  <a:gd name="T7" fmla="*/ 162 h 404"/>
                  <a:gd name="T8" fmla="*/ 0 w 472"/>
                  <a:gd name="T9" fmla="*/ 4446 h 404"/>
                  <a:gd name="T10" fmla="*/ 162 w 472"/>
                  <a:gd name="T11" fmla="*/ 4601 h 404"/>
                  <a:gd name="T12" fmla="*/ 5245 w 472"/>
                  <a:gd name="T13" fmla="*/ 4601 h 404"/>
                  <a:gd name="T14" fmla="*/ 5392 w 472"/>
                  <a:gd name="T15" fmla="*/ 4446 h 404"/>
                  <a:gd name="T16" fmla="*/ 5392 w 472"/>
                  <a:gd name="T17" fmla="*/ 162 h 4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2" h="404">
                    <a:moveTo>
                      <a:pt x="472" y="14"/>
                    </a:moveTo>
                    <a:cubicBezTo>
                      <a:pt x="472" y="6"/>
                      <a:pt x="466" y="0"/>
                      <a:pt x="459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8"/>
                      <a:pt x="6" y="404"/>
                      <a:pt x="14" y="404"/>
                    </a:cubicBezTo>
                    <a:cubicBezTo>
                      <a:pt x="459" y="404"/>
                      <a:pt x="459" y="404"/>
                      <a:pt x="459" y="404"/>
                    </a:cubicBezTo>
                    <a:cubicBezTo>
                      <a:pt x="466" y="404"/>
                      <a:pt x="472" y="398"/>
                      <a:pt x="472" y="390"/>
                    </a:cubicBezTo>
                    <a:lnTo>
                      <a:pt x="472" y="14"/>
                    </a:lnTo>
                    <a:close/>
                  </a:path>
                </a:pathLst>
              </a:custGeom>
              <a:solidFill>
                <a:srgbClr val="E3E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1" name="Oval 67">
                <a:extLst>
                  <a:ext uri="{FF2B5EF4-FFF2-40B4-BE49-F238E27FC236}">
                    <a16:creationId xmlns:a16="http://schemas.microsoft.com/office/drawing/2014/main" id="{4D5192D3-14AF-4A92-99F9-381AA5E55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" y="2173"/>
                <a:ext cx="65" cy="65"/>
              </a:xfrm>
              <a:prstGeom prst="ellipse">
                <a:avLst/>
              </a:prstGeom>
              <a:solidFill>
                <a:srgbClr val="9C9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32" name="Freeform 68">
                <a:extLst>
                  <a:ext uri="{FF2B5EF4-FFF2-40B4-BE49-F238E27FC236}">
                    <a16:creationId xmlns:a16="http://schemas.microsoft.com/office/drawing/2014/main" id="{6722CC16-AAC3-4176-808C-97F038D21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193"/>
                <a:ext cx="50" cy="57"/>
              </a:xfrm>
              <a:custGeom>
                <a:avLst/>
                <a:gdLst>
                  <a:gd name="T0" fmla="*/ 0 w 22"/>
                  <a:gd name="T1" fmla="*/ 260 h 25"/>
                  <a:gd name="T2" fmla="*/ 186 w 22"/>
                  <a:gd name="T3" fmla="*/ 73 h 25"/>
                  <a:gd name="T4" fmla="*/ 175 w 22"/>
                  <a:gd name="T5" fmla="*/ 0 h 25"/>
                  <a:gd name="T6" fmla="*/ 0 w 22"/>
                  <a:gd name="T7" fmla="*/ 26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5">
                    <a:moveTo>
                      <a:pt x="0" y="22"/>
                    </a:moveTo>
                    <a:cubicBezTo>
                      <a:pt x="8" y="22"/>
                      <a:pt x="16" y="14"/>
                      <a:pt x="16" y="6"/>
                    </a:cubicBezTo>
                    <a:cubicBezTo>
                      <a:pt x="16" y="4"/>
                      <a:pt x="15" y="2"/>
                      <a:pt x="15" y="0"/>
                    </a:cubicBezTo>
                    <a:cubicBezTo>
                      <a:pt x="21" y="5"/>
                      <a:pt x="22" y="25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3" name="Freeform 69">
                <a:extLst>
                  <a:ext uri="{FF2B5EF4-FFF2-40B4-BE49-F238E27FC236}">
                    <a16:creationId xmlns:a16="http://schemas.microsoft.com/office/drawing/2014/main" id="{5B9104CA-D39E-43F4-B457-B2A18638E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444"/>
                <a:ext cx="909" cy="711"/>
              </a:xfrm>
              <a:custGeom>
                <a:avLst/>
                <a:gdLst>
                  <a:gd name="T0" fmla="*/ 4601 w 404"/>
                  <a:gd name="T1" fmla="*/ 137 h 316"/>
                  <a:gd name="T2" fmla="*/ 4475 w 404"/>
                  <a:gd name="T3" fmla="*/ 0 h 316"/>
                  <a:gd name="T4" fmla="*/ 126 w 404"/>
                  <a:gd name="T5" fmla="*/ 0 h 316"/>
                  <a:gd name="T6" fmla="*/ 0 w 404"/>
                  <a:gd name="T7" fmla="*/ 137 h 316"/>
                  <a:gd name="T8" fmla="*/ 0 w 404"/>
                  <a:gd name="T9" fmla="*/ 3474 h 316"/>
                  <a:gd name="T10" fmla="*/ 126 w 404"/>
                  <a:gd name="T11" fmla="*/ 3600 h 316"/>
                  <a:gd name="T12" fmla="*/ 4475 w 404"/>
                  <a:gd name="T13" fmla="*/ 3600 h 316"/>
                  <a:gd name="T14" fmla="*/ 4601 w 404"/>
                  <a:gd name="T15" fmla="*/ 3474 h 316"/>
                  <a:gd name="T16" fmla="*/ 4601 w 404"/>
                  <a:gd name="T17" fmla="*/ 137 h 3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4" h="316">
                    <a:moveTo>
                      <a:pt x="404" y="12"/>
                    </a:moveTo>
                    <a:cubicBezTo>
                      <a:pt x="404" y="5"/>
                      <a:pt x="399" y="0"/>
                      <a:pt x="39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1"/>
                      <a:pt x="5" y="316"/>
                      <a:pt x="11" y="316"/>
                    </a:cubicBezTo>
                    <a:cubicBezTo>
                      <a:pt x="393" y="316"/>
                      <a:pt x="393" y="316"/>
                      <a:pt x="393" y="316"/>
                    </a:cubicBezTo>
                    <a:cubicBezTo>
                      <a:pt x="399" y="316"/>
                      <a:pt x="404" y="311"/>
                      <a:pt x="404" y="305"/>
                    </a:cubicBezTo>
                    <a:lnTo>
                      <a:pt x="404" y="12"/>
                    </a:lnTo>
                    <a:close/>
                  </a:path>
                </a:pathLst>
              </a:custGeom>
              <a:solidFill>
                <a:srgbClr val="DB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4" name="Freeform 70">
                <a:extLst>
                  <a:ext uri="{FF2B5EF4-FFF2-40B4-BE49-F238E27FC236}">
                    <a16:creationId xmlns:a16="http://schemas.microsoft.com/office/drawing/2014/main" id="{748C2CD7-1581-4BC6-8D2B-2635D383C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444"/>
                <a:ext cx="909" cy="711"/>
              </a:xfrm>
              <a:custGeom>
                <a:avLst/>
                <a:gdLst>
                  <a:gd name="T0" fmla="*/ 4601 w 404"/>
                  <a:gd name="T1" fmla="*/ 137 h 316"/>
                  <a:gd name="T2" fmla="*/ 4475 w 404"/>
                  <a:gd name="T3" fmla="*/ 0 h 316"/>
                  <a:gd name="T4" fmla="*/ 126 w 404"/>
                  <a:gd name="T5" fmla="*/ 0 h 316"/>
                  <a:gd name="T6" fmla="*/ 0 w 404"/>
                  <a:gd name="T7" fmla="*/ 137 h 316"/>
                  <a:gd name="T8" fmla="*/ 0 w 404"/>
                  <a:gd name="T9" fmla="*/ 3474 h 316"/>
                  <a:gd name="T10" fmla="*/ 126 w 404"/>
                  <a:gd name="T11" fmla="*/ 3600 h 316"/>
                  <a:gd name="T12" fmla="*/ 4475 w 404"/>
                  <a:gd name="T13" fmla="*/ 3600 h 316"/>
                  <a:gd name="T14" fmla="*/ 4601 w 404"/>
                  <a:gd name="T15" fmla="*/ 3474 h 316"/>
                  <a:gd name="T16" fmla="*/ 4601 w 404"/>
                  <a:gd name="T17" fmla="*/ 137 h 3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4" h="316">
                    <a:moveTo>
                      <a:pt x="404" y="12"/>
                    </a:moveTo>
                    <a:cubicBezTo>
                      <a:pt x="404" y="5"/>
                      <a:pt x="399" y="0"/>
                      <a:pt x="39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1"/>
                      <a:pt x="5" y="316"/>
                      <a:pt x="11" y="316"/>
                    </a:cubicBezTo>
                    <a:cubicBezTo>
                      <a:pt x="393" y="316"/>
                      <a:pt x="393" y="316"/>
                      <a:pt x="393" y="316"/>
                    </a:cubicBezTo>
                    <a:cubicBezTo>
                      <a:pt x="399" y="316"/>
                      <a:pt x="404" y="311"/>
                      <a:pt x="404" y="305"/>
                    </a:cubicBezTo>
                    <a:lnTo>
                      <a:pt x="404" y="12"/>
                    </a:lnTo>
                    <a:close/>
                  </a:path>
                </a:pathLst>
              </a:custGeom>
              <a:solidFill>
                <a:srgbClr val="7B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5" name="Freeform 71">
                <a:extLst>
                  <a:ext uri="{FF2B5EF4-FFF2-40B4-BE49-F238E27FC236}">
                    <a16:creationId xmlns:a16="http://schemas.microsoft.com/office/drawing/2014/main" id="{DB056BD6-8722-4BE3-BAB5-58AA194AB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578"/>
                <a:ext cx="1069" cy="227"/>
              </a:xfrm>
              <a:custGeom>
                <a:avLst/>
                <a:gdLst>
                  <a:gd name="T0" fmla="*/ 0 w 475"/>
                  <a:gd name="T1" fmla="*/ 1065 h 101"/>
                  <a:gd name="T2" fmla="*/ 0 w 475"/>
                  <a:gd name="T3" fmla="*/ 81 h 101"/>
                  <a:gd name="T4" fmla="*/ 81 w 475"/>
                  <a:gd name="T5" fmla="*/ 0 h 101"/>
                  <a:gd name="T6" fmla="*/ 5334 w 475"/>
                  <a:gd name="T7" fmla="*/ 0 h 101"/>
                  <a:gd name="T8" fmla="*/ 5415 w 475"/>
                  <a:gd name="T9" fmla="*/ 81 h 101"/>
                  <a:gd name="T10" fmla="*/ 5415 w 475"/>
                  <a:gd name="T11" fmla="*/ 1065 h 101"/>
                  <a:gd name="T12" fmla="*/ 5334 w 475"/>
                  <a:gd name="T13" fmla="*/ 1146 h 101"/>
                  <a:gd name="T14" fmla="*/ 81 w 475"/>
                  <a:gd name="T15" fmla="*/ 1146 h 101"/>
                  <a:gd name="T16" fmla="*/ 0 w 475"/>
                  <a:gd name="T17" fmla="*/ 1065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5" h="101">
                    <a:moveTo>
                      <a:pt x="0" y="9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468" y="0"/>
                      <a:pt x="468" y="0"/>
                      <a:pt x="468" y="0"/>
                    </a:cubicBezTo>
                    <a:cubicBezTo>
                      <a:pt x="472" y="0"/>
                      <a:pt x="475" y="3"/>
                      <a:pt x="475" y="7"/>
                    </a:cubicBezTo>
                    <a:cubicBezTo>
                      <a:pt x="475" y="94"/>
                      <a:pt x="475" y="94"/>
                      <a:pt x="475" y="94"/>
                    </a:cubicBezTo>
                    <a:cubicBezTo>
                      <a:pt x="475" y="98"/>
                      <a:pt x="472" y="101"/>
                      <a:pt x="468" y="101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3" y="101"/>
                      <a:pt x="0" y="98"/>
                      <a:pt x="0" y="94"/>
                    </a:cubicBezTo>
                    <a:close/>
                  </a:path>
                </a:pathLst>
              </a:custGeom>
              <a:solidFill>
                <a:srgbClr val="F1F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6" name="Rectangle 72">
                <a:extLst>
                  <a:ext uri="{FF2B5EF4-FFF2-40B4-BE49-F238E27FC236}">
                    <a16:creationId xmlns:a16="http://schemas.microsoft.com/office/drawing/2014/main" id="{74A70965-7FBE-4901-A396-630C81398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2700"/>
                <a:ext cx="43" cy="20"/>
              </a:xfrm>
              <a:prstGeom prst="rect">
                <a:avLst/>
              </a:prstGeom>
              <a:noFill/>
              <a:ln w="20638" cap="rnd">
                <a:solidFill>
                  <a:srgbClr val="D8E0C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37" name="Freeform 73">
                <a:extLst>
                  <a:ext uri="{FF2B5EF4-FFF2-40B4-BE49-F238E27FC236}">
                    <a16:creationId xmlns:a16="http://schemas.microsoft.com/office/drawing/2014/main" id="{3FD60436-A1E8-4DF4-8D8F-06116F831A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4" y="2578"/>
                <a:ext cx="1069" cy="227"/>
              </a:xfrm>
              <a:custGeom>
                <a:avLst/>
                <a:gdLst>
                  <a:gd name="T0" fmla="*/ 5334 w 475"/>
                  <a:gd name="T1" fmla="*/ 0 h 101"/>
                  <a:gd name="T2" fmla="*/ 81 w 475"/>
                  <a:gd name="T3" fmla="*/ 0 h 101"/>
                  <a:gd name="T4" fmla="*/ 0 w 475"/>
                  <a:gd name="T5" fmla="*/ 81 h 101"/>
                  <a:gd name="T6" fmla="*/ 0 w 475"/>
                  <a:gd name="T7" fmla="*/ 1065 h 101"/>
                  <a:gd name="T8" fmla="*/ 81 w 475"/>
                  <a:gd name="T9" fmla="*/ 1146 h 101"/>
                  <a:gd name="T10" fmla="*/ 5334 w 475"/>
                  <a:gd name="T11" fmla="*/ 1146 h 101"/>
                  <a:gd name="T12" fmla="*/ 5415 w 475"/>
                  <a:gd name="T13" fmla="*/ 1065 h 101"/>
                  <a:gd name="T14" fmla="*/ 5415 w 475"/>
                  <a:gd name="T15" fmla="*/ 81 h 101"/>
                  <a:gd name="T16" fmla="*/ 5334 w 475"/>
                  <a:gd name="T17" fmla="*/ 0 h 101"/>
                  <a:gd name="T18" fmla="*/ 5343 w 475"/>
                  <a:gd name="T19" fmla="*/ 1065 h 101"/>
                  <a:gd name="T20" fmla="*/ 5334 w 475"/>
                  <a:gd name="T21" fmla="*/ 1090 h 101"/>
                  <a:gd name="T22" fmla="*/ 81 w 475"/>
                  <a:gd name="T23" fmla="*/ 1090 h 101"/>
                  <a:gd name="T24" fmla="*/ 56 w 475"/>
                  <a:gd name="T25" fmla="*/ 1065 h 101"/>
                  <a:gd name="T26" fmla="*/ 56 w 475"/>
                  <a:gd name="T27" fmla="*/ 81 h 101"/>
                  <a:gd name="T28" fmla="*/ 81 w 475"/>
                  <a:gd name="T29" fmla="*/ 56 h 101"/>
                  <a:gd name="T30" fmla="*/ 5334 w 475"/>
                  <a:gd name="T31" fmla="*/ 56 h 101"/>
                  <a:gd name="T32" fmla="*/ 5343 w 475"/>
                  <a:gd name="T33" fmla="*/ 81 h 101"/>
                  <a:gd name="T34" fmla="*/ 5343 w 475"/>
                  <a:gd name="T35" fmla="*/ 1065 h 10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5" h="101">
                    <a:moveTo>
                      <a:pt x="46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8"/>
                      <a:pt x="3" y="101"/>
                      <a:pt x="7" y="101"/>
                    </a:cubicBezTo>
                    <a:cubicBezTo>
                      <a:pt x="468" y="101"/>
                      <a:pt x="468" y="101"/>
                      <a:pt x="468" y="101"/>
                    </a:cubicBezTo>
                    <a:cubicBezTo>
                      <a:pt x="472" y="101"/>
                      <a:pt x="475" y="98"/>
                      <a:pt x="475" y="94"/>
                    </a:cubicBezTo>
                    <a:cubicBezTo>
                      <a:pt x="475" y="7"/>
                      <a:pt x="475" y="7"/>
                      <a:pt x="475" y="7"/>
                    </a:cubicBezTo>
                    <a:cubicBezTo>
                      <a:pt x="475" y="3"/>
                      <a:pt x="472" y="0"/>
                      <a:pt x="468" y="0"/>
                    </a:cubicBezTo>
                    <a:close/>
                    <a:moveTo>
                      <a:pt x="469" y="94"/>
                    </a:moveTo>
                    <a:cubicBezTo>
                      <a:pt x="469" y="95"/>
                      <a:pt x="469" y="96"/>
                      <a:pt x="468" y="96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6"/>
                      <a:pt x="5" y="95"/>
                      <a:pt x="5" y="9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468" y="5"/>
                      <a:pt x="468" y="5"/>
                      <a:pt x="468" y="5"/>
                    </a:cubicBezTo>
                    <a:cubicBezTo>
                      <a:pt x="469" y="5"/>
                      <a:pt x="469" y="6"/>
                      <a:pt x="469" y="7"/>
                    </a:cubicBezTo>
                    <a:lnTo>
                      <a:pt x="469" y="94"/>
                    </a:lnTo>
                    <a:close/>
                  </a:path>
                </a:pathLst>
              </a:custGeom>
              <a:solidFill>
                <a:srgbClr val="D8E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8" name="Line 74">
                <a:extLst>
                  <a:ext uri="{FF2B5EF4-FFF2-40B4-BE49-F238E27FC236}">
                    <a16:creationId xmlns:a16="http://schemas.microsoft.com/office/drawing/2014/main" id="{0B5F6105-4368-4D43-A517-7FC1CD9E1F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44" y="2778"/>
                <a:ext cx="992" cy="1"/>
              </a:xfrm>
              <a:prstGeom prst="line">
                <a:avLst/>
              </a:prstGeom>
              <a:noFill/>
              <a:ln w="635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9" name="Line 75">
                <a:extLst>
                  <a:ext uri="{FF2B5EF4-FFF2-40B4-BE49-F238E27FC236}">
                    <a16:creationId xmlns:a16="http://schemas.microsoft.com/office/drawing/2014/main" id="{9BC4AE76-E7F1-44A4-95E4-CFF3B83CCF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92" y="2763"/>
                <a:ext cx="1069" cy="1"/>
              </a:xfrm>
              <a:prstGeom prst="line">
                <a:avLst/>
              </a:prstGeom>
              <a:noFill/>
              <a:ln w="14288">
                <a:solidFill>
                  <a:srgbClr val="D8E0C5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0" name="Freeform 76">
                <a:extLst>
                  <a:ext uri="{FF2B5EF4-FFF2-40B4-BE49-F238E27FC236}">
                    <a16:creationId xmlns:a16="http://schemas.microsoft.com/office/drawing/2014/main" id="{0BD75768-1C43-4812-82C8-4DFFF3BE7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358"/>
                <a:ext cx="385" cy="90"/>
              </a:xfrm>
              <a:custGeom>
                <a:avLst/>
                <a:gdLst>
                  <a:gd name="T0" fmla="*/ 1952 w 171"/>
                  <a:gd name="T1" fmla="*/ 56 h 40"/>
                  <a:gd name="T2" fmla="*/ 1896 w 171"/>
                  <a:gd name="T3" fmla="*/ 0 h 40"/>
                  <a:gd name="T4" fmla="*/ 56 w 171"/>
                  <a:gd name="T5" fmla="*/ 0 h 40"/>
                  <a:gd name="T6" fmla="*/ 0 w 171"/>
                  <a:gd name="T7" fmla="*/ 56 h 40"/>
                  <a:gd name="T8" fmla="*/ 0 w 171"/>
                  <a:gd name="T9" fmla="*/ 401 h 40"/>
                  <a:gd name="T10" fmla="*/ 56 w 171"/>
                  <a:gd name="T11" fmla="*/ 457 h 40"/>
                  <a:gd name="T12" fmla="*/ 1896 w 171"/>
                  <a:gd name="T13" fmla="*/ 457 h 40"/>
                  <a:gd name="T14" fmla="*/ 1952 w 171"/>
                  <a:gd name="T15" fmla="*/ 401 h 40"/>
                  <a:gd name="T16" fmla="*/ 1952 w 171"/>
                  <a:gd name="T17" fmla="*/ 56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1" h="40">
                    <a:moveTo>
                      <a:pt x="171" y="5"/>
                    </a:moveTo>
                    <a:cubicBezTo>
                      <a:pt x="171" y="2"/>
                      <a:pt x="169" y="0"/>
                      <a:pt x="16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2" y="40"/>
                      <a:pt x="5" y="40"/>
                    </a:cubicBezTo>
                    <a:cubicBezTo>
                      <a:pt x="166" y="40"/>
                      <a:pt x="166" y="40"/>
                      <a:pt x="166" y="40"/>
                    </a:cubicBezTo>
                    <a:cubicBezTo>
                      <a:pt x="169" y="40"/>
                      <a:pt x="171" y="38"/>
                      <a:pt x="171" y="35"/>
                    </a:cubicBezTo>
                    <a:lnTo>
                      <a:pt x="171" y="5"/>
                    </a:lnTo>
                    <a:close/>
                  </a:path>
                </a:pathLst>
              </a:custGeom>
              <a:solidFill>
                <a:srgbClr val="A4A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1" name="Freeform 77">
                <a:extLst>
                  <a:ext uri="{FF2B5EF4-FFF2-40B4-BE49-F238E27FC236}">
                    <a16:creationId xmlns:a16="http://schemas.microsoft.com/office/drawing/2014/main" id="{939629D0-1051-4FCB-AAB8-E37728C30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279"/>
                <a:ext cx="381" cy="83"/>
              </a:xfrm>
              <a:custGeom>
                <a:avLst/>
                <a:gdLst>
                  <a:gd name="T0" fmla="*/ 228 w 169"/>
                  <a:gd name="T1" fmla="*/ 0 h 37"/>
                  <a:gd name="T2" fmla="*/ 0 w 169"/>
                  <a:gd name="T3" fmla="*/ 417 h 37"/>
                  <a:gd name="T4" fmla="*/ 45 w 169"/>
                  <a:gd name="T5" fmla="*/ 397 h 37"/>
                  <a:gd name="T6" fmla="*/ 1891 w 169"/>
                  <a:gd name="T7" fmla="*/ 397 h 37"/>
                  <a:gd name="T8" fmla="*/ 1937 w 169"/>
                  <a:gd name="T9" fmla="*/ 417 h 37"/>
                  <a:gd name="T10" fmla="*/ 1937 w 169"/>
                  <a:gd name="T11" fmla="*/ 417 h 37"/>
                  <a:gd name="T12" fmla="*/ 1698 w 169"/>
                  <a:gd name="T13" fmla="*/ 0 h 37"/>
                  <a:gd name="T14" fmla="*/ 228 w 169"/>
                  <a:gd name="T15" fmla="*/ 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9" h="37">
                    <a:moveTo>
                      <a:pt x="20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5"/>
                      <a:pt x="2" y="35"/>
                      <a:pt x="4" y="35"/>
                    </a:cubicBezTo>
                    <a:cubicBezTo>
                      <a:pt x="165" y="35"/>
                      <a:pt x="165" y="35"/>
                      <a:pt x="165" y="35"/>
                    </a:cubicBezTo>
                    <a:cubicBezTo>
                      <a:pt x="167" y="35"/>
                      <a:pt x="168" y="36"/>
                      <a:pt x="169" y="37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2F2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2" name="Freeform 78">
                <a:extLst>
                  <a:ext uri="{FF2B5EF4-FFF2-40B4-BE49-F238E27FC236}">
                    <a16:creationId xmlns:a16="http://schemas.microsoft.com/office/drawing/2014/main" id="{8E6B1F4B-5F98-4A4B-ADA5-25120CE6F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3"/>
                <a:ext cx="729" cy="151"/>
              </a:xfrm>
              <a:custGeom>
                <a:avLst/>
                <a:gdLst>
                  <a:gd name="T0" fmla="*/ 2734 w 324"/>
                  <a:gd name="T1" fmla="*/ 0 h 67"/>
                  <a:gd name="T2" fmla="*/ 2815 w 324"/>
                  <a:gd name="T3" fmla="*/ 146 h 67"/>
                  <a:gd name="T4" fmla="*/ 2815 w 324"/>
                  <a:gd name="T5" fmla="*/ 146 h 67"/>
                  <a:gd name="T6" fmla="*/ 2806 w 324"/>
                  <a:gd name="T7" fmla="*/ 137 h 67"/>
                  <a:gd name="T8" fmla="*/ 2826 w 324"/>
                  <a:gd name="T9" fmla="*/ 183 h 67"/>
                  <a:gd name="T10" fmla="*/ 2826 w 324"/>
                  <a:gd name="T11" fmla="*/ 527 h 67"/>
                  <a:gd name="T12" fmla="*/ 2770 w 324"/>
                  <a:gd name="T13" fmla="*/ 584 h 67"/>
                  <a:gd name="T14" fmla="*/ 936 w 324"/>
                  <a:gd name="T15" fmla="*/ 584 h 67"/>
                  <a:gd name="T16" fmla="*/ 875 w 324"/>
                  <a:gd name="T17" fmla="*/ 527 h 67"/>
                  <a:gd name="T18" fmla="*/ 875 w 324"/>
                  <a:gd name="T19" fmla="*/ 183 h 67"/>
                  <a:gd name="T20" fmla="*/ 891 w 324"/>
                  <a:gd name="T21" fmla="*/ 137 h 67"/>
                  <a:gd name="T22" fmla="*/ 891 w 324"/>
                  <a:gd name="T23" fmla="*/ 146 h 67"/>
                  <a:gd name="T24" fmla="*/ 968 w 324"/>
                  <a:gd name="T25" fmla="*/ 0 h 67"/>
                  <a:gd name="T26" fmla="*/ 0 w 324"/>
                  <a:gd name="T27" fmla="*/ 356 h 67"/>
                  <a:gd name="T28" fmla="*/ 1847 w 324"/>
                  <a:gd name="T29" fmla="*/ 766 h 67"/>
                  <a:gd name="T30" fmla="*/ 3690 w 324"/>
                  <a:gd name="T31" fmla="*/ 356 h 67"/>
                  <a:gd name="T32" fmla="*/ 2734 w 324"/>
                  <a:gd name="T33" fmla="*/ 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4" h="67">
                    <a:moveTo>
                      <a:pt x="240" y="0"/>
                    </a:move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6" y="12"/>
                    </a:cubicBezTo>
                    <a:cubicBezTo>
                      <a:pt x="247" y="13"/>
                      <a:pt x="248" y="14"/>
                      <a:pt x="248" y="16"/>
                    </a:cubicBezTo>
                    <a:cubicBezTo>
                      <a:pt x="248" y="46"/>
                      <a:pt x="248" y="46"/>
                      <a:pt x="248" y="46"/>
                    </a:cubicBezTo>
                    <a:cubicBezTo>
                      <a:pt x="248" y="49"/>
                      <a:pt x="246" y="51"/>
                      <a:pt x="243" y="51"/>
                    </a:cubicBezTo>
                    <a:cubicBezTo>
                      <a:pt x="82" y="51"/>
                      <a:pt x="82" y="51"/>
                      <a:pt x="82" y="51"/>
                    </a:cubicBezTo>
                    <a:cubicBezTo>
                      <a:pt x="79" y="51"/>
                      <a:pt x="77" y="49"/>
                      <a:pt x="77" y="4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4"/>
                      <a:pt x="77" y="13"/>
                      <a:pt x="78" y="12"/>
                    </a:cubicBezTo>
                    <a:cubicBezTo>
                      <a:pt x="78" y="12"/>
                      <a:pt x="78" y="13"/>
                      <a:pt x="78" y="13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6"/>
                      <a:pt x="0" y="17"/>
                      <a:pt x="0" y="31"/>
                    </a:cubicBezTo>
                    <a:cubicBezTo>
                      <a:pt x="0" y="51"/>
                      <a:pt x="73" y="67"/>
                      <a:pt x="162" y="67"/>
                    </a:cubicBezTo>
                    <a:cubicBezTo>
                      <a:pt x="252" y="67"/>
                      <a:pt x="324" y="51"/>
                      <a:pt x="324" y="31"/>
                    </a:cubicBezTo>
                    <a:cubicBezTo>
                      <a:pt x="324" y="17"/>
                      <a:pt x="290" y="6"/>
                      <a:pt x="240" y="0"/>
                    </a:cubicBezTo>
                    <a:close/>
                  </a:path>
                </a:pathLst>
              </a:custGeom>
              <a:solidFill>
                <a:srgbClr val="F2F2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3" name="Freeform 79">
                <a:extLst>
                  <a:ext uri="{FF2B5EF4-FFF2-40B4-BE49-F238E27FC236}">
                    <a16:creationId xmlns:a16="http://schemas.microsoft.com/office/drawing/2014/main" id="{BFAEED71-F5E6-4865-8AD4-A7E8CC6E9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279"/>
                <a:ext cx="297" cy="45"/>
              </a:xfrm>
              <a:custGeom>
                <a:avLst/>
                <a:gdLst>
                  <a:gd name="T0" fmla="*/ 0 w 132"/>
                  <a:gd name="T1" fmla="*/ 0 h 20"/>
                  <a:gd name="T2" fmla="*/ 754 w 132"/>
                  <a:gd name="T3" fmla="*/ 227 h 20"/>
                  <a:gd name="T4" fmla="*/ 1503 w 132"/>
                  <a:gd name="T5" fmla="*/ 0 h 20"/>
                  <a:gd name="T6" fmla="*/ 0 w 13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20">
                    <a:moveTo>
                      <a:pt x="0" y="0"/>
                    </a:moveTo>
                    <a:cubicBezTo>
                      <a:pt x="12" y="12"/>
                      <a:pt x="37" y="20"/>
                      <a:pt x="66" y="20"/>
                    </a:cubicBezTo>
                    <a:cubicBezTo>
                      <a:pt x="95" y="20"/>
                      <a:pt x="120" y="12"/>
                      <a:pt x="13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8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4" name="Freeform 80">
                <a:extLst>
                  <a:ext uri="{FF2B5EF4-FFF2-40B4-BE49-F238E27FC236}">
                    <a16:creationId xmlns:a16="http://schemas.microsoft.com/office/drawing/2014/main" id="{73471AF4-BE0A-4A6A-B363-6E57C0EB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403"/>
                <a:ext cx="729" cy="101"/>
              </a:xfrm>
              <a:custGeom>
                <a:avLst/>
                <a:gdLst>
                  <a:gd name="T0" fmla="*/ 0 w 324"/>
                  <a:gd name="T1" fmla="*/ 101 h 45"/>
                  <a:gd name="T2" fmla="*/ 1847 w 324"/>
                  <a:gd name="T3" fmla="*/ 509 h 45"/>
                  <a:gd name="T4" fmla="*/ 3690 w 324"/>
                  <a:gd name="T5" fmla="*/ 101 h 45"/>
                  <a:gd name="T6" fmla="*/ 3690 w 324"/>
                  <a:gd name="T7" fmla="*/ 0 h 45"/>
                  <a:gd name="T8" fmla="*/ 1847 w 324"/>
                  <a:gd name="T9" fmla="*/ 408 h 45"/>
                  <a:gd name="T10" fmla="*/ 0 w 324"/>
                  <a:gd name="T11" fmla="*/ 0 h 45"/>
                  <a:gd name="T12" fmla="*/ 0 w 324"/>
                  <a:gd name="T13" fmla="*/ 10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4" h="45">
                    <a:moveTo>
                      <a:pt x="0" y="9"/>
                    </a:moveTo>
                    <a:cubicBezTo>
                      <a:pt x="0" y="29"/>
                      <a:pt x="73" y="45"/>
                      <a:pt x="162" y="45"/>
                    </a:cubicBezTo>
                    <a:cubicBezTo>
                      <a:pt x="252" y="45"/>
                      <a:pt x="324" y="29"/>
                      <a:pt x="324" y="9"/>
                    </a:cubicBezTo>
                    <a:cubicBezTo>
                      <a:pt x="324" y="0"/>
                      <a:pt x="324" y="0"/>
                      <a:pt x="324" y="0"/>
                    </a:cubicBezTo>
                    <a:cubicBezTo>
                      <a:pt x="324" y="20"/>
                      <a:pt x="252" y="36"/>
                      <a:pt x="162" y="36"/>
                    </a:cubicBezTo>
                    <a:cubicBezTo>
                      <a:pt x="73" y="36"/>
                      <a:pt x="0" y="20"/>
                      <a:pt x="0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6A69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5" name="Freeform 81">
                <a:extLst>
                  <a:ext uri="{FF2B5EF4-FFF2-40B4-BE49-F238E27FC236}">
                    <a16:creationId xmlns:a16="http://schemas.microsoft.com/office/drawing/2014/main" id="{31CE149A-5B0D-45DE-9D52-D3501F844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310"/>
                <a:ext cx="1093" cy="266"/>
              </a:xfrm>
              <a:custGeom>
                <a:avLst/>
                <a:gdLst>
                  <a:gd name="T0" fmla="*/ 4835 w 486"/>
                  <a:gd name="T1" fmla="*/ 72 h 118"/>
                  <a:gd name="T2" fmla="*/ 4835 w 486"/>
                  <a:gd name="T3" fmla="*/ 72 h 118"/>
                  <a:gd name="T4" fmla="*/ 4718 w 486"/>
                  <a:gd name="T5" fmla="*/ 0 h 118"/>
                  <a:gd name="T6" fmla="*/ 3596 w 486"/>
                  <a:gd name="T7" fmla="*/ 0 h 118"/>
                  <a:gd name="T8" fmla="*/ 3652 w 486"/>
                  <a:gd name="T9" fmla="*/ 117 h 118"/>
                  <a:gd name="T10" fmla="*/ 4608 w 486"/>
                  <a:gd name="T11" fmla="*/ 467 h 118"/>
                  <a:gd name="T12" fmla="*/ 4608 w 486"/>
                  <a:gd name="T13" fmla="*/ 575 h 118"/>
                  <a:gd name="T14" fmla="*/ 2766 w 486"/>
                  <a:gd name="T15" fmla="*/ 985 h 118"/>
                  <a:gd name="T16" fmla="*/ 920 w 486"/>
                  <a:gd name="T17" fmla="*/ 575 h 118"/>
                  <a:gd name="T18" fmla="*/ 920 w 486"/>
                  <a:gd name="T19" fmla="*/ 467 h 118"/>
                  <a:gd name="T20" fmla="*/ 1887 w 486"/>
                  <a:gd name="T21" fmla="*/ 117 h 118"/>
                  <a:gd name="T22" fmla="*/ 1948 w 486"/>
                  <a:gd name="T23" fmla="*/ 0 h 118"/>
                  <a:gd name="T24" fmla="*/ 810 w 486"/>
                  <a:gd name="T25" fmla="*/ 0 h 118"/>
                  <a:gd name="T26" fmla="*/ 704 w 486"/>
                  <a:gd name="T27" fmla="*/ 72 h 118"/>
                  <a:gd name="T28" fmla="*/ 704 w 486"/>
                  <a:gd name="T29" fmla="*/ 72 h 118"/>
                  <a:gd name="T30" fmla="*/ 0 w 486"/>
                  <a:gd name="T31" fmla="*/ 1341 h 118"/>
                  <a:gd name="T32" fmla="*/ 146 w 486"/>
                  <a:gd name="T33" fmla="*/ 1271 h 118"/>
                  <a:gd name="T34" fmla="*/ 5391 w 486"/>
                  <a:gd name="T35" fmla="*/ 1271 h 118"/>
                  <a:gd name="T36" fmla="*/ 5528 w 486"/>
                  <a:gd name="T37" fmla="*/ 1353 h 118"/>
                  <a:gd name="T38" fmla="*/ 5528 w 486"/>
                  <a:gd name="T39" fmla="*/ 1353 h 118"/>
                  <a:gd name="T40" fmla="*/ 4835 w 486"/>
                  <a:gd name="T41" fmla="*/ 72 h 1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6" h="118">
                    <a:moveTo>
                      <a:pt x="425" y="6"/>
                    </a:moveTo>
                    <a:cubicBezTo>
                      <a:pt x="425" y="6"/>
                      <a:pt x="425" y="6"/>
                      <a:pt x="425" y="6"/>
                    </a:cubicBezTo>
                    <a:cubicBezTo>
                      <a:pt x="423" y="3"/>
                      <a:pt x="419" y="0"/>
                      <a:pt x="415" y="0"/>
                    </a:cubicBezTo>
                    <a:cubicBezTo>
                      <a:pt x="316" y="0"/>
                      <a:pt x="316" y="0"/>
                      <a:pt x="316" y="0"/>
                    </a:cubicBezTo>
                    <a:cubicBezTo>
                      <a:pt x="321" y="10"/>
                      <a:pt x="321" y="10"/>
                      <a:pt x="321" y="10"/>
                    </a:cubicBezTo>
                    <a:cubicBezTo>
                      <a:pt x="371" y="16"/>
                      <a:pt x="405" y="27"/>
                      <a:pt x="405" y="41"/>
                    </a:cubicBezTo>
                    <a:cubicBezTo>
                      <a:pt x="405" y="50"/>
                      <a:pt x="405" y="50"/>
                      <a:pt x="405" y="50"/>
                    </a:cubicBezTo>
                    <a:cubicBezTo>
                      <a:pt x="405" y="70"/>
                      <a:pt x="333" y="86"/>
                      <a:pt x="243" y="86"/>
                    </a:cubicBezTo>
                    <a:cubicBezTo>
                      <a:pt x="154" y="86"/>
                      <a:pt x="81" y="70"/>
                      <a:pt x="81" y="5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27"/>
                      <a:pt x="115" y="16"/>
                      <a:pt x="166" y="1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67" y="0"/>
                      <a:pt x="64" y="3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3" y="113"/>
                      <a:pt x="8" y="111"/>
                      <a:pt x="13" y="111"/>
                    </a:cubicBezTo>
                    <a:cubicBezTo>
                      <a:pt x="474" y="111"/>
                      <a:pt x="474" y="111"/>
                      <a:pt x="474" y="111"/>
                    </a:cubicBezTo>
                    <a:cubicBezTo>
                      <a:pt x="479" y="111"/>
                      <a:pt x="484" y="114"/>
                      <a:pt x="486" y="118"/>
                    </a:cubicBezTo>
                    <a:cubicBezTo>
                      <a:pt x="486" y="118"/>
                      <a:pt x="486" y="118"/>
                      <a:pt x="486" y="118"/>
                    </a:cubicBezTo>
                    <a:lnTo>
                      <a:pt x="425" y="6"/>
                    </a:lnTo>
                    <a:close/>
                  </a:path>
                </a:pathLst>
              </a:custGeom>
              <a:solidFill>
                <a:srgbClr val="EEE8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6" name="Freeform 82">
                <a:extLst>
                  <a:ext uri="{FF2B5EF4-FFF2-40B4-BE49-F238E27FC236}">
                    <a16:creationId xmlns:a16="http://schemas.microsoft.com/office/drawing/2014/main" id="{3B26D9AD-871D-4FE5-B53E-E9734F1C5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634"/>
                <a:ext cx="171" cy="77"/>
              </a:xfrm>
              <a:custGeom>
                <a:avLst/>
                <a:gdLst>
                  <a:gd name="T0" fmla="*/ 0 w 76"/>
                  <a:gd name="T1" fmla="*/ 199 h 34"/>
                  <a:gd name="T2" fmla="*/ 182 w 76"/>
                  <a:gd name="T3" fmla="*/ 0 h 34"/>
                  <a:gd name="T4" fmla="*/ 684 w 76"/>
                  <a:gd name="T5" fmla="*/ 0 h 34"/>
                  <a:gd name="T6" fmla="*/ 866 w 76"/>
                  <a:gd name="T7" fmla="*/ 199 h 34"/>
                  <a:gd name="T8" fmla="*/ 866 w 76"/>
                  <a:gd name="T9" fmla="*/ 199 h 34"/>
                  <a:gd name="T10" fmla="*/ 684 w 76"/>
                  <a:gd name="T11" fmla="*/ 394 h 34"/>
                  <a:gd name="T12" fmla="*/ 182 w 76"/>
                  <a:gd name="T13" fmla="*/ 394 h 34"/>
                  <a:gd name="T14" fmla="*/ 0 w 76"/>
                  <a:gd name="T15" fmla="*/ 199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34">
                    <a:moveTo>
                      <a:pt x="0" y="17"/>
                    </a:moveTo>
                    <a:cubicBezTo>
                      <a:pt x="0" y="8"/>
                      <a:pt x="7" y="0"/>
                      <a:pt x="16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9" y="0"/>
                      <a:pt x="76" y="8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26"/>
                      <a:pt x="69" y="34"/>
                      <a:pt x="60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7" y="34"/>
                      <a:pt x="0" y="26"/>
                      <a:pt x="0" y="17"/>
                    </a:cubicBezTo>
                    <a:close/>
                  </a:path>
                </a:pathLst>
              </a:custGeom>
              <a:solidFill>
                <a:srgbClr val="D8E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7" name="Freeform 83">
                <a:extLst>
                  <a:ext uri="{FF2B5EF4-FFF2-40B4-BE49-F238E27FC236}">
                    <a16:creationId xmlns:a16="http://schemas.microsoft.com/office/drawing/2014/main" id="{4C36E909-8D74-4298-9706-58A63798A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661"/>
                <a:ext cx="290" cy="27"/>
              </a:xfrm>
              <a:custGeom>
                <a:avLst/>
                <a:gdLst>
                  <a:gd name="T0" fmla="*/ 1430 w 129"/>
                  <a:gd name="T1" fmla="*/ 36 h 12"/>
                  <a:gd name="T2" fmla="*/ 910 w 129"/>
                  <a:gd name="T3" fmla="*/ 36 h 12"/>
                  <a:gd name="T4" fmla="*/ 910 w 129"/>
                  <a:gd name="T5" fmla="*/ 0 h 12"/>
                  <a:gd name="T6" fmla="*/ 555 w 129"/>
                  <a:gd name="T7" fmla="*/ 0 h 12"/>
                  <a:gd name="T8" fmla="*/ 555 w 129"/>
                  <a:gd name="T9" fmla="*/ 36 h 12"/>
                  <a:gd name="T10" fmla="*/ 36 w 129"/>
                  <a:gd name="T11" fmla="*/ 36 h 12"/>
                  <a:gd name="T12" fmla="*/ 0 w 129"/>
                  <a:gd name="T13" fmla="*/ 72 h 12"/>
                  <a:gd name="T14" fmla="*/ 36 w 129"/>
                  <a:gd name="T15" fmla="*/ 101 h 12"/>
                  <a:gd name="T16" fmla="*/ 555 w 129"/>
                  <a:gd name="T17" fmla="*/ 101 h 12"/>
                  <a:gd name="T18" fmla="*/ 555 w 129"/>
                  <a:gd name="T19" fmla="*/ 137 h 12"/>
                  <a:gd name="T20" fmla="*/ 910 w 129"/>
                  <a:gd name="T21" fmla="*/ 137 h 12"/>
                  <a:gd name="T22" fmla="*/ 910 w 129"/>
                  <a:gd name="T23" fmla="*/ 101 h 12"/>
                  <a:gd name="T24" fmla="*/ 1430 w 129"/>
                  <a:gd name="T25" fmla="*/ 101 h 12"/>
                  <a:gd name="T26" fmla="*/ 1466 w 129"/>
                  <a:gd name="T27" fmla="*/ 72 h 12"/>
                  <a:gd name="T28" fmla="*/ 1430 w 129"/>
                  <a:gd name="T29" fmla="*/ 36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2">
                    <a:moveTo>
                      <a:pt x="126" y="3"/>
                    </a:moveTo>
                    <a:cubicBezTo>
                      <a:pt x="80" y="3"/>
                      <a:pt x="80" y="3"/>
                      <a:pt x="80" y="3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0" y="8"/>
                      <a:pt x="1" y="9"/>
                      <a:pt x="3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126" y="9"/>
                      <a:pt x="126" y="9"/>
                      <a:pt x="126" y="9"/>
                    </a:cubicBezTo>
                    <a:cubicBezTo>
                      <a:pt x="128" y="9"/>
                      <a:pt x="129" y="8"/>
                      <a:pt x="129" y="6"/>
                    </a:cubicBezTo>
                    <a:cubicBezTo>
                      <a:pt x="129" y="5"/>
                      <a:pt x="128" y="3"/>
                      <a:pt x="126" y="3"/>
                    </a:cubicBezTo>
                    <a:close/>
                  </a:path>
                </a:pathLst>
              </a:custGeom>
              <a:solidFill>
                <a:srgbClr val="524C48"/>
              </a:solidFill>
              <a:ln w="20638" cap="rnd">
                <a:solidFill>
                  <a:srgbClr val="D8E0C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8" name="Freeform 84">
                <a:extLst>
                  <a:ext uri="{FF2B5EF4-FFF2-40B4-BE49-F238E27FC236}">
                    <a16:creationId xmlns:a16="http://schemas.microsoft.com/office/drawing/2014/main" id="{C11EE723-7F5A-4810-88CE-99E2C634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661"/>
                <a:ext cx="290" cy="27"/>
              </a:xfrm>
              <a:custGeom>
                <a:avLst/>
                <a:gdLst>
                  <a:gd name="T0" fmla="*/ 1430 w 129"/>
                  <a:gd name="T1" fmla="*/ 36 h 12"/>
                  <a:gd name="T2" fmla="*/ 910 w 129"/>
                  <a:gd name="T3" fmla="*/ 36 h 12"/>
                  <a:gd name="T4" fmla="*/ 910 w 129"/>
                  <a:gd name="T5" fmla="*/ 0 h 12"/>
                  <a:gd name="T6" fmla="*/ 555 w 129"/>
                  <a:gd name="T7" fmla="*/ 0 h 12"/>
                  <a:gd name="T8" fmla="*/ 555 w 129"/>
                  <a:gd name="T9" fmla="*/ 36 h 12"/>
                  <a:gd name="T10" fmla="*/ 36 w 129"/>
                  <a:gd name="T11" fmla="*/ 36 h 12"/>
                  <a:gd name="T12" fmla="*/ 0 w 129"/>
                  <a:gd name="T13" fmla="*/ 72 h 12"/>
                  <a:gd name="T14" fmla="*/ 36 w 129"/>
                  <a:gd name="T15" fmla="*/ 101 h 12"/>
                  <a:gd name="T16" fmla="*/ 555 w 129"/>
                  <a:gd name="T17" fmla="*/ 101 h 12"/>
                  <a:gd name="T18" fmla="*/ 555 w 129"/>
                  <a:gd name="T19" fmla="*/ 137 h 12"/>
                  <a:gd name="T20" fmla="*/ 910 w 129"/>
                  <a:gd name="T21" fmla="*/ 137 h 12"/>
                  <a:gd name="T22" fmla="*/ 910 w 129"/>
                  <a:gd name="T23" fmla="*/ 101 h 12"/>
                  <a:gd name="T24" fmla="*/ 1430 w 129"/>
                  <a:gd name="T25" fmla="*/ 101 h 12"/>
                  <a:gd name="T26" fmla="*/ 1466 w 129"/>
                  <a:gd name="T27" fmla="*/ 72 h 12"/>
                  <a:gd name="T28" fmla="*/ 1430 w 129"/>
                  <a:gd name="T29" fmla="*/ 36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2">
                    <a:moveTo>
                      <a:pt x="126" y="3"/>
                    </a:moveTo>
                    <a:cubicBezTo>
                      <a:pt x="80" y="3"/>
                      <a:pt x="80" y="3"/>
                      <a:pt x="80" y="3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0" y="8"/>
                      <a:pt x="1" y="9"/>
                      <a:pt x="3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126" y="9"/>
                      <a:pt x="126" y="9"/>
                      <a:pt x="126" y="9"/>
                    </a:cubicBezTo>
                    <a:cubicBezTo>
                      <a:pt x="128" y="9"/>
                      <a:pt x="129" y="8"/>
                      <a:pt x="129" y="6"/>
                    </a:cubicBezTo>
                    <a:cubicBezTo>
                      <a:pt x="129" y="5"/>
                      <a:pt x="128" y="3"/>
                      <a:pt x="126" y="3"/>
                    </a:cubicBezTo>
                    <a:close/>
                  </a:path>
                </a:pathLst>
              </a:custGeom>
              <a:solidFill>
                <a:srgbClr val="524C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9" name="Rectangle 85">
                <a:extLst>
                  <a:ext uri="{FF2B5EF4-FFF2-40B4-BE49-F238E27FC236}">
                    <a16:creationId xmlns:a16="http://schemas.microsoft.com/office/drawing/2014/main" id="{08FF63E4-8D16-4107-8BF5-3210A4B97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2700"/>
                <a:ext cx="43" cy="20"/>
              </a:xfrm>
              <a:prstGeom prst="rect">
                <a:avLst/>
              </a:prstGeom>
              <a:solidFill>
                <a:srgbClr val="524C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50" name="Rectangle 86">
                <a:extLst>
                  <a:ext uri="{FF2B5EF4-FFF2-40B4-BE49-F238E27FC236}">
                    <a16:creationId xmlns:a16="http://schemas.microsoft.com/office/drawing/2014/main" id="{2AD5681B-80C2-41E9-BFEB-4AD27CCBC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7" y="2614"/>
                <a:ext cx="59" cy="88"/>
              </a:xfrm>
              <a:prstGeom prst="rect">
                <a:avLst/>
              </a:prstGeom>
              <a:solidFill>
                <a:srgbClr val="D8E0C5"/>
              </a:solidFill>
              <a:ln w="28575" cap="rnd">
                <a:solidFill>
                  <a:srgbClr val="FCC2B7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51" name="Rectangle 87">
                <a:extLst>
                  <a:ext uri="{FF2B5EF4-FFF2-40B4-BE49-F238E27FC236}">
                    <a16:creationId xmlns:a16="http://schemas.microsoft.com/office/drawing/2014/main" id="{10D97842-423F-42FB-8EC2-CDB9D34F8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7" y="2614"/>
                <a:ext cx="59" cy="88"/>
              </a:xfrm>
              <a:prstGeom prst="rect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52" name="Freeform 88">
                <a:extLst>
                  <a:ext uri="{FF2B5EF4-FFF2-40B4-BE49-F238E27FC236}">
                    <a16:creationId xmlns:a16="http://schemas.microsoft.com/office/drawing/2014/main" id="{8F6BC9AD-B904-4960-B5AE-2F8F29DAE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625"/>
                <a:ext cx="59" cy="77"/>
              </a:xfrm>
              <a:custGeom>
                <a:avLst/>
                <a:gdLst>
                  <a:gd name="T0" fmla="*/ 57 w 59"/>
                  <a:gd name="T1" fmla="*/ 0 h 77"/>
                  <a:gd name="T2" fmla="*/ 0 w 59"/>
                  <a:gd name="T3" fmla="*/ 0 h 77"/>
                  <a:gd name="T4" fmla="*/ 0 w 59"/>
                  <a:gd name="T5" fmla="*/ 77 h 77"/>
                  <a:gd name="T6" fmla="*/ 59 w 59"/>
                  <a:gd name="T7" fmla="*/ 77 h 77"/>
                  <a:gd name="T8" fmla="*/ 48 w 59"/>
                  <a:gd name="T9" fmla="*/ 34 h 77"/>
                  <a:gd name="T10" fmla="*/ 57 w 59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77">
                    <a:moveTo>
                      <a:pt x="57" y="0"/>
                    </a:moveTo>
                    <a:lnTo>
                      <a:pt x="0" y="0"/>
                    </a:lnTo>
                    <a:lnTo>
                      <a:pt x="0" y="77"/>
                    </a:lnTo>
                    <a:lnTo>
                      <a:pt x="59" y="77"/>
                    </a:lnTo>
                    <a:lnTo>
                      <a:pt x="48" y="34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8781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3" name="Freeform 89">
                <a:extLst>
                  <a:ext uri="{FF2B5EF4-FFF2-40B4-BE49-F238E27FC236}">
                    <a16:creationId xmlns:a16="http://schemas.microsoft.com/office/drawing/2014/main" id="{C495950C-8EF9-4654-A471-9857B8AD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659"/>
                <a:ext cx="48" cy="1"/>
              </a:xfrm>
              <a:custGeom>
                <a:avLst/>
                <a:gdLst>
                  <a:gd name="T0" fmla="*/ 48 w 48"/>
                  <a:gd name="T1" fmla="*/ 0 h 1"/>
                  <a:gd name="T2" fmla="*/ 0 w 48"/>
                  <a:gd name="T3" fmla="*/ 0 h 1"/>
                  <a:gd name="T4" fmla="*/ 48 w 4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">
                    <a:moveTo>
                      <a:pt x="48" y="0"/>
                    </a:moveTo>
                    <a:lnTo>
                      <a:pt x="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CBB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4" name="Line 90">
                <a:extLst>
                  <a:ext uri="{FF2B5EF4-FFF2-40B4-BE49-F238E27FC236}">
                    <a16:creationId xmlns:a16="http://schemas.microsoft.com/office/drawing/2014/main" id="{51FC9CF7-9AC7-473C-9B39-A086395B94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57" y="2659"/>
                <a:ext cx="48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5" name="Freeform 91">
                <a:extLst>
                  <a:ext uri="{FF2B5EF4-FFF2-40B4-BE49-F238E27FC236}">
                    <a16:creationId xmlns:a16="http://schemas.microsoft.com/office/drawing/2014/main" id="{E629B9C3-C659-43A9-9970-7E67C029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891"/>
                <a:ext cx="245" cy="243"/>
              </a:xfrm>
              <a:custGeom>
                <a:avLst/>
                <a:gdLst>
                  <a:gd name="T0" fmla="*/ 910 w 109"/>
                  <a:gd name="T1" fmla="*/ 1186 h 108"/>
                  <a:gd name="T2" fmla="*/ 292 w 109"/>
                  <a:gd name="T3" fmla="*/ 1013 h 108"/>
                  <a:gd name="T4" fmla="*/ 36 w 109"/>
                  <a:gd name="T5" fmla="*/ 376 h 108"/>
                  <a:gd name="T6" fmla="*/ 429 w 109"/>
                  <a:gd name="T7" fmla="*/ 36 h 108"/>
                  <a:gd name="T8" fmla="*/ 793 w 109"/>
                  <a:gd name="T9" fmla="*/ 56 h 108"/>
                  <a:gd name="T10" fmla="*/ 1011 w 109"/>
                  <a:gd name="T11" fmla="*/ 263 h 108"/>
                  <a:gd name="T12" fmla="*/ 1218 w 109"/>
                  <a:gd name="T13" fmla="*/ 911 h 108"/>
                  <a:gd name="T14" fmla="*/ 910 w 109"/>
                  <a:gd name="T15" fmla="*/ 1186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9" h="108">
                    <a:moveTo>
                      <a:pt x="80" y="104"/>
                    </a:moveTo>
                    <a:cubicBezTo>
                      <a:pt x="59" y="108"/>
                      <a:pt x="35" y="105"/>
                      <a:pt x="26" y="89"/>
                    </a:cubicBezTo>
                    <a:cubicBezTo>
                      <a:pt x="18" y="74"/>
                      <a:pt x="5" y="41"/>
                      <a:pt x="3" y="33"/>
                    </a:cubicBezTo>
                    <a:cubicBezTo>
                      <a:pt x="0" y="22"/>
                      <a:pt x="13" y="7"/>
                      <a:pt x="38" y="3"/>
                    </a:cubicBezTo>
                    <a:cubicBezTo>
                      <a:pt x="52" y="0"/>
                      <a:pt x="61" y="1"/>
                      <a:pt x="70" y="5"/>
                    </a:cubicBezTo>
                    <a:cubicBezTo>
                      <a:pt x="77" y="9"/>
                      <a:pt x="84" y="15"/>
                      <a:pt x="89" y="23"/>
                    </a:cubicBezTo>
                    <a:cubicBezTo>
                      <a:pt x="99" y="42"/>
                      <a:pt x="109" y="70"/>
                      <a:pt x="107" y="80"/>
                    </a:cubicBezTo>
                    <a:cubicBezTo>
                      <a:pt x="106" y="89"/>
                      <a:pt x="101" y="101"/>
                      <a:pt x="80" y="104"/>
                    </a:cubicBezTo>
                    <a:close/>
                  </a:path>
                </a:pathLst>
              </a:custGeom>
              <a:solidFill>
                <a:srgbClr val="C2E8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6" name="Freeform 92">
                <a:extLst>
                  <a:ext uri="{FF2B5EF4-FFF2-40B4-BE49-F238E27FC236}">
                    <a16:creationId xmlns:a16="http://schemas.microsoft.com/office/drawing/2014/main" id="{690F19DB-1EB8-48A7-8723-842BAA3B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2895"/>
                <a:ext cx="76" cy="32"/>
              </a:xfrm>
              <a:custGeom>
                <a:avLst/>
                <a:gdLst>
                  <a:gd name="T0" fmla="*/ 9 w 34"/>
                  <a:gd name="T1" fmla="*/ 37 h 14"/>
                  <a:gd name="T2" fmla="*/ 190 w 34"/>
                  <a:gd name="T3" fmla="*/ 167 h 14"/>
                  <a:gd name="T4" fmla="*/ 279 w 34"/>
                  <a:gd name="T5" fmla="*/ 158 h 14"/>
                  <a:gd name="T6" fmla="*/ 380 w 34"/>
                  <a:gd name="T7" fmla="*/ 167 h 14"/>
                  <a:gd name="T8" fmla="*/ 344 w 34"/>
                  <a:gd name="T9" fmla="*/ 142 h 14"/>
                  <a:gd name="T10" fmla="*/ 255 w 34"/>
                  <a:gd name="T11" fmla="*/ 85 h 14"/>
                  <a:gd name="T12" fmla="*/ 0 w 34"/>
                  <a:gd name="T13" fmla="*/ 2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4">
                    <a:moveTo>
                      <a:pt x="1" y="3"/>
                    </a:moveTo>
                    <a:cubicBezTo>
                      <a:pt x="11" y="2"/>
                      <a:pt x="16" y="8"/>
                      <a:pt x="17" y="14"/>
                    </a:cubicBezTo>
                    <a:cubicBezTo>
                      <a:pt x="19" y="13"/>
                      <a:pt x="22" y="13"/>
                      <a:pt x="25" y="13"/>
                    </a:cubicBezTo>
                    <a:cubicBezTo>
                      <a:pt x="28" y="13"/>
                      <a:pt x="31" y="13"/>
                      <a:pt x="34" y="14"/>
                    </a:cubicBezTo>
                    <a:cubicBezTo>
                      <a:pt x="33" y="13"/>
                      <a:pt x="32" y="13"/>
                      <a:pt x="31" y="12"/>
                    </a:cubicBezTo>
                    <a:cubicBezTo>
                      <a:pt x="28" y="10"/>
                      <a:pt x="26" y="9"/>
                      <a:pt x="23" y="7"/>
                    </a:cubicBezTo>
                    <a:cubicBezTo>
                      <a:pt x="17" y="3"/>
                      <a:pt x="7" y="0"/>
                      <a:pt x="0" y="2"/>
                    </a:cubicBezTo>
                  </a:path>
                </a:pathLst>
              </a:custGeom>
              <a:solidFill>
                <a:srgbClr val="8AD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7" name="Freeform 93">
                <a:extLst>
                  <a:ext uri="{FF2B5EF4-FFF2-40B4-BE49-F238E27FC236}">
                    <a16:creationId xmlns:a16="http://schemas.microsoft.com/office/drawing/2014/main" id="{FC8430AF-DE43-4952-B89F-7400563AA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902"/>
                <a:ext cx="14" cy="23"/>
              </a:xfrm>
              <a:custGeom>
                <a:avLst/>
                <a:gdLst>
                  <a:gd name="T0" fmla="*/ 0 w 6"/>
                  <a:gd name="T1" fmla="*/ 0 h 10"/>
                  <a:gd name="T2" fmla="*/ 77 w 6"/>
                  <a:gd name="T3" fmla="*/ 1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cubicBezTo>
                      <a:pt x="3" y="2"/>
                      <a:pt x="6" y="9"/>
                      <a:pt x="6" y="10"/>
                    </a:cubicBezTo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8" name="Freeform 94">
                <a:extLst>
                  <a:ext uri="{FF2B5EF4-FFF2-40B4-BE49-F238E27FC236}">
                    <a16:creationId xmlns:a16="http://schemas.microsoft.com/office/drawing/2014/main" id="{B7E30253-9568-4183-A9B8-6A448642B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920"/>
                <a:ext cx="180" cy="59"/>
              </a:xfrm>
              <a:custGeom>
                <a:avLst/>
                <a:gdLst>
                  <a:gd name="T0" fmla="*/ 911 w 80"/>
                  <a:gd name="T1" fmla="*/ 73 h 26"/>
                  <a:gd name="T2" fmla="*/ 0 w 80"/>
                  <a:gd name="T3" fmla="*/ 304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0" h="26">
                    <a:moveTo>
                      <a:pt x="80" y="6"/>
                    </a:moveTo>
                    <a:cubicBezTo>
                      <a:pt x="65" y="0"/>
                      <a:pt x="18" y="2"/>
                      <a:pt x="0" y="26"/>
                    </a:cubicBezTo>
                  </a:path>
                </a:pathLst>
              </a:custGeom>
              <a:noFill/>
              <a:ln w="11113" cap="rnd">
                <a:solidFill>
                  <a:srgbClr val="48BAC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9" name="Freeform 95">
                <a:extLst>
                  <a:ext uri="{FF2B5EF4-FFF2-40B4-BE49-F238E27FC236}">
                    <a16:creationId xmlns:a16="http://schemas.microsoft.com/office/drawing/2014/main" id="{60308DCE-35A8-46AF-BDD5-C1CAD1A06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898"/>
                <a:ext cx="25" cy="38"/>
              </a:xfrm>
              <a:custGeom>
                <a:avLst/>
                <a:gdLst>
                  <a:gd name="T0" fmla="*/ 130 w 11"/>
                  <a:gd name="T1" fmla="*/ 190 h 17"/>
                  <a:gd name="T2" fmla="*/ 0 w 11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7">
                    <a:moveTo>
                      <a:pt x="11" y="17"/>
                    </a:moveTo>
                    <a:cubicBezTo>
                      <a:pt x="11" y="17"/>
                      <a:pt x="4" y="2"/>
                      <a:pt x="0" y="0"/>
                    </a:cubicBezTo>
                  </a:path>
                </a:pathLst>
              </a:custGeom>
              <a:solidFill>
                <a:srgbClr val="CBB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0" name="Freeform 96">
                <a:extLst>
                  <a:ext uri="{FF2B5EF4-FFF2-40B4-BE49-F238E27FC236}">
                    <a16:creationId xmlns:a16="http://schemas.microsoft.com/office/drawing/2014/main" id="{0D204319-146E-4F99-AFE2-0E285E309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839"/>
                <a:ext cx="1830" cy="405"/>
              </a:xfrm>
              <a:custGeom>
                <a:avLst/>
                <a:gdLst>
                  <a:gd name="T0" fmla="*/ 4630 w 813"/>
                  <a:gd name="T1" fmla="*/ 0 h 180"/>
                  <a:gd name="T2" fmla="*/ 8279 w 813"/>
                  <a:gd name="T3" fmla="*/ 0 h 180"/>
                  <a:gd name="T4" fmla="*/ 9202 w 813"/>
                  <a:gd name="T5" fmla="*/ 1895 h 180"/>
                  <a:gd name="T6" fmla="*/ 9044 w 813"/>
                  <a:gd name="T7" fmla="*/ 2030 h 180"/>
                  <a:gd name="T8" fmla="*/ 4630 w 813"/>
                  <a:gd name="T9" fmla="*/ 2041 h 180"/>
                  <a:gd name="T10" fmla="*/ 4630 w 813"/>
                  <a:gd name="T11" fmla="*/ 2041 h 180"/>
                  <a:gd name="T12" fmla="*/ 227 w 813"/>
                  <a:gd name="T13" fmla="*/ 2030 h 180"/>
                  <a:gd name="T14" fmla="*/ 56 w 813"/>
                  <a:gd name="T15" fmla="*/ 1895 h 180"/>
                  <a:gd name="T16" fmla="*/ 984 w 813"/>
                  <a:gd name="T17" fmla="*/ 0 h 180"/>
                  <a:gd name="T18" fmla="*/ 4630 w 813"/>
                  <a:gd name="T19" fmla="*/ 0 h 1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3" h="180">
                    <a:moveTo>
                      <a:pt x="406" y="0"/>
                    </a:moveTo>
                    <a:cubicBezTo>
                      <a:pt x="573" y="0"/>
                      <a:pt x="726" y="0"/>
                      <a:pt x="726" y="0"/>
                    </a:cubicBezTo>
                    <a:cubicBezTo>
                      <a:pt x="742" y="0"/>
                      <a:pt x="799" y="142"/>
                      <a:pt x="807" y="166"/>
                    </a:cubicBezTo>
                    <a:cubicBezTo>
                      <a:pt x="809" y="170"/>
                      <a:pt x="813" y="178"/>
                      <a:pt x="793" y="178"/>
                    </a:cubicBezTo>
                    <a:cubicBezTo>
                      <a:pt x="773" y="178"/>
                      <a:pt x="569" y="180"/>
                      <a:pt x="406" y="179"/>
                    </a:cubicBezTo>
                    <a:cubicBezTo>
                      <a:pt x="406" y="179"/>
                      <a:pt x="406" y="179"/>
                      <a:pt x="406" y="179"/>
                    </a:cubicBezTo>
                    <a:cubicBezTo>
                      <a:pt x="243" y="180"/>
                      <a:pt x="39" y="178"/>
                      <a:pt x="20" y="178"/>
                    </a:cubicBezTo>
                    <a:cubicBezTo>
                      <a:pt x="0" y="178"/>
                      <a:pt x="4" y="170"/>
                      <a:pt x="5" y="166"/>
                    </a:cubicBezTo>
                    <a:cubicBezTo>
                      <a:pt x="14" y="142"/>
                      <a:pt x="72" y="0"/>
                      <a:pt x="86" y="0"/>
                    </a:cubicBezTo>
                    <a:cubicBezTo>
                      <a:pt x="86" y="0"/>
                      <a:pt x="239" y="0"/>
                      <a:pt x="406" y="0"/>
                    </a:cubicBezTo>
                  </a:path>
                </a:pathLst>
              </a:custGeom>
              <a:solidFill>
                <a:srgbClr val="DF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1" name="Freeform 97">
                <a:extLst>
                  <a:ext uri="{FF2B5EF4-FFF2-40B4-BE49-F238E27FC236}">
                    <a16:creationId xmlns:a16="http://schemas.microsoft.com/office/drawing/2014/main" id="{FFAA3C5E-1334-42A5-9DE2-7009DE074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862"/>
                <a:ext cx="1758" cy="371"/>
              </a:xfrm>
              <a:custGeom>
                <a:avLst/>
                <a:gdLst>
                  <a:gd name="T0" fmla="*/ 0 w 781"/>
                  <a:gd name="T1" fmla="*/ 1855 h 165"/>
                  <a:gd name="T2" fmla="*/ 4403 w 781"/>
                  <a:gd name="T3" fmla="*/ 1866 h 165"/>
                  <a:gd name="T4" fmla="*/ 4403 w 781"/>
                  <a:gd name="T5" fmla="*/ 1866 h 165"/>
                  <a:gd name="T6" fmla="*/ 8817 w 781"/>
                  <a:gd name="T7" fmla="*/ 1855 h 165"/>
                  <a:gd name="T8" fmla="*/ 8452 w 781"/>
                  <a:gd name="T9" fmla="*/ 672 h 165"/>
                  <a:gd name="T10" fmla="*/ 8121 w 781"/>
                  <a:gd name="T11" fmla="*/ 0 h 165"/>
                  <a:gd name="T12" fmla="*/ 8599 w 781"/>
                  <a:gd name="T13" fmla="*/ 1466 h 165"/>
                  <a:gd name="T14" fmla="*/ 6967 w 781"/>
                  <a:gd name="T15" fmla="*/ 1765 h 1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1" h="165">
                    <a:moveTo>
                      <a:pt x="0" y="163"/>
                    </a:moveTo>
                    <a:cubicBezTo>
                      <a:pt x="19" y="163"/>
                      <a:pt x="223" y="165"/>
                      <a:pt x="386" y="164"/>
                    </a:cubicBezTo>
                    <a:cubicBezTo>
                      <a:pt x="386" y="164"/>
                      <a:pt x="386" y="164"/>
                      <a:pt x="386" y="164"/>
                    </a:cubicBezTo>
                    <a:cubicBezTo>
                      <a:pt x="549" y="165"/>
                      <a:pt x="753" y="163"/>
                      <a:pt x="773" y="163"/>
                    </a:cubicBezTo>
                    <a:cubicBezTo>
                      <a:pt x="780" y="163"/>
                      <a:pt x="781" y="152"/>
                      <a:pt x="741" y="59"/>
                    </a:cubicBezTo>
                    <a:cubicBezTo>
                      <a:pt x="728" y="28"/>
                      <a:pt x="712" y="0"/>
                      <a:pt x="712" y="0"/>
                    </a:cubicBezTo>
                    <a:cubicBezTo>
                      <a:pt x="722" y="21"/>
                      <a:pt x="755" y="112"/>
                      <a:pt x="754" y="129"/>
                    </a:cubicBezTo>
                    <a:cubicBezTo>
                      <a:pt x="752" y="146"/>
                      <a:pt x="719" y="154"/>
                      <a:pt x="611" y="155"/>
                    </a:cubicBezTo>
                  </a:path>
                </a:pathLst>
              </a:custGeom>
              <a:solidFill>
                <a:srgbClr val="B7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2" name="Freeform 98">
                <a:extLst>
                  <a:ext uri="{FF2B5EF4-FFF2-40B4-BE49-F238E27FC236}">
                    <a16:creationId xmlns:a16="http://schemas.microsoft.com/office/drawing/2014/main" id="{B3DB0EE7-9083-4F51-A043-70AFFF8AA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3224"/>
                <a:ext cx="1814" cy="59"/>
              </a:xfrm>
              <a:custGeom>
                <a:avLst/>
                <a:gdLst>
                  <a:gd name="T0" fmla="*/ 9178 w 806"/>
                  <a:gd name="T1" fmla="*/ 0 h 26"/>
                  <a:gd name="T2" fmla="*/ 9178 w 806"/>
                  <a:gd name="T3" fmla="*/ 0 h 26"/>
                  <a:gd name="T4" fmla="*/ 9007 w 806"/>
                  <a:gd name="T5" fmla="*/ 82 h 26"/>
                  <a:gd name="T6" fmla="*/ 4594 w 806"/>
                  <a:gd name="T7" fmla="*/ 93 h 26"/>
                  <a:gd name="T8" fmla="*/ 4594 w 806"/>
                  <a:gd name="T9" fmla="*/ 93 h 26"/>
                  <a:gd name="T10" fmla="*/ 194 w 806"/>
                  <a:gd name="T11" fmla="*/ 82 h 26"/>
                  <a:gd name="T12" fmla="*/ 11 w 806"/>
                  <a:gd name="T13" fmla="*/ 0 h 26"/>
                  <a:gd name="T14" fmla="*/ 11 w 806"/>
                  <a:gd name="T15" fmla="*/ 0 h 26"/>
                  <a:gd name="T16" fmla="*/ 11 w 806"/>
                  <a:gd name="T17" fmla="*/ 231 h 26"/>
                  <a:gd name="T18" fmla="*/ 194 w 806"/>
                  <a:gd name="T19" fmla="*/ 293 h 26"/>
                  <a:gd name="T20" fmla="*/ 4594 w 806"/>
                  <a:gd name="T21" fmla="*/ 304 h 26"/>
                  <a:gd name="T22" fmla="*/ 4594 w 806"/>
                  <a:gd name="T23" fmla="*/ 304 h 26"/>
                  <a:gd name="T24" fmla="*/ 9007 w 806"/>
                  <a:gd name="T25" fmla="*/ 293 h 26"/>
                  <a:gd name="T26" fmla="*/ 9178 w 806"/>
                  <a:gd name="T27" fmla="*/ 231 h 26"/>
                  <a:gd name="T28" fmla="*/ 9178 w 806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6" h="26">
                    <a:moveTo>
                      <a:pt x="805" y="0"/>
                    </a:moveTo>
                    <a:cubicBezTo>
                      <a:pt x="805" y="0"/>
                      <a:pt x="805" y="0"/>
                      <a:pt x="805" y="0"/>
                    </a:cubicBezTo>
                    <a:cubicBezTo>
                      <a:pt x="805" y="4"/>
                      <a:pt x="803" y="7"/>
                      <a:pt x="790" y="7"/>
                    </a:cubicBezTo>
                    <a:cubicBezTo>
                      <a:pt x="770" y="7"/>
                      <a:pt x="566" y="9"/>
                      <a:pt x="403" y="8"/>
                    </a:cubicBezTo>
                    <a:cubicBezTo>
                      <a:pt x="403" y="8"/>
                      <a:pt x="403" y="8"/>
                      <a:pt x="403" y="8"/>
                    </a:cubicBezTo>
                    <a:cubicBezTo>
                      <a:pt x="240" y="9"/>
                      <a:pt x="36" y="7"/>
                      <a:pt x="17" y="7"/>
                    </a:cubicBezTo>
                    <a:cubicBezTo>
                      <a:pt x="4" y="7"/>
                      <a:pt x="1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17"/>
                      <a:pt x="1" y="20"/>
                    </a:cubicBezTo>
                    <a:cubicBezTo>
                      <a:pt x="2" y="22"/>
                      <a:pt x="6" y="25"/>
                      <a:pt x="17" y="25"/>
                    </a:cubicBezTo>
                    <a:cubicBezTo>
                      <a:pt x="36" y="25"/>
                      <a:pt x="240" y="26"/>
                      <a:pt x="403" y="26"/>
                    </a:cubicBezTo>
                    <a:cubicBezTo>
                      <a:pt x="403" y="26"/>
                      <a:pt x="403" y="26"/>
                      <a:pt x="403" y="26"/>
                    </a:cubicBezTo>
                    <a:cubicBezTo>
                      <a:pt x="566" y="26"/>
                      <a:pt x="770" y="25"/>
                      <a:pt x="790" y="25"/>
                    </a:cubicBezTo>
                    <a:cubicBezTo>
                      <a:pt x="800" y="25"/>
                      <a:pt x="804" y="22"/>
                      <a:pt x="805" y="20"/>
                    </a:cubicBezTo>
                    <a:cubicBezTo>
                      <a:pt x="806" y="17"/>
                      <a:pt x="805" y="4"/>
                      <a:pt x="805" y="0"/>
                    </a:cubicBezTo>
                    <a:close/>
                  </a:path>
                </a:pathLst>
              </a:custGeom>
              <a:solidFill>
                <a:srgbClr val="9A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3" name="Oval 99">
                <a:extLst>
                  <a:ext uri="{FF2B5EF4-FFF2-40B4-BE49-F238E27FC236}">
                    <a16:creationId xmlns:a16="http://schemas.microsoft.com/office/drawing/2014/main" id="{B4A7B24E-952D-4897-98A9-9AC156BA6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3" y="2187"/>
                <a:ext cx="38" cy="38"/>
              </a:xfrm>
              <a:prstGeom prst="ellipse">
                <a:avLst/>
              </a:prstGeom>
              <a:solidFill>
                <a:srgbClr val="333333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64" name="Freeform 100">
                <a:extLst>
                  <a:ext uri="{FF2B5EF4-FFF2-40B4-BE49-F238E27FC236}">
                    <a16:creationId xmlns:a16="http://schemas.microsoft.com/office/drawing/2014/main" id="{0EF6AB32-9E50-4140-B695-1A6936DDE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760"/>
                <a:ext cx="131" cy="81"/>
              </a:xfrm>
              <a:custGeom>
                <a:avLst/>
                <a:gdLst>
                  <a:gd name="T0" fmla="*/ 219 w 58"/>
                  <a:gd name="T1" fmla="*/ 227 h 36"/>
                  <a:gd name="T2" fmla="*/ 357 w 58"/>
                  <a:gd name="T3" fmla="*/ 284 h 36"/>
                  <a:gd name="T4" fmla="*/ 567 w 58"/>
                  <a:gd name="T5" fmla="*/ 401 h 36"/>
                  <a:gd name="T6" fmla="*/ 632 w 58"/>
                  <a:gd name="T7" fmla="*/ 401 h 36"/>
                  <a:gd name="T8" fmla="*/ 669 w 58"/>
                  <a:gd name="T9" fmla="*/ 410 h 36"/>
                  <a:gd name="T10" fmla="*/ 382 w 58"/>
                  <a:gd name="T11" fmla="*/ 227 h 36"/>
                  <a:gd name="T12" fmla="*/ 255 w 58"/>
                  <a:gd name="T13" fmla="*/ 173 h 36"/>
                  <a:gd name="T14" fmla="*/ 93 w 58"/>
                  <a:gd name="T15" fmla="*/ 72 h 36"/>
                  <a:gd name="T16" fmla="*/ 0 w 58"/>
                  <a:gd name="T17" fmla="*/ 0 h 36"/>
                  <a:gd name="T18" fmla="*/ 0 w 58"/>
                  <a:gd name="T19" fmla="*/ 72 h 36"/>
                  <a:gd name="T20" fmla="*/ 56 w 58"/>
                  <a:gd name="T21" fmla="*/ 117 h 36"/>
                  <a:gd name="T22" fmla="*/ 219 w 58"/>
                  <a:gd name="T23" fmla="*/ 227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36">
                    <a:moveTo>
                      <a:pt x="19" y="20"/>
                    </a:moveTo>
                    <a:cubicBezTo>
                      <a:pt x="31" y="25"/>
                      <a:pt x="31" y="25"/>
                      <a:pt x="31" y="25"/>
                    </a:cubicBezTo>
                    <a:cubicBezTo>
                      <a:pt x="37" y="28"/>
                      <a:pt x="44" y="31"/>
                      <a:pt x="49" y="35"/>
                    </a:cubicBezTo>
                    <a:cubicBezTo>
                      <a:pt x="53" y="35"/>
                      <a:pt x="55" y="35"/>
                      <a:pt x="55" y="35"/>
                    </a:cubicBezTo>
                    <a:cubicBezTo>
                      <a:pt x="56" y="35"/>
                      <a:pt x="57" y="35"/>
                      <a:pt x="58" y="36"/>
                    </a:cubicBezTo>
                    <a:cubicBezTo>
                      <a:pt x="53" y="29"/>
                      <a:pt x="43" y="24"/>
                      <a:pt x="33" y="20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7" y="12"/>
                      <a:pt x="12" y="9"/>
                      <a:pt x="8" y="6"/>
                    </a:cubicBezTo>
                    <a:cubicBezTo>
                      <a:pt x="5" y="3"/>
                      <a:pt x="3" y="1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3" y="9"/>
                      <a:pt x="5" y="10"/>
                    </a:cubicBezTo>
                    <a:cubicBezTo>
                      <a:pt x="9" y="13"/>
                      <a:pt x="14" y="17"/>
                      <a:pt x="19" y="20"/>
                    </a:cubicBezTo>
                    <a:close/>
                  </a:path>
                </a:pathLst>
              </a:custGeom>
              <a:solidFill>
                <a:srgbClr val="E0D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5" name="Freeform 101">
                <a:extLst>
                  <a:ext uri="{FF2B5EF4-FFF2-40B4-BE49-F238E27FC236}">
                    <a16:creationId xmlns:a16="http://schemas.microsoft.com/office/drawing/2014/main" id="{94C6BDC8-56B3-49B4-9219-DB1ABF70C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686"/>
                <a:ext cx="353" cy="214"/>
              </a:xfrm>
              <a:custGeom>
                <a:avLst/>
                <a:gdLst>
                  <a:gd name="T0" fmla="*/ 1718 w 157"/>
                  <a:gd name="T1" fmla="*/ 1086 h 95"/>
                  <a:gd name="T2" fmla="*/ 1774 w 157"/>
                  <a:gd name="T3" fmla="*/ 1077 h 95"/>
                  <a:gd name="T4" fmla="*/ 1785 w 157"/>
                  <a:gd name="T5" fmla="*/ 1077 h 95"/>
                  <a:gd name="T6" fmla="*/ 1295 w 157"/>
                  <a:gd name="T7" fmla="*/ 640 h 95"/>
                  <a:gd name="T8" fmla="*/ 1081 w 157"/>
                  <a:gd name="T9" fmla="*/ 595 h 95"/>
                  <a:gd name="T10" fmla="*/ 308 w 157"/>
                  <a:gd name="T11" fmla="*/ 284 h 95"/>
                  <a:gd name="T12" fmla="*/ 65 w 157"/>
                  <a:gd name="T13" fmla="*/ 72 h 95"/>
                  <a:gd name="T14" fmla="*/ 0 w 157"/>
                  <a:gd name="T15" fmla="*/ 0 h 95"/>
                  <a:gd name="T16" fmla="*/ 0 w 157"/>
                  <a:gd name="T17" fmla="*/ 92 h 95"/>
                  <a:gd name="T18" fmla="*/ 20 w 157"/>
                  <a:gd name="T19" fmla="*/ 117 h 95"/>
                  <a:gd name="T20" fmla="*/ 263 w 157"/>
                  <a:gd name="T21" fmla="*/ 329 h 95"/>
                  <a:gd name="T22" fmla="*/ 1066 w 157"/>
                  <a:gd name="T23" fmla="*/ 649 h 95"/>
                  <a:gd name="T24" fmla="*/ 1275 w 157"/>
                  <a:gd name="T25" fmla="*/ 710 h 95"/>
                  <a:gd name="T26" fmla="*/ 1718 w 157"/>
                  <a:gd name="T27" fmla="*/ 1086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95">
                    <a:moveTo>
                      <a:pt x="151" y="95"/>
                    </a:moveTo>
                    <a:cubicBezTo>
                      <a:pt x="153" y="95"/>
                      <a:pt x="154" y="94"/>
                      <a:pt x="156" y="94"/>
                    </a:cubicBezTo>
                    <a:cubicBezTo>
                      <a:pt x="156" y="94"/>
                      <a:pt x="156" y="94"/>
                      <a:pt x="157" y="94"/>
                    </a:cubicBezTo>
                    <a:cubicBezTo>
                      <a:pt x="148" y="75"/>
                      <a:pt x="138" y="63"/>
                      <a:pt x="114" y="56"/>
                    </a:cubicBezTo>
                    <a:cubicBezTo>
                      <a:pt x="95" y="52"/>
                      <a:pt x="95" y="52"/>
                      <a:pt x="95" y="52"/>
                    </a:cubicBezTo>
                    <a:cubicBezTo>
                      <a:pt x="74" y="48"/>
                      <a:pt x="49" y="42"/>
                      <a:pt x="27" y="2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4"/>
                      <a:pt x="1" y="2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2" y="1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46" y="48"/>
                      <a:pt x="72" y="53"/>
                      <a:pt x="94" y="57"/>
                    </a:cubicBezTo>
                    <a:cubicBezTo>
                      <a:pt x="112" y="62"/>
                      <a:pt x="112" y="62"/>
                      <a:pt x="112" y="62"/>
                    </a:cubicBezTo>
                    <a:cubicBezTo>
                      <a:pt x="134" y="68"/>
                      <a:pt x="143" y="78"/>
                      <a:pt x="151" y="95"/>
                    </a:cubicBezTo>
                    <a:close/>
                  </a:path>
                </a:pathLst>
              </a:custGeom>
              <a:solidFill>
                <a:srgbClr val="E0D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6" name="Freeform 102">
                <a:extLst>
                  <a:ext uri="{FF2B5EF4-FFF2-40B4-BE49-F238E27FC236}">
                    <a16:creationId xmlns:a16="http://schemas.microsoft.com/office/drawing/2014/main" id="{CB0698F8-2A39-4B0D-88B6-65C93F55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625"/>
                <a:ext cx="57" cy="34"/>
              </a:xfrm>
              <a:custGeom>
                <a:avLst/>
                <a:gdLst>
                  <a:gd name="T0" fmla="*/ 0 w 57"/>
                  <a:gd name="T1" fmla="*/ 34 h 34"/>
                  <a:gd name="T2" fmla="*/ 48 w 57"/>
                  <a:gd name="T3" fmla="*/ 34 h 34"/>
                  <a:gd name="T4" fmla="*/ 57 w 57"/>
                  <a:gd name="T5" fmla="*/ 0 h 34"/>
                  <a:gd name="T6" fmla="*/ 0 w 57"/>
                  <a:gd name="T7" fmla="*/ 0 h 34"/>
                  <a:gd name="T8" fmla="*/ 0 w 57"/>
                  <a:gd name="T9" fmla="*/ 3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4">
                    <a:moveTo>
                      <a:pt x="0" y="34"/>
                    </a:moveTo>
                    <a:lnTo>
                      <a:pt x="48" y="34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635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7" name="Freeform 103">
                <a:extLst>
                  <a:ext uri="{FF2B5EF4-FFF2-40B4-BE49-F238E27FC236}">
                    <a16:creationId xmlns:a16="http://schemas.microsoft.com/office/drawing/2014/main" id="{B297F0A1-FE98-4B8B-8E66-616043EC3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455"/>
                <a:ext cx="891" cy="700"/>
              </a:xfrm>
              <a:custGeom>
                <a:avLst/>
                <a:gdLst>
                  <a:gd name="T0" fmla="*/ 137 w 396"/>
                  <a:gd name="T1" fmla="*/ 275 h 311"/>
                  <a:gd name="T2" fmla="*/ 0 w 396"/>
                  <a:gd name="T3" fmla="*/ 3536 h 311"/>
                  <a:gd name="T4" fmla="*/ 36 w 396"/>
                  <a:gd name="T5" fmla="*/ 3547 h 311"/>
                  <a:gd name="T6" fmla="*/ 4385 w 396"/>
                  <a:gd name="T7" fmla="*/ 3547 h 311"/>
                  <a:gd name="T8" fmla="*/ 4511 w 396"/>
                  <a:gd name="T9" fmla="*/ 3419 h 311"/>
                  <a:gd name="T10" fmla="*/ 4511 w 396"/>
                  <a:gd name="T11" fmla="*/ 81 h 311"/>
                  <a:gd name="T12" fmla="*/ 4491 w 396"/>
                  <a:gd name="T13" fmla="*/ 0 h 311"/>
                  <a:gd name="T14" fmla="*/ 263 w 396"/>
                  <a:gd name="T15" fmla="*/ 137 h 311"/>
                  <a:gd name="T16" fmla="*/ 137 w 396"/>
                  <a:gd name="T17" fmla="*/ 275 h 3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6" h="311">
                    <a:moveTo>
                      <a:pt x="12" y="24"/>
                    </a:moveTo>
                    <a:cubicBezTo>
                      <a:pt x="0" y="310"/>
                      <a:pt x="0" y="310"/>
                      <a:pt x="0" y="310"/>
                    </a:cubicBezTo>
                    <a:cubicBezTo>
                      <a:pt x="1" y="311"/>
                      <a:pt x="2" y="311"/>
                      <a:pt x="3" y="311"/>
                    </a:cubicBezTo>
                    <a:cubicBezTo>
                      <a:pt x="385" y="311"/>
                      <a:pt x="385" y="311"/>
                      <a:pt x="385" y="311"/>
                    </a:cubicBezTo>
                    <a:cubicBezTo>
                      <a:pt x="391" y="311"/>
                      <a:pt x="396" y="306"/>
                      <a:pt x="396" y="300"/>
                    </a:cubicBezTo>
                    <a:cubicBezTo>
                      <a:pt x="396" y="7"/>
                      <a:pt x="396" y="7"/>
                      <a:pt x="396" y="7"/>
                    </a:cubicBezTo>
                    <a:cubicBezTo>
                      <a:pt x="396" y="4"/>
                      <a:pt x="395" y="2"/>
                      <a:pt x="394" y="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7" y="12"/>
                      <a:pt x="12" y="17"/>
                      <a:pt x="12" y="24"/>
                    </a:cubicBezTo>
                    <a:close/>
                  </a:path>
                </a:pathLst>
              </a:custGeom>
              <a:solidFill>
                <a:srgbClr val="DB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8" name="Freeform 104">
                <a:extLst>
                  <a:ext uri="{FF2B5EF4-FFF2-40B4-BE49-F238E27FC236}">
                    <a16:creationId xmlns:a16="http://schemas.microsoft.com/office/drawing/2014/main" id="{F7330093-FB3B-4449-90F5-30AD499F4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1455"/>
                <a:ext cx="801" cy="700"/>
              </a:xfrm>
              <a:custGeom>
                <a:avLst/>
                <a:gdLst>
                  <a:gd name="T0" fmla="*/ 4034 w 356"/>
                  <a:gd name="T1" fmla="*/ 0 h 311"/>
                  <a:gd name="T2" fmla="*/ 4034 w 356"/>
                  <a:gd name="T3" fmla="*/ 0 h 311"/>
                  <a:gd name="T4" fmla="*/ 3899 w 356"/>
                  <a:gd name="T5" fmla="*/ 3264 h 311"/>
                  <a:gd name="T6" fmla="*/ 3771 w 356"/>
                  <a:gd name="T7" fmla="*/ 3385 h 311"/>
                  <a:gd name="T8" fmla="*/ 0 w 356"/>
                  <a:gd name="T9" fmla="*/ 3547 h 311"/>
                  <a:gd name="T10" fmla="*/ 3929 w 356"/>
                  <a:gd name="T11" fmla="*/ 3547 h 311"/>
                  <a:gd name="T12" fmla="*/ 4055 w 356"/>
                  <a:gd name="T13" fmla="*/ 3419 h 311"/>
                  <a:gd name="T14" fmla="*/ 4055 w 356"/>
                  <a:gd name="T15" fmla="*/ 81 h 311"/>
                  <a:gd name="T16" fmla="*/ 4034 w 356"/>
                  <a:gd name="T17" fmla="*/ 0 h 3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6" h="311">
                    <a:moveTo>
                      <a:pt x="354" y="0"/>
                    </a:moveTo>
                    <a:cubicBezTo>
                      <a:pt x="354" y="0"/>
                      <a:pt x="354" y="0"/>
                      <a:pt x="354" y="0"/>
                    </a:cubicBezTo>
                    <a:cubicBezTo>
                      <a:pt x="342" y="286"/>
                      <a:pt x="342" y="286"/>
                      <a:pt x="342" y="286"/>
                    </a:cubicBezTo>
                    <a:cubicBezTo>
                      <a:pt x="342" y="292"/>
                      <a:pt x="337" y="297"/>
                      <a:pt x="331" y="297"/>
                    </a:cubicBezTo>
                    <a:cubicBezTo>
                      <a:pt x="0" y="311"/>
                      <a:pt x="0" y="311"/>
                      <a:pt x="0" y="311"/>
                    </a:cubicBezTo>
                    <a:cubicBezTo>
                      <a:pt x="345" y="311"/>
                      <a:pt x="345" y="311"/>
                      <a:pt x="345" y="311"/>
                    </a:cubicBezTo>
                    <a:cubicBezTo>
                      <a:pt x="351" y="311"/>
                      <a:pt x="356" y="306"/>
                      <a:pt x="356" y="300"/>
                    </a:cubicBezTo>
                    <a:cubicBezTo>
                      <a:pt x="356" y="7"/>
                      <a:pt x="356" y="7"/>
                      <a:pt x="356" y="7"/>
                    </a:cubicBezTo>
                    <a:cubicBezTo>
                      <a:pt x="356" y="4"/>
                      <a:pt x="355" y="2"/>
                      <a:pt x="354" y="0"/>
                    </a:cubicBezTo>
                    <a:close/>
                  </a:path>
                </a:pathLst>
              </a:custGeom>
              <a:solidFill>
                <a:srgbClr val="93C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9" name="Rectangle 105">
                <a:extLst>
                  <a:ext uri="{FF2B5EF4-FFF2-40B4-BE49-F238E27FC236}">
                    <a16:creationId xmlns:a16="http://schemas.microsoft.com/office/drawing/2014/main" id="{4E78EE76-47DF-4565-87B9-721509EA0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1667"/>
                <a:ext cx="306" cy="234"/>
              </a:xfrm>
              <a:prstGeom prst="rect">
                <a:avLst/>
              </a:prstGeom>
              <a:solidFill>
                <a:srgbClr val="B4C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70" name="Rectangle 106">
                <a:extLst>
                  <a:ext uri="{FF2B5EF4-FFF2-40B4-BE49-F238E27FC236}">
                    <a16:creationId xmlns:a16="http://schemas.microsoft.com/office/drawing/2014/main" id="{23C86C8D-E683-442B-B97A-1AB9F87EC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1613"/>
                <a:ext cx="306" cy="31"/>
              </a:xfrm>
              <a:prstGeom prst="rect">
                <a:avLst/>
              </a:prstGeom>
              <a:solidFill>
                <a:srgbClr val="B4C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71" name="Rectangle 107">
                <a:extLst>
                  <a:ext uri="{FF2B5EF4-FFF2-40B4-BE49-F238E27FC236}">
                    <a16:creationId xmlns:a16="http://schemas.microsoft.com/office/drawing/2014/main" id="{985AB2B4-AF56-4B5B-B2F5-E3B29B773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4" y="1845"/>
                <a:ext cx="106" cy="81"/>
              </a:xfrm>
              <a:prstGeom prst="rect">
                <a:avLst/>
              </a:prstGeom>
              <a:solidFill>
                <a:srgbClr val="9CA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72" name="Rectangle 108">
                <a:extLst>
                  <a:ext uri="{FF2B5EF4-FFF2-40B4-BE49-F238E27FC236}">
                    <a16:creationId xmlns:a16="http://schemas.microsoft.com/office/drawing/2014/main" id="{D69A6D4D-BBDC-4ECE-B429-2453F8F70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1529"/>
                <a:ext cx="105" cy="570"/>
              </a:xfrm>
              <a:prstGeom prst="rect">
                <a:avLst/>
              </a:prstGeom>
              <a:solidFill>
                <a:srgbClr val="E7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73" name="Freeform 109">
                <a:extLst>
                  <a:ext uri="{FF2B5EF4-FFF2-40B4-BE49-F238E27FC236}">
                    <a16:creationId xmlns:a16="http://schemas.microsoft.com/office/drawing/2014/main" id="{C68FDDA6-1AC9-4A95-BA17-B3415B65E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85"/>
                <a:ext cx="515" cy="284"/>
              </a:xfrm>
              <a:custGeom>
                <a:avLst/>
                <a:gdLst>
                  <a:gd name="T0" fmla="*/ 0 w 229"/>
                  <a:gd name="T1" fmla="*/ 1443 h 126"/>
                  <a:gd name="T2" fmla="*/ 0 w 229"/>
                  <a:gd name="T3" fmla="*/ 183 h 126"/>
                  <a:gd name="T4" fmla="*/ 202 w 229"/>
                  <a:gd name="T5" fmla="*/ 0 h 126"/>
                  <a:gd name="T6" fmla="*/ 2604 w 229"/>
                  <a:gd name="T7" fmla="*/ 0 h 126"/>
                  <a:gd name="T8" fmla="*/ 182 w 229"/>
                  <a:gd name="T9" fmla="*/ 194 h 126"/>
                  <a:gd name="T10" fmla="*/ 0 w 229"/>
                  <a:gd name="T11" fmla="*/ 1443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9" h="126">
                    <a:moveTo>
                      <a:pt x="0" y="126"/>
                    </a:moveTo>
                    <a:cubicBezTo>
                      <a:pt x="0" y="79"/>
                      <a:pt x="0" y="30"/>
                      <a:pt x="0" y="16"/>
                    </a:cubicBezTo>
                    <a:cubicBezTo>
                      <a:pt x="0" y="1"/>
                      <a:pt x="6" y="0"/>
                      <a:pt x="18" y="0"/>
                    </a:cubicBezTo>
                    <a:cubicBezTo>
                      <a:pt x="30" y="0"/>
                      <a:pt x="229" y="0"/>
                      <a:pt x="229" y="0"/>
                    </a:cubicBezTo>
                    <a:cubicBezTo>
                      <a:pt x="176" y="4"/>
                      <a:pt x="25" y="7"/>
                      <a:pt x="16" y="17"/>
                    </a:cubicBezTo>
                    <a:cubicBezTo>
                      <a:pt x="7" y="27"/>
                      <a:pt x="2" y="83"/>
                      <a:pt x="0" y="1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4" name="Freeform 110">
                <a:extLst>
                  <a:ext uri="{FF2B5EF4-FFF2-40B4-BE49-F238E27FC236}">
                    <a16:creationId xmlns:a16="http://schemas.microsoft.com/office/drawing/2014/main" id="{A3EC7371-443C-46BF-84AF-B49B232AF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986"/>
                <a:ext cx="515" cy="284"/>
              </a:xfrm>
              <a:custGeom>
                <a:avLst/>
                <a:gdLst>
                  <a:gd name="T0" fmla="*/ 2604 w 229"/>
                  <a:gd name="T1" fmla="*/ 0 h 126"/>
                  <a:gd name="T2" fmla="*/ 2604 w 229"/>
                  <a:gd name="T3" fmla="*/ 1260 h 126"/>
                  <a:gd name="T4" fmla="*/ 2402 w 229"/>
                  <a:gd name="T5" fmla="*/ 1443 h 126"/>
                  <a:gd name="T6" fmla="*/ 0 w 229"/>
                  <a:gd name="T7" fmla="*/ 1443 h 126"/>
                  <a:gd name="T8" fmla="*/ 2478 w 229"/>
                  <a:gd name="T9" fmla="*/ 1316 h 126"/>
                  <a:gd name="T10" fmla="*/ 2604 w 229"/>
                  <a:gd name="T11" fmla="*/ 0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9" h="126">
                    <a:moveTo>
                      <a:pt x="229" y="0"/>
                    </a:moveTo>
                    <a:cubicBezTo>
                      <a:pt x="229" y="47"/>
                      <a:pt x="229" y="96"/>
                      <a:pt x="229" y="110"/>
                    </a:cubicBezTo>
                    <a:cubicBezTo>
                      <a:pt x="229" y="125"/>
                      <a:pt x="222" y="126"/>
                      <a:pt x="211" y="126"/>
                    </a:cubicBezTo>
                    <a:cubicBezTo>
                      <a:pt x="199" y="126"/>
                      <a:pt x="0" y="126"/>
                      <a:pt x="0" y="126"/>
                    </a:cubicBezTo>
                    <a:cubicBezTo>
                      <a:pt x="53" y="122"/>
                      <a:pt x="209" y="125"/>
                      <a:pt x="218" y="115"/>
                    </a:cubicBezTo>
                    <a:cubicBezTo>
                      <a:pt x="227" y="105"/>
                      <a:pt x="226" y="43"/>
                      <a:pt x="229" y="0"/>
                    </a:cubicBezTo>
                    <a:close/>
                  </a:path>
                </a:pathLst>
              </a:custGeom>
              <a:solidFill>
                <a:srgbClr val="A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5" name="Freeform 111">
                <a:extLst>
                  <a:ext uri="{FF2B5EF4-FFF2-40B4-BE49-F238E27FC236}">
                    <a16:creationId xmlns:a16="http://schemas.microsoft.com/office/drawing/2014/main" id="{A6305D34-77B6-4CBC-B301-1CFB4CA6E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1986"/>
                <a:ext cx="515" cy="284"/>
              </a:xfrm>
              <a:custGeom>
                <a:avLst/>
                <a:gdLst>
                  <a:gd name="T0" fmla="*/ 0 w 229"/>
                  <a:gd name="T1" fmla="*/ 0 h 126"/>
                  <a:gd name="T2" fmla="*/ 0 w 229"/>
                  <a:gd name="T3" fmla="*/ 1260 h 126"/>
                  <a:gd name="T4" fmla="*/ 202 w 229"/>
                  <a:gd name="T5" fmla="*/ 1443 h 126"/>
                  <a:gd name="T6" fmla="*/ 2604 w 229"/>
                  <a:gd name="T7" fmla="*/ 1443 h 126"/>
                  <a:gd name="T8" fmla="*/ 126 w 229"/>
                  <a:gd name="T9" fmla="*/ 1316 h 126"/>
                  <a:gd name="T10" fmla="*/ 0 w 229"/>
                  <a:gd name="T11" fmla="*/ 0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9" h="126">
                    <a:moveTo>
                      <a:pt x="0" y="0"/>
                    </a:moveTo>
                    <a:cubicBezTo>
                      <a:pt x="0" y="47"/>
                      <a:pt x="0" y="96"/>
                      <a:pt x="0" y="110"/>
                    </a:cubicBezTo>
                    <a:cubicBezTo>
                      <a:pt x="0" y="125"/>
                      <a:pt x="6" y="126"/>
                      <a:pt x="18" y="126"/>
                    </a:cubicBezTo>
                    <a:cubicBezTo>
                      <a:pt x="30" y="126"/>
                      <a:pt x="229" y="126"/>
                      <a:pt x="229" y="126"/>
                    </a:cubicBezTo>
                    <a:cubicBezTo>
                      <a:pt x="176" y="122"/>
                      <a:pt x="20" y="125"/>
                      <a:pt x="11" y="115"/>
                    </a:cubicBezTo>
                    <a:cubicBezTo>
                      <a:pt x="1" y="105"/>
                      <a:pt x="2" y="43"/>
                      <a:pt x="0" y="0"/>
                    </a:cubicBezTo>
                    <a:close/>
                  </a:path>
                </a:pathLst>
              </a:custGeom>
              <a:solidFill>
                <a:srgbClr val="A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6" name="Freeform 112">
                <a:extLst>
                  <a:ext uri="{FF2B5EF4-FFF2-40B4-BE49-F238E27FC236}">
                    <a16:creationId xmlns:a16="http://schemas.microsoft.com/office/drawing/2014/main" id="{49ADF56D-ABD0-43D8-B99E-70B4EB659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173"/>
                <a:ext cx="475" cy="29"/>
              </a:xfrm>
              <a:custGeom>
                <a:avLst/>
                <a:gdLst>
                  <a:gd name="T0" fmla="*/ 0 w 211"/>
                  <a:gd name="T1" fmla="*/ 9 h 13"/>
                  <a:gd name="T2" fmla="*/ 2407 w 21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1" h="13">
                    <a:moveTo>
                      <a:pt x="0" y="1"/>
                    </a:moveTo>
                    <a:cubicBezTo>
                      <a:pt x="18" y="7"/>
                      <a:pt x="171" y="13"/>
                      <a:pt x="2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7" name="Oval 113">
                <a:extLst>
                  <a:ext uri="{FF2B5EF4-FFF2-40B4-BE49-F238E27FC236}">
                    <a16:creationId xmlns:a16="http://schemas.microsoft.com/office/drawing/2014/main" id="{59654505-A0F1-42CB-819B-894666E4E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" y="2196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78" name="Freeform 114">
                <a:extLst>
                  <a:ext uri="{FF2B5EF4-FFF2-40B4-BE49-F238E27FC236}">
                    <a16:creationId xmlns:a16="http://schemas.microsoft.com/office/drawing/2014/main" id="{F42AE4A5-D780-4B44-A6FF-0E6AE458E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878"/>
                <a:ext cx="61" cy="300"/>
              </a:xfrm>
              <a:custGeom>
                <a:avLst/>
                <a:gdLst>
                  <a:gd name="T0" fmla="*/ 219 w 27"/>
                  <a:gd name="T1" fmla="*/ 871 h 133"/>
                  <a:gd name="T2" fmla="*/ 219 w 27"/>
                  <a:gd name="T3" fmla="*/ 1272 h 133"/>
                  <a:gd name="T4" fmla="*/ 0 w 27"/>
                  <a:gd name="T5" fmla="*/ 1491 h 133"/>
                  <a:gd name="T6" fmla="*/ 300 w 27"/>
                  <a:gd name="T7" fmla="*/ 1308 h 133"/>
                  <a:gd name="T8" fmla="*/ 219 w 27"/>
                  <a:gd name="T9" fmla="*/ 0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3">
                    <a:moveTo>
                      <a:pt x="19" y="76"/>
                    </a:moveTo>
                    <a:cubicBezTo>
                      <a:pt x="19" y="97"/>
                      <a:pt x="19" y="104"/>
                      <a:pt x="19" y="111"/>
                    </a:cubicBezTo>
                    <a:cubicBezTo>
                      <a:pt x="19" y="118"/>
                      <a:pt x="20" y="130"/>
                      <a:pt x="0" y="130"/>
                    </a:cubicBezTo>
                    <a:cubicBezTo>
                      <a:pt x="21" y="133"/>
                      <a:pt x="24" y="125"/>
                      <a:pt x="26" y="114"/>
                    </a:cubicBezTo>
                    <a:cubicBezTo>
                      <a:pt x="27" y="103"/>
                      <a:pt x="19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9" name="Oval 115">
                <a:extLst>
                  <a:ext uri="{FF2B5EF4-FFF2-40B4-BE49-F238E27FC236}">
                    <a16:creationId xmlns:a16="http://schemas.microsoft.com/office/drawing/2014/main" id="{21BF66DC-C76E-4D3E-A84C-B740A437F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4" y="1520"/>
                <a:ext cx="39" cy="3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80" name="Oval 116">
                <a:extLst>
                  <a:ext uri="{FF2B5EF4-FFF2-40B4-BE49-F238E27FC236}">
                    <a16:creationId xmlns:a16="http://schemas.microsoft.com/office/drawing/2014/main" id="{275D37F4-5D6B-429D-8467-141E29707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1532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81" name="Oval 117">
                <a:extLst>
                  <a:ext uri="{FF2B5EF4-FFF2-40B4-BE49-F238E27FC236}">
                    <a16:creationId xmlns:a16="http://schemas.microsoft.com/office/drawing/2014/main" id="{BEE89393-68FF-4EA5-8AA7-6E47B83EA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532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82" name="Freeform 118">
                <a:extLst>
                  <a:ext uri="{FF2B5EF4-FFF2-40B4-BE49-F238E27FC236}">
                    <a16:creationId xmlns:a16="http://schemas.microsoft.com/office/drawing/2014/main" id="{B5B99E0E-3EB4-4DB3-B7FA-6431C1565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1480"/>
                <a:ext cx="342" cy="502"/>
              </a:xfrm>
              <a:custGeom>
                <a:avLst/>
                <a:gdLst>
                  <a:gd name="T0" fmla="*/ 1733 w 152"/>
                  <a:gd name="T1" fmla="*/ 2042 h 223"/>
                  <a:gd name="T2" fmla="*/ 1422 w 152"/>
                  <a:gd name="T3" fmla="*/ 1495 h 223"/>
                  <a:gd name="T4" fmla="*/ 1028 w 152"/>
                  <a:gd name="T5" fmla="*/ 1004 h 223"/>
                  <a:gd name="T6" fmla="*/ 1094 w 152"/>
                  <a:gd name="T7" fmla="*/ 1267 h 223"/>
                  <a:gd name="T8" fmla="*/ 765 w 152"/>
                  <a:gd name="T9" fmla="*/ 855 h 223"/>
                  <a:gd name="T10" fmla="*/ 740 w 152"/>
                  <a:gd name="T11" fmla="*/ 948 h 223"/>
                  <a:gd name="T12" fmla="*/ 401 w 152"/>
                  <a:gd name="T13" fmla="*/ 511 h 223"/>
                  <a:gd name="T14" fmla="*/ 0 w 152"/>
                  <a:gd name="T15" fmla="*/ 0 h 223"/>
                  <a:gd name="T16" fmla="*/ 693 w 152"/>
                  <a:gd name="T17" fmla="*/ 1105 h 223"/>
                  <a:gd name="T18" fmla="*/ 1220 w 152"/>
                  <a:gd name="T19" fmla="*/ 1880 h 223"/>
                  <a:gd name="T20" fmla="*/ 1604 w 152"/>
                  <a:gd name="T21" fmla="*/ 2544 h 223"/>
                  <a:gd name="T22" fmla="*/ 1240 w 152"/>
                  <a:gd name="T23" fmla="*/ 1677 h 223"/>
                  <a:gd name="T24" fmla="*/ 1483 w 152"/>
                  <a:gd name="T25" fmla="*/ 1904 h 223"/>
                  <a:gd name="T26" fmla="*/ 1494 w 152"/>
                  <a:gd name="T27" fmla="*/ 1850 h 223"/>
                  <a:gd name="T28" fmla="*/ 1697 w 152"/>
                  <a:gd name="T29" fmla="*/ 2042 h 2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2" h="223">
                    <a:moveTo>
                      <a:pt x="152" y="179"/>
                    </a:moveTo>
                    <a:cubicBezTo>
                      <a:pt x="140" y="165"/>
                      <a:pt x="135" y="146"/>
                      <a:pt x="125" y="131"/>
                    </a:cubicBezTo>
                    <a:cubicBezTo>
                      <a:pt x="117" y="119"/>
                      <a:pt x="90" y="88"/>
                      <a:pt x="90" y="88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5" y="80"/>
                      <a:pt x="65" y="83"/>
                    </a:cubicBezTo>
                    <a:cubicBezTo>
                      <a:pt x="53" y="74"/>
                      <a:pt x="44" y="57"/>
                      <a:pt x="35" y="45"/>
                    </a:cubicBezTo>
                    <a:cubicBezTo>
                      <a:pt x="24" y="30"/>
                      <a:pt x="12" y="15"/>
                      <a:pt x="0" y="0"/>
                    </a:cubicBezTo>
                    <a:cubicBezTo>
                      <a:pt x="14" y="35"/>
                      <a:pt x="40" y="67"/>
                      <a:pt x="61" y="97"/>
                    </a:cubicBezTo>
                    <a:cubicBezTo>
                      <a:pt x="77" y="119"/>
                      <a:pt x="93" y="142"/>
                      <a:pt x="107" y="165"/>
                    </a:cubicBezTo>
                    <a:cubicBezTo>
                      <a:pt x="117" y="181"/>
                      <a:pt x="127" y="212"/>
                      <a:pt x="141" y="223"/>
                    </a:cubicBezTo>
                    <a:cubicBezTo>
                      <a:pt x="132" y="198"/>
                      <a:pt x="116" y="172"/>
                      <a:pt x="109" y="147"/>
                    </a:cubicBezTo>
                    <a:cubicBezTo>
                      <a:pt x="120" y="150"/>
                      <a:pt x="121" y="162"/>
                      <a:pt x="130" y="167"/>
                    </a:cubicBezTo>
                    <a:cubicBezTo>
                      <a:pt x="130" y="165"/>
                      <a:pt x="131" y="163"/>
                      <a:pt x="131" y="162"/>
                    </a:cubicBezTo>
                    <a:cubicBezTo>
                      <a:pt x="138" y="165"/>
                      <a:pt x="143" y="173"/>
                      <a:pt x="149" y="17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3" name="Freeform 119">
                <a:extLst>
                  <a:ext uri="{FF2B5EF4-FFF2-40B4-BE49-F238E27FC236}">
                    <a16:creationId xmlns:a16="http://schemas.microsoft.com/office/drawing/2014/main" id="{54C2CE95-9B4B-401F-B78F-124AA2714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1676"/>
                <a:ext cx="166" cy="238"/>
              </a:xfrm>
              <a:custGeom>
                <a:avLst/>
                <a:gdLst>
                  <a:gd name="T0" fmla="*/ 834 w 74"/>
                  <a:gd name="T1" fmla="*/ 1199 h 106"/>
                  <a:gd name="T2" fmla="*/ 518 w 74"/>
                  <a:gd name="T3" fmla="*/ 656 h 106"/>
                  <a:gd name="T4" fmla="*/ 157 w 74"/>
                  <a:gd name="T5" fmla="*/ 171 h 106"/>
                  <a:gd name="T6" fmla="*/ 0 w 74"/>
                  <a:gd name="T7" fmla="*/ 0 h 106"/>
                  <a:gd name="T8" fmla="*/ 137 w 74"/>
                  <a:gd name="T9" fmla="*/ 202 h 106"/>
                  <a:gd name="T10" fmla="*/ 428 w 74"/>
                  <a:gd name="T11" fmla="*/ 692 h 106"/>
                  <a:gd name="T12" fmla="*/ 283 w 74"/>
                  <a:gd name="T13" fmla="*/ 555 h 106"/>
                  <a:gd name="T14" fmla="*/ 482 w 74"/>
                  <a:gd name="T15" fmla="*/ 826 h 106"/>
                  <a:gd name="T16" fmla="*/ 498 w 74"/>
                  <a:gd name="T17" fmla="*/ 781 h 106"/>
                  <a:gd name="T18" fmla="*/ 769 w 74"/>
                  <a:gd name="T19" fmla="*/ 1089 h 1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4" h="106">
                    <a:moveTo>
                      <a:pt x="74" y="106"/>
                    </a:moveTo>
                    <a:cubicBezTo>
                      <a:pt x="65" y="90"/>
                      <a:pt x="56" y="73"/>
                      <a:pt x="46" y="58"/>
                    </a:cubicBezTo>
                    <a:cubicBezTo>
                      <a:pt x="36" y="43"/>
                      <a:pt x="25" y="29"/>
                      <a:pt x="14" y="15"/>
                    </a:cubicBezTo>
                    <a:cubicBezTo>
                      <a:pt x="11" y="11"/>
                      <a:pt x="5" y="3"/>
                      <a:pt x="0" y="0"/>
                    </a:cubicBezTo>
                    <a:cubicBezTo>
                      <a:pt x="2" y="7"/>
                      <a:pt x="9" y="13"/>
                      <a:pt x="12" y="18"/>
                    </a:cubicBezTo>
                    <a:cubicBezTo>
                      <a:pt x="22" y="32"/>
                      <a:pt x="29" y="46"/>
                      <a:pt x="38" y="61"/>
                    </a:cubicBezTo>
                    <a:cubicBezTo>
                      <a:pt x="36" y="56"/>
                      <a:pt x="29" y="51"/>
                      <a:pt x="25" y="49"/>
                    </a:cubicBezTo>
                    <a:cubicBezTo>
                      <a:pt x="31" y="56"/>
                      <a:pt x="36" y="65"/>
                      <a:pt x="43" y="73"/>
                    </a:cubicBezTo>
                    <a:cubicBezTo>
                      <a:pt x="43" y="72"/>
                      <a:pt x="44" y="71"/>
                      <a:pt x="44" y="69"/>
                    </a:cubicBezTo>
                    <a:cubicBezTo>
                      <a:pt x="52" y="72"/>
                      <a:pt x="65" y="89"/>
                      <a:pt x="68" y="9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4" name="Freeform 120">
                <a:extLst>
                  <a:ext uri="{FF2B5EF4-FFF2-40B4-BE49-F238E27FC236}">
                    <a16:creationId xmlns:a16="http://schemas.microsoft.com/office/drawing/2014/main" id="{A433DC97-AF89-43B8-91F5-0423A8A93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367"/>
                <a:ext cx="290" cy="38"/>
              </a:xfrm>
              <a:custGeom>
                <a:avLst/>
                <a:gdLst>
                  <a:gd name="T0" fmla="*/ 1466 w 129"/>
                  <a:gd name="T1" fmla="*/ 0 h 17"/>
                  <a:gd name="T2" fmla="*/ 126 w 129"/>
                  <a:gd name="T3" fmla="*/ 0 h 17"/>
                  <a:gd name="T4" fmla="*/ 9 w 129"/>
                  <a:gd name="T5" fmla="*/ 190 h 17"/>
                  <a:gd name="T6" fmla="*/ 384 w 129"/>
                  <a:gd name="T7" fmla="*/ 56 h 17"/>
                  <a:gd name="T8" fmla="*/ 1466 w 12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7">
                    <a:moveTo>
                      <a:pt x="129" y="0"/>
                    </a:moveTo>
                    <a:cubicBezTo>
                      <a:pt x="108" y="0"/>
                      <a:pt x="22" y="0"/>
                      <a:pt x="11" y="0"/>
                    </a:cubicBezTo>
                    <a:cubicBezTo>
                      <a:pt x="0" y="0"/>
                      <a:pt x="1" y="5"/>
                      <a:pt x="1" y="17"/>
                    </a:cubicBezTo>
                    <a:cubicBezTo>
                      <a:pt x="4" y="11"/>
                      <a:pt x="12" y="6"/>
                      <a:pt x="34" y="5"/>
                    </a:cubicBezTo>
                    <a:cubicBezTo>
                      <a:pt x="56" y="4"/>
                      <a:pt x="129" y="0"/>
                      <a:pt x="129" y="0"/>
                    </a:cubicBezTo>
                    <a:close/>
                  </a:path>
                </a:pathLst>
              </a:custGeom>
              <a:solidFill>
                <a:srgbClr val="D2D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5" name="Freeform 121">
                <a:extLst>
                  <a:ext uri="{FF2B5EF4-FFF2-40B4-BE49-F238E27FC236}">
                    <a16:creationId xmlns:a16="http://schemas.microsoft.com/office/drawing/2014/main" id="{9BD1E597-5546-4EDD-9C95-CB334BF4B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400"/>
                <a:ext cx="290" cy="39"/>
              </a:xfrm>
              <a:custGeom>
                <a:avLst/>
                <a:gdLst>
                  <a:gd name="T0" fmla="*/ 0 w 129"/>
                  <a:gd name="T1" fmla="*/ 204 h 17"/>
                  <a:gd name="T2" fmla="*/ 1340 w 129"/>
                  <a:gd name="T3" fmla="*/ 204 h 17"/>
                  <a:gd name="T4" fmla="*/ 1454 w 129"/>
                  <a:gd name="T5" fmla="*/ 0 h 17"/>
                  <a:gd name="T6" fmla="*/ 1081 w 129"/>
                  <a:gd name="T7" fmla="*/ 147 h 17"/>
                  <a:gd name="T8" fmla="*/ 0 w 129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7">
                    <a:moveTo>
                      <a:pt x="0" y="17"/>
                    </a:moveTo>
                    <a:cubicBezTo>
                      <a:pt x="21" y="17"/>
                      <a:pt x="106" y="17"/>
                      <a:pt x="118" y="17"/>
                    </a:cubicBezTo>
                    <a:cubicBezTo>
                      <a:pt x="129" y="17"/>
                      <a:pt x="128" y="11"/>
                      <a:pt x="128" y="0"/>
                    </a:cubicBezTo>
                    <a:cubicBezTo>
                      <a:pt x="125" y="5"/>
                      <a:pt x="117" y="11"/>
                      <a:pt x="95" y="12"/>
                    </a:cubicBezTo>
                    <a:cubicBezTo>
                      <a:pt x="73" y="13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7776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6" name="Freeform 122">
                <a:extLst>
                  <a:ext uri="{FF2B5EF4-FFF2-40B4-BE49-F238E27FC236}">
                    <a16:creationId xmlns:a16="http://schemas.microsoft.com/office/drawing/2014/main" id="{F4E68CE0-738F-44F9-A3A8-35F3AFF96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283"/>
                <a:ext cx="261" cy="36"/>
              </a:xfrm>
              <a:custGeom>
                <a:avLst/>
                <a:gdLst>
                  <a:gd name="T0" fmla="*/ 0 w 116"/>
                  <a:gd name="T1" fmla="*/ 0 h 16"/>
                  <a:gd name="T2" fmla="*/ 1321 w 116"/>
                  <a:gd name="T3" fmla="*/ 0 h 16"/>
                  <a:gd name="T4" fmla="*/ 664 w 116"/>
                  <a:gd name="T5" fmla="*/ 182 h 16"/>
                  <a:gd name="T6" fmla="*/ 693 w 116"/>
                  <a:gd name="T7" fmla="*/ 56 h 16"/>
                  <a:gd name="T8" fmla="*/ 0 w 116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16">
                    <a:moveTo>
                      <a:pt x="0" y="0"/>
                    </a:moveTo>
                    <a:cubicBezTo>
                      <a:pt x="116" y="0"/>
                      <a:pt x="116" y="0"/>
                      <a:pt x="116" y="0"/>
                    </a:cubicBezTo>
                    <a:cubicBezTo>
                      <a:pt x="107" y="5"/>
                      <a:pt x="89" y="16"/>
                      <a:pt x="58" y="16"/>
                    </a:cubicBezTo>
                    <a:cubicBezTo>
                      <a:pt x="70" y="14"/>
                      <a:pt x="68" y="6"/>
                      <a:pt x="61" y="5"/>
                    </a:cubicBezTo>
                    <a:cubicBezTo>
                      <a:pt x="54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5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7" name="Freeform 123">
                <a:extLst>
                  <a:ext uri="{FF2B5EF4-FFF2-40B4-BE49-F238E27FC236}">
                    <a16:creationId xmlns:a16="http://schemas.microsoft.com/office/drawing/2014/main" id="{7CA5FDA5-5B32-4914-9F7C-C37D40212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288"/>
                <a:ext cx="160" cy="54"/>
              </a:xfrm>
              <a:custGeom>
                <a:avLst/>
                <a:gdLst>
                  <a:gd name="T0" fmla="*/ 814 w 71"/>
                  <a:gd name="T1" fmla="*/ 182 h 24"/>
                  <a:gd name="T2" fmla="*/ 721 w 71"/>
                  <a:gd name="T3" fmla="*/ 25 h 24"/>
                  <a:gd name="T4" fmla="*/ 0 w 71"/>
                  <a:gd name="T5" fmla="*/ 227 h 24"/>
                  <a:gd name="T6" fmla="*/ 814 w 71"/>
                  <a:gd name="T7" fmla="*/ 18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24">
                    <a:moveTo>
                      <a:pt x="71" y="16"/>
                    </a:moveTo>
                    <a:cubicBezTo>
                      <a:pt x="71" y="16"/>
                      <a:pt x="64" y="0"/>
                      <a:pt x="63" y="2"/>
                    </a:cubicBezTo>
                    <a:cubicBezTo>
                      <a:pt x="48" y="16"/>
                      <a:pt x="18" y="20"/>
                      <a:pt x="0" y="20"/>
                    </a:cubicBezTo>
                    <a:cubicBezTo>
                      <a:pt x="9" y="24"/>
                      <a:pt x="62" y="23"/>
                      <a:pt x="71" y="16"/>
                    </a:cubicBezTo>
                    <a:close/>
                  </a:path>
                </a:pathLst>
              </a:custGeom>
              <a:solidFill>
                <a:srgbClr val="CDC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8" name="Freeform 124">
                <a:extLst>
                  <a:ext uri="{FF2B5EF4-FFF2-40B4-BE49-F238E27FC236}">
                    <a16:creationId xmlns:a16="http://schemas.microsoft.com/office/drawing/2014/main" id="{102404F0-02EB-4CDD-A22D-88085C44A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349"/>
                <a:ext cx="141" cy="54"/>
              </a:xfrm>
              <a:custGeom>
                <a:avLst/>
                <a:gdLst>
                  <a:gd name="T0" fmla="*/ 0 w 63"/>
                  <a:gd name="T1" fmla="*/ 275 h 24"/>
                  <a:gd name="T2" fmla="*/ 707 w 63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24">
                    <a:moveTo>
                      <a:pt x="0" y="24"/>
                    </a:moveTo>
                    <a:cubicBezTo>
                      <a:pt x="1" y="14"/>
                      <a:pt x="46" y="2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9" name="Freeform 125">
                <a:extLst>
                  <a:ext uri="{FF2B5EF4-FFF2-40B4-BE49-F238E27FC236}">
                    <a16:creationId xmlns:a16="http://schemas.microsoft.com/office/drawing/2014/main" id="{6B03BF34-0DC3-43EE-A847-B501C48F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2326"/>
                <a:ext cx="146" cy="221"/>
              </a:xfrm>
              <a:custGeom>
                <a:avLst/>
                <a:gdLst>
                  <a:gd name="T0" fmla="*/ 591 w 65"/>
                  <a:gd name="T1" fmla="*/ 0 h 98"/>
                  <a:gd name="T2" fmla="*/ 36 w 65"/>
                  <a:gd name="T3" fmla="*/ 1053 h 98"/>
                  <a:gd name="T4" fmla="*/ 146 w 65"/>
                  <a:gd name="T5" fmla="*/ 1098 h 98"/>
                  <a:gd name="T6" fmla="*/ 737 w 65"/>
                  <a:gd name="T7" fmla="*/ 1098 h 98"/>
                  <a:gd name="T8" fmla="*/ 263 w 65"/>
                  <a:gd name="T9" fmla="*/ 859 h 98"/>
                  <a:gd name="T10" fmla="*/ 591 w 65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98">
                    <a:moveTo>
                      <a:pt x="52" y="0"/>
                    </a:moveTo>
                    <a:cubicBezTo>
                      <a:pt x="3" y="92"/>
                      <a:pt x="3" y="92"/>
                      <a:pt x="3" y="92"/>
                    </a:cubicBezTo>
                    <a:cubicBezTo>
                      <a:pt x="0" y="98"/>
                      <a:pt x="6" y="96"/>
                      <a:pt x="13" y="96"/>
                    </a:cubicBezTo>
                    <a:cubicBezTo>
                      <a:pt x="19" y="96"/>
                      <a:pt x="65" y="96"/>
                      <a:pt x="65" y="96"/>
                    </a:cubicBezTo>
                    <a:cubicBezTo>
                      <a:pt x="47" y="94"/>
                      <a:pt x="21" y="86"/>
                      <a:pt x="23" y="75"/>
                    </a:cubicBezTo>
                    <a:cubicBezTo>
                      <a:pt x="25" y="63"/>
                      <a:pt x="52" y="0"/>
                      <a:pt x="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0" name="Freeform 126">
                <a:extLst>
                  <a:ext uri="{FF2B5EF4-FFF2-40B4-BE49-F238E27FC236}">
                    <a16:creationId xmlns:a16="http://schemas.microsoft.com/office/drawing/2014/main" id="{2C36CF63-EFA5-4D01-9320-D38B8DAC1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326"/>
                <a:ext cx="147" cy="221"/>
              </a:xfrm>
              <a:custGeom>
                <a:avLst/>
                <a:gdLst>
                  <a:gd name="T0" fmla="*/ 138 w 65"/>
                  <a:gd name="T1" fmla="*/ 0 h 98"/>
                  <a:gd name="T2" fmla="*/ 706 w 65"/>
                  <a:gd name="T3" fmla="*/ 1053 h 98"/>
                  <a:gd name="T4" fmla="*/ 604 w 65"/>
                  <a:gd name="T5" fmla="*/ 1098 h 98"/>
                  <a:gd name="T6" fmla="*/ 0 w 65"/>
                  <a:gd name="T7" fmla="*/ 1098 h 98"/>
                  <a:gd name="T8" fmla="*/ 475 w 65"/>
                  <a:gd name="T9" fmla="*/ 859 h 98"/>
                  <a:gd name="T10" fmla="*/ 138 w 65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98">
                    <a:moveTo>
                      <a:pt x="12" y="0"/>
                    </a:moveTo>
                    <a:cubicBezTo>
                      <a:pt x="61" y="92"/>
                      <a:pt x="61" y="92"/>
                      <a:pt x="61" y="92"/>
                    </a:cubicBezTo>
                    <a:cubicBezTo>
                      <a:pt x="65" y="98"/>
                      <a:pt x="58" y="96"/>
                      <a:pt x="52" y="96"/>
                    </a:cubicBezTo>
                    <a:cubicBezTo>
                      <a:pt x="46" y="96"/>
                      <a:pt x="0" y="96"/>
                      <a:pt x="0" y="96"/>
                    </a:cubicBezTo>
                    <a:cubicBezTo>
                      <a:pt x="17" y="94"/>
                      <a:pt x="44" y="86"/>
                      <a:pt x="41" y="75"/>
                    </a:cubicBezTo>
                    <a:cubicBezTo>
                      <a:pt x="39" y="63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CFC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1" name="Freeform 127">
                <a:extLst>
                  <a:ext uri="{FF2B5EF4-FFF2-40B4-BE49-F238E27FC236}">
                    <a16:creationId xmlns:a16="http://schemas.microsoft.com/office/drawing/2014/main" id="{51ABAE2B-4DC3-4EC1-98DA-EBD5B9B9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412"/>
                <a:ext cx="394" cy="126"/>
              </a:xfrm>
              <a:custGeom>
                <a:avLst/>
                <a:gdLst>
                  <a:gd name="T0" fmla="*/ 0 w 175"/>
                  <a:gd name="T1" fmla="*/ 527 h 56"/>
                  <a:gd name="T2" fmla="*/ 1860 w 175"/>
                  <a:gd name="T3" fmla="*/ 146 h 56"/>
                  <a:gd name="T4" fmla="*/ 1896 w 175"/>
                  <a:gd name="T5" fmla="*/ 0 h 56"/>
                  <a:gd name="T6" fmla="*/ 1668 w 175"/>
                  <a:gd name="T7" fmla="*/ 421 h 56"/>
                  <a:gd name="T8" fmla="*/ 0 w 175"/>
                  <a:gd name="T9" fmla="*/ 52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56">
                    <a:moveTo>
                      <a:pt x="0" y="46"/>
                    </a:moveTo>
                    <a:cubicBezTo>
                      <a:pt x="44" y="46"/>
                      <a:pt x="139" y="42"/>
                      <a:pt x="163" y="13"/>
                    </a:cubicBezTo>
                    <a:cubicBezTo>
                      <a:pt x="167" y="9"/>
                      <a:pt x="166" y="0"/>
                      <a:pt x="166" y="0"/>
                    </a:cubicBezTo>
                    <a:cubicBezTo>
                      <a:pt x="175" y="8"/>
                      <a:pt x="174" y="23"/>
                      <a:pt x="146" y="37"/>
                    </a:cubicBezTo>
                    <a:cubicBezTo>
                      <a:pt x="109" y="54"/>
                      <a:pt x="37" y="56"/>
                      <a:pt x="0" y="46"/>
                    </a:cubicBezTo>
                    <a:close/>
                  </a:path>
                </a:pathLst>
              </a:custGeom>
              <a:solidFill>
                <a:srgbClr val="CFC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2" name="Freeform 128">
                <a:extLst>
                  <a:ext uri="{FF2B5EF4-FFF2-40B4-BE49-F238E27FC236}">
                    <a16:creationId xmlns:a16="http://schemas.microsoft.com/office/drawing/2014/main" id="{7F83A293-D671-4B65-B99A-EF98FC03B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601"/>
                <a:ext cx="191" cy="114"/>
              </a:xfrm>
              <a:custGeom>
                <a:avLst/>
                <a:gdLst>
                  <a:gd name="T0" fmla="*/ 0 w 85"/>
                  <a:gd name="T1" fmla="*/ 550 h 51"/>
                  <a:gd name="T2" fmla="*/ 0 w 85"/>
                  <a:gd name="T3" fmla="*/ 101 h 51"/>
                  <a:gd name="T4" fmla="*/ 101 w 85"/>
                  <a:gd name="T5" fmla="*/ 0 h 51"/>
                  <a:gd name="T6" fmla="*/ 964 w 85"/>
                  <a:gd name="T7" fmla="*/ 0 h 51"/>
                  <a:gd name="T8" fmla="*/ 146 w 85"/>
                  <a:gd name="T9" fmla="*/ 56 h 51"/>
                  <a:gd name="T10" fmla="*/ 36 w 85"/>
                  <a:gd name="T11" fmla="*/ 246 h 51"/>
                  <a:gd name="T12" fmla="*/ 0 w 85"/>
                  <a:gd name="T13" fmla="*/ 57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51">
                    <a:moveTo>
                      <a:pt x="0" y="49"/>
                    </a:moveTo>
                    <a:cubicBezTo>
                      <a:pt x="0" y="28"/>
                      <a:pt x="0" y="16"/>
                      <a:pt x="0" y="9"/>
                    </a:cubicBezTo>
                    <a:cubicBezTo>
                      <a:pt x="0" y="2"/>
                      <a:pt x="2" y="0"/>
                      <a:pt x="9" y="0"/>
                    </a:cubicBezTo>
                    <a:cubicBezTo>
                      <a:pt x="16" y="0"/>
                      <a:pt x="85" y="0"/>
                      <a:pt x="85" y="0"/>
                    </a:cubicBezTo>
                    <a:cubicBezTo>
                      <a:pt x="67" y="1"/>
                      <a:pt x="20" y="3"/>
                      <a:pt x="13" y="5"/>
                    </a:cubicBezTo>
                    <a:cubicBezTo>
                      <a:pt x="7" y="8"/>
                      <a:pt x="4" y="13"/>
                      <a:pt x="3" y="22"/>
                    </a:cubicBezTo>
                    <a:cubicBezTo>
                      <a:pt x="3" y="30"/>
                      <a:pt x="0" y="51"/>
                      <a:pt x="0" y="5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3" name="Freeform 129">
                <a:extLst>
                  <a:ext uri="{FF2B5EF4-FFF2-40B4-BE49-F238E27FC236}">
                    <a16:creationId xmlns:a16="http://schemas.microsoft.com/office/drawing/2014/main" id="{134CA058-0047-4B61-954A-EB0B0534D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855"/>
                <a:ext cx="162" cy="353"/>
              </a:xfrm>
              <a:custGeom>
                <a:avLst/>
                <a:gdLst>
                  <a:gd name="T0" fmla="*/ 821 w 72"/>
                  <a:gd name="T1" fmla="*/ 0 h 157"/>
                  <a:gd name="T2" fmla="*/ 0 w 72"/>
                  <a:gd name="T3" fmla="*/ 1785 h 1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157">
                    <a:moveTo>
                      <a:pt x="72" y="0"/>
                    </a:moveTo>
                    <a:cubicBezTo>
                      <a:pt x="59" y="10"/>
                      <a:pt x="1" y="128"/>
                      <a:pt x="0" y="15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4" name="Freeform 130">
                <a:extLst>
                  <a:ext uri="{FF2B5EF4-FFF2-40B4-BE49-F238E27FC236}">
                    <a16:creationId xmlns:a16="http://schemas.microsoft.com/office/drawing/2014/main" id="{22CCB830-52CD-4F18-8BDE-B06EBE602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902"/>
                <a:ext cx="20" cy="32"/>
              </a:xfrm>
              <a:custGeom>
                <a:avLst/>
                <a:gdLst>
                  <a:gd name="T0" fmla="*/ 0 w 9"/>
                  <a:gd name="T1" fmla="*/ 0 h 14"/>
                  <a:gd name="T2" fmla="*/ 98 w 9"/>
                  <a:gd name="T3" fmla="*/ 16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4">
                    <a:moveTo>
                      <a:pt x="0" y="0"/>
                    </a:moveTo>
                    <a:cubicBezTo>
                      <a:pt x="3" y="1"/>
                      <a:pt x="9" y="14"/>
                      <a:pt x="9" y="14"/>
                    </a:cubicBezTo>
                  </a:path>
                </a:pathLst>
              </a:custGeom>
              <a:noFill/>
              <a:ln w="11113" cap="rnd">
                <a:solidFill>
                  <a:srgbClr val="48BAC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5" name="Freeform 131">
                <a:extLst>
                  <a:ext uri="{FF2B5EF4-FFF2-40B4-BE49-F238E27FC236}">
                    <a16:creationId xmlns:a16="http://schemas.microsoft.com/office/drawing/2014/main" id="{F7134F3B-6586-45D1-8151-83A899C20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2936"/>
                <a:ext cx="180" cy="189"/>
              </a:xfrm>
              <a:custGeom>
                <a:avLst/>
                <a:gdLst>
                  <a:gd name="T0" fmla="*/ 875 w 80"/>
                  <a:gd name="T1" fmla="*/ 875 h 84"/>
                  <a:gd name="T2" fmla="*/ 356 w 80"/>
                  <a:gd name="T3" fmla="*/ 673 h 84"/>
                  <a:gd name="T4" fmla="*/ 239 w 80"/>
                  <a:gd name="T5" fmla="*/ 401 h 84"/>
                  <a:gd name="T6" fmla="*/ 437 w 80"/>
                  <a:gd name="T7" fmla="*/ 36 h 84"/>
                  <a:gd name="T8" fmla="*/ 239 w 80"/>
                  <a:gd name="T9" fmla="*/ 92 h 84"/>
                  <a:gd name="T10" fmla="*/ 137 w 80"/>
                  <a:gd name="T11" fmla="*/ 162 h 84"/>
                  <a:gd name="T12" fmla="*/ 117 w 80"/>
                  <a:gd name="T13" fmla="*/ 182 h 84"/>
                  <a:gd name="T14" fmla="*/ 101 w 80"/>
                  <a:gd name="T15" fmla="*/ 173 h 84"/>
                  <a:gd name="T16" fmla="*/ 92 w 80"/>
                  <a:gd name="T17" fmla="*/ 162 h 84"/>
                  <a:gd name="T18" fmla="*/ 0 w 80"/>
                  <a:gd name="T19" fmla="*/ 284 h 84"/>
                  <a:gd name="T20" fmla="*/ 218 w 80"/>
                  <a:gd name="T21" fmla="*/ 774 h 84"/>
                  <a:gd name="T22" fmla="*/ 785 w 80"/>
                  <a:gd name="T23" fmla="*/ 911 h 84"/>
                  <a:gd name="T24" fmla="*/ 911 w 80"/>
                  <a:gd name="T25" fmla="*/ 866 h 84"/>
                  <a:gd name="T26" fmla="*/ 875 w 80"/>
                  <a:gd name="T27" fmla="*/ 875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0" h="84">
                    <a:moveTo>
                      <a:pt x="77" y="77"/>
                    </a:moveTo>
                    <a:cubicBezTo>
                      <a:pt x="67" y="81"/>
                      <a:pt x="38" y="75"/>
                      <a:pt x="31" y="59"/>
                    </a:cubicBezTo>
                    <a:cubicBezTo>
                      <a:pt x="29" y="53"/>
                      <a:pt x="21" y="35"/>
                      <a:pt x="21" y="35"/>
                    </a:cubicBezTo>
                    <a:cubicBezTo>
                      <a:pt x="16" y="22"/>
                      <a:pt x="28" y="6"/>
                      <a:pt x="38" y="3"/>
                    </a:cubicBezTo>
                    <a:cubicBezTo>
                      <a:pt x="45" y="0"/>
                      <a:pt x="31" y="4"/>
                      <a:pt x="21" y="8"/>
                    </a:cubicBezTo>
                    <a:cubicBezTo>
                      <a:pt x="15" y="10"/>
                      <a:pt x="12" y="14"/>
                      <a:pt x="12" y="14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6"/>
                      <a:pt x="1" y="20"/>
                      <a:pt x="0" y="25"/>
                    </a:cubicBezTo>
                    <a:cubicBezTo>
                      <a:pt x="5" y="39"/>
                      <a:pt x="13" y="57"/>
                      <a:pt x="19" y="68"/>
                    </a:cubicBezTo>
                    <a:cubicBezTo>
                      <a:pt x="22" y="73"/>
                      <a:pt x="43" y="84"/>
                      <a:pt x="69" y="80"/>
                    </a:cubicBezTo>
                    <a:cubicBezTo>
                      <a:pt x="73" y="79"/>
                      <a:pt x="77" y="78"/>
                      <a:pt x="80" y="76"/>
                    </a:cubicBezTo>
                    <a:cubicBezTo>
                      <a:pt x="78" y="77"/>
                      <a:pt x="77" y="77"/>
                      <a:pt x="77" y="77"/>
                    </a:cubicBezTo>
                    <a:close/>
                  </a:path>
                </a:pathLst>
              </a:custGeom>
              <a:solidFill>
                <a:srgbClr val="E9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6" name="Freeform 132">
                <a:extLst>
                  <a:ext uri="{FF2B5EF4-FFF2-40B4-BE49-F238E27FC236}">
                    <a16:creationId xmlns:a16="http://schemas.microsoft.com/office/drawing/2014/main" id="{EADA9170-68B6-45F0-9959-63C0A02F3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929"/>
                <a:ext cx="177" cy="63"/>
              </a:xfrm>
              <a:custGeom>
                <a:avLst/>
                <a:gdLst>
                  <a:gd name="T0" fmla="*/ 889 w 79"/>
                  <a:gd name="T1" fmla="*/ 72 h 28"/>
                  <a:gd name="T2" fmla="*/ 0 w 79"/>
                  <a:gd name="T3" fmla="*/ 32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28">
                    <a:moveTo>
                      <a:pt x="79" y="6"/>
                    </a:moveTo>
                    <a:cubicBezTo>
                      <a:pt x="64" y="0"/>
                      <a:pt x="18" y="4"/>
                      <a:pt x="0" y="28"/>
                    </a:cubicBezTo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7" name="Freeform 133">
                <a:extLst>
                  <a:ext uri="{FF2B5EF4-FFF2-40B4-BE49-F238E27FC236}">
                    <a16:creationId xmlns:a16="http://schemas.microsoft.com/office/drawing/2014/main" id="{F5521A03-F8BE-4DE9-A295-F1344718B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961"/>
                <a:ext cx="38" cy="148"/>
              </a:xfrm>
              <a:custGeom>
                <a:avLst/>
                <a:gdLst>
                  <a:gd name="T0" fmla="*/ 9 w 17"/>
                  <a:gd name="T1" fmla="*/ 744 h 66"/>
                  <a:gd name="T2" fmla="*/ 170 w 17"/>
                  <a:gd name="T3" fmla="*/ 498 h 66"/>
                  <a:gd name="T4" fmla="*/ 0 w 17"/>
                  <a:gd name="T5" fmla="*/ 0 h 66"/>
                  <a:gd name="T6" fmla="*/ 9 w 17"/>
                  <a:gd name="T7" fmla="*/ 744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66">
                    <a:moveTo>
                      <a:pt x="1" y="66"/>
                    </a:moveTo>
                    <a:cubicBezTo>
                      <a:pt x="13" y="62"/>
                      <a:pt x="17" y="50"/>
                      <a:pt x="15" y="44"/>
                    </a:cubicBezTo>
                    <a:cubicBezTo>
                      <a:pt x="14" y="38"/>
                      <a:pt x="7" y="14"/>
                      <a:pt x="0" y="0"/>
                    </a:cubicBezTo>
                    <a:cubicBezTo>
                      <a:pt x="8" y="28"/>
                      <a:pt x="13" y="49"/>
                      <a:pt x="1" y="66"/>
                    </a:cubicBezTo>
                    <a:close/>
                  </a:path>
                </a:pathLst>
              </a:custGeom>
              <a:solidFill>
                <a:srgbClr val="8AD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8" name="Freeform 134">
                <a:extLst>
                  <a:ext uri="{FF2B5EF4-FFF2-40B4-BE49-F238E27FC236}">
                    <a16:creationId xmlns:a16="http://schemas.microsoft.com/office/drawing/2014/main" id="{CD1DFF4B-B387-474C-A691-5796B2A3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909"/>
                <a:ext cx="59" cy="49"/>
              </a:xfrm>
              <a:custGeom>
                <a:avLst/>
                <a:gdLst>
                  <a:gd name="T0" fmla="*/ 11 w 26"/>
                  <a:gd name="T1" fmla="*/ 243 h 22"/>
                  <a:gd name="T2" fmla="*/ 304 w 26"/>
                  <a:gd name="T3" fmla="*/ 0 h 22"/>
                  <a:gd name="T4" fmla="*/ 11 w 26"/>
                  <a:gd name="T5" fmla="*/ 24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1" y="22"/>
                    </a:moveTo>
                    <a:cubicBezTo>
                      <a:pt x="0" y="19"/>
                      <a:pt x="0" y="10"/>
                      <a:pt x="26" y="0"/>
                    </a:cubicBezTo>
                    <a:cubicBezTo>
                      <a:pt x="17" y="5"/>
                      <a:pt x="2" y="16"/>
                      <a:pt x="1" y="22"/>
                    </a:cubicBezTo>
                    <a:close/>
                  </a:path>
                </a:pathLst>
              </a:custGeom>
              <a:solidFill>
                <a:srgbClr val="E9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9" name="Freeform 135">
                <a:extLst>
                  <a:ext uri="{FF2B5EF4-FFF2-40B4-BE49-F238E27FC236}">
                    <a16:creationId xmlns:a16="http://schemas.microsoft.com/office/drawing/2014/main" id="{04A93074-ED0B-4634-9563-48E73E4D4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257"/>
                <a:ext cx="529" cy="59"/>
              </a:xfrm>
              <a:custGeom>
                <a:avLst/>
                <a:gdLst>
                  <a:gd name="T0" fmla="*/ 0 w 235"/>
                  <a:gd name="T1" fmla="*/ 304 h 26"/>
                  <a:gd name="T2" fmla="*/ 263 w 235"/>
                  <a:gd name="T3" fmla="*/ 36 h 26"/>
                  <a:gd name="T4" fmla="*/ 410 w 235"/>
                  <a:gd name="T5" fmla="*/ 0 h 26"/>
                  <a:gd name="T6" fmla="*/ 2681 w 235"/>
                  <a:gd name="T7" fmla="*/ 0 h 26"/>
                  <a:gd name="T8" fmla="*/ 482 w 235"/>
                  <a:gd name="T9" fmla="*/ 57 h 26"/>
                  <a:gd name="T10" fmla="*/ 0 w 235"/>
                  <a:gd name="T11" fmla="*/ 304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5" h="26">
                    <a:moveTo>
                      <a:pt x="0" y="26"/>
                    </a:moveTo>
                    <a:cubicBezTo>
                      <a:pt x="0" y="26"/>
                      <a:pt x="22" y="5"/>
                      <a:pt x="23" y="3"/>
                    </a:cubicBezTo>
                    <a:cubicBezTo>
                      <a:pt x="25" y="1"/>
                      <a:pt x="30" y="0"/>
                      <a:pt x="36" y="0"/>
                    </a:cubicBezTo>
                    <a:cubicBezTo>
                      <a:pt x="41" y="0"/>
                      <a:pt x="235" y="0"/>
                      <a:pt x="235" y="0"/>
                    </a:cubicBezTo>
                    <a:cubicBezTo>
                      <a:pt x="235" y="0"/>
                      <a:pt x="57" y="3"/>
                      <a:pt x="42" y="5"/>
                    </a:cubicBezTo>
                    <a:cubicBezTo>
                      <a:pt x="27" y="8"/>
                      <a:pt x="8" y="18"/>
                      <a:pt x="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0" name="Freeform 136">
                <a:extLst>
                  <a:ext uri="{FF2B5EF4-FFF2-40B4-BE49-F238E27FC236}">
                    <a16:creationId xmlns:a16="http://schemas.microsoft.com/office/drawing/2014/main" id="{2719B748-2527-4AE9-9DF8-E9FC51A85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257"/>
                <a:ext cx="532" cy="59"/>
              </a:xfrm>
              <a:custGeom>
                <a:avLst/>
                <a:gdLst>
                  <a:gd name="T0" fmla="*/ 2703 w 236"/>
                  <a:gd name="T1" fmla="*/ 304 h 26"/>
                  <a:gd name="T2" fmla="*/ 2430 w 236"/>
                  <a:gd name="T3" fmla="*/ 36 h 26"/>
                  <a:gd name="T4" fmla="*/ 2293 w 236"/>
                  <a:gd name="T5" fmla="*/ 0 h 26"/>
                  <a:gd name="T6" fmla="*/ 0 w 236"/>
                  <a:gd name="T7" fmla="*/ 0 h 26"/>
                  <a:gd name="T8" fmla="*/ 2211 w 236"/>
                  <a:gd name="T9" fmla="*/ 57 h 26"/>
                  <a:gd name="T10" fmla="*/ 2703 w 236"/>
                  <a:gd name="T11" fmla="*/ 304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6" h="26">
                    <a:moveTo>
                      <a:pt x="236" y="26"/>
                    </a:moveTo>
                    <a:cubicBezTo>
                      <a:pt x="236" y="26"/>
                      <a:pt x="214" y="5"/>
                      <a:pt x="212" y="3"/>
                    </a:cubicBezTo>
                    <a:cubicBezTo>
                      <a:pt x="211" y="1"/>
                      <a:pt x="205" y="0"/>
                      <a:pt x="200" y="0"/>
                    </a:cubicBezTo>
                    <a:cubicBezTo>
                      <a:pt x="194" y="0"/>
                      <a:pt x="0" y="0"/>
                      <a:pt x="0" y="0"/>
                    </a:cubicBezTo>
                    <a:cubicBezTo>
                      <a:pt x="0" y="0"/>
                      <a:pt x="178" y="3"/>
                      <a:pt x="193" y="5"/>
                    </a:cubicBezTo>
                    <a:cubicBezTo>
                      <a:pt x="208" y="8"/>
                      <a:pt x="227" y="18"/>
                      <a:pt x="236" y="26"/>
                    </a:cubicBezTo>
                    <a:close/>
                  </a:path>
                </a:pathLst>
              </a:custGeom>
              <a:solidFill>
                <a:srgbClr val="D4D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1" name="Freeform 137">
                <a:extLst>
                  <a:ext uri="{FF2B5EF4-FFF2-40B4-BE49-F238E27FC236}">
                    <a16:creationId xmlns:a16="http://schemas.microsoft.com/office/drawing/2014/main" id="{52322562-602D-4D15-BE93-DAFCBF17B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560"/>
                <a:ext cx="1105" cy="263"/>
              </a:xfrm>
              <a:custGeom>
                <a:avLst/>
                <a:gdLst>
                  <a:gd name="T0" fmla="*/ 5597 w 491"/>
                  <a:gd name="T1" fmla="*/ 171 h 117"/>
                  <a:gd name="T2" fmla="*/ 5424 w 491"/>
                  <a:gd name="T3" fmla="*/ 0 h 117"/>
                  <a:gd name="T4" fmla="*/ 173 w 491"/>
                  <a:gd name="T5" fmla="*/ 0 h 117"/>
                  <a:gd name="T6" fmla="*/ 0 w 491"/>
                  <a:gd name="T7" fmla="*/ 171 h 117"/>
                  <a:gd name="T8" fmla="*/ 0 w 491"/>
                  <a:gd name="T9" fmla="*/ 1158 h 117"/>
                  <a:gd name="T10" fmla="*/ 173 w 491"/>
                  <a:gd name="T11" fmla="*/ 1328 h 117"/>
                  <a:gd name="T12" fmla="*/ 5424 w 491"/>
                  <a:gd name="T13" fmla="*/ 1328 h 117"/>
                  <a:gd name="T14" fmla="*/ 5597 w 491"/>
                  <a:gd name="T15" fmla="*/ 1158 h 117"/>
                  <a:gd name="T16" fmla="*/ 5597 w 491"/>
                  <a:gd name="T17" fmla="*/ 171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1" h="117">
                    <a:moveTo>
                      <a:pt x="491" y="15"/>
                    </a:moveTo>
                    <a:cubicBezTo>
                      <a:pt x="491" y="7"/>
                      <a:pt x="484" y="0"/>
                      <a:pt x="47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11"/>
                      <a:pt x="6" y="117"/>
                      <a:pt x="15" y="117"/>
                    </a:cubicBezTo>
                    <a:cubicBezTo>
                      <a:pt x="476" y="117"/>
                      <a:pt x="476" y="117"/>
                      <a:pt x="476" y="117"/>
                    </a:cubicBezTo>
                    <a:cubicBezTo>
                      <a:pt x="484" y="117"/>
                      <a:pt x="491" y="111"/>
                      <a:pt x="491" y="102"/>
                    </a:cubicBezTo>
                    <a:lnTo>
                      <a:pt x="491" y="1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2" name="Freeform 138">
                <a:extLst>
                  <a:ext uri="{FF2B5EF4-FFF2-40B4-BE49-F238E27FC236}">
                    <a16:creationId xmlns:a16="http://schemas.microsoft.com/office/drawing/2014/main" id="{1008B720-B3FF-491B-B859-43CFE7A07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370"/>
                <a:ext cx="1063" cy="909"/>
              </a:xfrm>
              <a:custGeom>
                <a:avLst/>
                <a:gdLst>
                  <a:gd name="T0" fmla="*/ 5392 w 472"/>
                  <a:gd name="T1" fmla="*/ 162 h 404"/>
                  <a:gd name="T2" fmla="*/ 5245 w 472"/>
                  <a:gd name="T3" fmla="*/ 0 h 404"/>
                  <a:gd name="T4" fmla="*/ 162 w 472"/>
                  <a:gd name="T5" fmla="*/ 0 h 404"/>
                  <a:gd name="T6" fmla="*/ 0 w 472"/>
                  <a:gd name="T7" fmla="*/ 162 h 404"/>
                  <a:gd name="T8" fmla="*/ 0 w 472"/>
                  <a:gd name="T9" fmla="*/ 4446 h 404"/>
                  <a:gd name="T10" fmla="*/ 162 w 472"/>
                  <a:gd name="T11" fmla="*/ 4601 h 404"/>
                  <a:gd name="T12" fmla="*/ 5245 w 472"/>
                  <a:gd name="T13" fmla="*/ 4601 h 404"/>
                  <a:gd name="T14" fmla="*/ 5392 w 472"/>
                  <a:gd name="T15" fmla="*/ 4446 h 404"/>
                  <a:gd name="T16" fmla="*/ 5392 w 472"/>
                  <a:gd name="T17" fmla="*/ 162 h 4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2" h="404">
                    <a:moveTo>
                      <a:pt x="472" y="14"/>
                    </a:moveTo>
                    <a:cubicBezTo>
                      <a:pt x="472" y="6"/>
                      <a:pt x="466" y="0"/>
                      <a:pt x="459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8"/>
                      <a:pt x="6" y="404"/>
                      <a:pt x="14" y="404"/>
                    </a:cubicBezTo>
                    <a:cubicBezTo>
                      <a:pt x="459" y="404"/>
                      <a:pt x="459" y="404"/>
                      <a:pt x="459" y="404"/>
                    </a:cubicBezTo>
                    <a:cubicBezTo>
                      <a:pt x="466" y="404"/>
                      <a:pt x="472" y="398"/>
                      <a:pt x="472" y="390"/>
                    </a:cubicBezTo>
                    <a:lnTo>
                      <a:pt x="472" y="14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3" name="Freeform 139">
                <a:extLst>
                  <a:ext uri="{FF2B5EF4-FFF2-40B4-BE49-F238E27FC236}">
                    <a16:creationId xmlns:a16="http://schemas.microsoft.com/office/drawing/2014/main" id="{5726BCF6-83A7-4C9B-8BAE-A74BE4161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444"/>
                <a:ext cx="909" cy="711"/>
              </a:xfrm>
              <a:custGeom>
                <a:avLst/>
                <a:gdLst>
                  <a:gd name="T0" fmla="*/ 4601 w 404"/>
                  <a:gd name="T1" fmla="*/ 137 h 316"/>
                  <a:gd name="T2" fmla="*/ 4475 w 404"/>
                  <a:gd name="T3" fmla="*/ 0 h 316"/>
                  <a:gd name="T4" fmla="*/ 126 w 404"/>
                  <a:gd name="T5" fmla="*/ 0 h 316"/>
                  <a:gd name="T6" fmla="*/ 0 w 404"/>
                  <a:gd name="T7" fmla="*/ 137 h 316"/>
                  <a:gd name="T8" fmla="*/ 0 w 404"/>
                  <a:gd name="T9" fmla="*/ 3474 h 316"/>
                  <a:gd name="T10" fmla="*/ 126 w 404"/>
                  <a:gd name="T11" fmla="*/ 3600 h 316"/>
                  <a:gd name="T12" fmla="*/ 4475 w 404"/>
                  <a:gd name="T13" fmla="*/ 3600 h 316"/>
                  <a:gd name="T14" fmla="*/ 4601 w 404"/>
                  <a:gd name="T15" fmla="*/ 3474 h 316"/>
                  <a:gd name="T16" fmla="*/ 4601 w 404"/>
                  <a:gd name="T17" fmla="*/ 137 h 3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4" h="316">
                    <a:moveTo>
                      <a:pt x="404" y="12"/>
                    </a:moveTo>
                    <a:cubicBezTo>
                      <a:pt x="404" y="5"/>
                      <a:pt x="399" y="0"/>
                      <a:pt x="39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1"/>
                      <a:pt x="5" y="316"/>
                      <a:pt x="11" y="316"/>
                    </a:cubicBezTo>
                    <a:cubicBezTo>
                      <a:pt x="393" y="316"/>
                      <a:pt x="393" y="316"/>
                      <a:pt x="393" y="316"/>
                    </a:cubicBezTo>
                    <a:cubicBezTo>
                      <a:pt x="399" y="316"/>
                      <a:pt x="404" y="311"/>
                      <a:pt x="404" y="305"/>
                    </a:cubicBezTo>
                    <a:lnTo>
                      <a:pt x="404" y="12"/>
                    </a:lnTo>
                    <a:close/>
                  </a:path>
                </a:pathLst>
              </a:custGeom>
              <a:noFill/>
              <a:ln w="1428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4" name="Freeform 140">
                <a:extLst>
                  <a:ext uri="{FF2B5EF4-FFF2-40B4-BE49-F238E27FC236}">
                    <a16:creationId xmlns:a16="http://schemas.microsoft.com/office/drawing/2014/main" id="{B43D908C-EB9E-41DD-A3ED-169BBAC6F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578"/>
                <a:ext cx="1069" cy="227"/>
              </a:xfrm>
              <a:custGeom>
                <a:avLst/>
                <a:gdLst>
                  <a:gd name="T0" fmla="*/ 0 w 475"/>
                  <a:gd name="T1" fmla="*/ 1065 h 101"/>
                  <a:gd name="T2" fmla="*/ 0 w 475"/>
                  <a:gd name="T3" fmla="*/ 81 h 101"/>
                  <a:gd name="T4" fmla="*/ 81 w 475"/>
                  <a:gd name="T5" fmla="*/ 0 h 101"/>
                  <a:gd name="T6" fmla="*/ 5334 w 475"/>
                  <a:gd name="T7" fmla="*/ 0 h 101"/>
                  <a:gd name="T8" fmla="*/ 5415 w 475"/>
                  <a:gd name="T9" fmla="*/ 81 h 101"/>
                  <a:gd name="T10" fmla="*/ 5415 w 475"/>
                  <a:gd name="T11" fmla="*/ 1065 h 101"/>
                  <a:gd name="T12" fmla="*/ 5334 w 475"/>
                  <a:gd name="T13" fmla="*/ 1146 h 101"/>
                  <a:gd name="T14" fmla="*/ 81 w 475"/>
                  <a:gd name="T15" fmla="*/ 1146 h 101"/>
                  <a:gd name="T16" fmla="*/ 0 w 475"/>
                  <a:gd name="T17" fmla="*/ 1065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5" h="101">
                    <a:moveTo>
                      <a:pt x="0" y="9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468" y="0"/>
                      <a:pt x="468" y="0"/>
                      <a:pt x="468" y="0"/>
                    </a:cubicBezTo>
                    <a:cubicBezTo>
                      <a:pt x="472" y="0"/>
                      <a:pt x="475" y="3"/>
                      <a:pt x="475" y="7"/>
                    </a:cubicBezTo>
                    <a:cubicBezTo>
                      <a:pt x="475" y="94"/>
                      <a:pt x="475" y="94"/>
                      <a:pt x="475" y="94"/>
                    </a:cubicBezTo>
                    <a:cubicBezTo>
                      <a:pt x="475" y="98"/>
                      <a:pt x="472" y="101"/>
                      <a:pt x="468" y="101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3" y="101"/>
                      <a:pt x="0" y="98"/>
                      <a:pt x="0" y="9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5" name="Freeform 141">
                <a:extLst>
                  <a:ext uri="{FF2B5EF4-FFF2-40B4-BE49-F238E27FC236}">
                    <a16:creationId xmlns:a16="http://schemas.microsoft.com/office/drawing/2014/main" id="{82171048-4A4D-4E48-8636-5EF6797CA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358"/>
                <a:ext cx="385" cy="90"/>
              </a:xfrm>
              <a:custGeom>
                <a:avLst/>
                <a:gdLst>
                  <a:gd name="T0" fmla="*/ 1952 w 171"/>
                  <a:gd name="T1" fmla="*/ 56 h 40"/>
                  <a:gd name="T2" fmla="*/ 1896 w 171"/>
                  <a:gd name="T3" fmla="*/ 0 h 40"/>
                  <a:gd name="T4" fmla="*/ 56 w 171"/>
                  <a:gd name="T5" fmla="*/ 0 h 40"/>
                  <a:gd name="T6" fmla="*/ 0 w 171"/>
                  <a:gd name="T7" fmla="*/ 56 h 40"/>
                  <a:gd name="T8" fmla="*/ 0 w 171"/>
                  <a:gd name="T9" fmla="*/ 401 h 40"/>
                  <a:gd name="T10" fmla="*/ 56 w 171"/>
                  <a:gd name="T11" fmla="*/ 457 h 40"/>
                  <a:gd name="T12" fmla="*/ 1896 w 171"/>
                  <a:gd name="T13" fmla="*/ 457 h 40"/>
                  <a:gd name="T14" fmla="*/ 1952 w 171"/>
                  <a:gd name="T15" fmla="*/ 401 h 40"/>
                  <a:gd name="T16" fmla="*/ 1952 w 171"/>
                  <a:gd name="T17" fmla="*/ 56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1" h="40">
                    <a:moveTo>
                      <a:pt x="171" y="5"/>
                    </a:moveTo>
                    <a:cubicBezTo>
                      <a:pt x="171" y="2"/>
                      <a:pt x="169" y="0"/>
                      <a:pt x="16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2" y="40"/>
                      <a:pt x="5" y="40"/>
                    </a:cubicBezTo>
                    <a:cubicBezTo>
                      <a:pt x="166" y="40"/>
                      <a:pt x="166" y="40"/>
                      <a:pt x="166" y="40"/>
                    </a:cubicBezTo>
                    <a:cubicBezTo>
                      <a:pt x="169" y="40"/>
                      <a:pt x="171" y="38"/>
                      <a:pt x="171" y="35"/>
                    </a:cubicBezTo>
                    <a:lnTo>
                      <a:pt x="171" y="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6" name="Freeform 142">
                <a:extLst>
                  <a:ext uri="{FF2B5EF4-FFF2-40B4-BE49-F238E27FC236}">
                    <a16:creationId xmlns:a16="http://schemas.microsoft.com/office/drawing/2014/main" id="{5B83ECF3-9AF6-4D06-A80F-53AADA8FD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279"/>
                <a:ext cx="381" cy="83"/>
              </a:xfrm>
              <a:custGeom>
                <a:avLst/>
                <a:gdLst>
                  <a:gd name="T0" fmla="*/ 228 w 169"/>
                  <a:gd name="T1" fmla="*/ 0 h 37"/>
                  <a:gd name="T2" fmla="*/ 0 w 169"/>
                  <a:gd name="T3" fmla="*/ 417 h 37"/>
                  <a:gd name="T4" fmla="*/ 45 w 169"/>
                  <a:gd name="T5" fmla="*/ 397 h 37"/>
                  <a:gd name="T6" fmla="*/ 1891 w 169"/>
                  <a:gd name="T7" fmla="*/ 397 h 37"/>
                  <a:gd name="T8" fmla="*/ 1937 w 169"/>
                  <a:gd name="T9" fmla="*/ 417 h 37"/>
                  <a:gd name="T10" fmla="*/ 1937 w 169"/>
                  <a:gd name="T11" fmla="*/ 417 h 37"/>
                  <a:gd name="T12" fmla="*/ 1698 w 169"/>
                  <a:gd name="T13" fmla="*/ 0 h 37"/>
                  <a:gd name="T14" fmla="*/ 228 w 169"/>
                  <a:gd name="T15" fmla="*/ 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9" h="37">
                    <a:moveTo>
                      <a:pt x="20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5"/>
                      <a:pt x="2" y="35"/>
                      <a:pt x="4" y="35"/>
                    </a:cubicBezTo>
                    <a:cubicBezTo>
                      <a:pt x="165" y="35"/>
                      <a:pt x="165" y="35"/>
                      <a:pt x="165" y="35"/>
                    </a:cubicBezTo>
                    <a:cubicBezTo>
                      <a:pt x="167" y="35"/>
                      <a:pt x="168" y="36"/>
                      <a:pt x="169" y="37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7" name="Freeform 143">
                <a:extLst>
                  <a:ext uri="{FF2B5EF4-FFF2-40B4-BE49-F238E27FC236}">
                    <a16:creationId xmlns:a16="http://schemas.microsoft.com/office/drawing/2014/main" id="{63295AD3-1997-41A4-A037-7A8F3E45F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3"/>
                <a:ext cx="729" cy="151"/>
              </a:xfrm>
              <a:custGeom>
                <a:avLst/>
                <a:gdLst>
                  <a:gd name="T0" fmla="*/ 2734 w 324"/>
                  <a:gd name="T1" fmla="*/ 0 h 67"/>
                  <a:gd name="T2" fmla="*/ 2815 w 324"/>
                  <a:gd name="T3" fmla="*/ 146 h 67"/>
                  <a:gd name="T4" fmla="*/ 2815 w 324"/>
                  <a:gd name="T5" fmla="*/ 146 h 67"/>
                  <a:gd name="T6" fmla="*/ 2806 w 324"/>
                  <a:gd name="T7" fmla="*/ 137 h 67"/>
                  <a:gd name="T8" fmla="*/ 2826 w 324"/>
                  <a:gd name="T9" fmla="*/ 183 h 67"/>
                  <a:gd name="T10" fmla="*/ 2826 w 324"/>
                  <a:gd name="T11" fmla="*/ 527 h 67"/>
                  <a:gd name="T12" fmla="*/ 2770 w 324"/>
                  <a:gd name="T13" fmla="*/ 584 h 67"/>
                  <a:gd name="T14" fmla="*/ 936 w 324"/>
                  <a:gd name="T15" fmla="*/ 584 h 67"/>
                  <a:gd name="T16" fmla="*/ 875 w 324"/>
                  <a:gd name="T17" fmla="*/ 527 h 67"/>
                  <a:gd name="T18" fmla="*/ 875 w 324"/>
                  <a:gd name="T19" fmla="*/ 183 h 67"/>
                  <a:gd name="T20" fmla="*/ 891 w 324"/>
                  <a:gd name="T21" fmla="*/ 137 h 67"/>
                  <a:gd name="T22" fmla="*/ 891 w 324"/>
                  <a:gd name="T23" fmla="*/ 146 h 67"/>
                  <a:gd name="T24" fmla="*/ 968 w 324"/>
                  <a:gd name="T25" fmla="*/ 0 h 67"/>
                  <a:gd name="T26" fmla="*/ 0 w 324"/>
                  <a:gd name="T27" fmla="*/ 356 h 67"/>
                  <a:gd name="T28" fmla="*/ 1847 w 324"/>
                  <a:gd name="T29" fmla="*/ 766 h 67"/>
                  <a:gd name="T30" fmla="*/ 3690 w 324"/>
                  <a:gd name="T31" fmla="*/ 356 h 67"/>
                  <a:gd name="T32" fmla="*/ 2734 w 324"/>
                  <a:gd name="T33" fmla="*/ 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4" h="67">
                    <a:moveTo>
                      <a:pt x="240" y="0"/>
                    </a:move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6" y="12"/>
                    </a:cubicBezTo>
                    <a:cubicBezTo>
                      <a:pt x="247" y="13"/>
                      <a:pt x="248" y="14"/>
                      <a:pt x="248" y="16"/>
                    </a:cubicBezTo>
                    <a:cubicBezTo>
                      <a:pt x="248" y="46"/>
                      <a:pt x="248" y="46"/>
                      <a:pt x="248" y="46"/>
                    </a:cubicBezTo>
                    <a:cubicBezTo>
                      <a:pt x="248" y="49"/>
                      <a:pt x="246" y="51"/>
                      <a:pt x="243" y="51"/>
                    </a:cubicBezTo>
                    <a:cubicBezTo>
                      <a:pt x="82" y="51"/>
                      <a:pt x="82" y="51"/>
                      <a:pt x="82" y="51"/>
                    </a:cubicBezTo>
                    <a:cubicBezTo>
                      <a:pt x="79" y="51"/>
                      <a:pt x="77" y="49"/>
                      <a:pt x="77" y="4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4"/>
                      <a:pt x="77" y="13"/>
                      <a:pt x="78" y="12"/>
                    </a:cubicBezTo>
                    <a:cubicBezTo>
                      <a:pt x="78" y="12"/>
                      <a:pt x="78" y="13"/>
                      <a:pt x="78" y="13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6"/>
                      <a:pt x="0" y="17"/>
                      <a:pt x="0" y="31"/>
                    </a:cubicBezTo>
                    <a:cubicBezTo>
                      <a:pt x="0" y="51"/>
                      <a:pt x="73" y="67"/>
                      <a:pt x="162" y="67"/>
                    </a:cubicBezTo>
                    <a:cubicBezTo>
                      <a:pt x="252" y="67"/>
                      <a:pt x="324" y="51"/>
                      <a:pt x="324" y="31"/>
                    </a:cubicBezTo>
                    <a:cubicBezTo>
                      <a:pt x="324" y="17"/>
                      <a:pt x="290" y="6"/>
                      <a:pt x="240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8" name="Freeform 144">
                <a:extLst>
                  <a:ext uri="{FF2B5EF4-FFF2-40B4-BE49-F238E27FC236}">
                    <a16:creationId xmlns:a16="http://schemas.microsoft.com/office/drawing/2014/main" id="{33275331-A3BD-4615-B60A-07EC62F61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3"/>
                <a:ext cx="729" cy="151"/>
              </a:xfrm>
              <a:custGeom>
                <a:avLst/>
                <a:gdLst>
                  <a:gd name="T0" fmla="*/ 2734 w 324"/>
                  <a:gd name="T1" fmla="*/ 0 h 67"/>
                  <a:gd name="T2" fmla="*/ 2815 w 324"/>
                  <a:gd name="T3" fmla="*/ 146 h 67"/>
                  <a:gd name="T4" fmla="*/ 2815 w 324"/>
                  <a:gd name="T5" fmla="*/ 146 h 67"/>
                  <a:gd name="T6" fmla="*/ 2806 w 324"/>
                  <a:gd name="T7" fmla="*/ 137 h 67"/>
                  <a:gd name="T8" fmla="*/ 2826 w 324"/>
                  <a:gd name="T9" fmla="*/ 183 h 67"/>
                  <a:gd name="T10" fmla="*/ 2826 w 324"/>
                  <a:gd name="T11" fmla="*/ 527 h 67"/>
                  <a:gd name="T12" fmla="*/ 2770 w 324"/>
                  <a:gd name="T13" fmla="*/ 584 h 67"/>
                  <a:gd name="T14" fmla="*/ 936 w 324"/>
                  <a:gd name="T15" fmla="*/ 584 h 67"/>
                  <a:gd name="T16" fmla="*/ 875 w 324"/>
                  <a:gd name="T17" fmla="*/ 527 h 67"/>
                  <a:gd name="T18" fmla="*/ 875 w 324"/>
                  <a:gd name="T19" fmla="*/ 183 h 67"/>
                  <a:gd name="T20" fmla="*/ 891 w 324"/>
                  <a:gd name="T21" fmla="*/ 137 h 67"/>
                  <a:gd name="T22" fmla="*/ 891 w 324"/>
                  <a:gd name="T23" fmla="*/ 146 h 67"/>
                  <a:gd name="T24" fmla="*/ 968 w 324"/>
                  <a:gd name="T25" fmla="*/ 0 h 67"/>
                  <a:gd name="T26" fmla="*/ 0 w 324"/>
                  <a:gd name="T27" fmla="*/ 356 h 67"/>
                  <a:gd name="T28" fmla="*/ 1847 w 324"/>
                  <a:gd name="T29" fmla="*/ 766 h 67"/>
                  <a:gd name="T30" fmla="*/ 3690 w 324"/>
                  <a:gd name="T31" fmla="*/ 356 h 67"/>
                  <a:gd name="T32" fmla="*/ 2734 w 324"/>
                  <a:gd name="T33" fmla="*/ 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4" h="67">
                    <a:moveTo>
                      <a:pt x="240" y="0"/>
                    </a:move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3"/>
                      <a:pt x="247" y="13"/>
                      <a:pt x="246" y="12"/>
                    </a:cubicBezTo>
                    <a:cubicBezTo>
                      <a:pt x="247" y="13"/>
                      <a:pt x="248" y="14"/>
                      <a:pt x="248" y="16"/>
                    </a:cubicBezTo>
                    <a:cubicBezTo>
                      <a:pt x="248" y="46"/>
                      <a:pt x="248" y="46"/>
                      <a:pt x="248" y="46"/>
                    </a:cubicBezTo>
                    <a:cubicBezTo>
                      <a:pt x="248" y="49"/>
                      <a:pt x="246" y="51"/>
                      <a:pt x="243" y="51"/>
                    </a:cubicBezTo>
                    <a:cubicBezTo>
                      <a:pt x="82" y="51"/>
                      <a:pt x="82" y="51"/>
                      <a:pt x="82" y="51"/>
                    </a:cubicBezTo>
                    <a:cubicBezTo>
                      <a:pt x="79" y="51"/>
                      <a:pt x="77" y="49"/>
                      <a:pt x="77" y="4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4"/>
                      <a:pt x="77" y="13"/>
                      <a:pt x="78" y="12"/>
                    </a:cubicBezTo>
                    <a:cubicBezTo>
                      <a:pt x="78" y="12"/>
                      <a:pt x="78" y="13"/>
                      <a:pt x="78" y="13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6"/>
                      <a:pt x="0" y="17"/>
                      <a:pt x="0" y="31"/>
                    </a:cubicBezTo>
                    <a:cubicBezTo>
                      <a:pt x="0" y="51"/>
                      <a:pt x="73" y="67"/>
                      <a:pt x="162" y="67"/>
                    </a:cubicBezTo>
                    <a:cubicBezTo>
                      <a:pt x="252" y="67"/>
                      <a:pt x="324" y="51"/>
                      <a:pt x="324" y="31"/>
                    </a:cubicBezTo>
                    <a:cubicBezTo>
                      <a:pt x="324" y="17"/>
                      <a:pt x="290" y="6"/>
                      <a:pt x="240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9" name="Freeform 145">
                <a:extLst>
                  <a:ext uri="{FF2B5EF4-FFF2-40B4-BE49-F238E27FC236}">
                    <a16:creationId xmlns:a16="http://schemas.microsoft.com/office/drawing/2014/main" id="{B4E4E807-5087-4624-BAFF-5C555D072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279"/>
                <a:ext cx="297" cy="45"/>
              </a:xfrm>
              <a:custGeom>
                <a:avLst/>
                <a:gdLst>
                  <a:gd name="T0" fmla="*/ 0 w 132"/>
                  <a:gd name="T1" fmla="*/ 0 h 20"/>
                  <a:gd name="T2" fmla="*/ 754 w 132"/>
                  <a:gd name="T3" fmla="*/ 227 h 20"/>
                  <a:gd name="T4" fmla="*/ 1503 w 132"/>
                  <a:gd name="T5" fmla="*/ 0 h 20"/>
                  <a:gd name="T6" fmla="*/ 0 w 13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20">
                    <a:moveTo>
                      <a:pt x="0" y="0"/>
                    </a:moveTo>
                    <a:cubicBezTo>
                      <a:pt x="12" y="12"/>
                      <a:pt x="37" y="20"/>
                      <a:pt x="66" y="20"/>
                    </a:cubicBezTo>
                    <a:cubicBezTo>
                      <a:pt x="95" y="20"/>
                      <a:pt x="120" y="12"/>
                      <a:pt x="13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0" name="Freeform 146">
                <a:extLst>
                  <a:ext uri="{FF2B5EF4-FFF2-40B4-BE49-F238E27FC236}">
                    <a16:creationId xmlns:a16="http://schemas.microsoft.com/office/drawing/2014/main" id="{EF7385AE-BE2A-4F2F-A543-19C1FBA6C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403"/>
                <a:ext cx="729" cy="101"/>
              </a:xfrm>
              <a:custGeom>
                <a:avLst/>
                <a:gdLst>
                  <a:gd name="T0" fmla="*/ 0 w 324"/>
                  <a:gd name="T1" fmla="*/ 101 h 45"/>
                  <a:gd name="T2" fmla="*/ 1847 w 324"/>
                  <a:gd name="T3" fmla="*/ 509 h 45"/>
                  <a:gd name="T4" fmla="*/ 3690 w 324"/>
                  <a:gd name="T5" fmla="*/ 101 h 45"/>
                  <a:gd name="T6" fmla="*/ 3690 w 324"/>
                  <a:gd name="T7" fmla="*/ 0 h 45"/>
                  <a:gd name="T8" fmla="*/ 1847 w 324"/>
                  <a:gd name="T9" fmla="*/ 408 h 45"/>
                  <a:gd name="T10" fmla="*/ 0 w 324"/>
                  <a:gd name="T11" fmla="*/ 0 h 45"/>
                  <a:gd name="T12" fmla="*/ 0 w 324"/>
                  <a:gd name="T13" fmla="*/ 10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4" h="45">
                    <a:moveTo>
                      <a:pt x="0" y="9"/>
                    </a:moveTo>
                    <a:cubicBezTo>
                      <a:pt x="0" y="29"/>
                      <a:pt x="73" y="45"/>
                      <a:pt x="162" y="45"/>
                    </a:cubicBezTo>
                    <a:cubicBezTo>
                      <a:pt x="252" y="45"/>
                      <a:pt x="324" y="29"/>
                      <a:pt x="324" y="9"/>
                    </a:cubicBezTo>
                    <a:cubicBezTo>
                      <a:pt x="324" y="0"/>
                      <a:pt x="324" y="0"/>
                      <a:pt x="324" y="0"/>
                    </a:cubicBezTo>
                    <a:cubicBezTo>
                      <a:pt x="324" y="20"/>
                      <a:pt x="252" y="36"/>
                      <a:pt x="162" y="36"/>
                    </a:cubicBezTo>
                    <a:cubicBezTo>
                      <a:pt x="73" y="36"/>
                      <a:pt x="0" y="20"/>
                      <a:pt x="0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1" name="Freeform 147">
                <a:extLst>
                  <a:ext uri="{FF2B5EF4-FFF2-40B4-BE49-F238E27FC236}">
                    <a16:creationId xmlns:a16="http://schemas.microsoft.com/office/drawing/2014/main" id="{C104C5CE-0DD1-416F-9442-1BD1BA472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310"/>
                <a:ext cx="1093" cy="266"/>
              </a:xfrm>
              <a:custGeom>
                <a:avLst/>
                <a:gdLst>
                  <a:gd name="T0" fmla="*/ 4835 w 486"/>
                  <a:gd name="T1" fmla="*/ 72 h 118"/>
                  <a:gd name="T2" fmla="*/ 4835 w 486"/>
                  <a:gd name="T3" fmla="*/ 72 h 118"/>
                  <a:gd name="T4" fmla="*/ 4718 w 486"/>
                  <a:gd name="T5" fmla="*/ 0 h 118"/>
                  <a:gd name="T6" fmla="*/ 3596 w 486"/>
                  <a:gd name="T7" fmla="*/ 0 h 118"/>
                  <a:gd name="T8" fmla="*/ 3652 w 486"/>
                  <a:gd name="T9" fmla="*/ 117 h 118"/>
                  <a:gd name="T10" fmla="*/ 4608 w 486"/>
                  <a:gd name="T11" fmla="*/ 467 h 118"/>
                  <a:gd name="T12" fmla="*/ 4608 w 486"/>
                  <a:gd name="T13" fmla="*/ 575 h 118"/>
                  <a:gd name="T14" fmla="*/ 2766 w 486"/>
                  <a:gd name="T15" fmla="*/ 985 h 118"/>
                  <a:gd name="T16" fmla="*/ 920 w 486"/>
                  <a:gd name="T17" fmla="*/ 575 h 118"/>
                  <a:gd name="T18" fmla="*/ 920 w 486"/>
                  <a:gd name="T19" fmla="*/ 467 h 118"/>
                  <a:gd name="T20" fmla="*/ 1887 w 486"/>
                  <a:gd name="T21" fmla="*/ 117 h 118"/>
                  <a:gd name="T22" fmla="*/ 1948 w 486"/>
                  <a:gd name="T23" fmla="*/ 0 h 118"/>
                  <a:gd name="T24" fmla="*/ 810 w 486"/>
                  <a:gd name="T25" fmla="*/ 0 h 118"/>
                  <a:gd name="T26" fmla="*/ 704 w 486"/>
                  <a:gd name="T27" fmla="*/ 72 h 118"/>
                  <a:gd name="T28" fmla="*/ 704 w 486"/>
                  <a:gd name="T29" fmla="*/ 72 h 118"/>
                  <a:gd name="T30" fmla="*/ 0 w 486"/>
                  <a:gd name="T31" fmla="*/ 1341 h 118"/>
                  <a:gd name="T32" fmla="*/ 146 w 486"/>
                  <a:gd name="T33" fmla="*/ 1271 h 118"/>
                  <a:gd name="T34" fmla="*/ 5391 w 486"/>
                  <a:gd name="T35" fmla="*/ 1271 h 118"/>
                  <a:gd name="T36" fmla="*/ 5528 w 486"/>
                  <a:gd name="T37" fmla="*/ 1353 h 118"/>
                  <a:gd name="T38" fmla="*/ 5528 w 486"/>
                  <a:gd name="T39" fmla="*/ 1353 h 118"/>
                  <a:gd name="T40" fmla="*/ 4835 w 486"/>
                  <a:gd name="T41" fmla="*/ 72 h 1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6" h="118">
                    <a:moveTo>
                      <a:pt x="425" y="6"/>
                    </a:moveTo>
                    <a:cubicBezTo>
                      <a:pt x="425" y="6"/>
                      <a:pt x="425" y="6"/>
                      <a:pt x="425" y="6"/>
                    </a:cubicBezTo>
                    <a:cubicBezTo>
                      <a:pt x="423" y="3"/>
                      <a:pt x="419" y="0"/>
                      <a:pt x="415" y="0"/>
                    </a:cubicBezTo>
                    <a:cubicBezTo>
                      <a:pt x="316" y="0"/>
                      <a:pt x="316" y="0"/>
                      <a:pt x="316" y="0"/>
                    </a:cubicBezTo>
                    <a:cubicBezTo>
                      <a:pt x="321" y="10"/>
                      <a:pt x="321" y="10"/>
                      <a:pt x="321" y="10"/>
                    </a:cubicBezTo>
                    <a:cubicBezTo>
                      <a:pt x="371" y="16"/>
                      <a:pt x="405" y="27"/>
                      <a:pt x="405" y="41"/>
                    </a:cubicBezTo>
                    <a:cubicBezTo>
                      <a:pt x="405" y="50"/>
                      <a:pt x="405" y="50"/>
                      <a:pt x="405" y="50"/>
                    </a:cubicBezTo>
                    <a:cubicBezTo>
                      <a:pt x="405" y="70"/>
                      <a:pt x="333" y="86"/>
                      <a:pt x="243" y="86"/>
                    </a:cubicBezTo>
                    <a:cubicBezTo>
                      <a:pt x="154" y="86"/>
                      <a:pt x="81" y="70"/>
                      <a:pt x="81" y="50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27"/>
                      <a:pt x="115" y="16"/>
                      <a:pt x="166" y="1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67" y="0"/>
                      <a:pt x="64" y="3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3" y="113"/>
                      <a:pt x="8" y="111"/>
                      <a:pt x="13" y="111"/>
                    </a:cubicBezTo>
                    <a:cubicBezTo>
                      <a:pt x="474" y="111"/>
                      <a:pt x="474" y="111"/>
                      <a:pt x="474" y="111"/>
                    </a:cubicBezTo>
                    <a:cubicBezTo>
                      <a:pt x="479" y="111"/>
                      <a:pt x="484" y="114"/>
                      <a:pt x="486" y="118"/>
                    </a:cubicBezTo>
                    <a:cubicBezTo>
                      <a:pt x="486" y="118"/>
                      <a:pt x="486" y="118"/>
                      <a:pt x="486" y="118"/>
                    </a:cubicBezTo>
                    <a:lnTo>
                      <a:pt x="425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2" name="Freeform 148">
                <a:extLst>
                  <a:ext uri="{FF2B5EF4-FFF2-40B4-BE49-F238E27FC236}">
                    <a16:creationId xmlns:a16="http://schemas.microsoft.com/office/drawing/2014/main" id="{010B158F-0958-4032-B245-9873AC511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634"/>
                <a:ext cx="171" cy="77"/>
              </a:xfrm>
              <a:custGeom>
                <a:avLst/>
                <a:gdLst>
                  <a:gd name="T0" fmla="*/ 0 w 76"/>
                  <a:gd name="T1" fmla="*/ 199 h 34"/>
                  <a:gd name="T2" fmla="*/ 182 w 76"/>
                  <a:gd name="T3" fmla="*/ 0 h 34"/>
                  <a:gd name="T4" fmla="*/ 684 w 76"/>
                  <a:gd name="T5" fmla="*/ 0 h 34"/>
                  <a:gd name="T6" fmla="*/ 866 w 76"/>
                  <a:gd name="T7" fmla="*/ 199 h 34"/>
                  <a:gd name="T8" fmla="*/ 866 w 76"/>
                  <a:gd name="T9" fmla="*/ 199 h 34"/>
                  <a:gd name="T10" fmla="*/ 684 w 76"/>
                  <a:gd name="T11" fmla="*/ 394 h 34"/>
                  <a:gd name="T12" fmla="*/ 182 w 76"/>
                  <a:gd name="T13" fmla="*/ 394 h 34"/>
                  <a:gd name="T14" fmla="*/ 0 w 76"/>
                  <a:gd name="T15" fmla="*/ 199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34">
                    <a:moveTo>
                      <a:pt x="0" y="17"/>
                    </a:moveTo>
                    <a:cubicBezTo>
                      <a:pt x="0" y="8"/>
                      <a:pt x="7" y="0"/>
                      <a:pt x="16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9" y="0"/>
                      <a:pt x="76" y="8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26"/>
                      <a:pt x="69" y="34"/>
                      <a:pt x="60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7" y="34"/>
                      <a:pt x="0" y="26"/>
                      <a:pt x="0" y="1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3" name="Freeform 149">
                <a:extLst>
                  <a:ext uri="{FF2B5EF4-FFF2-40B4-BE49-F238E27FC236}">
                    <a16:creationId xmlns:a16="http://schemas.microsoft.com/office/drawing/2014/main" id="{60BBE97D-4255-417A-8868-06FC581C0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661"/>
                <a:ext cx="290" cy="27"/>
              </a:xfrm>
              <a:custGeom>
                <a:avLst/>
                <a:gdLst>
                  <a:gd name="T0" fmla="*/ 1430 w 129"/>
                  <a:gd name="T1" fmla="*/ 36 h 12"/>
                  <a:gd name="T2" fmla="*/ 910 w 129"/>
                  <a:gd name="T3" fmla="*/ 36 h 12"/>
                  <a:gd name="T4" fmla="*/ 910 w 129"/>
                  <a:gd name="T5" fmla="*/ 0 h 12"/>
                  <a:gd name="T6" fmla="*/ 555 w 129"/>
                  <a:gd name="T7" fmla="*/ 0 h 12"/>
                  <a:gd name="T8" fmla="*/ 555 w 129"/>
                  <a:gd name="T9" fmla="*/ 36 h 12"/>
                  <a:gd name="T10" fmla="*/ 36 w 129"/>
                  <a:gd name="T11" fmla="*/ 36 h 12"/>
                  <a:gd name="T12" fmla="*/ 0 w 129"/>
                  <a:gd name="T13" fmla="*/ 72 h 12"/>
                  <a:gd name="T14" fmla="*/ 36 w 129"/>
                  <a:gd name="T15" fmla="*/ 101 h 12"/>
                  <a:gd name="T16" fmla="*/ 555 w 129"/>
                  <a:gd name="T17" fmla="*/ 101 h 12"/>
                  <a:gd name="T18" fmla="*/ 555 w 129"/>
                  <a:gd name="T19" fmla="*/ 137 h 12"/>
                  <a:gd name="T20" fmla="*/ 910 w 129"/>
                  <a:gd name="T21" fmla="*/ 137 h 12"/>
                  <a:gd name="T22" fmla="*/ 910 w 129"/>
                  <a:gd name="T23" fmla="*/ 101 h 12"/>
                  <a:gd name="T24" fmla="*/ 1430 w 129"/>
                  <a:gd name="T25" fmla="*/ 101 h 12"/>
                  <a:gd name="T26" fmla="*/ 1466 w 129"/>
                  <a:gd name="T27" fmla="*/ 72 h 12"/>
                  <a:gd name="T28" fmla="*/ 1430 w 129"/>
                  <a:gd name="T29" fmla="*/ 36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2">
                    <a:moveTo>
                      <a:pt x="126" y="3"/>
                    </a:moveTo>
                    <a:cubicBezTo>
                      <a:pt x="80" y="3"/>
                      <a:pt x="80" y="3"/>
                      <a:pt x="80" y="3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0" y="8"/>
                      <a:pt x="1" y="9"/>
                      <a:pt x="3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126" y="9"/>
                      <a:pt x="126" y="9"/>
                      <a:pt x="126" y="9"/>
                    </a:cubicBezTo>
                    <a:cubicBezTo>
                      <a:pt x="128" y="9"/>
                      <a:pt x="129" y="8"/>
                      <a:pt x="129" y="6"/>
                    </a:cubicBezTo>
                    <a:cubicBezTo>
                      <a:pt x="129" y="5"/>
                      <a:pt x="128" y="3"/>
                      <a:pt x="126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4" name="Rectangle 150">
                <a:extLst>
                  <a:ext uri="{FF2B5EF4-FFF2-40B4-BE49-F238E27FC236}">
                    <a16:creationId xmlns:a16="http://schemas.microsoft.com/office/drawing/2014/main" id="{8625ED82-FB16-4218-855E-DA72F0CF0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2700"/>
                <a:ext cx="43" cy="20"/>
              </a:xfrm>
              <a:prstGeom prst="rect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15" name="Rectangle 151">
                <a:extLst>
                  <a:ext uri="{FF2B5EF4-FFF2-40B4-BE49-F238E27FC236}">
                    <a16:creationId xmlns:a16="http://schemas.microsoft.com/office/drawing/2014/main" id="{9DC1C0B3-D37D-4DBB-8597-932965BAC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7" y="2614"/>
                <a:ext cx="59" cy="88"/>
              </a:xfrm>
              <a:prstGeom prst="rect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16" name="Freeform 152">
                <a:extLst>
                  <a:ext uri="{FF2B5EF4-FFF2-40B4-BE49-F238E27FC236}">
                    <a16:creationId xmlns:a16="http://schemas.microsoft.com/office/drawing/2014/main" id="{7BB387A9-EBEF-4022-8389-A2B1DDC48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625"/>
                <a:ext cx="59" cy="77"/>
              </a:xfrm>
              <a:custGeom>
                <a:avLst/>
                <a:gdLst>
                  <a:gd name="T0" fmla="*/ 0 w 59"/>
                  <a:gd name="T1" fmla="*/ 0 h 77"/>
                  <a:gd name="T2" fmla="*/ 57 w 59"/>
                  <a:gd name="T3" fmla="*/ 0 h 77"/>
                  <a:gd name="T4" fmla="*/ 48 w 59"/>
                  <a:gd name="T5" fmla="*/ 34 h 77"/>
                  <a:gd name="T6" fmla="*/ 59 w 59"/>
                  <a:gd name="T7" fmla="*/ 77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77">
                    <a:moveTo>
                      <a:pt x="0" y="0"/>
                    </a:moveTo>
                    <a:lnTo>
                      <a:pt x="57" y="0"/>
                    </a:lnTo>
                    <a:lnTo>
                      <a:pt x="48" y="34"/>
                    </a:lnTo>
                    <a:lnTo>
                      <a:pt x="59" y="77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7" name="Line 153">
                <a:extLst>
                  <a:ext uri="{FF2B5EF4-FFF2-40B4-BE49-F238E27FC236}">
                    <a16:creationId xmlns:a16="http://schemas.microsoft.com/office/drawing/2014/main" id="{22B929B2-2CCF-4074-B74E-A34FA847E6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57" y="2659"/>
                <a:ext cx="48" cy="1"/>
              </a:xfrm>
              <a:prstGeom prst="lin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8" name="Line 154">
                <a:extLst>
                  <a:ext uri="{FF2B5EF4-FFF2-40B4-BE49-F238E27FC236}">
                    <a16:creationId xmlns:a16="http://schemas.microsoft.com/office/drawing/2014/main" id="{87968689-EA0B-4126-B646-B83CD24E82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92" y="2772"/>
                <a:ext cx="1069" cy="1"/>
              </a:xfrm>
              <a:prstGeom prst="lin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9" name="Freeform 155">
                <a:extLst>
                  <a:ext uri="{FF2B5EF4-FFF2-40B4-BE49-F238E27FC236}">
                    <a16:creationId xmlns:a16="http://schemas.microsoft.com/office/drawing/2014/main" id="{447EFBE3-5F3E-4635-80A0-D89A59E3A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891"/>
                <a:ext cx="245" cy="243"/>
              </a:xfrm>
              <a:custGeom>
                <a:avLst/>
                <a:gdLst>
                  <a:gd name="T0" fmla="*/ 910 w 109"/>
                  <a:gd name="T1" fmla="*/ 1186 h 108"/>
                  <a:gd name="T2" fmla="*/ 292 w 109"/>
                  <a:gd name="T3" fmla="*/ 1013 h 108"/>
                  <a:gd name="T4" fmla="*/ 36 w 109"/>
                  <a:gd name="T5" fmla="*/ 376 h 108"/>
                  <a:gd name="T6" fmla="*/ 429 w 109"/>
                  <a:gd name="T7" fmla="*/ 36 h 108"/>
                  <a:gd name="T8" fmla="*/ 793 w 109"/>
                  <a:gd name="T9" fmla="*/ 56 h 108"/>
                  <a:gd name="T10" fmla="*/ 1011 w 109"/>
                  <a:gd name="T11" fmla="*/ 263 h 108"/>
                  <a:gd name="T12" fmla="*/ 1218 w 109"/>
                  <a:gd name="T13" fmla="*/ 911 h 108"/>
                  <a:gd name="T14" fmla="*/ 910 w 109"/>
                  <a:gd name="T15" fmla="*/ 1186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9" h="108">
                    <a:moveTo>
                      <a:pt x="80" y="104"/>
                    </a:moveTo>
                    <a:cubicBezTo>
                      <a:pt x="59" y="108"/>
                      <a:pt x="35" y="105"/>
                      <a:pt x="26" y="89"/>
                    </a:cubicBezTo>
                    <a:cubicBezTo>
                      <a:pt x="18" y="74"/>
                      <a:pt x="5" y="41"/>
                      <a:pt x="3" y="33"/>
                    </a:cubicBezTo>
                    <a:cubicBezTo>
                      <a:pt x="0" y="22"/>
                      <a:pt x="13" y="7"/>
                      <a:pt x="38" y="3"/>
                    </a:cubicBezTo>
                    <a:cubicBezTo>
                      <a:pt x="52" y="0"/>
                      <a:pt x="61" y="1"/>
                      <a:pt x="70" y="5"/>
                    </a:cubicBezTo>
                    <a:cubicBezTo>
                      <a:pt x="77" y="9"/>
                      <a:pt x="84" y="15"/>
                      <a:pt x="89" y="23"/>
                    </a:cubicBezTo>
                    <a:cubicBezTo>
                      <a:pt x="99" y="42"/>
                      <a:pt x="109" y="70"/>
                      <a:pt x="107" y="80"/>
                    </a:cubicBezTo>
                    <a:cubicBezTo>
                      <a:pt x="106" y="89"/>
                      <a:pt x="101" y="101"/>
                      <a:pt x="80" y="10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0" name="Freeform 156">
                <a:extLst>
                  <a:ext uri="{FF2B5EF4-FFF2-40B4-BE49-F238E27FC236}">
                    <a16:creationId xmlns:a16="http://schemas.microsoft.com/office/drawing/2014/main" id="{14ECA769-B8AA-401F-8537-0A62C3E4B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927"/>
                <a:ext cx="185" cy="58"/>
              </a:xfrm>
              <a:custGeom>
                <a:avLst/>
                <a:gdLst>
                  <a:gd name="T0" fmla="*/ 941 w 82"/>
                  <a:gd name="T1" fmla="*/ 80 h 26"/>
                  <a:gd name="T2" fmla="*/ 0 w 82"/>
                  <a:gd name="T3" fmla="*/ 28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26">
                    <a:moveTo>
                      <a:pt x="82" y="7"/>
                    </a:moveTo>
                    <a:cubicBezTo>
                      <a:pt x="71" y="0"/>
                      <a:pt x="18" y="1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1" name="Freeform 157">
                <a:extLst>
                  <a:ext uri="{FF2B5EF4-FFF2-40B4-BE49-F238E27FC236}">
                    <a16:creationId xmlns:a16="http://schemas.microsoft.com/office/drawing/2014/main" id="{103A956D-2839-45B5-B7D9-8C52533E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898"/>
                <a:ext cx="25" cy="38"/>
              </a:xfrm>
              <a:custGeom>
                <a:avLst/>
                <a:gdLst>
                  <a:gd name="T0" fmla="*/ 130 w 11"/>
                  <a:gd name="T1" fmla="*/ 190 h 17"/>
                  <a:gd name="T2" fmla="*/ 0 w 11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7">
                    <a:moveTo>
                      <a:pt x="11" y="17"/>
                    </a:moveTo>
                    <a:cubicBezTo>
                      <a:pt x="11" y="17"/>
                      <a:pt x="4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2" name="Freeform 158">
                <a:extLst>
                  <a:ext uri="{FF2B5EF4-FFF2-40B4-BE49-F238E27FC236}">
                    <a16:creationId xmlns:a16="http://schemas.microsoft.com/office/drawing/2014/main" id="{D0F497CB-3FED-4DF3-8AA0-C4D6E5FBC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839"/>
                <a:ext cx="1830" cy="405"/>
              </a:xfrm>
              <a:custGeom>
                <a:avLst/>
                <a:gdLst>
                  <a:gd name="T0" fmla="*/ 4630 w 813"/>
                  <a:gd name="T1" fmla="*/ 0 h 180"/>
                  <a:gd name="T2" fmla="*/ 8279 w 813"/>
                  <a:gd name="T3" fmla="*/ 0 h 180"/>
                  <a:gd name="T4" fmla="*/ 9202 w 813"/>
                  <a:gd name="T5" fmla="*/ 1895 h 180"/>
                  <a:gd name="T6" fmla="*/ 9044 w 813"/>
                  <a:gd name="T7" fmla="*/ 2030 h 180"/>
                  <a:gd name="T8" fmla="*/ 4630 w 813"/>
                  <a:gd name="T9" fmla="*/ 2041 h 180"/>
                  <a:gd name="T10" fmla="*/ 4630 w 813"/>
                  <a:gd name="T11" fmla="*/ 2041 h 180"/>
                  <a:gd name="T12" fmla="*/ 227 w 813"/>
                  <a:gd name="T13" fmla="*/ 2030 h 180"/>
                  <a:gd name="T14" fmla="*/ 56 w 813"/>
                  <a:gd name="T15" fmla="*/ 1895 h 180"/>
                  <a:gd name="T16" fmla="*/ 984 w 813"/>
                  <a:gd name="T17" fmla="*/ 0 h 180"/>
                  <a:gd name="T18" fmla="*/ 4630 w 813"/>
                  <a:gd name="T19" fmla="*/ 0 h 1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3" h="180">
                    <a:moveTo>
                      <a:pt x="406" y="0"/>
                    </a:moveTo>
                    <a:cubicBezTo>
                      <a:pt x="573" y="0"/>
                      <a:pt x="726" y="0"/>
                      <a:pt x="726" y="0"/>
                    </a:cubicBezTo>
                    <a:cubicBezTo>
                      <a:pt x="742" y="0"/>
                      <a:pt x="799" y="142"/>
                      <a:pt x="807" y="166"/>
                    </a:cubicBezTo>
                    <a:cubicBezTo>
                      <a:pt x="809" y="170"/>
                      <a:pt x="813" y="178"/>
                      <a:pt x="793" y="178"/>
                    </a:cubicBezTo>
                    <a:cubicBezTo>
                      <a:pt x="773" y="178"/>
                      <a:pt x="569" y="180"/>
                      <a:pt x="406" y="179"/>
                    </a:cubicBezTo>
                    <a:cubicBezTo>
                      <a:pt x="406" y="179"/>
                      <a:pt x="406" y="179"/>
                      <a:pt x="406" y="179"/>
                    </a:cubicBezTo>
                    <a:cubicBezTo>
                      <a:pt x="243" y="180"/>
                      <a:pt x="39" y="178"/>
                      <a:pt x="20" y="178"/>
                    </a:cubicBezTo>
                    <a:cubicBezTo>
                      <a:pt x="0" y="178"/>
                      <a:pt x="4" y="170"/>
                      <a:pt x="5" y="166"/>
                    </a:cubicBezTo>
                    <a:cubicBezTo>
                      <a:pt x="14" y="142"/>
                      <a:pt x="72" y="0"/>
                      <a:pt x="86" y="0"/>
                    </a:cubicBezTo>
                    <a:cubicBezTo>
                      <a:pt x="86" y="0"/>
                      <a:pt x="239" y="0"/>
                      <a:pt x="406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3" name="Freeform 159">
                <a:extLst>
                  <a:ext uri="{FF2B5EF4-FFF2-40B4-BE49-F238E27FC236}">
                    <a16:creationId xmlns:a16="http://schemas.microsoft.com/office/drawing/2014/main" id="{919D5C52-E75B-422E-888B-B482F1EC0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3224"/>
                <a:ext cx="1814" cy="59"/>
              </a:xfrm>
              <a:custGeom>
                <a:avLst/>
                <a:gdLst>
                  <a:gd name="T0" fmla="*/ 9178 w 806"/>
                  <a:gd name="T1" fmla="*/ 0 h 26"/>
                  <a:gd name="T2" fmla="*/ 9178 w 806"/>
                  <a:gd name="T3" fmla="*/ 0 h 26"/>
                  <a:gd name="T4" fmla="*/ 9007 w 806"/>
                  <a:gd name="T5" fmla="*/ 82 h 26"/>
                  <a:gd name="T6" fmla="*/ 4594 w 806"/>
                  <a:gd name="T7" fmla="*/ 93 h 26"/>
                  <a:gd name="T8" fmla="*/ 4594 w 806"/>
                  <a:gd name="T9" fmla="*/ 93 h 26"/>
                  <a:gd name="T10" fmla="*/ 194 w 806"/>
                  <a:gd name="T11" fmla="*/ 82 h 26"/>
                  <a:gd name="T12" fmla="*/ 11 w 806"/>
                  <a:gd name="T13" fmla="*/ 0 h 26"/>
                  <a:gd name="T14" fmla="*/ 11 w 806"/>
                  <a:gd name="T15" fmla="*/ 0 h 26"/>
                  <a:gd name="T16" fmla="*/ 11 w 806"/>
                  <a:gd name="T17" fmla="*/ 231 h 26"/>
                  <a:gd name="T18" fmla="*/ 194 w 806"/>
                  <a:gd name="T19" fmla="*/ 293 h 26"/>
                  <a:gd name="T20" fmla="*/ 4594 w 806"/>
                  <a:gd name="T21" fmla="*/ 304 h 26"/>
                  <a:gd name="T22" fmla="*/ 4594 w 806"/>
                  <a:gd name="T23" fmla="*/ 304 h 26"/>
                  <a:gd name="T24" fmla="*/ 9007 w 806"/>
                  <a:gd name="T25" fmla="*/ 293 h 26"/>
                  <a:gd name="T26" fmla="*/ 9178 w 806"/>
                  <a:gd name="T27" fmla="*/ 231 h 26"/>
                  <a:gd name="T28" fmla="*/ 9178 w 806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6" h="26">
                    <a:moveTo>
                      <a:pt x="805" y="0"/>
                    </a:moveTo>
                    <a:cubicBezTo>
                      <a:pt x="805" y="0"/>
                      <a:pt x="805" y="0"/>
                      <a:pt x="805" y="0"/>
                    </a:cubicBezTo>
                    <a:cubicBezTo>
                      <a:pt x="805" y="4"/>
                      <a:pt x="803" y="7"/>
                      <a:pt x="790" y="7"/>
                    </a:cubicBezTo>
                    <a:cubicBezTo>
                      <a:pt x="770" y="7"/>
                      <a:pt x="566" y="9"/>
                      <a:pt x="403" y="8"/>
                    </a:cubicBezTo>
                    <a:cubicBezTo>
                      <a:pt x="403" y="8"/>
                      <a:pt x="403" y="8"/>
                      <a:pt x="403" y="8"/>
                    </a:cubicBezTo>
                    <a:cubicBezTo>
                      <a:pt x="240" y="9"/>
                      <a:pt x="36" y="7"/>
                      <a:pt x="17" y="7"/>
                    </a:cubicBezTo>
                    <a:cubicBezTo>
                      <a:pt x="4" y="7"/>
                      <a:pt x="1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17"/>
                      <a:pt x="1" y="20"/>
                    </a:cubicBezTo>
                    <a:cubicBezTo>
                      <a:pt x="2" y="22"/>
                      <a:pt x="6" y="25"/>
                      <a:pt x="17" y="25"/>
                    </a:cubicBezTo>
                    <a:cubicBezTo>
                      <a:pt x="36" y="25"/>
                      <a:pt x="240" y="26"/>
                      <a:pt x="403" y="26"/>
                    </a:cubicBezTo>
                    <a:cubicBezTo>
                      <a:pt x="403" y="26"/>
                      <a:pt x="403" y="26"/>
                      <a:pt x="403" y="26"/>
                    </a:cubicBezTo>
                    <a:cubicBezTo>
                      <a:pt x="566" y="26"/>
                      <a:pt x="770" y="25"/>
                      <a:pt x="790" y="25"/>
                    </a:cubicBezTo>
                    <a:cubicBezTo>
                      <a:pt x="800" y="25"/>
                      <a:pt x="804" y="22"/>
                      <a:pt x="805" y="20"/>
                    </a:cubicBezTo>
                    <a:cubicBezTo>
                      <a:pt x="806" y="17"/>
                      <a:pt x="805" y="4"/>
                      <a:pt x="805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4" name="Freeform 160">
                <a:extLst>
                  <a:ext uri="{FF2B5EF4-FFF2-40B4-BE49-F238E27FC236}">
                    <a16:creationId xmlns:a16="http://schemas.microsoft.com/office/drawing/2014/main" id="{BCF74D65-B8BF-44F5-8738-4C9BEABE9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868"/>
                <a:ext cx="9" cy="59"/>
              </a:xfrm>
              <a:custGeom>
                <a:avLst/>
                <a:gdLst>
                  <a:gd name="T0" fmla="*/ 0 w 9"/>
                  <a:gd name="T1" fmla="*/ 23 h 59"/>
                  <a:gd name="T2" fmla="*/ 9 w 9"/>
                  <a:gd name="T3" fmla="*/ 0 h 59"/>
                  <a:gd name="T4" fmla="*/ 9 w 9"/>
                  <a:gd name="T5" fmla="*/ 36 h 59"/>
                  <a:gd name="T6" fmla="*/ 0 w 9"/>
                  <a:gd name="T7" fmla="*/ 59 h 59"/>
                  <a:gd name="T8" fmla="*/ 0 w 9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9">
                    <a:moveTo>
                      <a:pt x="0" y="23"/>
                    </a:moveTo>
                    <a:lnTo>
                      <a:pt x="9" y="0"/>
                    </a:lnTo>
                    <a:lnTo>
                      <a:pt x="9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5" name="Freeform 161">
                <a:extLst>
                  <a:ext uri="{FF2B5EF4-FFF2-40B4-BE49-F238E27FC236}">
                    <a16:creationId xmlns:a16="http://schemas.microsoft.com/office/drawing/2014/main" id="{19A2FE34-38E5-4F40-BF4E-5667A7E3B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868"/>
                <a:ext cx="9" cy="59"/>
              </a:xfrm>
              <a:custGeom>
                <a:avLst/>
                <a:gdLst>
                  <a:gd name="T0" fmla="*/ 0 w 9"/>
                  <a:gd name="T1" fmla="*/ 23 h 59"/>
                  <a:gd name="T2" fmla="*/ 9 w 9"/>
                  <a:gd name="T3" fmla="*/ 0 h 59"/>
                  <a:gd name="T4" fmla="*/ 9 w 9"/>
                  <a:gd name="T5" fmla="*/ 36 h 59"/>
                  <a:gd name="T6" fmla="*/ 0 w 9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0" y="23"/>
                    </a:moveTo>
                    <a:lnTo>
                      <a:pt x="9" y="0"/>
                    </a:lnTo>
                    <a:lnTo>
                      <a:pt x="9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6" name="Freeform 162">
                <a:extLst>
                  <a:ext uri="{FF2B5EF4-FFF2-40B4-BE49-F238E27FC236}">
                    <a16:creationId xmlns:a16="http://schemas.microsoft.com/office/drawing/2014/main" id="{E66D1314-6EA7-4DF4-ADE5-9990E4DBD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868"/>
                <a:ext cx="54" cy="23"/>
              </a:xfrm>
              <a:custGeom>
                <a:avLst/>
                <a:gdLst>
                  <a:gd name="T0" fmla="*/ 0 w 54"/>
                  <a:gd name="T1" fmla="*/ 23 h 23"/>
                  <a:gd name="T2" fmla="*/ 45 w 54"/>
                  <a:gd name="T3" fmla="*/ 23 h 23"/>
                  <a:gd name="T4" fmla="*/ 54 w 54"/>
                  <a:gd name="T5" fmla="*/ 0 h 23"/>
                  <a:gd name="T6" fmla="*/ 11 w 54"/>
                  <a:gd name="T7" fmla="*/ 0 h 23"/>
                  <a:gd name="T8" fmla="*/ 0 w 5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0" y="23"/>
                    </a:moveTo>
                    <a:lnTo>
                      <a:pt x="45" y="23"/>
                    </a:lnTo>
                    <a:lnTo>
                      <a:pt x="54" y="0"/>
                    </a:lnTo>
                    <a:lnTo>
                      <a:pt x="1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7" name="Rectangle 163">
                <a:extLst>
                  <a:ext uri="{FF2B5EF4-FFF2-40B4-BE49-F238E27FC236}">
                    <a16:creationId xmlns:a16="http://schemas.microsoft.com/office/drawing/2014/main" id="{E44F6DDB-DB29-443E-B88B-A8A201B66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289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28" name="Freeform 164">
                <a:extLst>
                  <a:ext uri="{FF2B5EF4-FFF2-40B4-BE49-F238E27FC236}">
                    <a16:creationId xmlns:a16="http://schemas.microsoft.com/office/drawing/2014/main" id="{CB6329C9-DA4A-4465-A94F-45F007386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w 7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9" name="Freeform 165">
                <a:extLst>
                  <a:ext uri="{FF2B5EF4-FFF2-40B4-BE49-F238E27FC236}">
                    <a16:creationId xmlns:a16="http://schemas.microsoft.com/office/drawing/2014/main" id="{94B7B786-6C17-4CD1-88BB-B7E184D3F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0" name="Freeform 166">
                <a:extLst>
                  <a:ext uri="{FF2B5EF4-FFF2-40B4-BE49-F238E27FC236}">
                    <a16:creationId xmlns:a16="http://schemas.microsoft.com/office/drawing/2014/main" id="{222AA1D3-57E7-40E7-9EE9-C03C0D3E3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868"/>
                <a:ext cx="54" cy="23"/>
              </a:xfrm>
              <a:custGeom>
                <a:avLst/>
                <a:gdLst>
                  <a:gd name="T0" fmla="*/ 0 w 54"/>
                  <a:gd name="T1" fmla="*/ 23 h 23"/>
                  <a:gd name="T2" fmla="*/ 47 w 54"/>
                  <a:gd name="T3" fmla="*/ 23 h 23"/>
                  <a:gd name="T4" fmla="*/ 54 w 54"/>
                  <a:gd name="T5" fmla="*/ 0 h 23"/>
                  <a:gd name="T6" fmla="*/ 11 w 54"/>
                  <a:gd name="T7" fmla="*/ 0 h 23"/>
                  <a:gd name="T8" fmla="*/ 0 w 5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0" y="23"/>
                    </a:moveTo>
                    <a:lnTo>
                      <a:pt x="47" y="23"/>
                    </a:lnTo>
                    <a:lnTo>
                      <a:pt x="54" y="0"/>
                    </a:lnTo>
                    <a:lnTo>
                      <a:pt x="1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1" name="Rectangle 167">
                <a:extLst>
                  <a:ext uri="{FF2B5EF4-FFF2-40B4-BE49-F238E27FC236}">
                    <a16:creationId xmlns:a16="http://schemas.microsoft.com/office/drawing/2014/main" id="{144ED48D-4EBB-4972-BA61-CE56744B6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32" name="Freeform 168">
                <a:extLst>
                  <a:ext uri="{FF2B5EF4-FFF2-40B4-BE49-F238E27FC236}">
                    <a16:creationId xmlns:a16="http://schemas.microsoft.com/office/drawing/2014/main" id="{3004E3EC-74C9-4850-B1F3-A3FF6E63F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w 7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3" name="Freeform 169">
                <a:extLst>
                  <a:ext uri="{FF2B5EF4-FFF2-40B4-BE49-F238E27FC236}">
                    <a16:creationId xmlns:a16="http://schemas.microsoft.com/office/drawing/2014/main" id="{6737FFD5-AA34-4ECC-9685-9F04430C1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4" name="Freeform 170">
                <a:extLst>
                  <a:ext uri="{FF2B5EF4-FFF2-40B4-BE49-F238E27FC236}">
                    <a16:creationId xmlns:a16="http://schemas.microsoft.com/office/drawing/2014/main" id="{65B5A981-4A2D-4F18-8FD4-5C897522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868"/>
                <a:ext cx="52" cy="23"/>
              </a:xfrm>
              <a:custGeom>
                <a:avLst/>
                <a:gdLst>
                  <a:gd name="T0" fmla="*/ 0 w 52"/>
                  <a:gd name="T1" fmla="*/ 23 h 23"/>
                  <a:gd name="T2" fmla="*/ 45 w 52"/>
                  <a:gd name="T3" fmla="*/ 23 h 23"/>
                  <a:gd name="T4" fmla="*/ 52 w 52"/>
                  <a:gd name="T5" fmla="*/ 0 h 23"/>
                  <a:gd name="T6" fmla="*/ 9 w 52"/>
                  <a:gd name="T7" fmla="*/ 0 h 23"/>
                  <a:gd name="T8" fmla="*/ 0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0" y="23"/>
                    </a:moveTo>
                    <a:lnTo>
                      <a:pt x="45" y="23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5" name="Rectangle 171">
                <a:extLst>
                  <a:ext uri="{FF2B5EF4-FFF2-40B4-BE49-F238E27FC236}">
                    <a16:creationId xmlns:a16="http://schemas.microsoft.com/office/drawing/2014/main" id="{1DD783AE-DFD7-4187-B0D9-43E84C2DC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89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36" name="Freeform 172">
                <a:extLst>
                  <a:ext uri="{FF2B5EF4-FFF2-40B4-BE49-F238E27FC236}">
                    <a16:creationId xmlns:a16="http://schemas.microsoft.com/office/drawing/2014/main" id="{FED80211-21DE-4B3C-9BEE-A8C1615C7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w 7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7" name="Freeform 173">
                <a:extLst>
                  <a:ext uri="{FF2B5EF4-FFF2-40B4-BE49-F238E27FC236}">
                    <a16:creationId xmlns:a16="http://schemas.microsoft.com/office/drawing/2014/main" id="{4F39A74A-B0DD-42F1-9353-C92596BDA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868"/>
                <a:ext cx="7" cy="59"/>
              </a:xfrm>
              <a:custGeom>
                <a:avLst/>
                <a:gdLst>
                  <a:gd name="T0" fmla="*/ 0 w 7"/>
                  <a:gd name="T1" fmla="*/ 23 h 59"/>
                  <a:gd name="T2" fmla="*/ 7 w 7"/>
                  <a:gd name="T3" fmla="*/ 0 h 59"/>
                  <a:gd name="T4" fmla="*/ 7 w 7"/>
                  <a:gd name="T5" fmla="*/ 36 h 59"/>
                  <a:gd name="T6" fmla="*/ 0 w 7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23"/>
                    </a:moveTo>
                    <a:lnTo>
                      <a:pt x="7" y="0"/>
                    </a:lnTo>
                    <a:lnTo>
                      <a:pt x="7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8" name="Freeform 174">
                <a:extLst>
                  <a:ext uri="{FF2B5EF4-FFF2-40B4-BE49-F238E27FC236}">
                    <a16:creationId xmlns:a16="http://schemas.microsoft.com/office/drawing/2014/main" id="{C9A63065-856D-4CA0-8F8B-C667D0952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868"/>
                <a:ext cx="54" cy="23"/>
              </a:xfrm>
              <a:custGeom>
                <a:avLst/>
                <a:gdLst>
                  <a:gd name="T0" fmla="*/ 0 w 54"/>
                  <a:gd name="T1" fmla="*/ 23 h 23"/>
                  <a:gd name="T2" fmla="*/ 47 w 54"/>
                  <a:gd name="T3" fmla="*/ 23 h 23"/>
                  <a:gd name="T4" fmla="*/ 54 w 54"/>
                  <a:gd name="T5" fmla="*/ 0 h 23"/>
                  <a:gd name="T6" fmla="*/ 9 w 54"/>
                  <a:gd name="T7" fmla="*/ 0 h 23"/>
                  <a:gd name="T8" fmla="*/ 0 w 5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0" y="23"/>
                    </a:moveTo>
                    <a:lnTo>
                      <a:pt x="47" y="23"/>
                    </a:lnTo>
                    <a:lnTo>
                      <a:pt x="54" y="0"/>
                    </a:lnTo>
                    <a:lnTo>
                      <a:pt x="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9" name="Rectangle 175">
                <a:extLst>
                  <a:ext uri="{FF2B5EF4-FFF2-40B4-BE49-F238E27FC236}">
                    <a16:creationId xmlns:a16="http://schemas.microsoft.com/office/drawing/2014/main" id="{40F8D40E-C80A-4066-B6D1-4D304DB94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0" name="Freeform 176">
                <a:extLst>
                  <a:ext uri="{FF2B5EF4-FFF2-40B4-BE49-F238E27FC236}">
                    <a16:creationId xmlns:a16="http://schemas.microsoft.com/office/drawing/2014/main" id="{CD3C8929-3DE5-43FD-81C5-D1145F99C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868"/>
                <a:ext cx="6" cy="59"/>
              </a:xfrm>
              <a:custGeom>
                <a:avLst/>
                <a:gdLst>
                  <a:gd name="T0" fmla="*/ 0 w 6"/>
                  <a:gd name="T1" fmla="*/ 23 h 59"/>
                  <a:gd name="T2" fmla="*/ 6 w 6"/>
                  <a:gd name="T3" fmla="*/ 0 h 59"/>
                  <a:gd name="T4" fmla="*/ 6 w 6"/>
                  <a:gd name="T5" fmla="*/ 36 h 59"/>
                  <a:gd name="T6" fmla="*/ 0 w 6"/>
                  <a:gd name="T7" fmla="*/ 59 h 59"/>
                  <a:gd name="T8" fmla="*/ 0 w 6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9">
                    <a:moveTo>
                      <a:pt x="0" y="23"/>
                    </a:moveTo>
                    <a:lnTo>
                      <a:pt x="6" y="0"/>
                    </a:lnTo>
                    <a:lnTo>
                      <a:pt x="6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1" name="Freeform 177">
                <a:extLst>
                  <a:ext uri="{FF2B5EF4-FFF2-40B4-BE49-F238E27FC236}">
                    <a16:creationId xmlns:a16="http://schemas.microsoft.com/office/drawing/2014/main" id="{9F06E362-B46F-440D-98A3-50690201F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868"/>
                <a:ext cx="6" cy="59"/>
              </a:xfrm>
              <a:custGeom>
                <a:avLst/>
                <a:gdLst>
                  <a:gd name="T0" fmla="*/ 0 w 6"/>
                  <a:gd name="T1" fmla="*/ 23 h 59"/>
                  <a:gd name="T2" fmla="*/ 6 w 6"/>
                  <a:gd name="T3" fmla="*/ 0 h 59"/>
                  <a:gd name="T4" fmla="*/ 6 w 6"/>
                  <a:gd name="T5" fmla="*/ 36 h 59"/>
                  <a:gd name="T6" fmla="*/ 0 w 6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0" y="23"/>
                    </a:moveTo>
                    <a:lnTo>
                      <a:pt x="6" y="0"/>
                    </a:lnTo>
                    <a:lnTo>
                      <a:pt x="6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2" name="Freeform 178">
                <a:extLst>
                  <a:ext uri="{FF2B5EF4-FFF2-40B4-BE49-F238E27FC236}">
                    <a16:creationId xmlns:a16="http://schemas.microsoft.com/office/drawing/2014/main" id="{6D13BBC8-AB57-441E-8F0A-B9510D8C6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868"/>
                <a:ext cx="51" cy="23"/>
              </a:xfrm>
              <a:custGeom>
                <a:avLst/>
                <a:gdLst>
                  <a:gd name="T0" fmla="*/ 0 w 51"/>
                  <a:gd name="T1" fmla="*/ 23 h 23"/>
                  <a:gd name="T2" fmla="*/ 45 w 51"/>
                  <a:gd name="T3" fmla="*/ 23 h 23"/>
                  <a:gd name="T4" fmla="*/ 51 w 51"/>
                  <a:gd name="T5" fmla="*/ 0 h 23"/>
                  <a:gd name="T6" fmla="*/ 6 w 51"/>
                  <a:gd name="T7" fmla="*/ 0 h 23"/>
                  <a:gd name="T8" fmla="*/ 0 w 51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3">
                    <a:moveTo>
                      <a:pt x="0" y="23"/>
                    </a:moveTo>
                    <a:lnTo>
                      <a:pt x="45" y="23"/>
                    </a:lnTo>
                    <a:lnTo>
                      <a:pt x="51" y="0"/>
                    </a:lnTo>
                    <a:lnTo>
                      <a:pt x="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3" name="Rectangle 179">
                <a:extLst>
                  <a:ext uri="{FF2B5EF4-FFF2-40B4-BE49-F238E27FC236}">
                    <a16:creationId xmlns:a16="http://schemas.microsoft.com/office/drawing/2014/main" id="{C5CB1BE1-BC21-4DCE-95FE-87AB8197B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289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4" name="Freeform 180">
                <a:extLst>
                  <a:ext uri="{FF2B5EF4-FFF2-40B4-BE49-F238E27FC236}">
                    <a16:creationId xmlns:a16="http://schemas.microsoft.com/office/drawing/2014/main" id="{7F7C5642-26D5-4680-8F8A-97BF8F32F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868"/>
                <a:ext cx="5" cy="59"/>
              </a:xfrm>
              <a:custGeom>
                <a:avLst/>
                <a:gdLst>
                  <a:gd name="T0" fmla="*/ 0 w 5"/>
                  <a:gd name="T1" fmla="*/ 23 h 59"/>
                  <a:gd name="T2" fmla="*/ 5 w 5"/>
                  <a:gd name="T3" fmla="*/ 0 h 59"/>
                  <a:gd name="T4" fmla="*/ 5 w 5"/>
                  <a:gd name="T5" fmla="*/ 36 h 59"/>
                  <a:gd name="T6" fmla="*/ 0 w 5"/>
                  <a:gd name="T7" fmla="*/ 59 h 59"/>
                  <a:gd name="T8" fmla="*/ 0 w 5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0" y="23"/>
                    </a:moveTo>
                    <a:lnTo>
                      <a:pt x="5" y="0"/>
                    </a:lnTo>
                    <a:lnTo>
                      <a:pt x="5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5" name="Freeform 181">
                <a:extLst>
                  <a:ext uri="{FF2B5EF4-FFF2-40B4-BE49-F238E27FC236}">
                    <a16:creationId xmlns:a16="http://schemas.microsoft.com/office/drawing/2014/main" id="{32B57501-7107-4FDC-AECD-CBEFDAAF2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868"/>
                <a:ext cx="5" cy="59"/>
              </a:xfrm>
              <a:custGeom>
                <a:avLst/>
                <a:gdLst>
                  <a:gd name="T0" fmla="*/ 0 w 5"/>
                  <a:gd name="T1" fmla="*/ 23 h 59"/>
                  <a:gd name="T2" fmla="*/ 5 w 5"/>
                  <a:gd name="T3" fmla="*/ 0 h 59"/>
                  <a:gd name="T4" fmla="*/ 5 w 5"/>
                  <a:gd name="T5" fmla="*/ 36 h 59"/>
                  <a:gd name="T6" fmla="*/ 0 w 5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0" y="23"/>
                    </a:moveTo>
                    <a:lnTo>
                      <a:pt x="5" y="0"/>
                    </a:lnTo>
                    <a:lnTo>
                      <a:pt x="5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6" name="Freeform 182">
                <a:extLst>
                  <a:ext uri="{FF2B5EF4-FFF2-40B4-BE49-F238E27FC236}">
                    <a16:creationId xmlns:a16="http://schemas.microsoft.com/office/drawing/2014/main" id="{C136AADF-CA82-4F69-BDF0-A00830276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868"/>
                <a:ext cx="52" cy="23"/>
              </a:xfrm>
              <a:custGeom>
                <a:avLst/>
                <a:gdLst>
                  <a:gd name="T0" fmla="*/ 0 w 52"/>
                  <a:gd name="T1" fmla="*/ 23 h 23"/>
                  <a:gd name="T2" fmla="*/ 47 w 52"/>
                  <a:gd name="T3" fmla="*/ 23 h 23"/>
                  <a:gd name="T4" fmla="*/ 52 w 52"/>
                  <a:gd name="T5" fmla="*/ 0 h 23"/>
                  <a:gd name="T6" fmla="*/ 9 w 52"/>
                  <a:gd name="T7" fmla="*/ 0 h 23"/>
                  <a:gd name="T8" fmla="*/ 0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0" y="23"/>
                    </a:moveTo>
                    <a:lnTo>
                      <a:pt x="47" y="23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7" name="Rectangle 183">
                <a:extLst>
                  <a:ext uri="{FF2B5EF4-FFF2-40B4-BE49-F238E27FC236}">
                    <a16:creationId xmlns:a16="http://schemas.microsoft.com/office/drawing/2014/main" id="{014B6B5C-B15B-4CEE-B6DA-3D6E09F2E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9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8" name="Freeform 184">
                <a:extLst>
                  <a:ext uri="{FF2B5EF4-FFF2-40B4-BE49-F238E27FC236}">
                    <a16:creationId xmlns:a16="http://schemas.microsoft.com/office/drawing/2014/main" id="{874FC880-36A9-4386-B080-6F2655EF2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868"/>
                <a:ext cx="4" cy="59"/>
              </a:xfrm>
              <a:custGeom>
                <a:avLst/>
                <a:gdLst>
                  <a:gd name="T0" fmla="*/ 0 w 4"/>
                  <a:gd name="T1" fmla="*/ 23 h 59"/>
                  <a:gd name="T2" fmla="*/ 4 w 4"/>
                  <a:gd name="T3" fmla="*/ 0 h 59"/>
                  <a:gd name="T4" fmla="*/ 4 w 4"/>
                  <a:gd name="T5" fmla="*/ 36 h 59"/>
                  <a:gd name="T6" fmla="*/ 0 w 4"/>
                  <a:gd name="T7" fmla="*/ 59 h 59"/>
                  <a:gd name="T8" fmla="*/ 0 w 4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9">
                    <a:moveTo>
                      <a:pt x="0" y="23"/>
                    </a:moveTo>
                    <a:lnTo>
                      <a:pt x="4" y="0"/>
                    </a:lnTo>
                    <a:lnTo>
                      <a:pt x="4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9" name="Freeform 185">
                <a:extLst>
                  <a:ext uri="{FF2B5EF4-FFF2-40B4-BE49-F238E27FC236}">
                    <a16:creationId xmlns:a16="http://schemas.microsoft.com/office/drawing/2014/main" id="{0C725B56-7B32-402C-82AA-1496933A7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868"/>
                <a:ext cx="4" cy="59"/>
              </a:xfrm>
              <a:custGeom>
                <a:avLst/>
                <a:gdLst>
                  <a:gd name="T0" fmla="*/ 0 w 4"/>
                  <a:gd name="T1" fmla="*/ 23 h 59"/>
                  <a:gd name="T2" fmla="*/ 4 w 4"/>
                  <a:gd name="T3" fmla="*/ 0 h 59"/>
                  <a:gd name="T4" fmla="*/ 4 w 4"/>
                  <a:gd name="T5" fmla="*/ 36 h 59"/>
                  <a:gd name="T6" fmla="*/ 0 w 4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0" y="23"/>
                    </a:moveTo>
                    <a:lnTo>
                      <a:pt x="4" y="0"/>
                    </a:lnTo>
                    <a:lnTo>
                      <a:pt x="4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0" name="Freeform 186">
                <a:extLst>
                  <a:ext uri="{FF2B5EF4-FFF2-40B4-BE49-F238E27FC236}">
                    <a16:creationId xmlns:a16="http://schemas.microsoft.com/office/drawing/2014/main" id="{085CA3C2-88D5-4D37-AE03-BB058D269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868"/>
                <a:ext cx="52" cy="23"/>
              </a:xfrm>
              <a:custGeom>
                <a:avLst/>
                <a:gdLst>
                  <a:gd name="T0" fmla="*/ 0 w 52"/>
                  <a:gd name="T1" fmla="*/ 23 h 23"/>
                  <a:gd name="T2" fmla="*/ 48 w 52"/>
                  <a:gd name="T3" fmla="*/ 23 h 23"/>
                  <a:gd name="T4" fmla="*/ 52 w 52"/>
                  <a:gd name="T5" fmla="*/ 0 h 23"/>
                  <a:gd name="T6" fmla="*/ 9 w 52"/>
                  <a:gd name="T7" fmla="*/ 0 h 23"/>
                  <a:gd name="T8" fmla="*/ 0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0" y="23"/>
                    </a:moveTo>
                    <a:lnTo>
                      <a:pt x="48" y="23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1" name="Rectangle 187">
                <a:extLst>
                  <a:ext uri="{FF2B5EF4-FFF2-40B4-BE49-F238E27FC236}">
                    <a16:creationId xmlns:a16="http://schemas.microsoft.com/office/drawing/2014/main" id="{A9F1B5B2-C2C3-4E8E-8440-33000E3D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89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2" name="Freeform 188">
                <a:extLst>
                  <a:ext uri="{FF2B5EF4-FFF2-40B4-BE49-F238E27FC236}">
                    <a16:creationId xmlns:a16="http://schemas.microsoft.com/office/drawing/2014/main" id="{D7D75B57-AE89-4EFB-ACFC-D5A6C410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868"/>
                <a:ext cx="5" cy="59"/>
              </a:xfrm>
              <a:custGeom>
                <a:avLst/>
                <a:gdLst>
                  <a:gd name="T0" fmla="*/ 0 w 5"/>
                  <a:gd name="T1" fmla="*/ 23 h 59"/>
                  <a:gd name="T2" fmla="*/ 5 w 5"/>
                  <a:gd name="T3" fmla="*/ 0 h 59"/>
                  <a:gd name="T4" fmla="*/ 5 w 5"/>
                  <a:gd name="T5" fmla="*/ 36 h 59"/>
                  <a:gd name="T6" fmla="*/ 0 w 5"/>
                  <a:gd name="T7" fmla="*/ 59 h 59"/>
                  <a:gd name="T8" fmla="*/ 0 w 5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0" y="23"/>
                    </a:moveTo>
                    <a:lnTo>
                      <a:pt x="5" y="0"/>
                    </a:lnTo>
                    <a:lnTo>
                      <a:pt x="5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3" name="Freeform 189">
                <a:extLst>
                  <a:ext uri="{FF2B5EF4-FFF2-40B4-BE49-F238E27FC236}">
                    <a16:creationId xmlns:a16="http://schemas.microsoft.com/office/drawing/2014/main" id="{5101C4E5-412C-46CC-9592-17677F7EC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868"/>
                <a:ext cx="5" cy="59"/>
              </a:xfrm>
              <a:custGeom>
                <a:avLst/>
                <a:gdLst>
                  <a:gd name="T0" fmla="*/ 0 w 5"/>
                  <a:gd name="T1" fmla="*/ 23 h 59"/>
                  <a:gd name="T2" fmla="*/ 5 w 5"/>
                  <a:gd name="T3" fmla="*/ 0 h 59"/>
                  <a:gd name="T4" fmla="*/ 5 w 5"/>
                  <a:gd name="T5" fmla="*/ 36 h 59"/>
                  <a:gd name="T6" fmla="*/ 0 w 5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0" y="23"/>
                    </a:moveTo>
                    <a:lnTo>
                      <a:pt x="5" y="0"/>
                    </a:lnTo>
                    <a:lnTo>
                      <a:pt x="5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4" name="Freeform 190">
                <a:extLst>
                  <a:ext uri="{FF2B5EF4-FFF2-40B4-BE49-F238E27FC236}">
                    <a16:creationId xmlns:a16="http://schemas.microsoft.com/office/drawing/2014/main" id="{86B54DF3-78E5-48F0-A7EA-37AD933AD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868"/>
                <a:ext cx="52" cy="23"/>
              </a:xfrm>
              <a:custGeom>
                <a:avLst/>
                <a:gdLst>
                  <a:gd name="T0" fmla="*/ 0 w 52"/>
                  <a:gd name="T1" fmla="*/ 23 h 23"/>
                  <a:gd name="T2" fmla="*/ 47 w 52"/>
                  <a:gd name="T3" fmla="*/ 23 h 23"/>
                  <a:gd name="T4" fmla="*/ 52 w 52"/>
                  <a:gd name="T5" fmla="*/ 0 h 23"/>
                  <a:gd name="T6" fmla="*/ 9 w 52"/>
                  <a:gd name="T7" fmla="*/ 0 h 23"/>
                  <a:gd name="T8" fmla="*/ 0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0" y="23"/>
                    </a:moveTo>
                    <a:lnTo>
                      <a:pt x="47" y="23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5" name="Rectangle 191">
                <a:extLst>
                  <a:ext uri="{FF2B5EF4-FFF2-40B4-BE49-F238E27FC236}">
                    <a16:creationId xmlns:a16="http://schemas.microsoft.com/office/drawing/2014/main" id="{AC69FB9A-58FD-4B7C-AEF1-D4CCE651F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6" name="Freeform 192">
                <a:extLst>
                  <a:ext uri="{FF2B5EF4-FFF2-40B4-BE49-F238E27FC236}">
                    <a16:creationId xmlns:a16="http://schemas.microsoft.com/office/drawing/2014/main" id="{397CBE39-0009-4404-AB57-D6FDB6030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868"/>
                <a:ext cx="4" cy="59"/>
              </a:xfrm>
              <a:custGeom>
                <a:avLst/>
                <a:gdLst>
                  <a:gd name="T0" fmla="*/ 0 w 4"/>
                  <a:gd name="T1" fmla="*/ 23 h 59"/>
                  <a:gd name="T2" fmla="*/ 4 w 4"/>
                  <a:gd name="T3" fmla="*/ 0 h 59"/>
                  <a:gd name="T4" fmla="*/ 4 w 4"/>
                  <a:gd name="T5" fmla="*/ 36 h 59"/>
                  <a:gd name="T6" fmla="*/ 0 w 4"/>
                  <a:gd name="T7" fmla="*/ 59 h 59"/>
                  <a:gd name="T8" fmla="*/ 0 w 4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9">
                    <a:moveTo>
                      <a:pt x="0" y="23"/>
                    </a:moveTo>
                    <a:lnTo>
                      <a:pt x="4" y="0"/>
                    </a:lnTo>
                    <a:lnTo>
                      <a:pt x="4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7" name="Freeform 193">
                <a:extLst>
                  <a:ext uri="{FF2B5EF4-FFF2-40B4-BE49-F238E27FC236}">
                    <a16:creationId xmlns:a16="http://schemas.microsoft.com/office/drawing/2014/main" id="{35FE9C03-130D-4B68-A651-633DE1383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868"/>
                <a:ext cx="4" cy="59"/>
              </a:xfrm>
              <a:custGeom>
                <a:avLst/>
                <a:gdLst>
                  <a:gd name="T0" fmla="*/ 0 w 4"/>
                  <a:gd name="T1" fmla="*/ 23 h 59"/>
                  <a:gd name="T2" fmla="*/ 4 w 4"/>
                  <a:gd name="T3" fmla="*/ 0 h 59"/>
                  <a:gd name="T4" fmla="*/ 4 w 4"/>
                  <a:gd name="T5" fmla="*/ 36 h 59"/>
                  <a:gd name="T6" fmla="*/ 0 w 4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0" y="23"/>
                    </a:moveTo>
                    <a:lnTo>
                      <a:pt x="4" y="0"/>
                    </a:lnTo>
                    <a:lnTo>
                      <a:pt x="4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8" name="Freeform 194">
                <a:extLst>
                  <a:ext uri="{FF2B5EF4-FFF2-40B4-BE49-F238E27FC236}">
                    <a16:creationId xmlns:a16="http://schemas.microsoft.com/office/drawing/2014/main" id="{FB874F2A-2AC4-4DCB-8060-5A5CBDD0C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868"/>
                <a:ext cx="51" cy="23"/>
              </a:xfrm>
              <a:custGeom>
                <a:avLst/>
                <a:gdLst>
                  <a:gd name="T0" fmla="*/ 0 w 51"/>
                  <a:gd name="T1" fmla="*/ 23 h 23"/>
                  <a:gd name="T2" fmla="*/ 47 w 51"/>
                  <a:gd name="T3" fmla="*/ 23 h 23"/>
                  <a:gd name="T4" fmla="*/ 51 w 51"/>
                  <a:gd name="T5" fmla="*/ 0 h 23"/>
                  <a:gd name="T6" fmla="*/ 6 w 51"/>
                  <a:gd name="T7" fmla="*/ 0 h 23"/>
                  <a:gd name="T8" fmla="*/ 0 w 51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3">
                    <a:moveTo>
                      <a:pt x="0" y="23"/>
                    </a:moveTo>
                    <a:lnTo>
                      <a:pt x="47" y="23"/>
                    </a:lnTo>
                    <a:lnTo>
                      <a:pt x="51" y="0"/>
                    </a:lnTo>
                    <a:lnTo>
                      <a:pt x="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9" name="Rectangle 195">
                <a:extLst>
                  <a:ext uri="{FF2B5EF4-FFF2-40B4-BE49-F238E27FC236}">
                    <a16:creationId xmlns:a16="http://schemas.microsoft.com/office/drawing/2014/main" id="{FA477B08-174D-4D42-A531-9AF8B69A9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0" name="Freeform 196">
                <a:extLst>
                  <a:ext uri="{FF2B5EF4-FFF2-40B4-BE49-F238E27FC236}">
                    <a16:creationId xmlns:a16="http://schemas.microsoft.com/office/drawing/2014/main" id="{A3FDEF40-F6BC-476F-9602-A84357E07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868"/>
                <a:ext cx="2" cy="59"/>
              </a:xfrm>
              <a:custGeom>
                <a:avLst/>
                <a:gdLst>
                  <a:gd name="T0" fmla="*/ 0 w 2"/>
                  <a:gd name="T1" fmla="*/ 23 h 59"/>
                  <a:gd name="T2" fmla="*/ 2 w 2"/>
                  <a:gd name="T3" fmla="*/ 0 h 59"/>
                  <a:gd name="T4" fmla="*/ 2 w 2"/>
                  <a:gd name="T5" fmla="*/ 36 h 59"/>
                  <a:gd name="T6" fmla="*/ 0 w 2"/>
                  <a:gd name="T7" fmla="*/ 59 h 59"/>
                  <a:gd name="T8" fmla="*/ 0 w 2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9">
                    <a:moveTo>
                      <a:pt x="0" y="23"/>
                    </a:moveTo>
                    <a:lnTo>
                      <a:pt x="2" y="0"/>
                    </a:lnTo>
                    <a:lnTo>
                      <a:pt x="2" y="36"/>
                    </a:lnTo>
                    <a:lnTo>
                      <a:pt x="0" y="5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1" name="Freeform 197">
                <a:extLst>
                  <a:ext uri="{FF2B5EF4-FFF2-40B4-BE49-F238E27FC236}">
                    <a16:creationId xmlns:a16="http://schemas.microsoft.com/office/drawing/2014/main" id="{E722F56B-A6A4-43B8-959D-CBACA8ABB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868"/>
                <a:ext cx="2" cy="59"/>
              </a:xfrm>
              <a:custGeom>
                <a:avLst/>
                <a:gdLst>
                  <a:gd name="T0" fmla="*/ 0 w 2"/>
                  <a:gd name="T1" fmla="*/ 23 h 59"/>
                  <a:gd name="T2" fmla="*/ 2 w 2"/>
                  <a:gd name="T3" fmla="*/ 0 h 59"/>
                  <a:gd name="T4" fmla="*/ 2 w 2"/>
                  <a:gd name="T5" fmla="*/ 36 h 59"/>
                  <a:gd name="T6" fmla="*/ 0 w 2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9">
                    <a:moveTo>
                      <a:pt x="0" y="23"/>
                    </a:moveTo>
                    <a:lnTo>
                      <a:pt x="2" y="0"/>
                    </a:lnTo>
                    <a:lnTo>
                      <a:pt x="2" y="36"/>
                    </a:lnTo>
                    <a:lnTo>
                      <a:pt x="0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2" name="Freeform 198">
                <a:extLst>
                  <a:ext uri="{FF2B5EF4-FFF2-40B4-BE49-F238E27FC236}">
                    <a16:creationId xmlns:a16="http://schemas.microsoft.com/office/drawing/2014/main" id="{9D52A829-D71C-4AA1-BE41-C9C9132F9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868"/>
                <a:ext cx="50" cy="23"/>
              </a:xfrm>
              <a:custGeom>
                <a:avLst/>
                <a:gdLst>
                  <a:gd name="T0" fmla="*/ 0 w 50"/>
                  <a:gd name="T1" fmla="*/ 23 h 23"/>
                  <a:gd name="T2" fmla="*/ 48 w 50"/>
                  <a:gd name="T3" fmla="*/ 23 h 23"/>
                  <a:gd name="T4" fmla="*/ 50 w 50"/>
                  <a:gd name="T5" fmla="*/ 0 h 23"/>
                  <a:gd name="T6" fmla="*/ 5 w 50"/>
                  <a:gd name="T7" fmla="*/ 0 h 23"/>
                  <a:gd name="T8" fmla="*/ 0 w 5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3">
                    <a:moveTo>
                      <a:pt x="0" y="23"/>
                    </a:moveTo>
                    <a:lnTo>
                      <a:pt x="48" y="23"/>
                    </a:lnTo>
                    <a:lnTo>
                      <a:pt x="50" y="0"/>
                    </a:lnTo>
                    <a:lnTo>
                      <a:pt x="5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3" name="Rectangle 199">
                <a:extLst>
                  <a:ext uri="{FF2B5EF4-FFF2-40B4-BE49-F238E27FC236}">
                    <a16:creationId xmlns:a16="http://schemas.microsoft.com/office/drawing/2014/main" id="{E47D2E8C-2678-4B4D-8AD2-4CD3B2249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89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4" name="Freeform 200">
                <a:extLst>
                  <a:ext uri="{FF2B5EF4-FFF2-40B4-BE49-F238E27FC236}">
                    <a16:creationId xmlns:a16="http://schemas.microsoft.com/office/drawing/2014/main" id="{770B0547-7539-4359-AB6F-A25E412BC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868"/>
                <a:ext cx="47" cy="23"/>
              </a:xfrm>
              <a:custGeom>
                <a:avLst/>
                <a:gdLst>
                  <a:gd name="T0" fmla="*/ 0 w 47"/>
                  <a:gd name="T1" fmla="*/ 23 h 23"/>
                  <a:gd name="T2" fmla="*/ 47 w 47"/>
                  <a:gd name="T3" fmla="*/ 23 h 23"/>
                  <a:gd name="T4" fmla="*/ 43 w 47"/>
                  <a:gd name="T5" fmla="*/ 0 h 23"/>
                  <a:gd name="T6" fmla="*/ 7 w 47"/>
                  <a:gd name="T7" fmla="*/ 0 h 23"/>
                  <a:gd name="T8" fmla="*/ 0 w 47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3">
                    <a:moveTo>
                      <a:pt x="0" y="23"/>
                    </a:moveTo>
                    <a:lnTo>
                      <a:pt x="47" y="23"/>
                    </a:lnTo>
                    <a:lnTo>
                      <a:pt x="43" y="0"/>
                    </a:lnTo>
                    <a:lnTo>
                      <a:pt x="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5" name="Rectangle 201">
                <a:extLst>
                  <a:ext uri="{FF2B5EF4-FFF2-40B4-BE49-F238E27FC236}">
                    <a16:creationId xmlns:a16="http://schemas.microsoft.com/office/drawing/2014/main" id="{1B208CB8-A35B-48B8-9A55-402B652AF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5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6" name="Freeform 202">
                <a:extLst>
                  <a:ext uri="{FF2B5EF4-FFF2-40B4-BE49-F238E27FC236}">
                    <a16:creationId xmlns:a16="http://schemas.microsoft.com/office/drawing/2014/main" id="{56E369F0-BD55-40A2-B2C8-09F7D371A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949"/>
                <a:ext cx="9" cy="68"/>
              </a:xfrm>
              <a:custGeom>
                <a:avLst/>
                <a:gdLst>
                  <a:gd name="T0" fmla="*/ 0 w 9"/>
                  <a:gd name="T1" fmla="*/ 32 h 68"/>
                  <a:gd name="T2" fmla="*/ 9 w 9"/>
                  <a:gd name="T3" fmla="*/ 0 h 68"/>
                  <a:gd name="T4" fmla="*/ 9 w 9"/>
                  <a:gd name="T5" fmla="*/ 45 h 68"/>
                  <a:gd name="T6" fmla="*/ 0 w 9"/>
                  <a:gd name="T7" fmla="*/ 68 h 68"/>
                  <a:gd name="T8" fmla="*/ 0 w 9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8">
                    <a:moveTo>
                      <a:pt x="0" y="32"/>
                    </a:moveTo>
                    <a:lnTo>
                      <a:pt x="9" y="0"/>
                    </a:lnTo>
                    <a:lnTo>
                      <a:pt x="9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7" name="Freeform 203">
                <a:extLst>
                  <a:ext uri="{FF2B5EF4-FFF2-40B4-BE49-F238E27FC236}">
                    <a16:creationId xmlns:a16="http://schemas.microsoft.com/office/drawing/2014/main" id="{AFDF835F-1D78-4B12-8D37-3F9B013B2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949"/>
                <a:ext cx="9" cy="68"/>
              </a:xfrm>
              <a:custGeom>
                <a:avLst/>
                <a:gdLst>
                  <a:gd name="T0" fmla="*/ 0 w 9"/>
                  <a:gd name="T1" fmla="*/ 32 h 68"/>
                  <a:gd name="T2" fmla="*/ 9 w 9"/>
                  <a:gd name="T3" fmla="*/ 0 h 68"/>
                  <a:gd name="T4" fmla="*/ 9 w 9"/>
                  <a:gd name="T5" fmla="*/ 45 h 68"/>
                  <a:gd name="T6" fmla="*/ 0 w 9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8">
                    <a:moveTo>
                      <a:pt x="0" y="32"/>
                    </a:moveTo>
                    <a:lnTo>
                      <a:pt x="9" y="0"/>
                    </a:lnTo>
                    <a:lnTo>
                      <a:pt x="9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8" name="Freeform 204">
                <a:extLst>
                  <a:ext uri="{FF2B5EF4-FFF2-40B4-BE49-F238E27FC236}">
                    <a16:creationId xmlns:a16="http://schemas.microsoft.com/office/drawing/2014/main" id="{FE28A294-F250-4A39-8B6E-A94025428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2949"/>
                <a:ext cx="56" cy="32"/>
              </a:xfrm>
              <a:custGeom>
                <a:avLst/>
                <a:gdLst>
                  <a:gd name="T0" fmla="*/ 0 w 56"/>
                  <a:gd name="T1" fmla="*/ 32 h 32"/>
                  <a:gd name="T2" fmla="*/ 47 w 56"/>
                  <a:gd name="T3" fmla="*/ 32 h 32"/>
                  <a:gd name="T4" fmla="*/ 56 w 56"/>
                  <a:gd name="T5" fmla="*/ 0 h 32"/>
                  <a:gd name="T6" fmla="*/ 11 w 56"/>
                  <a:gd name="T7" fmla="*/ 0 h 32"/>
                  <a:gd name="T8" fmla="*/ 0 w 56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6" y="0"/>
                    </a:lnTo>
                    <a:lnTo>
                      <a:pt x="11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9" name="Rectangle 205">
                <a:extLst>
                  <a:ext uri="{FF2B5EF4-FFF2-40B4-BE49-F238E27FC236}">
                    <a16:creationId xmlns:a16="http://schemas.microsoft.com/office/drawing/2014/main" id="{0A993395-4B02-4924-8A6E-F084D3F28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0" name="Freeform 206">
                <a:extLst>
                  <a:ext uri="{FF2B5EF4-FFF2-40B4-BE49-F238E27FC236}">
                    <a16:creationId xmlns:a16="http://schemas.microsoft.com/office/drawing/2014/main" id="{2FAE96BD-129C-4449-98C4-6444E476D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949"/>
                <a:ext cx="6" cy="68"/>
              </a:xfrm>
              <a:custGeom>
                <a:avLst/>
                <a:gdLst>
                  <a:gd name="T0" fmla="*/ 0 w 6"/>
                  <a:gd name="T1" fmla="*/ 32 h 68"/>
                  <a:gd name="T2" fmla="*/ 6 w 6"/>
                  <a:gd name="T3" fmla="*/ 0 h 68"/>
                  <a:gd name="T4" fmla="*/ 6 w 6"/>
                  <a:gd name="T5" fmla="*/ 45 h 68"/>
                  <a:gd name="T6" fmla="*/ 0 w 6"/>
                  <a:gd name="T7" fmla="*/ 68 h 68"/>
                  <a:gd name="T8" fmla="*/ 0 w 6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8">
                    <a:moveTo>
                      <a:pt x="0" y="32"/>
                    </a:moveTo>
                    <a:lnTo>
                      <a:pt x="6" y="0"/>
                    </a:lnTo>
                    <a:lnTo>
                      <a:pt x="6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1" name="Freeform 207">
                <a:extLst>
                  <a:ext uri="{FF2B5EF4-FFF2-40B4-BE49-F238E27FC236}">
                    <a16:creationId xmlns:a16="http://schemas.microsoft.com/office/drawing/2014/main" id="{50481E85-BF5C-49A4-A3B0-2EBB35866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949"/>
                <a:ext cx="6" cy="68"/>
              </a:xfrm>
              <a:custGeom>
                <a:avLst/>
                <a:gdLst>
                  <a:gd name="T0" fmla="*/ 0 w 6"/>
                  <a:gd name="T1" fmla="*/ 32 h 68"/>
                  <a:gd name="T2" fmla="*/ 6 w 6"/>
                  <a:gd name="T3" fmla="*/ 0 h 68"/>
                  <a:gd name="T4" fmla="*/ 6 w 6"/>
                  <a:gd name="T5" fmla="*/ 45 h 68"/>
                  <a:gd name="T6" fmla="*/ 0 w 6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8">
                    <a:moveTo>
                      <a:pt x="0" y="32"/>
                    </a:moveTo>
                    <a:lnTo>
                      <a:pt x="6" y="0"/>
                    </a:lnTo>
                    <a:lnTo>
                      <a:pt x="6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2" name="Freeform 208">
                <a:extLst>
                  <a:ext uri="{FF2B5EF4-FFF2-40B4-BE49-F238E27FC236}">
                    <a16:creationId xmlns:a16="http://schemas.microsoft.com/office/drawing/2014/main" id="{ABE80349-4661-4CB6-8A34-706308B51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2949"/>
                <a:ext cx="54" cy="32"/>
              </a:xfrm>
              <a:custGeom>
                <a:avLst/>
                <a:gdLst>
                  <a:gd name="T0" fmla="*/ 0 w 54"/>
                  <a:gd name="T1" fmla="*/ 32 h 32"/>
                  <a:gd name="T2" fmla="*/ 48 w 54"/>
                  <a:gd name="T3" fmla="*/ 32 h 32"/>
                  <a:gd name="T4" fmla="*/ 54 w 54"/>
                  <a:gd name="T5" fmla="*/ 0 h 32"/>
                  <a:gd name="T6" fmla="*/ 12 w 54"/>
                  <a:gd name="T7" fmla="*/ 0 h 32"/>
                  <a:gd name="T8" fmla="*/ 0 w 5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0" y="32"/>
                    </a:moveTo>
                    <a:lnTo>
                      <a:pt x="48" y="32"/>
                    </a:lnTo>
                    <a:lnTo>
                      <a:pt x="54" y="0"/>
                    </a:lnTo>
                    <a:lnTo>
                      <a:pt x="12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3" name="Rectangle 209">
                <a:extLst>
                  <a:ext uri="{FF2B5EF4-FFF2-40B4-BE49-F238E27FC236}">
                    <a16:creationId xmlns:a16="http://schemas.microsoft.com/office/drawing/2014/main" id="{E8112D49-D6AB-4BFF-93EC-36CB4C5AC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98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4" name="Freeform 210">
                <a:extLst>
                  <a:ext uri="{FF2B5EF4-FFF2-40B4-BE49-F238E27FC236}">
                    <a16:creationId xmlns:a16="http://schemas.microsoft.com/office/drawing/2014/main" id="{815DD0BF-078F-47F0-BD1B-F7F07D7BA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949"/>
                <a:ext cx="9" cy="68"/>
              </a:xfrm>
              <a:custGeom>
                <a:avLst/>
                <a:gdLst>
                  <a:gd name="T0" fmla="*/ 0 w 9"/>
                  <a:gd name="T1" fmla="*/ 32 h 68"/>
                  <a:gd name="T2" fmla="*/ 9 w 9"/>
                  <a:gd name="T3" fmla="*/ 0 h 68"/>
                  <a:gd name="T4" fmla="*/ 9 w 9"/>
                  <a:gd name="T5" fmla="*/ 45 h 68"/>
                  <a:gd name="T6" fmla="*/ 0 w 9"/>
                  <a:gd name="T7" fmla="*/ 68 h 68"/>
                  <a:gd name="T8" fmla="*/ 0 w 9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8">
                    <a:moveTo>
                      <a:pt x="0" y="32"/>
                    </a:moveTo>
                    <a:lnTo>
                      <a:pt x="9" y="0"/>
                    </a:lnTo>
                    <a:lnTo>
                      <a:pt x="9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5" name="Freeform 211">
                <a:extLst>
                  <a:ext uri="{FF2B5EF4-FFF2-40B4-BE49-F238E27FC236}">
                    <a16:creationId xmlns:a16="http://schemas.microsoft.com/office/drawing/2014/main" id="{9C9BE722-9E7C-4529-8E5A-CEA9E81FE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949"/>
                <a:ext cx="9" cy="68"/>
              </a:xfrm>
              <a:custGeom>
                <a:avLst/>
                <a:gdLst>
                  <a:gd name="T0" fmla="*/ 0 w 9"/>
                  <a:gd name="T1" fmla="*/ 32 h 68"/>
                  <a:gd name="T2" fmla="*/ 9 w 9"/>
                  <a:gd name="T3" fmla="*/ 0 h 68"/>
                  <a:gd name="T4" fmla="*/ 9 w 9"/>
                  <a:gd name="T5" fmla="*/ 45 h 68"/>
                  <a:gd name="T6" fmla="*/ 0 w 9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8">
                    <a:moveTo>
                      <a:pt x="0" y="32"/>
                    </a:moveTo>
                    <a:lnTo>
                      <a:pt x="9" y="0"/>
                    </a:lnTo>
                    <a:lnTo>
                      <a:pt x="9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6" name="Freeform 212">
                <a:extLst>
                  <a:ext uri="{FF2B5EF4-FFF2-40B4-BE49-F238E27FC236}">
                    <a16:creationId xmlns:a16="http://schemas.microsoft.com/office/drawing/2014/main" id="{EEE81958-37DC-4A65-9F51-439E60C70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949"/>
                <a:ext cx="56" cy="32"/>
              </a:xfrm>
              <a:custGeom>
                <a:avLst/>
                <a:gdLst>
                  <a:gd name="T0" fmla="*/ 0 w 56"/>
                  <a:gd name="T1" fmla="*/ 32 h 32"/>
                  <a:gd name="T2" fmla="*/ 47 w 56"/>
                  <a:gd name="T3" fmla="*/ 32 h 32"/>
                  <a:gd name="T4" fmla="*/ 56 w 56"/>
                  <a:gd name="T5" fmla="*/ 0 h 32"/>
                  <a:gd name="T6" fmla="*/ 11 w 56"/>
                  <a:gd name="T7" fmla="*/ 0 h 32"/>
                  <a:gd name="T8" fmla="*/ 0 w 56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6" y="0"/>
                    </a:lnTo>
                    <a:lnTo>
                      <a:pt x="11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7" name="Rectangle 213">
                <a:extLst>
                  <a:ext uri="{FF2B5EF4-FFF2-40B4-BE49-F238E27FC236}">
                    <a16:creationId xmlns:a16="http://schemas.microsoft.com/office/drawing/2014/main" id="{A6145578-BA19-472A-8466-A1EAAFC82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8" name="Freeform 214">
                <a:extLst>
                  <a:ext uri="{FF2B5EF4-FFF2-40B4-BE49-F238E27FC236}">
                    <a16:creationId xmlns:a16="http://schemas.microsoft.com/office/drawing/2014/main" id="{8478A414-4EAE-41B9-801D-9982202AB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9" name="Freeform 215">
                <a:extLst>
                  <a:ext uri="{FF2B5EF4-FFF2-40B4-BE49-F238E27FC236}">
                    <a16:creationId xmlns:a16="http://schemas.microsoft.com/office/drawing/2014/main" id="{0D109541-C0BB-4B11-8DC1-DE7CCA33E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0" name="Freeform 216">
                <a:extLst>
                  <a:ext uri="{FF2B5EF4-FFF2-40B4-BE49-F238E27FC236}">
                    <a16:creationId xmlns:a16="http://schemas.microsoft.com/office/drawing/2014/main" id="{2E7DB86A-344E-456D-BB3D-98135C44C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7 w 52"/>
                  <a:gd name="T3" fmla="*/ 32 h 32"/>
                  <a:gd name="T4" fmla="*/ 52 w 52"/>
                  <a:gd name="T5" fmla="*/ 0 h 32"/>
                  <a:gd name="T6" fmla="*/ 9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1" name="Rectangle 217">
                <a:extLst>
                  <a:ext uri="{FF2B5EF4-FFF2-40B4-BE49-F238E27FC236}">
                    <a16:creationId xmlns:a16="http://schemas.microsoft.com/office/drawing/2014/main" id="{31EB52F1-2E58-4BF2-AFBA-BF1DBA3B9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3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2" name="Freeform 218">
                <a:extLst>
                  <a:ext uri="{FF2B5EF4-FFF2-40B4-BE49-F238E27FC236}">
                    <a16:creationId xmlns:a16="http://schemas.microsoft.com/office/drawing/2014/main" id="{0E64AA3E-D370-4F31-91C7-ED3324013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949"/>
                <a:ext cx="6" cy="68"/>
              </a:xfrm>
              <a:custGeom>
                <a:avLst/>
                <a:gdLst>
                  <a:gd name="T0" fmla="*/ 0 w 6"/>
                  <a:gd name="T1" fmla="*/ 32 h 68"/>
                  <a:gd name="T2" fmla="*/ 6 w 6"/>
                  <a:gd name="T3" fmla="*/ 0 h 68"/>
                  <a:gd name="T4" fmla="*/ 6 w 6"/>
                  <a:gd name="T5" fmla="*/ 45 h 68"/>
                  <a:gd name="T6" fmla="*/ 0 w 6"/>
                  <a:gd name="T7" fmla="*/ 68 h 68"/>
                  <a:gd name="T8" fmla="*/ 0 w 6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8">
                    <a:moveTo>
                      <a:pt x="0" y="32"/>
                    </a:moveTo>
                    <a:lnTo>
                      <a:pt x="6" y="0"/>
                    </a:lnTo>
                    <a:lnTo>
                      <a:pt x="6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3" name="Freeform 219">
                <a:extLst>
                  <a:ext uri="{FF2B5EF4-FFF2-40B4-BE49-F238E27FC236}">
                    <a16:creationId xmlns:a16="http://schemas.microsoft.com/office/drawing/2014/main" id="{CB1A9D1D-4FB3-4EDC-91F1-7F2A468B0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949"/>
                <a:ext cx="6" cy="68"/>
              </a:xfrm>
              <a:custGeom>
                <a:avLst/>
                <a:gdLst>
                  <a:gd name="T0" fmla="*/ 0 w 6"/>
                  <a:gd name="T1" fmla="*/ 32 h 68"/>
                  <a:gd name="T2" fmla="*/ 6 w 6"/>
                  <a:gd name="T3" fmla="*/ 0 h 68"/>
                  <a:gd name="T4" fmla="*/ 6 w 6"/>
                  <a:gd name="T5" fmla="*/ 45 h 68"/>
                  <a:gd name="T6" fmla="*/ 0 w 6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8">
                    <a:moveTo>
                      <a:pt x="0" y="32"/>
                    </a:moveTo>
                    <a:lnTo>
                      <a:pt x="6" y="0"/>
                    </a:lnTo>
                    <a:lnTo>
                      <a:pt x="6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4" name="Freeform 220">
                <a:extLst>
                  <a:ext uri="{FF2B5EF4-FFF2-40B4-BE49-F238E27FC236}">
                    <a16:creationId xmlns:a16="http://schemas.microsoft.com/office/drawing/2014/main" id="{40DA763C-C116-462F-BE13-F9C4E324C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949"/>
                <a:ext cx="54" cy="32"/>
              </a:xfrm>
              <a:custGeom>
                <a:avLst/>
                <a:gdLst>
                  <a:gd name="T0" fmla="*/ 0 w 54"/>
                  <a:gd name="T1" fmla="*/ 32 h 32"/>
                  <a:gd name="T2" fmla="*/ 48 w 54"/>
                  <a:gd name="T3" fmla="*/ 32 h 32"/>
                  <a:gd name="T4" fmla="*/ 54 w 54"/>
                  <a:gd name="T5" fmla="*/ 0 h 32"/>
                  <a:gd name="T6" fmla="*/ 12 w 54"/>
                  <a:gd name="T7" fmla="*/ 0 h 32"/>
                  <a:gd name="T8" fmla="*/ 0 w 5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0" y="32"/>
                    </a:moveTo>
                    <a:lnTo>
                      <a:pt x="48" y="32"/>
                    </a:lnTo>
                    <a:lnTo>
                      <a:pt x="54" y="0"/>
                    </a:lnTo>
                    <a:lnTo>
                      <a:pt x="12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5" name="Rectangle 221">
                <a:extLst>
                  <a:ext uri="{FF2B5EF4-FFF2-40B4-BE49-F238E27FC236}">
                    <a16:creationId xmlns:a16="http://schemas.microsoft.com/office/drawing/2014/main" id="{9B2E1CC6-2421-404E-9A50-881D8EE07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1" y="298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6" name="Freeform 222">
                <a:extLst>
                  <a:ext uri="{FF2B5EF4-FFF2-40B4-BE49-F238E27FC236}">
                    <a16:creationId xmlns:a16="http://schemas.microsoft.com/office/drawing/2014/main" id="{1398F636-A38B-4F5F-B4AB-0B39CF250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7" name="Freeform 223">
                <a:extLst>
                  <a:ext uri="{FF2B5EF4-FFF2-40B4-BE49-F238E27FC236}">
                    <a16:creationId xmlns:a16="http://schemas.microsoft.com/office/drawing/2014/main" id="{6F3CAB8A-5F51-4D45-AEC0-7C150C1DE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8" name="Freeform 224">
                <a:extLst>
                  <a:ext uri="{FF2B5EF4-FFF2-40B4-BE49-F238E27FC236}">
                    <a16:creationId xmlns:a16="http://schemas.microsoft.com/office/drawing/2014/main" id="{3A06F4F4-30AB-4776-8CB0-30E2DD954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7 w 52"/>
                  <a:gd name="T3" fmla="*/ 32 h 32"/>
                  <a:gd name="T4" fmla="*/ 52 w 52"/>
                  <a:gd name="T5" fmla="*/ 0 h 32"/>
                  <a:gd name="T6" fmla="*/ 9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9" name="Rectangle 225">
                <a:extLst>
                  <a:ext uri="{FF2B5EF4-FFF2-40B4-BE49-F238E27FC236}">
                    <a16:creationId xmlns:a16="http://schemas.microsoft.com/office/drawing/2014/main" id="{FDC4BE7F-BB8C-45B6-80C8-3C117224D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0" name="Freeform 226">
                <a:extLst>
                  <a:ext uri="{FF2B5EF4-FFF2-40B4-BE49-F238E27FC236}">
                    <a16:creationId xmlns:a16="http://schemas.microsoft.com/office/drawing/2014/main" id="{93F832FC-54EF-4B7F-84ED-8ED33AF95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1" name="Freeform 227">
                <a:extLst>
                  <a:ext uri="{FF2B5EF4-FFF2-40B4-BE49-F238E27FC236}">
                    <a16:creationId xmlns:a16="http://schemas.microsoft.com/office/drawing/2014/main" id="{7B3927FB-9731-429D-AD22-0CC5D4D9B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2" name="Freeform 228">
                <a:extLst>
                  <a:ext uri="{FF2B5EF4-FFF2-40B4-BE49-F238E27FC236}">
                    <a16:creationId xmlns:a16="http://schemas.microsoft.com/office/drawing/2014/main" id="{E8406DDD-0C37-4595-8F57-390C0291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7 w 52"/>
                  <a:gd name="T3" fmla="*/ 32 h 32"/>
                  <a:gd name="T4" fmla="*/ 52 w 52"/>
                  <a:gd name="T5" fmla="*/ 0 h 32"/>
                  <a:gd name="T6" fmla="*/ 9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3" name="Rectangle 229">
                <a:extLst>
                  <a:ext uri="{FF2B5EF4-FFF2-40B4-BE49-F238E27FC236}">
                    <a16:creationId xmlns:a16="http://schemas.microsoft.com/office/drawing/2014/main" id="{1A4661B0-3C21-4EF9-8AFE-6401303E6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4" name="Freeform 230">
                <a:extLst>
                  <a:ext uri="{FF2B5EF4-FFF2-40B4-BE49-F238E27FC236}">
                    <a16:creationId xmlns:a16="http://schemas.microsoft.com/office/drawing/2014/main" id="{ED7B64DD-3A42-420A-825C-053F18FE9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5" name="Freeform 231">
                <a:extLst>
                  <a:ext uri="{FF2B5EF4-FFF2-40B4-BE49-F238E27FC236}">
                    <a16:creationId xmlns:a16="http://schemas.microsoft.com/office/drawing/2014/main" id="{C5083679-570F-4F66-9FE1-4CF7F373C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6" name="Freeform 232">
                <a:extLst>
                  <a:ext uri="{FF2B5EF4-FFF2-40B4-BE49-F238E27FC236}">
                    <a16:creationId xmlns:a16="http://schemas.microsoft.com/office/drawing/2014/main" id="{260135B6-DED9-474C-8192-AE6279B67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7 w 52"/>
                  <a:gd name="T3" fmla="*/ 32 h 32"/>
                  <a:gd name="T4" fmla="*/ 52 w 52"/>
                  <a:gd name="T5" fmla="*/ 0 h 32"/>
                  <a:gd name="T6" fmla="*/ 7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2" y="0"/>
                    </a:lnTo>
                    <a:lnTo>
                      <a:pt x="7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7" name="Rectangle 233">
                <a:extLst>
                  <a:ext uri="{FF2B5EF4-FFF2-40B4-BE49-F238E27FC236}">
                    <a16:creationId xmlns:a16="http://schemas.microsoft.com/office/drawing/2014/main" id="{384C2136-F287-4512-AB0A-B9B2EFAE8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6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8" name="Freeform 234">
                <a:extLst>
                  <a:ext uri="{FF2B5EF4-FFF2-40B4-BE49-F238E27FC236}">
                    <a16:creationId xmlns:a16="http://schemas.microsoft.com/office/drawing/2014/main" id="{B9666BD8-9284-4978-82F4-16BC89C4E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949"/>
                <a:ext cx="4" cy="68"/>
              </a:xfrm>
              <a:custGeom>
                <a:avLst/>
                <a:gdLst>
                  <a:gd name="T0" fmla="*/ 0 w 4"/>
                  <a:gd name="T1" fmla="*/ 32 h 68"/>
                  <a:gd name="T2" fmla="*/ 4 w 4"/>
                  <a:gd name="T3" fmla="*/ 0 h 68"/>
                  <a:gd name="T4" fmla="*/ 4 w 4"/>
                  <a:gd name="T5" fmla="*/ 45 h 68"/>
                  <a:gd name="T6" fmla="*/ 0 w 4"/>
                  <a:gd name="T7" fmla="*/ 68 h 68"/>
                  <a:gd name="T8" fmla="*/ 0 w 4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0" y="32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9" name="Freeform 235">
                <a:extLst>
                  <a:ext uri="{FF2B5EF4-FFF2-40B4-BE49-F238E27FC236}">
                    <a16:creationId xmlns:a16="http://schemas.microsoft.com/office/drawing/2014/main" id="{6584DFB8-94EE-4270-A6A2-BFA698517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949"/>
                <a:ext cx="4" cy="68"/>
              </a:xfrm>
              <a:custGeom>
                <a:avLst/>
                <a:gdLst>
                  <a:gd name="T0" fmla="*/ 0 w 4"/>
                  <a:gd name="T1" fmla="*/ 32 h 68"/>
                  <a:gd name="T2" fmla="*/ 4 w 4"/>
                  <a:gd name="T3" fmla="*/ 0 h 68"/>
                  <a:gd name="T4" fmla="*/ 4 w 4"/>
                  <a:gd name="T5" fmla="*/ 45 h 68"/>
                  <a:gd name="T6" fmla="*/ 0 w 4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8">
                    <a:moveTo>
                      <a:pt x="0" y="32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0" name="Freeform 236">
                <a:extLst>
                  <a:ext uri="{FF2B5EF4-FFF2-40B4-BE49-F238E27FC236}">
                    <a16:creationId xmlns:a16="http://schemas.microsoft.com/office/drawing/2014/main" id="{FC10F9CB-F3B7-4562-847A-2031C25CC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8 w 52"/>
                  <a:gd name="T3" fmla="*/ 32 h 32"/>
                  <a:gd name="T4" fmla="*/ 52 w 52"/>
                  <a:gd name="T5" fmla="*/ 0 h 32"/>
                  <a:gd name="T6" fmla="*/ 9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8" y="32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1" name="Rectangle 237">
                <a:extLst>
                  <a:ext uri="{FF2B5EF4-FFF2-40B4-BE49-F238E27FC236}">
                    <a16:creationId xmlns:a16="http://schemas.microsoft.com/office/drawing/2014/main" id="{AAD3BF44-6F43-41C9-87A6-7D72244E3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298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2" name="Freeform 238">
                <a:extLst>
                  <a:ext uri="{FF2B5EF4-FFF2-40B4-BE49-F238E27FC236}">
                    <a16:creationId xmlns:a16="http://schemas.microsoft.com/office/drawing/2014/main" id="{74D88108-58F1-4F92-84C8-DDE36096C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3" name="Freeform 239">
                <a:extLst>
                  <a:ext uri="{FF2B5EF4-FFF2-40B4-BE49-F238E27FC236}">
                    <a16:creationId xmlns:a16="http://schemas.microsoft.com/office/drawing/2014/main" id="{42D63D42-6966-485E-B666-AB51473AC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949"/>
                <a:ext cx="5" cy="68"/>
              </a:xfrm>
              <a:custGeom>
                <a:avLst/>
                <a:gdLst>
                  <a:gd name="T0" fmla="*/ 0 w 5"/>
                  <a:gd name="T1" fmla="*/ 32 h 68"/>
                  <a:gd name="T2" fmla="*/ 5 w 5"/>
                  <a:gd name="T3" fmla="*/ 0 h 68"/>
                  <a:gd name="T4" fmla="*/ 5 w 5"/>
                  <a:gd name="T5" fmla="*/ 45 h 68"/>
                  <a:gd name="T6" fmla="*/ 0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0" y="32"/>
                    </a:moveTo>
                    <a:lnTo>
                      <a:pt x="5" y="0"/>
                    </a:lnTo>
                    <a:lnTo>
                      <a:pt x="5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4" name="Freeform 240">
                <a:extLst>
                  <a:ext uri="{FF2B5EF4-FFF2-40B4-BE49-F238E27FC236}">
                    <a16:creationId xmlns:a16="http://schemas.microsoft.com/office/drawing/2014/main" id="{969F3A6F-8B02-4C09-9159-36CB1BC03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949"/>
                <a:ext cx="52" cy="32"/>
              </a:xfrm>
              <a:custGeom>
                <a:avLst/>
                <a:gdLst>
                  <a:gd name="T0" fmla="*/ 0 w 52"/>
                  <a:gd name="T1" fmla="*/ 32 h 32"/>
                  <a:gd name="T2" fmla="*/ 47 w 52"/>
                  <a:gd name="T3" fmla="*/ 32 h 32"/>
                  <a:gd name="T4" fmla="*/ 52 w 52"/>
                  <a:gd name="T5" fmla="*/ 0 h 32"/>
                  <a:gd name="T6" fmla="*/ 7 w 52"/>
                  <a:gd name="T7" fmla="*/ 0 h 32"/>
                  <a:gd name="T8" fmla="*/ 0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2" y="0"/>
                    </a:lnTo>
                    <a:lnTo>
                      <a:pt x="7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5" name="Rectangle 241">
                <a:extLst>
                  <a:ext uri="{FF2B5EF4-FFF2-40B4-BE49-F238E27FC236}">
                    <a16:creationId xmlns:a16="http://schemas.microsoft.com/office/drawing/2014/main" id="{8773A7A4-6953-488D-B684-F2AA85516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6" name="Freeform 242">
                <a:extLst>
                  <a:ext uri="{FF2B5EF4-FFF2-40B4-BE49-F238E27FC236}">
                    <a16:creationId xmlns:a16="http://schemas.microsoft.com/office/drawing/2014/main" id="{CB8AED1E-AD98-4C13-9EB6-DDCBEF3F7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949"/>
                <a:ext cx="4" cy="68"/>
              </a:xfrm>
              <a:custGeom>
                <a:avLst/>
                <a:gdLst>
                  <a:gd name="T0" fmla="*/ 0 w 4"/>
                  <a:gd name="T1" fmla="*/ 32 h 68"/>
                  <a:gd name="T2" fmla="*/ 4 w 4"/>
                  <a:gd name="T3" fmla="*/ 0 h 68"/>
                  <a:gd name="T4" fmla="*/ 4 w 4"/>
                  <a:gd name="T5" fmla="*/ 45 h 68"/>
                  <a:gd name="T6" fmla="*/ 0 w 4"/>
                  <a:gd name="T7" fmla="*/ 68 h 68"/>
                  <a:gd name="T8" fmla="*/ 0 w 4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0" y="32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7" name="Freeform 243">
                <a:extLst>
                  <a:ext uri="{FF2B5EF4-FFF2-40B4-BE49-F238E27FC236}">
                    <a16:creationId xmlns:a16="http://schemas.microsoft.com/office/drawing/2014/main" id="{345B0ECB-6D65-4562-9EFA-D0D1C33E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949"/>
                <a:ext cx="4" cy="68"/>
              </a:xfrm>
              <a:custGeom>
                <a:avLst/>
                <a:gdLst>
                  <a:gd name="T0" fmla="*/ 0 w 4"/>
                  <a:gd name="T1" fmla="*/ 32 h 68"/>
                  <a:gd name="T2" fmla="*/ 4 w 4"/>
                  <a:gd name="T3" fmla="*/ 0 h 68"/>
                  <a:gd name="T4" fmla="*/ 4 w 4"/>
                  <a:gd name="T5" fmla="*/ 45 h 68"/>
                  <a:gd name="T6" fmla="*/ 0 w 4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8">
                    <a:moveTo>
                      <a:pt x="0" y="32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8" name="Freeform 244">
                <a:extLst>
                  <a:ext uri="{FF2B5EF4-FFF2-40B4-BE49-F238E27FC236}">
                    <a16:creationId xmlns:a16="http://schemas.microsoft.com/office/drawing/2014/main" id="{297973EB-4153-4E54-AC95-E61BBFECD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949"/>
                <a:ext cx="51" cy="32"/>
              </a:xfrm>
              <a:custGeom>
                <a:avLst/>
                <a:gdLst>
                  <a:gd name="T0" fmla="*/ 0 w 51"/>
                  <a:gd name="T1" fmla="*/ 32 h 32"/>
                  <a:gd name="T2" fmla="*/ 47 w 51"/>
                  <a:gd name="T3" fmla="*/ 32 h 32"/>
                  <a:gd name="T4" fmla="*/ 51 w 51"/>
                  <a:gd name="T5" fmla="*/ 0 h 32"/>
                  <a:gd name="T6" fmla="*/ 6 w 51"/>
                  <a:gd name="T7" fmla="*/ 0 h 32"/>
                  <a:gd name="T8" fmla="*/ 0 w 51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47" y="32"/>
                    </a:lnTo>
                    <a:lnTo>
                      <a:pt x="51" y="0"/>
                    </a:lnTo>
                    <a:lnTo>
                      <a:pt x="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9" name="Rectangle 245">
                <a:extLst>
                  <a:ext uri="{FF2B5EF4-FFF2-40B4-BE49-F238E27FC236}">
                    <a16:creationId xmlns:a16="http://schemas.microsoft.com/office/drawing/2014/main" id="{4305FE51-23A0-46FC-9975-B7BF123FF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4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10" name="Freeform 246">
                <a:extLst>
                  <a:ext uri="{FF2B5EF4-FFF2-40B4-BE49-F238E27FC236}">
                    <a16:creationId xmlns:a16="http://schemas.microsoft.com/office/drawing/2014/main" id="{3AFB2F67-8F73-4EE8-B07A-DF7BEC595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949"/>
                <a:ext cx="2" cy="68"/>
              </a:xfrm>
              <a:custGeom>
                <a:avLst/>
                <a:gdLst>
                  <a:gd name="T0" fmla="*/ 0 w 2"/>
                  <a:gd name="T1" fmla="*/ 32 h 68"/>
                  <a:gd name="T2" fmla="*/ 2 w 2"/>
                  <a:gd name="T3" fmla="*/ 0 h 68"/>
                  <a:gd name="T4" fmla="*/ 2 w 2"/>
                  <a:gd name="T5" fmla="*/ 45 h 68"/>
                  <a:gd name="T6" fmla="*/ 0 w 2"/>
                  <a:gd name="T7" fmla="*/ 68 h 68"/>
                  <a:gd name="T8" fmla="*/ 0 w 2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68">
                    <a:moveTo>
                      <a:pt x="0" y="32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6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1" name="Freeform 247">
                <a:extLst>
                  <a:ext uri="{FF2B5EF4-FFF2-40B4-BE49-F238E27FC236}">
                    <a16:creationId xmlns:a16="http://schemas.microsoft.com/office/drawing/2014/main" id="{B455E2BD-3EED-48F2-A007-3F71BEFBC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949"/>
                <a:ext cx="2" cy="68"/>
              </a:xfrm>
              <a:custGeom>
                <a:avLst/>
                <a:gdLst>
                  <a:gd name="T0" fmla="*/ 0 w 2"/>
                  <a:gd name="T1" fmla="*/ 32 h 68"/>
                  <a:gd name="T2" fmla="*/ 2 w 2"/>
                  <a:gd name="T3" fmla="*/ 0 h 68"/>
                  <a:gd name="T4" fmla="*/ 2 w 2"/>
                  <a:gd name="T5" fmla="*/ 45 h 68"/>
                  <a:gd name="T6" fmla="*/ 0 w 2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8">
                    <a:moveTo>
                      <a:pt x="0" y="32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2" name="Freeform 248">
                <a:extLst>
                  <a:ext uri="{FF2B5EF4-FFF2-40B4-BE49-F238E27FC236}">
                    <a16:creationId xmlns:a16="http://schemas.microsoft.com/office/drawing/2014/main" id="{550E1920-A171-4B6D-82BD-9CC069577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949"/>
                <a:ext cx="49" cy="32"/>
              </a:xfrm>
              <a:custGeom>
                <a:avLst/>
                <a:gdLst>
                  <a:gd name="T0" fmla="*/ 0 w 49"/>
                  <a:gd name="T1" fmla="*/ 32 h 32"/>
                  <a:gd name="T2" fmla="*/ 47 w 49"/>
                  <a:gd name="T3" fmla="*/ 32 h 32"/>
                  <a:gd name="T4" fmla="*/ 49 w 49"/>
                  <a:gd name="T5" fmla="*/ 0 h 32"/>
                  <a:gd name="T6" fmla="*/ 4 w 49"/>
                  <a:gd name="T7" fmla="*/ 0 h 32"/>
                  <a:gd name="T8" fmla="*/ 0 w 49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2">
                    <a:moveTo>
                      <a:pt x="0" y="32"/>
                    </a:moveTo>
                    <a:lnTo>
                      <a:pt x="47" y="32"/>
                    </a:lnTo>
                    <a:lnTo>
                      <a:pt x="49" y="0"/>
                    </a:lnTo>
                    <a:lnTo>
                      <a:pt x="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3" name="Rectangle 249">
                <a:extLst>
                  <a:ext uri="{FF2B5EF4-FFF2-40B4-BE49-F238E27FC236}">
                    <a16:creationId xmlns:a16="http://schemas.microsoft.com/office/drawing/2014/main" id="{B073F31A-0FA9-4D15-98ED-A954AC47E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14" name="Rectangle 250">
                <a:extLst>
                  <a:ext uri="{FF2B5EF4-FFF2-40B4-BE49-F238E27FC236}">
                    <a16:creationId xmlns:a16="http://schemas.microsoft.com/office/drawing/2014/main" id="{A7DAA50C-35E5-4CFB-A7BD-9438D33BF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2949"/>
                <a:ext cx="45" cy="32"/>
              </a:xfrm>
              <a:prstGeom prst="rect">
                <a:avLst/>
              </a:prstGeom>
              <a:solidFill>
                <a:srgbClr val="F0F0F0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15" name="Rectangle 251">
                <a:extLst>
                  <a:ext uri="{FF2B5EF4-FFF2-40B4-BE49-F238E27FC236}">
                    <a16:creationId xmlns:a16="http://schemas.microsoft.com/office/drawing/2014/main" id="{4E6EFF27-854D-424D-80F1-5CF6BF9E1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298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16" name="Freeform 252">
                <a:extLst>
                  <a:ext uri="{FF2B5EF4-FFF2-40B4-BE49-F238E27FC236}">
                    <a16:creationId xmlns:a16="http://schemas.microsoft.com/office/drawing/2014/main" id="{DA2D3FD9-A6EF-4BD3-AB29-972ABF5C8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868"/>
                <a:ext cx="9" cy="59"/>
              </a:xfrm>
              <a:custGeom>
                <a:avLst/>
                <a:gdLst>
                  <a:gd name="T0" fmla="*/ 9 w 9"/>
                  <a:gd name="T1" fmla="*/ 23 h 59"/>
                  <a:gd name="T2" fmla="*/ 0 w 9"/>
                  <a:gd name="T3" fmla="*/ 0 h 59"/>
                  <a:gd name="T4" fmla="*/ 0 w 9"/>
                  <a:gd name="T5" fmla="*/ 36 h 59"/>
                  <a:gd name="T6" fmla="*/ 9 w 9"/>
                  <a:gd name="T7" fmla="*/ 59 h 59"/>
                  <a:gd name="T8" fmla="*/ 9 w 9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9">
                    <a:moveTo>
                      <a:pt x="9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9" y="59"/>
                    </a:lnTo>
                    <a:lnTo>
                      <a:pt x="9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7" name="Freeform 253">
                <a:extLst>
                  <a:ext uri="{FF2B5EF4-FFF2-40B4-BE49-F238E27FC236}">
                    <a16:creationId xmlns:a16="http://schemas.microsoft.com/office/drawing/2014/main" id="{6B872747-4785-4757-A2BD-26C2AE842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868"/>
                <a:ext cx="9" cy="59"/>
              </a:xfrm>
              <a:custGeom>
                <a:avLst/>
                <a:gdLst>
                  <a:gd name="T0" fmla="*/ 9 w 9"/>
                  <a:gd name="T1" fmla="*/ 23 h 59"/>
                  <a:gd name="T2" fmla="*/ 0 w 9"/>
                  <a:gd name="T3" fmla="*/ 0 h 59"/>
                  <a:gd name="T4" fmla="*/ 0 w 9"/>
                  <a:gd name="T5" fmla="*/ 36 h 59"/>
                  <a:gd name="T6" fmla="*/ 9 w 9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9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9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8" name="Freeform 254">
                <a:extLst>
                  <a:ext uri="{FF2B5EF4-FFF2-40B4-BE49-F238E27FC236}">
                    <a16:creationId xmlns:a16="http://schemas.microsoft.com/office/drawing/2014/main" id="{34C9C0A4-28FA-451F-9C81-1F7E42B1B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868"/>
                <a:ext cx="54" cy="23"/>
              </a:xfrm>
              <a:custGeom>
                <a:avLst/>
                <a:gdLst>
                  <a:gd name="T0" fmla="*/ 54 w 54"/>
                  <a:gd name="T1" fmla="*/ 23 h 23"/>
                  <a:gd name="T2" fmla="*/ 9 w 54"/>
                  <a:gd name="T3" fmla="*/ 23 h 23"/>
                  <a:gd name="T4" fmla="*/ 0 w 54"/>
                  <a:gd name="T5" fmla="*/ 0 h 23"/>
                  <a:gd name="T6" fmla="*/ 43 w 54"/>
                  <a:gd name="T7" fmla="*/ 0 h 23"/>
                  <a:gd name="T8" fmla="*/ 54 w 5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54" y="23"/>
                    </a:moveTo>
                    <a:lnTo>
                      <a:pt x="9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4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9" name="Rectangle 255">
                <a:extLst>
                  <a:ext uri="{FF2B5EF4-FFF2-40B4-BE49-F238E27FC236}">
                    <a16:creationId xmlns:a16="http://schemas.microsoft.com/office/drawing/2014/main" id="{134A9147-8B31-4D26-8219-13E1F3BC4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9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20" name="Freeform 256">
                <a:extLst>
                  <a:ext uri="{FF2B5EF4-FFF2-40B4-BE49-F238E27FC236}">
                    <a16:creationId xmlns:a16="http://schemas.microsoft.com/office/drawing/2014/main" id="{A67E13EA-1768-4336-8FBF-DE6B352D2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868"/>
                <a:ext cx="7" cy="59"/>
              </a:xfrm>
              <a:custGeom>
                <a:avLst/>
                <a:gdLst>
                  <a:gd name="T0" fmla="*/ 7 w 7"/>
                  <a:gd name="T1" fmla="*/ 23 h 59"/>
                  <a:gd name="T2" fmla="*/ 0 w 7"/>
                  <a:gd name="T3" fmla="*/ 0 h 59"/>
                  <a:gd name="T4" fmla="*/ 0 w 7"/>
                  <a:gd name="T5" fmla="*/ 36 h 59"/>
                  <a:gd name="T6" fmla="*/ 7 w 7"/>
                  <a:gd name="T7" fmla="*/ 59 h 59"/>
                  <a:gd name="T8" fmla="*/ 7 w 7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9">
                    <a:moveTo>
                      <a:pt x="7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7" y="59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1" name="Freeform 257">
                <a:extLst>
                  <a:ext uri="{FF2B5EF4-FFF2-40B4-BE49-F238E27FC236}">
                    <a16:creationId xmlns:a16="http://schemas.microsoft.com/office/drawing/2014/main" id="{42953F6C-7774-41CD-A73F-5F0E4D24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868"/>
                <a:ext cx="7" cy="59"/>
              </a:xfrm>
              <a:custGeom>
                <a:avLst/>
                <a:gdLst>
                  <a:gd name="T0" fmla="*/ 7 w 7"/>
                  <a:gd name="T1" fmla="*/ 23 h 59"/>
                  <a:gd name="T2" fmla="*/ 0 w 7"/>
                  <a:gd name="T3" fmla="*/ 0 h 59"/>
                  <a:gd name="T4" fmla="*/ 0 w 7"/>
                  <a:gd name="T5" fmla="*/ 36 h 59"/>
                  <a:gd name="T6" fmla="*/ 7 w 7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7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2" name="Freeform 258">
                <a:extLst>
                  <a:ext uri="{FF2B5EF4-FFF2-40B4-BE49-F238E27FC236}">
                    <a16:creationId xmlns:a16="http://schemas.microsoft.com/office/drawing/2014/main" id="{42FBF162-C15D-4970-BA95-2ABE2A262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868"/>
                <a:ext cx="54" cy="23"/>
              </a:xfrm>
              <a:custGeom>
                <a:avLst/>
                <a:gdLst>
                  <a:gd name="T0" fmla="*/ 54 w 54"/>
                  <a:gd name="T1" fmla="*/ 23 h 23"/>
                  <a:gd name="T2" fmla="*/ 7 w 54"/>
                  <a:gd name="T3" fmla="*/ 23 h 23"/>
                  <a:gd name="T4" fmla="*/ 0 w 54"/>
                  <a:gd name="T5" fmla="*/ 0 h 23"/>
                  <a:gd name="T6" fmla="*/ 43 w 54"/>
                  <a:gd name="T7" fmla="*/ 0 h 23"/>
                  <a:gd name="T8" fmla="*/ 54 w 5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54" y="23"/>
                    </a:moveTo>
                    <a:lnTo>
                      <a:pt x="7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4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3" name="Rectangle 259">
                <a:extLst>
                  <a:ext uri="{FF2B5EF4-FFF2-40B4-BE49-F238E27FC236}">
                    <a16:creationId xmlns:a16="http://schemas.microsoft.com/office/drawing/2014/main" id="{55CFF7B4-900F-401D-939D-500D407D5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24" name="Freeform 260">
                <a:extLst>
                  <a:ext uri="{FF2B5EF4-FFF2-40B4-BE49-F238E27FC236}">
                    <a16:creationId xmlns:a16="http://schemas.microsoft.com/office/drawing/2014/main" id="{632860A8-6A78-460B-907A-96169E191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4 w 4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5" name="Freeform 261">
                <a:extLst>
                  <a:ext uri="{FF2B5EF4-FFF2-40B4-BE49-F238E27FC236}">
                    <a16:creationId xmlns:a16="http://schemas.microsoft.com/office/drawing/2014/main" id="{668671A3-8695-4228-A7C5-B38F1AFDD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6" name="Freeform 262">
                <a:extLst>
                  <a:ext uri="{FF2B5EF4-FFF2-40B4-BE49-F238E27FC236}">
                    <a16:creationId xmlns:a16="http://schemas.microsoft.com/office/drawing/2014/main" id="{0DE34071-E91B-4892-BABE-D517F9C6D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868"/>
                <a:ext cx="52" cy="23"/>
              </a:xfrm>
              <a:custGeom>
                <a:avLst/>
                <a:gdLst>
                  <a:gd name="T0" fmla="*/ 52 w 52"/>
                  <a:gd name="T1" fmla="*/ 23 h 23"/>
                  <a:gd name="T2" fmla="*/ 4 w 52"/>
                  <a:gd name="T3" fmla="*/ 23 h 23"/>
                  <a:gd name="T4" fmla="*/ 0 w 52"/>
                  <a:gd name="T5" fmla="*/ 0 h 23"/>
                  <a:gd name="T6" fmla="*/ 43 w 52"/>
                  <a:gd name="T7" fmla="*/ 0 h 23"/>
                  <a:gd name="T8" fmla="*/ 52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4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365" name="Group 263">
              <a:extLst>
                <a:ext uri="{FF2B5EF4-FFF2-40B4-BE49-F238E27FC236}">
                  <a16:creationId xmlns:a16="http://schemas.microsoft.com/office/drawing/2014/main" id="{CF68780C-175B-46BC-A0B3-F6C8C9146A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5" y="2868"/>
              <a:ext cx="1533" cy="246"/>
              <a:chOff x="3015" y="2868"/>
              <a:chExt cx="1533" cy="246"/>
            </a:xfrm>
          </p:grpSpPr>
          <p:sp>
            <p:nvSpPr>
              <p:cNvPr id="15427" name="Rectangle 264">
                <a:extLst>
                  <a:ext uri="{FF2B5EF4-FFF2-40B4-BE49-F238E27FC236}">
                    <a16:creationId xmlns:a16="http://schemas.microsoft.com/office/drawing/2014/main" id="{D12FF8D2-E334-432A-AF0B-C1D132964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289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28" name="Freeform 265">
                <a:extLst>
                  <a:ext uri="{FF2B5EF4-FFF2-40B4-BE49-F238E27FC236}">
                    <a16:creationId xmlns:a16="http://schemas.microsoft.com/office/drawing/2014/main" id="{C0A33741-CD2E-4CA0-A4A4-82837D99B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5 w 5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9" name="Freeform 266">
                <a:extLst>
                  <a:ext uri="{FF2B5EF4-FFF2-40B4-BE49-F238E27FC236}">
                    <a16:creationId xmlns:a16="http://schemas.microsoft.com/office/drawing/2014/main" id="{895A75FB-8B69-4982-AF09-3EF417394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0" name="Freeform 267">
                <a:extLst>
                  <a:ext uri="{FF2B5EF4-FFF2-40B4-BE49-F238E27FC236}">
                    <a16:creationId xmlns:a16="http://schemas.microsoft.com/office/drawing/2014/main" id="{80A5B4C5-1288-4AC4-B648-9D1F12A5B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868"/>
                <a:ext cx="52" cy="23"/>
              </a:xfrm>
              <a:custGeom>
                <a:avLst/>
                <a:gdLst>
                  <a:gd name="T0" fmla="*/ 52 w 52"/>
                  <a:gd name="T1" fmla="*/ 23 h 23"/>
                  <a:gd name="T2" fmla="*/ 5 w 52"/>
                  <a:gd name="T3" fmla="*/ 23 h 23"/>
                  <a:gd name="T4" fmla="*/ 0 w 52"/>
                  <a:gd name="T5" fmla="*/ 0 h 23"/>
                  <a:gd name="T6" fmla="*/ 43 w 52"/>
                  <a:gd name="T7" fmla="*/ 0 h 23"/>
                  <a:gd name="T8" fmla="*/ 52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5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1" name="Rectangle 268">
                <a:extLst>
                  <a:ext uri="{FF2B5EF4-FFF2-40B4-BE49-F238E27FC236}">
                    <a16:creationId xmlns:a16="http://schemas.microsoft.com/office/drawing/2014/main" id="{AB4C933C-62EC-4D1F-9E49-337EA35CE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2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2" name="Freeform 269">
                <a:extLst>
                  <a:ext uri="{FF2B5EF4-FFF2-40B4-BE49-F238E27FC236}">
                    <a16:creationId xmlns:a16="http://schemas.microsoft.com/office/drawing/2014/main" id="{AF8D152E-01AE-46D5-8C3B-737E0A7F7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4 w 4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3" name="Freeform 270">
                <a:extLst>
                  <a:ext uri="{FF2B5EF4-FFF2-40B4-BE49-F238E27FC236}">
                    <a16:creationId xmlns:a16="http://schemas.microsoft.com/office/drawing/2014/main" id="{7E880DEE-831F-4312-A8CE-15122C924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4" name="Freeform 271">
                <a:extLst>
                  <a:ext uri="{FF2B5EF4-FFF2-40B4-BE49-F238E27FC236}">
                    <a16:creationId xmlns:a16="http://schemas.microsoft.com/office/drawing/2014/main" id="{FC5AF938-4EB1-4F77-B9A3-66FD841C0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868"/>
                <a:ext cx="51" cy="23"/>
              </a:xfrm>
              <a:custGeom>
                <a:avLst/>
                <a:gdLst>
                  <a:gd name="T0" fmla="*/ 51 w 51"/>
                  <a:gd name="T1" fmla="*/ 23 h 23"/>
                  <a:gd name="T2" fmla="*/ 4 w 51"/>
                  <a:gd name="T3" fmla="*/ 23 h 23"/>
                  <a:gd name="T4" fmla="*/ 0 w 51"/>
                  <a:gd name="T5" fmla="*/ 0 h 23"/>
                  <a:gd name="T6" fmla="*/ 42 w 51"/>
                  <a:gd name="T7" fmla="*/ 0 h 23"/>
                  <a:gd name="T8" fmla="*/ 51 w 51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3">
                    <a:moveTo>
                      <a:pt x="51" y="23"/>
                    </a:moveTo>
                    <a:lnTo>
                      <a:pt x="4" y="23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51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5" name="Rectangle 272">
                <a:extLst>
                  <a:ext uri="{FF2B5EF4-FFF2-40B4-BE49-F238E27FC236}">
                    <a16:creationId xmlns:a16="http://schemas.microsoft.com/office/drawing/2014/main" id="{A45D1952-355C-4035-A458-1F889C3C0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5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6" name="Freeform 273">
                <a:extLst>
                  <a:ext uri="{FF2B5EF4-FFF2-40B4-BE49-F238E27FC236}">
                    <a16:creationId xmlns:a16="http://schemas.microsoft.com/office/drawing/2014/main" id="{87027E84-3068-4F73-A470-789D7BB91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5 w 5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7" name="Freeform 274">
                <a:extLst>
                  <a:ext uri="{FF2B5EF4-FFF2-40B4-BE49-F238E27FC236}">
                    <a16:creationId xmlns:a16="http://schemas.microsoft.com/office/drawing/2014/main" id="{667550AE-62CF-46A7-9B76-8F97F01C8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8" name="Freeform 275">
                <a:extLst>
                  <a:ext uri="{FF2B5EF4-FFF2-40B4-BE49-F238E27FC236}">
                    <a16:creationId xmlns:a16="http://schemas.microsoft.com/office/drawing/2014/main" id="{B13CB10D-953C-427E-B763-F312334E8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868"/>
                <a:ext cx="52" cy="23"/>
              </a:xfrm>
              <a:custGeom>
                <a:avLst/>
                <a:gdLst>
                  <a:gd name="T0" fmla="*/ 52 w 52"/>
                  <a:gd name="T1" fmla="*/ 23 h 23"/>
                  <a:gd name="T2" fmla="*/ 5 w 52"/>
                  <a:gd name="T3" fmla="*/ 23 h 23"/>
                  <a:gd name="T4" fmla="*/ 0 w 52"/>
                  <a:gd name="T5" fmla="*/ 0 h 23"/>
                  <a:gd name="T6" fmla="*/ 43 w 52"/>
                  <a:gd name="T7" fmla="*/ 0 h 23"/>
                  <a:gd name="T8" fmla="*/ 52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5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9" name="Rectangle 276">
                <a:extLst>
                  <a:ext uri="{FF2B5EF4-FFF2-40B4-BE49-F238E27FC236}">
                    <a16:creationId xmlns:a16="http://schemas.microsoft.com/office/drawing/2014/main" id="{0CBFA27F-89A7-495A-964E-267DC9394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7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0" name="Freeform 277">
                <a:extLst>
                  <a:ext uri="{FF2B5EF4-FFF2-40B4-BE49-F238E27FC236}">
                    <a16:creationId xmlns:a16="http://schemas.microsoft.com/office/drawing/2014/main" id="{94A39043-BF18-4621-957F-10B90ABD5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5 w 5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1" name="Freeform 278">
                <a:extLst>
                  <a:ext uri="{FF2B5EF4-FFF2-40B4-BE49-F238E27FC236}">
                    <a16:creationId xmlns:a16="http://schemas.microsoft.com/office/drawing/2014/main" id="{ECE02AEA-B227-4273-8717-4751A8B9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2868"/>
                <a:ext cx="5" cy="59"/>
              </a:xfrm>
              <a:custGeom>
                <a:avLst/>
                <a:gdLst>
                  <a:gd name="T0" fmla="*/ 5 w 5"/>
                  <a:gd name="T1" fmla="*/ 23 h 59"/>
                  <a:gd name="T2" fmla="*/ 0 w 5"/>
                  <a:gd name="T3" fmla="*/ 0 h 59"/>
                  <a:gd name="T4" fmla="*/ 0 w 5"/>
                  <a:gd name="T5" fmla="*/ 36 h 59"/>
                  <a:gd name="T6" fmla="*/ 5 w 5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5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2" name="Freeform 279">
                <a:extLst>
                  <a:ext uri="{FF2B5EF4-FFF2-40B4-BE49-F238E27FC236}">
                    <a16:creationId xmlns:a16="http://schemas.microsoft.com/office/drawing/2014/main" id="{192DBDCA-C83F-4658-9E8F-2D671687E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2868"/>
                <a:ext cx="52" cy="23"/>
              </a:xfrm>
              <a:custGeom>
                <a:avLst/>
                <a:gdLst>
                  <a:gd name="T0" fmla="*/ 52 w 52"/>
                  <a:gd name="T1" fmla="*/ 23 h 23"/>
                  <a:gd name="T2" fmla="*/ 5 w 52"/>
                  <a:gd name="T3" fmla="*/ 23 h 23"/>
                  <a:gd name="T4" fmla="*/ 0 w 52"/>
                  <a:gd name="T5" fmla="*/ 0 h 23"/>
                  <a:gd name="T6" fmla="*/ 43 w 52"/>
                  <a:gd name="T7" fmla="*/ 0 h 23"/>
                  <a:gd name="T8" fmla="*/ 52 w 52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lnTo>
                      <a:pt x="5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3" name="Rectangle 280">
                <a:extLst>
                  <a:ext uri="{FF2B5EF4-FFF2-40B4-BE49-F238E27FC236}">
                    <a16:creationId xmlns:a16="http://schemas.microsoft.com/office/drawing/2014/main" id="{4D21AC9C-B7FD-49B3-A210-5B734B568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6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4" name="Freeform 281">
                <a:extLst>
                  <a:ext uri="{FF2B5EF4-FFF2-40B4-BE49-F238E27FC236}">
                    <a16:creationId xmlns:a16="http://schemas.microsoft.com/office/drawing/2014/main" id="{BF91D38C-D1C6-41AB-AFCC-B72471A2C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868"/>
                <a:ext cx="3" cy="59"/>
              </a:xfrm>
              <a:custGeom>
                <a:avLst/>
                <a:gdLst>
                  <a:gd name="T0" fmla="*/ 3 w 3"/>
                  <a:gd name="T1" fmla="*/ 23 h 59"/>
                  <a:gd name="T2" fmla="*/ 0 w 3"/>
                  <a:gd name="T3" fmla="*/ 0 h 59"/>
                  <a:gd name="T4" fmla="*/ 0 w 3"/>
                  <a:gd name="T5" fmla="*/ 36 h 59"/>
                  <a:gd name="T6" fmla="*/ 3 w 3"/>
                  <a:gd name="T7" fmla="*/ 59 h 59"/>
                  <a:gd name="T8" fmla="*/ 3 w 3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9">
                    <a:moveTo>
                      <a:pt x="3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3" y="59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5" name="Freeform 282">
                <a:extLst>
                  <a:ext uri="{FF2B5EF4-FFF2-40B4-BE49-F238E27FC236}">
                    <a16:creationId xmlns:a16="http://schemas.microsoft.com/office/drawing/2014/main" id="{21608E94-419D-4A3E-9BD2-417B80954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868"/>
                <a:ext cx="3" cy="59"/>
              </a:xfrm>
              <a:custGeom>
                <a:avLst/>
                <a:gdLst>
                  <a:gd name="T0" fmla="*/ 3 w 3"/>
                  <a:gd name="T1" fmla="*/ 23 h 59"/>
                  <a:gd name="T2" fmla="*/ 0 w 3"/>
                  <a:gd name="T3" fmla="*/ 0 h 59"/>
                  <a:gd name="T4" fmla="*/ 0 w 3"/>
                  <a:gd name="T5" fmla="*/ 36 h 59"/>
                  <a:gd name="T6" fmla="*/ 3 w 3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9">
                    <a:moveTo>
                      <a:pt x="3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3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6" name="Freeform 283">
                <a:extLst>
                  <a:ext uri="{FF2B5EF4-FFF2-40B4-BE49-F238E27FC236}">
                    <a16:creationId xmlns:a16="http://schemas.microsoft.com/office/drawing/2014/main" id="{239CCAA2-671F-475F-BA57-18DF0BCF9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868"/>
                <a:ext cx="50" cy="23"/>
              </a:xfrm>
              <a:custGeom>
                <a:avLst/>
                <a:gdLst>
                  <a:gd name="T0" fmla="*/ 50 w 50"/>
                  <a:gd name="T1" fmla="*/ 23 h 23"/>
                  <a:gd name="T2" fmla="*/ 3 w 50"/>
                  <a:gd name="T3" fmla="*/ 23 h 23"/>
                  <a:gd name="T4" fmla="*/ 0 w 50"/>
                  <a:gd name="T5" fmla="*/ 0 h 23"/>
                  <a:gd name="T6" fmla="*/ 43 w 50"/>
                  <a:gd name="T7" fmla="*/ 0 h 23"/>
                  <a:gd name="T8" fmla="*/ 50 w 5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3">
                    <a:moveTo>
                      <a:pt x="50" y="23"/>
                    </a:moveTo>
                    <a:lnTo>
                      <a:pt x="3" y="23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7" name="Rectangle 284">
                <a:extLst>
                  <a:ext uri="{FF2B5EF4-FFF2-40B4-BE49-F238E27FC236}">
                    <a16:creationId xmlns:a16="http://schemas.microsoft.com/office/drawing/2014/main" id="{63744E6B-9054-4C77-ADB1-F9EA0B6A0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7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8" name="Freeform 285">
                <a:extLst>
                  <a:ext uri="{FF2B5EF4-FFF2-40B4-BE49-F238E27FC236}">
                    <a16:creationId xmlns:a16="http://schemas.microsoft.com/office/drawing/2014/main" id="{7752CD47-B8EF-4EF3-9958-D91E3A710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4 w 4"/>
                  <a:gd name="T9" fmla="*/ 2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9" name="Freeform 286">
                <a:extLst>
                  <a:ext uri="{FF2B5EF4-FFF2-40B4-BE49-F238E27FC236}">
                    <a16:creationId xmlns:a16="http://schemas.microsoft.com/office/drawing/2014/main" id="{DAEDCDE9-3912-47B6-854A-C8E1187E9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2868"/>
                <a:ext cx="4" cy="59"/>
              </a:xfrm>
              <a:custGeom>
                <a:avLst/>
                <a:gdLst>
                  <a:gd name="T0" fmla="*/ 4 w 4"/>
                  <a:gd name="T1" fmla="*/ 23 h 59"/>
                  <a:gd name="T2" fmla="*/ 0 w 4"/>
                  <a:gd name="T3" fmla="*/ 0 h 59"/>
                  <a:gd name="T4" fmla="*/ 0 w 4"/>
                  <a:gd name="T5" fmla="*/ 36 h 59"/>
                  <a:gd name="T6" fmla="*/ 4 w 4"/>
                  <a:gd name="T7" fmla="*/ 59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4" y="23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4" y="59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0" name="Freeform 287">
                <a:extLst>
                  <a:ext uri="{FF2B5EF4-FFF2-40B4-BE49-F238E27FC236}">
                    <a16:creationId xmlns:a16="http://schemas.microsoft.com/office/drawing/2014/main" id="{C44B4259-E176-4F1D-BA5D-BF95DFF22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2868"/>
                <a:ext cx="51" cy="23"/>
              </a:xfrm>
              <a:custGeom>
                <a:avLst/>
                <a:gdLst>
                  <a:gd name="T0" fmla="*/ 51 w 51"/>
                  <a:gd name="T1" fmla="*/ 23 h 23"/>
                  <a:gd name="T2" fmla="*/ 4 w 51"/>
                  <a:gd name="T3" fmla="*/ 23 h 23"/>
                  <a:gd name="T4" fmla="*/ 0 w 51"/>
                  <a:gd name="T5" fmla="*/ 0 h 23"/>
                  <a:gd name="T6" fmla="*/ 45 w 51"/>
                  <a:gd name="T7" fmla="*/ 0 h 23"/>
                  <a:gd name="T8" fmla="*/ 51 w 51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3">
                    <a:moveTo>
                      <a:pt x="51" y="23"/>
                    </a:moveTo>
                    <a:lnTo>
                      <a:pt x="4" y="23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51" y="23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1" name="Rectangle 288">
                <a:extLst>
                  <a:ext uri="{FF2B5EF4-FFF2-40B4-BE49-F238E27FC236}">
                    <a16:creationId xmlns:a16="http://schemas.microsoft.com/office/drawing/2014/main" id="{EAE8CD79-C592-4152-9A88-0441F3F2A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8" y="289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2" name="Freeform 289">
                <a:extLst>
                  <a:ext uri="{FF2B5EF4-FFF2-40B4-BE49-F238E27FC236}">
                    <a16:creationId xmlns:a16="http://schemas.microsoft.com/office/drawing/2014/main" id="{B93E9847-7ED0-433E-B54B-2E42126C3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949"/>
                <a:ext cx="9" cy="68"/>
              </a:xfrm>
              <a:custGeom>
                <a:avLst/>
                <a:gdLst>
                  <a:gd name="T0" fmla="*/ 9 w 9"/>
                  <a:gd name="T1" fmla="*/ 32 h 68"/>
                  <a:gd name="T2" fmla="*/ 0 w 9"/>
                  <a:gd name="T3" fmla="*/ 0 h 68"/>
                  <a:gd name="T4" fmla="*/ 0 w 9"/>
                  <a:gd name="T5" fmla="*/ 45 h 68"/>
                  <a:gd name="T6" fmla="*/ 9 w 9"/>
                  <a:gd name="T7" fmla="*/ 68 h 68"/>
                  <a:gd name="T8" fmla="*/ 9 w 9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8">
                    <a:moveTo>
                      <a:pt x="9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9" y="68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3" name="Freeform 290">
                <a:extLst>
                  <a:ext uri="{FF2B5EF4-FFF2-40B4-BE49-F238E27FC236}">
                    <a16:creationId xmlns:a16="http://schemas.microsoft.com/office/drawing/2014/main" id="{BA70AB79-DBAE-497C-8BA8-29F7BF006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949"/>
                <a:ext cx="9" cy="68"/>
              </a:xfrm>
              <a:custGeom>
                <a:avLst/>
                <a:gdLst>
                  <a:gd name="T0" fmla="*/ 9 w 9"/>
                  <a:gd name="T1" fmla="*/ 32 h 68"/>
                  <a:gd name="T2" fmla="*/ 0 w 9"/>
                  <a:gd name="T3" fmla="*/ 0 h 68"/>
                  <a:gd name="T4" fmla="*/ 0 w 9"/>
                  <a:gd name="T5" fmla="*/ 45 h 68"/>
                  <a:gd name="T6" fmla="*/ 9 w 9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8">
                    <a:moveTo>
                      <a:pt x="9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9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4" name="Freeform 291">
                <a:extLst>
                  <a:ext uri="{FF2B5EF4-FFF2-40B4-BE49-F238E27FC236}">
                    <a16:creationId xmlns:a16="http://schemas.microsoft.com/office/drawing/2014/main" id="{F0FEDAFE-994A-48B1-AD1C-AAEFE3309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949"/>
                <a:ext cx="54" cy="32"/>
              </a:xfrm>
              <a:custGeom>
                <a:avLst/>
                <a:gdLst>
                  <a:gd name="T0" fmla="*/ 54 w 54"/>
                  <a:gd name="T1" fmla="*/ 32 h 32"/>
                  <a:gd name="T2" fmla="*/ 9 w 54"/>
                  <a:gd name="T3" fmla="*/ 32 h 32"/>
                  <a:gd name="T4" fmla="*/ 0 w 54"/>
                  <a:gd name="T5" fmla="*/ 0 h 32"/>
                  <a:gd name="T6" fmla="*/ 41 w 54"/>
                  <a:gd name="T7" fmla="*/ 0 h 32"/>
                  <a:gd name="T8" fmla="*/ 54 w 5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54" y="32"/>
                    </a:moveTo>
                    <a:lnTo>
                      <a:pt x="9" y="32"/>
                    </a:lnTo>
                    <a:lnTo>
                      <a:pt x="0" y="0"/>
                    </a:lnTo>
                    <a:lnTo>
                      <a:pt x="41" y="0"/>
                    </a:lnTo>
                    <a:lnTo>
                      <a:pt x="54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5" name="Rectangle 292">
                <a:extLst>
                  <a:ext uri="{FF2B5EF4-FFF2-40B4-BE49-F238E27FC236}">
                    <a16:creationId xmlns:a16="http://schemas.microsoft.com/office/drawing/2014/main" id="{259D6816-522A-44CA-91FF-13452C702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98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6" name="Freeform 293">
                <a:extLst>
                  <a:ext uri="{FF2B5EF4-FFF2-40B4-BE49-F238E27FC236}">
                    <a16:creationId xmlns:a16="http://schemas.microsoft.com/office/drawing/2014/main" id="{1C1B9835-B60E-4431-BED5-BB17A3055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949"/>
                <a:ext cx="6" cy="68"/>
              </a:xfrm>
              <a:custGeom>
                <a:avLst/>
                <a:gdLst>
                  <a:gd name="T0" fmla="*/ 6 w 6"/>
                  <a:gd name="T1" fmla="*/ 32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6 w 6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8">
                    <a:moveTo>
                      <a:pt x="6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  <a:lnTo>
                      <a:pt x="6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7" name="Freeform 294">
                <a:extLst>
                  <a:ext uri="{FF2B5EF4-FFF2-40B4-BE49-F238E27FC236}">
                    <a16:creationId xmlns:a16="http://schemas.microsoft.com/office/drawing/2014/main" id="{95AF97C5-E503-48A0-99DC-409E9B10B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949"/>
                <a:ext cx="6" cy="68"/>
              </a:xfrm>
              <a:custGeom>
                <a:avLst/>
                <a:gdLst>
                  <a:gd name="T0" fmla="*/ 6 w 6"/>
                  <a:gd name="T1" fmla="*/ 32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8">
                    <a:moveTo>
                      <a:pt x="6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8" name="Freeform 295">
                <a:extLst>
                  <a:ext uri="{FF2B5EF4-FFF2-40B4-BE49-F238E27FC236}">
                    <a16:creationId xmlns:a16="http://schemas.microsoft.com/office/drawing/2014/main" id="{770A67BD-0661-4BED-B420-D5399B061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949"/>
                <a:ext cx="54" cy="32"/>
              </a:xfrm>
              <a:custGeom>
                <a:avLst/>
                <a:gdLst>
                  <a:gd name="T0" fmla="*/ 54 w 54"/>
                  <a:gd name="T1" fmla="*/ 32 h 32"/>
                  <a:gd name="T2" fmla="*/ 6 w 54"/>
                  <a:gd name="T3" fmla="*/ 32 h 32"/>
                  <a:gd name="T4" fmla="*/ 0 w 54"/>
                  <a:gd name="T5" fmla="*/ 0 h 32"/>
                  <a:gd name="T6" fmla="*/ 42 w 54"/>
                  <a:gd name="T7" fmla="*/ 0 h 32"/>
                  <a:gd name="T8" fmla="*/ 54 w 5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54" y="32"/>
                    </a:moveTo>
                    <a:lnTo>
                      <a:pt x="6" y="32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54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9" name="Rectangle 296">
                <a:extLst>
                  <a:ext uri="{FF2B5EF4-FFF2-40B4-BE49-F238E27FC236}">
                    <a16:creationId xmlns:a16="http://schemas.microsoft.com/office/drawing/2014/main" id="{2CAA12B8-DB0C-495D-92A0-825C9EA32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0" y="2981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0" name="Freeform 297">
                <a:extLst>
                  <a:ext uri="{FF2B5EF4-FFF2-40B4-BE49-F238E27FC236}">
                    <a16:creationId xmlns:a16="http://schemas.microsoft.com/office/drawing/2014/main" id="{600F0DC6-1086-47D7-8A9C-20429F1F1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949"/>
                <a:ext cx="7" cy="68"/>
              </a:xfrm>
              <a:custGeom>
                <a:avLst/>
                <a:gdLst>
                  <a:gd name="T0" fmla="*/ 7 w 7"/>
                  <a:gd name="T1" fmla="*/ 32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1" name="Freeform 298">
                <a:extLst>
                  <a:ext uri="{FF2B5EF4-FFF2-40B4-BE49-F238E27FC236}">
                    <a16:creationId xmlns:a16="http://schemas.microsoft.com/office/drawing/2014/main" id="{5E14FF6F-1A4A-414D-9AA4-DAC8C62EA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949"/>
                <a:ext cx="7" cy="68"/>
              </a:xfrm>
              <a:custGeom>
                <a:avLst/>
                <a:gdLst>
                  <a:gd name="T0" fmla="*/ 7 w 7"/>
                  <a:gd name="T1" fmla="*/ 32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2" name="Freeform 299">
                <a:extLst>
                  <a:ext uri="{FF2B5EF4-FFF2-40B4-BE49-F238E27FC236}">
                    <a16:creationId xmlns:a16="http://schemas.microsoft.com/office/drawing/2014/main" id="{0E5EA16D-F60F-4BD3-95D6-61FF9F2F8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949"/>
                <a:ext cx="52" cy="32"/>
              </a:xfrm>
              <a:custGeom>
                <a:avLst/>
                <a:gdLst>
                  <a:gd name="T0" fmla="*/ 52 w 52"/>
                  <a:gd name="T1" fmla="*/ 32 h 32"/>
                  <a:gd name="T2" fmla="*/ 7 w 52"/>
                  <a:gd name="T3" fmla="*/ 32 h 32"/>
                  <a:gd name="T4" fmla="*/ 0 w 52"/>
                  <a:gd name="T5" fmla="*/ 0 h 32"/>
                  <a:gd name="T6" fmla="*/ 43 w 52"/>
                  <a:gd name="T7" fmla="*/ 0 h 32"/>
                  <a:gd name="T8" fmla="*/ 52 w 52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52" y="32"/>
                    </a:moveTo>
                    <a:lnTo>
                      <a:pt x="7" y="32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" name="Rectangle 300">
                <a:extLst>
                  <a:ext uri="{FF2B5EF4-FFF2-40B4-BE49-F238E27FC236}">
                    <a16:creationId xmlns:a16="http://schemas.microsoft.com/office/drawing/2014/main" id="{C67E0E63-43BB-49FB-A37F-CF5BBDA8A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298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4" name="Freeform 301">
                <a:extLst>
                  <a:ext uri="{FF2B5EF4-FFF2-40B4-BE49-F238E27FC236}">
                    <a16:creationId xmlns:a16="http://schemas.microsoft.com/office/drawing/2014/main" id="{210390D0-5F3A-4DDA-BFD2-14CBDB691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949"/>
                <a:ext cx="4" cy="68"/>
              </a:xfrm>
              <a:custGeom>
                <a:avLst/>
                <a:gdLst>
                  <a:gd name="T0" fmla="*/ 4 w 4"/>
                  <a:gd name="T1" fmla="*/ 32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4 w 4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4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  <a:lnTo>
                      <a:pt x="4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" name="Freeform 302">
                <a:extLst>
                  <a:ext uri="{FF2B5EF4-FFF2-40B4-BE49-F238E27FC236}">
                    <a16:creationId xmlns:a16="http://schemas.microsoft.com/office/drawing/2014/main" id="{E8C7FF0E-A0F6-4F40-B1A8-B29FBFAEC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949"/>
                <a:ext cx="4" cy="68"/>
              </a:xfrm>
              <a:custGeom>
                <a:avLst/>
                <a:gdLst>
                  <a:gd name="T0" fmla="*/ 4 w 4"/>
                  <a:gd name="T1" fmla="*/ 32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8">
                    <a:moveTo>
                      <a:pt x="4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" name="Freeform 303">
                <a:extLst>
                  <a:ext uri="{FF2B5EF4-FFF2-40B4-BE49-F238E27FC236}">
                    <a16:creationId xmlns:a16="http://schemas.microsoft.com/office/drawing/2014/main" id="{556A9F68-3ABE-48F7-A829-5DBE7E1FE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949"/>
                <a:ext cx="51" cy="32"/>
              </a:xfrm>
              <a:custGeom>
                <a:avLst/>
                <a:gdLst>
                  <a:gd name="T0" fmla="*/ 51 w 51"/>
                  <a:gd name="T1" fmla="*/ 32 h 32"/>
                  <a:gd name="T2" fmla="*/ 4 w 51"/>
                  <a:gd name="T3" fmla="*/ 32 h 32"/>
                  <a:gd name="T4" fmla="*/ 0 w 51"/>
                  <a:gd name="T5" fmla="*/ 0 h 32"/>
                  <a:gd name="T6" fmla="*/ 42 w 51"/>
                  <a:gd name="T7" fmla="*/ 0 h 32"/>
                  <a:gd name="T8" fmla="*/ 51 w 51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32">
                    <a:moveTo>
                      <a:pt x="51" y="32"/>
                    </a:moveTo>
                    <a:lnTo>
                      <a:pt x="4" y="32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51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" name="Rectangle 304">
                <a:extLst>
                  <a:ext uri="{FF2B5EF4-FFF2-40B4-BE49-F238E27FC236}">
                    <a16:creationId xmlns:a16="http://schemas.microsoft.com/office/drawing/2014/main" id="{FA4ADE55-6FA2-4871-8433-97AECB7F2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1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8" name="Freeform 305">
                <a:extLst>
                  <a:ext uri="{FF2B5EF4-FFF2-40B4-BE49-F238E27FC236}">
                    <a16:creationId xmlns:a16="http://schemas.microsoft.com/office/drawing/2014/main" id="{BF9C4941-8651-4C95-AE01-F68952B73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949"/>
                <a:ext cx="7" cy="68"/>
              </a:xfrm>
              <a:custGeom>
                <a:avLst/>
                <a:gdLst>
                  <a:gd name="T0" fmla="*/ 7 w 7"/>
                  <a:gd name="T1" fmla="*/ 32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" name="Freeform 306">
                <a:extLst>
                  <a:ext uri="{FF2B5EF4-FFF2-40B4-BE49-F238E27FC236}">
                    <a16:creationId xmlns:a16="http://schemas.microsoft.com/office/drawing/2014/main" id="{513DDCC4-6746-4301-BA05-CAC12D774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949"/>
                <a:ext cx="7" cy="68"/>
              </a:xfrm>
              <a:custGeom>
                <a:avLst/>
                <a:gdLst>
                  <a:gd name="T0" fmla="*/ 7 w 7"/>
                  <a:gd name="T1" fmla="*/ 32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0" name="Freeform 307">
                <a:extLst>
                  <a:ext uri="{FF2B5EF4-FFF2-40B4-BE49-F238E27FC236}">
                    <a16:creationId xmlns:a16="http://schemas.microsoft.com/office/drawing/2014/main" id="{A37AB4B3-FFD8-4F37-AEE3-16BA496A4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949"/>
                <a:ext cx="54" cy="32"/>
              </a:xfrm>
              <a:custGeom>
                <a:avLst/>
                <a:gdLst>
                  <a:gd name="T0" fmla="*/ 54 w 54"/>
                  <a:gd name="T1" fmla="*/ 32 h 32"/>
                  <a:gd name="T2" fmla="*/ 7 w 54"/>
                  <a:gd name="T3" fmla="*/ 32 h 32"/>
                  <a:gd name="T4" fmla="*/ 0 w 54"/>
                  <a:gd name="T5" fmla="*/ 0 h 32"/>
                  <a:gd name="T6" fmla="*/ 45 w 54"/>
                  <a:gd name="T7" fmla="*/ 0 h 32"/>
                  <a:gd name="T8" fmla="*/ 54 w 5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54" y="32"/>
                    </a:moveTo>
                    <a:lnTo>
                      <a:pt x="7" y="32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54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1" name="Rectangle 308">
                <a:extLst>
                  <a:ext uri="{FF2B5EF4-FFF2-40B4-BE49-F238E27FC236}">
                    <a16:creationId xmlns:a16="http://schemas.microsoft.com/office/drawing/2014/main" id="{8A4100A5-40A7-4E34-BB64-E7972EF91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2" name="Freeform 309">
                <a:extLst>
                  <a:ext uri="{FF2B5EF4-FFF2-40B4-BE49-F238E27FC236}">
                    <a16:creationId xmlns:a16="http://schemas.microsoft.com/office/drawing/2014/main" id="{72A03D0C-1DE2-4838-B855-20A562F68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949"/>
                <a:ext cx="4" cy="68"/>
              </a:xfrm>
              <a:custGeom>
                <a:avLst/>
                <a:gdLst>
                  <a:gd name="T0" fmla="*/ 4 w 4"/>
                  <a:gd name="T1" fmla="*/ 32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4 w 4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4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  <a:lnTo>
                      <a:pt x="4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3" name="Freeform 310">
                <a:extLst>
                  <a:ext uri="{FF2B5EF4-FFF2-40B4-BE49-F238E27FC236}">
                    <a16:creationId xmlns:a16="http://schemas.microsoft.com/office/drawing/2014/main" id="{28887965-498E-42CB-A59F-CACAF56C1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949"/>
                <a:ext cx="4" cy="68"/>
              </a:xfrm>
              <a:custGeom>
                <a:avLst/>
                <a:gdLst>
                  <a:gd name="T0" fmla="*/ 4 w 4"/>
                  <a:gd name="T1" fmla="*/ 32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8">
                    <a:moveTo>
                      <a:pt x="4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4" name="Freeform 311">
                <a:extLst>
                  <a:ext uri="{FF2B5EF4-FFF2-40B4-BE49-F238E27FC236}">
                    <a16:creationId xmlns:a16="http://schemas.microsoft.com/office/drawing/2014/main" id="{60F4948B-546C-4222-B0AF-49952AA4E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949"/>
                <a:ext cx="51" cy="32"/>
              </a:xfrm>
              <a:custGeom>
                <a:avLst/>
                <a:gdLst>
                  <a:gd name="T0" fmla="*/ 51 w 51"/>
                  <a:gd name="T1" fmla="*/ 32 h 32"/>
                  <a:gd name="T2" fmla="*/ 4 w 51"/>
                  <a:gd name="T3" fmla="*/ 32 h 32"/>
                  <a:gd name="T4" fmla="*/ 0 w 51"/>
                  <a:gd name="T5" fmla="*/ 0 h 32"/>
                  <a:gd name="T6" fmla="*/ 42 w 51"/>
                  <a:gd name="T7" fmla="*/ 0 h 32"/>
                  <a:gd name="T8" fmla="*/ 51 w 51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32">
                    <a:moveTo>
                      <a:pt x="51" y="32"/>
                    </a:moveTo>
                    <a:lnTo>
                      <a:pt x="4" y="32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51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5" name="Rectangle 312">
                <a:extLst>
                  <a:ext uri="{FF2B5EF4-FFF2-40B4-BE49-F238E27FC236}">
                    <a16:creationId xmlns:a16="http://schemas.microsoft.com/office/drawing/2014/main" id="{D875B1FF-620F-4F28-80C8-19259C15D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2981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6" name="Freeform 313">
                <a:extLst>
                  <a:ext uri="{FF2B5EF4-FFF2-40B4-BE49-F238E27FC236}">
                    <a16:creationId xmlns:a16="http://schemas.microsoft.com/office/drawing/2014/main" id="{BC3470B9-F8A2-4044-A167-02E98A52A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949"/>
                <a:ext cx="5" cy="68"/>
              </a:xfrm>
              <a:custGeom>
                <a:avLst/>
                <a:gdLst>
                  <a:gd name="T0" fmla="*/ 5 w 5"/>
                  <a:gd name="T1" fmla="*/ 32 h 68"/>
                  <a:gd name="T2" fmla="*/ 0 w 5"/>
                  <a:gd name="T3" fmla="*/ 0 h 68"/>
                  <a:gd name="T4" fmla="*/ 0 w 5"/>
                  <a:gd name="T5" fmla="*/ 45 h 68"/>
                  <a:gd name="T6" fmla="*/ 5 w 5"/>
                  <a:gd name="T7" fmla="*/ 68 h 68"/>
                  <a:gd name="T8" fmla="*/ 5 w 5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8">
                    <a:moveTo>
                      <a:pt x="5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5" y="68"/>
                    </a:lnTo>
                    <a:lnTo>
                      <a:pt x="5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7" name="Freeform 314">
                <a:extLst>
                  <a:ext uri="{FF2B5EF4-FFF2-40B4-BE49-F238E27FC236}">
                    <a16:creationId xmlns:a16="http://schemas.microsoft.com/office/drawing/2014/main" id="{07F43604-7854-48F6-AEED-00F0A1D0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949"/>
                <a:ext cx="5" cy="68"/>
              </a:xfrm>
              <a:custGeom>
                <a:avLst/>
                <a:gdLst>
                  <a:gd name="T0" fmla="*/ 5 w 5"/>
                  <a:gd name="T1" fmla="*/ 32 h 68"/>
                  <a:gd name="T2" fmla="*/ 0 w 5"/>
                  <a:gd name="T3" fmla="*/ 0 h 68"/>
                  <a:gd name="T4" fmla="*/ 0 w 5"/>
                  <a:gd name="T5" fmla="*/ 45 h 68"/>
                  <a:gd name="T6" fmla="*/ 5 w 5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8">
                    <a:moveTo>
                      <a:pt x="5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5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8" name="Freeform 315">
                <a:extLst>
                  <a:ext uri="{FF2B5EF4-FFF2-40B4-BE49-F238E27FC236}">
                    <a16:creationId xmlns:a16="http://schemas.microsoft.com/office/drawing/2014/main" id="{80B61DE8-AE18-415C-84D9-B0E7A7746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949"/>
                <a:ext cx="50" cy="32"/>
              </a:xfrm>
              <a:custGeom>
                <a:avLst/>
                <a:gdLst>
                  <a:gd name="T0" fmla="*/ 50 w 50"/>
                  <a:gd name="T1" fmla="*/ 32 h 32"/>
                  <a:gd name="T2" fmla="*/ 5 w 50"/>
                  <a:gd name="T3" fmla="*/ 32 h 32"/>
                  <a:gd name="T4" fmla="*/ 0 w 50"/>
                  <a:gd name="T5" fmla="*/ 0 h 32"/>
                  <a:gd name="T6" fmla="*/ 43 w 50"/>
                  <a:gd name="T7" fmla="*/ 0 h 32"/>
                  <a:gd name="T8" fmla="*/ 50 w 50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2">
                    <a:moveTo>
                      <a:pt x="50" y="32"/>
                    </a:moveTo>
                    <a:lnTo>
                      <a:pt x="5" y="32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0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9" name="Rectangle 316">
                <a:extLst>
                  <a:ext uri="{FF2B5EF4-FFF2-40B4-BE49-F238E27FC236}">
                    <a16:creationId xmlns:a16="http://schemas.microsoft.com/office/drawing/2014/main" id="{B999278F-2C8E-4320-9C62-BD08AAA03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2" y="2981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0" name="Freeform 317">
                <a:extLst>
                  <a:ext uri="{FF2B5EF4-FFF2-40B4-BE49-F238E27FC236}">
                    <a16:creationId xmlns:a16="http://schemas.microsoft.com/office/drawing/2014/main" id="{C051102B-94F8-4838-8EA5-800CA3A26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949"/>
                <a:ext cx="2" cy="68"/>
              </a:xfrm>
              <a:custGeom>
                <a:avLst/>
                <a:gdLst>
                  <a:gd name="T0" fmla="*/ 2 w 2"/>
                  <a:gd name="T1" fmla="*/ 32 h 68"/>
                  <a:gd name="T2" fmla="*/ 0 w 2"/>
                  <a:gd name="T3" fmla="*/ 0 h 68"/>
                  <a:gd name="T4" fmla="*/ 0 w 2"/>
                  <a:gd name="T5" fmla="*/ 45 h 68"/>
                  <a:gd name="T6" fmla="*/ 2 w 2"/>
                  <a:gd name="T7" fmla="*/ 68 h 68"/>
                  <a:gd name="T8" fmla="*/ 2 w 2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68">
                    <a:moveTo>
                      <a:pt x="2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2" y="68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1" name="Freeform 318">
                <a:extLst>
                  <a:ext uri="{FF2B5EF4-FFF2-40B4-BE49-F238E27FC236}">
                    <a16:creationId xmlns:a16="http://schemas.microsoft.com/office/drawing/2014/main" id="{6B8B5ADC-A5DE-4298-B6FA-55C497519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949"/>
                <a:ext cx="2" cy="68"/>
              </a:xfrm>
              <a:custGeom>
                <a:avLst/>
                <a:gdLst>
                  <a:gd name="T0" fmla="*/ 2 w 2"/>
                  <a:gd name="T1" fmla="*/ 32 h 68"/>
                  <a:gd name="T2" fmla="*/ 0 w 2"/>
                  <a:gd name="T3" fmla="*/ 0 h 68"/>
                  <a:gd name="T4" fmla="*/ 0 w 2"/>
                  <a:gd name="T5" fmla="*/ 45 h 68"/>
                  <a:gd name="T6" fmla="*/ 2 w 2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8">
                    <a:moveTo>
                      <a:pt x="2" y="32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2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2" name="Freeform 319">
                <a:extLst>
                  <a:ext uri="{FF2B5EF4-FFF2-40B4-BE49-F238E27FC236}">
                    <a16:creationId xmlns:a16="http://schemas.microsoft.com/office/drawing/2014/main" id="{5A9DC3D3-008D-41B1-A931-2BC1D0B82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949"/>
                <a:ext cx="94" cy="32"/>
              </a:xfrm>
              <a:custGeom>
                <a:avLst/>
                <a:gdLst>
                  <a:gd name="T0" fmla="*/ 94 w 94"/>
                  <a:gd name="T1" fmla="*/ 32 h 32"/>
                  <a:gd name="T2" fmla="*/ 2 w 94"/>
                  <a:gd name="T3" fmla="*/ 32 h 32"/>
                  <a:gd name="T4" fmla="*/ 0 w 94"/>
                  <a:gd name="T5" fmla="*/ 0 h 32"/>
                  <a:gd name="T6" fmla="*/ 90 w 94"/>
                  <a:gd name="T7" fmla="*/ 0 h 32"/>
                  <a:gd name="T8" fmla="*/ 94 w 94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32">
                    <a:moveTo>
                      <a:pt x="94" y="32"/>
                    </a:moveTo>
                    <a:lnTo>
                      <a:pt x="2" y="32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94" y="32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3" name="Rectangle 320">
                <a:extLst>
                  <a:ext uri="{FF2B5EF4-FFF2-40B4-BE49-F238E27FC236}">
                    <a16:creationId xmlns:a16="http://schemas.microsoft.com/office/drawing/2014/main" id="{25A13DE2-2A08-480F-9053-7848BA42B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3" y="2981"/>
                <a:ext cx="92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4" name="Freeform 321">
                <a:extLst>
                  <a:ext uri="{FF2B5EF4-FFF2-40B4-BE49-F238E27FC236}">
                    <a16:creationId xmlns:a16="http://schemas.microsoft.com/office/drawing/2014/main" id="{0EF6FC98-38B7-4333-B518-7BF6A1AC9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997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w 1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5" name="Freeform 322">
                <a:extLst>
                  <a:ext uri="{FF2B5EF4-FFF2-40B4-BE49-F238E27FC236}">
                    <a16:creationId xmlns:a16="http://schemas.microsoft.com/office/drawing/2014/main" id="{D922F56A-B0B7-45FF-9BDE-21D106DBB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997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6" name="Freeform 323">
                <a:extLst>
                  <a:ext uri="{FF2B5EF4-FFF2-40B4-BE49-F238E27FC236}">
                    <a16:creationId xmlns:a16="http://schemas.microsoft.com/office/drawing/2014/main" id="{3F1D76F3-3E45-46FB-87ED-F27FC6824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2997"/>
                <a:ext cx="58" cy="36"/>
              </a:xfrm>
              <a:custGeom>
                <a:avLst/>
                <a:gdLst>
                  <a:gd name="T0" fmla="*/ 0 w 58"/>
                  <a:gd name="T1" fmla="*/ 36 h 36"/>
                  <a:gd name="T2" fmla="*/ 47 w 58"/>
                  <a:gd name="T3" fmla="*/ 36 h 36"/>
                  <a:gd name="T4" fmla="*/ 58 w 58"/>
                  <a:gd name="T5" fmla="*/ 0 h 36"/>
                  <a:gd name="T6" fmla="*/ 15 w 58"/>
                  <a:gd name="T7" fmla="*/ 0 h 36"/>
                  <a:gd name="T8" fmla="*/ 0 w 58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8" y="0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7" name="Rectangle 324">
                <a:extLst>
                  <a:ext uri="{FF2B5EF4-FFF2-40B4-BE49-F238E27FC236}">
                    <a16:creationId xmlns:a16="http://schemas.microsoft.com/office/drawing/2014/main" id="{303C84A2-AE58-42D7-B6CA-8CE1DA0C6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0" y="3033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8" name="Freeform 325">
                <a:extLst>
                  <a:ext uri="{FF2B5EF4-FFF2-40B4-BE49-F238E27FC236}">
                    <a16:creationId xmlns:a16="http://schemas.microsoft.com/office/drawing/2014/main" id="{3A6F3C45-ECC0-4E3C-A413-4D007CFB1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997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w 1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9" name="Freeform 326">
                <a:extLst>
                  <a:ext uri="{FF2B5EF4-FFF2-40B4-BE49-F238E27FC236}">
                    <a16:creationId xmlns:a16="http://schemas.microsoft.com/office/drawing/2014/main" id="{F2F3EF47-2ED7-49A8-B171-D844A27C1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997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0" name="Freeform 327">
                <a:extLst>
                  <a:ext uri="{FF2B5EF4-FFF2-40B4-BE49-F238E27FC236}">
                    <a16:creationId xmlns:a16="http://schemas.microsoft.com/office/drawing/2014/main" id="{6F58FF2F-99CD-4254-9C03-DF3D7D9FB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997"/>
                <a:ext cx="59" cy="36"/>
              </a:xfrm>
              <a:custGeom>
                <a:avLst/>
                <a:gdLst>
                  <a:gd name="T0" fmla="*/ 0 w 59"/>
                  <a:gd name="T1" fmla="*/ 36 h 36"/>
                  <a:gd name="T2" fmla="*/ 48 w 59"/>
                  <a:gd name="T3" fmla="*/ 36 h 36"/>
                  <a:gd name="T4" fmla="*/ 59 w 59"/>
                  <a:gd name="T5" fmla="*/ 0 h 36"/>
                  <a:gd name="T6" fmla="*/ 16 w 59"/>
                  <a:gd name="T7" fmla="*/ 0 h 36"/>
                  <a:gd name="T8" fmla="*/ 0 w 59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9" y="0"/>
                    </a:lnTo>
                    <a:lnTo>
                      <a:pt x="1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1" name="Rectangle 328">
                <a:extLst>
                  <a:ext uri="{FF2B5EF4-FFF2-40B4-BE49-F238E27FC236}">
                    <a16:creationId xmlns:a16="http://schemas.microsoft.com/office/drawing/2014/main" id="{822948E9-E76C-4C02-AE8A-BEF268884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4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2" name="Freeform 329">
                <a:extLst>
                  <a:ext uri="{FF2B5EF4-FFF2-40B4-BE49-F238E27FC236}">
                    <a16:creationId xmlns:a16="http://schemas.microsoft.com/office/drawing/2014/main" id="{E1B7DCBB-D93E-4189-8205-18B08E42C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997"/>
                <a:ext cx="13" cy="72"/>
              </a:xfrm>
              <a:custGeom>
                <a:avLst/>
                <a:gdLst>
                  <a:gd name="T0" fmla="*/ 0 w 13"/>
                  <a:gd name="T1" fmla="*/ 36 h 72"/>
                  <a:gd name="T2" fmla="*/ 13 w 13"/>
                  <a:gd name="T3" fmla="*/ 0 h 72"/>
                  <a:gd name="T4" fmla="*/ 13 w 13"/>
                  <a:gd name="T5" fmla="*/ 47 h 72"/>
                  <a:gd name="T6" fmla="*/ 0 w 13"/>
                  <a:gd name="T7" fmla="*/ 72 h 72"/>
                  <a:gd name="T8" fmla="*/ 0 w 13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2">
                    <a:moveTo>
                      <a:pt x="0" y="36"/>
                    </a:moveTo>
                    <a:lnTo>
                      <a:pt x="13" y="0"/>
                    </a:lnTo>
                    <a:lnTo>
                      <a:pt x="13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3" name="Freeform 330">
                <a:extLst>
                  <a:ext uri="{FF2B5EF4-FFF2-40B4-BE49-F238E27FC236}">
                    <a16:creationId xmlns:a16="http://schemas.microsoft.com/office/drawing/2014/main" id="{B927AA96-BF7E-4A56-98B9-10E2C1059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997"/>
                <a:ext cx="13" cy="72"/>
              </a:xfrm>
              <a:custGeom>
                <a:avLst/>
                <a:gdLst>
                  <a:gd name="T0" fmla="*/ 0 w 13"/>
                  <a:gd name="T1" fmla="*/ 36 h 72"/>
                  <a:gd name="T2" fmla="*/ 13 w 13"/>
                  <a:gd name="T3" fmla="*/ 0 h 72"/>
                  <a:gd name="T4" fmla="*/ 13 w 13"/>
                  <a:gd name="T5" fmla="*/ 47 h 72"/>
                  <a:gd name="T6" fmla="*/ 0 w 13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2">
                    <a:moveTo>
                      <a:pt x="0" y="36"/>
                    </a:moveTo>
                    <a:lnTo>
                      <a:pt x="13" y="0"/>
                    </a:lnTo>
                    <a:lnTo>
                      <a:pt x="13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4" name="Freeform 331">
                <a:extLst>
                  <a:ext uri="{FF2B5EF4-FFF2-40B4-BE49-F238E27FC236}">
                    <a16:creationId xmlns:a16="http://schemas.microsoft.com/office/drawing/2014/main" id="{E8AD96CD-074F-466A-AAE6-BE973AF13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2997"/>
                <a:ext cx="61" cy="36"/>
              </a:xfrm>
              <a:custGeom>
                <a:avLst/>
                <a:gdLst>
                  <a:gd name="T0" fmla="*/ 0 w 61"/>
                  <a:gd name="T1" fmla="*/ 36 h 36"/>
                  <a:gd name="T2" fmla="*/ 48 w 61"/>
                  <a:gd name="T3" fmla="*/ 36 h 36"/>
                  <a:gd name="T4" fmla="*/ 61 w 61"/>
                  <a:gd name="T5" fmla="*/ 0 h 36"/>
                  <a:gd name="T6" fmla="*/ 18 w 61"/>
                  <a:gd name="T7" fmla="*/ 0 h 36"/>
                  <a:gd name="T8" fmla="*/ 0 w 6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6">
                    <a:moveTo>
                      <a:pt x="0" y="36"/>
                    </a:moveTo>
                    <a:lnTo>
                      <a:pt x="48" y="36"/>
                    </a:lnTo>
                    <a:lnTo>
                      <a:pt x="61" y="0"/>
                    </a:lnTo>
                    <a:lnTo>
                      <a:pt x="18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5" name="Rectangle 332">
                <a:extLst>
                  <a:ext uri="{FF2B5EF4-FFF2-40B4-BE49-F238E27FC236}">
                    <a16:creationId xmlns:a16="http://schemas.microsoft.com/office/drawing/2014/main" id="{4704ECB3-25C8-4EAD-A926-4285437F1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5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6" name="Freeform 333">
                <a:extLst>
                  <a:ext uri="{FF2B5EF4-FFF2-40B4-BE49-F238E27FC236}">
                    <a16:creationId xmlns:a16="http://schemas.microsoft.com/office/drawing/2014/main" id="{F42FD9B4-875B-406F-828F-26B9296CD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7" name="Freeform 334">
                <a:extLst>
                  <a:ext uri="{FF2B5EF4-FFF2-40B4-BE49-F238E27FC236}">
                    <a16:creationId xmlns:a16="http://schemas.microsoft.com/office/drawing/2014/main" id="{DC722431-8539-4D52-A178-1E266A216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8" name="Freeform 335">
                <a:extLst>
                  <a:ext uri="{FF2B5EF4-FFF2-40B4-BE49-F238E27FC236}">
                    <a16:creationId xmlns:a16="http://schemas.microsoft.com/office/drawing/2014/main" id="{2BF7F794-E293-4D0C-B0FD-2CC16BDA6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997"/>
                <a:ext cx="57" cy="36"/>
              </a:xfrm>
              <a:custGeom>
                <a:avLst/>
                <a:gdLst>
                  <a:gd name="T0" fmla="*/ 0 w 57"/>
                  <a:gd name="T1" fmla="*/ 36 h 36"/>
                  <a:gd name="T2" fmla="*/ 48 w 57"/>
                  <a:gd name="T3" fmla="*/ 36 h 36"/>
                  <a:gd name="T4" fmla="*/ 57 w 57"/>
                  <a:gd name="T5" fmla="*/ 0 h 36"/>
                  <a:gd name="T6" fmla="*/ 14 w 57"/>
                  <a:gd name="T7" fmla="*/ 0 h 36"/>
                  <a:gd name="T8" fmla="*/ 0 w 5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7" y="0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9" name="Rectangle 336">
                <a:extLst>
                  <a:ext uri="{FF2B5EF4-FFF2-40B4-BE49-F238E27FC236}">
                    <a16:creationId xmlns:a16="http://schemas.microsoft.com/office/drawing/2014/main" id="{171D45B9-8191-4426-8203-E2D8A1793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0" name="Freeform 337">
                <a:extLst>
                  <a:ext uri="{FF2B5EF4-FFF2-40B4-BE49-F238E27FC236}">
                    <a16:creationId xmlns:a16="http://schemas.microsoft.com/office/drawing/2014/main" id="{43C5D93B-C7DC-46E8-91AF-7A6BF9FDF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997"/>
                <a:ext cx="12" cy="72"/>
              </a:xfrm>
              <a:custGeom>
                <a:avLst/>
                <a:gdLst>
                  <a:gd name="T0" fmla="*/ 0 w 12"/>
                  <a:gd name="T1" fmla="*/ 36 h 72"/>
                  <a:gd name="T2" fmla="*/ 12 w 12"/>
                  <a:gd name="T3" fmla="*/ 0 h 72"/>
                  <a:gd name="T4" fmla="*/ 12 w 12"/>
                  <a:gd name="T5" fmla="*/ 47 h 72"/>
                  <a:gd name="T6" fmla="*/ 0 w 12"/>
                  <a:gd name="T7" fmla="*/ 72 h 72"/>
                  <a:gd name="T8" fmla="*/ 0 w 12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72">
                    <a:moveTo>
                      <a:pt x="0" y="36"/>
                    </a:moveTo>
                    <a:lnTo>
                      <a:pt x="12" y="0"/>
                    </a:lnTo>
                    <a:lnTo>
                      <a:pt x="12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1" name="Freeform 338">
                <a:extLst>
                  <a:ext uri="{FF2B5EF4-FFF2-40B4-BE49-F238E27FC236}">
                    <a16:creationId xmlns:a16="http://schemas.microsoft.com/office/drawing/2014/main" id="{2F497410-F62E-41B2-9155-000D3E43A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997"/>
                <a:ext cx="12" cy="72"/>
              </a:xfrm>
              <a:custGeom>
                <a:avLst/>
                <a:gdLst>
                  <a:gd name="T0" fmla="*/ 0 w 12"/>
                  <a:gd name="T1" fmla="*/ 36 h 72"/>
                  <a:gd name="T2" fmla="*/ 12 w 12"/>
                  <a:gd name="T3" fmla="*/ 0 h 72"/>
                  <a:gd name="T4" fmla="*/ 12 w 12"/>
                  <a:gd name="T5" fmla="*/ 47 h 72"/>
                  <a:gd name="T6" fmla="*/ 0 w 12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2">
                    <a:moveTo>
                      <a:pt x="0" y="36"/>
                    </a:moveTo>
                    <a:lnTo>
                      <a:pt x="12" y="0"/>
                    </a:lnTo>
                    <a:lnTo>
                      <a:pt x="12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2" name="Freeform 339">
                <a:extLst>
                  <a:ext uri="{FF2B5EF4-FFF2-40B4-BE49-F238E27FC236}">
                    <a16:creationId xmlns:a16="http://schemas.microsoft.com/office/drawing/2014/main" id="{07823BB8-3D81-4B74-8BF9-AC9794CE3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997"/>
                <a:ext cx="59" cy="36"/>
              </a:xfrm>
              <a:custGeom>
                <a:avLst/>
                <a:gdLst>
                  <a:gd name="T0" fmla="*/ 0 w 59"/>
                  <a:gd name="T1" fmla="*/ 36 h 36"/>
                  <a:gd name="T2" fmla="*/ 47 w 59"/>
                  <a:gd name="T3" fmla="*/ 36 h 36"/>
                  <a:gd name="T4" fmla="*/ 59 w 59"/>
                  <a:gd name="T5" fmla="*/ 0 h 36"/>
                  <a:gd name="T6" fmla="*/ 14 w 59"/>
                  <a:gd name="T7" fmla="*/ 0 h 36"/>
                  <a:gd name="T8" fmla="*/ 0 w 59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9" y="0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3" name="Rectangle 340">
                <a:extLst>
                  <a:ext uri="{FF2B5EF4-FFF2-40B4-BE49-F238E27FC236}">
                    <a16:creationId xmlns:a16="http://schemas.microsoft.com/office/drawing/2014/main" id="{A59CC327-7EAC-46FC-8536-52CD03564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3033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4" name="Freeform 341">
                <a:extLst>
                  <a:ext uri="{FF2B5EF4-FFF2-40B4-BE49-F238E27FC236}">
                    <a16:creationId xmlns:a16="http://schemas.microsoft.com/office/drawing/2014/main" id="{0CC01B11-FE16-4A67-8B36-93F468EE8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5" name="Freeform 342">
                <a:extLst>
                  <a:ext uri="{FF2B5EF4-FFF2-40B4-BE49-F238E27FC236}">
                    <a16:creationId xmlns:a16="http://schemas.microsoft.com/office/drawing/2014/main" id="{EB5E86F7-1FAA-4111-B995-3CB837872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6" name="Freeform 343">
                <a:extLst>
                  <a:ext uri="{FF2B5EF4-FFF2-40B4-BE49-F238E27FC236}">
                    <a16:creationId xmlns:a16="http://schemas.microsoft.com/office/drawing/2014/main" id="{A000623D-E1F3-45A9-9ED3-B251C9306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997"/>
                <a:ext cx="57" cy="36"/>
              </a:xfrm>
              <a:custGeom>
                <a:avLst/>
                <a:gdLst>
                  <a:gd name="T0" fmla="*/ 0 w 57"/>
                  <a:gd name="T1" fmla="*/ 36 h 36"/>
                  <a:gd name="T2" fmla="*/ 48 w 57"/>
                  <a:gd name="T3" fmla="*/ 36 h 36"/>
                  <a:gd name="T4" fmla="*/ 57 w 57"/>
                  <a:gd name="T5" fmla="*/ 0 h 36"/>
                  <a:gd name="T6" fmla="*/ 12 w 57"/>
                  <a:gd name="T7" fmla="*/ 0 h 36"/>
                  <a:gd name="T8" fmla="*/ 0 w 5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7" y="0"/>
                    </a:lnTo>
                    <a:lnTo>
                      <a:pt x="1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7" name="Rectangle 344">
                <a:extLst>
                  <a:ext uri="{FF2B5EF4-FFF2-40B4-BE49-F238E27FC236}">
                    <a16:creationId xmlns:a16="http://schemas.microsoft.com/office/drawing/2014/main" id="{C3CDAA25-C743-4880-985D-2F6434F54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6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8" name="Freeform 345">
                <a:extLst>
                  <a:ext uri="{FF2B5EF4-FFF2-40B4-BE49-F238E27FC236}">
                    <a16:creationId xmlns:a16="http://schemas.microsoft.com/office/drawing/2014/main" id="{0170C432-0A5C-41C6-941A-318F7376F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9" name="Freeform 346">
                <a:extLst>
                  <a:ext uri="{FF2B5EF4-FFF2-40B4-BE49-F238E27FC236}">
                    <a16:creationId xmlns:a16="http://schemas.microsoft.com/office/drawing/2014/main" id="{29BE4E22-F99F-491F-9F22-33DC8C519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997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0" name="Freeform 347">
                <a:extLst>
                  <a:ext uri="{FF2B5EF4-FFF2-40B4-BE49-F238E27FC236}">
                    <a16:creationId xmlns:a16="http://schemas.microsoft.com/office/drawing/2014/main" id="{3232CB69-73F5-4F11-AC50-5A60002C8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997"/>
                <a:ext cx="57" cy="36"/>
              </a:xfrm>
              <a:custGeom>
                <a:avLst/>
                <a:gdLst>
                  <a:gd name="T0" fmla="*/ 0 w 57"/>
                  <a:gd name="T1" fmla="*/ 36 h 36"/>
                  <a:gd name="T2" fmla="*/ 48 w 57"/>
                  <a:gd name="T3" fmla="*/ 36 h 36"/>
                  <a:gd name="T4" fmla="*/ 57 w 57"/>
                  <a:gd name="T5" fmla="*/ 0 h 36"/>
                  <a:gd name="T6" fmla="*/ 14 w 57"/>
                  <a:gd name="T7" fmla="*/ 0 h 36"/>
                  <a:gd name="T8" fmla="*/ 0 w 5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7" y="0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1" name="Rectangle 348">
                <a:extLst>
                  <a:ext uri="{FF2B5EF4-FFF2-40B4-BE49-F238E27FC236}">
                    <a16:creationId xmlns:a16="http://schemas.microsoft.com/office/drawing/2014/main" id="{EE2553A9-D9FD-4458-B026-DE5E6AAD7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2" name="Freeform 349">
                <a:extLst>
                  <a:ext uri="{FF2B5EF4-FFF2-40B4-BE49-F238E27FC236}">
                    <a16:creationId xmlns:a16="http://schemas.microsoft.com/office/drawing/2014/main" id="{C3222577-8CD5-470E-8ED2-6EB43826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997"/>
                <a:ext cx="6" cy="72"/>
              </a:xfrm>
              <a:custGeom>
                <a:avLst/>
                <a:gdLst>
                  <a:gd name="T0" fmla="*/ 0 w 6"/>
                  <a:gd name="T1" fmla="*/ 36 h 72"/>
                  <a:gd name="T2" fmla="*/ 6 w 6"/>
                  <a:gd name="T3" fmla="*/ 0 h 72"/>
                  <a:gd name="T4" fmla="*/ 6 w 6"/>
                  <a:gd name="T5" fmla="*/ 47 h 72"/>
                  <a:gd name="T6" fmla="*/ 0 w 6"/>
                  <a:gd name="T7" fmla="*/ 72 h 72"/>
                  <a:gd name="T8" fmla="*/ 0 w 6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2">
                    <a:moveTo>
                      <a:pt x="0" y="36"/>
                    </a:moveTo>
                    <a:lnTo>
                      <a:pt x="6" y="0"/>
                    </a:lnTo>
                    <a:lnTo>
                      <a:pt x="6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3" name="Freeform 350">
                <a:extLst>
                  <a:ext uri="{FF2B5EF4-FFF2-40B4-BE49-F238E27FC236}">
                    <a16:creationId xmlns:a16="http://schemas.microsoft.com/office/drawing/2014/main" id="{7730B08C-8D9A-45DB-8EBE-441341949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997"/>
                <a:ext cx="6" cy="72"/>
              </a:xfrm>
              <a:custGeom>
                <a:avLst/>
                <a:gdLst>
                  <a:gd name="T0" fmla="*/ 0 w 6"/>
                  <a:gd name="T1" fmla="*/ 36 h 72"/>
                  <a:gd name="T2" fmla="*/ 6 w 6"/>
                  <a:gd name="T3" fmla="*/ 0 h 72"/>
                  <a:gd name="T4" fmla="*/ 6 w 6"/>
                  <a:gd name="T5" fmla="*/ 47 h 72"/>
                  <a:gd name="T6" fmla="*/ 0 w 6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2">
                    <a:moveTo>
                      <a:pt x="0" y="36"/>
                    </a:moveTo>
                    <a:lnTo>
                      <a:pt x="6" y="0"/>
                    </a:lnTo>
                    <a:lnTo>
                      <a:pt x="6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4" name="Freeform 351">
                <a:extLst>
                  <a:ext uri="{FF2B5EF4-FFF2-40B4-BE49-F238E27FC236}">
                    <a16:creationId xmlns:a16="http://schemas.microsoft.com/office/drawing/2014/main" id="{D5765B7D-83EA-4DE6-957E-C0D42E639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997"/>
                <a:ext cx="54" cy="36"/>
              </a:xfrm>
              <a:custGeom>
                <a:avLst/>
                <a:gdLst>
                  <a:gd name="T0" fmla="*/ 0 w 54"/>
                  <a:gd name="T1" fmla="*/ 36 h 36"/>
                  <a:gd name="T2" fmla="*/ 48 w 54"/>
                  <a:gd name="T3" fmla="*/ 36 h 36"/>
                  <a:gd name="T4" fmla="*/ 54 w 54"/>
                  <a:gd name="T5" fmla="*/ 0 h 36"/>
                  <a:gd name="T6" fmla="*/ 9 w 54"/>
                  <a:gd name="T7" fmla="*/ 0 h 36"/>
                  <a:gd name="T8" fmla="*/ 0 w 54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4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5" name="Rectangle 352">
                <a:extLst>
                  <a:ext uri="{FF2B5EF4-FFF2-40B4-BE49-F238E27FC236}">
                    <a16:creationId xmlns:a16="http://schemas.microsoft.com/office/drawing/2014/main" id="{3C040BD2-25C2-4A50-A867-359F05C24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6" name="Freeform 353">
                <a:extLst>
                  <a:ext uri="{FF2B5EF4-FFF2-40B4-BE49-F238E27FC236}">
                    <a16:creationId xmlns:a16="http://schemas.microsoft.com/office/drawing/2014/main" id="{2D381CED-4973-40DB-8CC1-C3C581C9F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997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7 h 72"/>
                  <a:gd name="T6" fmla="*/ 0 w 4"/>
                  <a:gd name="T7" fmla="*/ 72 h 72"/>
                  <a:gd name="T8" fmla="*/ 0 w 4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7" name="Freeform 354">
                <a:extLst>
                  <a:ext uri="{FF2B5EF4-FFF2-40B4-BE49-F238E27FC236}">
                    <a16:creationId xmlns:a16="http://schemas.microsoft.com/office/drawing/2014/main" id="{B6894083-8DE6-4D70-90BE-D47D02B06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997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7 h 72"/>
                  <a:gd name="T6" fmla="*/ 0 w 4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8" name="Freeform 355">
                <a:extLst>
                  <a:ext uri="{FF2B5EF4-FFF2-40B4-BE49-F238E27FC236}">
                    <a16:creationId xmlns:a16="http://schemas.microsoft.com/office/drawing/2014/main" id="{6B1D3388-C8CE-4021-839C-E4A051D3E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997"/>
                <a:ext cx="52" cy="36"/>
              </a:xfrm>
              <a:custGeom>
                <a:avLst/>
                <a:gdLst>
                  <a:gd name="T0" fmla="*/ 0 w 52"/>
                  <a:gd name="T1" fmla="*/ 36 h 36"/>
                  <a:gd name="T2" fmla="*/ 48 w 52"/>
                  <a:gd name="T3" fmla="*/ 36 h 36"/>
                  <a:gd name="T4" fmla="*/ 52 w 52"/>
                  <a:gd name="T5" fmla="*/ 0 h 36"/>
                  <a:gd name="T6" fmla="*/ 9 w 52"/>
                  <a:gd name="T7" fmla="*/ 0 h 36"/>
                  <a:gd name="T8" fmla="*/ 0 w 52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9" name="Rectangle 356">
                <a:extLst>
                  <a:ext uri="{FF2B5EF4-FFF2-40B4-BE49-F238E27FC236}">
                    <a16:creationId xmlns:a16="http://schemas.microsoft.com/office/drawing/2014/main" id="{0323318F-627A-4092-8017-8FF7BCA3C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0" name="Freeform 357">
                <a:extLst>
                  <a:ext uri="{FF2B5EF4-FFF2-40B4-BE49-F238E27FC236}">
                    <a16:creationId xmlns:a16="http://schemas.microsoft.com/office/drawing/2014/main" id="{0BF305DF-5D5F-4D17-8183-33B655A7D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997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5 h 72"/>
                  <a:gd name="T6" fmla="*/ 0 w 4"/>
                  <a:gd name="T7" fmla="*/ 72 h 72"/>
                  <a:gd name="T8" fmla="*/ 0 w 4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1" name="Freeform 358">
                <a:extLst>
                  <a:ext uri="{FF2B5EF4-FFF2-40B4-BE49-F238E27FC236}">
                    <a16:creationId xmlns:a16="http://schemas.microsoft.com/office/drawing/2014/main" id="{8BCAD6C5-2287-4773-A57B-D3C0A0F0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997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5 h 72"/>
                  <a:gd name="T6" fmla="*/ 0 w 4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2" name="Freeform 359">
                <a:extLst>
                  <a:ext uri="{FF2B5EF4-FFF2-40B4-BE49-F238E27FC236}">
                    <a16:creationId xmlns:a16="http://schemas.microsoft.com/office/drawing/2014/main" id="{B04B3492-0D92-40E7-B56D-05A557F32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997"/>
                <a:ext cx="52" cy="36"/>
              </a:xfrm>
              <a:custGeom>
                <a:avLst/>
                <a:gdLst>
                  <a:gd name="T0" fmla="*/ 0 w 52"/>
                  <a:gd name="T1" fmla="*/ 36 h 36"/>
                  <a:gd name="T2" fmla="*/ 48 w 52"/>
                  <a:gd name="T3" fmla="*/ 36 h 36"/>
                  <a:gd name="T4" fmla="*/ 52 w 52"/>
                  <a:gd name="T5" fmla="*/ 0 h 36"/>
                  <a:gd name="T6" fmla="*/ 9 w 52"/>
                  <a:gd name="T7" fmla="*/ 0 h 36"/>
                  <a:gd name="T8" fmla="*/ 0 w 52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3" name="Rectangle 360">
                <a:extLst>
                  <a:ext uri="{FF2B5EF4-FFF2-40B4-BE49-F238E27FC236}">
                    <a16:creationId xmlns:a16="http://schemas.microsoft.com/office/drawing/2014/main" id="{60195A7D-69EB-47E1-8906-BFB8466E2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033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4" name="Freeform 361">
                <a:extLst>
                  <a:ext uri="{FF2B5EF4-FFF2-40B4-BE49-F238E27FC236}">
                    <a16:creationId xmlns:a16="http://schemas.microsoft.com/office/drawing/2014/main" id="{34427F44-7A38-497C-AA3E-C9A1CACA6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997"/>
                <a:ext cx="2" cy="72"/>
              </a:xfrm>
              <a:custGeom>
                <a:avLst/>
                <a:gdLst>
                  <a:gd name="T0" fmla="*/ 0 w 2"/>
                  <a:gd name="T1" fmla="*/ 36 h 72"/>
                  <a:gd name="T2" fmla="*/ 2 w 2"/>
                  <a:gd name="T3" fmla="*/ 0 h 72"/>
                  <a:gd name="T4" fmla="*/ 2 w 2"/>
                  <a:gd name="T5" fmla="*/ 45 h 72"/>
                  <a:gd name="T6" fmla="*/ 0 w 2"/>
                  <a:gd name="T7" fmla="*/ 72 h 72"/>
                  <a:gd name="T8" fmla="*/ 0 w 2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2">
                    <a:moveTo>
                      <a:pt x="0" y="36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5" name="Freeform 362">
                <a:extLst>
                  <a:ext uri="{FF2B5EF4-FFF2-40B4-BE49-F238E27FC236}">
                    <a16:creationId xmlns:a16="http://schemas.microsoft.com/office/drawing/2014/main" id="{BD6B5D92-5523-4C49-A46D-7FFEB282C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997"/>
                <a:ext cx="2" cy="72"/>
              </a:xfrm>
              <a:custGeom>
                <a:avLst/>
                <a:gdLst>
                  <a:gd name="T0" fmla="*/ 0 w 2"/>
                  <a:gd name="T1" fmla="*/ 36 h 72"/>
                  <a:gd name="T2" fmla="*/ 2 w 2"/>
                  <a:gd name="T3" fmla="*/ 0 h 72"/>
                  <a:gd name="T4" fmla="*/ 2 w 2"/>
                  <a:gd name="T5" fmla="*/ 45 h 72"/>
                  <a:gd name="T6" fmla="*/ 0 w 2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2">
                    <a:moveTo>
                      <a:pt x="0" y="36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6" name="Freeform 363">
                <a:extLst>
                  <a:ext uri="{FF2B5EF4-FFF2-40B4-BE49-F238E27FC236}">
                    <a16:creationId xmlns:a16="http://schemas.microsoft.com/office/drawing/2014/main" id="{23E42F22-00B3-4C6E-9DC3-874118B1D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997"/>
                <a:ext cx="49" cy="36"/>
              </a:xfrm>
              <a:custGeom>
                <a:avLst/>
                <a:gdLst>
                  <a:gd name="T0" fmla="*/ 0 w 49"/>
                  <a:gd name="T1" fmla="*/ 36 h 36"/>
                  <a:gd name="T2" fmla="*/ 47 w 49"/>
                  <a:gd name="T3" fmla="*/ 36 h 36"/>
                  <a:gd name="T4" fmla="*/ 49 w 49"/>
                  <a:gd name="T5" fmla="*/ 0 h 36"/>
                  <a:gd name="T6" fmla="*/ 4 w 49"/>
                  <a:gd name="T7" fmla="*/ 0 h 36"/>
                  <a:gd name="T8" fmla="*/ 0 w 49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lnTo>
                      <a:pt x="47" y="36"/>
                    </a:lnTo>
                    <a:lnTo>
                      <a:pt x="49" y="0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7" name="Rectangle 364">
                <a:extLst>
                  <a:ext uri="{FF2B5EF4-FFF2-40B4-BE49-F238E27FC236}">
                    <a16:creationId xmlns:a16="http://schemas.microsoft.com/office/drawing/2014/main" id="{BC696BC1-CAE2-4F84-8088-7AB338624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4" y="3033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8" name="Freeform 365">
                <a:extLst>
                  <a:ext uri="{FF2B5EF4-FFF2-40B4-BE49-F238E27FC236}">
                    <a16:creationId xmlns:a16="http://schemas.microsoft.com/office/drawing/2014/main" id="{09ADF32A-230E-4F27-9CE5-640EFBEAD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997"/>
                <a:ext cx="1" cy="72"/>
              </a:xfrm>
              <a:custGeom>
                <a:avLst/>
                <a:gdLst>
                  <a:gd name="T0" fmla="*/ 0 w 1"/>
                  <a:gd name="T1" fmla="*/ 36 h 72"/>
                  <a:gd name="T2" fmla="*/ 0 w 1"/>
                  <a:gd name="T3" fmla="*/ 0 h 72"/>
                  <a:gd name="T4" fmla="*/ 0 w 1"/>
                  <a:gd name="T5" fmla="*/ 45 h 72"/>
                  <a:gd name="T6" fmla="*/ 0 w 1"/>
                  <a:gd name="T7" fmla="*/ 72 h 72"/>
                  <a:gd name="T8" fmla="*/ 0 w 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72">
                    <a:moveTo>
                      <a:pt x="0" y="36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9" name="Freeform 366">
                <a:extLst>
                  <a:ext uri="{FF2B5EF4-FFF2-40B4-BE49-F238E27FC236}">
                    <a16:creationId xmlns:a16="http://schemas.microsoft.com/office/drawing/2014/main" id="{B03E8893-8748-4E8E-BCB6-E85A34CDA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997"/>
                <a:ext cx="1" cy="72"/>
              </a:xfrm>
              <a:custGeom>
                <a:avLst/>
                <a:gdLst>
                  <a:gd name="T0" fmla="*/ 0 w 1"/>
                  <a:gd name="T1" fmla="*/ 36 h 72"/>
                  <a:gd name="T2" fmla="*/ 0 w 1"/>
                  <a:gd name="T3" fmla="*/ 0 h 72"/>
                  <a:gd name="T4" fmla="*/ 0 w 1"/>
                  <a:gd name="T5" fmla="*/ 45 h 72"/>
                  <a:gd name="T6" fmla="*/ 0 w 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2">
                    <a:moveTo>
                      <a:pt x="0" y="36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0" name="Freeform 367">
                <a:extLst>
                  <a:ext uri="{FF2B5EF4-FFF2-40B4-BE49-F238E27FC236}">
                    <a16:creationId xmlns:a16="http://schemas.microsoft.com/office/drawing/2014/main" id="{58C8B916-E983-4D87-87FB-83AC195A0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997"/>
                <a:ext cx="47" cy="36"/>
              </a:xfrm>
              <a:custGeom>
                <a:avLst/>
                <a:gdLst>
                  <a:gd name="T0" fmla="*/ 0 w 47"/>
                  <a:gd name="T1" fmla="*/ 36 h 36"/>
                  <a:gd name="T2" fmla="*/ 47 w 47"/>
                  <a:gd name="T3" fmla="*/ 36 h 36"/>
                  <a:gd name="T4" fmla="*/ 47 w 47"/>
                  <a:gd name="T5" fmla="*/ 0 h 36"/>
                  <a:gd name="T6" fmla="*/ 2 w 47"/>
                  <a:gd name="T7" fmla="*/ 0 h 36"/>
                  <a:gd name="T8" fmla="*/ 0 w 4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0" y="36"/>
                    </a:moveTo>
                    <a:lnTo>
                      <a:pt x="47" y="36"/>
                    </a:lnTo>
                    <a:lnTo>
                      <a:pt x="47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1" name="Rectangle 368">
                <a:extLst>
                  <a:ext uri="{FF2B5EF4-FFF2-40B4-BE49-F238E27FC236}">
                    <a16:creationId xmlns:a16="http://schemas.microsoft.com/office/drawing/2014/main" id="{00B5A43B-1482-4F69-A96D-5212C63FC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3033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2" name="Rectangle 369">
                <a:extLst>
                  <a:ext uri="{FF2B5EF4-FFF2-40B4-BE49-F238E27FC236}">
                    <a16:creationId xmlns:a16="http://schemas.microsoft.com/office/drawing/2014/main" id="{8E9E18EB-130F-4041-AB01-0A3261B8C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2997"/>
                <a:ext cx="45" cy="36"/>
              </a:xfrm>
              <a:prstGeom prst="rect">
                <a:avLst/>
              </a:prstGeom>
              <a:solidFill>
                <a:srgbClr val="F0F0F0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3" name="Rectangle 370">
                <a:extLst>
                  <a:ext uri="{FF2B5EF4-FFF2-40B4-BE49-F238E27FC236}">
                    <a16:creationId xmlns:a16="http://schemas.microsoft.com/office/drawing/2014/main" id="{49A39E92-33FE-4CAF-87A7-D55A727DF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3033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4" name="Freeform 371">
                <a:extLst>
                  <a:ext uri="{FF2B5EF4-FFF2-40B4-BE49-F238E27FC236}">
                    <a16:creationId xmlns:a16="http://schemas.microsoft.com/office/drawing/2014/main" id="{4B2E09F9-0348-4B90-8BEF-3FA45B242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5" name="Freeform 372">
                <a:extLst>
                  <a:ext uri="{FF2B5EF4-FFF2-40B4-BE49-F238E27FC236}">
                    <a16:creationId xmlns:a16="http://schemas.microsoft.com/office/drawing/2014/main" id="{4565B962-2194-4DC0-AD9C-DA219BDA7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6" name="Freeform 373">
                <a:extLst>
                  <a:ext uri="{FF2B5EF4-FFF2-40B4-BE49-F238E27FC236}">
                    <a16:creationId xmlns:a16="http://schemas.microsoft.com/office/drawing/2014/main" id="{1F5E61C7-9D09-4DBA-B143-DEC1CB1F4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999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7 w 54"/>
                  <a:gd name="T3" fmla="*/ 29 h 29"/>
                  <a:gd name="T4" fmla="*/ 0 w 54"/>
                  <a:gd name="T5" fmla="*/ 0 h 29"/>
                  <a:gd name="T6" fmla="*/ 43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7" name="Rectangle 374">
                <a:extLst>
                  <a:ext uri="{FF2B5EF4-FFF2-40B4-BE49-F238E27FC236}">
                    <a16:creationId xmlns:a16="http://schemas.microsoft.com/office/drawing/2014/main" id="{47BCF1F9-BE3E-4BCC-9BA2-5C584994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3028"/>
                <a:ext cx="47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8" name="Freeform 375">
                <a:extLst>
                  <a:ext uri="{FF2B5EF4-FFF2-40B4-BE49-F238E27FC236}">
                    <a16:creationId xmlns:a16="http://schemas.microsoft.com/office/drawing/2014/main" id="{FFB8D3C0-DE67-4336-86CE-4014383C3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9" name="Freeform 376">
                <a:extLst>
                  <a:ext uri="{FF2B5EF4-FFF2-40B4-BE49-F238E27FC236}">
                    <a16:creationId xmlns:a16="http://schemas.microsoft.com/office/drawing/2014/main" id="{BC4737E9-5E14-4114-93A7-CED8F53F8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0" name="Freeform 377">
                <a:extLst>
                  <a:ext uri="{FF2B5EF4-FFF2-40B4-BE49-F238E27FC236}">
                    <a16:creationId xmlns:a16="http://schemas.microsoft.com/office/drawing/2014/main" id="{E91FFFD0-9ECC-4166-ABC0-1E7132650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2999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7 w 54"/>
                  <a:gd name="T3" fmla="*/ 29 h 29"/>
                  <a:gd name="T4" fmla="*/ 0 w 54"/>
                  <a:gd name="T5" fmla="*/ 0 h 29"/>
                  <a:gd name="T6" fmla="*/ 43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1" name="Rectangle 378">
                <a:extLst>
                  <a:ext uri="{FF2B5EF4-FFF2-40B4-BE49-F238E27FC236}">
                    <a16:creationId xmlns:a16="http://schemas.microsoft.com/office/drawing/2014/main" id="{44E076E8-91F4-47A4-A931-C635C5EB0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3028"/>
                <a:ext cx="47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42" name="Freeform 379">
                <a:extLst>
                  <a:ext uri="{FF2B5EF4-FFF2-40B4-BE49-F238E27FC236}">
                    <a16:creationId xmlns:a16="http://schemas.microsoft.com/office/drawing/2014/main" id="{A97B2153-DE59-4334-9FEE-DEAF584D7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999"/>
                <a:ext cx="6" cy="68"/>
              </a:xfrm>
              <a:custGeom>
                <a:avLst/>
                <a:gdLst>
                  <a:gd name="T0" fmla="*/ 6 w 6"/>
                  <a:gd name="T1" fmla="*/ 29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6 w 6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8">
                    <a:moveTo>
                      <a:pt x="6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  <a:lnTo>
                      <a:pt x="6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3" name="Freeform 380">
                <a:extLst>
                  <a:ext uri="{FF2B5EF4-FFF2-40B4-BE49-F238E27FC236}">
                    <a16:creationId xmlns:a16="http://schemas.microsoft.com/office/drawing/2014/main" id="{DCAE49A4-47BA-42D6-AD90-365F05535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999"/>
                <a:ext cx="6" cy="68"/>
              </a:xfrm>
              <a:custGeom>
                <a:avLst/>
                <a:gdLst>
                  <a:gd name="T0" fmla="*/ 6 w 6"/>
                  <a:gd name="T1" fmla="*/ 29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8">
                    <a:moveTo>
                      <a:pt x="6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4" name="Freeform 381">
                <a:extLst>
                  <a:ext uri="{FF2B5EF4-FFF2-40B4-BE49-F238E27FC236}">
                    <a16:creationId xmlns:a16="http://schemas.microsoft.com/office/drawing/2014/main" id="{16ADF9F2-9A18-4DD1-B66B-F62358ED3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999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6 w 54"/>
                  <a:gd name="T3" fmla="*/ 29 h 29"/>
                  <a:gd name="T4" fmla="*/ 0 w 54"/>
                  <a:gd name="T5" fmla="*/ 0 h 29"/>
                  <a:gd name="T6" fmla="*/ 45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6" y="29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5" name="Rectangle 382">
                <a:extLst>
                  <a:ext uri="{FF2B5EF4-FFF2-40B4-BE49-F238E27FC236}">
                    <a16:creationId xmlns:a16="http://schemas.microsoft.com/office/drawing/2014/main" id="{03ED44E0-D59E-4838-9813-97BA3374D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028"/>
                <a:ext cx="48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46" name="Freeform 383">
                <a:extLst>
                  <a:ext uri="{FF2B5EF4-FFF2-40B4-BE49-F238E27FC236}">
                    <a16:creationId xmlns:a16="http://schemas.microsoft.com/office/drawing/2014/main" id="{1DB9A7E3-D04A-48FA-9C20-D302267A9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7" name="Freeform 384">
                <a:extLst>
                  <a:ext uri="{FF2B5EF4-FFF2-40B4-BE49-F238E27FC236}">
                    <a16:creationId xmlns:a16="http://schemas.microsoft.com/office/drawing/2014/main" id="{C68AD69E-26B8-4E91-935C-32E12C7AA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8" name="Freeform 385">
                <a:extLst>
                  <a:ext uri="{FF2B5EF4-FFF2-40B4-BE49-F238E27FC236}">
                    <a16:creationId xmlns:a16="http://schemas.microsoft.com/office/drawing/2014/main" id="{574A59E2-71AD-4675-AE7F-DC5F4FEF2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999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7 w 54"/>
                  <a:gd name="T3" fmla="*/ 29 h 29"/>
                  <a:gd name="T4" fmla="*/ 0 w 54"/>
                  <a:gd name="T5" fmla="*/ 0 h 29"/>
                  <a:gd name="T6" fmla="*/ 45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9" name="Rectangle 386">
                <a:extLst>
                  <a:ext uri="{FF2B5EF4-FFF2-40B4-BE49-F238E27FC236}">
                    <a16:creationId xmlns:a16="http://schemas.microsoft.com/office/drawing/2014/main" id="{2DDEDF29-380E-4EDF-B84C-BDB512987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3028"/>
                <a:ext cx="47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50" name="Freeform 387">
                <a:extLst>
                  <a:ext uri="{FF2B5EF4-FFF2-40B4-BE49-F238E27FC236}">
                    <a16:creationId xmlns:a16="http://schemas.microsoft.com/office/drawing/2014/main" id="{10959C86-B255-4E23-A248-827BC9B4D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1" name="Freeform 388">
                <a:extLst>
                  <a:ext uri="{FF2B5EF4-FFF2-40B4-BE49-F238E27FC236}">
                    <a16:creationId xmlns:a16="http://schemas.microsoft.com/office/drawing/2014/main" id="{CB144FC0-6848-49D2-87FE-C14CC6B8E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999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2" name="Freeform 389">
                <a:extLst>
                  <a:ext uri="{FF2B5EF4-FFF2-40B4-BE49-F238E27FC236}">
                    <a16:creationId xmlns:a16="http://schemas.microsoft.com/office/drawing/2014/main" id="{D95901C0-028F-4BF7-8B30-D7579E49B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999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7 w 54"/>
                  <a:gd name="T3" fmla="*/ 29 h 29"/>
                  <a:gd name="T4" fmla="*/ 0 w 54"/>
                  <a:gd name="T5" fmla="*/ 0 h 29"/>
                  <a:gd name="T6" fmla="*/ 45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3" name="Rectangle 390">
                <a:extLst>
                  <a:ext uri="{FF2B5EF4-FFF2-40B4-BE49-F238E27FC236}">
                    <a16:creationId xmlns:a16="http://schemas.microsoft.com/office/drawing/2014/main" id="{CBF74719-D5BE-42A7-A5B5-D6DA39B0E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" y="3028"/>
                <a:ext cx="47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54" name="Freeform 391">
                <a:extLst>
                  <a:ext uri="{FF2B5EF4-FFF2-40B4-BE49-F238E27FC236}">
                    <a16:creationId xmlns:a16="http://schemas.microsoft.com/office/drawing/2014/main" id="{96714C1F-AA39-420F-BA45-240F7835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999"/>
                <a:ext cx="4" cy="68"/>
              </a:xfrm>
              <a:custGeom>
                <a:avLst/>
                <a:gdLst>
                  <a:gd name="T0" fmla="*/ 4 w 4"/>
                  <a:gd name="T1" fmla="*/ 29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4 w 4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4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5" name="Freeform 392">
                <a:extLst>
                  <a:ext uri="{FF2B5EF4-FFF2-40B4-BE49-F238E27FC236}">
                    <a16:creationId xmlns:a16="http://schemas.microsoft.com/office/drawing/2014/main" id="{CE43CDA4-CDCB-448F-AE04-C0137B0BD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999"/>
                <a:ext cx="4" cy="68"/>
              </a:xfrm>
              <a:custGeom>
                <a:avLst/>
                <a:gdLst>
                  <a:gd name="T0" fmla="*/ 4 w 4"/>
                  <a:gd name="T1" fmla="*/ 29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8">
                    <a:moveTo>
                      <a:pt x="4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6" name="Freeform 393">
                <a:extLst>
                  <a:ext uri="{FF2B5EF4-FFF2-40B4-BE49-F238E27FC236}">
                    <a16:creationId xmlns:a16="http://schemas.microsoft.com/office/drawing/2014/main" id="{B172EE38-AB57-4E72-A585-1FB589848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999"/>
                <a:ext cx="52" cy="29"/>
              </a:xfrm>
              <a:custGeom>
                <a:avLst/>
                <a:gdLst>
                  <a:gd name="T0" fmla="*/ 52 w 52"/>
                  <a:gd name="T1" fmla="*/ 29 h 29"/>
                  <a:gd name="T2" fmla="*/ 4 w 52"/>
                  <a:gd name="T3" fmla="*/ 29 h 29"/>
                  <a:gd name="T4" fmla="*/ 0 w 52"/>
                  <a:gd name="T5" fmla="*/ 0 h 29"/>
                  <a:gd name="T6" fmla="*/ 43 w 52"/>
                  <a:gd name="T7" fmla="*/ 0 h 29"/>
                  <a:gd name="T8" fmla="*/ 52 w 52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9">
                    <a:moveTo>
                      <a:pt x="52" y="29"/>
                    </a:moveTo>
                    <a:lnTo>
                      <a:pt x="4" y="29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7" name="Rectangle 394">
                <a:extLst>
                  <a:ext uri="{FF2B5EF4-FFF2-40B4-BE49-F238E27FC236}">
                    <a16:creationId xmlns:a16="http://schemas.microsoft.com/office/drawing/2014/main" id="{63AB0DD8-140A-43C7-A067-D75CCC5FE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3028"/>
                <a:ext cx="48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58" name="Freeform 395">
                <a:extLst>
                  <a:ext uri="{FF2B5EF4-FFF2-40B4-BE49-F238E27FC236}">
                    <a16:creationId xmlns:a16="http://schemas.microsoft.com/office/drawing/2014/main" id="{366B297A-2A2D-4EC7-8A8D-21155DE3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997"/>
                <a:ext cx="5" cy="70"/>
              </a:xfrm>
              <a:custGeom>
                <a:avLst/>
                <a:gdLst>
                  <a:gd name="T0" fmla="*/ 5 w 5"/>
                  <a:gd name="T1" fmla="*/ 31 h 70"/>
                  <a:gd name="T2" fmla="*/ 0 w 5"/>
                  <a:gd name="T3" fmla="*/ 0 h 70"/>
                  <a:gd name="T4" fmla="*/ 0 w 5"/>
                  <a:gd name="T5" fmla="*/ 45 h 70"/>
                  <a:gd name="T6" fmla="*/ 5 w 5"/>
                  <a:gd name="T7" fmla="*/ 70 h 70"/>
                  <a:gd name="T8" fmla="*/ 5 w 5"/>
                  <a:gd name="T9" fmla="*/ 31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0">
                    <a:moveTo>
                      <a:pt x="5" y="31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5" y="70"/>
                    </a:lnTo>
                    <a:lnTo>
                      <a:pt x="5" y="31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9" name="Freeform 396">
                <a:extLst>
                  <a:ext uri="{FF2B5EF4-FFF2-40B4-BE49-F238E27FC236}">
                    <a16:creationId xmlns:a16="http://schemas.microsoft.com/office/drawing/2014/main" id="{74ED0883-75B8-4EC8-9EA0-704AA4366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997"/>
                <a:ext cx="5" cy="70"/>
              </a:xfrm>
              <a:custGeom>
                <a:avLst/>
                <a:gdLst>
                  <a:gd name="T0" fmla="*/ 5 w 5"/>
                  <a:gd name="T1" fmla="*/ 31 h 70"/>
                  <a:gd name="T2" fmla="*/ 0 w 5"/>
                  <a:gd name="T3" fmla="*/ 0 h 70"/>
                  <a:gd name="T4" fmla="*/ 0 w 5"/>
                  <a:gd name="T5" fmla="*/ 45 h 70"/>
                  <a:gd name="T6" fmla="*/ 5 w 5"/>
                  <a:gd name="T7" fmla="*/ 70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0">
                    <a:moveTo>
                      <a:pt x="5" y="31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5" y="70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0" name="Freeform 397">
                <a:extLst>
                  <a:ext uri="{FF2B5EF4-FFF2-40B4-BE49-F238E27FC236}">
                    <a16:creationId xmlns:a16="http://schemas.microsoft.com/office/drawing/2014/main" id="{BB59BEC6-4E5A-4E2A-8A5C-128AC7BE1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997"/>
                <a:ext cx="50" cy="31"/>
              </a:xfrm>
              <a:custGeom>
                <a:avLst/>
                <a:gdLst>
                  <a:gd name="T0" fmla="*/ 50 w 50"/>
                  <a:gd name="T1" fmla="*/ 31 h 31"/>
                  <a:gd name="T2" fmla="*/ 5 w 50"/>
                  <a:gd name="T3" fmla="*/ 31 h 31"/>
                  <a:gd name="T4" fmla="*/ 0 w 50"/>
                  <a:gd name="T5" fmla="*/ 0 h 31"/>
                  <a:gd name="T6" fmla="*/ 43 w 50"/>
                  <a:gd name="T7" fmla="*/ 2 h 31"/>
                  <a:gd name="T8" fmla="*/ 50 w 50"/>
                  <a:gd name="T9" fmla="*/ 3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1">
                    <a:moveTo>
                      <a:pt x="50" y="31"/>
                    </a:moveTo>
                    <a:lnTo>
                      <a:pt x="5" y="31"/>
                    </a:lnTo>
                    <a:lnTo>
                      <a:pt x="0" y="0"/>
                    </a:lnTo>
                    <a:lnTo>
                      <a:pt x="43" y="2"/>
                    </a:lnTo>
                    <a:lnTo>
                      <a:pt x="50" y="31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1" name="Rectangle 398">
                <a:extLst>
                  <a:ext uri="{FF2B5EF4-FFF2-40B4-BE49-F238E27FC236}">
                    <a16:creationId xmlns:a16="http://schemas.microsoft.com/office/drawing/2014/main" id="{921D5C74-2E3A-4BCC-8C38-86E12A977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" y="3028"/>
                <a:ext cx="45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2" name="Freeform 399">
                <a:extLst>
                  <a:ext uri="{FF2B5EF4-FFF2-40B4-BE49-F238E27FC236}">
                    <a16:creationId xmlns:a16="http://schemas.microsoft.com/office/drawing/2014/main" id="{8AD234CD-1076-4DE4-B694-819D65293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997"/>
                <a:ext cx="1" cy="70"/>
              </a:xfrm>
              <a:custGeom>
                <a:avLst/>
                <a:gdLst>
                  <a:gd name="T0" fmla="*/ 0 w 1"/>
                  <a:gd name="T1" fmla="*/ 31 h 70"/>
                  <a:gd name="T2" fmla="*/ 0 w 1"/>
                  <a:gd name="T3" fmla="*/ 0 h 70"/>
                  <a:gd name="T4" fmla="*/ 0 w 1"/>
                  <a:gd name="T5" fmla="*/ 45 h 70"/>
                  <a:gd name="T6" fmla="*/ 0 w 1"/>
                  <a:gd name="T7" fmla="*/ 70 h 70"/>
                  <a:gd name="T8" fmla="*/ 0 w 1"/>
                  <a:gd name="T9" fmla="*/ 31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70">
                    <a:moveTo>
                      <a:pt x="0" y="31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3" name="Freeform 400">
                <a:extLst>
                  <a:ext uri="{FF2B5EF4-FFF2-40B4-BE49-F238E27FC236}">
                    <a16:creationId xmlns:a16="http://schemas.microsoft.com/office/drawing/2014/main" id="{AA957678-CBDB-492F-AA55-C30B9B764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997"/>
                <a:ext cx="1" cy="70"/>
              </a:xfrm>
              <a:custGeom>
                <a:avLst/>
                <a:gdLst>
                  <a:gd name="T0" fmla="*/ 0 w 1"/>
                  <a:gd name="T1" fmla="*/ 31 h 70"/>
                  <a:gd name="T2" fmla="*/ 0 w 1"/>
                  <a:gd name="T3" fmla="*/ 0 h 70"/>
                  <a:gd name="T4" fmla="*/ 0 w 1"/>
                  <a:gd name="T5" fmla="*/ 45 h 70"/>
                  <a:gd name="T6" fmla="*/ 0 w 1"/>
                  <a:gd name="T7" fmla="*/ 70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0">
                    <a:moveTo>
                      <a:pt x="0" y="31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0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4" name="Freeform 401">
                <a:extLst>
                  <a:ext uri="{FF2B5EF4-FFF2-40B4-BE49-F238E27FC236}">
                    <a16:creationId xmlns:a16="http://schemas.microsoft.com/office/drawing/2014/main" id="{F4E2AF7A-0465-4B21-8A1E-4B960FC6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997"/>
                <a:ext cx="124" cy="31"/>
              </a:xfrm>
              <a:custGeom>
                <a:avLst/>
                <a:gdLst>
                  <a:gd name="T0" fmla="*/ 124 w 124"/>
                  <a:gd name="T1" fmla="*/ 31 h 31"/>
                  <a:gd name="T2" fmla="*/ 0 w 124"/>
                  <a:gd name="T3" fmla="*/ 31 h 31"/>
                  <a:gd name="T4" fmla="*/ 0 w 124"/>
                  <a:gd name="T5" fmla="*/ 0 h 31"/>
                  <a:gd name="T6" fmla="*/ 119 w 124"/>
                  <a:gd name="T7" fmla="*/ 2 h 31"/>
                  <a:gd name="T8" fmla="*/ 124 w 124"/>
                  <a:gd name="T9" fmla="*/ 3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">
                    <a:moveTo>
                      <a:pt x="124" y="3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119" y="2"/>
                    </a:lnTo>
                    <a:lnTo>
                      <a:pt x="124" y="31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5" name="Rectangle 402">
                <a:extLst>
                  <a:ext uri="{FF2B5EF4-FFF2-40B4-BE49-F238E27FC236}">
                    <a16:creationId xmlns:a16="http://schemas.microsoft.com/office/drawing/2014/main" id="{9C454AFF-4DBC-4865-B539-05F3EAB96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8" y="3028"/>
                <a:ext cx="124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6" name="Freeform 403">
                <a:extLst>
                  <a:ext uri="{FF2B5EF4-FFF2-40B4-BE49-F238E27FC236}">
                    <a16:creationId xmlns:a16="http://schemas.microsoft.com/office/drawing/2014/main" id="{90A7F7F4-FB44-45E8-90EC-C89C0C91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w 1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7" name="Freeform 404">
                <a:extLst>
                  <a:ext uri="{FF2B5EF4-FFF2-40B4-BE49-F238E27FC236}">
                    <a16:creationId xmlns:a16="http://schemas.microsoft.com/office/drawing/2014/main" id="{97BA00B6-4B46-46F1-8305-D568BA501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8" name="Freeform 405">
                <a:extLst>
                  <a:ext uri="{FF2B5EF4-FFF2-40B4-BE49-F238E27FC236}">
                    <a16:creationId xmlns:a16="http://schemas.microsoft.com/office/drawing/2014/main" id="{4265ADE9-7829-47A7-AB14-60B0F951D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042"/>
                <a:ext cx="58" cy="36"/>
              </a:xfrm>
              <a:custGeom>
                <a:avLst/>
                <a:gdLst>
                  <a:gd name="T0" fmla="*/ 0 w 58"/>
                  <a:gd name="T1" fmla="*/ 36 h 36"/>
                  <a:gd name="T2" fmla="*/ 47 w 58"/>
                  <a:gd name="T3" fmla="*/ 36 h 36"/>
                  <a:gd name="T4" fmla="*/ 58 w 58"/>
                  <a:gd name="T5" fmla="*/ 0 h 36"/>
                  <a:gd name="T6" fmla="*/ 16 w 58"/>
                  <a:gd name="T7" fmla="*/ 0 h 36"/>
                  <a:gd name="T8" fmla="*/ 0 w 58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8" y="0"/>
                    </a:lnTo>
                    <a:lnTo>
                      <a:pt x="1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9" name="Rectangle 406">
                <a:extLst>
                  <a:ext uri="{FF2B5EF4-FFF2-40B4-BE49-F238E27FC236}">
                    <a16:creationId xmlns:a16="http://schemas.microsoft.com/office/drawing/2014/main" id="{4E0B0361-2C5B-4A42-93CD-53ED7A73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4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0" name="Freeform 407">
                <a:extLst>
                  <a:ext uri="{FF2B5EF4-FFF2-40B4-BE49-F238E27FC236}">
                    <a16:creationId xmlns:a16="http://schemas.microsoft.com/office/drawing/2014/main" id="{6614DAEB-CA13-481A-A91A-F59BA3547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w 1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1" name="Freeform 408">
                <a:extLst>
                  <a:ext uri="{FF2B5EF4-FFF2-40B4-BE49-F238E27FC236}">
                    <a16:creationId xmlns:a16="http://schemas.microsoft.com/office/drawing/2014/main" id="{ACE22079-0F7E-4415-A1E3-1E66C335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2" name="Freeform 409">
                <a:extLst>
                  <a:ext uri="{FF2B5EF4-FFF2-40B4-BE49-F238E27FC236}">
                    <a16:creationId xmlns:a16="http://schemas.microsoft.com/office/drawing/2014/main" id="{7A803DBE-2899-4AB8-A581-A168F0D04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3042"/>
                <a:ext cx="58" cy="36"/>
              </a:xfrm>
              <a:custGeom>
                <a:avLst/>
                <a:gdLst>
                  <a:gd name="T0" fmla="*/ 0 w 58"/>
                  <a:gd name="T1" fmla="*/ 36 h 36"/>
                  <a:gd name="T2" fmla="*/ 47 w 58"/>
                  <a:gd name="T3" fmla="*/ 36 h 36"/>
                  <a:gd name="T4" fmla="*/ 58 w 58"/>
                  <a:gd name="T5" fmla="*/ 0 h 36"/>
                  <a:gd name="T6" fmla="*/ 13 w 58"/>
                  <a:gd name="T7" fmla="*/ 0 h 36"/>
                  <a:gd name="T8" fmla="*/ 0 w 58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8" y="0"/>
                    </a:lnTo>
                    <a:lnTo>
                      <a:pt x="1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3" name="Rectangle 410">
                <a:extLst>
                  <a:ext uri="{FF2B5EF4-FFF2-40B4-BE49-F238E27FC236}">
                    <a16:creationId xmlns:a16="http://schemas.microsoft.com/office/drawing/2014/main" id="{1FCD10CA-DEB6-4A3C-9823-95D662D6C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4" name="Freeform 411">
                <a:extLst>
                  <a:ext uri="{FF2B5EF4-FFF2-40B4-BE49-F238E27FC236}">
                    <a16:creationId xmlns:a16="http://schemas.microsoft.com/office/drawing/2014/main" id="{2ABAD229-3311-4AC8-8256-9EF8B1C9F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3042"/>
                <a:ext cx="14" cy="72"/>
              </a:xfrm>
              <a:custGeom>
                <a:avLst/>
                <a:gdLst>
                  <a:gd name="T0" fmla="*/ 0 w 14"/>
                  <a:gd name="T1" fmla="*/ 36 h 72"/>
                  <a:gd name="T2" fmla="*/ 14 w 14"/>
                  <a:gd name="T3" fmla="*/ 0 h 72"/>
                  <a:gd name="T4" fmla="*/ 14 w 14"/>
                  <a:gd name="T5" fmla="*/ 47 h 72"/>
                  <a:gd name="T6" fmla="*/ 0 w 14"/>
                  <a:gd name="T7" fmla="*/ 72 h 72"/>
                  <a:gd name="T8" fmla="*/ 0 w 14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72">
                    <a:moveTo>
                      <a:pt x="0" y="36"/>
                    </a:moveTo>
                    <a:lnTo>
                      <a:pt x="14" y="0"/>
                    </a:lnTo>
                    <a:lnTo>
                      <a:pt x="14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5" name="Freeform 412">
                <a:extLst>
                  <a:ext uri="{FF2B5EF4-FFF2-40B4-BE49-F238E27FC236}">
                    <a16:creationId xmlns:a16="http://schemas.microsoft.com/office/drawing/2014/main" id="{64D0C26B-A56F-413F-B040-A38AC8116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3042"/>
                <a:ext cx="14" cy="72"/>
              </a:xfrm>
              <a:custGeom>
                <a:avLst/>
                <a:gdLst>
                  <a:gd name="T0" fmla="*/ 0 w 14"/>
                  <a:gd name="T1" fmla="*/ 36 h 72"/>
                  <a:gd name="T2" fmla="*/ 14 w 14"/>
                  <a:gd name="T3" fmla="*/ 0 h 72"/>
                  <a:gd name="T4" fmla="*/ 14 w 14"/>
                  <a:gd name="T5" fmla="*/ 47 h 72"/>
                  <a:gd name="T6" fmla="*/ 0 w 14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2">
                    <a:moveTo>
                      <a:pt x="0" y="36"/>
                    </a:moveTo>
                    <a:lnTo>
                      <a:pt x="14" y="0"/>
                    </a:lnTo>
                    <a:lnTo>
                      <a:pt x="14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6" name="Freeform 413">
                <a:extLst>
                  <a:ext uri="{FF2B5EF4-FFF2-40B4-BE49-F238E27FC236}">
                    <a16:creationId xmlns:a16="http://schemas.microsoft.com/office/drawing/2014/main" id="{7373CD01-F2CB-4CBD-A7A3-53ABA71EF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3042"/>
                <a:ext cx="61" cy="36"/>
              </a:xfrm>
              <a:custGeom>
                <a:avLst/>
                <a:gdLst>
                  <a:gd name="T0" fmla="*/ 0 w 61"/>
                  <a:gd name="T1" fmla="*/ 36 h 36"/>
                  <a:gd name="T2" fmla="*/ 47 w 61"/>
                  <a:gd name="T3" fmla="*/ 36 h 36"/>
                  <a:gd name="T4" fmla="*/ 61 w 61"/>
                  <a:gd name="T5" fmla="*/ 0 h 36"/>
                  <a:gd name="T6" fmla="*/ 18 w 61"/>
                  <a:gd name="T7" fmla="*/ 0 h 36"/>
                  <a:gd name="T8" fmla="*/ 0 w 6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6">
                    <a:moveTo>
                      <a:pt x="0" y="36"/>
                    </a:moveTo>
                    <a:lnTo>
                      <a:pt x="47" y="36"/>
                    </a:lnTo>
                    <a:lnTo>
                      <a:pt x="61" y="0"/>
                    </a:lnTo>
                    <a:lnTo>
                      <a:pt x="18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7" name="Rectangle 414">
                <a:extLst>
                  <a:ext uri="{FF2B5EF4-FFF2-40B4-BE49-F238E27FC236}">
                    <a16:creationId xmlns:a16="http://schemas.microsoft.com/office/drawing/2014/main" id="{018925F4-DB09-43A6-B35E-46BE04510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5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8" name="Freeform 415">
                <a:extLst>
                  <a:ext uri="{FF2B5EF4-FFF2-40B4-BE49-F238E27FC236}">
                    <a16:creationId xmlns:a16="http://schemas.microsoft.com/office/drawing/2014/main" id="{B30FFB73-49C1-4247-8BE5-E4C6D29E2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w 1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9" name="Freeform 416">
                <a:extLst>
                  <a:ext uri="{FF2B5EF4-FFF2-40B4-BE49-F238E27FC236}">
                    <a16:creationId xmlns:a16="http://schemas.microsoft.com/office/drawing/2014/main" id="{53536773-3D4A-47DE-81F6-580F4FAAB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042"/>
                <a:ext cx="11" cy="72"/>
              </a:xfrm>
              <a:custGeom>
                <a:avLst/>
                <a:gdLst>
                  <a:gd name="T0" fmla="*/ 0 w 11"/>
                  <a:gd name="T1" fmla="*/ 36 h 72"/>
                  <a:gd name="T2" fmla="*/ 11 w 11"/>
                  <a:gd name="T3" fmla="*/ 0 h 72"/>
                  <a:gd name="T4" fmla="*/ 11 w 11"/>
                  <a:gd name="T5" fmla="*/ 47 h 72"/>
                  <a:gd name="T6" fmla="*/ 0 w 1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2">
                    <a:moveTo>
                      <a:pt x="0" y="36"/>
                    </a:moveTo>
                    <a:lnTo>
                      <a:pt x="11" y="0"/>
                    </a:lnTo>
                    <a:lnTo>
                      <a:pt x="11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0" name="Freeform 417">
                <a:extLst>
                  <a:ext uri="{FF2B5EF4-FFF2-40B4-BE49-F238E27FC236}">
                    <a16:creationId xmlns:a16="http://schemas.microsoft.com/office/drawing/2014/main" id="{B28D3C8B-CD30-4546-9781-A05B6C44D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3042"/>
                <a:ext cx="58" cy="36"/>
              </a:xfrm>
              <a:custGeom>
                <a:avLst/>
                <a:gdLst>
                  <a:gd name="T0" fmla="*/ 0 w 58"/>
                  <a:gd name="T1" fmla="*/ 36 h 36"/>
                  <a:gd name="T2" fmla="*/ 47 w 58"/>
                  <a:gd name="T3" fmla="*/ 36 h 36"/>
                  <a:gd name="T4" fmla="*/ 58 w 58"/>
                  <a:gd name="T5" fmla="*/ 0 h 36"/>
                  <a:gd name="T6" fmla="*/ 13 w 58"/>
                  <a:gd name="T7" fmla="*/ 0 h 36"/>
                  <a:gd name="T8" fmla="*/ 0 w 58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8" y="0"/>
                    </a:lnTo>
                    <a:lnTo>
                      <a:pt x="1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1" name="Rectangle 418">
                <a:extLst>
                  <a:ext uri="{FF2B5EF4-FFF2-40B4-BE49-F238E27FC236}">
                    <a16:creationId xmlns:a16="http://schemas.microsoft.com/office/drawing/2014/main" id="{D29C6B76-0F89-4FEE-9357-FD8F10E21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5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2" name="Freeform 419">
                <a:extLst>
                  <a:ext uri="{FF2B5EF4-FFF2-40B4-BE49-F238E27FC236}">
                    <a16:creationId xmlns:a16="http://schemas.microsoft.com/office/drawing/2014/main" id="{619EB80B-4B63-4F61-8447-0CE2C83A6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3" name="Freeform 420">
                <a:extLst>
                  <a:ext uri="{FF2B5EF4-FFF2-40B4-BE49-F238E27FC236}">
                    <a16:creationId xmlns:a16="http://schemas.microsoft.com/office/drawing/2014/main" id="{81485ADC-EB32-4FDD-9066-3D601B46B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4" name="Freeform 421">
                <a:extLst>
                  <a:ext uri="{FF2B5EF4-FFF2-40B4-BE49-F238E27FC236}">
                    <a16:creationId xmlns:a16="http://schemas.microsoft.com/office/drawing/2014/main" id="{D5EFB2EB-8AA7-493B-A70B-3BFB9D9A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3042"/>
                <a:ext cx="56" cy="36"/>
              </a:xfrm>
              <a:custGeom>
                <a:avLst/>
                <a:gdLst>
                  <a:gd name="T0" fmla="*/ 0 w 56"/>
                  <a:gd name="T1" fmla="*/ 36 h 36"/>
                  <a:gd name="T2" fmla="*/ 47 w 56"/>
                  <a:gd name="T3" fmla="*/ 36 h 36"/>
                  <a:gd name="T4" fmla="*/ 56 w 56"/>
                  <a:gd name="T5" fmla="*/ 0 h 36"/>
                  <a:gd name="T6" fmla="*/ 14 w 56"/>
                  <a:gd name="T7" fmla="*/ 0 h 36"/>
                  <a:gd name="T8" fmla="*/ 0 w 56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6" y="0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5" name="Rectangle 422">
                <a:extLst>
                  <a:ext uri="{FF2B5EF4-FFF2-40B4-BE49-F238E27FC236}">
                    <a16:creationId xmlns:a16="http://schemas.microsoft.com/office/drawing/2014/main" id="{A6D5E096-96CA-4662-9606-A867676AE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2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6" name="Freeform 423">
                <a:extLst>
                  <a:ext uri="{FF2B5EF4-FFF2-40B4-BE49-F238E27FC236}">
                    <a16:creationId xmlns:a16="http://schemas.microsoft.com/office/drawing/2014/main" id="{923D9CD5-40A7-468C-955E-7F4273596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7" name="Freeform 424">
                <a:extLst>
                  <a:ext uri="{FF2B5EF4-FFF2-40B4-BE49-F238E27FC236}">
                    <a16:creationId xmlns:a16="http://schemas.microsoft.com/office/drawing/2014/main" id="{752A50ED-4B4E-492E-930C-21CFE2F43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8" name="Freeform 425">
                <a:extLst>
                  <a:ext uri="{FF2B5EF4-FFF2-40B4-BE49-F238E27FC236}">
                    <a16:creationId xmlns:a16="http://schemas.microsoft.com/office/drawing/2014/main" id="{429BA04B-6830-40CC-9391-8848C5BA6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3042"/>
                <a:ext cx="56" cy="36"/>
              </a:xfrm>
              <a:custGeom>
                <a:avLst/>
                <a:gdLst>
                  <a:gd name="T0" fmla="*/ 0 w 56"/>
                  <a:gd name="T1" fmla="*/ 36 h 36"/>
                  <a:gd name="T2" fmla="*/ 47 w 56"/>
                  <a:gd name="T3" fmla="*/ 36 h 36"/>
                  <a:gd name="T4" fmla="*/ 56 w 56"/>
                  <a:gd name="T5" fmla="*/ 0 h 36"/>
                  <a:gd name="T6" fmla="*/ 14 w 56"/>
                  <a:gd name="T7" fmla="*/ 0 h 36"/>
                  <a:gd name="T8" fmla="*/ 0 w 56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6" y="0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9" name="Rectangle 426">
                <a:extLst>
                  <a:ext uri="{FF2B5EF4-FFF2-40B4-BE49-F238E27FC236}">
                    <a16:creationId xmlns:a16="http://schemas.microsoft.com/office/drawing/2014/main" id="{11268D29-ABFB-40AC-9DE0-9A5D5C7AE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0" name="Freeform 427">
                <a:extLst>
                  <a:ext uri="{FF2B5EF4-FFF2-40B4-BE49-F238E27FC236}">
                    <a16:creationId xmlns:a16="http://schemas.microsoft.com/office/drawing/2014/main" id="{2FA96F2C-8C9B-4D8E-AD88-87A60638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w 9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1" name="Freeform 428">
                <a:extLst>
                  <a:ext uri="{FF2B5EF4-FFF2-40B4-BE49-F238E27FC236}">
                    <a16:creationId xmlns:a16="http://schemas.microsoft.com/office/drawing/2014/main" id="{C2F5F871-9307-4EA1-99FB-5E6F3F266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3042"/>
                <a:ext cx="9" cy="72"/>
              </a:xfrm>
              <a:custGeom>
                <a:avLst/>
                <a:gdLst>
                  <a:gd name="T0" fmla="*/ 0 w 9"/>
                  <a:gd name="T1" fmla="*/ 36 h 72"/>
                  <a:gd name="T2" fmla="*/ 9 w 9"/>
                  <a:gd name="T3" fmla="*/ 0 h 72"/>
                  <a:gd name="T4" fmla="*/ 9 w 9"/>
                  <a:gd name="T5" fmla="*/ 47 h 72"/>
                  <a:gd name="T6" fmla="*/ 0 w 9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2">
                    <a:moveTo>
                      <a:pt x="0" y="36"/>
                    </a:moveTo>
                    <a:lnTo>
                      <a:pt x="9" y="0"/>
                    </a:lnTo>
                    <a:lnTo>
                      <a:pt x="9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2" name="Freeform 429">
                <a:extLst>
                  <a:ext uri="{FF2B5EF4-FFF2-40B4-BE49-F238E27FC236}">
                    <a16:creationId xmlns:a16="http://schemas.microsoft.com/office/drawing/2014/main" id="{5F90AEAD-DD8C-4AA1-8665-46F69B3E9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3042"/>
                <a:ext cx="54" cy="36"/>
              </a:xfrm>
              <a:custGeom>
                <a:avLst/>
                <a:gdLst>
                  <a:gd name="T0" fmla="*/ 0 w 54"/>
                  <a:gd name="T1" fmla="*/ 36 h 36"/>
                  <a:gd name="T2" fmla="*/ 45 w 54"/>
                  <a:gd name="T3" fmla="*/ 36 h 36"/>
                  <a:gd name="T4" fmla="*/ 54 w 54"/>
                  <a:gd name="T5" fmla="*/ 0 h 36"/>
                  <a:gd name="T6" fmla="*/ 11 w 54"/>
                  <a:gd name="T7" fmla="*/ 0 h 36"/>
                  <a:gd name="T8" fmla="*/ 0 w 54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6">
                    <a:moveTo>
                      <a:pt x="0" y="36"/>
                    </a:moveTo>
                    <a:lnTo>
                      <a:pt x="45" y="36"/>
                    </a:lnTo>
                    <a:lnTo>
                      <a:pt x="54" y="0"/>
                    </a:lnTo>
                    <a:lnTo>
                      <a:pt x="1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3" name="Rectangle 430">
                <a:extLst>
                  <a:ext uri="{FF2B5EF4-FFF2-40B4-BE49-F238E27FC236}">
                    <a16:creationId xmlns:a16="http://schemas.microsoft.com/office/drawing/2014/main" id="{104982FB-E335-4666-A9B6-0DEF39008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3078"/>
                <a:ext cx="45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4" name="Freeform 431">
                <a:extLst>
                  <a:ext uri="{FF2B5EF4-FFF2-40B4-BE49-F238E27FC236}">
                    <a16:creationId xmlns:a16="http://schemas.microsoft.com/office/drawing/2014/main" id="{E0F368E2-8C03-4535-8D05-08FE527A4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3042"/>
                <a:ext cx="5" cy="72"/>
              </a:xfrm>
              <a:custGeom>
                <a:avLst/>
                <a:gdLst>
                  <a:gd name="T0" fmla="*/ 0 w 5"/>
                  <a:gd name="T1" fmla="*/ 36 h 72"/>
                  <a:gd name="T2" fmla="*/ 5 w 5"/>
                  <a:gd name="T3" fmla="*/ 0 h 72"/>
                  <a:gd name="T4" fmla="*/ 5 w 5"/>
                  <a:gd name="T5" fmla="*/ 47 h 72"/>
                  <a:gd name="T6" fmla="*/ 0 w 5"/>
                  <a:gd name="T7" fmla="*/ 72 h 72"/>
                  <a:gd name="T8" fmla="*/ 0 w 5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2">
                    <a:moveTo>
                      <a:pt x="0" y="36"/>
                    </a:moveTo>
                    <a:lnTo>
                      <a:pt x="5" y="0"/>
                    </a:lnTo>
                    <a:lnTo>
                      <a:pt x="5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5" name="Freeform 432">
                <a:extLst>
                  <a:ext uri="{FF2B5EF4-FFF2-40B4-BE49-F238E27FC236}">
                    <a16:creationId xmlns:a16="http://schemas.microsoft.com/office/drawing/2014/main" id="{4D589AF1-6920-439B-BBA1-6D6B902EC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3042"/>
                <a:ext cx="5" cy="72"/>
              </a:xfrm>
              <a:custGeom>
                <a:avLst/>
                <a:gdLst>
                  <a:gd name="T0" fmla="*/ 0 w 5"/>
                  <a:gd name="T1" fmla="*/ 36 h 72"/>
                  <a:gd name="T2" fmla="*/ 5 w 5"/>
                  <a:gd name="T3" fmla="*/ 0 h 72"/>
                  <a:gd name="T4" fmla="*/ 5 w 5"/>
                  <a:gd name="T5" fmla="*/ 47 h 72"/>
                  <a:gd name="T6" fmla="*/ 0 w 5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2">
                    <a:moveTo>
                      <a:pt x="0" y="36"/>
                    </a:moveTo>
                    <a:lnTo>
                      <a:pt x="5" y="0"/>
                    </a:lnTo>
                    <a:lnTo>
                      <a:pt x="5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6" name="Freeform 433">
                <a:extLst>
                  <a:ext uri="{FF2B5EF4-FFF2-40B4-BE49-F238E27FC236}">
                    <a16:creationId xmlns:a16="http://schemas.microsoft.com/office/drawing/2014/main" id="{1E92A946-5076-4C91-A99A-3245ED213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042"/>
                <a:ext cx="52" cy="36"/>
              </a:xfrm>
              <a:custGeom>
                <a:avLst/>
                <a:gdLst>
                  <a:gd name="T0" fmla="*/ 0 w 52"/>
                  <a:gd name="T1" fmla="*/ 36 h 36"/>
                  <a:gd name="T2" fmla="*/ 47 w 52"/>
                  <a:gd name="T3" fmla="*/ 36 h 36"/>
                  <a:gd name="T4" fmla="*/ 52 w 52"/>
                  <a:gd name="T5" fmla="*/ 0 h 36"/>
                  <a:gd name="T6" fmla="*/ 9 w 52"/>
                  <a:gd name="T7" fmla="*/ 0 h 36"/>
                  <a:gd name="T8" fmla="*/ 0 w 52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7" name="Rectangle 434">
                <a:extLst>
                  <a:ext uri="{FF2B5EF4-FFF2-40B4-BE49-F238E27FC236}">
                    <a16:creationId xmlns:a16="http://schemas.microsoft.com/office/drawing/2014/main" id="{54822FD4-236F-4B00-B5BA-D400A80A1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8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8" name="Freeform 435">
                <a:extLst>
                  <a:ext uri="{FF2B5EF4-FFF2-40B4-BE49-F238E27FC236}">
                    <a16:creationId xmlns:a16="http://schemas.microsoft.com/office/drawing/2014/main" id="{02B81A67-C318-4E8B-BCDF-576E1AF85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3042"/>
                <a:ext cx="5" cy="72"/>
              </a:xfrm>
              <a:custGeom>
                <a:avLst/>
                <a:gdLst>
                  <a:gd name="T0" fmla="*/ 0 w 5"/>
                  <a:gd name="T1" fmla="*/ 36 h 72"/>
                  <a:gd name="T2" fmla="*/ 5 w 5"/>
                  <a:gd name="T3" fmla="*/ 0 h 72"/>
                  <a:gd name="T4" fmla="*/ 5 w 5"/>
                  <a:gd name="T5" fmla="*/ 47 h 72"/>
                  <a:gd name="T6" fmla="*/ 0 w 5"/>
                  <a:gd name="T7" fmla="*/ 72 h 72"/>
                  <a:gd name="T8" fmla="*/ 0 w 5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2">
                    <a:moveTo>
                      <a:pt x="0" y="36"/>
                    </a:moveTo>
                    <a:lnTo>
                      <a:pt x="5" y="0"/>
                    </a:lnTo>
                    <a:lnTo>
                      <a:pt x="5" y="47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9" name="Freeform 436">
                <a:extLst>
                  <a:ext uri="{FF2B5EF4-FFF2-40B4-BE49-F238E27FC236}">
                    <a16:creationId xmlns:a16="http://schemas.microsoft.com/office/drawing/2014/main" id="{DD7F8E42-C571-4205-B196-6C20E364A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3042"/>
                <a:ext cx="5" cy="72"/>
              </a:xfrm>
              <a:custGeom>
                <a:avLst/>
                <a:gdLst>
                  <a:gd name="T0" fmla="*/ 0 w 5"/>
                  <a:gd name="T1" fmla="*/ 36 h 72"/>
                  <a:gd name="T2" fmla="*/ 5 w 5"/>
                  <a:gd name="T3" fmla="*/ 0 h 72"/>
                  <a:gd name="T4" fmla="*/ 5 w 5"/>
                  <a:gd name="T5" fmla="*/ 47 h 72"/>
                  <a:gd name="T6" fmla="*/ 0 w 5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2">
                    <a:moveTo>
                      <a:pt x="0" y="36"/>
                    </a:moveTo>
                    <a:lnTo>
                      <a:pt x="5" y="0"/>
                    </a:lnTo>
                    <a:lnTo>
                      <a:pt x="5" y="47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0" name="Freeform 437">
                <a:extLst>
                  <a:ext uri="{FF2B5EF4-FFF2-40B4-BE49-F238E27FC236}">
                    <a16:creationId xmlns:a16="http://schemas.microsoft.com/office/drawing/2014/main" id="{D5D0692D-484C-4EF7-8CA8-05437093E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3042"/>
                <a:ext cx="52" cy="36"/>
              </a:xfrm>
              <a:custGeom>
                <a:avLst/>
                <a:gdLst>
                  <a:gd name="T0" fmla="*/ 0 w 52"/>
                  <a:gd name="T1" fmla="*/ 36 h 36"/>
                  <a:gd name="T2" fmla="*/ 47 w 52"/>
                  <a:gd name="T3" fmla="*/ 36 h 36"/>
                  <a:gd name="T4" fmla="*/ 52 w 52"/>
                  <a:gd name="T5" fmla="*/ 0 h 36"/>
                  <a:gd name="T6" fmla="*/ 9 w 52"/>
                  <a:gd name="T7" fmla="*/ 0 h 36"/>
                  <a:gd name="T8" fmla="*/ 0 w 52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2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1" name="Rectangle 438">
                <a:extLst>
                  <a:ext uri="{FF2B5EF4-FFF2-40B4-BE49-F238E27FC236}">
                    <a16:creationId xmlns:a16="http://schemas.microsoft.com/office/drawing/2014/main" id="{BA8595AF-110B-496C-93E1-0EC267A65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1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2" name="Freeform 439">
                <a:extLst>
                  <a:ext uri="{FF2B5EF4-FFF2-40B4-BE49-F238E27FC236}">
                    <a16:creationId xmlns:a16="http://schemas.microsoft.com/office/drawing/2014/main" id="{4B1EB9AE-5EAF-4970-9FCE-607E957A0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042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5 h 72"/>
                  <a:gd name="T6" fmla="*/ 0 w 4"/>
                  <a:gd name="T7" fmla="*/ 72 h 72"/>
                  <a:gd name="T8" fmla="*/ 0 w 4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3" name="Freeform 440">
                <a:extLst>
                  <a:ext uri="{FF2B5EF4-FFF2-40B4-BE49-F238E27FC236}">
                    <a16:creationId xmlns:a16="http://schemas.microsoft.com/office/drawing/2014/main" id="{CF042A1F-2CAF-4450-BAB9-328DD79D9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042"/>
                <a:ext cx="4" cy="72"/>
              </a:xfrm>
              <a:custGeom>
                <a:avLst/>
                <a:gdLst>
                  <a:gd name="T0" fmla="*/ 0 w 4"/>
                  <a:gd name="T1" fmla="*/ 36 h 72"/>
                  <a:gd name="T2" fmla="*/ 4 w 4"/>
                  <a:gd name="T3" fmla="*/ 0 h 72"/>
                  <a:gd name="T4" fmla="*/ 4 w 4"/>
                  <a:gd name="T5" fmla="*/ 45 h 72"/>
                  <a:gd name="T6" fmla="*/ 0 w 4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2">
                    <a:moveTo>
                      <a:pt x="0" y="36"/>
                    </a:moveTo>
                    <a:lnTo>
                      <a:pt x="4" y="0"/>
                    </a:lnTo>
                    <a:lnTo>
                      <a:pt x="4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4" name="Freeform 441">
                <a:extLst>
                  <a:ext uri="{FF2B5EF4-FFF2-40B4-BE49-F238E27FC236}">
                    <a16:creationId xmlns:a16="http://schemas.microsoft.com/office/drawing/2014/main" id="{4D27779C-94FA-45A9-94B0-8A39E5AB1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042"/>
                <a:ext cx="51" cy="36"/>
              </a:xfrm>
              <a:custGeom>
                <a:avLst/>
                <a:gdLst>
                  <a:gd name="T0" fmla="*/ 0 w 51"/>
                  <a:gd name="T1" fmla="*/ 36 h 36"/>
                  <a:gd name="T2" fmla="*/ 47 w 51"/>
                  <a:gd name="T3" fmla="*/ 36 h 36"/>
                  <a:gd name="T4" fmla="*/ 51 w 51"/>
                  <a:gd name="T5" fmla="*/ 0 h 36"/>
                  <a:gd name="T6" fmla="*/ 9 w 51"/>
                  <a:gd name="T7" fmla="*/ 0 h 36"/>
                  <a:gd name="T8" fmla="*/ 0 w 5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36">
                    <a:moveTo>
                      <a:pt x="0" y="36"/>
                    </a:moveTo>
                    <a:lnTo>
                      <a:pt x="47" y="36"/>
                    </a:lnTo>
                    <a:lnTo>
                      <a:pt x="51" y="0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5" name="Rectangle 442">
                <a:extLst>
                  <a:ext uri="{FF2B5EF4-FFF2-40B4-BE49-F238E27FC236}">
                    <a16:creationId xmlns:a16="http://schemas.microsoft.com/office/drawing/2014/main" id="{57ED33DB-CA14-4E4B-ABD3-018C94467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6" name="Freeform 443">
                <a:extLst>
                  <a:ext uri="{FF2B5EF4-FFF2-40B4-BE49-F238E27FC236}">
                    <a16:creationId xmlns:a16="http://schemas.microsoft.com/office/drawing/2014/main" id="{27026CEE-3666-4E76-9A14-0FAEB70EA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3042"/>
                <a:ext cx="2" cy="72"/>
              </a:xfrm>
              <a:custGeom>
                <a:avLst/>
                <a:gdLst>
                  <a:gd name="T0" fmla="*/ 0 w 2"/>
                  <a:gd name="T1" fmla="*/ 36 h 72"/>
                  <a:gd name="T2" fmla="*/ 2 w 2"/>
                  <a:gd name="T3" fmla="*/ 0 h 72"/>
                  <a:gd name="T4" fmla="*/ 2 w 2"/>
                  <a:gd name="T5" fmla="*/ 45 h 72"/>
                  <a:gd name="T6" fmla="*/ 0 w 2"/>
                  <a:gd name="T7" fmla="*/ 72 h 72"/>
                  <a:gd name="T8" fmla="*/ 0 w 2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2">
                    <a:moveTo>
                      <a:pt x="0" y="36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7" name="Freeform 444">
                <a:extLst>
                  <a:ext uri="{FF2B5EF4-FFF2-40B4-BE49-F238E27FC236}">
                    <a16:creationId xmlns:a16="http://schemas.microsoft.com/office/drawing/2014/main" id="{5D50667F-BAF8-4DEF-9FE3-F1F2B1AE3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3042"/>
                <a:ext cx="2" cy="72"/>
              </a:xfrm>
              <a:custGeom>
                <a:avLst/>
                <a:gdLst>
                  <a:gd name="T0" fmla="*/ 0 w 2"/>
                  <a:gd name="T1" fmla="*/ 36 h 72"/>
                  <a:gd name="T2" fmla="*/ 2 w 2"/>
                  <a:gd name="T3" fmla="*/ 0 h 72"/>
                  <a:gd name="T4" fmla="*/ 2 w 2"/>
                  <a:gd name="T5" fmla="*/ 45 h 72"/>
                  <a:gd name="T6" fmla="*/ 0 w 2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2">
                    <a:moveTo>
                      <a:pt x="0" y="36"/>
                    </a:moveTo>
                    <a:lnTo>
                      <a:pt x="2" y="0"/>
                    </a:lnTo>
                    <a:lnTo>
                      <a:pt x="2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8" name="Freeform 445">
                <a:extLst>
                  <a:ext uri="{FF2B5EF4-FFF2-40B4-BE49-F238E27FC236}">
                    <a16:creationId xmlns:a16="http://schemas.microsoft.com/office/drawing/2014/main" id="{09F93EB6-59EF-4921-A3E3-C85C6229C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3042"/>
                <a:ext cx="50" cy="36"/>
              </a:xfrm>
              <a:custGeom>
                <a:avLst/>
                <a:gdLst>
                  <a:gd name="T0" fmla="*/ 0 w 50"/>
                  <a:gd name="T1" fmla="*/ 36 h 36"/>
                  <a:gd name="T2" fmla="*/ 48 w 50"/>
                  <a:gd name="T3" fmla="*/ 36 h 36"/>
                  <a:gd name="T4" fmla="*/ 50 w 50"/>
                  <a:gd name="T5" fmla="*/ 0 h 36"/>
                  <a:gd name="T6" fmla="*/ 5 w 50"/>
                  <a:gd name="T7" fmla="*/ 0 h 36"/>
                  <a:gd name="T8" fmla="*/ 0 w 50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36"/>
                    </a:moveTo>
                    <a:lnTo>
                      <a:pt x="48" y="36"/>
                    </a:lnTo>
                    <a:lnTo>
                      <a:pt x="50" y="0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9" name="Rectangle 446">
                <a:extLst>
                  <a:ext uri="{FF2B5EF4-FFF2-40B4-BE49-F238E27FC236}">
                    <a16:creationId xmlns:a16="http://schemas.microsoft.com/office/drawing/2014/main" id="{7CDBCEA6-6159-4C1B-A631-019323EC4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3078"/>
                <a:ext cx="48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10" name="Freeform 447">
                <a:extLst>
                  <a:ext uri="{FF2B5EF4-FFF2-40B4-BE49-F238E27FC236}">
                    <a16:creationId xmlns:a16="http://schemas.microsoft.com/office/drawing/2014/main" id="{2EBD4AED-89F1-4030-AA9D-963DD3630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3042"/>
                <a:ext cx="1" cy="72"/>
              </a:xfrm>
              <a:custGeom>
                <a:avLst/>
                <a:gdLst>
                  <a:gd name="T0" fmla="*/ 0 w 1"/>
                  <a:gd name="T1" fmla="*/ 36 h 72"/>
                  <a:gd name="T2" fmla="*/ 0 w 1"/>
                  <a:gd name="T3" fmla="*/ 0 h 72"/>
                  <a:gd name="T4" fmla="*/ 0 w 1"/>
                  <a:gd name="T5" fmla="*/ 45 h 72"/>
                  <a:gd name="T6" fmla="*/ 0 w 1"/>
                  <a:gd name="T7" fmla="*/ 72 h 72"/>
                  <a:gd name="T8" fmla="*/ 0 w 1"/>
                  <a:gd name="T9" fmla="*/ 3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72">
                    <a:moveTo>
                      <a:pt x="0" y="36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1" name="Freeform 448">
                <a:extLst>
                  <a:ext uri="{FF2B5EF4-FFF2-40B4-BE49-F238E27FC236}">
                    <a16:creationId xmlns:a16="http://schemas.microsoft.com/office/drawing/2014/main" id="{E8E909C4-F556-4F29-8419-69D31C3A1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3042"/>
                <a:ext cx="1" cy="72"/>
              </a:xfrm>
              <a:custGeom>
                <a:avLst/>
                <a:gdLst>
                  <a:gd name="T0" fmla="*/ 0 w 1"/>
                  <a:gd name="T1" fmla="*/ 36 h 72"/>
                  <a:gd name="T2" fmla="*/ 0 w 1"/>
                  <a:gd name="T3" fmla="*/ 0 h 72"/>
                  <a:gd name="T4" fmla="*/ 0 w 1"/>
                  <a:gd name="T5" fmla="*/ 45 h 72"/>
                  <a:gd name="T6" fmla="*/ 0 w 1"/>
                  <a:gd name="T7" fmla="*/ 72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2">
                    <a:moveTo>
                      <a:pt x="0" y="36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0" y="72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2" name="Freeform 449">
                <a:extLst>
                  <a:ext uri="{FF2B5EF4-FFF2-40B4-BE49-F238E27FC236}">
                    <a16:creationId xmlns:a16="http://schemas.microsoft.com/office/drawing/2014/main" id="{2BFF2D46-50A7-4BF9-A738-341D5FADF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042"/>
                <a:ext cx="47" cy="36"/>
              </a:xfrm>
              <a:custGeom>
                <a:avLst/>
                <a:gdLst>
                  <a:gd name="T0" fmla="*/ 0 w 47"/>
                  <a:gd name="T1" fmla="*/ 36 h 36"/>
                  <a:gd name="T2" fmla="*/ 47 w 47"/>
                  <a:gd name="T3" fmla="*/ 36 h 36"/>
                  <a:gd name="T4" fmla="*/ 47 w 47"/>
                  <a:gd name="T5" fmla="*/ 0 h 36"/>
                  <a:gd name="T6" fmla="*/ 2 w 47"/>
                  <a:gd name="T7" fmla="*/ 0 h 36"/>
                  <a:gd name="T8" fmla="*/ 0 w 47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0" y="36"/>
                    </a:moveTo>
                    <a:lnTo>
                      <a:pt x="47" y="36"/>
                    </a:lnTo>
                    <a:lnTo>
                      <a:pt x="47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3" name="Rectangle 450">
                <a:extLst>
                  <a:ext uri="{FF2B5EF4-FFF2-40B4-BE49-F238E27FC236}">
                    <a16:creationId xmlns:a16="http://schemas.microsoft.com/office/drawing/2014/main" id="{B608DDAD-7D89-4097-A394-E3DDBE561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3078"/>
                <a:ext cx="47" cy="36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14" name="Freeform 451">
                <a:extLst>
                  <a:ext uri="{FF2B5EF4-FFF2-40B4-BE49-F238E27FC236}">
                    <a16:creationId xmlns:a16="http://schemas.microsoft.com/office/drawing/2014/main" id="{C88832F4-ED3F-4CDE-B5BD-9A2D359CB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044"/>
                <a:ext cx="6" cy="68"/>
              </a:xfrm>
              <a:custGeom>
                <a:avLst/>
                <a:gdLst>
                  <a:gd name="T0" fmla="*/ 6 w 6"/>
                  <a:gd name="T1" fmla="*/ 29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6 w 6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8">
                    <a:moveTo>
                      <a:pt x="6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  <a:lnTo>
                      <a:pt x="6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5" name="Freeform 452">
                <a:extLst>
                  <a:ext uri="{FF2B5EF4-FFF2-40B4-BE49-F238E27FC236}">
                    <a16:creationId xmlns:a16="http://schemas.microsoft.com/office/drawing/2014/main" id="{299AC60F-F7C9-44A5-8C6C-1D934A965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044"/>
                <a:ext cx="6" cy="68"/>
              </a:xfrm>
              <a:custGeom>
                <a:avLst/>
                <a:gdLst>
                  <a:gd name="T0" fmla="*/ 6 w 6"/>
                  <a:gd name="T1" fmla="*/ 29 h 68"/>
                  <a:gd name="T2" fmla="*/ 0 w 6"/>
                  <a:gd name="T3" fmla="*/ 0 h 68"/>
                  <a:gd name="T4" fmla="*/ 0 w 6"/>
                  <a:gd name="T5" fmla="*/ 45 h 68"/>
                  <a:gd name="T6" fmla="*/ 6 w 6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8">
                    <a:moveTo>
                      <a:pt x="6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6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6" name="Freeform 453">
                <a:extLst>
                  <a:ext uri="{FF2B5EF4-FFF2-40B4-BE49-F238E27FC236}">
                    <a16:creationId xmlns:a16="http://schemas.microsoft.com/office/drawing/2014/main" id="{72EE0214-53F4-4643-A826-D729983FB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044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6 w 54"/>
                  <a:gd name="T3" fmla="*/ 29 h 29"/>
                  <a:gd name="T4" fmla="*/ 0 w 54"/>
                  <a:gd name="T5" fmla="*/ 0 h 29"/>
                  <a:gd name="T6" fmla="*/ 42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6" y="29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7" name="Rectangle 454">
                <a:extLst>
                  <a:ext uri="{FF2B5EF4-FFF2-40B4-BE49-F238E27FC236}">
                    <a16:creationId xmlns:a16="http://schemas.microsoft.com/office/drawing/2014/main" id="{1AABA61C-AA59-4776-BFAB-CF69567B8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073"/>
                <a:ext cx="48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18" name="Freeform 455">
                <a:extLst>
                  <a:ext uri="{FF2B5EF4-FFF2-40B4-BE49-F238E27FC236}">
                    <a16:creationId xmlns:a16="http://schemas.microsoft.com/office/drawing/2014/main" id="{99F1951C-FB45-451D-B3D5-83A1A4712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3044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9" name="Freeform 456">
                <a:extLst>
                  <a:ext uri="{FF2B5EF4-FFF2-40B4-BE49-F238E27FC236}">
                    <a16:creationId xmlns:a16="http://schemas.microsoft.com/office/drawing/2014/main" id="{FFE63B48-A8C7-4207-8A12-D63297C94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3044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0" name="Freeform 457">
                <a:extLst>
                  <a:ext uri="{FF2B5EF4-FFF2-40B4-BE49-F238E27FC236}">
                    <a16:creationId xmlns:a16="http://schemas.microsoft.com/office/drawing/2014/main" id="{879D1636-EFF2-4C5C-A688-C04D070D2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3044"/>
                <a:ext cx="52" cy="29"/>
              </a:xfrm>
              <a:custGeom>
                <a:avLst/>
                <a:gdLst>
                  <a:gd name="T0" fmla="*/ 52 w 52"/>
                  <a:gd name="T1" fmla="*/ 29 h 29"/>
                  <a:gd name="T2" fmla="*/ 7 w 52"/>
                  <a:gd name="T3" fmla="*/ 29 h 29"/>
                  <a:gd name="T4" fmla="*/ 0 w 52"/>
                  <a:gd name="T5" fmla="*/ 0 h 29"/>
                  <a:gd name="T6" fmla="*/ 43 w 52"/>
                  <a:gd name="T7" fmla="*/ 0 h 29"/>
                  <a:gd name="T8" fmla="*/ 52 w 52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9">
                    <a:moveTo>
                      <a:pt x="52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2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1" name="Rectangle 458">
                <a:extLst>
                  <a:ext uri="{FF2B5EF4-FFF2-40B4-BE49-F238E27FC236}">
                    <a16:creationId xmlns:a16="http://schemas.microsoft.com/office/drawing/2014/main" id="{969036BA-EF06-4054-B09E-8E8018FB6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073"/>
                <a:ext cx="45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22" name="Freeform 459">
                <a:extLst>
                  <a:ext uri="{FF2B5EF4-FFF2-40B4-BE49-F238E27FC236}">
                    <a16:creationId xmlns:a16="http://schemas.microsoft.com/office/drawing/2014/main" id="{149B0D6D-244A-4429-A4AD-80D3A419E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044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7 w 7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3" name="Freeform 460">
                <a:extLst>
                  <a:ext uri="{FF2B5EF4-FFF2-40B4-BE49-F238E27FC236}">
                    <a16:creationId xmlns:a16="http://schemas.microsoft.com/office/drawing/2014/main" id="{75398919-7D7C-4D07-9658-3BC02336D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044"/>
                <a:ext cx="7" cy="68"/>
              </a:xfrm>
              <a:custGeom>
                <a:avLst/>
                <a:gdLst>
                  <a:gd name="T0" fmla="*/ 7 w 7"/>
                  <a:gd name="T1" fmla="*/ 29 h 68"/>
                  <a:gd name="T2" fmla="*/ 0 w 7"/>
                  <a:gd name="T3" fmla="*/ 0 h 68"/>
                  <a:gd name="T4" fmla="*/ 0 w 7"/>
                  <a:gd name="T5" fmla="*/ 45 h 68"/>
                  <a:gd name="T6" fmla="*/ 7 w 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8">
                    <a:moveTo>
                      <a:pt x="7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7" y="68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4" name="Freeform 461">
                <a:extLst>
                  <a:ext uri="{FF2B5EF4-FFF2-40B4-BE49-F238E27FC236}">
                    <a16:creationId xmlns:a16="http://schemas.microsoft.com/office/drawing/2014/main" id="{100C0783-1873-45C4-BFDA-76B72DB96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044"/>
                <a:ext cx="54" cy="29"/>
              </a:xfrm>
              <a:custGeom>
                <a:avLst/>
                <a:gdLst>
                  <a:gd name="T0" fmla="*/ 54 w 54"/>
                  <a:gd name="T1" fmla="*/ 29 h 29"/>
                  <a:gd name="T2" fmla="*/ 7 w 54"/>
                  <a:gd name="T3" fmla="*/ 29 h 29"/>
                  <a:gd name="T4" fmla="*/ 0 w 54"/>
                  <a:gd name="T5" fmla="*/ 0 h 29"/>
                  <a:gd name="T6" fmla="*/ 43 w 54"/>
                  <a:gd name="T7" fmla="*/ 0 h 29"/>
                  <a:gd name="T8" fmla="*/ 54 w 54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9">
                    <a:moveTo>
                      <a:pt x="54" y="29"/>
                    </a:moveTo>
                    <a:lnTo>
                      <a:pt x="7" y="29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0F0F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5" name="Rectangle 462">
                <a:extLst>
                  <a:ext uri="{FF2B5EF4-FFF2-40B4-BE49-F238E27FC236}">
                    <a16:creationId xmlns:a16="http://schemas.microsoft.com/office/drawing/2014/main" id="{1776E6A4-D55C-4FA8-9530-57BBAD4EA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3073"/>
                <a:ext cx="47" cy="39"/>
              </a:xfrm>
              <a:prstGeom prst="rect">
                <a:avLst/>
              </a:prstGeom>
              <a:solidFill>
                <a:srgbClr val="CCCCC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26" name="Freeform 463">
                <a:extLst>
                  <a:ext uri="{FF2B5EF4-FFF2-40B4-BE49-F238E27FC236}">
                    <a16:creationId xmlns:a16="http://schemas.microsoft.com/office/drawing/2014/main" id="{7E37F0BA-1D0E-434C-83C6-E57C2D798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044"/>
                <a:ext cx="4" cy="68"/>
              </a:xfrm>
              <a:custGeom>
                <a:avLst/>
                <a:gdLst>
                  <a:gd name="T0" fmla="*/ 4 w 4"/>
                  <a:gd name="T1" fmla="*/ 29 h 68"/>
                  <a:gd name="T2" fmla="*/ 0 w 4"/>
                  <a:gd name="T3" fmla="*/ 0 h 68"/>
                  <a:gd name="T4" fmla="*/ 0 w 4"/>
                  <a:gd name="T5" fmla="*/ 45 h 68"/>
                  <a:gd name="T6" fmla="*/ 4 w 4"/>
                  <a:gd name="T7" fmla="*/ 68 h 68"/>
                  <a:gd name="T8" fmla="*/ 4 w 4"/>
                  <a:gd name="T9" fmla="*/ 2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8">
                    <a:moveTo>
                      <a:pt x="4" y="29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4" y="68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366" name="Freeform 464">
              <a:extLst>
                <a:ext uri="{FF2B5EF4-FFF2-40B4-BE49-F238E27FC236}">
                  <a16:creationId xmlns:a16="http://schemas.microsoft.com/office/drawing/2014/main" id="{FD191404-57A3-46AC-B5F1-BFD43795D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3044"/>
              <a:ext cx="4" cy="68"/>
            </a:xfrm>
            <a:custGeom>
              <a:avLst/>
              <a:gdLst>
                <a:gd name="T0" fmla="*/ 4 w 4"/>
                <a:gd name="T1" fmla="*/ 29 h 68"/>
                <a:gd name="T2" fmla="*/ 0 w 4"/>
                <a:gd name="T3" fmla="*/ 0 h 68"/>
                <a:gd name="T4" fmla="*/ 0 w 4"/>
                <a:gd name="T5" fmla="*/ 45 h 68"/>
                <a:gd name="T6" fmla="*/ 4 w 4"/>
                <a:gd name="T7" fmla="*/ 68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8">
                  <a:moveTo>
                    <a:pt x="4" y="29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" y="68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7" name="Freeform 465">
              <a:extLst>
                <a:ext uri="{FF2B5EF4-FFF2-40B4-BE49-F238E27FC236}">
                  <a16:creationId xmlns:a16="http://schemas.microsoft.com/office/drawing/2014/main" id="{4D7BBE2A-C588-4E5B-A5DC-E427123F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3044"/>
              <a:ext cx="52" cy="29"/>
            </a:xfrm>
            <a:custGeom>
              <a:avLst/>
              <a:gdLst>
                <a:gd name="T0" fmla="*/ 52 w 52"/>
                <a:gd name="T1" fmla="*/ 29 h 29"/>
                <a:gd name="T2" fmla="*/ 4 w 52"/>
                <a:gd name="T3" fmla="*/ 29 h 29"/>
                <a:gd name="T4" fmla="*/ 0 w 52"/>
                <a:gd name="T5" fmla="*/ 0 h 29"/>
                <a:gd name="T6" fmla="*/ 45 w 52"/>
                <a:gd name="T7" fmla="*/ 0 h 29"/>
                <a:gd name="T8" fmla="*/ 52 w 5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9">
                  <a:moveTo>
                    <a:pt x="52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45" y="0"/>
                  </a:lnTo>
                  <a:lnTo>
                    <a:pt x="52" y="29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8" name="Rectangle 466">
              <a:extLst>
                <a:ext uri="{FF2B5EF4-FFF2-40B4-BE49-F238E27FC236}">
                  <a16:creationId xmlns:a16="http://schemas.microsoft.com/office/drawing/2014/main" id="{DF62F9C4-6873-4884-9945-BAACE4E2F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73"/>
              <a:ext cx="48" cy="39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69" name="Freeform 467">
              <a:extLst>
                <a:ext uri="{FF2B5EF4-FFF2-40B4-BE49-F238E27FC236}">
                  <a16:creationId xmlns:a16="http://schemas.microsoft.com/office/drawing/2014/main" id="{490EB17E-C1C7-4A2E-A7CE-8D1BC804E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091"/>
              <a:ext cx="12" cy="70"/>
            </a:xfrm>
            <a:custGeom>
              <a:avLst/>
              <a:gdLst>
                <a:gd name="T0" fmla="*/ 12 w 12"/>
                <a:gd name="T1" fmla="*/ 34 h 70"/>
                <a:gd name="T2" fmla="*/ 0 w 12"/>
                <a:gd name="T3" fmla="*/ 0 h 70"/>
                <a:gd name="T4" fmla="*/ 5 w 12"/>
                <a:gd name="T5" fmla="*/ 48 h 70"/>
                <a:gd name="T6" fmla="*/ 12 w 12"/>
                <a:gd name="T7" fmla="*/ 70 h 70"/>
                <a:gd name="T8" fmla="*/ 12 w 12"/>
                <a:gd name="T9" fmla="*/ 3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0">
                  <a:moveTo>
                    <a:pt x="12" y="34"/>
                  </a:moveTo>
                  <a:lnTo>
                    <a:pt x="0" y="0"/>
                  </a:lnTo>
                  <a:lnTo>
                    <a:pt x="5" y="48"/>
                  </a:lnTo>
                  <a:lnTo>
                    <a:pt x="12" y="70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0" name="Freeform 468">
              <a:extLst>
                <a:ext uri="{FF2B5EF4-FFF2-40B4-BE49-F238E27FC236}">
                  <a16:creationId xmlns:a16="http://schemas.microsoft.com/office/drawing/2014/main" id="{54AACD94-CA08-4C49-A1BB-5F3AFC243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091"/>
              <a:ext cx="12" cy="70"/>
            </a:xfrm>
            <a:custGeom>
              <a:avLst/>
              <a:gdLst>
                <a:gd name="T0" fmla="*/ 12 w 12"/>
                <a:gd name="T1" fmla="*/ 34 h 70"/>
                <a:gd name="T2" fmla="*/ 0 w 12"/>
                <a:gd name="T3" fmla="*/ 0 h 70"/>
                <a:gd name="T4" fmla="*/ 5 w 12"/>
                <a:gd name="T5" fmla="*/ 48 h 70"/>
                <a:gd name="T6" fmla="*/ 12 w 12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0">
                  <a:moveTo>
                    <a:pt x="12" y="34"/>
                  </a:moveTo>
                  <a:lnTo>
                    <a:pt x="0" y="0"/>
                  </a:lnTo>
                  <a:lnTo>
                    <a:pt x="5" y="48"/>
                  </a:lnTo>
                  <a:lnTo>
                    <a:pt x="12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1" name="Freeform 469">
              <a:extLst>
                <a:ext uri="{FF2B5EF4-FFF2-40B4-BE49-F238E27FC236}">
                  <a16:creationId xmlns:a16="http://schemas.microsoft.com/office/drawing/2014/main" id="{5D0455D2-2852-4209-83E0-AAB7DCD7F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091"/>
              <a:ext cx="59" cy="34"/>
            </a:xfrm>
            <a:custGeom>
              <a:avLst/>
              <a:gdLst>
                <a:gd name="T0" fmla="*/ 59 w 59"/>
                <a:gd name="T1" fmla="*/ 34 h 34"/>
                <a:gd name="T2" fmla="*/ 12 w 59"/>
                <a:gd name="T3" fmla="*/ 34 h 34"/>
                <a:gd name="T4" fmla="*/ 0 w 59"/>
                <a:gd name="T5" fmla="*/ 0 h 34"/>
                <a:gd name="T6" fmla="*/ 45 w 59"/>
                <a:gd name="T7" fmla="*/ 0 h 34"/>
                <a:gd name="T8" fmla="*/ 59 w 5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4">
                  <a:moveTo>
                    <a:pt x="59" y="34"/>
                  </a:moveTo>
                  <a:lnTo>
                    <a:pt x="12" y="34"/>
                  </a:lnTo>
                  <a:lnTo>
                    <a:pt x="0" y="0"/>
                  </a:lnTo>
                  <a:lnTo>
                    <a:pt x="45" y="0"/>
                  </a:lnTo>
                  <a:lnTo>
                    <a:pt x="59" y="34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72" name="Rectangle 470">
              <a:extLst>
                <a:ext uri="{FF2B5EF4-FFF2-40B4-BE49-F238E27FC236}">
                  <a16:creationId xmlns:a16="http://schemas.microsoft.com/office/drawing/2014/main" id="{F7ED0CAD-2B60-4FE9-8E6E-5DBF7A04B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" y="3125"/>
              <a:ext cx="47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3" name="Freeform 471">
              <a:extLst>
                <a:ext uri="{FF2B5EF4-FFF2-40B4-BE49-F238E27FC236}">
                  <a16:creationId xmlns:a16="http://schemas.microsoft.com/office/drawing/2014/main" id="{B637A4FD-4C16-4D5D-A25E-0AD4BE713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091"/>
              <a:ext cx="11" cy="70"/>
            </a:xfrm>
            <a:custGeom>
              <a:avLst/>
              <a:gdLst>
                <a:gd name="T0" fmla="*/ 11 w 11"/>
                <a:gd name="T1" fmla="*/ 34 h 70"/>
                <a:gd name="T2" fmla="*/ 0 w 11"/>
                <a:gd name="T3" fmla="*/ 0 h 70"/>
                <a:gd name="T4" fmla="*/ 4 w 11"/>
                <a:gd name="T5" fmla="*/ 48 h 70"/>
                <a:gd name="T6" fmla="*/ 11 w 11"/>
                <a:gd name="T7" fmla="*/ 70 h 70"/>
                <a:gd name="T8" fmla="*/ 11 w 11"/>
                <a:gd name="T9" fmla="*/ 3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0">
                  <a:moveTo>
                    <a:pt x="11" y="34"/>
                  </a:moveTo>
                  <a:lnTo>
                    <a:pt x="0" y="0"/>
                  </a:lnTo>
                  <a:lnTo>
                    <a:pt x="4" y="48"/>
                  </a:lnTo>
                  <a:lnTo>
                    <a:pt x="11" y="70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Freeform 472">
              <a:extLst>
                <a:ext uri="{FF2B5EF4-FFF2-40B4-BE49-F238E27FC236}">
                  <a16:creationId xmlns:a16="http://schemas.microsoft.com/office/drawing/2014/main" id="{F2EA7752-7E87-44C8-9328-615299A44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091"/>
              <a:ext cx="11" cy="70"/>
            </a:xfrm>
            <a:custGeom>
              <a:avLst/>
              <a:gdLst>
                <a:gd name="T0" fmla="*/ 11 w 11"/>
                <a:gd name="T1" fmla="*/ 34 h 70"/>
                <a:gd name="T2" fmla="*/ 0 w 11"/>
                <a:gd name="T3" fmla="*/ 0 h 70"/>
                <a:gd name="T4" fmla="*/ 4 w 11"/>
                <a:gd name="T5" fmla="*/ 48 h 70"/>
                <a:gd name="T6" fmla="*/ 11 w 11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0">
                  <a:moveTo>
                    <a:pt x="11" y="34"/>
                  </a:moveTo>
                  <a:lnTo>
                    <a:pt x="0" y="0"/>
                  </a:lnTo>
                  <a:lnTo>
                    <a:pt x="4" y="48"/>
                  </a:lnTo>
                  <a:lnTo>
                    <a:pt x="11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5" name="Freeform 473">
              <a:extLst>
                <a:ext uri="{FF2B5EF4-FFF2-40B4-BE49-F238E27FC236}">
                  <a16:creationId xmlns:a16="http://schemas.microsoft.com/office/drawing/2014/main" id="{93F230E0-9ED9-487B-B7AA-E79DBECBC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3091"/>
              <a:ext cx="58" cy="34"/>
            </a:xfrm>
            <a:custGeom>
              <a:avLst/>
              <a:gdLst>
                <a:gd name="T0" fmla="*/ 58 w 58"/>
                <a:gd name="T1" fmla="*/ 34 h 34"/>
                <a:gd name="T2" fmla="*/ 11 w 58"/>
                <a:gd name="T3" fmla="*/ 34 h 34"/>
                <a:gd name="T4" fmla="*/ 0 w 58"/>
                <a:gd name="T5" fmla="*/ 0 h 34"/>
                <a:gd name="T6" fmla="*/ 45 w 58"/>
                <a:gd name="T7" fmla="*/ 0 h 34"/>
                <a:gd name="T8" fmla="*/ 58 w 5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4">
                  <a:moveTo>
                    <a:pt x="58" y="34"/>
                  </a:moveTo>
                  <a:lnTo>
                    <a:pt x="11" y="34"/>
                  </a:lnTo>
                  <a:lnTo>
                    <a:pt x="0" y="0"/>
                  </a:lnTo>
                  <a:lnTo>
                    <a:pt x="45" y="0"/>
                  </a:lnTo>
                  <a:lnTo>
                    <a:pt x="58" y="34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76" name="Rectangle 474">
              <a:extLst>
                <a:ext uri="{FF2B5EF4-FFF2-40B4-BE49-F238E27FC236}">
                  <a16:creationId xmlns:a16="http://schemas.microsoft.com/office/drawing/2014/main" id="{AF121DEB-1F27-42D5-9CA5-F345B5E27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3125"/>
              <a:ext cx="47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7" name="Freeform 475">
              <a:extLst>
                <a:ext uri="{FF2B5EF4-FFF2-40B4-BE49-F238E27FC236}">
                  <a16:creationId xmlns:a16="http://schemas.microsoft.com/office/drawing/2014/main" id="{BDA9FA8F-6C6A-458A-91B1-7A2A1640E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091"/>
              <a:ext cx="9" cy="70"/>
            </a:xfrm>
            <a:custGeom>
              <a:avLst/>
              <a:gdLst>
                <a:gd name="T0" fmla="*/ 9 w 9"/>
                <a:gd name="T1" fmla="*/ 34 h 70"/>
                <a:gd name="T2" fmla="*/ 0 w 9"/>
                <a:gd name="T3" fmla="*/ 0 h 70"/>
                <a:gd name="T4" fmla="*/ 2 w 9"/>
                <a:gd name="T5" fmla="*/ 48 h 70"/>
                <a:gd name="T6" fmla="*/ 9 w 9"/>
                <a:gd name="T7" fmla="*/ 70 h 70"/>
                <a:gd name="T8" fmla="*/ 9 w 9"/>
                <a:gd name="T9" fmla="*/ 3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0">
                  <a:moveTo>
                    <a:pt x="9" y="34"/>
                  </a:moveTo>
                  <a:lnTo>
                    <a:pt x="0" y="0"/>
                  </a:lnTo>
                  <a:lnTo>
                    <a:pt x="2" y="48"/>
                  </a:lnTo>
                  <a:lnTo>
                    <a:pt x="9" y="70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8" name="Freeform 476">
              <a:extLst>
                <a:ext uri="{FF2B5EF4-FFF2-40B4-BE49-F238E27FC236}">
                  <a16:creationId xmlns:a16="http://schemas.microsoft.com/office/drawing/2014/main" id="{BA145E46-4878-4C34-A6EB-84E0662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091"/>
              <a:ext cx="9" cy="70"/>
            </a:xfrm>
            <a:custGeom>
              <a:avLst/>
              <a:gdLst>
                <a:gd name="T0" fmla="*/ 9 w 9"/>
                <a:gd name="T1" fmla="*/ 34 h 70"/>
                <a:gd name="T2" fmla="*/ 0 w 9"/>
                <a:gd name="T3" fmla="*/ 0 h 70"/>
                <a:gd name="T4" fmla="*/ 2 w 9"/>
                <a:gd name="T5" fmla="*/ 48 h 70"/>
                <a:gd name="T6" fmla="*/ 9 w 9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0">
                  <a:moveTo>
                    <a:pt x="9" y="34"/>
                  </a:moveTo>
                  <a:lnTo>
                    <a:pt x="0" y="0"/>
                  </a:lnTo>
                  <a:lnTo>
                    <a:pt x="2" y="48"/>
                  </a:lnTo>
                  <a:lnTo>
                    <a:pt x="9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9" name="Freeform 477">
              <a:extLst>
                <a:ext uri="{FF2B5EF4-FFF2-40B4-BE49-F238E27FC236}">
                  <a16:creationId xmlns:a16="http://schemas.microsoft.com/office/drawing/2014/main" id="{4EE42257-C2C7-4075-9995-2F14CED02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091"/>
              <a:ext cx="56" cy="34"/>
            </a:xfrm>
            <a:custGeom>
              <a:avLst/>
              <a:gdLst>
                <a:gd name="T0" fmla="*/ 56 w 56"/>
                <a:gd name="T1" fmla="*/ 34 h 34"/>
                <a:gd name="T2" fmla="*/ 9 w 56"/>
                <a:gd name="T3" fmla="*/ 34 h 34"/>
                <a:gd name="T4" fmla="*/ 0 w 56"/>
                <a:gd name="T5" fmla="*/ 0 h 34"/>
                <a:gd name="T6" fmla="*/ 43 w 56"/>
                <a:gd name="T7" fmla="*/ 0 h 34"/>
                <a:gd name="T8" fmla="*/ 56 w 5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4">
                  <a:moveTo>
                    <a:pt x="56" y="34"/>
                  </a:moveTo>
                  <a:lnTo>
                    <a:pt x="9" y="3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56" y="34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Rectangle 478">
              <a:extLst>
                <a:ext uri="{FF2B5EF4-FFF2-40B4-BE49-F238E27FC236}">
                  <a16:creationId xmlns:a16="http://schemas.microsoft.com/office/drawing/2014/main" id="{0C44446A-8037-4308-B7B6-11F21641B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3125"/>
              <a:ext cx="47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1" name="Freeform 479">
              <a:extLst>
                <a:ext uri="{FF2B5EF4-FFF2-40B4-BE49-F238E27FC236}">
                  <a16:creationId xmlns:a16="http://schemas.microsoft.com/office/drawing/2014/main" id="{AF2D9E53-74F3-4146-830B-995DFED74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091"/>
              <a:ext cx="7" cy="70"/>
            </a:xfrm>
            <a:custGeom>
              <a:avLst/>
              <a:gdLst>
                <a:gd name="T0" fmla="*/ 7 w 7"/>
                <a:gd name="T1" fmla="*/ 34 h 70"/>
                <a:gd name="T2" fmla="*/ 0 w 7"/>
                <a:gd name="T3" fmla="*/ 0 h 70"/>
                <a:gd name="T4" fmla="*/ 3 w 7"/>
                <a:gd name="T5" fmla="*/ 48 h 70"/>
                <a:gd name="T6" fmla="*/ 7 w 7"/>
                <a:gd name="T7" fmla="*/ 70 h 70"/>
                <a:gd name="T8" fmla="*/ 7 w 7"/>
                <a:gd name="T9" fmla="*/ 3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0">
                  <a:moveTo>
                    <a:pt x="7" y="34"/>
                  </a:moveTo>
                  <a:lnTo>
                    <a:pt x="0" y="0"/>
                  </a:lnTo>
                  <a:lnTo>
                    <a:pt x="3" y="48"/>
                  </a:lnTo>
                  <a:lnTo>
                    <a:pt x="7" y="70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2" name="Freeform 480">
              <a:extLst>
                <a:ext uri="{FF2B5EF4-FFF2-40B4-BE49-F238E27FC236}">
                  <a16:creationId xmlns:a16="http://schemas.microsoft.com/office/drawing/2014/main" id="{B798DF3F-03CC-46D1-B434-0D8FCFE87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091"/>
              <a:ext cx="7" cy="70"/>
            </a:xfrm>
            <a:custGeom>
              <a:avLst/>
              <a:gdLst>
                <a:gd name="T0" fmla="*/ 7 w 7"/>
                <a:gd name="T1" fmla="*/ 34 h 70"/>
                <a:gd name="T2" fmla="*/ 0 w 7"/>
                <a:gd name="T3" fmla="*/ 0 h 70"/>
                <a:gd name="T4" fmla="*/ 3 w 7"/>
                <a:gd name="T5" fmla="*/ 48 h 70"/>
                <a:gd name="T6" fmla="*/ 7 w 7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0">
                  <a:moveTo>
                    <a:pt x="7" y="34"/>
                  </a:moveTo>
                  <a:lnTo>
                    <a:pt x="0" y="0"/>
                  </a:lnTo>
                  <a:lnTo>
                    <a:pt x="3" y="48"/>
                  </a:lnTo>
                  <a:lnTo>
                    <a:pt x="7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3" name="Freeform 481">
              <a:extLst>
                <a:ext uri="{FF2B5EF4-FFF2-40B4-BE49-F238E27FC236}">
                  <a16:creationId xmlns:a16="http://schemas.microsoft.com/office/drawing/2014/main" id="{65C767F6-642B-4D49-96CA-16DD9F4F2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091"/>
              <a:ext cx="54" cy="34"/>
            </a:xfrm>
            <a:custGeom>
              <a:avLst/>
              <a:gdLst>
                <a:gd name="T0" fmla="*/ 54 w 54"/>
                <a:gd name="T1" fmla="*/ 34 h 34"/>
                <a:gd name="T2" fmla="*/ 7 w 54"/>
                <a:gd name="T3" fmla="*/ 34 h 34"/>
                <a:gd name="T4" fmla="*/ 0 w 54"/>
                <a:gd name="T5" fmla="*/ 0 h 34"/>
                <a:gd name="T6" fmla="*/ 43 w 54"/>
                <a:gd name="T7" fmla="*/ 0 h 34"/>
                <a:gd name="T8" fmla="*/ 54 w 5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4">
                  <a:moveTo>
                    <a:pt x="54" y="34"/>
                  </a:moveTo>
                  <a:lnTo>
                    <a:pt x="7" y="3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54" y="34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84" name="Rectangle 482">
              <a:extLst>
                <a:ext uri="{FF2B5EF4-FFF2-40B4-BE49-F238E27FC236}">
                  <a16:creationId xmlns:a16="http://schemas.microsoft.com/office/drawing/2014/main" id="{F5D44EFF-4348-4222-AEC9-FFDE59C63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" y="3125"/>
              <a:ext cx="47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5" name="Freeform 483">
              <a:extLst>
                <a:ext uri="{FF2B5EF4-FFF2-40B4-BE49-F238E27FC236}">
                  <a16:creationId xmlns:a16="http://schemas.microsoft.com/office/drawing/2014/main" id="{00BC6990-BA5A-47CB-981D-0A44CD5E8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044"/>
              <a:ext cx="4" cy="68"/>
            </a:xfrm>
            <a:custGeom>
              <a:avLst/>
              <a:gdLst>
                <a:gd name="T0" fmla="*/ 4 w 4"/>
                <a:gd name="T1" fmla="*/ 29 h 68"/>
                <a:gd name="T2" fmla="*/ 0 w 4"/>
                <a:gd name="T3" fmla="*/ 0 h 68"/>
                <a:gd name="T4" fmla="*/ 0 w 4"/>
                <a:gd name="T5" fmla="*/ 45 h 68"/>
                <a:gd name="T6" fmla="*/ 4 w 4"/>
                <a:gd name="T7" fmla="*/ 68 h 68"/>
                <a:gd name="T8" fmla="*/ 4 w 4"/>
                <a:gd name="T9" fmla="*/ 2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8">
                  <a:moveTo>
                    <a:pt x="4" y="29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" y="68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Freeform 484">
              <a:extLst>
                <a:ext uri="{FF2B5EF4-FFF2-40B4-BE49-F238E27FC236}">
                  <a16:creationId xmlns:a16="http://schemas.microsoft.com/office/drawing/2014/main" id="{30ED9C0C-A223-44EF-9985-9416BDED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044"/>
              <a:ext cx="4" cy="68"/>
            </a:xfrm>
            <a:custGeom>
              <a:avLst/>
              <a:gdLst>
                <a:gd name="T0" fmla="*/ 4 w 4"/>
                <a:gd name="T1" fmla="*/ 29 h 68"/>
                <a:gd name="T2" fmla="*/ 0 w 4"/>
                <a:gd name="T3" fmla="*/ 0 h 68"/>
                <a:gd name="T4" fmla="*/ 0 w 4"/>
                <a:gd name="T5" fmla="*/ 45 h 68"/>
                <a:gd name="T6" fmla="*/ 4 w 4"/>
                <a:gd name="T7" fmla="*/ 68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8">
                  <a:moveTo>
                    <a:pt x="4" y="29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" y="68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Freeform 485">
              <a:extLst>
                <a:ext uri="{FF2B5EF4-FFF2-40B4-BE49-F238E27FC236}">
                  <a16:creationId xmlns:a16="http://schemas.microsoft.com/office/drawing/2014/main" id="{FDFF3B5E-5665-4E02-9D07-A9D9B3FE5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044"/>
              <a:ext cx="51" cy="29"/>
            </a:xfrm>
            <a:custGeom>
              <a:avLst/>
              <a:gdLst>
                <a:gd name="T0" fmla="*/ 51 w 51"/>
                <a:gd name="T1" fmla="*/ 29 h 29"/>
                <a:gd name="T2" fmla="*/ 4 w 51"/>
                <a:gd name="T3" fmla="*/ 29 h 29"/>
                <a:gd name="T4" fmla="*/ 0 w 51"/>
                <a:gd name="T5" fmla="*/ 0 h 29"/>
                <a:gd name="T6" fmla="*/ 42 w 51"/>
                <a:gd name="T7" fmla="*/ 0 h 29"/>
                <a:gd name="T8" fmla="*/ 51 w 5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9">
                  <a:moveTo>
                    <a:pt x="51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42" y="0"/>
                  </a:lnTo>
                  <a:lnTo>
                    <a:pt x="51" y="29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Rectangle 486">
              <a:extLst>
                <a:ext uri="{FF2B5EF4-FFF2-40B4-BE49-F238E27FC236}">
                  <a16:creationId xmlns:a16="http://schemas.microsoft.com/office/drawing/2014/main" id="{61EB1CA0-A0EA-4D8A-B207-0374E387D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1" y="3073"/>
              <a:ext cx="47" cy="39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9" name="Freeform 487">
              <a:extLst>
                <a:ext uri="{FF2B5EF4-FFF2-40B4-BE49-F238E27FC236}">
                  <a16:creationId xmlns:a16="http://schemas.microsoft.com/office/drawing/2014/main" id="{CF8140B3-E0D8-450A-AF1E-BDBCC9002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044"/>
              <a:ext cx="4" cy="68"/>
            </a:xfrm>
            <a:custGeom>
              <a:avLst/>
              <a:gdLst>
                <a:gd name="T0" fmla="*/ 4 w 4"/>
                <a:gd name="T1" fmla="*/ 29 h 68"/>
                <a:gd name="T2" fmla="*/ 0 w 4"/>
                <a:gd name="T3" fmla="*/ 0 h 68"/>
                <a:gd name="T4" fmla="*/ 0 w 4"/>
                <a:gd name="T5" fmla="*/ 45 h 68"/>
                <a:gd name="T6" fmla="*/ 4 w 4"/>
                <a:gd name="T7" fmla="*/ 68 h 68"/>
                <a:gd name="T8" fmla="*/ 4 w 4"/>
                <a:gd name="T9" fmla="*/ 2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8">
                  <a:moveTo>
                    <a:pt x="4" y="29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" y="68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0" name="Freeform 488">
              <a:extLst>
                <a:ext uri="{FF2B5EF4-FFF2-40B4-BE49-F238E27FC236}">
                  <a16:creationId xmlns:a16="http://schemas.microsoft.com/office/drawing/2014/main" id="{F9572ED1-5E6B-4FB0-96A2-CC8E3B810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044"/>
              <a:ext cx="4" cy="68"/>
            </a:xfrm>
            <a:custGeom>
              <a:avLst/>
              <a:gdLst>
                <a:gd name="T0" fmla="*/ 4 w 4"/>
                <a:gd name="T1" fmla="*/ 29 h 68"/>
                <a:gd name="T2" fmla="*/ 0 w 4"/>
                <a:gd name="T3" fmla="*/ 0 h 68"/>
                <a:gd name="T4" fmla="*/ 0 w 4"/>
                <a:gd name="T5" fmla="*/ 45 h 68"/>
                <a:gd name="T6" fmla="*/ 4 w 4"/>
                <a:gd name="T7" fmla="*/ 68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8">
                  <a:moveTo>
                    <a:pt x="4" y="29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" y="68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1" name="Freeform 489">
              <a:extLst>
                <a:ext uri="{FF2B5EF4-FFF2-40B4-BE49-F238E27FC236}">
                  <a16:creationId xmlns:a16="http://schemas.microsoft.com/office/drawing/2014/main" id="{95479596-596C-408D-B55B-035C3C347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044"/>
              <a:ext cx="52" cy="29"/>
            </a:xfrm>
            <a:custGeom>
              <a:avLst/>
              <a:gdLst>
                <a:gd name="T0" fmla="*/ 52 w 52"/>
                <a:gd name="T1" fmla="*/ 29 h 29"/>
                <a:gd name="T2" fmla="*/ 4 w 52"/>
                <a:gd name="T3" fmla="*/ 29 h 29"/>
                <a:gd name="T4" fmla="*/ 0 w 52"/>
                <a:gd name="T5" fmla="*/ 0 h 29"/>
                <a:gd name="T6" fmla="*/ 43 w 52"/>
                <a:gd name="T7" fmla="*/ 0 h 29"/>
                <a:gd name="T8" fmla="*/ 52 w 5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9">
                  <a:moveTo>
                    <a:pt x="52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43" y="0"/>
                  </a:lnTo>
                  <a:lnTo>
                    <a:pt x="52" y="29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92" name="Rectangle 490">
              <a:extLst>
                <a:ext uri="{FF2B5EF4-FFF2-40B4-BE49-F238E27FC236}">
                  <a16:creationId xmlns:a16="http://schemas.microsoft.com/office/drawing/2014/main" id="{03942758-EC18-4627-A243-E18234250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3073"/>
              <a:ext cx="48" cy="39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93" name="Freeform 491">
              <a:extLst>
                <a:ext uri="{FF2B5EF4-FFF2-40B4-BE49-F238E27FC236}">
                  <a16:creationId xmlns:a16="http://schemas.microsoft.com/office/drawing/2014/main" id="{6E8EE536-6D67-42AA-B1AA-15858A33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3042"/>
              <a:ext cx="5" cy="70"/>
            </a:xfrm>
            <a:custGeom>
              <a:avLst/>
              <a:gdLst>
                <a:gd name="T0" fmla="*/ 5 w 5"/>
                <a:gd name="T1" fmla="*/ 31 h 70"/>
                <a:gd name="T2" fmla="*/ 0 w 5"/>
                <a:gd name="T3" fmla="*/ 0 h 70"/>
                <a:gd name="T4" fmla="*/ 0 w 5"/>
                <a:gd name="T5" fmla="*/ 45 h 70"/>
                <a:gd name="T6" fmla="*/ 5 w 5"/>
                <a:gd name="T7" fmla="*/ 70 h 70"/>
                <a:gd name="T8" fmla="*/ 5 w 5"/>
                <a:gd name="T9" fmla="*/ 3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0">
                  <a:moveTo>
                    <a:pt x="5" y="31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5" y="70"/>
                  </a:lnTo>
                  <a:lnTo>
                    <a:pt x="5" y="3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4" name="Freeform 492">
              <a:extLst>
                <a:ext uri="{FF2B5EF4-FFF2-40B4-BE49-F238E27FC236}">
                  <a16:creationId xmlns:a16="http://schemas.microsoft.com/office/drawing/2014/main" id="{4D1D53B9-EB3A-4669-A96B-CEF359A19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3042"/>
              <a:ext cx="5" cy="70"/>
            </a:xfrm>
            <a:custGeom>
              <a:avLst/>
              <a:gdLst>
                <a:gd name="T0" fmla="*/ 5 w 5"/>
                <a:gd name="T1" fmla="*/ 31 h 70"/>
                <a:gd name="T2" fmla="*/ 0 w 5"/>
                <a:gd name="T3" fmla="*/ 0 h 70"/>
                <a:gd name="T4" fmla="*/ 0 w 5"/>
                <a:gd name="T5" fmla="*/ 45 h 70"/>
                <a:gd name="T6" fmla="*/ 5 w 5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0">
                  <a:moveTo>
                    <a:pt x="5" y="31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5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5" name="Freeform 493">
              <a:extLst>
                <a:ext uri="{FF2B5EF4-FFF2-40B4-BE49-F238E27FC236}">
                  <a16:creationId xmlns:a16="http://schemas.microsoft.com/office/drawing/2014/main" id="{73F178E7-7A50-4061-B8F7-D2BBC1AD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3042"/>
              <a:ext cx="52" cy="31"/>
            </a:xfrm>
            <a:custGeom>
              <a:avLst/>
              <a:gdLst>
                <a:gd name="T0" fmla="*/ 52 w 52"/>
                <a:gd name="T1" fmla="*/ 31 h 31"/>
                <a:gd name="T2" fmla="*/ 5 w 52"/>
                <a:gd name="T3" fmla="*/ 31 h 31"/>
                <a:gd name="T4" fmla="*/ 0 w 52"/>
                <a:gd name="T5" fmla="*/ 0 h 31"/>
                <a:gd name="T6" fmla="*/ 43 w 52"/>
                <a:gd name="T7" fmla="*/ 2 h 31"/>
                <a:gd name="T8" fmla="*/ 52 w 52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1">
                  <a:moveTo>
                    <a:pt x="52" y="31"/>
                  </a:moveTo>
                  <a:lnTo>
                    <a:pt x="5" y="31"/>
                  </a:lnTo>
                  <a:lnTo>
                    <a:pt x="0" y="0"/>
                  </a:lnTo>
                  <a:lnTo>
                    <a:pt x="43" y="2"/>
                  </a:lnTo>
                  <a:lnTo>
                    <a:pt x="52" y="31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96" name="Rectangle 494">
              <a:extLst>
                <a:ext uri="{FF2B5EF4-FFF2-40B4-BE49-F238E27FC236}">
                  <a16:creationId xmlns:a16="http://schemas.microsoft.com/office/drawing/2014/main" id="{FF8DC22B-EA05-40F6-8621-5FB014E66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2" y="3073"/>
              <a:ext cx="47" cy="39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97" name="Freeform 495">
              <a:extLst>
                <a:ext uri="{FF2B5EF4-FFF2-40B4-BE49-F238E27FC236}">
                  <a16:creationId xmlns:a16="http://schemas.microsoft.com/office/drawing/2014/main" id="{712282A9-890D-48F3-AA10-91EC97821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42"/>
              <a:ext cx="1" cy="70"/>
            </a:xfrm>
            <a:custGeom>
              <a:avLst/>
              <a:gdLst>
                <a:gd name="T0" fmla="*/ 0 w 1"/>
                <a:gd name="T1" fmla="*/ 31 h 70"/>
                <a:gd name="T2" fmla="*/ 0 w 1"/>
                <a:gd name="T3" fmla="*/ 0 h 70"/>
                <a:gd name="T4" fmla="*/ 0 w 1"/>
                <a:gd name="T5" fmla="*/ 45 h 70"/>
                <a:gd name="T6" fmla="*/ 0 w 1"/>
                <a:gd name="T7" fmla="*/ 70 h 70"/>
                <a:gd name="T8" fmla="*/ 0 w 1"/>
                <a:gd name="T9" fmla="*/ 3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70">
                  <a:moveTo>
                    <a:pt x="0" y="31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0" y="7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8" name="Freeform 496">
              <a:extLst>
                <a:ext uri="{FF2B5EF4-FFF2-40B4-BE49-F238E27FC236}">
                  <a16:creationId xmlns:a16="http://schemas.microsoft.com/office/drawing/2014/main" id="{B6440078-6753-44BD-BC8A-0D84A109D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42"/>
              <a:ext cx="1" cy="70"/>
            </a:xfrm>
            <a:custGeom>
              <a:avLst/>
              <a:gdLst>
                <a:gd name="T0" fmla="*/ 0 w 1"/>
                <a:gd name="T1" fmla="*/ 31 h 70"/>
                <a:gd name="T2" fmla="*/ 0 w 1"/>
                <a:gd name="T3" fmla="*/ 0 h 70"/>
                <a:gd name="T4" fmla="*/ 0 w 1"/>
                <a:gd name="T5" fmla="*/ 45 h 70"/>
                <a:gd name="T6" fmla="*/ 0 w 1"/>
                <a:gd name="T7" fmla="*/ 7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0">
                  <a:moveTo>
                    <a:pt x="0" y="31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0" y="70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9" name="Freeform 497">
              <a:extLst>
                <a:ext uri="{FF2B5EF4-FFF2-40B4-BE49-F238E27FC236}">
                  <a16:creationId xmlns:a16="http://schemas.microsoft.com/office/drawing/2014/main" id="{2BD2441C-714E-451D-B66E-4353A101E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42"/>
              <a:ext cx="124" cy="31"/>
            </a:xfrm>
            <a:custGeom>
              <a:avLst/>
              <a:gdLst>
                <a:gd name="T0" fmla="*/ 124 w 124"/>
                <a:gd name="T1" fmla="*/ 31 h 31"/>
                <a:gd name="T2" fmla="*/ 0 w 124"/>
                <a:gd name="T3" fmla="*/ 31 h 31"/>
                <a:gd name="T4" fmla="*/ 0 w 124"/>
                <a:gd name="T5" fmla="*/ 0 h 31"/>
                <a:gd name="T6" fmla="*/ 117 w 124"/>
                <a:gd name="T7" fmla="*/ 2 h 31"/>
                <a:gd name="T8" fmla="*/ 124 w 124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31">
                  <a:moveTo>
                    <a:pt x="124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117" y="2"/>
                  </a:lnTo>
                  <a:lnTo>
                    <a:pt x="124" y="31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00" name="Rectangle 498">
              <a:extLst>
                <a:ext uri="{FF2B5EF4-FFF2-40B4-BE49-F238E27FC236}">
                  <a16:creationId xmlns:a16="http://schemas.microsoft.com/office/drawing/2014/main" id="{0461935A-D761-4254-9C21-A83570B4F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073"/>
              <a:ext cx="124" cy="39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01" name="Freeform 499">
              <a:extLst>
                <a:ext uri="{FF2B5EF4-FFF2-40B4-BE49-F238E27FC236}">
                  <a16:creationId xmlns:a16="http://schemas.microsoft.com/office/drawing/2014/main" id="{D19A0FA9-87B3-4980-9D73-99DD784E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130"/>
              <a:ext cx="5" cy="74"/>
            </a:xfrm>
            <a:custGeom>
              <a:avLst/>
              <a:gdLst>
                <a:gd name="T0" fmla="*/ 0 w 5"/>
                <a:gd name="T1" fmla="*/ 38 h 74"/>
                <a:gd name="T2" fmla="*/ 5 w 5"/>
                <a:gd name="T3" fmla="*/ 0 h 74"/>
                <a:gd name="T4" fmla="*/ 5 w 5"/>
                <a:gd name="T5" fmla="*/ 33 h 74"/>
                <a:gd name="T6" fmla="*/ 0 w 5"/>
                <a:gd name="T7" fmla="*/ 74 h 74"/>
                <a:gd name="T8" fmla="*/ 0 w 5"/>
                <a:gd name="T9" fmla="*/ 3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4">
                  <a:moveTo>
                    <a:pt x="0" y="38"/>
                  </a:moveTo>
                  <a:lnTo>
                    <a:pt x="5" y="0"/>
                  </a:lnTo>
                  <a:lnTo>
                    <a:pt x="5" y="33"/>
                  </a:lnTo>
                  <a:lnTo>
                    <a:pt x="0" y="74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500">
              <a:extLst>
                <a:ext uri="{FF2B5EF4-FFF2-40B4-BE49-F238E27FC236}">
                  <a16:creationId xmlns:a16="http://schemas.microsoft.com/office/drawing/2014/main" id="{608F9D54-2731-422A-9051-64BBD356C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130"/>
              <a:ext cx="5" cy="74"/>
            </a:xfrm>
            <a:custGeom>
              <a:avLst/>
              <a:gdLst>
                <a:gd name="T0" fmla="*/ 0 w 5"/>
                <a:gd name="T1" fmla="*/ 38 h 74"/>
                <a:gd name="T2" fmla="*/ 5 w 5"/>
                <a:gd name="T3" fmla="*/ 0 h 74"/>
                <a:gd name="T4" fmla="*/ 5 w 5"/>
                <a:gd name="T5" fmla="*/ 33 h 74"/>
                <a:gd name="T6" fmla="*/ 0 w 5"/>
                <a:gd name="T7" fmla="*/ 74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4">
                  <a:moveTo>
                    <a:pt x="0" y="38"/>
                  </a:moveTo>
                  <a:lnTo>
                    <a:pt x="5" y="0"/>
                  </a:lnTo>
                  <a:lnTo>
                    <a:pt x="5" y="33"/>
                  </a:lnTo>
                  <a:lnTo>
                    <a:pt x="0" y="74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501">
              <a:extLst>
                <a:ext uri="{FF2B5EF4-FFF2-40B4-BE49-F238E27FC236}">
                  <a16:creationId xmlns:a16="http://schemas.microsoft.com/office/drawing/2014/main" id="{9F14A144-D67B-42CB-A416-D679D6893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3130"/>
              <a:ext cx="471" cy="38"/>
            </a:xfrm>
            <a:custGeom>
              <a:avLst/>
              <a:gdLst>
                <a:gd name="T0" fmla="*/ 0 w 471"/>
                <a:gd name="T1" fmla="*/ 38 h 38"/>
                <a:gd name="T2" fmla="*/ 466 w 471"/>
                <a:gd name="T3" fmla="*/ 38 h 38"/>
                <a:gd name="T4" fmla="*/ 471 w 471"/>
                <a:gd name="T5" fmla="*/ 0 h 38"/>
                <a:gd name="T6" fmla="*/ 12 w 471"/>
                <a:gd name="T7" fmla="*/ 0 h 38"/>
                <a:gd name="T8" fmla="*/ 0 w 471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1" h="38">
                  <a:moveTo>
                    <a:pt x="0" y="38"/>
                  </a:moveTo>
                  <a:lnTo>
                    <a:pt x="466" y="38"/>
                  </a:lnTo>
                  <a:lnTo>
                    <a:pt x="471" y="0"/>
                  </a:lnTo>
                  <a:lnTo>
                    <a:pt x="12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Rectangle 502">
              <a:extLst>
                <a:ext uri="{FF2B5EF4-FFF2-40B4-BE49-F238E27FC236}">
                  <a16:creationId xmlns:a16="http://schemas.microsoft.com/office/drawing/2014/main" id="{ED006EAA-C734-4B10-A0B3-E9738CC41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3168"/>
              <a:ext cx="466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05" name="Freeform 503">
              <a:extLst>
                <a:ext uri="{FF2B5EF4-FFF2-40B4-BE49-F238E27FC236}">
                  <a16:creationId xmlns:a16="http://schemas.microsoft.com/office/drawing/2014/main" id="{FA00418B-41C7-4E68-8566-E08F4B084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130"/>
              <a:ext cx="13" cy="74"/>
            </a:xfrm>
            <a:custGeom>
              <a:avLst/>
              <a:gdLst>
                <a:gd name="T0" fmla="*/ 0 w 13"/>
                <a:gd name="T1" fmla="*/ 38 h 74"/>
                <a:gd name="T2" fmla="*/ 13 w 13"/>
                <a:gd name="T3" fmla="*/ 0 h 74"/>
                <a:gd name="T4" fmla="*/ 13 w 13"/>
                <a:gd name="T5" fmla="*/ 33 h 74"/>
                <a:gd name="T6" fmla="*/ 0 w 13"/>
                <a:gd name="T7" fmla="*/ 74 h 74"/>
                <a:gd name="T8" fmla="*/ 0 w 13"/>
                <a:gd name="T9" fmla="*/ 3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4">
                  <a:moveTo>
                    <a:pt x="0" y="38"/>
                  </a:moveTo>
                  <a:lnTo>
                    <a:pt x="13" y="0"/>
                  </a:lnTo>
                  <a:lnTo>
                    <a:pt x="13" y="33"/>
                  </a:lnTo>
                  <a:lnTo>
                    <a:pt x="0" y="74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6" name="Freeform 504">
              <a:extLst>
                <a:ext uri="{FF2B5EF4-FFF2-40B4-BE49-F238E27FC236}">
                  <a16:creationId xmlns:a16="http://schemas.microsoft.com/office/drawing/2014/main" id="{26507033-09D6-4420-94A7-AE5553389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130"/>
              <a:ext cx="13" cy="74"/>
            </a:xfrm>
            <a:custGeom>
              <a:avLst/>
              <a:gdLst>
                <a:gd name="T0" fmla="*/ 0 w 13"/>
                <a:gd name="T1" fmla="*/ 38 h 74"/>
                <a:gd name="T2" fmla="*/ 13 w 13"/>
                <a:gd name="T3" fmla="*/ 0 h 74"/>
                <a:gd name="T4" fmla="*/ 13 w 13"/>
                <a:gd name="T5" fmla="*/ 33 h 74"/>
                <a:gd name="T6" fmla="*/ 0 w 13"/>
                <a:gd name="T7" fmla="*/ 74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4">
                  <a:moveTo>
                    <a:pt x="0" y="38"/>
                  </a:moveTo>
                  <a:lnTo>
                    <a:pt x="13" y="0"/>
                  </a:lnTo>
                  <a:lnTo>
                    <a:pt x="13" y="33"/>
                  </a:lnTo>
                  <a:lnTo>
                    <a:pt x="0" y="74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7" name="Freeform 505">
              <a:extLst>
                <a:ext uri="{FF2B5EF4-FFF2-40B4-BE49-F238E27FC236}">
                  <a16:creationId xmlns:a16="http://schemas.microsoft.com/office/drawing/2014/main" id="{498CF93C-4A5A-4A5B-A222-A41DAB16D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130"/>
              <a:ext cx="164" cy="38"/>
            </a:xfrm>
            <a:custGeom>
              <a:avLst/>
              <a:gdLst>
                <a:gd name="T0" fmla="*/ 0 w 164"/>
                <a:gd name="T1" fmla="*/ 38 h 38"/>
                <a:gd name="T2" fmla="*/ 151 w 164"/>
                <a:gd name="T3" fmla="*/ 38 h 38"/>
                <a:gd name="T4" fmla="*/ 164 w 164"/>
                <a:gd name="T5" fmla="*/ 0 h 38"/>
                <a:gd name="T6" fmla="*/ 20 w 164"/>
                <a:gd name="T7" fmla="*/ 0 h 38"/>
                <a:gd name="T8" fmla="*/ 0 w 164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38">
                  <a:moveTo>
                    <a:pt x="0" y="38"/>
                  </a:moveTo>
                  <a:lnTo>
                    <a:pt x="151" y="38"/>
                  </a:lnTo>
                  <a:lnTo>
                    <a:pt x="164" y="0"/>
                  </a:lnTo>
                  <a:lnTo>
                    <a:pt x="20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08" name="Rectangle 506">
              <a:extLst>
                <a:ext uri="{FF2B5EF4-FFF2-40B4-BE49-F238E27FC236}">
                  <a16:creationId xmlns:a16="http://schemas.microsoft.com/office/drawing/2014/main" id="{BC9A0DEF-956E-422C-B1AC-7A8D750B5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" y="3168"/>
              <a:ext cx="151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09" name="Freeform 507">
              <a:extLst>
                <a:ext uri="{FF2B5EF4-FFF2-40B4-BE49-F238E27FC236}">
                  <a16:creationId xmlns:a16="http://schemas.microsoft.com/office/drawing/2014/main" id="{159955D2-BE3A-422E-B37A-47780E7E8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3130"/>
              <a:ext cx="13" cy="74"/>
            </a:xfrm>
            <a:custGeom>
              <a:avLst/>
              <a:gdLst>
                <a:gd name="T0" fmla="*/ 0 w 13"/>
                <a:gd name="T1" fmla="*/ 38 h 74"/>
                <a:gd name="T2" fmla="*/ 13 w 13"/>
                <a:gd name="T3" fmla="*/ 0 h 74"/>
                <a:gd name="T4" fmla="*/ 13 w 13"/>
                <a:gd name="T5" fmla="*/ 33 h 74"/>
                <a:gd name="T6" fmla="*/ 0 w 13"/>
                <a:gd name="T7" fmla="*/ 74 h 74"/>
                <a:gd name="T8" fmla="*/ 0 w 13"/>
                <a:gd name="T9" fmla="*/ 3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4">
                  <a:moveTo>
                    <a:pt x="0" y="38"/>
                  </a:moveTo>
                  <a:lnTo>
                    <a:pt x="13" y="0"/>
                  </a:lnTo>
                  <a:lnTo>
                    <a:pt x="13" y="33"/>
                  </a:lnTo>
                  <a:lnTo>
                    <a:pt x="0" y="74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Freeform 508">
              <a:extLst>
                <a:ext uri="{FF2B5EF4-FFF2-40B4-BE49-F238E27FC236}">
                  <a16:creationId xmlns:a16="http://schemas.microsoft.com/office/drawing/2014/main" id="{E35601E1-DC9B-4A55-9E8F-997E85161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3130"/>
              <a:ext cx="13" cy="74"/>
            </a:xfrm>
            <a:custGeom>
              <a:avLst/>
              <a:gdLst>
                <a:gd name="T0" fmla="*/ 0 w 13"/>
                <a:gd name="T1" fmla="*/ 38 h 74"/>
                <a:gd name="T2" fmla="*/ 13 w 13"/>
                <a:gd name="T3" fmla="*/ 0 h 74"/>
                <a:gd name="T4" fmla="*/ 13 w 13"/>
                <a:gd name="T5" fmla="*/ 33 h 74"/>
                <a:gd name="T6" fmla="*/ 0 w 13"/>
                <a:gd name="T7" fmla="*/ 74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4">
                  <a:moveTo>
                    <a:pt x="0" y="38"/>
                  </a:moveTo>
                  <a:lnTo>
                    <a:pt x="13" y="0"/>
                  </a:lnTo>
                  <a:lnTo>
                    <a:pt x="13" y="33"/>
                  </a:lnTo>
                  <a:lnTo>
                    <a:pt x="0" y="74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Freeform 509">
              <a:extLst>
                <a:ext uri="{FF2B5EF4-FFF2-40B4-BE49-F238E27FC236}">
                  <a16:creationId xmlns:a16="http://schemas.microsoft.com/office/drawing/2014/main" id="{82C1F46A-BC57-4157-A95A-FA7726674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130"/>
              <a:ext cx="78" cy="38"/>
            </a:xfrm>
            <a:custGeom>
              <a:avLst/>
              <a:gdLst>
                <a:gd name="T0" fmla="*/ 0 w 78"/>
                <a:gd name="T1" fmla="*/ 38 h 38"/>
                <a:gd name="T2" fmla="*/ 65 w 78"/>
                <a:gd name="T3" fmla="*/ 38 h 38"/>
                <a:gd name="T4" fmla="*/ 78 w 78"/>
                <a:gd name="T5" fmla="*/ 0 h 38"/>
                <a:gd name="T6" fmla="*/ 13 w 78"/>
                <a:gd name="T7" fmla="*/ 0 h 38"/>
                <a:gd name="T8" fmla="*/ 0 w 78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38">
                  <a:moveTo>
                    <a:pt x="0" y="38"/>
                  </a:moveTo>
                  <a:lnTo>
                    <a:pt x="65" y="38"/>
                  </a:lnTo>
                  <a:lnTo>
                    <a:pt x="78" y="0"/>
                  </a:lnTo>
                  <a:lnTo>
                    <a:pt x="13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2" name="Rectangle 510">
              <a:extLst>
                <a:ext uri="{FF2B5EF4-FFF2-40B4-BE49-F238E27FC236}">
                  <a16:creationId xmlns:a16="http://schemas.microsoft.com/office/drawing/2014/main" id="{4D4D090F-82D3-4159-88C8-B3647F4C0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3168"/>
              <a:ext cx="65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13" name="Freeform 511">
              <a:extLst>
                <a:ext uri="{FF2B5EF4-FFF2-40B4-BE49-F238E27FC236}">
                  <a16:creationId xmlns:a16="http://schemas.microsoft.com/office/drawing/2014/main" id="{876E4683-6E2C-4669-ADB7-2367E8D94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3130"/>
              <a:ext cx="3" cy="74"/>
            </a:xfrm>
            <a:custGeom>
              <a:avLst/>
              <a:gdLst>
                <a:gd name="T0" fmla="*/ 0 w 3"/>
                <a:gd name="T1" fmla="*/ 38 h 74"/>
                <a:gd name="T2" fmla="*/ 3 w 3"/>
                <a:gd name="T3" fmla="*/ 0 h 74"/>
                <a:gd name="T4" fmla="*/ 3 w 3"/>
                <a:gd name="T5" fmla="*/ 33 h 74"/>
                <a:gd name="T6" fmla="*/ 0 w 3"/>
                <a:gd name="T7" fmla="*/ 74 h 74"/>
                <a:gd name="T8" fmla="*/ 0 w 3"/>
                <a:gd name="T9" fmla="*/ 3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74">
                  <a:moveTo>
                    <a:pt x="0" y="38"/>
                  </a:moveTo>
                  <a:lnTo>
                    <a:pt x="3" y="0"/>
                  </a:lnTo>
                  <a:lnTo>
                    <a:pt x="3" y="33"/>
                  </a:lnTo>
                  <a:lnTo>
                    <a:pt x="0" y="74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4" name="Freeform 512">
              <a:extLst>
                <a:ext uri="{FF2B5EF4-FFF2-40B4-BE49-F238E27FC236}">
                  <a16:creationId xmlns:a16="http://schemas.microsoft.com/office/drawing/2014/main" id="{1DD07527-885E-4794-8965-B513979FE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3130"/>
              <a:ext cx="3" cy="74"/>
            </a:xfrm>
            <a:custGeom>
              <a:avLst/>
              <a:gdLst>
                <a:gd name="T0" fmla="*/ 0 w 3"/>
                <a:gd name="T1" fmla="*/ 38 h 74"/>
                <a:gd name="T2" fmla="*/ 3 w 3"/>
                <a:gd name="T3" fmla="*/ 0 h 74"/>
                <a:gd name="T4" fmla="*/ 3 w 3"/>
                <a:gd name="T5" fmla="*/ 33 h 74"/>
                <a:gd name="T6" fmla="*/ 0 w 3"/>
                <a:gd name="T7" fmla="*/ 74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4">
                  <a:moveTo>
                    <a:pt x="0" y="38"/>
                  </a:moveTo>
                  <a:lnTo>
                    <a:pt x="3" y="0"/>
                  </a:lnTo>
                  <a:lnTo>
                    <a:pt x="3" y="33"/>
                  </a:lnTo>
                  <a:lnTo>
                    <a:pt x="0" y="74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5" name="Freeform 513">
              <a:extLst>
                <a:ext uri="{FF2B5EF4-FFF2-40B4-BE49-F238E27FC236}">
                  <a16:creationId xmlns:a16="http://schemas.microsoft.com/office/drawing/2014/main" id="{716E66FC-5CBC-4176-B4A2-F477D56C8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3130"/>
              <a:ext cx="68" cy="38"/>
            </a:xfrm>
            <a:custGeom>
              <a:avLst/>
              <a:gdLst>
                <a:gd name="T0" fmla="*/ 0 w 68"/>
                <a:gd name="T1" fmla="*/ 38 h 38"/>
                <a:gd name="T2" fmla="*/ 65 w 68"/>
                <a:gd name="T3" fmla="*/ 38 h 38"/>
                <a:gd name="T4" fmla="*/ 68 w 68"/>
                <a:gd name="T5" fmla="*/ 0 h 38"/>
                <a:gd name="T6" fmla="*/ 9 w 68"/>
                <a:gd name="T7" fmla="*/ 0 h 38"/>
                <a:gd name="T8" fmla="*/ 0 w 68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8">
                  <a:moveTo>
                    <a:pt x="0" y="38"/>
                  </a:moveTo>
                  <a:lnTo>
                    <a:pt x="65" y="38"/>
                  </a:lnTo>
                  <a:lnTo>
                    <a:pt x="68" y="0"/>
                  </a:lnTo>
                  <a:lnTo>
                    <a:pt x="9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6" name="Rectangle 514">
              <a:extLst>
                <a:ext uri="{FF2B5EF4-FFF2-40B4-BE49-F238E27FC236}">
                  <a16:creationId xmlns:a16="http://schemas.microsoft.com/office/drawing/2014/main" id="{34F79543-5DF9-4D0E-B7C1-7438D9D9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3168"/>
              <a:ext cx="65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17" name="Freeform 515">
              <a:extLst>
                <a:ext uri="{FF2B5EF4-FFF2-40B4-BE49-F238E27FC236}">
                  <a16:creationId xmlns:a16="http://schemas.microsoft.com/office/drawing/2014/main" id="{33F6E40F-A993-47C9-A551-9949CDBDC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3130"/>
              <a:ext cx="81" cy="38"/>
            </a:xfrm>
            <a:custGeom>
              <a:avLst/>
              <a:gdLst>
                <a:gd name="T0" fmla="*/ 0 w 81"/>
                <a:gd name="T1" fmla="*/ 38 h 38"/>
                <a:gd name="T2" fmla="*/ 81 w 81"/>
                <a:gd name="T3" fmla="*/ 38 h 38"/>
                <a:gd name="T4" fmla="*/ 78 w 81"/>
                <a:gd name="T5" fmla="*/ 0 h 38"/>
                <a:gd name="T6" fmla="*/ 4 w 81"/>
                <a:gd name="T7" fmla="*/ 0 h 38"/>
                <a:gd name="T8" fmla="*/ 0 w 81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38">
                  <a:moveTo>
                    <a:pt x="0" y="38"/>
                  </a:moveTo>
                  <a:lnTo>
                    <a:pt x="81" y="38"/>
                  </a:lnTo>
                  <a:lnTo>
                    <a:pt x="78" y="0"/>
                  </a:lnTo>
                  <a:lnTo>
                    <a:pt x="4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8" name="Rectangle 516">
              <a:extLst>
                <a:ext uri="{FF2B5EF4-FFF2-40B4-BE49-F238E27FC236}">
                  <a16:creationId xmlns:a16="http://schemas.microsoft.com/office/drawing/2014/main" id="{BCBAD6E3-7377-4F13-A9CE-AAC3A2AD1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3168"/>
              <a:ext cx="81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19" name="Freeform 517">
              <a:extLst>
                <a:ext uri="{FF2B5EF4-FFF2-40B4-BE49-F238E27FC236}">
                  <a16:creationId xmlns:a16="http://schemas.microsoft.com/office/drawing/2014/main" id="{E330613E-4AD3-4961-9946-B0454105C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130"/>
              <a:ext cx="5" cy="74"/>
            </a:xfrm>
            <a:custGeom>
              <a:avLst/>
              <a:gdLst>
                <a:gd name="T0" fmla="*/ 5 w 5"/>
                <a:gd name="T1" fmla="*/ 38 h 74"/>
                <a:gd name="T2" fmla="*/ 0 w 5"/>
                <a:gd name="T3" fmla="*/ 0 h 74"/>
                <a:gd name="T4" fmla="*/ 0 w 5"/>
                <a:gd name="T5" fmla="*/ 51 h 74"/>
                <a:gd name="T6" fmla="*/ 5 w 5"/>
                <a:gd name="T7" fmla="*/ 74 h 74"/>
                <a:gd name="T8" fmla="*/ 5 w 5"/>
                <a:gd name="T9" fmla="*/ 3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4">
                  <a:moveTo>
                    <a:pt x="5" y="38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5" y="74"/>
                  </a:lnTo>
                  <a:lnTo>
                    <a:pt x="5" y="38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0" name="Freeform 518">
              <a:extLst>
                <a:ext uri="{FF2B5EF4-FFF2-40B4-BE49-F238E27FC236}">
                  <a16:creationId xmlns:a16="http://schemas.microsoft.com/office/drawing/2014/main" id="{9116688A-7908-4359-8897-4AA09E89E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130"/>
              <a:ext cx="5" cy="74"/>
            </a:xfrm>
            <a:custGeom>
              <a:avLst/>
              <a:gdLst>
                <a:gd name="T0" fmla="*/ 5 w 5"/>
                <a:gd name="T1" fmla="*/ 38 h 74"/>
                <a:gd name="T2" fmla="*/ 0 w 5"/>
                <a:gd name="T3" fmla="*/ 0 h 74"/>
                <a:gd name="T4" fmla="*/ 0 w 5"/>
                <a:gd name="T5" fmla="*/ 51 h 74"/>
                <a:gd name="T6" fmla="*/ 5 w 5"/>
                <a:gd name="T7" fmla="*/ 74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4">
                  <a:moveTo>
                    <a:pt x="5" y="38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5" y="74"/>
                  </a:ln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Freeform 519">
              <a:extLst>
                <a:ext uri="{FF2B5EF4-FFF2-40B4-BE49-F238E27FC236}">
                  <a16:creationId xmlns:a16="http://schemas.microsoft.com/office/drawing/2014/main" id="{03FA25DB-C035-4181-ADC6-B59D0038B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130"/>
              <a:ext cx="104" cy="38"/>
            </a:xfrm>
            <a:custGeom>
              <a:avLst/>
              <a:gdLst>
                <a:gd name="T0" fmla="*/ 104 w 104"/>
                <a:gd name="T1" fmla="*/ 38 h 38"/>
                <a:gd name="T2" fmla="*/ 5 w 104"/>
                <a:gd name="T3" fmla="*/ 38 h 38"/>
                <a:gd name="T4" fmla="*/ 0 w 104"/>
                <a:gd name="T5" fmla="*/ 0 h 38"/>
                <a:gd name="T6" fmla="*/ 97 w 104"/>
                <a:gd name="T7" fmla="*/ 0 h 38"/>
                <a:gd name="T8" fmla="*/ 104 w 104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38">
                  <a:moveTo>
                    <a:pt x="104" y="38"/>
                  </a:moveTo>
                  <a:lnTo>
                    <a:pt x="5" y="38"/>
                  </a:lnTo>
                  <a:lnTo>
                    <a:pt x="0" y="0"/>
                  </a:lnTo>
                  <a:lnTo>
                    <a:pt x="97" y="0"/>
                  </a:lnTo>
                  <a:lnTo>
                    <a:pt x="104" y="38"/>
                  </a:lnTo>
                  <a:close/>
                </a:path>
              </a:pathLst>
            </a:custGeom>
            <a:solidFill>
              <a:srgbClr val="F0F0F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2" name="Rectangle 520">
              <a:extLst>
                <a:ext uri="{FF2B5EF4-FFF2-40B4-BE49-F238E27FC236}">
                  <a16:creationId xmlns:a16="http://schemas.microsoft.com/office/drawing/2014/main" id="{A962BD7D-0852-413A-8739-E1ABBBA6F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3168"/>
              <a:ext cx="99" cy="36"/>
            </a:xfrm>
            <a:prstGeom prst="rect">
              <a:avLst/>
            </a:prstGeom>
            <a:solidFill>
              <a:srgbClr val="CCCCCC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23" name="Oval 521">
              <a:extLst>
                <a:ext uri="{FF2B5EF4-FFF2-40B4-BE49-F238E27FC236}">
                  <a16:creationId xmlns:a16="http://schemas.microsoft.com/office/drawing/2014/main" id="{D2AED749-BF6C-4F85-A2FB-7AD6E6BFA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187"/>
              <a:ext cx="38" cy="38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24" name="Freeform 522">
              <a:extLst>
                <a:ext uri="{FF2B5EF4-FFF2-40B4-BE49-F238E27FC236}">
                  <a16:creationId xmlns:a16="http://schemas.microsoft.com/office/drawing/2014/main" id="{8FFA51CB-A6E4-4E2D-80FE-039CDEE23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760"/>
              <a:ext cx="131" cy="81"/>
            </a:xfrm>
            <a:custGeom>
              <a:avLst/>
              <a:gdLst>
                <a:gd name="T0" fmla="*/ 219 w 58"/>
                <a:gd name="T1" fmla="*/ 227 h 36"/>
                <a:gd name="T2" fmla="*/ 357 w 58"/>
                <a:gd name="T3" fmla="*/ 284 h 36"/>
                <a:gd name="T4" fmla="*/ 567 w 58"/>
                <a:gd name="T5" fmla="*/ 401 h 36"/>
                <a:gd name="T6" fmla="*/ 632 w 58"/>
                <a:gd name="T7" fmla="*/ 401 h 36"/>
                <a:gd name="T8" fmla="*/ 669 w 58"/>
                <a:gd name="T9" fmla="*/ 410 h 36"/>
                <a:gd name="T10" fmla="*/ 382 w 58"/>
                <a:gd name="T11" fmla="*/ 227 h 36"/>
                <a:gd name="T12" fmla="*/ 255 w 58"/>
                <a:gd name="T13" fmla="*/ 173 h 36"/>
                <a:gd name="T14" fmla="*/ 93 w 58"/>
                <a:gd name="T15" fmla="*/ 72 h 36"/>
                <a:gd name="T16" fmla="*/ 0 w 58"/>
                <a:gd name="T17" fmla="*/ 0 h 36"/>
                <a:gd name="T18" fmla="*/ 0 w 58"/>
                <a:gd name="T19" fmla="*/ 72 h 36"/>
                <a:gd name="T20" fmla="*/ 56 w 58"/>
                <a:gd name="T21" fmla="*/ 117 h 36"/>
                <a:gd name="T22" fmla="*/ 219 w 58"/>
                <a:gd name="T23" fmla="*/ 22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36">
                  <a:moveTo>
                    <a:pt x="19" y="20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7" y="28"/>
                    <a:pt x="44" y="31"/>
                    <a:pt x="49" y="35"/>
                  </a:cubicBezTo>
                  <a:cubicBezTo>
                    <a:pt x="53" y="35"/>
                    <a:pt x="55" y="35"/>
                    <a:pt x="55" y="35"/>
                  </a:cubicBezTo>
                  <a:cubicBezTo>
                    <a:pt x="56" y="35"/>
                    <a:pt x="57" y="35"/>
                    <a:pt x="58" y="36"/>
                  </a:cubicBezTo>
                  <a:cubicBezTo>
                    <a:pt x="53" y="29"/>
                    <a:pt x="43" y="24"/>
                    <a:pt x="33" y="20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7" y="12"/>
                    <a:pt x="12" y="9"/>
                    <a:pt x="8" y="6"/>
                  </a:cubicBezTo>
                  <a:cubicBezTo>
                    <a:pt x="5" y="3"/>
                    <a:pt x="3" y="1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8"/>
                    <a:pt x="3" y="9"/>
                    <a:pt x="5" y="10"/>
                  </a:cubicBezTo>
                  <a:cubicBezTo>
                    <a:pt x="9" y="13"/>
                    <a:pt x="14" y="17"/>
                    <a:pt x="19" y="2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5" name="Freeform 523">
              <a:extLst>
                <a:ext uri="{FF2B5EF4-FFF2-40B4-BE49-F238E27FC236}">
                  <a16:creationId xmlns:a16="http://schemas.microsoft.com/office/drawing/2014/main" id="{02F763A1-D1CE-461B-B726-341BF7C43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686"/>
              <a:ext cx="353" cy="214"/>
            </a:xfrm>
            <a:custGeom>
              <a:avLst/>
              <a:gdLst>
                <a:gd name="T0" fmla="*/ 1718 w 157"/>
                <a:gd name="T1" fmla="*/ 1086 h 95"/>
                <a:gd name="T2" fmla="*/ 1774 w 157"/>
                <a:gd name="T3" fmla="*/ 1077 h 95"/>
                <a:gd name="T4" fmla="*/ 1785 w 157"/>
                <a:gd name="T5" fmla="*/ 1077 h 95"/>
                <a:gd name="T6" fmla="*/ 1295 w 157"/>
                <a:gd name="T7" fmla="*/ 640 h 95"/>
                <a:gd name="T8" fmla="*/ 1081 w 157"/>
                <a:gd name="T9" fmla="*/ 595 h 95"/>
                <a:gd name="T10" fmla="*/ 308 w 157"/>
                <a:gd name="T11" fmla="*/ 284 h 95"/>
                <a:gd name="T12" fmla="*/ 65 w 157"/>
                <a:gd name="T13" fmla="*/ 72 h 95"/>
                <a:gd name="T14" fmla="*/ 0 w 157"/>
                <a:gd name="T15" fmla="*/ 0 h 95"/>
                <a:gd name="T16" fmla="*/ 0 w 157"/>
                <a:gd name="T17" fmla="*/ 92 h 95"/>
                <a:gd name="T18" fmla="*/ 20 w 157"/>
                <a:gd name="T19" fmla="*/ 117 h 95"/>
                <a:gd name="T20" fmla="*/ 263 w 157"/>
                <a:gd name="T21" fmla="*/ 329 h 95"/>
                <a:gd name="T22" fmla="*/ 1066 w 157"/>
                <a:gd name="T23" fmla="*/ 649 h 95"/>
                <a:gd name="T24" fmla="*/ 1275 w 157"/>
                <a:gd name="T25" fmla="*/ 710 h 95"/>
                <a:gd name="T26" fmla="*/ 1718 w 157"/>
                <a:gd name="T27" fmla="*/ 1086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7" h="95">
                  <a:moveTo>
                    <a:pt x="151" y="95"/>
                  </a:moveTo>
                  <a:cubicBezTo>
                    <a:pt x="153" y="95"/>
                    <a:pt x="154" y="94"/>
                    <a:pt x="156" y="94"/>
                  </a:cubicBezTo>
                  <a:cubicBezTo>
                    <a:pt x="156" y="94"/>
                    <a:pt x="156" y="94"/>
                    <a:pt x="157" y="94"/>
                  </a:cubicBezTo>
                  <a:cubicBezTo>
                    <a:pt x="148" y="75"/>
                    <a:pt x="138" y="63"/>
                    <a:pt x="114" y="56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74" y="48"/>
                    <a:pt x="49" y="42"/>
                    <a:pt x="27" y="2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2" y="1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46" y="48"/>
                    <a:pt x="72" y="53"/>
                    <a:pt x="94" y="57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34" y="68"/>
                    <a:pt x="143" y="78"/>
                    <a:pt x="151" y="9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Freeform 524">
              <a:extLst>
                <a:ext uri="{FF2B5EF4-FFF2-40B4-BE49-F238E27FC236}">
                  <a16:creationId xmlns:a16="http://schemas.microsoft.com/office/drawing/2014/main" id="{8C4352E3-1135-4BF8-A446-8F07C2BF2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248"/>
              <a:ext cx="1027" cy="122"/>
            </a:xfrm>
            <a:custGeom>
              <a:avLst/>
              <a:gdLst>
                <a:gd name="T0" fmla="*/ 5164 w 456"/>
                <a:gd name="T1" fmla="*/ 612 h 54"/>
                <a:gd name="T2" fmla="*/ 5209 w 456"/>
                <a:gd name="T3" fmla="*/ 624 h 54"/>
                <a:gd name="T4" fmla="*/ 4626 w 456"/>
                <a:gd name="T5" fmla="*/ 72 h 54"/>
                <a:gd name="T6" fmla="*/ 4626 w 456"/>
                <a:gd name="T7" fmla="*/ 72 h 54"/>
                <a:gd name="T8" fmla="*/ 4513 w 456"/>
                <a:gd name="T9" fmla="*/ 0 h 54"/>
                <a:gd name="T10" fmla="*/ 3414 w 456"/>
                <a:gd name="T11" fmla="*/ 0 h 54"/>
                <a:gd name="T12" fmla="*/ 1806 w 456"/>
                <a:gd name="T13" fmla="*/ 0 h 54"/>
                <a:gd name="T14" fmla="*/ 696 w 456"/>
                <a:gd name="T15" fmla="*/ 0 h 54"/>
                <a:gd name="T16" fmla="*/ 583 w 456"/>
                <a:gd name="T17" fmla="*/ 72 h 54"/>
                <a:gd name="T18" fmla="*/ 0 w 456"/>
                <a:gd name="T19" fmla="*/ 624 h 54"/>
                <a:gd name="T20" fmla="*/ 45 w 456"/>
                <a:gd name="T21" fmla="*/ 612 h 54"/>
                <a:gd name="T22" fmla="*/ 5164 w 456"/>
                <a:gd name="T23" fmla="*/ 612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6" h="54">
                  <a:moveTo>
                    <a:pt x="452" y="53"/>
                  </a:moveTo>
                  <a:cubicBezTo>
                    <a:pt x="454" y="53"/>
                    <a:pt x="455" y="53"/>
                    <a:pt x="456" y="54"/>
                  </a:cubicBezTo>
                  <a:cubicBezTo>
                    <a:pt x="405" y="6"/>
                    <a:pt x="405" y="6"/>
                    <a:pt x="405" y="6"/>
                  </a:cubicBezTo>
                  <a:cubicBezTo>
                    <a:pt x="405" y="6"/>
                    <a:pt x="405" y="6"/>
                    <a:pt x="405" y="6"/>
                  </a:cubicBezTo>
                  <a:cubicBezTo>
                    <a:pt x="402" y="2"/>
                    <a:pt x="399" y="0"/>
                    <a:pt x="395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4" y="3"/>
                    <a:pt x="51" y="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54"/>
                    <a:pt x="3" y="53"/>
                    <a:pt x="4" y="53"/>
                  </a:cubicBezTo>
                  <a:lnTo>
                    <a:pt x="452" y="53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BD9586C8-151A-4F87-AE23-4315F079A2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Incubator &amp; Centrifuge</a:t>
            </a:r>
            <a:endParaRPr lang="fr-FR" altLang="x-none" sz="2900"/>
          </a:p>
        </p:txBody>
      </p:sp>
      <p:grpSp>
        <p:nvGrpSpPr>
          <p:cNvPr id="16386" name="Group 3">
            <a:extLst>
              <a:ext uri="{FF2B5EF4-FFF2-40B4-BE49-F238E27FC236}">
                <a16:creationId xmlns:a16="http://schemas.microsoft.com/office/drawing/2014/main" id="{72E3EBBB-4D83-4DBF-A650-A2F671BB0698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690688"/>
            <a:ext cx="3111500" cy="4114800"/>
            <a:chOff x="679" y="1392"/>
            <a:chExt cx="1631" cy="2157"/>
          </a:xfrm>
        </p:grpSpPr>
        <p:sp>
          <p:nvSpPr>
            <p:cNvPr id="16530" name="Freeform 4">
              <a:extLst>
                <a:ext uri="{FF2B5EF4-FFF2-40B4-BE49-F238E27FC236}">
                  <a16:creationId xmlns:a16="http://schemas.microsoft.com/office/drawing/2014/main" id="{0C9C011D-3A78-43E4-B4D8-E12A193F6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766"/>
              <a:ext cx="1631" cy="289"/>
            </a:xfrm>
            <a:custGeom>
              <a:avLst/>
              <a:gdLst>
                <a:gd name="T0" fmla="*/ 17991 w 485"/>
                <a:gd name="T1" fmla="*/ 0 h 86"/>
                <a:gd name="T2" fmla="*/ 454 w 485"/>
                <a:gd name="T3" fmla="*/ 0 h 86"/>
                <a:gd name="T4" fmla="*/ 0 w 485"/>
                <a:gd name="T5" fmla="*/ 531 h 86"/>
                <a:gd name="T6" fmla="*/ 0 w 485"/>
                <a:gd name="T7" fmla="*/ 3263 h 86"/>
                <a:gd name="T8" fmla="*/ 18445 w 485"/>
                <a:gd name="T9" fmla="*/ 3263 h 86"/>
                <a:gd name="T10" fmla="*/ 18445 w 485"/>
                <a:gd name="T11" fmla="*/ 531 h 86"/>
                <a:gd name="T12" fmla="*/ 17991 w 485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5" h="86">
                  <a:moveTo>
                    <a:pt x="47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85" y="86"/>
                    <a:pt x="485" y="86"/>
                    <a:pt x="485" y="86"/>
                  </a:cubicBezTo>
                  <a:cubicBezTo>
                    <a:pt x="485" y="14"/>
                    <a:pt x="485" y="14"/>
                    <a:pt x="485" y="14"/>
                  </a:cubicBezTo>
                  <a:cubicBezTo>
                    <a:pt x="485" y="6"/>
                    <a:pt x="480" y="0"/>
                    <a:pt x="473" y="0"/>
                  </a:cubicBezTo>
                  <a:close/>
                </a:path>
              </a:pathLst>
            </a:custGeom>
            <a:solidFill>
              <a:srgbClr val="062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1" name="Freeform 5">
              <a:extLst>
                <a:ext uri="{FF2B5EF4-FFF2-40B4-BE49-F238E27FC236}">
                  <a16:creationId xmlns:a16="http://schemas.microsoft.com/office/drawing/2014/main" id="{9EED4213-58B6-4136-887C-9E530D44E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3495"/>
              <a:ext cx="128" cy="54"/>
            </a:xfrm>
            <a:custGeom>
              <a:avLst/>
              <a:gdLst>
                <a:gd name="T0" fmla="*/ 0 w 38"/>
                <a:gd name="T1" fmla="*/ 0 h 16"/>
                <a:gd name="T2" fmla="*/ 0 w 38"/>
                <a:gd name="T3" fmla="*/ 273 h 16"/>
                <a:gd name="T4" fmla="*/ 728 w 38"/>
                <a:gd name="T5" fmla="*/ 614 h 16"/>
                <a:gd name="T6" fmla="*/ 1452 w 38"/>
                <a:gd name="T7" fmla="*/ 273 h 16"/>
                <a:gd name="T8" fmla="*/ 1452 w 38"/>
                <a:gd name="T9" fmla="*/ 0 h 16"/>
                <a:gd name="T10" fmla="*/ 0 w 38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6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12"/>
                    <a:pt x="9" y="16"/>
                    <a:pt x="19" y="16"/>
                  </a:cubicBezTo>
                  <a:cubicBezTo>
                    <a:pt x="30" y="16"/>
                    <a:pt x="38" y="12"/>
                    <a:pt x="38" y="7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2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2" name="Freeform 6">
              <a:extLst>
                <a:ext uri="{FF2B5EF4-FFF2-40B4-BE49-F238E27FC236}">
                  <a16:creationId xmlns:a16="http://schemas.microsoft.com/office/drawing/2014/main" id="{A9D0E7FC-2723-4AD3-A854-F3C14E812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495"/>
              <a:ext cx="128" cy="54"/>
            </a:xfrm>
            <a:custGeom>
              <a:avLst/>
              <a:gdLst>
                <a:gd name="T0" fmla="*/ 0 w 38"/>
                <a:gd name="T1" fmla="*/ 0 h 16"/>
                <a:gd name="T2" fmla="*/ 0 w 38"/>
                <a:gd name="T3" fmla="*/ 273 h 16"/>
                <a:gd name="T4" fmla="*/ 728 w 38"/>
                <a:gd name="T5" fmla="*/ 614 h 16"/>
                <a:gd name="T6" fmla="*/ 1452 w 38"/>
                <a:gd name="T7" fmla="*/ 273 h 16"/>
                <a:gd name="T8" fmla="*/ 1452 w 38"/>
                <a:gd name="T9" fmla="*/ 0 h 16"/>
                <a:gd name="T10" fmla="*/ 0 w 38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6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12"/>
                    <a:pt x="8" y="16"/>
                    <a:pt x="19" y="16"/>
                  </a:cubicBezTo>
                  <a:cubicBezTo>
                    <a:pt x="29" y="16"/>
                    <a:pt x="38" y="12"/>
                    <a:pt x="38" y="7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2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3" name="Rectangle 7">
              <a:extLst>
                <a:ext uri="{FF2B5EF4-FFF2-40B4-BE49-F238E27FC236}">
                  <a16:creationId xmlns:a16="http://schemas.microsoft.com/office/drawing/2014/main" id="{938513CD-03A2-4E92-97C6-A56C110AE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" y="2055"/>
              <a:ext cx="1631" cy="1440"/>
            </a:xfrm>
            <a:prstGeom prst="rect">
              <a:avLst/>
            </a:pr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4" name="Freeform 8">
              <a:extLst>
                <a:ext uri="{FF2B5EF4-FFF2-40B4-BE49-F238E27FC236}">
                  <a16:creationId xmlns:a16="http://schemas.microsoft.com/office/drawing/2014/main" id="{FC3E4C14-2624-4ADE-912E-6D1A27112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240"/>
              <a:ext cx="1255" cy="1070"/>
            </a:xfrm>
            <a:custGeom>
              <a:avLst/>
              <a:gdLst>
                <a:gd name="T0" fmla="*/ 0 w 373"/>
                <a:gd name="T1" fmla="*/ 565 h 318"/>
                <a:gd name="T2" fmla="*/ 532 w 373"/>
                <a:gd name="T3" fmla="*/ 0 h 318"/>
                <a:gd name="T4" fmla="*/ 13674 w 373"/>
                <a:gd name="T5" fmla="*/ 0 h 318"/>
                <a:gd name="T6" fmla="*/ 14209 w 373"/>
                <a:gd name="T7" fmla="*/ 565 h 318"/>
                <a:gd name="T8" fmla="*/ 14209 w 373"/>
                <a:gd name="T9" fmla="*/ 11548 h 318"/>
                <a:gd name="T10" fmla="*/ 13674 w 373"/>
                <a:gd name="T11" fmla="*/ 12113 h 318"/>
                <a:gd name="T12" fmla="*/ 532 w 373"/>
                <a:gd name="T13" fmla="*/ 12113 h 318"/>
                <a:gd name="T14" fmla="*/ 0 w 373"/>
                <a:gd name="T15" fmla="*/ 11548 h 318"/>
                <a:gd name="T16" fmla="*/ 0 w 373"/>
                <a:gd name="T17" fmla="*/ 565 h 3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3" h="318">
                  <a:moveTo>
                    <a:pt x="0" y="15"/>
                  </a:moveTo>
                  <a:cubicBezTo>
                    <a:pt x="0" y="7"/>
                    <a:pt x="6" y="0"/>
                    <a:pt x="14" y="0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367" y="0"/>
                    <a:pt x="373" y="7"/>
                    <a:pt x="373" y="15"/>
                  </a:cubicBezTo>
                  <a:cubicBezTo>
                    <a:pt x="373" y="303"/>
                    <a:pt x="373" y="303"/>
                    <a:pt x="373" y="303"/>
                  </a:cubicBezTo>
                  <a:cubicBezTo>
                    <a:pt x="373" y="311"/>
                    <a:pt x="367" y="318"/>
                    <a:pt x="359" y="318"/>
                  </a:cubicBezTo>
                  <a:cubicBezTo>
                    <a:pt x="14" y="318"/>
                    <a:pt x="14" y="318"/>
                    <a:pt x="14" y="318"/>
                  </a:cubicBezTo>
                  <a:cubicBezTo>
                    <a:pt x="6" y="318"/>
                    <a:pt x="0" y="311"/>
                    <a:pt x="0" y="303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616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5" name="Freeform 9">
              <a:extLst>
                <a:ext uri="{FF2B5EF4-FFF2-40B4-BE49-F238E27FC236}">
                  <a16:creationId xmlns:a16="http://schemas.microsoft.com/office/drawing/2014/main" id="{3D507672-ECF0-4643-8EFE-043974A30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428"/>
              <a:ext cx="999" cy="929"/>
            </a:xfrm>
            <a:custGeom>
              <a:avLst/>
              <a:gdLst>
                <a:gd name="T0" fmla="*/ 10885 w 297"/>
                <a:gd name="T1" fmla="*/ 0 h 276"/>
                <a:gd name="T2" fmla="*/ 10885 w 297"/>
                <a:gd name="T3" fmla="*/ 9573 h 276"/>
                <a:gd name="T4" fmla="*/ 10353 w 297"/>
                <a:gd name="T5" fmla="*/ 10142 h 276"/>
                <a:gd name="T6" fmla="*/ 0 w 297"/>
                <a:gd name="T7" fmla="*/ 10142 h 276"/>
                <a:gd name="T8" fmla="*/ 10353 w 297"/>
                <a:gd name="T9" fmla="*/ 10445 h 276"/>
                <a:gd name="T10" fmla="*/ 11268 w 297"/>
                <a:gd name="T11" fmla="*/ 9529 h 276"/>
                <a:gd name="T12" fmla="*/ 10885 w 297"/>
                <a:gd name="T13" fmla="*/ 0 h 2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7" h="276">
                  <a:moveTo>
                    <a:pt x="286" y="0"/>
                  </a:moveTo>
                  <a:cubicBezTo>
                    <a:pt x="286" y="251"/>
                    <a:pt x="286" y="251"/>
                    <a:pt x="286" y="251"/>
                  </a:cubicBezTo>
                  <a:cubicBezTo>
                    <a:pt x="286" y="259"/>
                    <a:pt x="280" y="266"/>
                    <a:pt x="272" y="26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66"/>
                    <a:pt x="258" y="276"/>
                    <a:pt x="272" y="274"/>
                  </a:cubicBezTo>
                  <a:cubicBezTo>
                    <a:pt x="286" y="272"/>
                    <a:pt x="295" y="267"/>
                    <a:pt x="296" y="250"/>
                  </a:cubicBezTo>
                  <a:cubicBezTo>
                    <a:pt x="297" y="233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6" name="Freeform 10">
              <a:extLst>
                <a:ext uri="{FF2B5EF4-FFF2-40B4-BE49-F238E27FC236}">
                  <a16:creationId xmlns:a16="http://schemas.microsoft.com/office/drawing/2014/main" id="{CBF74084-3E35-450C-A815-D8FAFBF23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186"/>
              <a:ext cx="999" cy="929"/>
            </a:xfrm>
            <a:custGeom>
              <a:avLst/>
              <a:gdLst>
                <a:gd name="T0" fmla="*/ 383 w 297"/>
                <a:gd name="T1" fmla="*/ 10525 h 276"/>
                <a:gd name="T2" fmla="*/ 383 w 297"/>
                <a:gd name="T3" fmla="*/ 953 h 276"/>
                <a:gd name="T4" fmla="*/ 952 w 297"/>
                <a:gd name="T5" fmla="*/ 421 h 276"/>
                <a:gd name="T6" fmla="*/ 11302 w 297"/>
                <a:gd name="T7" fmla="*/ 421 h 276"/>
                <a:gd name="T8" fmla="*/ 952 w 297"/>
                <a:gd name="T9" fmla="*/ 81 h 276"/>
                <a:gd name="T10" fmla="*/ 34 w 297"/>
                <a:gd name="T11" fmla="*/ 996 h 276"/>
                <a:gd name="T12" fmla="*/ 383 w 297"/>
                <a:gd name="T13" fmla="*/ 10525 h 2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7" h="276">
                  <a:moveTo>
                    <a:pt x="10" y="27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17"/>
                    <a:pt x="17" y="11"/>
                    <a:pt x="25" y="11"/>
                  </a:cubicBezTo>
                  <a:cubicBezTo>
                    <a:pt x="297" y="11"/>
                    <a:pt x="297" y="11"/>
                    <a:pt x="297" y="11"/>
                  </a:cubicBezTo>
                  <a:cubicBezTo>
                    <a:pt x="297" y="11"/>
                    <a:pt x="39" y="0"/>
                    <a:pt x="25" y="2"/>
                  </a:cubicBezTo>
                  <a:cubicBezTo>
                    <a:pt x="11" y="4"/>
                    <a:pt x="2" y="9"/>
                    <a:pt x="1" y="26"/>
                  </a:cubicBezTo>
                  <a:cubicBezTo>
                    <a:pt x="0" y="43"/>
                    <a:pt x="10" y="276"/>
                    <a:pt x="10" y="276"/>
                  </a:cubicBezTo>
                  <a:close/>
                </a:path>
              </a:pathLst>
            </a:custGeom>
            <a:solidFill>
              <a:srgbClr val="AFC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7" name="Freeform 11">
              <a:extLst>
                <a:ext uri="{FF2B5EF4-FFF2-40B4-BE49-F238E27FC236}">
                  <a16:creationId xmlns:a16="http://schemas.microsoft.com/office/drawing/2014/main" id="{F4B26FC8-D86C-4097-B6B1-3DC3FA921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792"/>
              <a:ext cx="1591" cy="236"/>
            </a:xfrm>
            <a:custGeom>
              <a:avLst/>
              <a:gdLst>
                <a:gd name="T0" fmla="*/ 0 w 473"/>
                <a:gd name="T1" fmla="*/ 455 h 70"/>
                <a:gd name="T2" fmla="*/ 417 w 473"/>
                <a:gd name="T3" fmla="*/ 0 h 70"/>
                <a:gd name="T4" fmla="*/ 17582 w 473"/>
                <a:gd name="T5" fmla="*/ 0 h 70"/>
                <a:gd name="T6" fmla="*/ 18002 w 473"/>
                <a:gd name="T7" fmla="*/ 455 h 70"/>
                <a:gd name="T8" fmla="*/ 18002 w 473"/>
                <a:gd name="T9" fmla="*/ 2229 h 70"/>
                <a:gd name="T10" fmla="*/ 17582 w 473"/>
                <a:gd name="T11" fmla="*/ 2684 h 70"/>
                <a:gd name="T12" fmla="*/ 417 w 473"/>
                <a:gd name="T13" fmla="*/ 2684 h 70"/>
                <a:gd name="T14" fmla="*/ 0 w 473"/>
                <a:gd name="T15" fmla="*/ 2229 h 70"/>
                <a:gd name="T16" fmla="*/ 0 w 473"/>
                <a:gd name="T17" fmla="*/ 455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3" h="70">
                  <a:moveTo>
                    <a:pt x="0" y="12"/>
                  </a:moveTo>
                  <a:cubicBezTo>
                    <a:pt x="0" y="6"/>
                    <a:pt x="5" y="0"/>
                    <a:pt x="11" y="0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68" y="0"/>
                    <a:pt x="473" y="6"/>
                    <a:pt x="473" y="12"/>
                  </a:cubicBezTo>
                  <a:cubicBezTo>
                    <a:pt x="473" y="58"/>
                    <a:pt x="473" y="58"/>
                    <a:pt x="473" y="58"/>
                  </a:cubicBezTo>
                  <a:cubicBezTo>
                    <a:pt x="473" y="65"/>
                    <a:pt x="468" y="70"/>
                    <a:pt x="462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5" y="70"/>
                    <a:pt x="0" y="65"/>
                    <a:pt x="0" y="58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4A5D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8" name="Oval 12">
              <a:extLst>
                <a:ext uri="{FF2B5EF4-FFF2-40B4-BE49-F238E27FC236}">
                  <a16:creationId xmlns:a16="http://schemas.microsoft.com/office/drawing/2014/main" id="{E26806CA-2AB4-4DB0-964F-EB0A64544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1836"/>
              <a:ext cx="138" cy="135"/>
            </a:xfrm>
            <a:prstGeom prst="ellipse">
              <a:avLst/>
            </a:prstGeom>
            <a:noFill/>
            <a:ln w="42863">
              <a:solidFill>
                <a:srgbClr val="1D3A7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9" name="Freeform 13">
              <a:extLst>
                <a:ext uri="{FF2B5EF4-FFF2-40B4-BE49-F238E27FC236}">
                  <a16:creationId xmlns:a16="http://schemas.microsoft.com/office/drawing/2014/main" id="{A40928A8-A57E-4267-A874-B58D75AE0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823"/>
              <a:ext cx="138" cy="80"/>
            </a:xfrm>
            <a:custGeom>
              <a:avLst/>
              <a:gdLst>
                <a:gd name="T0" fmla="*/ 0 w 41"/>
                <a:gd name="T1" fmla="*/ 743 h 24"/>
                <a:gd name="T2" fmla="*/ 804 w 41"/>
                <a:gd name="T3" fmla="*/ 0 h 24"/>
                <a:gd name="T4" fmla="*/ 1562 w 41"/>
                <a:gd name="T5" fmla="*/ 743 h 24"/>
                <a:gd name="T6" fmla="*/ 1562 w 41"/>
                <a:gd name="T7" fmla="*/ 890 h 24"/>
                <a:gd name="T8" fmla="*/ 804 w 41"/>
                <a:gd name="T9" fmla="*/ 143 h 24"/>
                <a:gd name="T10" fmla="*/ 0 w 41"/>
                <a:gd name="T11" fmla="*/ 890 h 24"/>
                <a:gd name="T12" fmla="*/ 0 w 41"/>
                <a:gd name="T13" fmla="*/ 74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4">
                  <a:moveTo>
                    <a:pt x="0" y="20"/>
                  </a:moveTo>
                  <a:cubicBezTo>
                    <a:pt x="0" y="9"/>
                    <a:pt x="9" y="0"/>
                    <a:pt x="21" y="0"/>
                  </a:cubicBezTo>
                  <a:cubicBezTo>
                    <a:pt x="32" y="0"/>
                    <a:pt x="41" y="9"/>
                    <a:pt x="41" y="20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13"/>
                    <a:pt x="32" y="4"/>
                    <a:pt x="21" y="4"/>
                  </a:cubicBezTo>
                  <a:cubicBezTo>
                    <a:pt x="9" y="4"/>
                    <a:pt x="0" y="13"/>
                    <a:pt x="0" y="24"/>
                  </a:cubicBezTo>
                  <a:lnTo>
                    <a:pt x="0" y="20"/>
                  </a:lnTo>
                  <a:close/>
                </a:path>
              </a:pathLst>
            </a:custGeom>
            <a:noFill/>
            <a:ln w="42863" cap="flat">
              <a:solidFill>
                <a:srgbClr val="1D3A7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0" name="Oval 14">
              <a:extLst>
                <a:ext uri="{FF2B5EF4-FFF2-40B4-BE49-F238E27FC236}">
                  <a16:creationId xmlns:a16="http://schemas.microsoft.com/office/drawing/2014/main" id="{0E3D9EE2-8E69-4170-AD1D-46A015169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833"/>
              <a:ext cx="47" cy="47"/>
            </a:xfrm>
            <a:prstGeom prst="ellipse">
              <a:avLst/>
            </a:prstGeom>
            <a:noFill/>
            <a:ln w="42863">
              <a:solidFill>
                <a:srgbClr val="1D3A7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1" name="Freeform 15">
              <a:extLst>
                <a:ext uri="{FF2B5EF4-FFF2-40B4-BE49-F238E27FC236}">
                  <a16:creationId xmlns:a16="http://schemas.microsoft.com/office/drawing/2014/main" id="{BC6A33FC-3F6D-4645-AA9F-1899BF78F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816"/>
              <a:ext cx="47" cy="40"/>
            </a:xfrm>
            <a:custGeom>
              <a:avLst/>
              <a:gdLst>
                <a:gd name="T0" fmla="*/ 530 w 14"/>
                <a:gd name="T1" fmla="*/ 300 h 12"/>
                <a:gd name="T2" fmla="*/ 272 w 14"/>
                <a:gd name="T3" fmla="*/ 0 h 12"/>
                <a:gd name="T4" fmla="*/ 0 w 14"/>
                <a:gd name="T5" fmla="*/ 300 h 12"/>
                <a:gd name="T6" fmla="*/ 0 w 14"/>
                <a:gd name="T7" fmla="*/ 443 h 12"/>
                <a:gd name="T8" fmla="*/ 272 w 14"/>
                <a:gd name="T9" fmla="*/ 190 h 12"/>
                <a:gd name="T10" fmla="*/ 530 w 14"/>
                <a:gd name="T11" fmla="*/ 443 h 12"/>
                <a:gd name="T12" fmla="*/ 530 w 14"/>
                <a:gd name="T13" fmla="*/ 30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cubicBezTo>
                    <a:pt x="14" y="4"/>
                    <a:pt x="11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5"/>
                    <a:pt x="7" y="5"/>
                  </a:cubicBezTo>
                  <a:cubicBezTo>
                    <a:pt x="11" y="5"/>
                    <a:pt x="14" y="8"/>
                    <a:pt x="14" y="12"/>
                  </a:cubicBezTo>
                  <a:lnTo>
                    <a:pt x="14" y="8"/>
                  </a:lnTo>
                  <a:close/>
                </a:path>
              </a:pathLst>
            </a:custGeom>
            <a:noFill/>
            <a:ln w="42863" cap="flat">
              <a:solidFill>
                <a:srgbClr val="1D3A7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2" name="Oval 16">
              <a:extLst>
                <a:ext uri="{FF2B5EF4-FFF2-40B4-BE49-F238E27FC236}">
                  <a16:creationId xmlns:a16="http://schemas.microsoft.com/office/drawing/2014/main" id="{4236C19E-B504-4A33-AE89-B9D290124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1863"/>
              <a:ext cx="84" cy="84"/>
            </a:xfrm>
            <a:prstGeom prst="ellipse">
              <a:avLst/>
            </a:prstGeom>
            <a:noFill/>
            <a:ln w="42863">
              <a:solidFill>
                <a:srgbClr val="1D3A7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3" name="Freeform 17">
              <a:extLst>
                <a:ext uri="{FF2B5EF4-FFF2-40B4-BE49-F238E27FC236}">
                  <a16:creationId xmlns:a16="http://schemas.microsoft.com/office/drawing/2014/main" id="{12217E49-6040-440C-BA0C-165094C86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50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50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5" y="4"/>
                    <a:pt x="12" y="4"/>
                  </a:cubicBezTo>
                  <a:cubicBezTo>
                    <a:pt x="19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noFill/>
            <a:ln w="42863" cap="flat">
              <a:solidFill>
                <a:srgbClr val="1D3A7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4" name="Oval 18">
              <a:extLst>
                <a:ext uri="{FF2B5EF4-FFF2-40B4-BE49-F238E27FC236}">
                  <a16:creationId xmlns:a16="http://schemas.microsoft.com/office/drawing/2014/main" id="{53EA6D39-F6D0-49DA-AFF7-FAB4DE448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1836"/>
              <a:ext cx="138" cy="135"/>
            </a:xfrm>
            <a:prstGeom prst="ellipse">
              <a:avLst/>
            </a:prstGeom>
            <a:solidFill>
              <a:srgbClr val="B1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5" name="Freeform 19">
              <a:extLst>
                <a:ext uri="{FF2B5EF4-FFF2-40B4-BE49-F238E27FC236}">
                  <a16:creationId xmlns:a16="http://schemas.microsoft.com/office/drawing/2014/main" id="{44A1B9C6-2D56-45E1-B581-77961B4C8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823"/>
              <a:ext cx="138" cy="80"/>
            </a:xfrm>
            <a:custGeom>
              <a:avLst/>
              <a:gdLst>
                <a:gd name="T0" fmla="*/ 0 w 41"/>
                <a:gd name="T1" fmla="*/ 743 h 24"/>
                <a:gd name="T2" fmla="*/ 804 w 41"/>
                <a:gd name="T3" fmla="*/ 0 h 24"/>
                <a:gd name="T4" fmla="*/ 1562 w 41"/>
                <a:gd name="T5" fmla="*/ 743 h 24"/>
                <a:gd name="T6" fmla="*/ 1562 w 41"/>
                <a:gd name="T7" fmla="*/ 890 h 24"/>
                <a:gd name="T8" fmla="*/ 804 w 41"/>
                <a:gd name="T9" fmla="*/ 143 h 24"/>
                <a:gd name="T10" fmla="*/ 0 w 41"/>
                <a:gd name="T11" fmla="*/ 890 h 24"/>
                <a:gd name="T12" fmla="*/ 0 w 41"/>
                <a:gd name="T13" fmla="*/ 74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4">
                  <a:moveTo>
                    <a:pt x="0" y="20"/>
                  </a:moveTo>
                  <a:cubicBezTo>
                    <a:pt x="0" y="9"/>
                    <a:pt x="9" y="0"/>
                    <a:pt x="21" y="0"/>
                  </a:cubicBezTo>
                  <a:cubicBezTo>
                    <a:pt x="32" y="0"/>
                    <a:pt x="41" y="9"/>
                    <a:pt x="41" y="20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13"/>
                    <a:pt x="32" y="4"/>
                    <a:pt x="21" y="4"/>
                  </a:cubicBezTo>
                  <a:cubicBezTo>
                    <a:pt x="9" y="4"/>
                    <a:pt x="0" y="13"/>
                    <a:pt x="0" y="24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D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6" name="Oval 20">
              <a:extLst>
                <a:ext uri="{FF2B5EF4-FFF2-40B4-BE49-F238E27FC236}">
                  <a16:creationId xmlns:a16="http://schemas.microsoft.com/office/drawing/2014/main" id="{44FB7ECC-D91C-47A2-B9CA-77AA94AF4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1863"/>
              <a:ext cx="84" cy="84"/>
            </a:xfrm>
            <a:prstGeom prst="ellipse">
              <a:avLst/>
            </a:pr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7" name="Freeform 21">
              <a:extLst>
                <a:ext uri="{FF2B5EF4-FFF2-40B4-BE49-F238E27FC236}">
                  <a16:creationId xmlns:a16="http://schemas.microsoft.com/office/drawing/2014/main" id="{9746C4CD-B606-46AB-87C9-1E100073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50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50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5" y="4"/>
                    <a:pt x="12" y="4"/>
                  </a:cubicBezTo>
                  <a:cubicBezTo>
                    <a:pt x="19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rgbClr val="71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8" name="Oval 22">
              <a:extLst>
                <a:ext uri="{FF2B5EF4-FFF2-40B4-BE49-F238E27FC236}">
                  <a16:creationId xmlns:a16="http://schemas.microsoft.com/office/drawing/2014/main" id="{D3C55F00-1F39-456A-8E47-9ABAC9B30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" y="2724"/>
              <a:ext cx="98" cy="98"/>
            </a:xfrm>
            <a:prstGeom prst="ellipse">
              <a:avLst/>
            </a:prstGeom>
            <a:solidFill>
              <a:srgbClr val="262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9" name="Freeform 23">
              <a:extLst>
                <a:ext uri="{FF2B5EF4-FFF2-40B4-BE49-F238E27FC236}">
                  <a16:creationId xmlns:a16="http://schemas.microsoft.com/office/drawing/2014/main" id="{91DEC4FE-8AF2-467B-B505-B1D8B5AF1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708"/>
              <a:ext cx="98" cy="67"/>
            </a:xfrm>
            <a:custGeom>
              <a:avLst/>
              <a:gdLst>
                <a:gd name="T0" fmla="*/ 1119 w 29"/>
                <a:gd name="T1" fmla="*/ 563 h 20"/>
                <a:gd name="T2" fmla="*/ 537 w 29"/>
                <a:gd name="T3" fmla="*/ 0 h 20"/>
                <a:gd name="T4" fmla="*/ 0 w 29"/>
                <a:gd name="T5" fmla="*/ 563 h 20"/>
                <a:gd name="T6" fmla="*/ 0 w 29"/>
                <a:gd name="T7" fmla="*/ 750 h 20"/>
                <a:gd name="T8" fmla="*/ 537 w 29"/>
                <a:gd name="T9" fmla="*/ 191 h 20"/>
                <a:gd name="T10" fmla="*/ 1119 w 29"/>
                <a:gd name="T11" fmla="*/ 750 h 20"/>
                <a:gd name="T12" fmla="*/ 1119 w 29"/>
                <a:gd name="T13" fmla="*/ 56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0">
                  <a:moveTo>
                    <a:pt x="29" y="15"/>
                  </a:moveTo>
                  <a:cubicBezTo>
                    <a:pt x="29" y="7"/>
                    <a:pt x="23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2"/>
                    <a:pt x="6" y="5"/>
                    <a:pt x="14" y="5"/>
                  </a:cubicBezTo>
                  <a:cubicBezTo>
                    <a:pt x="23" y="5"/>
                    <a:pt x="29" y="12"/>
                    <a:pt x="29" y="20"/>
                  </a:cubicBezTo>
                  <a:lnTo>
                    <a:pt x="29" y="15"/>
                  </a:lnTo>
                  <a:close/>
                </a:path>
              </a:pathLst>
            </a:custGeom>
            <a:solidFill>
              <a:srgbClr val="4A4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0" name="Oval 24">
              <a:extLst>
                <a:ext uri="{FF2B5EF4-FFF2-40B4-BE49-F238E27FC236}">
                  <a16:creationId xmlns:a16="http://schemas.microsoft.com/office/drawing/2014/main" id="{7826A627-DB99-4A9B-8ED5-55982D7AA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833"/>
              <a:ext cx="47" cy="47"/>
            </a:xfrm>
            <a:prstGeom prst="ellipse">
              <a:avLst/>
            </a:pr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1" name="Freeform 25">
              <a:extLst>
                <a:ext uri="{FF2B5EF4-FFF2-40B4-BE49-F238E27FC236}">
                  <a16:creationId xmlns:a16="http://schemas.microsoft.com/office/drawing/2014/main" id="{D3D8D5AF-35DF-46E5-8015-C6DFE4D69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816"/>
              <a:ext cx="47" cy="40"/>
            </a:xfrm>
            <a:custGeom>
              <a:avLst/>
              <a:gdLst>
                <a:gd name="T0" fmla="*/ 530 w 14"/>
                <a:gd name="T1" fmla="*/ 300 h 12"/>
                <a:gd name="T2" fmla="*/ 272 w 14"/>
                <a:gd name="T3" fmla="*/ 0 h 12"/>
                <a:gd name="T4" fmla="*/ 0 w 14"/>
                <a:gd name="T5" fmla="*/ 300 h 12"/>
                <a:gd name="T6" fmla="*/ 0 w 14"/>
                <a:gd name="T7" fmla="*/ 443 h 12"/>
                <a:gd name="T8" fmla="*/ 272 w 14"/>
                <a:gd name="T9" fmla="*/ 190 h 12"/>
                <a:gd name="T10" fmla="*/ 530 w 14"/>
                <a:gd name="T11" fmla="*/ 443 h 12"/>
                <a:gd name="T12" fmla="*/ 530 w 14"/>
                <a:gd name="T13" fmla="*/ 30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cubicBezTo>
                    <a:pt x="14" y="4"/>
                    <a:pt x="11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5"/>
                    <a:pt x="7" y="5"/>
                  </a:cubicBezTo>
                  <a:cubicBezTo>
                    <a:pt x="11" y="5"/>
                    <a:pt x="14" y="8"/>
                    <a:pt x="14" y="12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71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2" name="Oval 26">
              <a:extLst>
                <a:ext uri="{FF2B5EF4-FFF2-40B4-BE49-F238E27FC236}">
                  <a16:creationId xmlns:a16="http://schemas.microsoft.com/office/drawing/2014/main" id="{67E78484-BF0C-4712-9A37-B58D0FCFF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934"/>
              <a:ext cx="47" cy="47"/>
            </a:xfrm>
            <a:prstGeom prst="ellipse">
              <a:avLst/>
            </a:pr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3" name="Freeform 27">
              <a:extLst>
                <a:ext uri="{FF2B5EF4-FFF2-40B4-BE49-F238E27FC236}">
                  <a16:creationId xmlns:a16="http://schemas.microsoft.com/office/drawing/2014/main" id="{EB62A741-165E-4336-B90D-DDB85707C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920"/>
              <a:ext cx="47" cy="37"/>
            </a:xfrm>
            <a:custGeom>
              <a:avLst/>
              <a:gdLst>
                <a:gd name="T0" fmla="*/ 530 w 14"/>
                <a:gd name="T1" fmla="*/ 272 h 11"/>
                <a:gd name="T2" fmla="*/ 272 w 14"/>
                <a:gd name="T3" fmla="*/ 0 h 11"/>
                <a:gd name="T4" fmla="*/ 0 w 14"/>
                <a:gd name="T5" fmla="*/ 272 h 11"/>
                <a:gd name="T6" fmla="*/ 0 w 14"/>
                <a:gd name="T7" fmla="*/ 417 h 11"/>
                <a:gd name="T8" fmla="*/ 272 w 14"/>
                <a:gd name="T9" fmla="*/ 148 h 11"/>
                <a:gd name="T10" fmla="*/ 530 w 14"/>
                <a:gd name="T11" fmla="*/ 417 h 11"/>
                <a:gd name="T12" fmla="*/ 530 w 14"/>
                <a:gd name="T13" fmla="*/ 27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1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ubicBezTo>
                    <a:pt x="11" y="4"/>
                    <a:pt x="14" y="7"/>
                    <a:pt x="14" y="11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71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4" name="Freeform 28">
              <a:extLst>
                <a:ext uri="{FF2B5EF4-FFF2-40B4-BE49-F238E27FC236}">
                  <a16:creationId xmlns:a16="http://schemas.microsoft.com/office/drawing/2014/main" id="{AD375A2F-F76E-47B9-BB2D-5AA0E2B3A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33"/>
              <a:ext cx="43" cy="44"/>
            </a:xfrm>
            <a:custGeom>
              <a:avLst/>
              <a:gdLst>
                <a:gd name="T0" fmla="*/ 470 w 13"/>
                <a:gd name="T1" fmla="*/ 423 h 13"/>
                <a:gd name="T2" fmla="*/ 394 w 13"/>
                <a:gd name="T3" fmla="*/ 504 h 13"/>
                <a:gd name="T4" fmla="*/ 76 w 13"/>
                <a:gd name="T5" fmla="*/ 504 h 13"/>
                <a:gd name="T6" fmla="*/ 0 w 13"/>
                <a:gd name="T7" fmla="*/ 423 h 13"/>
                <a:gd name="T8" fmla="*/ 0 w 13"/>
                <a:gd name="T9" fmla="*/ 81 h 13"/>
                <a:gd name="T10" fmla="*/ 76 w 13"/>
                <a:gd name="T11" fmla="*/ 0 h 13"/>
                <a:gd name="T12" fmla="*/ 394 w 13"/>
                <a:gd name="T13" fmla="*/ 0 h 13"/>
                <a:gd name="T14" fmla="*/ 470 w 13"/>
                <a:gd name="T15" fmla="*/ 81 h 13"/>
                <a:gd name="T16" fmla="*/ 470 w 13"/>
                <a:gd name="T17" fmla="*/ 42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5" name="Freeform 29">
              <a:extLst>
                <a:ext uri="{FF2B5EF4-FFF2-40B4-BE49-F238E27FC236}">
                  <a16:creationId xmlns:a16="http://schemas.microsoft.com/office/drawing/2014/main" id="{A69223AC-9F1A-48D9-9974-1A902DC29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937"/>
              <a:ext cx="43" cy="47"/>
            </a:xfrm>
            <a:custGeom>
              <a:avLst/>
              <a:gdLst>
                <a:gd name="T0" fmla="*/ 470 w 13"/>
                <a:gd name="T1" fmla="*/ 416 h 14"/>
                <a:gd name="T2" fmla="*/ 394 w 13"/>
                <a:gd name="T3" fmla="*/ 530 h 14"/>
                <a:gd name="T4" fmla="*/ 76 w 13"/>
                <a:gd name="T5" fmla="*/ 530 h 14"/>
                <a:gd name="T6" fmla="*/ 0 w 13"/>
                <a:gd name="T7" fmla="*/ 416 h 14"/>
                <a:gd name="T8" fmla="*/ 0 w 13"/>
                <a:gd name="T9" fmla="*/ 114 h 14"/>
                <a:gd name="T10" fmla="*/ 76 w 13"/>
                <a:gd name="T11" fmla="*/ 0 h 14"/>
                <a:gd name="T12" fmla="*/ 394 w 13"/>
                <a:gd name="T13" fmla="*/ 0 h 14"/>
                <a:gd name="T14" fmla="*/ 470 w 13"/>
                <a:gd name="T15" fmla="*/ 114 h 14"/>
                <a:gd name="T16" fmla="*/ 470 w 13"/>
                <a:gd name="T17" fmla="*/ 41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">
                  <a:moveTo>
                    <a:pt x="13" y="11"/>
                  </a:moveTo>
                  <a:cubicBezTo>
                    <a:pt x="13" y="13"/>
                    <a:pt x="12" y="14"/>
                    <a:pt x="1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2"/>
                    <a:pt x="13" y="3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6" name="Freeform 30">
              <a:extLst>
                <a:ext uri="{FF2B5EF4-FFF2-40B4-BE49-F238E27FC236}">
                  <a16:creationId xmlns:a16="http://schemas.microsoft.com/office/drawing/2014/main" id="{15F6F533-9FCF-40C4-93C5-886064F83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7"/>
              <a:ext cx="43" cy="43"/>
            </a:xfrm>
            <a:custGeom>
              <a:avLst/>
              <a:gdLst>
                <a:gd name="T0" fmla="*/ 470 w 13"/>
                <a:gd name="T1" fmla="*/ 394 h 13"/>
                <a:gd name="T2" fmla="*/ 394 w 13"/>
                <a:gd name="T3" fmla="*/ 470 h 13"/>
                <a:gd name="T4" fmla="*/ 76 w 13"/>
                <a:gd name="T5" fmla="*/ 470 h 13"/>
                <a:gd name="T6" fmla="*/ 0 w 13"/>
                <a:gd name="T7" fmla="*/ 394 h 13"/>
                <a:gd name="T8" fmla="*/ 0 w 13"/>
                <a:gd name="T9" fmla="*/ 76 h 13"/>
                <a:gd name="T10" fmla="*/ 76 w 13"/>
                <a:gd name="T11" fmla="*/ 0 h 13"/>
                <a:gd name="T12" fmla="*/ 394 w 13"/>
                <a:gd name="T13" fmla="*/ 0 h 13"/>
                <a:gd name="T14" fmla="*/ 470 w 13"/>
                <a:gd name="T15" fmla="*/ 76 h 13"/>
                <a:gd name="T16" fmla="*/ 470 w 13"/>
                <a:gd name="T17" fmla="*/ 39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7" name="Freeform 31">
              <a:extLst>
                <a:ext uri="{FF2B5EF4-FFF2-40B4-BE49-F238E27FC236}">
                  <a16:creationId xmlns:a16="http://schemas.microsoft.com/office/drawing/2014/main" id="{6C00E363-A9D9-4F84-B22E-1686BA7D0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392"/>
              <a:ext cx="1614" cy="397"/>
            </a:xfrm>
            <a:custGeom>
              <a:avLst/>
              <a:gdLst>
                <a:gd name="T0" fmla="*/ 0 w 480"/>
                <a:gd name="T1" fmla="*/ 4461 h 118"/>
                <a:gd name="T2" fmla="*/ 340 w 480"/>
                <a:gd name="T3" fmla="*/ 4222 h 118"/>
                <a:gd name="T4" fmla="*/ 17865 w 480"/>
                <a:gd name="T5" fmla="*/ 4222 h 118"/>
                <a:gd name="T6" fmla="*/ 18248 w 480"/>
                <a:gd name="T7" fmla="*/ 4495 h 118"/>
                <a:gd name="T8" fmla="*/ 18248 w 480"/>
                <a:gd name="T9" fmla="*/ 4495 h 118"/>
                <a:gd name="T10" fmla="*/ 16009 w 480"/>
                <a:gd name="T11" fmla="*/ 225 h 118"/>
                <a:gd name="T12" fmla="*/ 16009 w 480"/>
                <a:gd name="T13" fmla="*/ 225 h 118"/>
                <a:gd name="T14" fmla="*/ 15659 w 480"/>
                <a:gd name="T15" fmla="*/ 0 h 118"/>
                <a:gd name="T16" fmla="*/ 11860 w 480"/>
                <a:gd name="T17" fmla="*/ 0 h 118"/>
                <a:gd name="T18" fmla="*/ 6355 w 480"/>
                <a:gd name="T19" fmla="*/ 0 h 118"/>
                <a:gd name="T20" fmla="*/ 2545 w 480"/>
                <a:gd name="T21" fmla="*/ 0 h 118"/>
                <a:gd name="T22" fmla="*/ 2206 w 480"/>
                <a:gd name="T23" fmla="*/ 225 h 118"/>
                <a:gd name="T24" fmla="*/ 2206 w 480"/>
                <a:gd name="T25" fmla="*/ 225 h 118"/>
                <a:gd name="T26" fmla="*/ 0 w 480"/>
                <a:gd name="T27" fmla="*/ 4461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0" h="118">
                  <a:moveTo>
                    <a:pt x="0" y="117"/>
                  </a:moveTo>
                  <a:cubicBezTo>
                    <a:pt x="2" y="113"/>
                    <a:pt x="5" y="111"/>
                    <a:pt x="9" y="111"/>
                  </a:cubicBezTo>
                  <a:cubicBezTo>
                    <a:pt x="470" y="111"/>
                    <a:pt x="470" y="111"/>
                    <a:pt x="470" y="111"/>
                  </a:cubicBezTo>
                  <a:cubicBezTo>
                    <a:pt x="474" y="111"/>
                    <a:pt x="478" y="114"/>
                    <a:pt x="480" y="118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21" y="6"/>
                    <a:pt x="421" y="6"/>
                    <a:pt x="421" y="6"/>
                  </a:cubicBezTo>
                  <a:cubicBezTo>
                    <a:pt x="421" y="6"/>
                    <a:pt x="421" y="6"/>
                    <a:pt x="421" y="6"/>
                  </a:cubicBezTo>
                  <a:cubicBezTo>
                    <a:pt x="419" y="2"/>
                    <a:pt x="416" y="0"/>
                    <a:pt x="4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3" y="0"/>
                    <a:pt x="59" y="2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A6AB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8" name="Freeform 32">
              <a:extLst>
                <a:ext uri="{FF2B5EF4-FFF2-40B4-BE49-F238E27FC236}">
                  <a16:creationId xmlns:a16="http://schemas.microsoft.com/office/drawing/2014/main" id="{1BDA4E8E-5CAD-44EF-ADF0-A5170525F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409"/>
              <a:ext cx="653" cy="340"/>
            </a:xfrm>
            <a:custGeom>
              <a:avLst/>
              <a:gdLst>
                <a:gd name="T0" fmla="*/ 0 w 194"/>
                <a:gd name="T1" fmla="*/ 3774 h 101"/>
                <a:gd name="T2" fmla="*/ 6402 w 194"/>
                <a:gd name="T3" fmla="*/ 3774 h 101"/>
                <a:gd name="T4" fmla="*/ 7398 w 194"/>
                <a:gd name="T5" fmla="*/ 3854 h 101"/>
                <a:gd name="T6" fmla="*/ 5608 w 194"/>
                <a:gd name="T7" fmla="*/ 273 h 101"/>
                <a:gd name="T8" fmla="*/ 4463 w 194"/>
                <a:gd name="T9" fmla="*/ 0 h 101"/>
                <a:gd name="T10" fmla="*/ 5497 w 194"/>
                <a:gd name="T11" fmla="*/ 872 h 101"/>
                <a:gd name="T12" fmla="*/ 4918 w 194"/>
                <a:gd name="T13" fmla="*/ 2979 h 101"/>
                <a:gd name="T14" fmla="*/ 0 w 194"/>
                <a:gd name="T15" fmla="*/ 3774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4" h="101">
                  <a:moveTo>
                    <a:pt x="0" y="99"/>
                  </a:moveTo>
                  <a:cubicBezTo>
                    <a:pt x="72" y="99"/>
                    <a:pt x="152" y="99"/>
                    <a:pt x="168" y="99"/>
                  </a:cubicBezTo>
                  <a:cubicBezTo>
                    <a:pt x="184" y="99"/>
                    <a:pt x="191" y="98"/>
                    <a:pt x="194" y="101"/>
                  </a:cubicBezTo>
                  <a:cubicBezTo>
                    <a:pt x="192" y="96"/>
                    <a:pt x="147" y="7"/>
                    <a:pt x="147" y="7"/>
                  </a:cubicBezTo>
                  <a:cubicBezTo>
                    <a:pt x="145" y="1"/>
                    <a:pt x="143" y="0"/>
                    <a:pt x="117" y="0"/>
                  </a:cubicBezTo>
                  <a:cubicBezTo>
                    <a:pt x="131" y="1"/>
                    <a:pt x="136" y="6"/>
                    <a:pt x="144" y="23"/>
                  </a:cubicBezTo>
                  <a:cubicBezTo>
                    <a:pt x="152" y="39"/>
                    <a:pt x="166" y="67"/>
                    <a:pt x="129" y="78"/>
                  </a:cubicBezTo>
                  <a:cubicBezTo>
                    <a:pt x="92" y="88"/>
                    <a:pt x="36" y="100"/>
                    <a:pt x="0" y="99"/>
                  </a:cubicBezTo>
                  <a:close/>
                </a:path>
              </a:pathLst>
            </a:custGeom>
            <a:solidFill>
              <a:srgbClr val="7D8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9" name="Freeform 33">
              <a:extLst>
                <a:ext uri="{FF2B5EF4-FFF2-40B4-BE49-F238E27FC236}">
                  <a16:creationId xmlns:a16="http://schemas.microsoft.com/office/drawing/2014/main" id="{B5561149-33B0-489E-8808-6213468FA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406"/>
              <a:ext cx="333" cy="343"/>
            </a:xfrm>
            <a:custGeom>
              <a:avLst/>
              <a:gdLst>
                <a:gd name="T0" fmla="*/ 3767 w 99"/>
                <a:gd name="T1" fmla="*/ 34 h 102"/>
                <a:gd name="T2" fmla="*/ 2365 w 99"/>
                <a:gd name="T3" fmla="*/ 34 h 102"/>
                <a:gd name="T4" fmla="*/ 1786 w 99"/>
                <a:gd name="T5" fmla="*/ 565 h 102"/>
                <a:gd name="T6" fmla="*/ 0 w 99"/>
                <a:gd name="T7" fmla="*/ 3877 h 102"/>
                <a:gd name="T8" fmla="*/ 2365 w 99"/>
                <a:gd name="T9" fmla="*/ 565 h 102"/>
                <a:gd name="T10" fmla="*/ 3767 w 99"/>
                <a:gd name="T11" fmla="*/ 34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102">
                  <a:moveTo>
                    <a:pt x="99" y="1"/>
                  </a:moveTo>
                  <a:cubicBezTo>
                    <a:pt x="72" y="1"/>
                    <a:pt x="71" y="1"/>
                    <a:pt x="62" y="1"/>
                  </a:cubicBezTo>
                  <a:cubicBezTo>
                    <a:pt x="53" y="1"/>
                    <a:pt x="54" y="2"/>
                    <a:pt x="47" y="15"/>
                  </a:cubicBezTo>
                  <a:cubicBezTo>
                    <a:pt x="40" y="28"/>
                    <a:pt x="0" y="102"/>
                    <a:pt x="0" y="102"/>
                  </a:cubicBezTo>
                  <a:cubicBezTo>
                    <a:pt x="0" y="102"/>
                    <a:pt x="51" y="25"/>
                    <a:pt x="62" y="15"/>
                  </a:cubicBezTo>
                  <a:cubicBezTo>
                    <a:pt x="73" y="5"/>
                    <a:pt x="94" y="0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0" name="Freeform 34">
              <a:extLst>
                <a:ext uri="{FF2B5EF4-FFF2-40B4-BE49-F238E27FC236}">
                  <a16:creationId xmlns:a16="http://schemas.microsoft.com/office/drawing/2014/main" id="{A869CCB9-9847-44AE-BA38-3643450D0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082"/>
              <a:ext cx="427" cy="471"/>
            </a:xfrm>
            <a:custGeom>
              <a:avLst/>
              <a:gdLst>
                <a:gd name="T0" fmla="*/ 0 w 127"/>
                <a:gd name="T1" fmla="*/ 5332 h 140"/>
                <a:gd name="T2" fmla="*/ 0 w 127"/>
                <a:gd name="T3" fmla="*/ 454 h 140"/>
                <a:gd name="T4" fmla="*/ 451 w 127"/>
                <a:gd name="T5" fmla="*/ 0 h 140"/>
                <a:gd name="T6" fmla="*/ 4828 w 127"/>
                <a:gd name="T7" fmla="*/ 0 h 140"/>
                <a:gd name="T8" fmla="*/ 871 w 127"/>
                <a:gd name="T9" fmla="*/ 454 h 140"/>
                <a:gd name="T10" fmla="*/ 306 w 127"/>
                <a:gd name="T11" fmla="*/ 1369 h 140"/>
                <a:gd name="T12" fmla="*/ 0 w 127"/>
                <a:gd name="T13" fmla="*/ 5332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140">
                  <a:moveTo>
                    <a:pt x="0" y="140"/>
                  </a:moveTo>
                  <a:cubicBezTo>
                    <a:pt x="0" y="79"/>
                    <a:pt x="0" y="19"/>
                    <a:pt x="0" y="12"/>
                  </a:cubicBezTo>
                  <a:cubicBezTo>
                    <a:pt x="0" y="5"/>
                    <a:pt x="4" y="0"/>
                    <a:pt x="12" y="0"/>
                  </a:cubicBezTo>
                  <a:cubicBezTo>
                    <a:pt x="20" y="0"/>
                    <a:pt x="127" y="0"/>
                    <a:pt x="127" y="0"/>
                  </a:cubicBezTo>
                  <a:cubicBezTo>
                    <a:pt x="88" y="3"/>
                    <a:pt x="33" y="6"/>
                    <a:pt x="23" y="12"/>
                  </a:cubicBezTo>
                  <a:cubicBezTo>
                    <a:pt x="13" y="18"/>
                    <a:pt x="10" y="20"/>
                    <a:pt x="8" y="36"/>
                  </a:cubicBezTo>
                  <a:cubicBezTo>
                    <a:pt x="6" y="52"/>
                    <a:pt x="0" y="140"/>
                    <a:pt x="0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1" name="Freeform 35">
              <a:extLst>
                <a:ext uri="{FF2B5EF4-FFF2-40B4-BE49-F238E27FC236}">
                  <a16:creationId xmlns:a16="http://schemas.microsoft.com/office/drawing/2014/main" id="{1BEE3383-BABA-487A-AFC7-C0C72A9F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267"/>
              <a:ext cx="427" cy="414"/>
            </a:xfrm>
            <a:custGeom>
              <a:avLst/>
              <a:gdLst>
                <a:gd name="T0" fmla="*/ 0 w 127"/>
                <a:gd name="T1" fmla="*/ 4689 h 123"/>
                <a:gd name="T2" fmla="*/ 0 w 127"/>
                <a:gd name="T3" fmla="*/ 454 h 123"/>
                <a:gd name="T4" fmla="*/ 451 w 127"/>
                <a:gd name="T5" fmla="*/ 0 h 123"/>
                <a:gd name="T6" fmla="*/ 4828 w 127"/>
                <a:gd name="T7" fmla="*/ 0 h 123"/>
                <a:gd name="T8" fmla="*/ 871 w 127"/>
                <a:gd name="T9" fmla="*/ 454 h 123"/>
                <a:gd name="T10" fmla="*/ 306 w 127"/>
                <a:gd name="T11" fmla="*/ 1370 h 123"/>
                <a:gd name="T12" fmla="*/ 0 w 127"/>
                <a:gd name="T13" fmla="*/ 4689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123">
                  <a:moveTo>
                    <a:pt x="0" y="123"/>
                  </a:moveTo>
                  <a:cubicBezTo>
                    <a:pt x="0" y="62"/>
                    <a:pt x="0" y="19"/>
                    <a:pt x="0" y="12"/>
                  </a:cubicBezTo>
                  <a:cubicBezTo>
                    <a:pt x="0" y="5"/>
                    <a:pt x="4" y="0"/>
                    <a:pt x="12" y="0"/>
                  </a:cubicBezTo>
                  <a:cubicBezTo>
                    <a:pt x="20" y="0"/>
                    <a:pt x="127" y="0"/>
                    <a:pt x="127" y="0"/>
                  </a:cubicBezTo>
                  <a:cubicBezTo>
                    <a:pt x="88" y="3"/>
                    <a:pt x="33" y="6"/>
                    <a:pt x="23" y="12"/>
                  </a:cubicBezTo>
                  <a:cubicBezTo>
                    <a:pt x="13" y="18"/>
                    <a:pt x="10" y="20"/>
                    <a:pt x="8" y="36"/>
                  </a:cubicBezTo>
                  <a:cubicBezTo>
                    <a:pt x="6" y="52"/>
                    <a:pt x="0" y="123"/>
                    <a:pt x="0" y="123"/>
                  </a:cubicBezTo>
                  <a:close/>
                </a:path>
              </a:pathLst>
            </a:custGeom>
            <a:solidFill>
              <a:srgbClr val="98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2" name="Freeform 36">
              <a:extLst>
                <a:ext uri="{FF2B5EF4-FFF2-40B4-BE49-F238E27FC236}">
                  <a16:creationId xmlns:a16="http://schemas.microsoft.com/office/drawing/2014/main" id="{6D654E81-30D5-4292-96DE-CD461EDAD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2815"/>
              <a:ext cx="427" cy="471"/>
            </a:xfrm>
            <a:custGeom>
              <a:avLst/>
              <a:gdLst>
                <a:gd name="T0" fmla="*/ 4828 w 127"/>
                <a:gd name="T1" fmla="*/ 0 h 140"/>
                <a:gd name="T2" fmla="*/ 4828 w 127"/>
                <a:gd name="T3" fmla="*/ 4878 h 140"/>
                <a:gd name="T4" fmla="*/ 4374 w 127"/>
                <a:gd name="T5" fmla="*/ 5332 h 140"/>
                <a:gd name="T6" fmla="*/ 0 w 127"/>
                <a:gd name="T7" fmla="*/ 5332 h 140"/>
                <a:gd name="T8" fmla="*/ 3957 w 127"/>
                <a:gd name="T9" fmla="*/ 4878 h 140"/>
                <a:gd name="T10" fmla="*/ 4522 w 127"/>
                <a:gd name="T11" fmla="*/ 3963 h 140"/>
                <a:gd name="T12" fmla="*/ 4828 w 127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140">
                  <a:moveTo>
                    <a:pt x="127" y="0"/>
                  </a:moveTo>
                  <a:cubicBezTo>
                    <a:pt x="127" y="61"/>
                    <a:pt x="127" y="121"/>
                    <a:pt x="127" y="128"/>
                  </a:cubicBezTo>
                  <a:cubicBezTo>
                    <a:pt x="127" y="135"/>
                    <a:pt x="123" y="140"/>
                    <a:pt x="115" y="140"/>
                  </a:cubicBezTo>
                  <a:cubicBezTo>
                    <a:pt x="107" y="140"/>
                    <a:pt x="0" y="140"/>
                    <a:pt x="0" y="140"/>
                  </a:cubicBezTo>
                  <a:cubicBezTo>
                    <a:pt x="39" y="137"/>
                    <a:pt x="94" y="134"/>
                    <a:pt x="104" y="128"/>
                  </a:cubicBezTo>
                  <a:cubicBezTo>
                    <a:pt x="114" y="122"/>
                    <a:pt x="117" y="120"/>
                    <a:pt x="119" y="104"/>
                  </a:cubicBezTo>
                  <a:cubicBezTo>
                    <a:pt x="121" y="88"/>
                    <a:pt x="127" y="0"/>
                    <a:pt x="127" y="0"/>
                  </a:cubicBezTo>
                  <a:close/>
                </a:path>
              </a:pathLst>
            </a:custGeom>
            <a:solidFill>
              <a:srgbClr val="3D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3" name="Freeform 37">
              <a:extLst>
                <a:ext uri="{FF2B5EF4-FFF2-40B4-BE49-F238E27FC236}">
                  <a16:creationId xmlns:a16="http://schemas.microsoft.com/office/drawing/2014/main" id="{D34DD1F1-E647-41FE-85B4-963C5D450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270"/>
              <a:ext cx="1029" cy="1205"/>
            </a:xfrm>
            <a:custGeom>
              <a:avLst/>
              <a:gdLst>
                <a:gd name="T0" fmla="*/ 11635 w 306"/>
                <a:gd name="T1" fmla="*/ 0 h 358"/>
                <a:gd name="T2" fmla="*/ 11635 w 306"/>
                <a:gd name="T3" fmla="*/ 13198 h 358"/>
                <a:gd name="T4" fmla="*/ 11184 w 306"/>
                <a:gd name="T5" fmla="*/ 13652 h 358"/>
                <a:gd name="T6" fmla="*/ 0 w 306"/>
                <a:gd name="T7" fmla="*/ 13652 h 358"/>
                <a:gd name="T8" fmla="*/ 10653 w 306"/>
                <a:gd name="T9" fmla="*/ 13040 h 358"/>
                <a:gd name="T10" fmla="*/ 11218 w 306"/>
                <a:gd name="T11" fmla="*/ 12124 h 358"/>
                <a:gd name="T12" fmla="*/ 11635 w 306"/>
                <a:gd name="T13" fmla="*/ 0 h 3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6" h="358">
                  <a:moveTo>
                    <a:pt x="306" y="0"/>
                  </a:moveTo>
                  <a:cubicBezTo>
                    <a:pt x="306" y="61"/>
                    <a:pt x="306" y="339"/>
                    <a:pt x="306" y="346"/>
                  </a:cubicBezTo>
                  <a:cubicBezTo>
                    <a:pt x="306" y="353"/>
                    <a:pt x="302" y="358"/>
                    <a:pt x="294" y="358"/>
                  </a:cubicBezTo>
                  <a:cubicBezTo>
                    <a:pt x="286" y="358"/>
                    <a:pt x="0" y="358"/>
                    <a:pt x="0" y="358"/>
                  </a:cubicBezTo>
                  <a:cubicBezTo>
                    <a:pt x="39" y="355"/>
                    <a:pt x="270" y="348"/>
                    <a:pt x="280" y="342"/>
                  </a:cubicBezTo>
                  <a:cubicBezTo>
                    <a:pt x="290" y="336"/>
                    <a:pt x="293" y="334"/>
                    <a:pt x="295" y="318"/>
                  </a:cubicBezTo>
                  <a:cubicBezTo>
                    <a:pt x="297" y="302"/>
                    <a:pt x="306" y="0"/>
                    <a:pt x="306" y="0"/>
                  </a:cubicBezTo>
                  <a:close/>
                </a:path>
              </a:pathLst>
            </a:custGeom>
            <a:solidFill>
              <a:srgbClr val="AFC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4" name="Freeform 38">
              <a:extLst>
                <a:ext uri="{FF2B5EF4-FFF2-40B4-BE49-F238E27FC236}">
                  <a16:creationId xmlns:a16="http://schemas.microsoft.com/office/drawing/2014/main" id="{48F89831-549A-4CCF-9FA4-AF252952D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903"/>
              <a:ext cx="67" cy="71"/>
            </a:xfrm>
            <a:custGeom>
              <a:avLst/>
              <a:gdLst>
                <a:gd name="T0" fmla="*/ 0 w 20"/>
                <a:gd name="T1" fmla="*/ 653 h 21"/>
                <a:gd name="T2" fmla="*/ 640 w 20"/>
                <a:gd name="T3" fmla="*/ 0 h 21"/>
                <a:gd name="T4" fmla="*/ 0 w 20"/>
                <a:gd name="T5" fmla="*/ 65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7"/>
                  </a:moveTo>
                  <a:cubicBezTo>
                    <a:pt x="11" y="17"/>
                    <a:pt x="17" y="11"/>
                    <a:pt x="17" y="0"/>
                  </a:cubicBezTo>
                  <a:cubicBezTo>
                    <a:pt x="20" y="8"/>
                    <a:pt x="16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5" name="Freeform 39">
              <a:extLst>
                <a:ext uri="{FF2B5EF4-FFF2-40B4-BE49-F238E27FC236}">
                  <a16:creationId xmlns:a16="http://schemas.microsoft.com/office/drawing/2014/main" id="{727A173A-DFED-4C80-ACAB-44CB8A350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873"/>
              <a:ext cx="47" cy="61"/>
            </a:xfrm>
            <a:custGeom>
              <a:avLst/>
              <a:gdLst>
                <a:gd name="T0" fmla="*/ 114 w 14"/>
                <a:gd name="T1" fmla="*/ 390 h 18"/>
                <a:gd name="T2" fmla="*/ 450 w 14"/>
                <a:gd name="T3" fmla="*/ 34 h 18"/>
                <a:gd name="T4" fmla="*/ 530 w 14"/>
                <a:gd name="T5" fmla="*/ 34 h 18"/>
                <a:gd name="T6" fmla="*/ 339 w 14"/>
                <a:gd name="T7" fmla="*/ 0 h 18"/>
                <a:gd name="T8" fmla="*/ 0 w 14"/>
                <a:gd name="T9" fmla="*/ 356 h 18"/>
                <a:gd name="T10" fmla="*/ 272 w 14"/>
                <a:gd name="T11" fmla="*/ 702 h 18"/>
                <a:gd name="T12" fmla="*/ 114 w 14"/>
                <a:gd name="T13" fmla="*/ 39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8">
                  <a:moveTo>
                    <a:pt x="3" y="10"/>
                  </a:moveTo>
                  <a:cubicBezTo>
                    <a:pt x="3" y="5"/>
                    <a:pt x="7" y="1"/>
                    <a:pt x="12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5" y="16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6" name="Oval 40">
              <a:extLst>
                <a:ext uri="{FF2B5EF4-FFF2-40B4-BE49-F238E27FC236}">
                  <a16:creationId xmlns:a16="http://schemas.microsoft.com/office/drawing/2014/main" id="{022AA75F-57F8-477A-8BAF-E6FABD725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1863"/>
              <a:ext cx="84" cy="84"/>
            </a:xfrm>
            <a:prstGeom prst="ellipse">
              <a:avLst/>
            </a:prstGeom>
            <a:noFill/>
            <a:ln w="42863">
              <a:solidFill>
                <a:srgbClr val="1D3A7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7" name="Freeform 41">
              <a:extLst>
                <a:ext uri="{FF2B5EF4-FFF2-40B4-BE49-F238E27FC236}">
                  <a16:creationId xmlns:a16="http://schemas.microsoft.com/office/drawing/2014/main" id="{60A0D5EF-C497-4F86-A696-BCA810A4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97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97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20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6" y="4"/>
                    <a:pt x="13" y="4"/>
                  </a:cubicBezTo>
                  <a:cubicBezTo>
                    <a:pt x="20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noFill/>
            <a:ln w="42863" cap="flat">
              <a:solidFill>
                <a:srgbClr val="1D3A7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8" name="Oval 42">
              <a:extLst>
                <a:ext uri="{FF2B5EF4-FFF2-40B4-BE49-F238E27FC236}">
                  <a16:creationId xmlns:a16="http://schemas.microsoft.com/office/drawing/2014/main" id="{797F5825-5FC0-4D80-8FE6-72E182746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1863"/>
              <a:ext cx="84" cy="84"/>
            </a:xfrm>
            <a:prstGeom prst="ellipse">
              <a:avLst/>
            </a:pr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9" name="Freeform 43">
              <a:extLst>
                <a:ext uri="{FF2B5EF4-FFF2-40B4-BE49-F238E27FC236}">
                  <a16:creationId xmlns:a16="http://schemas.microsoft.com/office/drawing/2014/main" id="{2C807F63-AF0C-4464-BC05-C2EB368EE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903"/>
              <a:ext cx="64" cy="71"/>
            </a:xfrm>
            <a:custGeom>
              <a:avLst/>
              <a:gdLst>
                <a:gd name="T0" fmla="*/ 0 w 19"/>
                <a:gd name="T1" fmla="*/ 653 h 21"/>
                <a:gd name="T2" fmla="*/ 613 w 19"/>
                <a:gd name="T3" fmla="*/ 0 h 21"/>
                <a:gd name="T4" fmla="*/ 0 w 19"/>
                <a:gd name="T5" fmla="*/ 65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17"/>
                  </a:moveTo>
                  <a:cubicBezTo>
                    <a:pt x="10" y="17"/>
                    <a:pt x="16" y="11"/>
                    <a:pt x="16" y="0"/>
                  </a:cubicBezTo>
                  <a:cubicBezTo>
                    <a:pt x="19" y="8"/>
                    <a:pt x="15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0" name="Freeform 44">
              <a:extLst>
                <a:ext uri="{FF2B5EF4-FFF2-40B4-BE49-F238E27FC236}">
                  <a16:creationId xmlns:a16="http://schemas.microsoft.com/office/drawing/2014/main" id="{5B847CB4-909B-4B23-BBE0-326C02B9F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873"/>
              <a:ext cx="48" cy="61"/>
            </a:xfrm>
            <a:custGeom>
              <a:avLst/>
              <a:gdLst>
                <a:gd name="T0" fmla="*/ 117 w 14"/>
                <a:gd name="T1" fmla="*/ 390 h 18"/>
                <a:gd name="T2" fmla="*/ 483 w 14"/>
                <a:gd name="T3" fmla="*/ 34 h 18"/>
                <a:gd name="T4" fmla="*/ 566 w 14"/>
                <a:gd name="T5" fmla="*/ 34 h 18"/>
                <a:gd name="T6" fmla="*/ 363 w 14"/>
                <a:gd name="T7" fmla="*/ 0 h 18"/>
                <a:gd name="T8" fmla="*/ 0 w 14"/>
                <a:gd name="T9" fmla="*/ 356 h 18"/>
                <a:gd name="T10" fmla="*/ 281 w 14"/>
                <a:gd name="T11" fmla="*/ 702 h 18"/>
                <a:gd name="T12" fmla="*/ 117 w 14"/>
                <a:gd name="T13" fmla="*/ 39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8">
                  <a:moveTo>
                    <a:pt x="3" y="10"/>
                  </a:moveTo>
                  <a:cubicBezTo>
                    <a:pt x="3" y="5"/>
                    <a:pt x="7" y="1"/>
                    <a:pt x="12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4" y="16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1" name="Freeform 45">
              <a:extLst>
                <a:ext uri="{FF2B5EF4-FFF2-40B4-BE49-F238E27FC236}">
                  <a16:creationId xmlns:a16="http://schemas.microsoft.com/office/drawing/2014/main" id="{AF1E02BD-E32F-46DD-92EB-6A25ACE01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761"/>
              <a:ext cx="71" cy="84"/>
            </a:xfrm>
            <a:custGeom>
              <a:avLst/>
              <a:gdLst>
                <a:gd name="T0" fmla="*/ 0 w 21"/>
                <a:gd name="T1" fmla="*/ 803 h 25"/>
                <a:gd name="T2" fmla="*/ 696 w 21"/>
                <a:gd name="T3" fmla="*/ 0 h 25"/>
                <a:gd name="T4" fmla="*/ 0 w 21"/>
                <a:gd name="T5" fmla="*/ 80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5">
                  <a:moveTo>
                    <a:pt x="0" y="21"/>
                  </a:moveTo>
                  <a:cubicBezTo>
                    <a:pt x="12" y="21"/>
                    <a:pt x="18" y="14"/>
                    <a:pt x="18" y="0"/>
                  </a:cubicBezTo>
                  <a:cubicBezTo>
                    <a:pt x="21" y="10"/>
                    <a:pt x="17" y="25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2" name="Freeform 46">
              <a:extLst>
                <a:ext uri="{FF2B5EF4-FFF2-40B4-BE49-F238E27FC236}">
                  <a16:creationId xmlns:a16="http://schemas.microsoft.com/office/drawing/2014/main" id="{5D6E3216-B006-49F8-B47C-78AF07457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731"/>
              <a:ext cx="60" cy="84"/>
            </a:xfrm>
            <a:custGeom>
              <a:avLst/>
              <a:gdLst>
                <a:gd name="T0" fmla="*/ 143 w 18"/>
                <a:gd name="T1" fmla="*/ 564 h 25"/>
                <a:gd name="T2" fmla="*/ 590 w 18"/>
                <a:gd name="T3" fmla="*/ 114 h 25"/>
                <a:gd name="T4" fmla="*/ 667 w 18"/>
                <a:gd name="T5" fmla="*/ 114 h 25"/>
                <a:gd name="T6" fmla="*/ 443 w 18"/>
                <a:gd name="T7" fmla="*/ 0 h 25"/>
                <a:gd name="T8" fmla="*/ 0 w 18"/>
                <a:gd name="T9" fmla="*/ 497 h 25"/>
                <a:gd name="T10" fmla="*/ 333 w 18"/>
                <a:gd name="T11" fmla="*/ 948 h 25"/>
                <a:gd name="T12" fmla="*/ 143 w 18"/>
                <a:gd name="T13" fmla="*/ 564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5">
                  <a:moveTo>
                    <a:pt x="4" y="15"/>
                  </a:moveTo>
                  <a:cubicBezTo>
                    <a:pt x="4" y="8"/>
                    <a:pt x="9" y="3"/>
                    <a:pt x="16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6" y="1"/>
                    <a:pt x="14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9"/>
                    <a:pt x="4" y="24"/>
                    <a:pt x="9" y="25"/>
                  </a:cubicBezTo>
                  <a:cubicBezTo>
                    <a:pt x="6" y="23"/>
                    <a:pt x="4" y="19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3" name="Freeform 47">
              <a:extLst>
                <a:ext uri="{FF2B5EF4-FFF2-40B4-BE49-F238E27FC236}">
                  <a16:creationId xmlns:a16="http://schemas.microsoft.com/office/drawing/2014/main" id="{4AC86719-DEC0-428E-86EB-B666C818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890"/>
              <a:ext cx="118" cy="124"/>
            </a:xfrm>
            <a:custGeom>
              <a:avLst/>
              <a:gdLst>
                <a:gd name="T0" fmla="*/ 0 w 35"/>
                <a:gd name="T1" fmla="*/ 1170 h 37"/>
                <a:gd name="T2" fmla="*/ 1150 w 35"/>
                <a:gd name="T3" fmla="*/ 0 h 37"/>
                <a:gd name="T4" fmla="*/ 0 w 35"/>
                <a:gd name="T5" fmla="*/ 117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7">
                  <a:moveTo>
                    <a:pt x="0" y="31"/>
                  </a:moveTo>
                  <a:cubicBezTo>
                    <a:pt x="19" y="31"/>
                    <a:pt x="30" y="20"/>
                    <a:pt x="30" y="0"/>
                  </a:cubicBezTo>
                  <a:cubicBezTo>
                    <a:pt x="35" y="14"/>
                    <a:pt x="28" y="37"/>
                    <a:pt x="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4" name="Freeform 48">
              <a:extLst>
                <a:ext uri="{FF2B5EF4-FFF2-40B4-BE49-F238E27FC236}">
                  <a16:creationId xmlns:a16="http://schemas.microsoft.com/office/drawing/2014/main" id="{50204DFF-D399-4815-A144-F3A184187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846"/>
              <a:ext cx="84" cy="108"/>
            </a:xfrm>
            <a:custGeom>
              <a:avLst/>
              <a:gdLst>
                <a:gd name="T0" fmla="*/ 225 w 25"/>
                <a:gd name="T1" fmla="*/ 729 h 32"/>
                <a:gd name="T2" fmla="*/ 837 w 25"/>
                <a:gd name="T3" fmla="*/ 115 h 32"/>
                <a:gd name="T4" fmla="*/ 948 w 25"/>
                <a:gd name="T5" fmla="*/ 115 h 32"/>
                <a:gd name="T6" fmla="*/ 608 w 25"/>
                <a:gd name="T7" fmla="*/ 0 h 32"/>
                <a:gd name="T8" fmla="*/ 0 w 25"/>
                <a:gd name="T9" fmla="*/ 614 h 32"/>
                <a:gd name="T10" fmla="*/ 497 w 25"/>
                <a:gd name="T11" fmla="*/ 1232 h 32"/>
                <a:gd name="T12" fmla="*/ 225 w 25"/>
                <a:gd name="T13" fmla="*/ 72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2">
                  <a:moveTo>
                    <a:pt x="6" y="19"/>
                  </a:moveTo>
                  <a:cubicBezTo>
                    <a:pt x="6" y="10"/>
                    <a:pt x="13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3" y="1"/>
                    <a:pt x="19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5" y="30"/>
                    <a:pt x="13" y="32"/>
                  </a:cubicBezTo>
                  <a:cubicBezTo>
                    <a:pt x="8" y="29"/>
                    <a:pt x="6" y="24"/>
                    <a:pt x="6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5" name="Oval 49">
              <a:extLst>
                <a:ext uri="{FF2B5EF4-FFF2-40B4-BE49-F238E27FC236}">
                  <a16:creationId xmlns:a16="http://schemas.microsoft.com/office/drawing/2014/main" id="{B737BFB3-7ACE-4BF5-AE69-0A174DADF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1863"/>
              <a:ext cx="84" cy="84"/>
            </a:xfrm>
            <a:prstGeom prst="ellipse">
              <a:avLst/>
            </a:prstGeom>
            <a:noFill/>
            <a:ln w="42863">
              <a:solidFill>
                <a:srgbClr val="1D3A7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6" name="Freeform 50">
              <a:extLst>
                <a:ext uri="{FF2B5EF4-FFF2-40B4-BE49-F238E27FC236}">
                  <a16:creationId xmlns:a16="http://schemas.microsoft.com/office/drawing/2014/main" id="{98C971D7-D1B6-4EDE-A401-7D9779D60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97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97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20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6" y="4"/>
                    <a:pt x="13" y="4"/>
                  </a:cubicBezTo>
                  <a:cubicBezTo>
                    <a:pt x="20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noFill/>
            <a:ln w="42863" cap="flat">
              <a:solidFill>
                <a:srgbClr val="1D3A7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7" name="Oval 51">
              <a:extLst>
                <a:ext uri="{FF2B5EF4-FFF2-40B4-BE49-F238E27FC236}">
                  <a16:creationId xmlns:a16="http://schemas.microsoft.com/office/drawing/2014/main" id="{8F40C4E4-D405-4FAD-9678-ECD0A7AC3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1863"/>
              <a:ext cx="84" cy="84"/>
            </a:xfrm>
            <a:prstGeom prst="ellipse">
              <a:avLst/>
            </a:prstGeom>
            <a:solidFill>
              <a:srgbClr val="20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8" name="Freeform 52">
              <a:extLst>
                <a:ext uri="{FF2B5EF4-FFF2-40B4-BE49-F238E27FC236}">
                  <a16:creationId xmlns:a16="http://schemas.microsoft.com/office/drawing/2014/main" id="{26F8E7B8-3D03-4E46-ABC7-F5E4BC2FB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97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97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20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6" y="4"/>
                    <a:pt x="13" y="4"/>
                  </a:cubicBezTo>
                  <a:cubicBezTo>
                    <a:pt x="20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rgbClr val="71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9" name="Freeform 53">
              <a:extLst>
                <a:ext uri="{FF2B5EF4-FFF2-40B4-BE49-F238E27FC236}">
                  <a16:creationId xmlns:a16="http://schemas.microsoft.com/office/drawing/2014/main" id="{A6EA9F01-FDB5-4A33-9489-28DCC06B1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903"/>
              <a:ext cx="63" cy="71"/>
            </a:xfrm>
            <a:custGeom>
              <a:avLst/>
              <a:gdLst>
                <a:gd name="T0" fmla="*/ 0 w 19"/>
                <a:gd name="T1" fmla="*/ 653 h 21"/>
                <a:gd name="T2" fmla="*/ 584 w 19"/>
                <a:gd name="T3" fmla="*/ 0 h 21"/>
                <a:gd name="T4" fmla="*/ 0 w 19"/>
                <a:gd name="T5" fmla="*/ 65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17"/>
                  </a:moveTo>
                  <a:cubicBezTo>
                    <a:pt x="10" y="17"/>
                    <a:pt x="16" y="11"/>
                    <a:pt x="16" y="0"/>
                  </a:cubicBezTo>
                  <a:cubicBezTo>
                    <a:pt x="19" y="8"/>
                    <a:pt x="15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0" name="Freeform 54">
              <a:extLst>
                <a:ext uri="{FF2B5EF4-FFF2-40B4-BE49-F238E27FC236}">
                  <a16:creationId xmlns:a16="http://schemas.microsoft.com/office/drawing/2014/main" id="{0160D707-365F-4879-A5E7-75D230D7B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873"/>
              <a:ext cx="47" cy="61"/>
            </a:xfrm>
            <a:custGeom>
              <a:avLst/>
              <a:gdLst>
                <a:gd name="T0" fmla="*/ 114 w 14"/>
                <a:gd name="T1" fmla="*/ 390 h 18"/>
                <a:gd name="T2" fmla="*/ 450 w 14"/>
                <a:gd name="T3" fmla="*/ 34 h 18"/>
                <a:gd name="T4" fmla="*/ 530 w 14"/>
                <a:gd name="T5" fmla="*/ 34 h 18"/>
                <a:gd name="T6" fmla="*/ 339 w 14"/>
                <a:gd name="T7" fmla="*/ 0 h 18"/>
                <a:gd name="T8" fmla="*/ 0 w 14"/>
                <a:gd name="T9" fmla="*/ 356 h 18"/>
                <a:gd name="T10" fmla="*/ 272 w 14"/>
                <a:gd name="T11" fmla="*/ 702 h 18"/>
                <a:gd name="T12" fmla="*/ 114 w 14"/>
                <a:gd name="T13" fmla="*/ 39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8">
                  <a:moveTo>
                    <a:pt x="3" y="10"/>
                  </a:moveTo>
                  <a:cubicBezTo>
                    <a:pt x="3" y="5"/>
                    <a:pt x="7" y="1"/>
                    <a:pt x="12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7"/>
                    <a:pt x="7" y="18"/>
                  </a:cubicBezTo>
                  <a:cubicBezTo>
                    <a:pt x="4" y="16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1" name="Freeform 55">
              <a:extLst>
                <a:ext uri="{FF2B5EF4-FFF2-40B4-BE49-F238E27FC236}">
                  <a16:creationId xmlns:a16="http://schemas.microsoft.com/office/drawing/2014/main" id="{BD5A8769-D9F3-4F6A-AB3A-8818CF546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850"/>
              <a:ext cx="84" cy="53"/>
            </a:xfrm>
            <a:custGeom>
              <a:avLst/>
              <a:gdLst>
                <a:gd name="T0" fmla="*/ 948 w 25"/>
                <a:gd name="T1" fmla="*/ 441 h 16"/>
                <a:gd name="T2" fmla="*/ 497 w 25"/>
                <a:gd name="T3" fmla="*/ 0 h 16"/>
                <a:gd name="T4" fmla="*/ 0 w 25"/>
                <a:gd name="T5" fmla="*/ 441 h 16"/>
                <a:gd name="T6" fmla="*/ 0 w 25"/>
                <a:gd name="T7" fmla="*/ 583 h 16"/>
                <a:gd name="T8" fmla="*/ 497 w 25"/>
                <a:gd name="T9" fmla="*/ 142 h 16"/>
                <a:gd name="T10" fmla="*/ 948 w 25"/>
                <a:gd name="T11" fmla="*/ 583 h 16"/>
                <a:gd name="T12" fmla="*/ 948 w 25"/>
                <a:gd name="T13" fmla="*/ 44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5" y="5"/>
                    <a:pt x="20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6" y="4"/>
                    <a:pt x="13" y="4"/>
                  </a:cubicBezTo>
                  <a:cubicBezTo>
                    <a:pt x="20" y="4"/>
                    <a:pt x="25" y="9"/>
                    <a:pt x="25" y="16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rgbClr val="71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2" name="Freeform 56">
              <a:extLst>
                <a:ext uri="{FF2B5EF4-FFF2-40B4-BE49-F238E27FC236}">
                  <a16:creationId xmlns:a16="http://schemas.microsoft.com/office/drawing/2014/main" id="{F5FB2DFF-E75A-4ADA-A362-B7CFCD4D6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3495"/>
              <a:ext cx="128" cy="54"/>
            </a:xfrm>
            <a:custGeom>
              <a:avLst/>
              <a:gdLst>
                <a:gd name="T0" fmla="*/ 0 w 38"/>
                <a:gd name="T1" fmla="*/ 0 h 16"/>
                <a:gd name="T2" fmla="*/ 0 w 38"/>
                <a:gd name="T3" fmla="*/ 273 h 16"/>
                <a:gd name="T4" fmla="*/ 728 w 38"/>
                <a:gd name="T5" fmla="*/ 614 h 16"/>
                <a:gd name="T6" fmla="*/ 1452 w 38"/>
                <a:gd name="T7" fmla="*/ 273 h 16"/>
                <a:gd name="T8" fmla="*/ 1452 w 38"/>
                <a:gd name="T9" fmla="*/ 0 h 16"/>
                <a:gd name="T10" fmla="*/ 0 w 38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6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12"/>
                    <a:pt x="9" y="16"/>
                    <a:pt x="19" y="16"/>
                  </a:cubicBezTo>
                  <a:cubicBezTo>
                    <a:pt x="30" y="16"/>
                    <a:pt x="38" y="12"/>
                    <a:pt x="38" y="7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3" name="Freeform 57">
              <a:extLst>
                <a:ext uri="{FF2B5EF4-FFF2-40B4-BE49-F238E27FC236}">
                  <a16:creationId xmlns:a16="http://schemas.microsoft.com/office/drawing/2014/main" id="{7E0FFCAA-1033-476F-A781-93B6859DE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495"/>
              <a:ext cx="128" cy="54"/>
            </a:xfrm>
            <a:custGeom>
              <a:avLst/>
              <a:gdLst>
                <a:gd name="T0" fmla="*/ 0 w 38"/>
                <a:gd name="T1" fmla="*/ 0 h 16"/>
                <a:gd name="T2" fmla="*/ 0 w 38"/>
                <a:gd name="T3" fmla="*/ 273 h 16"/>
                <a:gd name="T4" fmla="*/ 728 w 38"/>
                <a:gd name="T5" fmla="*/ 614 h 16"/>
                <a:gd name="T6" fmla="*/ 1452 w 38"/>
                <a:gd name="T7" fmla="*/ 273 h 16"/>
                <a:gd name="T8" fmla="*/ 1452 w 38"/>
                <a:gd name="T9" fmla="*/ 0 h 16"/>
                <a:gd name="T10" fmla="*/ 0 w 38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6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12"/>
                    <a:pt x="8" y="16"/>
                    <a:pt x="19" y="16"/>
                  </a:cubicBezTo>
                  <a:cubicBezTo>
                    <a:pt x="29" y="16"/>
                    <a:pt x="38" y="12"/>
                    <a:pt x="38" y="7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4" name="Rectangle 58">
              <a:extLst>
                <a:ext uri="{FF2B5EF4-FFF2-40B4-BE49-F238E27FC236}">
                  <a16:creationId xmlns:a16="http://schemas.microsoft.com/office/drawing/2014/main" id="{DCB4B0D4-A909-4CB1-BFE7-71AB4C0F7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" y="2055"/>
              <a:ext cx="1631" cy="1440"/>
            </a:xfrm>
            <a:prstGeom prst="rect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5" name="Freeform 59">
              <a:extLst>
                <a:ext uri="{FF2B5EF4-FFF2-40B4-BE49-F238E27FC236}">
                  <a16:creationId xmlns:a16="http://schemas.microsoft.com/office/drawing/2014/main" id="{AD48A69D-FFC3-4DA4-9097-85AF4B7E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240"/>
              <a:ext cx="1255" cy="1070"/>
            </a:xfrm>
            <a:custGeom>
              <a:avLst/>
              <a:gdLst>
                <a:gd name="T0" fmla="*/ 0 w 373"/>
                <a:gd name="T1" fmla="*/ 565 h 318"/>
                <a:gd name="T2" fmla="*/ 532 w 373"/>
                <a:gd name="T3" fmla="*/ 0 h 318"/>
                <a:gd name="T4" fmla="*/ 13674 w 373"/>
                <a:gd name="T5" fmla="*/ 0 h 318"/>
                <a:gd name="T6" fmla="*/ 14209 w 373"/>
                <a:gd name="T7" fmla="*/ 565 h 318"/>
                <a:gd name="T8" fmla="*/ 14209 w 373"/>
                <a:gd name="T9" fmla="*/ 11548 h 318"/>
                <a:gd name="T10" fmla="*/ 13674 w 373"/>
                <a:gd name="T11" fmla="*/ 12113 h 318"/>
                <a:gd name="T12" fmla="*/ 532 w 373"/>
                <a:gd name="T13" fmla="*/ 12113 h 318"/>
                <a:gd name="T14" fmla="*/ 0 w 373"/>
                <a:gd name="T15" fmla="*/ 11548 h 318"/>
                <a:gd name="T16" fmla="*/ 0 w 373"/>
                <a:gd name="T17" fmla="*/ 565 h 3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3" h="318">
                  <a:moveTo>
                    <a:pt x="0" y="15"/>
                  </a:moveTo>
                  <a:cubicBezTo>
                    <a:pt x="0" y="7"/>
                    <a:pt x="6" y="0"/>
                    <a:pt x="14" y="0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367" y="0"/>
                    <a:pt x="373" y="7"/>
                    <a:pt x="373" y="15"/>
                  </a:cubicBezTo>
                  <a:cubicBezTo>
                    <a:pt x="373" y="303"/>
                    <a:pt x="373" y="303"/>
                    <a:pt x="373" y="303"/>
                  </a:cubicBezTo>
                  <a:cubicBezTo>
                    <a:pt x="373" y="311"/>
                    <a:pt x="367" y="318"/>
                    <a:pt x="359" y="318"/>
                  </a:cubicBezTo>
                  <a:cubicBezTo>
                    <a:pt x="14" y="318"/>
                    <a:pt x="14" y="318"/>
                    <a:pt x="14" y="318"/>
                  </a:cubicBezTo>
                  <a:cubicBezTo>
                    <a:pt x="6" y="318"/>
                    <a:pt x="0" y="311"/>
                    <a:pt x="0" y="303"/>
                  </a:cubicBezTo>
                  <a:lnTo>
                    <a:pt x="0" y="15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6" name="Freeform 60">
              <a:extLst>
                <a:ext uri="{FF2B5EF4-FFF2-40B4-BE49-F238E27FC236}">
                  <a16:creationId xmlns:a16="http://schemas.microsoft.com/office/drawing/2014/main" id="{37BB171B-FB33-4D54-922B-F96F0231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792"/>
              <a:ext cx="1591" cy="236"/>
            </a:xfrm>
            <a:custGeom>
              <a:avLst/>
              <a:gdLst>
                <a:gd name="T0" fmla="*/ 0 w 473"/>
                <a:gd name="T1" fmla="*/ 455 h 70"/>
                <a:gd name="T2" fmla="*/ 417 w 473"/>
                <a:gd name="T3" fmla="*/ 0 h 70"/>
                <a:gd name="T4" fmla="*/ 17582 w 473"/>
                <a:gd name="T5" fmla="*/ 0 h 70"/>
                <a:gd name="T6" fmla="*/ 18002 w 473"/>
                <a:gd name="T7" fmla="*/ 455 h 70"/>
                <a:gd name="T8" fmla="*/ 18002 w 473"/>
                <a:gd name="T9" fmla="*/ 2229 h 70"/>
                <a:gd name="T10" fmla="*/ 17582 w 473"/>
                <a:gd name="T11" fmla="*/ 2684 h 70"/>
                <a:gd name="T12" fmla="*/ 417 w 473"/>
                <a:gd name="T13" fmla="*/ 2684 h 70"/>
                <a:gd name="T14" fmla="*/ 0 w 473"/>
                <a:gd name="T15" fmla="*/ 2229 h 70"/>
                <a:gd name="T16" fmla="*/ 0 w 473"/>
                <a:gd name="T17" fmla="*/ 455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3" h="70">
                  <a:moveTo>
                    <a:pt x="0" y="12"/>
                  </a:moveTo>
                  <a:cubicBezTo>
                    <a:pt x="0" y="6"/>
                    <a:pt x="5" y="0"/>
                    <a:pt x="11" y="0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68" y="0"/>
                    <a:pt x="473" y="6"/>
                    <a:pt x="473" y="12"/>
                  </a:cubicBezTo>
                  <a:cubicBezTo>
                    <a:pt x="473" y="58"/>
                    <a:pt x="473" y="58"/>
                    <a:pt x="473" y="58"/>
                  </a:cubicBezTo>
                  <a:cubicBezTo>
                    <a:pt x="473" y="65"/>
                    <a:pt x="468" y="70"/>
                    <a:pt x="462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5" y="70"/>
                    <a:pt x="0" y="65"/>
                    <a:pt x="0" y="58"/>
                  </a:cubicBezTo>
                  <a:lnTo>
                    <a:pt x="0" y="12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7" name="Freeform 61">
              <a:extLst>
                <a:ext uri="{FF2B5EF4-FFF2-40B4-BE49-F238E27FC236}">
                  <a16:creationId xmlns:a16="http://schemas.microsoft.com/office/drawing/2014/main" id="{63E43223-A7A8-4AB8-8CC4-7EBBA8F37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766"/>
              <a:ext cx="1631" cy="289"/>
            </a:xfrm>
            <a:custGeom>
              <a:avLst/>
              <a:gdLst>
                <a:gd name="T0" fmla="*/ 17991 w 485"/>
                <a:gd name="T1" fmla="*/ 0 h 86"/>
                <a:gd name="T2" fmla="*/ 454 w 485"/>
                <a:gd name="T3" fmla="*/ 0 h 86"/>
                <a:gd name="T4" fmla="*/ 0 w 485"/>
                <a:gd name="T5" fmla="*/ 531 h 86"/>
                <a:gd name="T6" fmla="*/ 0 w 485"/>
                <a:gd name="T7" fmla="*/ 3263 h 86"/>
                <a:gd name="T8" fmla="*/ 18445 w 485"/>
                <a:gd name="T9" fmla="*/ 3263 h 86"/>
                <a:gd name="T10" fmla="*/ 18445 w 485"/>
                <a:gd name="T11" fmla="*/ 531 h 86"/>
                <a:gd name="T12" fmla="*/ 17991 w 485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5" h="86">
                  <a:moveTo>
                    <a:pt x="47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85" y="86"/>
                    <a:pt x="485" y="86"/>
                    <a:pt x="485" y="86"/>
                  </a:cubicBezTo>
                  <a:cubicBezTo>
                    <a:pt x="485" y="14"/>
                    <a:pt x="485" y="14"/>
                    <a:pt x="485" y="14"/>
                  </a:cubicBezTo>
                  <a:cubicBezTo>
                    <a:pt x="485" y="6"/>
                    <a:pt x="480" y="0"/>
                    <a:pt x="473" y="0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8" name="Oval 62">
              <a:extLst>
                <a:ext uri="{FF2B5EF4-FFF2-40B4-BE49-F238E27FC236}">
                  <a16:creationId xmlns:a16="http://schemas.microsoft.com/office/drawing/2014/main" id="{8003F21F-0678-43B1-956A-6C67B37CA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1836"/>
              <a:ext cx="138" cy="135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9" name="Oval 63">
              <a:extLst>
                <a:ext uri="{FF2B5EF4-FFF2-40B4-BE49-F238E27FC236}">
                  <a16:creationId xmlns:a16="http://schemas.microsoft.com/office/drawing/2014/main" id="{70D1486F-058F-4FB4-BAC3-C6AF58FB9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1863"/>
              <a:ext cx="84" cy="84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0" name="Oval 64">
              <a:extLst>
                <a:ext uri="{FF2B5EF4-FFF2-40B4-BE49-F238E27FC236}">
                  <a16:creationId xmlns:a16="http://schemas.microsoft.com/office/drawing/2014/main" id="{90E60E4E-C5B7-4701-9F1B-8C4AC311E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1863"/>
              <a:ext cx="84" cy="84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1" name="Oval 65">
              <a:extLst>
                <a:ext uri="{FF2B5EF4-FFF2-40B4-BE49-F238E27FC236}">
                  <a16:creationId xmlns:a16="http://schemas.microsoft.com/office/drawing/2014/main" id="{411829FA-8208-4472-841C-2C7779DCE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1863"/>
              <a:ext cx="84" cy="84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2" name="Oval 66">
              <a:extLst>
                <a:ext uri="{FF2B5EF4-FFF2-40B4-BE49-F238E27FC236}">
                  <a16:creationId xmlns:a16="http://schemas.microsoft.com/office/drawing/2014/main" id="{8619878D-F43F-472B-BEFD-D45CDD71B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" y="2724"/>
              <a:ext cx="98" cy="98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3" name="Oval 67">
              <a:extLst>
                <a:ext uri="{FF2B5EF4-FFF2-40B4-BE49-F238E27FC236}">
                  <a16:creationId xmlns:a16="http://schemas.microsoft.com/office/drawing/2014/main" id="{9AE49034-A82A-4E60-81CF-7FC2CD691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833"/>
              <a:ext cx="47" cy="47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4" name="Oval 68">
              <a:extLst>
                <a:ext uri="{FF2B5EF4-FFF2-40B4-BE49-F238E27FC236}">
                  <a16:creationId xmlns:a16="http://schemas.microsoft.com/office/drawing/2014/main" id="{EEB03596-35B0-428D-9A5E-FBE74A004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934"/>
              <a:ext cx="47" cy="47"/>
            </a:xfrm>
            <a:prstGeom prst="ellipse">
              <a:avLst/>
            </a:prstGeom>
            <a:noFill/>
            <a:ln w="1111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5" name="Freeform 69">
              <a:extLst>
                <a:ext uri="{FF2B5EF4-FFF2-40B4-BE49-F238E27FC236}">
                  <a16:creationId xmlns:a16="http://schemas.microsoft.com/office/drawing/2014/main" id="{8FDC61F7-DBEA-4C4D-A6FA-FC93C6DB7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33"/>
              <a:ext cx="43" cy="44"/>
            </a:xfrm>
            <a:custGeom>
              <a:avLst/>
              <a:gdLst>
                <a:gd name="T0" fmla="*/ 470 w 13"/>
                <a:gd name="T1" fmla="*/ 423 h 13"/>
                <a:gd name="T2" fmla="*/ 394 w 13"/>
                <a:gd name="T3" fmla="*/ 504 h 13"/>
                <a:gd name="T4" fmla="*/ 76 w 13"/>
                <a:gd name="T5" fmla="*/ 504 h 13"/>
                <a:gd name="T6" fmla="*/ 0 w 13"/>
                <a:gd name="T7" fmla="*/ 423 h 13"/>
                <a:gd name="T8" fmla="*/ 0 w 13"/>
                <a:gd name="T9" fmla="*/ 81 h 13"/>
                <a:gd name="T10" fmla="*/ 76 w 13"/>
                <a:gd name="T11" fmla="*/ 0 h 13"/>
                <a:gd name="T12" fmla="*/ 394 w 13"/>
                <a:gd name="T13" fmla="*/ 0 h 13"/>
                <a:gd name="T14" fmla="*/ 470 w 13"/>
                <a:gd name="T15" fmla="*/ 81 h 13"/>
                <a:gd name="T16" fmla="*/ 470 w 13"/>
                <a:gd name="T17" fmla="*/ 42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" name="Freeform 70">
              <a:extLst>
                <a:ext uri="{FF2B5EF4-FFF2-40B4-BE49-F238E27FC236}">
                  <a16:creationId xmlns:a16="http://schemas.microsoft.com/office/drawing/2014/main" id="{986F0EB7-F4E4-4A04-9481-1F3DE9122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937"/>
              <a:ext cx="43" cy="47"/>
            </a:xfrm>
            <a:custGeom>
              <a:avLst/>
              <a:gdLst>
                <a:gd name="T0" fmla="*/ 470 w 13"/>
                <a:gd name="T1" fmla="*/ 416 h 14"/>
                <a:gd name="T2" fmla="*/ 394 w 13"/>
                <a:gd name="T3" fmla="*/ 530 h 14"/>
                <a:gd name="T4" fmla="*/ 76 w 13"/>
                <a:gd name="T5" fmla="*/ 530 h 14"/>
                <a:gd name="T6" fmla="*/ 0 w 13"/>
                <a:gd name="T7" fmla="*/ 416 h 14"/>
                <a:gd name="T8" fmla="*/ 0 w 13"/>
                <a:gd name="T9" fmla="*/ 114 h 14"/>
                <a:gd name="T10" fmla="*/ 76 w 13"/>
                <a:gd name="T11" fmla="*/ 0 h 14"/>
                <a:gd name="T12" fmla="*/ 394 w 13"/>
                <a:gd name="T13" fmla="*/ 0 h 14"/>
                <a:gd name="T14" fmla="*/ 470 w 13"/>
                <a:gd name="T15" fmla="*/ 114 h 14"/>
                <a:gd name="T16" fmla="*/ 470 w 13"/>
                <a:gd name="T17" fmla="*/ 41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">
                  <a:moveTo>
                    <a:pt x="13" y="11"/>
                  </a:moveTo>
                  <a:cubicBezTo>
                    <a:pt x="13" y="13"/>
                    <a:pt x="12" y="14"/>
                    <a:pt x="1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2"/>
                    <a:pt x="13" y="3"/>
                  </a:cubicBezTo>
                  <a:lnTo>
                    <a:pt x="13" y="11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" name="Freeform 71">
              <a:extLst>
                <a:ext uri="{FF2B5EF4-FFF2-40B4-BE49-F238E27FC236}">
                  <a16:creationId xmlns:a16="http://schemas.microsoft.com/office/drawing/2014/main" id="{039075B5-696D-4446-9A5A-9818E596F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7"/>
              <a:ext cx="43" cy="43"/>
            </a:xfrm>
            <a:custGeom>
              <a:avLst/>
              <a:gdLst>
                <a:gd name="T0" fmla="*/ 470 w 13"/>
                <a:gd name="T1" fmla="*/ 394 h 13"/>
                <a:gd name="T2" fmla="*/ 394 w 13"/>
                <a:gd name="T3" fmla="*/ 470 h 13"/>
                <a:gd name="T4" fmla="*/ 76 w 13"/>
                <a:gd name="T5" fmla="*/ 470 h 13"/>
                <a:gd name="T6" fmla="*/ 0 w 13"/>
                <a:gd name="T7" fmla="*/ 394 h 13"/>
                <a:gd name="T8" fmla="*/ 0 w 13"/>
                <a:gd name="T9" fmla="*/ 76 h 13"/>
                <a:gd name="T10" fmla="*/ 76 w 13"/>
                <a:gd name="T11" fmla="*/ 0 h 13"/>
                <a:gd name="T12" fmla="*/ 394 w 13"/>
                <a:gd name="T13" fmla="*/ 0 h 13"/>
                <a:gd name="T14" fmla="*/ 470 w 13"/>
                <a:gd name="T15" fmla="*/ 76 h 13"/>
                <a:gd name="T16" fmla="*/ 470 w 13"/>
                <a:gd name="T17" fmla="*/ 39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3" y="12"/>
                    <a:pt x="12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11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" name="Freeform 72">
              <a:extLst>
                <a:ext uri="{FF2B5EF4-FFF2-40B4-BE49-F238E27FC236}">
                  <a16:creationId xmlns:a16="http://schemas.microsoft.com/office/drawing/2014/main" id="{21CE1CC0-46C2-49C9-956F-08BE01ED3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392"/>
              <a:ext cx="1614" cy="397"/>
            </a:xfrm>
            <a:custGeom>
              <a:avLst/>
              <a:gdLst>
                <a:gd name="T0" fmla="*/ 0 w 480"/>
                <a:gd name="T1" fmla="*/ 4461 h 118"/>
                <a:gd name="T2" fmla="*/ 340 w 480"/>
                <a:gd name="T3" fmla="*/ 4222 h 118"/>
                <a:gd name="T4" fmla="*/ 17865 w 480"/>
                <a:gd name="T5" fmla="*/ 4222 h 118"/>
                <a:gd name="T6" fmla="*/ 18248 w 480"/>
                <a:gd name="T7" fmla="*/ 4495 h 118"/>
                <a:gd name="T8" fmla="*/ 18248 w 480"/>
                <a:gd name="T9" fmla="*/ 4495 h 118"/>
                <a:gd name="T10" fmla="*/ 16009 w 480"/>
                <a:gd name="T11" fmla="*/ 225 h 118"/>
                <a:gd name="T12" fmla="*/ 16009 w 480"/>
                <a:gd name="T13" fmla="*/ 225 h 118"/>
                <a:gd name="T14" fmla="*/ 15659 w 480"/>
                <a:gd name="T15" fmla="*/ 0 h 118"/>
                <a:gd name="T16" fmla="*/ 11860 w 480"/>
                <a:gd name="T17" fmla="*/ 0 h 118"/>
                <a:gd name="T18" fmla="*/ 6355 w 480"/>
                <a:gd name="T19" fmla="*/ 0 h 118"/>
                <a:gd name="T20" fmla="*/ 2545 w 480"/>
                <a:gd name="T21" fmla="*/ 0 h 118"/>
                <a:gd name="T22" fmla="*/ 2206 w 480"/>
                <a:gd name="T23" fmla="*/ 225 h 118"/>
                <a:gd name="T24" fmla="*/ 2206 w 480"/>
                <a:gd name="T25" fmla="*/ 225 h 118"/>
                <a:gd name="T26" fmla="*/ 0 w 480"/>
                <a:gd name="T27" fmla="*/ 4461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0" h="118">
                  <a:moveTo>
                    <a:pt x="0" y="117"/>
                  </a:moveTo>
                  <a:cubicBezTo>
                    <a:pt x="2" y="113"/>
                    <a:pt x="5" y="111"/>
                    <a:pt x="9" y="111"/>
                  </a:cubicBezTo>
                  <a:cubicBezTo>
                    <a:pt x="470" y="111"/>
                    <a:pt x="470" y="111"/>
                    <a:pt x="470" y="111"/>
                  </a:cubicBezTo>
                  <a:cubicBezTo>
                    <a:pt x="474" y="111"/>
                    <a:pt x="478" y="114"/>
                    <a:pt x="480" y="118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21" y="6"/>
                    <a:pt x="421" y="6"/>
                    <a:pt x="421" y="6"/>
                  </a:cubicBezTo>
                  <a:cubicBezTo>
                    <a:pt x="421" y="6"/>
                    <a:pt x="421" y="6"/>
                    <a:pt x="421" y="6"/>
                  </a:cubicBezTo>
                  <a:cubicBezTo>
                    <a:pt x="419" y="2"/>
                    <a:pt x="416" y="0"/>
                    <a:pt x="4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3" y="0"/>
                    <a:pt x="59" y="2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lnTo>
                    <a:pt x="0" y="117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7" name="Group 73">
            <a:extLst>
              <a:ext uri="{FF2B5EF4-FFF2-40B4-BE49-F238E27FC236}">
                <a16:creationId xmlns:a16="http://schemas.microsoft.com/office/drawing/2014/main" id="{C3BAB66F-E397-4A1B-A423-A2805936B833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2071688"/>
            <a:ext cx="2622550" cy="3465512"/>
            <a:chOff x="3552" y="1586"/>
            <a:chExt cx="1375" cy="1817"/>
          </a:xfrm>
        </p:grpSpPr>
        <p:sp>
          <p:nvSpPr>
            <p:cNvPr id="16388" name="Freeform 74">
              <a:extLst>
                <a:ext uri="{FF2B5EF4-FFF2-40B4-BE49-F238E27FC236}">
                  <a16:creationId xmlns:a16="http://schemas.microsoft.com/office/drawing/2014/main" id="{7C2AA66D-526E-4DF6-82A4-EAADFAD30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8" y="1586"/>
              <a:ext cx="968" cy="975"/>
            </a:xfrm>
            <a:custGeom>
              <a:avLst/>
              <a:gdLst>
                <a:gd name="T0" fmla="*/ 5209 w 409"/>
                <a:gd name="T1" fmla="*/ 0 h 412"/>
                <a:gd name="T2" fmla="*/ 225 w 409"/>
                <a:gd name="T3" fmla="*/ 0 h 412"/>
                <a:gd name="T4" fmla="*/ 0 w 409"/>
                <a:gd name="T5" fmla="*/ 213 h 412"/>
                <a:gd name="T6" fmla="*/ 0 w 409"/>
                <a:gd name="T7" fmla="*/ 5450 h 412"/>
                <a:gd name="T8" fmla="*/ 5382 w 409"/>
                <a:gd name="T9" fmla="*/ 5450 h 412"/>
                <a:gd name="T10" fmla="*/ 5422 w 409"/>
                <a:gd name="T11" fmla="*/ 5460 h 412"/>
                <a:gd name="T12" fmla="*/ 5422 w 409"/>
                <a:gd name="T13" fmla="*/ 213 h 412"/>
                <a:gd name="T14" fmla="*/ 5209 w 409"/>
                <a:gd name="T15" fmla="*/ 0 h 412"/>
                <a:gd name="T16" fmla="*/ 2717 w 409"/>
                <a:gd name="T17" fmla="*/ 3036 h 412"/>
                <a:gd name="T18" fmla="*/ 2480 w 409"/>
                <a:gd name="T19" fmla="*/ 2811 h 412"/>
                <a:gd name="T20" fmla="*/ 2717 w 409"/>
                <a:gd name="T21" fmla="*/ 2582 h 412"/>
                <a:gd name="T22" fmla="*/ 2942 w 409"/>
                <a:gd name="T23" fmla="*/ 2811 h 412"/>
                <a:gd name="T24" fmla="*/ 2717 w 409"/>
                <a:gd name="T25" fmla="*/ 3036 h 4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9" h="412">
                  <a:moveTo>
                    <a:pt x="393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406" y="411"/>
                    <a:pt x="406" y="411"/>
                    <a:pt x="406" y="411"/>
                  </a:cubicBezTo>
                  <a:cubicBezTo>
                    <a:pt x="407" y="411"/>
                    <a:pt x="408" y="412"/>
                    <a:pt x="409" y="412"/>
                  </a:cubicBezTo>
                  <a:cubicBezTo>
                    <a:pt x="409" y="16"/>
                    <a:pt x="409" y="16"/>
                    <a:pt x="409" y="16"/>
                  </a:cubicBezTo>
                  <a:cubicBezTo>
                    <a:pt x="409" y="7"/>
                    <a:pt x="402" y="0"/>
                    <a:pt x="393" y="0"/>
                  </a:cubicBezTo>
                  <a:close/>
                  <a:moveTo>
                    <a:pt x="205" y="229"/>
                  </a:moveTo>
                  <a:cubicBezTo>
                    <a:pt x="195" y="229"/>
                    <a:pt x="187" y="222"/>
                    <a:pt x="187" y="212"/>
                  </a:cubicBezTo>
                  <a:cubicBezTo>
                    <a:pt x="187" y="202"/>
                    <a:pt x="195" y="195"/>
                    <a:pt x="205" y="195"/>
                  </a:cubicBezTo>
                  <a:cubicBezTo>
                    <a:pt x="214" y="195"/>
                    <a:pt x="222" y="202"/>
                    <a:pt x="222" y="212"/>
                  </a:cubicBezTo>
                  <a:cubicBezTo>
                    <a:pt x="222" y="222"/>
                    <a:pt x="214" y="229"/>
                    <a:pt x="205" y="229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9" name="Freeform 75">
              <a:extLst>
                <a:ext uri="{FF2B5EF4-FFF2-40B4-BE49-F238E27FC236}">
                  <a16:creationId xmlns:a16="http://schemas.microsoft.com/office/drawing/2014/main" id="{4A5974D0-6245-4F87-AB91-7EA57ABC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2559"/>
              <a:ext cx="1361" cy="329"/>
            </a:xfrm>
            <a:custGeom>
              <a:avLst/>
              <a:gdLst>
                <a:gd name="T0" fmla="*/ 2677 w 575"/>
                <a:gd name="T1" fmla="*/ 0 h 139"/>
                <a:gd name="T2" fmla="*/ 1115 w 575"/>
                <a:gd name="T3" fmla="*/ 0 h 139"/>
                <a:gd name="T4" fmla="*/ 968 w 575"/>
                <a:gd name="T5" fmla="*/ 95 h 139"/>
                <a:gd name="T6" fmla="*/ 968 w 575"/>
                <a:gd name="T7" fmla="*/ 95 h 139"/>
                <a:gd name="T8" fmla="*/ 0 w 575"/>
                <a:gd name="T9" fmla="*/ 1832 h 139"/>
                <a:gd name="T10" fmla="*/ 201 w 575"/>
                <a:gd name="T11" fmla="*/ 1737 h 139"/>
                <a:gd name="T12" fmla="*/ 7439 w 575"/>
                <a:gd name="T13" fmla="*/ 1737 h 139"/>
                <a:gd name="T14" fmla="*/ 7624 w 575"/>
                <a:gd name="T15" fmla="*/ 1844 h 139"/>
                <a:gd name="T16" fmla="*/ 7624 w 575"/>
                <a:gd name="T17" fmla="*/ 1844 h 139"/>
                <a:gd name="T18" fmla="*/ 6656 w 575"/>
                <a:gd name="T19" fmla="*/ 95 h 139"/>
                <a:gd name="T20" fmla="*/ 6656 w 575"/>
                <a:gd name="T21" fmla="*/ 95 h 139"/>
                <a:gd name="T22" fmla="*/ 6509 w 575"/>
                <a:gd name="T23" fmla="*/ 0 h 139"/>
                <a:gd name="T24" fmla="*/ 4947 w 575"/>
                <a:gd name="T25" fmla="*/ 0 h 139"/>
                <a:gd name="T26" fmla="*/ 2677 w 575"/>
                <a:gd name="T27" fmla="*/ 0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5" h="139">
                  <a:moveTo>
                    <a:pt x="20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79" y="0"/>
                    <a:pt x="75" y="3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3" y="134"/>
                    <a:pt x="9" y="131"/>
                    <a:pt x="15" y="131"/>
                  </a:cubicBezTo>
                  <a:cubicBezTo>
                    <a:pt x="561" y="131"/>
                    <a:pt x="561" y="131"/>
                    <a:pt x="561" y="131"/>
                  </a:cubicBezTo>
                  <a:cubicBezTo>
                    <a:pt x="567" y="131"/>
                    <a:pt x="572" y="134"/>
                    <a:pt x="575" y="139"/>
                  </a:cubicBezTo>
                  <a:cubicBezTo>
                    <a:pt x="575" y="139"/>
                    <a:pt x="575" y="139"/>
                    <a:pt x="575" y="139"/>
                  </a:cubicBezTo>
                  <a:cubicBezTo>
                    <a:pt x="502" y="7"/>
                    <a:pt x="502" y="7"/>
                    <a:pt x="502" y="7"/>
                  </a:cubicBezTo>
                  <a:cubicBezTo>
                    <a:pt x="502" y="7"/>
                    <a:pt x="502" y="7"/>
                    <a:pt x="502" y="7"/>
                  </a:cubicBezTo>
                  <a:cubicBezTo>
                    <a:pt x="500" y="3"/>
                    <a:pt x="496" y="0"/>
                    <a:pt x="491" y="0"/>
                  </a:cubicBezTo>
                  <a:cubicBezTo>
                    <a:pt x="373" y="0"/>
                    <a:pt x="373" y="0"/>
                    <a:pt x="373" y="0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F1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0" name="Oval 76">
              <a:extLst>
                <a:ext uri="{FF2B5EF4-FFF2-40B4-BE49-F238E27FC236}">
                  <a16:creationId xmlns:a16="http://schemas.microsoft.com/office/drawing/2014/main" id="{612F3908-DAD0-4ED7-BF58-8AE00942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545"/>
              <a:ext cx="774" cy="243"/>
            </a:xfrm>
            <a:prstGeom prst="ellipse">
              <a:avLst/>
            </a:pr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391" name="Freeform 77">
              <a:extLst>
                <a:ext uri="{FF2B5EF4-FFF2-40B4-BE49-F238E27FC236}">
                  <a16:creationId xmlns:a16="http://schemas.microsoft.com/office/drawing/2014/main" id="{B0D67F4C-5A0E-4649-9373-143A5A149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545"/>
              <a:ext cx="642" cy="220"/>
            </a:xfrm>
            <a:custGeom>
              <a:avLst/>
              <a:gdLst>
                <a:gd name="T0" fmla="*/ 173 w 271"/>
                <a:gd name="T1" fmla="*/ 729 h 93"/>
                <a:gd name="T2" fmla="*/ 2341 w 271"/>
                <a:gd name="T3" fmla="*/ 40 h 93"/>
                <a:gd name="T4" fmla="*/ 3603 w 271"/>
                <a:gd name="T5" fmla="*/ 173 h 93"/>
                <a:gd name="T6" fmla="*/ 2184 w 271"/>
                <a:gd name="T7" fmla="*/ 0 h 93"/>
                <a:gd name="T8" fmla="*/ 0 w 271"/>
                <a:gd name="T9" fmla="*/ 688 h 93"/>
                <a:gd name="T10" fmla="*/ 914 w 271"/>
                <a:gd name="T11" fmla="*/ 1230 h 93"/>
                <a:gd name="T12" fmla="*/ 173 w 271"/>
                <a:gd name="T13" fmla="*/ 729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1" h="93">
                  <a:moveTo>
                    <a:pt x="13" y="55"/>
                  </a:moveTo>
                  <a:cubicBezTo>
                    <a:pt x="13" y="26"/>
                    <a:pt x="86" y="3"/>
                    <a:pt x="176" y="3"/>
                  </a:cubicBezTo>
                  <a:cubicBezTo>
                    <a:pt x="212" y="3"/>
                    <a:pt x="245" y="7"/>
                    <a:pt x="271" y="13"/>
                  </a:cubicBezTo>
                  <a:cubicBezTo>
                    <a:pt x="243" y="5"/>
                    <a:pt x="205" y="0"/>
                    <a:pt x="164" y="0"/>
                  </a:cubicBezTo>
                  <a:cubicBezTo>
                    <a:pt x="73" y="0"/>
                    <a:pt x="0" y="23"/>
                    <a:pt x="0" y="52"/>
                  </a:cubicBezTo>
                  <a:cubicBezTo>
                    <a:pt x="0" y="69"/>
                    <a:pt x="27" y="84"/>
                    <a:pt x="69" y="93"/>
                  </a:cubicBezTo>
                  <a:cubicBezTo>
                    <a:pt x="34" y="84"/>
                    <a:pt x="13" y="70"/>
                    <a:pt x="13" y="55"/>
                  </a:cubicBezTo>
                  <a:close/>
                </a:path>
              </a:pathLst>
            </a:custGeom>
            <a:solidFill>
              <a:srgbClr val="1C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2" name="Freeform 78">
              <a:extLst>
                <a:ext uri="{FF2B5EF4-FFF2-40B4-BE49-F238E27FC236}">
                  <a16:creationId xmlns:a16="http://schemas.microsoft.com/office/drawing/2014/main" id="{3EE6C7EB-57D2-4766-8B68-91CF1B504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608"/>
              <a:ext cx="469" cy="180"/>
            </a:xfrm>
            <a:custGeom>
              <a:avLst/>
              <a:gdLst>
                <a:gd name="T0" fmla="*/ 1312 w 198"/>
                <a:gd name="T1" fmla="*/ 0 h 76"/>
                <a:gd name="T2" fmla="*/ 0 w 198"/>
                <a:gd name="T3" fmla="*/ 689 h 76"/>
                <a:gd name="T4" fmla="*/ 50 w 198"/>
                <a:gd name="T5" fmla="*/ 893 h 76"/>
                <a:gd name="T6" fmla="*/ 1312 w 198"/>
                <a:gd name="T7" fmla="*/ 1009 h 76"/>
                <a:gd name="T8" fmla="*/ 2582 w 198"/>
                <a:gd name="T9" fmla="*/ 893 h 76"/>
                <a:gd name="T10" fmla="*/ 2632 w 198"/>
                <a:gd name="T11" fmla="*/ 689 h 76"/>
                <a:gd name="T12" fmla="*/ 1312 w 198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" h="76">
                  <a:moveTo>
                    <a:pt x="99" y="0"/>
                  </a:moveTo>
                  <a:cubicBezTo>
                    <a:pt x="44" y="0"/>
                    <a:pt x="0" y="23"/>
                    <a:pt x="0" y="52"/>
                  </a:cubicBezTo>
                  <a:cubicBezTo>
                    <a:pt x="0" y="57"/>
                    <a:pt x="1" y="62"/>
                    <a:pt x="4" y="67"/>
                  </a:cubicBezTo>
                  <a:cubicBezTo>
                    <a:pt x="31" y="73"/>
                    <a:pt x="63" y="76"/>
                    <a:pt x="99" y="76"/>
                  </a:cubicBezTo>
                  <a:cubicBezTo>
                    <a:pt x="134" y="76"/>
                    <a:pt x="167" y="73"/>
                    <a:pt x="194" y="67"/>
                  </a:cubicBezTo>
                  <a:cubicBezTo>
                    <a:pt x="196" y="62"/>
                    <a:pt x="198" y="57"/>
                    <a:pt x="198" y="52"/>
                  </a:cubicBezTo>
                  <a:cubicBezTo>
                    <a:pt x="198" y="23"/>
                    <a:pt x="153" y="0"/>
                    <a:pt x="99" y="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3" name="Freeform 79">
              <a:extLst>
                <a:ext uri="{FF2B5EF4-FFF2-40B4-BE49-F238E27FC236}">
                  <a16:creationId xmlns:a16="http://schemas.microsoft.com/office/drawing/2014/main" id="{B816F58F-F46C-4EE6-B005-D967CD8E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869"/>
              <a:ext cx="1375" cy="487"/>
            </a:xfrm>
            <a:custGeom>
              <a:avLst/>
              <a:gdLst>
                <a:gd name="T0" fmla="*/ 7701 w 581"/>
                <a:gd name="T1" fmla="*/ 225 h 206"/>
                <a:gd name="T2" fmla="*/ 7476 w 581"/>
                <a:gd name="T3" fmla="*/ 0 h 206"/>
                <a:gd name="T4" fmla="*/ 241 w 581"/>
                <a:gd name="T5" fmla="*/ 0 h 206"/>
                <a:gd name="T6" fmla="*/ 0 w 581"/>
                <a:gd name="T7" fmla="*/ 225 h 206"/>
                <a:gd name="T8" fmla="*/ 0 w 581"/>
                <a:gd name="T9" fmla="*/ 2482 h 206"/>
                <a:gd name="T10" fmla="*/ 241 w 581"/>
                <a:gd name="T11" fmla="*/ 2721 h 206"/>
                <a:gd name="T12" fmla="*/ 7476 w 581"/>
                <a:gd name="T13" fmla="*/ 2721 h 206"/>
                <a:gd name="T14" fmla="*/ 7701 w 581"/>
                <a:gd name="T15" fmla="*/ 2482 h 206"/>
                <a:gd name="T16" fmla="*/ 7701 w 581"/>
                <a:gd name="T17" fmla="*/ 225 h 2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1" h="206">
                  <a:moveTo>
                    <a:pt x="581" y="17"/>
                  </a:moveTo>
                  <a:cubicBezTo>
                    <a:pt x="581" y="8"/>
                    <a:pt x="573" y="0"/>
                    <a:pt x="56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98"/>
                    <a:pt x="8" y="206"/>
                    <a:pt x="18" y="206"/>
                  </a:cubicBezTo>
                  <a:cubicBezTo>
                    <a:pt x="564" y="206"/>
                    <a:pt x="564" y="206"/>
                    <a:pt x="564" y="206"/>
                  </a:cubicBezTo>
                  <a:cubicBezTo>
                    <a:pt x="573" y="206"/>
                    <a:pt x="581" y="198"/>
                    <a:pt x="581" y="188"/>
                  </a:cubicBezTo>
                  <a:lnTo>
                    <a:pt x="581" y="17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4" name="Freeform 80">
              <a:extLst>
                <a:ext uri="{FF2B5EF4-FFF2-40B4-BE49-F238E27FC236}">
                  <a16:creationId xmlns:a16="http://schemas.microsoft.com/office/drawing/2014/main" id="{AA1BA644-B1A8-4978-B5F5-FB7C45F61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890"/>
              <a:ext cx="1332" cy="442"/>
            </a:xfrm>
            <a:custGeom>
              <a:avLst/>
              <a:gdLst>
                <a:gd name="T0" fmla="*/ 0 w 563"/>
                <a:gd name="T1" fmla="*/ 2364 h 187"/>
                <a:gd name="T2" fmla="*/ 0 w 563"/>
                <a:gd name="T3" fmla="*/ 106 h 187"/>
                <a:gd name="T4" fmla="*/ 118 w 563"/>
                <a:gd name="T5" fmla="*/ 0 h 187"/>
                <a:gd name="T6" fmla="*/ 7348 w 563"/>
                <a:gd name="T7" fmla="*/ 0 h 187"/>
                <a:gd name="T8" fmla="*/ 7455 w 563"/>
                <a:gd name="T9" fmla="*/ 106 h 187"/>
                <a:gd name="T10" fmla="*/ 7455 w 563"/>
                <a:gd name="T11" fmla="*/ 2364 h 187"/>
                <a:gd name="T12" fmla="*/ 7348 w 563"/>
                <a:gd name="T13" fmla="*/ 2470 h 187"/>
                <a:gd name="T14" fmla="*/ 118 w 563"/>
                <a:gd name="T15" fmla="*/ 2470 h 187"/>
                <a:gd name="T16" fmla="*/ 0 w 563"/>
                <a:gd name="T17" fmla="*/ 2364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3" h="187">
                  <a:moveTo>
                    <a:pt x="0" y="17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555" y="0"/>
                    <a:pt x="555" y="0"/>
                    <a:pt x="555" y="0"/>
                  </a:cubicBezTo>
                  <a:cubicBezTo>
                    <a:pt x="559" y="0"/>
                    <a:pt x="563" y="4"/>
                    <a:pt x="563" y="8"/>
                  </a:cubicBezTo>
                  <a:cubicBezTo>
                    <a:pt x="563" y="179"/>
                    <a:pt x="563" y="179"/>
                    <a:pt x="563" y="179"/>
                  </a:cubicBezTo>
                  <a:cubicBezTo>
                    <a:pt x="563" y="184"/>
                    <a:pt x="559" y="187"/>
                    <a:pt x="555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4" y="187"/>
                    <a:pt x="0" y="184"/>
                    <a:pt x="0" y="179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5" name="Freeform 81">
              <a:extLst>
                <a:ext uri="{FF2B5EF4-FFF2-40B4-BE49-F238E27FC236}">
                  <a16:creationId xmlns:a16="http://schemas.microsoft.com/office/drawing/2014/main" id="{8DD1A873-3B40-4592-BB2E-94A88103B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80"/>
              <a:ext cx="1020" cy="288"/>
            </a:xfrm>
            <a:custGeom>
              <a:avLst/>
              <a:gdLst>
                <a:gd name="T0" fmla="*/ 0 w 431"/>
                <a:gd name="T1" fmla="*/ 1499 h 122"/>
                <a:gd name="T2" fmla="*/ 0 w 431"/>
                <a:gd name="T3" fmla="*/ 118 h 122"/>
                <a:gd name="T4" fmla="*/ 106 w 431"/>
                <a:gd name="T5" fmla="*/ 0 h 122"/>
                <a:gd name="T6" fmla="*/ 5606 w 431"/>
                <a:gd name="T7" fmla="*/ 0 h 122"/>
                <a:gd name="T8" fmla="*/ 5713 w 431"/>
                <a:gd name="T9" fmla="*/ 118 h 122"/>
                <a:gd name="T10" fmla="*/ 5713 w 431"/>
                <a:gd name="T11" fmla="*/ 1499 h 122"/>
                <a:gd name="T12" fmla="*/ 5606 w 431"/>
                <a:gd name="T13" fmla="*/ 1605 h 122"/>
                <a:gd name="T14" fmla="*/ 106 w 431"/>
                <a:gd name="T15" fmla="*/ 1605 h 122"/>
                <a:gd name="T16" fmla="*/ 0 w 431"/>
                <a:gd name="T17" fmla="*/ 1499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1" h="122">
                  <a:moveTo>
                    <a:pt x="0" y="114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8" y="0"/>
                    <a:pt x="431" y="4"/>
                    <a:pt x="431" y="9"/>
                  </a:cubicBezTo>
                  <a:cubicBezTo>
                    <a:pt x="431" y="114"/>
                    <a:pt x="431" y="114"/>
                    <a:pt x="431" y="114"/>
                  </a:cubicBezTo>
                  <a:cubicBezTo>
                    <a:pt x="431" y="119"/>
                    <a:pt x="428" y="122"/>
                    <a:pt x="423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4" y="122"/>
                    <a:pt x="0" y="119"/>
                    <a:pt x="0" y="114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6" name="Freeform 82">
              <a:extLst>
                <a:ext uri="{FF2B5EF4-FFF2-40B4-BE49-F238E27FC236}">
                  <a16:creationId xmlns:a16="http://schemas.microsoft.com/office/drawing/2014/main" id="{6BEDC986-B8A0-482E-A9B6-E780E0CB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025"/>
              <a:ext cx="445" cy="64"/>
            </a:xfrm>
            <a:custGeom>
              <a:avLst/>
              <a:gdLst>
                <a:gd name="T0" fmla="*/ 40 w 188"/>
                <a:gd name="T1" fmla="*/ 0 h 27"/>
                <a:gd name="T2" fmla="*/ 2455 w 188"/>
                <a:gd name="T3" fmla="*/ 0 h 27"/>
                <a:gd name="T4" fmla="*/ 2492 w 188"/>
                <a:gd name="T5" fmla="*/ 40 h 27"/>
                <a:gd name="T6" fmla="*/ 2492 w 188"/>
                <a:gd name="T7" fmla="*/ 320 h 27"/>
                <a:gd name="T8" fmla="*/ 2455 w 188"/>
                <a:gd name="T9" fmla="*/ 360 h 27"/>
                <a:gd name="T10" fmla="*/ 40 w 188"/>
                <a:gd name="T11" fmla="*/ 360 h 27"/>
                <a:gd name="T12" fmla="*/ 0 w 188"/>
                <a:gd name="T13" fmla="*/ 320 h 27"/>
                <a:gd name="T14" fmla="*/ 0 w 188"/>
                <a:gd name="T15" fmla="*/ 40 h 27"/>
                <a:gd name="T16" fmla="*/ 40 w 18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7">
                  <a:moveTo>
                    <a:pt x="3" y="0"/>
                  </a:moveTo>
                  <a:cubicBezTo>
                    <a:pt x="185" y="0"/>
                    <a:pt x="185" y="0"/>
                    <a:pt x="185" y="0"/>
                  </a:cubicBezTo>
                  <a:cubicBezTo>
                    <a:pt x="186" y="0"/>
                    <a:pt x="188" y="1"/>
                    <a:pt x="188" y="3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25"/>
                    <a:pt x="186" y="27"/>
                    <a:pt x="185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7"/>
                    <a:pt x="0" y="25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7" name="Freeform 83">
              <a:extLst>
                <a:ext uri="{FF2B5EF4-FFF2-40B4-BE49-F238E27FC236}">
                  <a16:creationId xmlns:a16="http://schemas.microsoft.com/office/drawing/2014/main" id="{1F6803AF-A9F5-4687-B901-73BC54A55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668"/>
              <a:ext cx="774" cy="149"/>
            </a:xfrm>
            <a:custGeom>
              <a:avLst/>
              <a:gdLst>
                <a:gd name="T0" fmla="*/ 0 w 327"/>
                <a:gd name="T1" fmla="*/ 0 h 63"/>
                <a:gd name="T2" fmla="*/ 2173 w 327"/>
                <a:gd name="T3" fmla="*/ 676 h 63"/>
                <a:gd name="T4" fmla="*/ 4336 w 327"/>
                <a:gd name="T5" fmla="*/ 0 h 63"/>
                <a:gd name="T6" fmla="*/ 4336 w 327"/>
                <a:gd name="T7" fmla="*/ 156 h 63"/>
                <a:gd name="T8" fmla="*/ 2173 w 327"/>
                <a:gd name="T9" fmla="*/ 833 h 63"/>
                <a:gd name="T10" fmla="*/ 0 w 327"/>
                <a:gd name="T11" fmla="*/ 156 h 63"/>
                <a:gd name="T12" fmla="*/ 0 w 3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63">
                  <a:moveTo>
                    <a:pt x="0" y="0"/>
                  </a:moveTo>
                  <a:cubicBezTo>
                    <a:pt x="0" y="28"/>
                    <a:pt x="73" y="51"/>
                    <a:pt x="164" y="51"/>
                  </a:cubicBezTo>
                  <a:cubicBezTo>
                    <a:pt x="254" y="51"/>
                    <a:pt x="327" y="28"/>
                    <a:pt x="327" y="0"/>
                  </a:cubicBezTo>
                  <a:cubicBezTo>
                    <a:pt x="327" y="12"/>
                    <a:pt x="327" y="12"/>
                    <a:pt x="327" y="12"/>
                  </a:cubicBezTo>
                  <a:cubicBezTo>
                    <a:pt x="327" y="40"/>
                    <a:pt x="254" y="63"/>
                    <a:pt x="164" y="63"/>
                  </a:cubicBezTo>
                  <a:cubicBezTo>
                    <a:pt x="73" y="63"/>
                    <a:pt x="0" y="40"/>
                    <a:pt x="0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8" name="Freeform 84">
              <a:extLst>
                <a:ext uri="{FF2B5EF4-FFF2-40B4-BE49-F238E27FC236}">
                  <a16:creationId xmlns:a16="http://schemas.microsoft.com/office/drawing/2014/main" id="{621F7C20-1BC9-4A9B-B733-10F2D9477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608"/>
              <a:ext cx="469" cy="180"/>
            </a:xfrm>
            <a:custGeom>
              <a:avLst/>
              <a:gdLst>
                <a:gd name="T0" fmla="*/ 1312 w 198"/>
                <a:gd name="T1" fmla="*/ 0 h 76"/>
                <a:gd name="T2" fmla="*/ 0 w 198"/>
                <a:gd name="T3" fmla="*/ 689 h 76"/>
                <a:gd name="T4" fmla="*/ 50 w 198"/>
                <a:gd name="T5" fmla="*/ 893 h 76"/>
                <a:gd name="T6" fmla="*/ 1312 w 198"/>
                <a:gd name="T7" fmla="*/ 1009 h 76"/>
                <a:gd name="T8" fmla="*/ 2582 w 198"/>
                <a:gd name="T9" fmla="*/ 893 h 76"/>
                <a:gd name="T10" fmla="*/ 2632 w 198"/>
                <a:gd name="T11" fmla="*/ 689 h 76"/>
                <a:gd name="T12" fmla="*/ 1312 w 198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" h="76">
                  <a:moveTo>
                    <a:pt x="99" y="0"/>
                  </a:moveTo>
                  <a:cubicBezTo>
                    <a:pt x="44" y="0"/>
                    <a:pt x="0" y="23"/>
                    <a:pt x="0" y="52"/>
                  </a:cubicBezTo>
                  <a:cubicBezTo>
                    <a:pt x="0" y="57"/>
                    <a:pt x="1" y="62"/>
                    <a:pt x="4" y="67"/>
                  </a:cubicBezTo>
                  <a:cubicBezTo>
                    <a:pt x="31" y="73"/>
                    <a:pt x="63" y="76"/>
                    <a:pt x="99" y="76"/>
                  </a:cubicBezTo>
                  <a:cubicBezTo>
                    <a:pt x="134" y="76"/>
                    <a:pt x="167" y="73"/>
                    <a:pt x="194" y="67"/>
                  </a:cubicBezTo>
                  <a:cubicBezTo>
                    <a:pt x="196" y="62"/>
                    <a:pt x="198" y="57"/>
                    <a:pt x="198" y="52"/>
                  </a:cubicBezTo>
                  <a:cubicBezTo>
                    <a:pt x="198" y="23"/>
                    <a:pt x="153" y="0"/>
                    <a:pt x="99" y="0"/>
                  </a:cubicBezTo>
                  <a:close/>
                </a:path>
              </a:pathLst>
            </a:custGeom>
            <a:solidFill>
              <a:srgbClr val="1B1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9" name="Freeform 85">
              <a:extLst>
                <a:ext uri="{FF2B5EF4-FFF2-40B4-BE49-F238E27FC236}">
                  <a16:creationId xmlns:a16="http://schemas.microsoft.com/office/drawing/2014/main" id="{A9EE1E72-49CE-4E34-9B27-72483D3D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674"/>
              <a:ext cx="788" cy="405"/>
            </a:xfrm>
            <a:custGeom>
              <a:avLst/>
              <a:gdLst>
                <a:gd name="T0" fmla="*/ 2213 w 333"/>
                <a:gd name="T1" fmla="*/ 118 h 171"/>
                <a:gd name="T2" fmla="*/ 4413 w 333"/>
                <a:gd name="T3" fmla="*/ 2271 h 171"/>
                <a:gd name="T4" fmla="*/ 4413 w 333"/>
                <a:gd name="T5" fmla="*/ 2205 h 171"/>
                <a:gd name="T6" fmla="*/ 2213 w 333"/>
                <a:gd name="T7" fmla="*/ 0 h 171"/>
                <a:gd name="T8" fmla="*/ 0 w 333"/>
                <a:gd name="T9" fmla="*/ 2205 h 171"/>
                <a:gd name="T10" fmla="*/ 12 w 333"/>
                <a:gd name="T11" fmla="*/ 2271 h 171"/>
                <a:gd name="T12" fmla="*/ 2213 w 333"/>
                <a:gd name="T13" fmla="*/ 118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171">
                  <a:moveTo>
                    <a:pt x="167" y="9"/>
                  </a:moveTo>
                  <a:cubicBezTo>
                    <a:pt x="257" y="9"/>
                    <a:pt x="331" y="81"/>
                    <a:pt x="333" y="171"/>
                  </a:cubicBezTo>
                  <a:cubicBezTo>
                    <a:pt x="333" y="169"/>
                    <a:pt x="333" y="168"/>
                    <a:pt x="333" y="166"/>
                  </a:cubicBezTo>
                  <a:cubicBezTo>
                    <a:pt x="333" y="75"/>
                    <a:pt x="258" y="0"/>
                    <a:pt x="167" y="0"/>
                  </a:cubicBezTo>
                  <a:cubicBezTo>
                    <a:pt x="75" y="0"/>
                    <a:pt x="0" y="75"/>
                    <a:pt x="0" y="166"/>
                  </a:cubicBezTo>
                  <a:cubicBezTo>
                    <a:pt x="0" y="168"/>
                    <a:pt x="1" y="169"/>
                    <a:pt x="1" y="171"/>
                  </a:cubicBezTo>
                  <a:cubicBezTo>
                    <a:pt x="3" y="81"/>
                    <a:pt x="76" y="9"/>
                    <a:pt x="167" y="9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0" name="Freeform 86">
              <a:extLst>
                <a:ext uri="{FF2B5EF4-FFF2-40B4-BE49-F238E27FC236}">
                  <a16:creationId xmlns:a16="http://schemas.microsoft.com/office/drawing/2014/main" id="{98780DBD-7BD5-46C1-9EEF-6A7A590767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8" y="1695"/>
              <a:ext cx="788" cy="786"/>
            </a:xfrm>
            <a:custGeom>
              <a:avLst/>
              <a:gdLst>
                <a:gd name="T0" fmla="*/ 2213 w 333"/>
                <a:gd name="T1" fmla="*/ 0 h 332"/>
                <a:gd name="T2" fmla="*/ 0 w 333"/>
                <a:gd name="T3" fmla="*/ 2202 h 332"/>
                <a:gd name="T4" fmla="*/ 2213 w 333"/>
                <a:gd name="T5" fmla="*/ 4406 h 332"/>
                <a:gd name="T6" fmla="*/ 4413 w 333"/>
                <a:gd name="T7" fmla="*/ 2202 h 332"/>
                <a:gd name="T8" fmla="*/ 2213 w 333"/>
                <a:gd name="T9" fmla="*/ 0 h 332"/>
                <a:gd name="T10" fmla="*/ 2213 w 333"/>
                <a:gd name="T11" fmla="*/ 4143 h 332"/>
                <a:gd name="T12" fmla="*/ 263 w 333"/>
                <a:gd name="T13" fmla="*/ 2202 h 332"/>
                <a:gd name="T14" fmla="*/ 2213 w 333"/>
                <a:gd name="T15" fmla="*/ 263 h 332"/>
                <a:gd name="T16" fmla="*/ 4148 w 333"/>
                <a:gd name="T17" fmla="*/ 2202 h 332"/>
                <a:gd name="T18" fmla="*/ 2213 w 333"/>
                <a:gd name="T19" fmla="*/ 4143 h 3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3" h="332">
                  <a:moveTo>
                    <a:pt x="167" y="0"/>
                  </a:moveTo>
                  <a:cubicBezTo>
                    <a:pt x="75" y="0"/>
                    <a:pt x="0" y="74"/>
                    <a:pt x="0" y="166"/>
                  </a:cubicBezTo>
                  <a:cubicBezTo>
                    <a:pt x="0" y="258"/>
                    <a:pt x="75" y="332"/>
                    <a:pt x="167" y="332"/>
                  </a:cubicBezTo>
                  <a:cubicBezTo>
                    <a:pt x="258" y="332"/>
                    <a:pt x="333" y="258"/>
                    <a:pt x="333" y="166"/>
                  </a:cubicBezTo>
                  <a:cubicBezTo>
                    <a:pt x="333" y="74"/>
                    <a:pt x="258" y="0"/>
                    <a:pt x="167" y="0"/>
                  </a:cubicBezTo>
                  <a:close/>
                  <a:moveTo>
                    <a:pt x="167" y="312"/>
                  </a:moveTo>
                  <a:cubicBezTo>
                    <a:pt x="86" y="312"/>
                    <a:pt x="20" y="247"/>
                    <a:pt x="20" y="166"/>
                  </a:cubicBezTo>
                  <a:cubicBezTo>
                    <a:pt x="20" y="85"/>
                    <a:pt x="86" y="20"/>
                    <a:pt x="167" y="20"/>
                  </a:cubicBezTo>
                  <a:cubicBezTo>
                    <a:pt x="248" y="20"/>
                    <a:pt x="313" y="85"/>
                    <a:pt x="313" y="166"/>
                  </a:cubicBezTo>
                  <a:cubicBezTo>
                    <a:pt x="313" y="247"/>
                    <a:pt x="248" y="312"/>
                    <a:pt x="167" y="312"/>
                  </a:cubicBezTo>
                  <a:close/>
                </a:path>
              </a:pathLst>
            </a:custGeom>
            <a:solidFill>
              <a:srgbClr val="B2C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1" name="Freeform 87">
              <a:extLst>
                <a:ext uri="{FF2B5EF4-FFF2-40B4-BE49-F238E27FC236}">
                  <a16:creationId xmlns:a16="http://schemas.microsoft.com/office/drawing/2014/main" id="{0478EB27-C82F-4193-A8DC-7DC36B785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43"/>
              <a:ext cx="693" cy="354"/>
            </a:xfrm>
            <a:custGeom>
              <a:avLst/>
              <a:gdLst>
                <a:gd name="T0" fmla="*/ 1947 w 293"/>
                <a:gd name="T1" fmla="*/ 106 h 150"/>
                <a:gd name="T2" fmla="*/ 3877 w 293"/>
                <a:gd name="T3" fmla="*/ 1971 h 150"/>
                <a:gd name="T4" fmla="*/ 3877 w 293"/>
                <a:gd name="T5" fmla="*/ 1921 h 150"/>
                <a:gd name="T6" fmla="*/ 1947 w 293"/>
                <a:gd name="T7" fmla="*/ 0 h 150"/>
                <a:gd name="T8" fmla="*/ 0 w 293"/>
                <a:gd name="T9" fmla="*/ 1921 h 150"/>
                <a:gd name="T10" fmla="*/ 0 w 293"/>
                <a:gd name="T11" fmla="*/ 1971 h 150"/>
                <a:gd name="T12" fmla="*/ 1947 w 293"/>
                <a:gd name="T13" fmla="*/ 106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150">
                  <a:moveTo>
                    <a:pt x="147" y="8"/>
                  </a:moveTo>
                  <a:cubicBezTo>
                    <a:pt x="226" y="8"/>
                    <a:pt x="291" y="72"/>
                    <a:pt x="293" y="150"/>
                  </a:cubicBezTo>
                  <a:cubicBezTo>
                    <a:pt x="293" y="149"/>
                    <a:pt x="293" y="147"/>
                    <a:pt x="293" y="146"/>
                  </a:cubicBezTo>
                  <a:cubicBezTo>
                    <a:pt x="293" y="65"/>
                    <a:pt x="228" y="0"/>
                    <a:pt x="147" y="0"/>
                  </a:cubicBezTo>
                  <a:cubicBezTo>
                    <a:pt x="66" y="0"/>
                    <a:pt x="0" y="65"/>
                    <a:pt x="0" y="146"/>
                  </a:cubicBezTo>
                  <a:cubicBezTo>
                    <a:pt x="0" y="147"/>
                    <a:pt x="0" y="149"/>
                    <a:pt x="0" y="150"/>
                  </a:cubicBezTo>
                  <a:cubicBezTo>
                    <a:pt x="3" y="72"/>
                    <a:pt x="67" y="8"/>
                    <a:pt x="147" y="8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Freeform 88">
              <a:extLst>
                <a:ext uri="{FF2B5EF4-FFF2-40B4-BE49-F238E27FC236}">
                  <a16:creationId xmlns:a16="http://schemas.microsoft.com/office/drawing/2014/main" id="{23B3EC33-90D2-4581-8782-05035C499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048"/>
              <a:ext cx="83" cy="45"/>
            </a:xfrm>
            <a:custGeom>
              <a:avLst/>
              <a:gdLst>
                <a:gd name="T0" fmla="*/ 242 w 35"/>
                <a:gd name="T1" fmla="*/ 40 h 19"/>
                <a:gd name="T2" fmla="*/ 467 w 35"/>
                <a:gd name="T3" fmla="*/ 253 h 19"/>
                <a:gd name="T4" fmla="*/ 467 w 35"/>
                <a:gd name="T5" fmla="*/ 225 h 19"/>
                <a:gd name="T6" fmla="*/ 242 w 35"/>
                <a:gd name="T7" fmla="*/ 0 h 19"/>
                <a:gd name="T8" fmla="*/ 0 w 35"/>
                <a:gd name="T9" fmla="*/ 225 h 19"/>
                <a:gd name="T10" fmla="*/ 0 w 35"/>
                <a:gd name="T11" fmla="*/ 253 h 19"/>
                <a:gd name="T12" fmla="*/ 242 w 35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9">
                  <a:moveTo>
                    <a:pt x="18" y="3"/>
                  </a:moveTo>
                  <a:cubicBezTo>
                    <a:pt x="27" y="3"/>
                    <a:pt x="34" y="10"/>
                    <a:pt x="35" y="19"/>
                  </a:cubicBezTo>
                  <a:cubicBezTo>
                    <a:pt x="35" y="18"/>
                    <a:pt x="35" y="18"/>
                    <a:pt x="35" y="17"/>
                  </a:cubicBezTo>
                  <a:cubicBezTo>
                    <a:pt x="35" y="7"/>
                    <a:pt x="27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1" y="10"/>
                    <a:pt x="9" y="3"/>
                    <a:pt x="18" y="3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3" name="Freeform 89">
              <a:extLst>
                <a:ext uri="{FF2B5EF4-FFF2-40B4-BE49-F238E27FC236}">
                  <a16:creationId xmlns:a16="http://schemas.microsoft.com/office/drawing/2014/main" id="{16F0754F-9F5A-4D75-A385-EEF75DFF0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869"/>
              <a:ext cx="1375" cy="487"/>
            </a:xfrm>
            <a:custGeom>
              <a:avLst/>
              <a:gdLst>
                <a:gd name="T0" fmla="*/ 7701 w 581"/>
                <a:gd name="T1" fmla="*/ 225 h 206"/>
                <a:gd name="T2" fmla="*/ 7476 w 581"/>
                <a:gd name="T3" fmla="*/ 0 h 206"/>
                <a:gd name="T4" fmla="*/ 241 w 581"/>
                <a:gd name="T5" fmla="*/ 0 h 206"/>
                <a:gd name="T6" fmla="*/ 0 w 581"/>
                <a:gd name="T7" fmla="*/ 225 h 206"/>
                <a:gd name="T8" fmla="*/ 0 w 581"/>
                <a:gd name="T9" fmla="*/ 2482 h 206"/>
                <a:gd name="T10" fmla="*/ 241 w 581"/>
                <a:gd name="T11" fmla="*/ 2721 h 206"/>
                <a:gd name="T12" fmla="*/ 7476 w 581"/>
                <a:gd name="T13" fmla="*/ 2721 h 206"/>
                <a:gd name="T14" fmla="*/ 7701 w 581"/>
                <a:gd name="T15" fmla="*/ 2482 h 206"/>
                <a:gd name="T16" fmla="*/ 7701 w 581"/>
                <a:gd name="T17" fmla="*/ 225 h 2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1" h="206">
                  <a:moveTo>
                    <a:pt x="581" y="17"/>
                  </a:moveTo>
                  <a:cubicBezTo>
                    <a:pt x="581" y="8"/>
                    <a:pt x="573" y="0"/>
                    <a:pt x="56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98"/>
                    <a:pt x="8" y="206"/>
                    <a:pt x="18" y="206"/>
                  </a:cubicBezTo>
                  <a:cubicBezTo>
                    <a:pt x="564" y="206"/>
                    <a:pt x="564" y="206"/>
                    <a:pt x="564" y="206"/>
                  </a:cubicBezTo>
                  <a:cubicBezTo>
                    <a:pt x="573" y="206"/>
                    <a:pt x="581" y="198"/>
                    <a:pt x="581" y="188"/>
                  </a:cubicBezTo>
                  <a:lnTo>
                    <a:pt x="581" y="17"/>
                  </a:lnTo>
                  <a:close/>
                </a:path>
              </a:pathLst>
            </a:custGeom>
            <a:solidFill>
              <a:srgbClr val="83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4" name="Freeform 90">
              <a:extLst>
                <a:ext uri="{FF2B5EF4-FFF2-40B4-BE49-F238E27FC236}">
                  <a16:creationId xmlns:a16="http://schemas.microsoft.com/office/drawing/2014/main" id="{7B7A7580-F839-4FB6-8F07-B101E636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890"/>
              <a:ext cx="1332" cy="442"/>
            </a:xfrm>
            <a:custGeom>
              <a:avLst/>
              <a:gdLst>
                <a:gd name="T0" fmla="*/ 0 w 563"/>
                <a:gd name="T1" fmla="*/ 2364 h 187"/>
                <a:gd name="T2" fmla="*/ 0 w 563"/>
                <a:gd name="T3" fmla="*/ 106 h 187"/>
                <a:gd name="T4" fmla="*/ 118 w 563"/>
                <a:gd name="T5" fmla="*/ 0 h 187"/>
                <a:gd name="T6" fmla="*/ 7348 w 563"/>
                <a:gd name="T7" fmla="*/ 0 h 187"/>
                <a:gd name="T8" fmla="*/ 7455 w 563"/>
                <a:gd name="T9" fmla="*/ 106 h 187"/>
                <a:gd name="T10" fmla="*/ 7455 w 563"/>
                <a:gd name="T11" fmla="*/ 2364 h 187"/>
                <a:gd name="T12" fmla="*/ 7348 w 563"/>
                <a:gd name="T13" fmla="*/ 2470 h 187"/>
                <a:gd name="T14" fmla="*/ 118 w 563"/>
                <a:gd name="T15" fmla="*/ 2470 h 187"/>
                <a:gd name="T16" fmla="*/ 0 w 563"/>
                <a:gd name="T17" fmla="*/ 2364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3" h="187">
                  <a:moveTo>
                    <a:pt x="0" y="17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555" y="0"/>
                    <a:pt x="555" y="0"/>
                    <a:pt x="555" y="0"/>
                  </a:cubicBezTo>
                  <a:cubicBezTo>
                    <a:pt x="559" y="0"/>
                    <a:pt x="563" y="4"/>
                    <a:pt x="563" y="8"/>
                  </a:cubicBezTo>
                  <a:cubicBezTo>
                    <a:pt x="563" y="179"/>
                    <a:pt x="563" y="179"/>
                    <a:pt x="563" y="179"/>
                  </a:cubicBezTo>
                  <a:cubicBezTo>
                    <a:pt x="563" y="184"/>
                    <a:pt x="559" y="187"/>
                    <a:pt x="555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4" y="187"/>
                    <a:pt x="0" y="184"/>
                    <a:pt x="0" y="179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5" name="Freeform 91">
              <a:extLst>
                <a:ext uri="{FF2B5EF4-FFF2-40B4-BE49-F238E27FC236}">
                  <a16:creationId xmlns:a16="http://schemas.microsoft.com/office/drawing/2014/main" id="{3D8A38D6-527C-4429-8399-E4C786E81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80"/>
              <a:ext cx="1020" cy="288"/>
            </a:xfrm>
            <a:custGeom>
              <a:avLst/>
              <a:gdLst>
                <a:gd name="T0" fmla="*/ 0 w 431"/>
                <a:gd name="T1" fmla="*/ 1499 h 122"/>
                <a:gd name="T2" fmla="*/ 0 w 431"/>
                <a:gd name="T3" fmla="*/ 118 h 122"/>
                <a:gd name="T4" fmla="*/ 106 w 431"/>
                <a:gd name="T5" fmla="*/ 0 h 122"/>
                <a:gd name="T6" fmla="*/ 5606 w 431"/>
                <a:gd name="T7" fmla="*/ 0 h 122"/>
                <a:gd name="T8" fmla="*/ 5713 w 431"/>
                <a:gd name="T9" fmla="*/ 118 h 122"/>
                <a:gd name="T10" fmla="*/ 5713 w 431"/>
                <a:gd name="T11" fmla="*/ 1499 h 122"/>
                <a:gd name="T12" fmla="*/ 5606 w 431"/>
                <a:gd name="T13" fmla="*/ 1605 h 122"/>
                <a:gd name="T14" fmla="*/ 106 w 431"/>
                <a:gd name="T15" fmla="*/ 1605 h 122"/>
                <a:gd name="T16" fmla="*/ 0 w 431"/>
                <a:gd name="T17" fmla="*/ 1499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1" h="122">
                  <a:moveTo>
                    <a:pt x="0" y="114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8" y="0"/>
                    <a:pt x="431" y="4"/>
                    <a:pt x="431" y="9"/>
                  </a:cubicBezTo>
                  <a:cubicBezTo>
                    <a:pt x="431" y="114"/>
                    <a:pt x="431" y="114"/>
                    <a:pt x="431" y="114"/>
                  </a:cubicBezTo>
                  <a:cubicBezTo>
                    <a:pt x="431" y="119"/>
                    <a:pt x="428" y="122"/>
                    <a:pt x="423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4" y="122"/>
                    <a:pt x="0" y="119"/>
                    <a:pt x="0" y="114"/>
                  </a:cubicBezTo>
                  <a:close/>
                </a:path>
              </a:pathLst>
            </a:custGeom>
            <a:solidFill>
              <a:srgbClr val="6C7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6" name="Freeform 92">
              <a:extLst>
                <a:ext uri="{FF2B5EF4-FFF2-40B4-BE49-F238E27FC236}">
                  <a16:creationId xmlns:a16="http://schemas.microsoft.com/office/drawing/2014/main" id="{6A63D700-B7A1-42DD-80A5-1E9BCB4C2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80"/>
              <a:ext cx="1020" cy="281"/>
            </a:xfrm>
            <a:custGeom>
              <a:avLst/>
              <a:gdLst>
                <a:gd name="T0" fmla="*/ 118 w 431"/>
                <a:gd name="T1" fmla="*/ 250 h 119"/>
                <a:gd name="T2" fmla="*/ 225 w 431"/>
                <a:gd name="T3" fmla="*/ 144 h 119"/>
                <a:gd name="T4" fmla="*/ 5713 w 431"/>
                <a:gd name="T5" fmla="*/ 144 h 119"/>
                <a:gd name="T6" fmla="*/ 5713 w 431"/>
                <a:gd name="T7" fmla="*/ 118 h 119"/>
                <a:gd name="T8" fmla="*/ 5606 w 431"/>
                <a:gd name="T9" fmla="*/ 0 h 119"/>
                <a:gd name="T10" fmla="*/ 106 w 431"/>
                <a:gd name="T11" fmla="*/ 0 h 119"/>
                <a:gd name="T12" fmla="*/ 0 w 431"/>
                <a:gd name="T13" fmla="*/ 118 h 119"/>
                <a:gd name="T14" fmla="*/ 0 w 431"/>
                <a:gd name="T15" fmla="*/ 1499 h 119"/>
                <a:gd name="T16" fmla="*/ 118 w 431"/>
                <a:gd name="T17" fmla="*/ 250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1" h="119">
                  <a:moveTo>
                    <a:pt x="9" y="19"/>
                  </a:moveTo>
                  <a:cubicBezTo>
                    <a:pt x="9" y="14"/>
                    <a:pt x="13" y="11"/>
                    <a:pt x="17" y="11"/>
                  </a:cubicBezTo>
                  <a:cubicBezTo>
                    <a:pt x="431" y="11"/>
                    <a:pt x="431" y="11"/>
                    <a:pt x="431" y="11"/>
                  </a:cubicBezTo>
                  <a:cubicBezTo>
                    <a:pt x="431" y="9"/>
                    <a:pt x="431" y="9"/>
                    <a:pt x="431" y="9"/>
                  </a:cubicBezTo>
                  <a:cubicBezTo>
                    <a:pt x="431" y="4"/>
                    <a:pt x="428" y="0"/>
                    <a:pt x="42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9"/>
                    <a:pt x="9" y="19"/>
                    <a:pt x="9" y="19"/>
                  </a:cubicBezTo>
                  <a:close/>
                </a:path>
              </a:pathLst>
            </a:custGeom>
            <a:solidFill>
              <a:srgbClr val="48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7" name="Freeform 93">
              <a:extLst>
                <a:ext uri="{FF2B5EF4-FFF2-40B4-BE49-F238E27FC236}">
                  <a16:creationId xmlns:a16="http://schemas.microsoft.com/office/drawing/2014/main" id="{BEC3E311-114C-42E8-A98B-C01D9C654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025"/>
              <a:ext cx="445" cy="64"/>
            </a:xfrm>
            <a:custGeom>
              <a:avLst/>
              <a:gdLst>
                <a:gd name="T0" fmla="*/ 40 w 188"/>
                <a:gd name="T1" fmla="*/ 0 h 27"/>
                <a:gd name="T2" fmla="*/ 2455 w 188"/>
                <a:gd name="T3" fmla="*/ 0 h 27"/>
                <a:gd name="T4" fmla="*/ 2492 w 188"/>
                <a:gd name="T5" fmla="*/ 40 h 27"/>
                <a:gd name="T6" fmla="*/ 2492 w 188"/>
                <a:gd name="T7" fmla="*/ 320 h 27"/>
                <a:gd name="T8" fmla="*/ 2455 w 188"/>
                <a:gd name="T9" fmla="*/ 360 h 27"/>
                <a:gd name="T10" fmla="*/ 40 w 188"/>
                <a:gd name="T11" fmla="*/ 360 h 27"/>
                <a:gd name="T12" fmla="*/ 0 w 188"/>
                <a:gd name="T13" fmla="*/ 320 h 27"/>
                <a:gd name="T14" fmla="*/ 0 w 188"/>
                <a:gd name="T15" fmla="*/ 40 h 27"/>
                <a:gd name="T16" fmla="*/ 40 w 18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7">
                  <a:moveTo>
                    <a:pt x="3" y="0"/>
                  </a:moveTo>
                  <a:cubicBezTo>
                    <a:pt x="185" y="0"/>
                    <a:pt x="185" y="0"/>
                    <a:pt x="185" y="0"/>
                  </a:cubicBezTo>
                  <a:cubicBezTo>
                    <a:pt x="186" y="0"/>
                    <a:pt x="188" y="1"/>
                    <a:pt x="188" y="3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25"/>
                    <a:pt x="186" y="27"/>
                    <a:pt x="185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7"/>
                    <a:pt x="0" y="25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484D4E"/>
            </a:solidFill>
            <a:ln w="44450" cap="flat">
              <a:solidFill>
                <a:srgbClr val="484D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08" name="Freeform 94">
              <a:extLst>
                <a:ext uri="{FF2B5EF4-FFF2-40B4-BE49-F238E27FC236}">
                  <a16:creationId xmlns:a16="http://schemas.microsoft.com/office/drawing/2014/main" id="{E5C19E55-671D-4FE3-B7BB-B7D615025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025"/>
              <a:ext cx="445" cy="64"/>
            </a:xfrm>
            <a:custGeom>
              <a:avLst/>
              <a:gdLst>
                <a:gd name="T0" fmla="*/ 40 w 188"/>
                <a:gd name="T1" fmla="*/ 0 h 27"/>
                <a:gd name="T2" fmla="*/ 2455 w 188"/>
                <a:gd name="T3" fmla="*/ 0 h 27"/>
                <a:gd name="T4" fmla="*/ 2492 w 188"/>
                <a:gd name="T5" fmla="*/ 40 h 27"/>
                <a:gd name="T6" fmla="*/ 2492 w 188"/>
                <a:gd name="T7" fmla="*/ 320 h 27"/>
                <a:gd name="T8" fmla="*/ 2455 w 188"/>
                <a:gd name="T9" fmla="*/ 360 h 27"/>
                <a:gd name="T10" fmla="*/ 40 w 188"/>
                <a:gd name="T11" fmla="*/ 360 h 27"/>
                <a:gd name="T12" fmla="*/ 0 w 188"/>
                <a:gd name="T13" fmla="*/ 320 h 27"/>
                <a:gd name="T14" fmla="*/ 0 w 188"/>
                <a:gd name="T15" fmla="*/ 40 h 27"/>
                <a:gd name="T16" fmla="*/ 40 w 18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7">
                  <a:moveTo>
                    <a:pt x="3" y="0"/>
                  </a:moveTo>
                  <a:cubicBezTo>
                    <a:pt x="185" y="0"/>
                    <a:pt x="185" y="0"/>
                    <a:pt x="185" y="0"/>
                  </a:cubicBezTo>
                  <a:cubicBezTo>
                    <a:pt x="186" y="0"/>
                    <a:pt x="188" y="1"/>
                    <a:pt x="188" y="3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25"/>
                    <a:pt x="186" y="27"/>
                    <a:pt x="185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7"/>
                    <a:pt x="0" y="25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AC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9" name="Freeform 95">
              <a:extLst>
                <a:ext uri="{FF2B5EF4-FFF2-40B4-BE49-F238E27FC236}">
                  <a16:creationId xmlns:a16="http://schemas.microsoft.com/office/drawing/2014/main" id="{BCC99853-ADEB-4B2F-89E8-75EF37D33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356"/>
              <a:ext cx="114" cy="47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5 h 20"/>
                <a:gd name="T4" fmla="*/ 321 w 48"/>
                <a:gd name="T5" fmla="*/ 259 h 20"/>
                <a:gd name="T6" fmla="*/ 644 w 48"/>
                <a:gd name="T7" fmla="*/ 115 h 20"/>
                <a:gd name="T8" fmla="*/ 644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5"/>
                    <a:pt x="11" y="20"/>
                    <a:pt x="24" y="20"/>
                  </a:cubicBezTo>
                  <a:cubicBezTo>
                    <a:pt x="37" y="20"/>
                    <a:pt x="48" y="15"/>
                    <a:pt x="48" y="9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0" name="Freeform 96">
              <a:extLst>
                <a:ext uri="{FF2B5EF4-FFF2-40B4-BE49-F238E27FC236}">
                  <a16:creationId xmlns:a16="http://schemas.microsoft.com/office/drawing/2014/main" id="{665F2D4A-1341-4B8B-803E-ECA272885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3356"/>
              <a:ext cx="113" cy="47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5 h 20"/>
                <a:gd name="T4" fmla="*/ 315 w 48"/>
                <a:gd name="T5" fmla="*/ 259 h 20"/>
                <a:gd name="T6" fmla="*/ 626 w 48"/>
                <a:gd name="T7" fmla="*/ 115 h 20"/>
                <a:gd name="T8" fmla="*/ 626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5"/>
                    <a:pt x="11" y="20"/>
                    <a:pt x="24" y="20"/>
                  </a:cubicBezTo>
                  <a:cubicBezTo>
                    <a:pt x="37" y="20"/>
                    <a:pt x="48" y="15"/>
                    <a:pt x="48" y="9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Freeform 97">
              <a:extLst>
                <a:ext uri="{FF2B5EF4-FFF2-40B4-BE49-F238E27FC236}">
                  <a16:creationId xmlns:a16="http://schemas.microsoft.com/office/drawing/2014/main" id="{D5715D9E-73C0-4871-B581-BABC6CD4C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668"/>
              <a:ext cx="774" cy="149"/>
            </a:xfrm>
            <a:custGeom>
              <a:avLst/>
              <a:gdLst>
                <a:gd name="T0" fmla="*/ 0 w 327"/>
                <a:gd name="T1" fmla="*/ 0 h 63"/>
                <a:gd name="T2" fmla="*/ 2173 w 327"/>
                <a:gd name="T3" fmla="*/ 676 h 63"/>
                <a:gd name="T4" fmla="*/ 4336 w 327"/>
                <a:gd name="T5" fmla="*/ 0 h 63"/>
                <a:gd name="T6" fmla="*/ 4336 w 327"/>
                <a:gd name="T7" fmla="*/ 156 h 63"/>
                <a:gd name="T8" fmla="*/ 2173 w 327"/>
                <a:gd name="T9" fmla="*/ 833 h 63"/>
                <a:gd name="T10" fmla="*/ 0 w 327"/>
                <a:gd name="T11" fmla="*/ 156 h 63"/>
                <a:gd name="T12" fmla="*/ 0 w 3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63">
                  <a:moveTo>
                    <a:pt x="0" y="0"/>
                  </a:moveTo>
                  <a:cubicBezTo>
                    <a:pt x="0" y="28"/>
                    <a:pt x="73" y="51"/>
                    <a:pt x="164" y="51"/>
                  </a:cubicBezTo>
                  <a:cubicBezTo>
                    <a:pt x="254" y="51"/>
                    <a:pt x="327" y="28"/>
                    <a:pt x="327" y="0"/>
                  </a:cubicBezTo>
                  <a:cubicBezTo>
                    <a:pt x="327" y="12"/>
                    <a:pt x="327" y="12"/>
                    <a:pt x="327" y="12"/>
                  </a:cubicBezTo>
                  <a:cubicBezTo>
                    <a:pt x="327" y="40"/>
                    <a:pt x="254" y="63"/>
                    <a:pt x="164" y="63"/>
                  </a:cubicBezTo>
                  <a:cubicBezTo>
                    <a:pt x="73" y="63"/>
                    <a:pt x="0" y="40"/>
                    <a:pt x="0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2" name="Freeform 98">
              <a:extLst>
                <a:ext uri="{FF2B5EF4-FFF2-40B4-BE49-F238E27FC236}">
                  <a16:creationId xmlns:a16="http://schemas.microsoft.com/office/drawing/2014/main" id="{043316A1-36A4-4112-85B4-C259E4F00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43"/>
              <a:ext cx="693" cy="354"/>
            </a:xfrm>
            <a:custGeom>
              <a:avLst/>
              <a:gdLst>
                <a:gd name="T0" fmla="*/ 1947 w 293"/>
                <a:gd name="T1" fmla="*/ 106 h 150"/>
                <a:gd name="T2" fmla="*/ 3877 w 293"/>
                <a:gd name="T3" fmla="*/ 1971 h 150"/>
                <a:gd name="T4" fmla="*/ 3877 w 293"/>
                <a:gd name="T5" fmla="*/ 1921 h 150"/>
                <a:gd name="T6" fmla="*/ 1947 w 293"/>
                <a:gd name="T7" fmla="*/ 0 h 150"/>
                <a:gd name="T8" fmla="*/ 0 w 293"/>
                <a:gd name="T9" fmla="*/ 1921 h 150"/>
                <a:gd name="T10" fmla="*/ 0 w 293"/>
                <a:gd name="T11" fmla="*/ 1971 h 150"/>
                <a:gd name="T12" fmla="*/ 1947 w 293"/>
                <a:gd name="T13" fmla="*/ 106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150">
                  <a:moveTo>
                    <a:pt x="147" y="8"/>
                  </a:moveTo>
                  <a:cubicBezTo>
                    <a:pt x="226" y="8"/>
                    <a:pt x="291" y="72"/>
                    <a:pt x="293" y="150"/>
                  </a:cubicBezTo>
                  <a:cubicBezTo>
                    <a:pt x="293" y="149"/>
                    <a:pt x="293" y="147"/>
                    <a:pt x="293" y="146"/>
                  </a:cubicBezTo>
                  <a:cubicBezTo>
                    <a:pt x="293" y="65"/>
                    <a:pt x="228" y="0"/>
                    <a:pt x="147" y="0"/>
                  </a:cubicBezTo>
                  <a:cubicBezTo>
                    <a:pt x="66" y="0"/>
                    <a:pt x="0" y="65"/>
                    <a:pt x="0" y="146"/>
                  </a:cubicBezTo>
                  <a:cubicBezTo>
                    <a:pt x="0" y="147"/>
                    <a:pt x="0" y="149"/>
                    <a:pt x="0" y="150"/>
                  </a:cubicBezTo>
                  <a:cubicBezTo>
                    <a:pt x="3" y="72"/>
                    <a:pt x="67" y="8"/>
                    <a:pt x="147" y="8"/>
                  </a:cubicBezTo>
                  <a:close/>
                </a:path>
              </a:pathLst>
            </a:custGeom>
            <a:solidFill>
              <a:srgbClr val="DE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Freeform 99">
              <a:extLst>
                <a:ext uri="{FF2B5EF4-FFF2-40B4-BE49-F238E27FC236}">
                  <a16:creationId xmlns:a16="http://schemas.microsoft.com/office/drawing/2014/main" id="{E867AA51-82AC-4FFD-9DDF-5DBC2F7E8C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1743"/>
              <a:ext cx="693" cy="690"/>
            </a:xfrm>
            <a:custGeom>
              <a:avLst/>
              <a:gdLst>
                <a:gd name="T0" fmla="*/ 1947 w 293"/>
                <a:gd name="T1" fmla="*/ 0 h 292"/>
                <a:gd name="T2" fmla="*/ 0 w 293"/>
                <a:gd name="T3" fmla="*/ 1926 h 292"/>
                <a:gd name="T4" fmla="*/ 1947 w 293"/>
                <a:gd name="T5" fmla="*/ 3852 h 292"/>
                <a:gd name="T6" fmla="*/ 3877 w 293"/>
                <a:gd name="T7" fmla="*/ 1926 h 292"/>
                <a:gd name="T8" fmla="*/ 1947 w 293"/>
                <a:gd name="T9" fmla="*/ 0 h 292"/>
                <a:gd name="T10" fmla="*/ 1947 w 293"/>
                <a:gd name="T11" fmla="*/ 2150 h 292"/>
                <a:gd name="T12" fmla="*/ 1705 w 293"/>
                <a:gd name="T13" fmla="*/ 1926 h 292"/>
                <a:gd name="T14" fmla="*/ 1947 w 293"/>
                <a:gd name="T15" fmla="*/ 1704 h 292"/>
                <a:gd name="T16" fmla="*/ 2171 w 293"/>
                <a:gd name="T17" fmla="*/ 1926 h 292"/>
                <a:gd name="T18" fmla="*/ 1947 w 293"/>
                <a:gd name="T19" fmla="*/ 2150 h 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3" h="292">
                  <a:moveTo>
                    <a:pt x="147" y="0"/>
                  </a:moveTo>
                  <a:cubicBezTo>
                    <a:pt x="66" y="0"/>
                    <a:pt x="0" y="65"/>
                    <a:pt x="0" y="146"/>
                  </a:cubicBezTo>
                  <a:cubicBezTo>
                    <a:pt x="0" y="227"/>
                    <a:pt x="66" y="292"/>
                    <a:pt x="147" y="292"/>
                  </a:cubicBezTo>
                  <a:cubicBezTo>
                    <a:pt x="228" y="292"/>
                    <a:pt x="293" y="227"/>
                    <a:pt x="293" y="146"/>
                  </a:cubicBezTo>
                  <a:cubicBezTo>
                    <a:pt x="293" y="65"/>
                    <a:pt x="228" y="0"/>
                    <a:pt x="147" y="0"/>
                  </a:cubicBezTo>
                  <a:close/>
                  <a:moveTo>
                    <a:pt x="147" y="163"/>
                  </a:moveTo>
                  <a:cubicBezTo>
                    <a:pt x="137" y="163"/>
                    <a:pt x="129" y="156"/>
                    <a:pt x="129" y="146"/>
                  </a:cubicBezTo>
                  <a:cubicBezTo>
                    <a:pt x="129" y="136"/>
                    <a:pt x="137" y="129"/>
                    <a:pt x="147" y="129"/>
                  </a:cubicBezTo>
                  <a:cubicBezTo>
                    <a:pt x="156" y="129"/>
                    <a:pt x="164" y="136"/>
                    <a:pt x="164" y="146"/>
                  </a:cubicBezTo>
                  <a:cubicBezTo>
                    <a:pt x="164" y="156"/>
                    <a:pt x="156" y="163"/>
                    <a:pt x="147" y="163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Freeform 100">
              <a:extLst>
                <a:ext uri="{FF2B5EF4-FFF2-40B4-BE49-F238E27FC236}">
                  <a16:creationId xmlns:a16="http://schemas.microsoft.com/office/drawing/2014/main" id="{6908AB8F-FC5E-4C5D-9BC5-DF9173E92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875"/>
              <a:ext cx="582" cy="539"/>
            </a:xfrm>
            <a:custGeom>
              <a:avLst/>
              <a:gdLst>
                <a:gd name="T0" fmla="*/ 2794 w 246"/>
                <a:gd name="T1" fmla="*/ 0 h 228"/>
                <a:gd name="T2" fmla="*/ 3151 w 246"/>
                <a:gd name="T3" fmla="*/ 1085 h 228"/>
                <a:gd name="T4" fmla="*/ 1337 w 246"/>
                <a:gd name="T5" fmla="*/ 2877 h 228"/>
                <a:gd name="T6" fmla="*/ 0 w 246"/>
                <a:gd name="T7" fmla="*/ 2286 h 228"/>
                <a:gd name="T8" fmla="*/ 1455 w 246"/>
                <a:gd name="T9" fmla="*/ 3012 h 228"/>
                <a:gd name="T10" fmla="*/ 3258 w 246"/>
                <a:gd name="T11" fmla="*/ 1213 h 228"/>
                <a:gd name="T12" fmla="*/ 2794 w 246"/>
                <a:gd name="T13" fmla="*/ 0 h 2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6" h="228">
                  <a:moveTo>
                    <a:pt x="211" y="0"/>
                  </a:moveTo>
                  <a:cubicBezTo>
                    <a:pt x="228" y="23"/>
                    <a:pt x="238" y="51"/>
                    <a:pt x="238" y="82"/>
                  </a:cubicBezTo>
                  <a:cubicBezTo>
                    <a:pt x="238" y="157"/>
                    <a:pt x="177" y="218"/>
                    <a:pt x="101" y="218"/>
                  </a:cubicBezTo>
                  <a:cubicBezTo>
                    <a:pt x="61" y="218"/>
                    <a:pt x="25" y="201"/>
                    <a:pt x="0" y="173"/>
                  </a:cubicBezTo>
                  <a:cubicBezTo>
                    <a:pt x="25" y="207"/>
                    <a:pt x="65" y="228"/>
                    <a:pt x="110" y="228"/>
                  </a:cubicBezTo>
                  <a:cubicBezTo>
                    <a:pt x="185" y="228"/>
                    <a:pt x="246" y="167"/>
                    <a:pt x="246" y="92"/>
                  </a:cubicBezTo>
                  <a:cubicBezTo>
                    <a:pt x="246" y="56"/>
                    <a:pt x="233" y="24"/>
                    <a:pt x="211" y="0"/>
                  </a:cubicBezTo>
                  <a:close/>
                </a:path>
              </a:pathLst>
            </a:custGeom>
            <a:solidFill>
              <a:srgbClr val="E3EC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101">
              <a:extLst>
                <a:ext uri="{FF2B5EF4-FFF2-40B4-BE49-F238E27FC236}">
                  <a16:creationId xmlns:a16="http://schemas.microsoft.com/office/drawing/2014/main" id="{C80BE690-DA59-40FF-9CB6-4A682110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048"/>
              <a:ext cx="83" cy="45"/>
            </a:xfrm>
            <a:custGeom>
              <a:avLst/>
              <a:gdLst>
                <a:gd name="T0" fmla="*/ 242 w 35"/>
                <a:gd name="T1" fmla="*/ 40 h 19"/>
                <a:gd name="T2" fmla="*/ 467 w 35"/>
                <a:gd name="T3" fmla="*/ 253 h 19"/>
                <a:gd name="T4" fmla="*/ 467 w 35"/>
                <a:gd name="T5" fmla="*/ 225 h 19"/>
                <a:gd name="T6" fmla="*/ 242 w 35"/>
                <a:gd name="T7" fmla="*/ 0 h 19"/>
                <a:gd name="T8" fmla="*/ 0 w 35"/>
                <a:gd name="T9" fmla="*/ 225 h 19"/>
                <a:gd name="T10" fmla="*/ 0 w 35"/>
                <a:gd name="T11" fmla="*/ 253 h 19"/>
                <a:gd name="T12" fmla="*/ 242 w 35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9">
                  <a:moveTo>
                    <a:pt x="18" y="3"/>
                  </a:moveTo>
                  <a:cubicBezTo>
                    <a:pt x="27" y="3"/>
                    <a:pt x="34" y="10"/>
                    <a:pt x="35" y="19"/>
                  </a:cubicBezTo>
                  <a:cubicBezTo>
                    <a:pt x="35" y="18"/>
                    <a:pt x="35" y="18"/>
                    <a:pt x="35" y="17"/>
                  </a:cubicBezTo>
                  <a:cubicBezTo>
                    <a:pt x="35" y="7"/>
                    <a:pt x="27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1" y="10"/>
                    <a:pt x="9" y="3"/>
                    <a:pt x="18" y="3"/>
                  </a:cubicBezTo>
                  <a:close/>
                </a:path>
              </a:pathLst>
            </a:custGeom>
            <a:solidFill>
              <a:srgbClr val="618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6" name="Oval 102">
              <a:extLst>
                <a:ext uri="{FF2B5EF4-FFF2-40B4-BE49-F238E27FC236}">
                  <a16:creationId xmlns:a16="http://schemas.microsoft.com/office/drawing/2014/main" id="{F3BBB827-01D4-4287-8EE0-BBC1C8F08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3082"/>
              <a:ext cx="107" cy="106"/>
            </a:xfrm>
            <a:prstGeom prst="ellipse">
              <a:avLst/>
            </a:prstGeom>
            <a:solidFill>
              <a:srgbClr val="484D4E"/>
            </a:solidFill>
            <a:ln w="28575">
              <a:solidFill>
                <a:srgbClr val="484D4E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7" name="Oval 103">
              <a:extLst>
                <a:ext uri="{FF2B5EF4-FFF2-40B4-BE49-F238E27FC236}">
                  <a16:creationId xmlns:a16="http://schemas.microsoft.com/office/drawing/2014/main" id="{7330671A-5B75-4F78-8181-7DECD52E2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5" y="3082"/>
              <a:ext cx="104" cy="106"/>
            </a:xfrm>
            <a:prstGeom prst="ellipse">
              <a:avLst/>
            </a:prstGeom>
            <a:solidFill>
              <a:srgbClr val="484D4E"/>
            </a:solidFill>
            <a:ln w="28575">
              <a:solidFill>
                <a:srgbClr val="484D4E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8" name="Oval 104">
              <a:extLst>
                <a:ext uri="{FF2B5EF4-FFF2-40B4-BE49-F238E27FC236}">
                  <a16:creationId xmlns:a16="http://schemas.microsoft.com/office/drawing/2014/main" id="{FED4F972-1E3A-4799-8B15-18B7C0210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3082"/>
              <a:ext cx="107" cy="10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9" name="Oval 105">
              <a:extLst>
                <a:ext uri="{FF2B5EF4-FFF2-40B4-BE49-F238E27FC236}">
                  <a16:creationId xmlns:a16="http://schemas.microsoft.com/office/drawing/2014/main" id="{084216A8-6C57-4819-ADAD-F012492B7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3108"/>
              <a:ext cx="47" cy="49"/>
            </a:xfrm>
            <a:prstGeom prst="ellipse">
              <a:avLst/>
            </a:prstGeom>
            <a:solidFill>
              <a:srgbClr val="484D4E"/>
            </a:solidFill>
            <a:ln w="28575" cap="rnd">
              <a:solidFill>
                <a:srgbClr val="484D4E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0" name="Oval 106">
              <a:extLst>
                <a:ext uri="{FF2B5EF4-FFF2-40B4-BE49-F238E27FC236}">
                  <a16:creationId xmlns:a16="http://schemas.microsoft.com/office/drawing/2014/main" id="{39A6E9FA-4CF6-4F1D-88BE-7B8502958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3178"/>
              <a:ext cx="50" cy="50"/>
            </a:xfrm>
            <a:prstGeom prst="ellipse">
              <a:avLst/>
            </a:prstGeom>
            <a:solidFill>
              <a:srgbClr val="484D4E"/>
            </a:solidFill>
            <a:ln w="28575" cap="rnd">
              <a:solidFill>
                <a:srgbClr val="484D4E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1" name="Oval 107">
              <a:extLst>
                <a:ext uri="{FF2B5EF4-FFF2-40B4-BE49-F238E27FC236}">
                  <a16:creationId xmlns:a16="http://schemas.microsoft.com/office/drawing/2014/main" id="{02C5E295-DC5D-468C-A20B-C91AFFCB9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3178"/>
              <a:ext cx="49" cy="50"/>
            </a:xfrm>
            <a:prstGeom prst="ellipse">
              <a:avLst/>
            </a:prstGeom>
            <a:solidFill>
              <a:srgbClr val="484D4E"/>
            </a:solidFill>
            <a:ln w="28575" cap="rnd">
              <a:solidFill>
                <a:srgbClr val="484D4E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2" name="Oval 108">
              <a:extLst>
                <a:ext uri="{FF2B5EF4-FFF2-40B4-BE49-F238E27FC236}">
                  <a16:creationId xmlns:a16="http://schemas.microsoft.com/office/drawing/2014/main" id="{FEBD8F80-C4E8-4A38-B209-7395D06E9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3108"/>
              <a:ext cx="50" cy="49"/>
            </a:xfrm>
            <a:prstGeom prst="ellipse">
              <a:avLst/>
            </a:prstGeom>
            <a:solidFill>
              <a:srgbClr val="484D4E"/>
            </a:solidFill>
            <a:ln w="28575" cap="rnd">
              <a:solidFill>
                <a:srgbClr val="484D4E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3" name="Oval 109">
              <a:extLst>
                <a:ext uri="{FF2B5EF4-FFF2-40B4-BE49-F238E27FC236}">
                  <a16:creationId xmlns:a16="http://schemas.microsoft.com/office/drawing/2014/main" id="{8885953A-7ADB-40FA-ACA1-CB3F6C900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" y="3178"/>
              <a:ext cx="49" cy="50"/>
            </a:xfrm>
            <a:prstGeom prst="ellipse">
              <a:avLst/>
            </a:prstGeom>
            <a:solidFill>
              <a:srgbClr val="484D4E"/>
            </a:solidFill>
            <a:ln w="28575" cap="rnd">
              <a:solidFill>
                <a:srgbClr val="484D4E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4" name="Oval 110">
              <a:extLst>
                <a:ext uri="{FF2B5EF4-FFF2-40B4-BE49-F238E27FC236}">
                  <a16:creationId xmlns:a16="http://schemas.microsoft.com/office/drawing/2014/main" id="{1B088E66-6E19-4578-BF28-3C9AB4B29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3108"/>
              <a:ext cx="47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5" name="Oval 111">
              <a:extLst>
                <a:ext uri="{FF2B5EF4-FFF2-40B4-BE49-F238E27FC236}">
                  <a16:creationId xmlns:a16="http://schemas.microsoft.com/office/drawing/2014/main" id="{4B39ACE6-17D5-4957-AA65-3882522D0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3178"/>
              <a:ext cx="50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6" name="Oval 112">
              <a:extLst>
                <a:ext uri="{FF2B5EF4-FFF2-40B4-BE49-F238E27FC236}">
                  <a16:creationId xmlns:a16="http://schemas.microsoft.com/office/drawing/2014/main" id="{D7C8BE2E-A1E7-4499-84B6-0C7385E78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3178"/>
              <a:ext cx="49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7" name="Oval 113">
              <a:extLst>
                <a:ext uri="{FF2B5EF4-FFF2-40B4-BE49-F238E27FC236}">
                  <a16:creationId xmlns:a16="http://schemas.microsoft.com/office/drawing/2014/main" id="{A1D487B1-7D4F-4E20-8969-591EDE637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5" y="3082"/>
              <a:ext cx="104" cy="10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8" name="Freeform 114">
              <a:extLst>
                <a:ext uri="{FF2B5EF4-FFF2-40B4-BE49-F238E27FC236}">
                  <a16:creationId xmlns:a16="http://schemas.microsoft.com/office/drawing/2014/main" id="{B9C612DF-F9D7-4ECC-B094-FE41A0527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3134"/>
              <a:ext cx="83" cy="85"/>
            </a:xfrm>
            <a:custGeom>
              <a:avLst/>
              <a:gdLst>
                <a:gd name="T0" fmla="*/ 0 w 35"/>
                <a:gd name="T1" fmla="*/ 397 h 36"/>
                <a:gd name="T2" fmla="*/ 398 w 35"/>
                <a:gd name="T3" fmla="*/ 0 h 36"/>
                <a:gd name="T4" fmla="*/ 0 w 35"/>
                <a:gd name="T5" fmla="*/ 39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6">
                  <a:moveTo>
                    <a:pt x="0" y="30"/>
                  </a:moveTo>
                  <a:cubicBezTo>
                    <a:pt x="19" y="30"/>
                    <a:pt x="30" y="20"/>
                    <a:pt x="30" y="0"/>
                  </a:cubicBezTo>
                  <a:cubicBezTo>
                    <a:pt x="35" y="14"/>
                    <a:pt x="27" y="36"/>
                    <a:pt x="0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Freeform 115">
              <a:extLst>
                <a:ext uri="{FF2B5EF4-FFF2-40B4-BE49-F238E27FC236}">
                  <a16:creationId xmlns:a16="http://schemas.microsoft.com/office/drawing/2014/main" id="{65E8A6A6-A8D5-437F-B335-BA09967F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3134"/>
              <a:ext cx="83" cy="85"/>
            </a:xfrm>
            <a:custGeom>
              <a:avLst/>
              <a:gdLst>
                <a:gd name="T0" fmla="*/ 0 w 35"/>
                <a:gd name="T1" fmla="*/ 397 h 36"/>
                <a:gd name="T2" fmla="*/ 398 w 35"/>
                <a:gd name="T3" fmla="*/ 0 h 36"/>
                <a:gd name="T4" fmla="*/ 0 w 35"/>
                <a:gd name="T5" fmla="*/ 39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6">
                  <a:moveTo>
                    <a:pt x="0" y="30"/>
                  </a:moveTo>
                  <a:cubicBezTo>
                    <a:pt x="20" y="30"/>
                    <a:pt x="30" y="20"/>
                    <a:pt x="30" y="0"/>
                  </a:cubicBezTo>
                  <a:cubicBezTo>
                    <a:pt x="35" y="14"/>
                    <a:pt x="28" y="36"/>
                    <a:pt x="0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Freeform 116">
              <a:extLst>
                <a:ext uri="{FF2B5EF4-FFF2-40B4-BE49-F238E27FC236}">
                  <a16:creationId xmlns:a16="http://schemas.microsoft.com/office/drawing/2014/main" id="{91FFF65A-927D-4A67-AC08-7A6B0DA24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3202"/>
              <a:ext cx="49" cy="50"/>
            </a:xfrm>
            <a:custGeom>
              <a:avLst/>
              <a:gdLst>
                <a:gd name="T0" fmla="*/ 0 w 21"/>
                <a:gd name="T1" fmla="*/ 226 h 21"/>
                <a:gd name="T2" fmla="*/ 229 w 21"/>
                <a:gd name="T3" fmla="*/ 0 h 21"/>
                <a:gd name="T4" fmla="*/ 0 w 21"/>
                <a:gd name="T5" fmla="*/ 22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0" y="17"/>
                  </a:moveTo>
                  <a:cubicBezTo>
                    <a:pt x="12" y="17"/>
                    <a:pt x="18" y="11"/>
                    <a:pt x="18" y="0"/>
                  </a:cubicBezTo>
                  <a:cubicBezTo>
                    <a:pt x="21" y="8"/>
                    <a:pt x="17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117">
              <a:extLst>
                <a:ext uri="{FF2B5EF4-FFF2-40B4-BE49-F238E27FC236}">
                  <a16:creationId xmlns:a16="http://schemas.microsoft.com/office/drawing/2014/main" id="{A5207824-39D3-4169-A65F-5A0116720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202"/>
              <a:ext cx="47" cy="50"/>
            </a:xfrm>
            <a:custGeom>
              <a:avLst/>
              <a:gdLst>
                <a:gd name="T0" fmla="*/ 0 w 20"/>
                <a:gd name="T1" fmla="*/ 226 h 21"/>
                <a:gd name="T2" fmla="*/ 221 w 20"/>
                <a:gd name="T3" fmla="*/ 0 h 21"/>
                <a:gd name="T4" fmla="*/ 0 w 20"/>
                <a:gd name="T5" fmla="*/ 22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7"/>
                  </a:moveTo>
                  <a:cubicBezTo>
                    <a:pt x="11" y="17"/>
                    <a:pt x="17" y="11"/>
                    <a:pt x="17" y="0"/>
                  </a:cubicBezTo>
                  <a:cubicBezTo>
                    <a:pt x="20" y="8"/>
                    <a:pt x="16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118">
              <a:extLst>
                <a:ext uri="{FF2B5EF4-FFF2-40B4-BE49-F238E27FC236}">
                  <a16:creationId xmlns:a16="http://schemas.microsoft.com/office/drawing/2014/main" id="{73322A73-66DA-484C-ADC9-447745D59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202"/>
              <a:ext cx="50" cy="50"/>
            </a:xfrm>
            <a:custGeom>
              <a:avLst/>
              <a:gdLst>
                <a:gd name="T0" fmla="*/ 0 w 21"/>
                <a:gd name="T1" fmla="*/ 226 h 21"/>
                <a:gd name="T2" fmla="*/ 243 w 21"/>
                <a:gd name="T3" fmla="*/ 0 h 21"/>
                <a:gd name="T4" fmla="*/ 0 w 21"/>
                <a:gd name="T5" fmla="*/ 22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0" y="17"/>
                  </a:moveTo>
                  <a:cubicBezTo>
                    <a:pt x="11" y="17"/>
                    <a:pt x="18" y="11"/>
                    <a:pt x="18" y="0"/>
                  </a:cubicBezTo>
                  <a:cubicBezTo>
                    <a:pt x="21" y="8"/>
                    <a:pt x="16" y="21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119">
              <a:extLst>
                <a:ext uri="{FF2B5EF4-FFF2-40B4-BE49-F238E27FC236}">
                  <a16:creationId xmlns:a16="http://schemas.microsoft.com/office/drawing/2014/main" id="{AB5F7DE6-6F9D-499B-8E6F-A2E3B900E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129"/>
              <a:ext cx="48" cy="49"/>
            </a:xfrm>
            <a:custGeom>
              <a:avLst/>
              <a:gdLst>
                <a:gd name="T0" fmla="*/ 0 w 20"/>
                <a:gd name="T1" fmla="*/ 229 h 21"/>
                <a:gd name="T2" fmla="*/ 235 w 20"/>
                <a:gd name="T3" fmla="*/ 0 h 21"/>
                <a:gd name="T4" fmla="*/ 0 w 20"/>
                <a:gd name="T5" fmla="*/ 22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8"/>
                  </a:moveTo>
                  <a:cubicBezTo>
                    <a:pt x="11" y="18"/>
                    <a:pt x="17" y="11"/>
                    <a:pt x="17" y="0"/>
                  </a:cubicBezTo>
                  <a:cubicBezTo>
                    <a:pt x="20" y="8"/>
                    <a:pt x="16" y="21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Freeform 120">
              <a:extLst>
                <a:ext uri="{FF2B5EF4-FFF2-40B4-BE49-F238E27FC236}">
                  <a16:creationId xmlns:a16="http://schemas.microsoft.com/office/drawing/2014/main" id="{A9B74A5E-E3E2-4724-852D-0EBBD7407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3129"/>
              <a:ext cx="50" cy="49"/>
            </a:xfrm>
            <a:custGeom>
              <a:avLst/>
              <a:gdLst>
                <a:gd name="T0" fmla="*/ 0 w 21"/>
                <a:gd name="T1" fmla="*/ 229 h 21"/>
                <a:gd name="T2" fmla="*/ 243 w 21"/>
                <a:gd name="T3" fmla="*/ 0 h 21"/>
                <a:gd name="T4" fmla="*/ 0 w 21"/>
                <a:gd name="T5" fmla="*/ 22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0" y="18"/>
                  </a:moveTo>
                  <a:cubicBezTo>
                    <a:pt x="12" y="18"/>
                    <a:pt x="18" y="11"/>
                    <a:pt x="18" y="0"/>
                  </a:cubicBezTo>
                  <a:cubicBezTo>
                    <a:pt x="21" y="8"/>
                    <a:pt x="17" y="21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5" name="Freeform 121">
              <a:extLst>
                <a:ext uri="{FF2B5EF4-FFF2-40B4-BE49-F238E27FC236}">
                  <a16:creationId xmlns:a16="http://schemas.microsoft.com/office/drawing/2014/main" id="{DC5830D0-257B-4FEE-B620-940CE6B8A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3091"/>
              <a:ext cx="69" cy="85"/>
            </a:xfrm>
            <a:custGeom>
              <a:avLst/>
              <a:gdLst>
                <a:gd name="T0" fmla="*/ 95 w 29"/>
                <a:gd name="T1" fmla="*/ 279 h 36"/>
                <a:gd name="T2" fmla="*/ 333 w 29"/>
                <a:gd name="T3" fmla="*/ 40 h 36"/>
                <a:gd name="T4" fmla="*/ 390 w 29"/>
                <a:gd name="T5" fmla="*/ 50 h 36"/>
                <a:gd name="T6" fmla="*/ 243 w 29"/>
                <a:gd name="T7" fmla="*/ 0 h 36"/>
                <a:gd name="T8" fmla="*/ 0 w 29"/>
                <a:gd name="T9" fmla="*/ 241 h 36"/>
                <a:gd name="T10" fmla="*/ 205 w 29"/>
                <a:gd name="T11" fmla="*/ 475 h 36"/>
                <a:gd name="T12" fmla="*/ 95 w 29"/>
                <a:gd name="T13" fmla="*/ 27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6">
                  <a:moveTo>
                    <a:pt x="7" y="21"/>
                  </a:moveTo>
                  <a:cubicBezTo>
                    <a:pt x="7" y="11"/>
                    <a:pt x="15" y="3"/>
                    <a:pt x="25" y="3"/>
                  </a:cubicBezTo>
                  <a:cubicBezTo>
                    <a:pt x="26" y="3"/>
                    <a:pt x="28" y="3"/>
                    <a:pt x="29" y="4"/>
                  </a:cubicBezTo>
                  <a:cubicBezTo>
                    <a:pt x="26" y="2"/>
                    <a:pt x="22" y="0"/>
                    <a:pt x="18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27"/>
                    <a:pt x="7" y="34"/>
                    <a:pt x="15" y="36"/>
                  </a:cubicBezTo>
                  <a:cubicBezTo>
                    <a:pt x="10" y="33"/>
                    <a:pt x="7" y="27"/>
                    <a:pt x="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Freeform 122">
              <a:extLst>
                <a:ext uri="{FF2B5EF4-FFF2-40B4-BE49-F238E27FC236}">
                  <a16:creationId xmlns:a16="http://schemas.microsoft.com/office/drawing/2014/main" id="{87A4D848-BC67-4DD5-8AE8-379465BCA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3091"/>
              <a:ext cx="66" cy="85"/>
            </a:xfrm>
            <a:custGeom>
              <a:avLst/>
              <a:gdLst>
                <a:gd name="T0" fmla="*/ 78 w 28"/>
                <a:gd name="T1" fmla="*/ 279 h 36"/>
                <a:gd name="T2" fmla="*/ 316 w 28"/>
                <a:gd name="T3" fmla="*/ 40 h 36"/>
                <a:gd name="T4" fmla="*/ 368 w 28"/>
                <a:gd name="T5" fmla="*/ 50 h 36"/>
                <a:gd name="T6" fmla="*/ 233 w 28"/>
                <a:gd name="T7" fmla="*/ 0 h 36"/>
                <a:gd name="T8" fmla="*/ 0 w 28"/>
                <a:gd name="T9" fmla="*/ 241 h 36"/>
                <a:gd name="T10" fmla="*/ 184 w 28"/>
                <a:gd name="T11" fmla="*/ 475 h 36"/>
                <a:gd name="T12" fmla="*/ 78 w 28"/>
                <a:gd name="T13" fmla="*/ 27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6">
                  <a:moveTo>
                    <a:pt x="6" y="21"/>
                  </a:moveTo>
                  <a:cubicBezTo>
                    <a:pt x="6" y="11"/>
                    <a:pt x="14" y="3"/>
                    <a:pt x="24" y="3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5" y="2"/>
                    <a:pt x="22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6" y="34"/>
                    <a:pt x="14" y="36"/>
                  </a:cubicBezTo>
                  <a:cubicBezTo>
                    <a:pt x="9" y="33"/>
                    <a:pt x="6" y="27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Oval 123">
              <a:extLst>
                <a:ext uri="{FF2B5EF4-FFF2-40B4-BE49-F238E27FC236}">
                  <a16:creationId xmlns:a16="http://schemas.microsoft.com/office/drawing/2014/main" id="{2E71C273-338B-487A-98D4-A14ECD097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3108"/>
              <a:ext cx="50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8" name="Oval 124">
              <a:extLst>
                <a:ext uri="{FF2B5EF4-FFF2-40B4-BE49-F238E27FC236}">
                  <a16:creationId xmlns:a16="http://schemas.microsoft.com/office/drawing/2014/main" id="{422101FE-4887-49B8-ADBA-226E0E4CB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" y="3178"/>
              <a:ext cx="49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9" name="Freeform 125">
              <a:extLst>
                <a:ext uri="{FF2B5EF4-FFF2-40B4-BE49-F238E27FC236}">
                  <a16:creationId xmlns:a16="http://schemas.microsoft.com/office/drawing/2014/main" id="{4830898E-8672-41A4-9303-C9ED288F2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668"/>
              <a:ext cx="774" cy="149"/>
            </a:xfrm>
            <a:custGeom>
              <a:avLst/>
              <a:gdLst>
                <a:gd name="T0" fmla="*/ 0 w 327"/>
                <a:gd name="T1" fmla="*/ 0 h 63"/>
                <a:gd name="T2" fmla="*/ 2173 w 327"/>
                <a:gd name="T3" fmla="*/ 676 h 63"/>
                <a:gd name="T4" fmla="*/ 4336 w 327"/>
                <a:gd name="T5" fmla="*/ 0 h 63"/>
                <a:gd name="T6" fmla="*/ 4336 w 327"/>
                <a:gd name="T7" fmla="*/ 156 h 63"/>
                <a:gd name="T8" fmla="*/ 2173 w 327"/>
                <a:gd name="T9" fmla="*/ 833 h 63"/>
                <a:gd name="T10" fmla="*/ 0 w 327"/>
                <a:gd name="T11" fmla="*/ 156 h 63"/>
                <a:gd name="T12" fmla="*/ 0 w 3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63">
                  <a:moveTo>
                    <a:pt x="0" y="0"/>
                  </a:moveTo>
                  <a:cubicBezTo>
                    <a:pt x="0" y="28"/>
                    <a:pt x="73" y="51"/>
                    <a:pt x="164" y="51"/>
                  </a:cubicBezTo>
                  <a:cubicBezTo>
                    <a:pt x="254" y="51"/>
                    <a:pt x="327" y="28"/>
                    <a:pt x="327" y="0"/>
                  </a:cubicBezTo>
                  <a:cubicBezTo>
                    <a:pt x="327" y="12"/>
                    <a:pt x="327" y="12"/>
                    <a:pt x="327" y="12"/>
                  </a:cubicBezTo>
                  <a:cubicBezTo>
                    <a:pt x="327" y="40"/>
                    <a:pt x="254" y="63"/>
                    <a:pt x="164" y="63"/>
                  </a:cubicBezTo>
                  <a:cubicBezTo>
                    <a:pt x="73" y="63"/>
                    <a:pt x="0" y="40"/>
                    <a:pt x="0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2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Freeform 126">
              <a:extLst>
                <a:ext uri="{FF2B5EF4-FFF2-40B4-BE49-F238E27FC236}">
                  <a16:creationId xmlns:a16="http://schemas.microsoft.com/office/drawing/2014/main" id="{CBEA1C22-5872-4E32-B694-9DE034AF8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43"/>
              <a:ext cx="693" cy="354"/>
            </a:xfrm>
            <a:custGeom>
              <a:avLst/>
              <a:gdLst>
                <a:gd name="T0" fmla="*/ 1947 w 293"/>
                <a:gd name="T1" fmla="*/ 106 h 150"/>
                <a:gd name="T2" fmla="*/ 3877 w 293"/>
                <a:gd name="T3" fmla="*/ 1971 h 150"/>
                <a:gd name="T4" fmla="*/ 3877 w 293"/>
                <a:gd name="T5" fmla="*/ 1921 h 150"/>
                <a:gd name="T6" fmla="*/ 1947 w 293"/>
                <a:gd name="T7" fmla="*/ 0 h 150"/>
                <a:gd name="T8" fmla="*/ 0 w 293"/>
                <a:gd name="T9" fmla="*/ 1921 h 150"/>
                <a:gd name="T10" fmla="*/ 0 w 293"/>
                <a:gd name="T11" fmla="*/ 1971 h 150"/>
                <a:gd name="T12" fmla="*/ 1947 w 293"/>
                <a:gd name="T13" fmla="*/ 106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150">
                  <a:moveTo>
                    <a:pt x="147" y="8"/>
                  </a:moveTo>
                  <a:cubicBezTo>
                    <a:pt x="226" y="8"/>
                    <a:pt x="291" y="72"/>
                    <a:pt x="293" y="150"/>
                  </a:cubicBezTo>
                  <a:cubicBezTo>
                    <a:pt x="293" y="149"/>
                    <a:pt x="293" y="147"/>
                    <a:pt x="293" y="146"/>
                  </a:cubicBezTo>
                  <a:cubicBezTo>
                    <a:pt x="293" y="65"/>
                    <a:pt x="228" y="0"/>
                    <a:pt x="147" y="0"/>
                  </a:cubicBezTo>
                  <a:cubicBezTo>
                    <a:pt x="66" y="0"/>
                    <a:pt x="0" y="65"/>
                    <a:pt x="0" y="146"/>
                  </a:cubicBezTo>
                  <a:cubicBezTo>
                    <a:pt x="0" y="147"/>
                    <a:pt x="0" y="149"/>
                    <a:pt x="0" y="150"/>
                  </a:cubicBezTo>
                  <a:cubicBezTo>
                    <a:pt x="3" y="72"/>
                    <a:pt x="67" y="8"/>
                    <a:pt x="147" y="8"/>
                  </a:cubicBezTo>
                  <a:close/>
                </a:path>
              </a:pathLst>
            </a:custGeom>
            <a:solidFill>
              <a:srgbClr val="7FA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1" name="Freeform 127">
              <a:extLst>
                <a:ext uri="{FF2B5EF4-FFF2-40B4-BE49-F238E27FC236}">
                  <a16:creationId xmlns:a16="http://schemas.microsoft.com/office/drawing/2014/main" id="{6CC878E4-7759-47C5-9577-17B39863F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601"/>
              <a:ext cx="466" cy="364"/>
            </a:xfrm>
            <a:custGeom>
              <a:avLst/>
              <a:gdLst>
                <a:gd name="T0" fmla="*/ 0 w 197"/>
                <a:gd name="T1" fmla="*/ 2033 h 154"/>
                <a:gd name="T2" fmla="*/ 0 w 197"/>
                <a:gd name="T3" fmla="*/ 184 h 154"/>
                <a:gd name="T4" fmla="*/ 147 w 197"/>
                <a:gd name="T5" fmla="*/ 0 h 154"/>
                <a:gd name="T6" fmla="*/ 2607 w 197"/>
                <a:gd name="T7" fmla="*/ 0 h 154"/>
                <a:gd name="T8" fmla="*/ 196 w 197"/>
                <a:gd name="T9" fmla="*/ 173 h 154"/>
                <a:gd name="T10" fmla="*/ 0 w 197"/>
                <a:gd name="T11" fmla="*/ 2033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154">
                  <a:moveTo>
                    <a:pt x="0" y="154"/>
                  </a:moveTo>
                  <a:cubicBezTo>
                    <a:pt x="0" y="154"/>
                    <a:pt x="0" y="23"/>
                    <a:pt x="0" y="14"/>
                  </a:cubicBezTo>
                  <a:cubicBezTo>
                    <a:pt x="0" y="6"/>
                    <a:pt x="2" y="0"/>
                    <a:pt x="11" y="0"/>
                  </a:cubicBezTo>
                  <a:cubicBezTo>
                    <a:pt x="21" y="0"/>
                    <a:pt x="184" y="0"/>
                    <a:pt x="197" y="0"/>
                  </a:cubicBezTo>
                  <a:cubicBezTo>
                    <a:pt x="173" y="3"/>
                    <a:pt x="25" y="3"/>
                    <a:pt x="15" y="13"/>
                  </a:cubicBezTo>
                  <a:cubicBezTo>
                    <a:pt x="8" y="20"/>
                    <a:pt x="4" y="117"/>
                    <a:pt x="0" y="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2" name="Freeform 128">
              <a:extLst>
                <a:ext uri="{FF2B5EF4-FFF2-40B4-BE49-F238E27FC236}">
                  <a16:creationId xmlns:a16="http://schemas.microsoft.com/office/drawing/2014/main" id="{4F2DDE64-7E8D-40D1-B075-AFC6BC98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601"/>
              <a:ext cx="326" cy="364"/>
            </a:xfrm>
            <a:custGeom>
              <a:avLst/>
              <a:gdLst>
                <a:gd name="T0" fmla="*/ 1819 w 138"/>
                <a:gd name="T1" fmla="*/ 2033 h 154"/>
                <a:gd name="T2" fmla="*/ 1819 w 138"/>
                <a:gd name="T3" fmla="*/ 184 h 154"/>
                <a:gd name="T4" fmla="*/ 1663 w 138"/>
                <a:gd name="T5" fmla="*/ 0 h 154"/>
                <a:gd name="T6" fmla="*/ 0 w 138"/>
                <a:gd name="T7" fmla="*/ 0 h 154"/>
                <a:gd name="T8" fmla="*/ 1606 w 138"/>
                <a:gd name="T9" fmla="*/ 173 h 154"/>
                <a:gd name="T10" fmla="*/ 1819 w 138"/>
                <a:gd name="T11" fmla="*/ 2033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54">
                  <a:moveTo>
                    <a:pt x="138" y="154"/>
                  </a:moveTo>
                  <a:cubicBezTo>
                    <a:pt x="138" y="154"/>
                    <a:pt x="138" y="23"/>
                    <a:pt x="138" y="14"/>
                  </a:cubicBezTo>
                  <a:cubicBezTo>
                    <a:pt x="138" y="6"/>
                    <a:pt x="135" y="0"/>
                    <a:pt x="126" y="0"/>
                  </a:cubicBezTo>
                  <a:cubicBezTo>
                    <a:pt x="117" y="0"/>
                    <a:pt x="13" y="0"/>
                    <a:pt x="0" y="0"/>
                  </a:cubicBezTo>
                  <a:cubicBezTo>
                    <a:pt x="24" y="3"/>
                    <a:pt x="112" y="3"/>
                    <a:pt x="122" y="13"/>
                  </a:cubicBezTo>
                  <a:cubicBezTo>
                    <a:pt x="130" y="20"/>
                    <a:pt x="134" y="117"/>
                    <a:pt x="138" y="154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3" name="Freeform 129">
              <a:extLst>
                <a:ext uri="{FF2B5EF4-FFF2-40B4-BE49-F238E27FC236}">
                  <a16:creationId xmlns:a16="http://schemas.microsoft.com/office/drawing/2014/main" id="{E7781911-564C-45ED-9A96-2A8EFEF6C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180"/>
              <a:ext cx="277" cy="365"/>
            </a:xfrm>
            <a:custGeom>
              <a:avLst/>
              <a:gdLst>
                <a:gd name="T0" fmla="*/ 0 w 117"/>
                <a:gd name="T1" fmla="*/ 0 h 154"/>
                <a:gd name="T2" fmla="*/ 0 w 117"/>
                <a:gd name="T3" fmla="*/ 1849 h 154"/>
                <a:gd name="T4" fmla="*/ 147 w 117"/>
                <a:gd name="T5" fmla="*/ 2050 h 154"/>
                <a:gd name="T6" fmla="*/ 1553 w 117"/>
                <a:gd name="T7" fmla="*/ 2050 h 154"/>
                <a:gd name="T8" fmla="*/ 201 w 117"/>
                <a:gd name="T9" fmla="*/ 1877 h 154"/>
                <a:gd name="T10" fmla="*/ 0 w 117"/>
                <a:gd name="T11" fmla="*/ 0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154">
                  <a:moveTo>
                    <a:pt x="0" y="0"/>
                  </a:moveTo>
                  <a:cubicBezTo>
                    <a:pt x="0" y="0"/>
                    <a:pt x="0" y="131"/>
                    <a:pt x="0" y="139"/>
                  </a:cubicBezTo>
                  <a:cubicBezTo>
                    <a:pt x="0" y="148"/>
                    <a:pt x="2" y="154"/>
                    <a:pt x="11" y="154"/>
                  </a:cubicBezTo>
                  <a:cubicBezTo>
                    <a:pt x="21" y="154"/>
                    <a:pt x="104" y="154"/>
                    <a:pt x="117" y="154"/>
                  </a:cubicBezTo>
                  <a:cubicBezTo>
                    <a:pt x="92" y="151"/>
                    <a:pt x="25" y="151"/>
                    <a:pt x="15" y="141"/>
                  </a:cubicBezTo>
                  <a:cubicBezTo>
                    <a:pt x="8" y="133"/>
                    <a:pt x="4" y="37"/>
                    <a:pt x="0" y="0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4" name="Freeform 130">
              <a:extLst>
                <a:ext uri="{FF2B5EF4-FFF2-40B4-BE49-F238E27FC236}">
                  <a16:creationId xmlns:a16="http://schemas.microsoft.com/office/drawing/2014/main" id="{BFB345B3-0954-4560-90FE-01CD22158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2180"/>
              <a:ext cx="326" cy="365"/>
            </a:xfrm>
            <a:custGeom>
              <a:avLst/>
              <a:gdLst>
                <a:gd name="T0" fmla="*/ 1819 w 138"/>
                <a:gd name="T1" fmla="*/ 0 h 154"/>
                <a:gd name="T2" fmla="*/ 1819 w 138"/>
                <a:gd name="T3" fmla="*/ 1849 h 154"/>
                <a:gd name="T4" fmla="*/ 1663 w 138"/>
                <a:gd name="T5" fmla="*/ 2050 h 154"/>
                <a:gd name="T6" fmla="*/ 0 w 138"/>
                <a:gd name="T7" fmla="*/ 2050 h 154"/>
                <a:gd name="T8" fmla="*/ 1606 w 138"/>
                <a:gd name="T9" fmla="*/ 1877 h 154"/>
                <a:gd name="T10" fmla="*/ 1819 w 138"/>
                <a:gd name="T11" fmla="*/ 0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54">
                  <a:moveTo>
                    <a:pt x="138" y="0"/>
                  </a:moveTo>
                  <a:cubicBezTo>
                    <a:pt x="138" y="0"/>
                    <a:pt x="138" y="131"/>
                    <a:pt x="138" y="139"/>
                  </a:cubicBezTo>
                  <a:cubicBezTo>
                    <a:pt x="138" y="148"/>
                    <a:pt x="135" y="154"/>
                    <a:pt x="126" y="154"/>
                  </a:cubicBezTo>
                  <a:cubicBezTo>
                    <a:pt x="117" y="154"/>
                    <a:pt x="13" y="154"/>
                    <a:pt x="0" y="154"/>
                  </a:cubicBezTo>
                  <a:cubicBezTo>
                    <a:pt x="24" y="151"/>
                    <a:pt x="112" y="151"/>
                    <a:pt x="122" y="141"/>
                  </a:cubicBezTo>
                  <a:cubicBezTo>
                    <a:pt x="130" y="133"/>
                    <a:pt x="134" y="37"/>
                    <a:pt x="138" y="0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131">
              <a:extLst>
                <a:ext uri="{FF2B5EF4-FFF2-40B4-BE49-F238E27FC236}">
                  <a16:creationId xmlns:a16="http://schemas.microsoft.com/office/drawing/2014/main" id="{9C8F2AFD-0546-4430-B10A-5F1E6F3CE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592"/>
              <a:ext cx="118" cy="161"/>
            </a:xfrm>
            <a:custGeom>
              <a:avLst/>
              <a:gdLst>
                <a:gd name="T0" fmla="*/ 0 w 50"/>
                <a:gd name="T1" fmla="*/ 902 h 68"/>
                <a:gd name="T2" fmla="*/ 656 w 50"/>
                <a:gd name="T3" fmla="*/ 410 h 68"/>
                <a:gd name="T4" fmla="*/ 144 w 50"/>
                <a:gd name="T5" fmla="*/ 0 h 68"/>
                <a:gd name="T6" fmla="*/ 618 w 50"/>
                <a:gd name="T7" fmla="*/ 410 h 68"/>
                <a:gd name="T8" fmla="*/ 0 w 50"/>
                <a:gd name="T9" fmla="*/ 90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8">
                  <a:moveTo>
                    <a:pt x="0" y="68"/>
                  </a:moveTo>
                  <a:cubicBezTo>
                    <a:pt x="29" y="59"/>
                    <a:pt x="50" y="45"/>
                    <a:pt x="50" y="31"/>
                  </a:cubicBezTo>
                  <a:cubicBezTo>
                    <a:pt x="50" y="19"/>
                    <a:pt x="34" y="8"/>
                    <a:pt x="11" y="0"/>
                  </a:cubicBezTo>
                  <a:cubicBezTo>
                    <a:pt x="27" y="5"/>
                    <a:pt x="49" y="19"/>
                    <a:pt x="47" y="31"/>
                  </a:cubicBezTo>
                  <a:cubicBezTo>
                    <a:pt x="44" y="45"/>
                    <a:pt x="26" y="58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132">
              <a:extLst>
                <a:ext uri="{FF2B5EF4-FFF2-40B4-BE49-F238E27FC236}">
                  <a16:creationId xmlns:a16="http://schemas.microsoft.com/office/drawing/2014/main" id="{5AFC3397-B733-4978-8F7B-8E5B88A88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2670"/>
              <a:ext cx="48" cy="90"/>
            </a:xfrm>
            <a:custGeom>
              <a:avLst/>
              <a:gdLst>
                <a:gd name="T0" fmla="*/ 0 w 20"/>
                <a:gd name="T1" fmla="*/ 0 h 38"/>
                <a:gd name="T2" fmla="*/ 127 w 20"/>
                <a:gd name="T3" fmla="*/ 504 h 38"/>
                <a:gd name="T4" fmla="*/ 0 w 20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0" y="0"/>
                  </a:moveTo>
                  <a:cubicBezTo>
                    <a:pt x="9" y="5"/>
                    <a:pt x="19" y="25"/>
                    <a:pt x="9" y="38"/>
                  </a:cubicBezTo>
                  <a:cubicBezTo>
                    <a:pt x="20" y="23"/>
                    <a:pt x="13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133">
              <a:extLst>
                <a:ext uri="{FF2B5EF4-FFF2-40B4-BE49-F238E27FC236}">
                  <a16:creationId xmlns:a16="http://schemas.microsoft.com/office/drawing/2014/main" id="{4D3372B1-79A9-4B0B-ACB7-D86B0836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672"/>
              <a:ext cx="38" cy="81"/>
            </a:xfrm>
            <a:custGeom>
              <a:avLst/>
              <a:gdLst>
                <a:gd name="T0" fmla="*/ 214 w 16"/>
                <a:gd name="T1" fmla="*/ 0 h 34"/>
                <a:gd name="T2" fmla="*/ 95 w 16"/>
                <a:gd name="T3" fmla="*/ 460 h 34"/>
                <a:gd name="T4" fmla="*/ 214 w 1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4">
                  <a:moveTo>
                    <a:pt x="16" y="0"/>
                  </a:moveTo>
                  <a:cubicBezTo>
                    <a:pt x="8" y="7"/>
                    <a:pt x="1" y="24"/>
                    <a:pt x="7" y="34"/>
                  </a:cubicBezTo>
                  <a:cubicBezTo>
                    <a:pt x="0" y="24"/>
                    <a:pt x="4" y="6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134">
              <a:extLst>
                <a:ext uri="{FF2B5EF4-FFF2-40B4-BE49-F238E27FC236}">
                  <a16:creationId xmlns:a16="http://schemas.microsoft.com/office/drawing/2014/main" id="{8F7FC6FD-54AA-44FC-90E8-32677A3AA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0"/>
              <a:ext cx="428" cy="170"/>
            </a:xfrm>
            <a:custGeom>
              <a:avLst/>
              <a:gdLst>
                <a:gd name="T0" fmla="*/ 0 w 181"/>
                <a:gd name="T1" fmla="*/ 881 h 72"/>
                <a:gd name="T2" fmla="*/ 2220 w 181"/>
                <a:gd name="T3" fmla="*/ 328 h 72"/>
                <a:gd name="T4" fmla="*/ 2315 w 181"/>
                <a:gd name="T5" fmla="*/ 0 h 72"/>
                <a:gd name="T6" fmla="*/ 1852 w 181"/>
                <a:gd name="T7" fmla="*/ 713 h 72"/>
                <a:gd name="T8" fmla="*/ 0 w 181"/>
                <a:gd name="T9" fmla="*/ 88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72">
                  <a:moveTo>
                    <a:pt x="0" y="67"/>
                  </a:moveTo>
                  <a:cubicBezTo>
                    <a:pt x="36" y="67"/>
                    <a:pt x="136" y="64"/>
                    <a:pt x="168" y="25"/>
                  </a:cubicBezTo>
                  <a:cubicBezTo>
                    <a:pt x="176" y="12"/>
                    <a:pt x="175" y="0"/>
                    <a:pt x="175" y="0"/>
                  </a:cubicBezTo>
                  <a:cubicBezTo>
                    <a:pt x="181" y="15"/>
                    <a:pt x="179" y="38"/>
                    <a:pt x="140" y="54"/>
                  </a:cubicBezTo>
                  <a:cubicBezTo>
                    <a:pt x="102" y="69"/>
                    <a:pt x="42" y="72"/>
                    <a:pt x="0" y="67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135">
              <a:extLst>
                <a:ext uri="{FF2B5EF4-FFF2-40B4-BE49-F238E27FC236}">
                  <a16:creationId xmlns:a16="http://schemas.microsoft.com/office/drawing/2014/main" id="{81AB8CC2-6A69-4651-9009-EADB9B3F2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566"/>
              <a:ext cx="433" cy="293"/>
            </a:xfrm>
            <a:custGeom>
              <a:avLst/>
              <a:gdLst>
                <a:gd name="T0" fmla="*/ 0 w 183"/>
                <a:gd name="T1" fmla="*/ 1609 h 124"/>
                <a:gd name="T2" fmla="*/ 2094 w 183"/>
                <a:gd name="T3" fmla="*/ 1609 h 124"/>
                <a:gd name="T4" fmla="*/ 2425 w 183"/>
                <a:gd name="T5" fmla="*/ 1635 h 124"/>
                <a:gd name="T6" fmla="*/ 1562 w 183"/>
                <a:gd name="T7" fmla="*/ 95 h 124"/>
                <a:gd name="T8" fmla="*/ 1181 w 183"/>
                <a:gd name="T9" fmla="*/ 0 h 124"/>
                <a:gd name="T10" fmla="*/ 1524 w 183"/>
                <a:gd name="T11" fmla="*/ 291 h 124"/>
                <a:gd name="T12" fmla="*/ 1602 w 183"/>
                <a:gd name="T13" fmla="*/ 1344 h 124"/>
                <a:gd name="T14" fmla="*/ 0 w 183"/>
                <a:gd name="T15" fmla="*/ 1609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3" h="124">
                  <a:moveTo>
                    <a:pt x="0" y="122"/>
                  </a:moveTo>
                  <a:cubicBezTo>
                    <a:pt x="68" y="122"/>
                    <a:pt x="143" y="122"/>
                    <a:pt x="158" y="122"/>
                  </a:cubicBezTo>
                  <a:cubicBezTo>
                    <a:pt x="174" y="122"/>
                    <a:pt x="180" y="122"/>
                    <a:pt x="183" y="124"/>
                  </a:cubicBezTo>
                  <a:cubicBezTo>
                    <a:pt x="180" y="120"/>
                    <a:pt x="118" y="7"/>
                    <a:pt x="118" y="7"/>
                  </a:cubicBezTo>
                  <a:cubicBezTo>
                    <a:pt x="115" y="1"/>
                    <a:pt x="113" y="0"/>
                    <a:pt x="89" y="0"/>
                  </a:cubicBezTo>
                  <a:cubicBezTo>
                    <a:pt x="103" y="1"/>
                    <a:pt x="107" y="6"/>
                    <a:pt x="115" y="22"/>
                  </a:cubicBezTo>
                  <a:cubicBezTo>
                    <a:pt x="122" y="37"/>
                    <a:pt x="157" y="92"/>
                    <a:pt x="121" y="102"/>
                  </a:cubicBezTo>
                  <a:cubicBezTo>
                    <a:pt x="86" y="112"/>
                    <a:pt x="34" y="124"/>
                    <a:pt x="0" y="122"/>
                  </a:cubicBezTo>
                  <a:close/>
                </a:path>
              </a:pathLst>
            </a:custGeom>
            <a:solidFill>
              <a:srgbClr val="C3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136">
              <a:extLst>
                <a:ext uri="{FF2B5EF4-FFF2-40B4-BE49-F238E27FC236}">
                  <a16:creationId xmlns:a16="http://schemas.microsoft.com/office/drawing/2014/main" id="{386EBE9D-F6D0-4BED-989C-C1F80751E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951"/>
              <a:ext cx="289" cy="220"/>
            </a:xfrm>
            <a:custGeom>
              <a:avLst/>
              <a:gdLst>
                <a:gd name="T0" fmla="*/ 78 w 122"/>
                <a:gd name="T1" fmla="*/ 1230 h 93"/>
                <a:gd name="T2" fmla="*/ 78 w 122"/>
                <a:gd name="T3" fmla="*/ 348 h 93"/>
                <a:gd name="T4" fmla="*/ 332 w 122"/>
                <a:gd name="T5" fmla="*/ 95 h 93"/>
                <a:gd name="T6" fmla="*/ 1623 w 122"/>
                <a:gd name="T7" fmla="*/ 95 h 93"/>
                <a:gd name="T8" fmla="*/ 291 w 122"/>
                <a:gd name="T9" fmla="*/ 12 h 93"/>
                <a:gd name="T10" fmla="*/ 0 w 122"/>
                <a:gd name="T11" fmla="*/ 303 h 93"/>
                <a:gd name="T12" fmla="*/ 78 w 122"/>
                <a:gd name="T13" fmla="*/ 123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93">
                  <a:moveTo>
                    <a:pt x="6" y="93"/>
                  </a:moveTo>
                  <a:cubicBezTo>
                    <a:pt x="6" y="53"/>
                    <a:pt x="6" y="35"/>
                    <a:pt x="6" y="26"/>
                  </a:cubicBezTo>
                  <a:cubicBezTo>
                    <a:pt x="6" y="18"/>
                    <a:pt x="8" y="7"/>
                    <a:pt x="25" y="7"/>
                  </a:cubicBezTo>
                  <a:cubicBezTo>
                    <a:pt x="41" y="7"/>
                    <a:pt x="122" y="7"/>
                    <a:pt x="122" y="7"/>
                  </a:cubicBezTo>
                  <a:cubicBezTo>
                    <a:pt x="77" y="1"/>
                    <a:pt x="33" y="2"/>
                    <a:pt x="22" y="1"/>
                  </a:cubicBezTo>
                  <a:cubicBezTo>
                    <a:pt x="12" y="0"/>
                    <a:pt x="0" y="0"/>
                    <a:pt x="0" y="23"/>
                  </a:cubicBezTo>
                  <a:cubicBezTo>
                    <a:pt x="0" y="47"/>
                    <a:pt x="6" y="93"/>
                    <a:pt x="6" y="93"/>
                  </a:cubicBezTo>
                  <a:close/>
                </a:path>
              </a:pathLst>
            </a:custGeom>
            <a:solidFill>
              <a:srgbClr val="B4C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137">
              <a:extLst>
                <a:ext uri="{FF2B5EF4-FFF2-40B4-BE49-F238E27FC236}">
                  <a16:creationId xmlns:a16="http://schemas.microsoft.com/office/drawing/2014/main" id="{036CEE9D-9A3B-47C7-8B91-E2ED14D40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2951"/>
              <a:ext cx="289" cy="220"/>
            </a:xfrm>
            <a:custGeom>
              <a:avLst/>
              <a:gdLst>
                <a:gd name="T0" fmla="*/ 1542 w 122"/>
                <a:gd name="T1" fmla="*/ 1230 h 93"/>
                <a:gd name="T2" fmla="*/ 1542 w 122"/>
                <a:gd name="T3" fmla="*/ 348 h 93"/>
                <a:gd name="T4" fmla="*/ 1303 w 122"/>
                <a:gd name="T5" fmla="*/ 95 h 93"/>
                <a:gd name="T6" fmla="*/ 0 w 122"/>
                <a:gd name="T7" fmla="*/ 95 h 93"/>
                <a:gd name="T8" fmla="*/ 1329 w 122"/>
                <a:gd name="T9" fmla="*/ 12 h 93"/>
                <a:gd name="T10" fmla="*/ 1623 w 122"/>
                <a:gd name="T11" fmla="*/ 303 h 93"/>
                <a:gd name="T12" fmla="*/ 1542 w 122"/>
                <a:gd name="T13" fmla="*/ 123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93">
                  <a:moveTo>
                    <a:pt x="116" y="93"/>
                  </a:moveTo>
                  <a:cubicBezTo>
                    <a:pt x="116" y="53"/>
                    <a:pt x="116" y="35"/>
                    <a:pt x="116" y="26"/>
                  </a:cubicBezTo>
                  <a:cubicBezTo>
                    <a:pt x="116" y="18"/>
                    <a:pt x="115" y="7"/>
                    <a:pt x="98" y="7"/>
                  </a:cubicBezTo>
                  <a:cubicBezTo>
                    <a:pt x="81" y="7"/>
                    <a:pt x="0" y="7"/>
                    <a:pt x="0" y="7"/>
                  </a:cubicBezTo>
                  <a:cubicBezTo>
                    <a:pt x="45" y="1"/>
                    <a:pt x="89" y="2"/>
                    <a:pt x="100" y="1"/>
                  </a:cubicBezTo>
                  <a:cubicBezTo>
                    <a:pt x="110" y="0"/>
                    <a:pt x="122" y="0"/>
                    <a:pt x="122" y="23"/>
                  </a:cubicBezTo>
                  <a:cubicBezTo>
                    <a:pt x="122" y="47"/>
                    <a:pt x="116" y="93"/>
                    <a:pt x="116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Freeform 138">
              <a:extLst>
                <a:ext uri="{FF2B5EF4-FFF2-40B4-BE49-F238E27FC236}">
                  <a16:creationId xmlns:a16="http://schemas.microsoft.com/office/drawing/2014/main" id="{BB4183CE-4CE9-4FB6-9C79-33E4B1A5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2987"/>
              <a:ext cx="35" cy="281"/>
            </a:xfrm>
            <a:custGeom>
              <a:avLst/>
              <a:gdLst>
                <a:gd name="T0" fmla="*/ 142 w 15"/>
                <a:gd name="T1" fmla="*/ 241 h 119"/>
                <a:gd name="T2" fmla="*/ 142 w 15"/>
                <a:gd name="T3" fmla="*/ 1450 h 119"/>
                <a:gd name="T4" fmla="*/ 86 w 15"/>
                <a:gd name="T5" fmla="*/ 1568 h 119"/>
                <a:gd name="T6" fmla="*/ 86 w 15"/>
                <a:gd name="T7" fmla="*/ 1568 h 119"/>
                <a:gd name="T8" fmla="*/ 191 w 15"/>
                <a:gd name="T9" fmla="*/ 1462 h 119"/>
                <a:gd name="T10" fmla="*/ 191 w 15"/>
                <a:gd name="T11" fmla="*/ 78 h 119"/>
                <a:gd name="T12" fmla="*/ 163 w 15"/>
                <a:gd name="T13" fmla="*/ 0 h 119"/>
                <a:gd name="T14" fmla="*/ 0 w 15"/>
                <a:gd name="T15" fmla="*/ 94 h 119"/>
                <a:gd name="T16" fmla="*/ 142 w 15"/>
                <a:gd name="T17" fmla="*/ 241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19">
                  <a:moveTo>
                    <a:pt x="11" y="18"/>
                  </a:moveTo>
                  <a:cubicBezTo>
                    <a:pt x="11" y="110"/>
                    <a:pt x="11" y="110"/>
                    <a:pt x="11" y="110"/>
                  </a:cubicBezTo>
                  <a:cubicBezTo>
                    <a:pt x="11" y="114"/>
                    <a:pt x="9" y="117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12" y="119"/>
                    <a:pt x="15" y="116"/>
                    <a:pt x="15" y="111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7"/>
                    <a:pt x="11" y="8"/>
                    <a:pt x="11" y="18"/>
                  </a:cubicBezTo>
                  <a:close/>
                </a:path>
              </a:pathLst>
            </a:custGeom>
            <a:solidFill>
              <a:srgbClr val="48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Oval 139">
              <a:extLst>
                <a:ext uri="{FF2B5EF4-FFF2-40B4-BE49-F238E27FC236}">
                  <a16:creationId xmlns:a16="http://schemas.microsoft.com/office/drawing/2014/main" id="{87A25AC2-E246-42F8-B7BE-A08DE0F63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3034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4" name="Oval 140">
              <a:extLst>
                <a:ext uri="{FF2B5EF4-FFF2-40B4-BE49-F238E27FC236}">
                  <a16:creationId xmlns:a16="http://schemas.microsoft.com/office/drawing/2014/main" id="{C9957E9C-8CB6-4C04-BEF3-63EBEDA31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3039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5" name="Oval 141">
              <a:extLst>
                <a:ext uri="{FF2B5EF4-FFF2-40B4-BE49-F238E27FC236}">
                  <a16:creationId xmlns:a16="http://schemas.microsoft.com/office/drawing/2014/main" id="{B7396129-C701-44B2-81CE-3BBB733A9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3058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6" name="Freeform 142">
              <a:extLst>
                <a:ext uri="{FF2B5EF4-FFF2-40B4-BE49-F238E27FC236}">
                  <a16:creationId xmlns:a16="http://schemas.microsoft.com/office/drawing/2014/main" id="{789D1D9D-985F-479B-9CFA-B26DFF247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2116"/>
              <a:ext cx="324" cy="324"/>
            </a:xfrm>
            <a:custGeom>
              <a:avLst/>
              <a:gdLst>
                <a:gd name="T0" fmla="*/ 1812 w 137"/>
                <a:gd name="T1" fmla="*/ 0 h 137"/>
                <a:gd name="T2" fmla="*/ 0 w 137"/>
                <a:gd name="T3" fmla="*/ 1812 h 137"/>
                <a:gd name="T4" fmla="*/ 1812 w 137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137">
                  <a:moveTo>
                    <a:pt x="137" y="0"/>
                  </a:moveTo>
                  <a:cubicBezTo>
                    <a:pt x="137" y="76"/>
                    <a:pt x="75" y="137"/>
                    <a:pt x="0" y="137"/>
                  </a:cubicBezTo>
                  <a:cubicBezTo>
                    <a:pt x="107" y="125"/>
                    <a:pt x="131" y="38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143">
              <a:extLst>
                <a:ext uri="{FF2B5EF4-FFF2-40B4-BE49-F238E27FC236}">
                  <a16:creationId xmlns:a16="http://schemas.microsoft.com/office/drawing/2014/main" id="{794E9791-E166-427E-AB75-8932ABFB4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2135"/>
              <a:ext cx="341" cy="341"/>
            </a:xfrm>
            <a:custGeom>
              <a:avLst/>
              <a:gdLst>
                <a:gd name="T0" fmla="*/ 1913 w 144"/>
                <a:gd name="T1" fmla="*/ 0 h 144"/>
                <a:gd name="T2" fmla="*/ 0 w 144"/>
                <a:gd name="T3" fmla="*/ 1913 h 144"/>
                <a:gd name="T4" fmla="*/ 1913 w 144"/>
                <a:gd name="T5" fmla="*/ 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144" y="0"/>
                  </a:moveTo>
                  <a:cubicBezTo>
                    <a:pt x="144" y="79"/>
                    <a:pt x="80" y="144"/>
                    <a:pt x="0" y="144"/>
                  </a:cubicBezTo>
                  <a:cubicBezTo>
                    <a:pt x="114" y="131"/>
                    <a:pt x="138" y="39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144">
              <a:extLst>
                <a:ext uri="{FF2B5EF4-FFF2-40B4-BE49-F238E27FC236}">
                  <a16:creationId xmlns:a16="http://schemas.microsoft.com/office/drawing/2014/main" id="{25984806-3339-4BAA-99A1-7196A95D9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736"/>
              <a:ext cx="324" cy="324"/>
            </a:xfrm>
            <a:custGeom>
              <a:avLst/>
              <a:gdLst>
                <a:gd name="T0" fmla="*/ 0 w 137"/>
                <a:gd name="T1" fmla="*/ 1812 h 137"/>
                <a:gd name="T2" fmla="*/ 1812 w 137"/>
                <a:gd name="T3" fmla="*/ 0 h 137"/>
                <a:gd name="T4" fmla="*/ 0 w 137"/>
                <a:gd name="T5" fmla="*/ 1812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137">
                  <a:moveTo>
                    <a:pt x="0" y="137"/>
                  </a:moveTo>
                  <a:cubicBezTo>
                    <a:pt x="0" y="61"/>
                    <a:pt x="62" y="0"/>
                    <a:pt x="137" y="0"/>
                  </a:cubicBezTo>
                  <a:cubicBezTo>
                    <a:pt x="30" y="12"/>
                    <a:pt x="6" y="99"/>
                    <a:pt x="0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145">
              <a:extLst>
                <a:ext uri="{FF2B5EF4-FFF2-40B4-BE49-F238E27FC236}">
                  <a16:creationId xmlns:a16="http://schemas.microsoft.com/office/drawing/2014/main" id="{8A210F69-3016-417F-8E98-086DB999B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700"/>
              <a:ext cx="343" cy="341"/>
            </a:xfrm>
            <a:custGeom>
              <a:avLst/>
              <a:gdLst>
                <a:gd name="T0" fmla="*/ 0 w 145"/>
                <a:gd name="T1" fmla="*/ 1913 h 144"/>
                <a:gd name="T2" fmla="*/ 1918 w 145"/>
                <a:gd name="T3" fmla="*/ 0 h 144"/>
                <a:gd name="T4" fmla="*/ 0 w 145"/>
                <a:gd name="T5" fmla="*/ 1913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144">
                  <a:moveTo>
                    <a:pt x="0" y="144"/>
                  </a:moveTo>
                  <a:cubicBezTo>
                    <a:pt x="0" y="64"/>
                    <a:pt x="65" y="0"/>
                    <a:pt x="145" y="0"/>
                  </a:cubicBezTo>
                  <a:cubicBezTo>
                    <a:pt x="31" y="13"/>
                    <a:pt x="6" y="104"/>
                    <a:pt x="0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146">
              <a:extLst>
                <a:ext uri="{FF2B5EF4-FFF2-40B4-BE49-F238E27FC236}">
                  <a16:creationId xmlns:a16="http://schemas.microsoft.com/office/drawing/2014/main" id="{F4DE2202-B5B9-487A-A9AE-877A69F19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568"/>
              <a:ext cx="241" cy="267"/>
            </a:xfrm>
            <a:custGeom>
              <a:avLst/>
              <a:gdLst>
                <a:gd name="T0" fmla="*/ 1344 w 102"/>
                <a:gd name="T1" fmla="*/ 12 h 113"/>
                <a:gd name="T2" fmla="*/ 881 w 102"/>
                <a:gd name="T3" fmla="*/ 12 h 113"/>
                <a:gd name="T4" fmla="*/ 697 w 102"/>
                <a:gd name="T5" fmla="*/ 196 h 113"/>
                <a:gd name="T6" fmla="*/ 0 w 102"/>
                <a:gd name="T7" fmla="*/ 1491 h 113"/>
                <a:gd name="T8" fmla="*/ 881 w 102"/>
                <a:gd name="T9" fmla="*/ 196 h 113"/>
                <a:gd name="T10" fmla="*/ 1344 w 102"/>
                <a:gd name="T11" fmla="*/ 12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113">
                  <a:moveTo>
                    <a:pt x="102" y="1"/>
                  </a:moveTo>
                  <a:cubicBezTo>
                    <a:pt x="77" y="1"/>
                    <a:pt x="76" y="1"/>
                    <a:pt x="67" y="1"/>
                  </a:cubicBezTo>
                  <a:cubicBezTo>
                    <a:pt x="59" y="1"/>
                    <a:pt x="60" y="2"/>
                    <a:pt x="53" y="15"/>
                  </a:cubicBezTo>
                  <a:cubicBezTo>
                    <a:pt x="47" y="27"/>
                    <a:pt x="0" y="113"/>
                    <a:pt x="0" y="113"/>
                  </a:cubicBezTo>
                  <a:cubicBezTo>
                    <a:pt x="0" y="113"/>
                    <a:pt x="57" y="24"/>
                    <a:pt x="67" y="15"/>
                  </a:cubicBezTo>
                  <a:cubicBezTo>
                    <a:pt x="78" y="5"/>
                    <a:pt x="97" y="0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147">
              <a:extLst>
                <a:ext uri="{FF2B5EF4-FFF2-40B4-BE49-F238E27FC236}">
                  <a16:creationId xmlns:a16="http://schemas.microsoft.com/office/drawing/2014/main" id="{859C6EE0-453D-4150-B30A-B355BC649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909"/>
              <a:ext cx="284" cy="312"/>
            </a:xfrm>
            <a:custGeom>
              <a:avLst/>
              <a:gdLst>
                <a:gd name="T0" fmla="*/ 0 w 120"/>
                <a:gd name="T1" fmla="*/ 1742 h 132"/>
                <a:gd name="T2" fmla="*/ 0 w 120"/>
                <a:gd name="T3" fmla="*/ 156 h 132"/>
                <a:gd name="T4" fmla="*/ 147 w 120"/>
                <a:gd name="T5" fmla="*/ 0 h 132"/>
                <a:gd name="T6" fmla="*/ 1590 w 120"/>
                <a:gd name="T7" fmla="*/ 0 h 132"/>
                <a:gd name="T8" fmla="*/ 291 w 120"/>
                <a:gd name="T9" fmla="*/ 156 h 132"/>
                <a:gd name="T10" fmla="*/ 107 w 120"/>
                <a:gd name="T11" fmla="*/ 447 h 132"/>
                <a:gd name="T12" fmla="*/ 0 w 120"/>
                <a:gd name="T13" fmla="*/ 1742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132">
                  <a:moveTo>
                    <a:pt x="0" y="132"/>
                  </a:moveTo>
                  <a:cubicBezTo>
                    <a:pt x="0" y="75"/>
                    <a:pt x="0" y="18"/>
                    <a:pt x="0" y="12"/>
                  </a:cubicBezTo>
                  <a:cubicBezTo>
                    <a:pt x="0" y="5"/>
                    <a:pt x="4" y="0"/>
                    <a:pt x="11" y="0"/>
                  </a:cubicBezTo>
                  <a:cubicBezTo>
                    <a:pt x="19" y="0"/>
                    <a:pt x="120" y="0"/>
                    <a:pt x="120" y="0"/>
                  </a:cubicBezTo>
                  <a:cubicBezTo>
                    <a:pt x="83" y="3"/>
                    <a:pt x="31" y="6"/>
                    <a:pt x="22" y="12"/>
                  </a:cubicBezTo>
                  <a:cubicBezTo>
                    <a:pt x="12" y="17"/>
                    <a:pt x="9" y="19"/>
                    <a:pt x="8" y="34"/>
                  </a:cubicBezTo>
                  <a:cubicBezTo>
                    <a:pt x="6" y="49"/>
                    <a:pt x="0" y="132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148">
              <a:extLst>
                <a:ext uri="{FF2B5EF4-FFF2-40B4-BE49-F238E27FC236}">
                  <a16:creationId xmlns:a16="http://schemas.microsoft.com/office/drawing/2014/main" id="{87B631EC-17D8-423D-8F40-41073619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3011"/>
              <a:ext cx="282" cy="309"/>
            </a:xfrm>
            <a:custGeom>
              <a:avLst/>
              <a:gdLst>
                <a:gd name="T0" fmla="*/ 1583 w 119"/>
                <a:gd name="T1" fmla="*/ 0 h 131"/>
                <a:gd name="T2" fmla="*/ 1583 w 119"/>
                <a:gd name="T3" fmla="*/ 1576 h 131"/>
                <a:gd name="T4" fmla="*/ 1438 w 119"/>
                <a:gd name="T5" fmla="*/ 1720 h 131"/>
                <a:gd name="T6" fmla="*/ 0 w 119"/>
                <a:gd name="T7" fmla="*/ 1720 h 131"/>
                <a:gd name="T8" fmla="*/ 1303 w 119"/>
                <a:gd name="T9" fmla="*/ 1576 h 131"/>
                <a:gd name="T10" fmla="*/ 1488 w 119"/>
                <a:gd name="T11" fmla="*/ 1286 h 131"/>
                <a:gd name="T12" fmla="*/ 1583 w 119"/>
                <a:gd name="T13" fmla="*/ 0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31">
                  <a:moveTo>
                    <a:pt x="119" y="0"/>
                  </a:moveTo>
                  <a:cubicBezTo>
                    <a:pt x="119" y="57"/>
                    <a:pt x="119" y="114"/>
                    <a:pt x="119" y="120"/>
                  </a:cubicBezTo>
                  <a:cubicBezTo>
                    <a:pt x="119" y="127"/>
                    <a:pt x="116" y="131"/>
                    <a:pt x="108" y="131"/>
                  </a:cubicBezTo>
                  <a:cubicBezTo>
                    <a:pt x="101" y="131"/>
                    <a:pt x="0" y="131"/>
                    <a:pt x="0" y="131"/>
                  </a:cubicBezTo>
                  <a:cubicBezTo>
                    <a:pt x="37" y="129"/>
                    <a:pt x="88" y="126"/>
                    <a:pt x="98" y="120"/>
                  </a:cubicBezTo>
                  <a:cubicBezTo>
                    <a:pt x="107" y="115"/>
                    <a:pt x="110" y="113"/>
                    <a:pt x="112" y="98"/>
                  </a:cubicBezTo>
                  <a:cubicBezTo>
                    <a:pt x="114" y="83"/>
                    <a:pt x="119" y="0"/>
                    <a:pt x="119" y="0"/>
                  </a:cubicBezTo>
                  <a:close/>
                </a:path>
              </a:pathLst>
            </a:custGeom>
            <a:solidFill>
              <a:srgbClr val="C1D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149">
              <a:extLst>
                <a:ext uri="{FF2B5EF4-FFF2-40B4-BE49-F238E27FC236}">
                  <a16:creationId xmlns:a16="http://schemas.microsoft.com/office/drawing/2014/main" id="{98D30262-4F95-45D3-902F-8ADA21DB5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684"/>
              <a:ext cx="50" cy="45"/>
            </a:xfrm>
            <a:custGeom>
              <a:avLst/>
              <a:gdLst>
                <a:gd name="T0" fmla="*/ 95 w 21"/>
                <a:gd name="T1" fmla="*/ 0 h 19"/>
                <a:gd name="T2" fmla="*/ 57 w 21"/>
                <a:gd name="T3" fmla="*/ 66 h 19"/>
                <a:gd name="T4" fmla="*/ 0 w 21"/>
                <a:gd name="T5" fmla="*/ 185 h 19"/>
                <a:gd name="T6" fmla="*/ 57 w 21"/>
                <a:gd name="T7" fmla="*/ 173 h 19"/>
                <a:gd name="T8" fmla="*/ 136 w 21"/>
                <a:gd name="T9" fmla="*/ 242 h 19"/>
                <a:gd name="T10" fmla="*/ 205 w 21"/>
                <a:gd name="T11" fmla="*/ 253 h 19"/>
                <a:gd name="T12" fmla="*/ 283 w 21"/>
                <a:gd name="T13" fmla="*/ 17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7" y="0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6"/>
                    <a:pt x="10" y="18"/>
                    <a:pt x="10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1" y="13"/>
                    <a:pt x="21" y="13"/>
                    <a:pt x="21" y="13"/>
                  </a:cubicBezTo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Freeform 150">
              <a:extLst>
                <a:ext uri="{FF2B5EF4-FFF2-40B4-BE49-F238E27FC236}">
                  <a16:creationId xmlns:a16="http://schemas.microsoft.com/office/drawing/2014/main" id="{DCFBBCA9-1D63-40AF-B0A5-4E500A03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684"/>
              <a:ext cx="50" cy="45"/>
            </a:xfrm>
            <a:custGeom>
              <a:avLst/>
              <a:gdLst>
                <a:gd name="T0" fmla="*/ 95 w 21"/>
                <a:gd name="T1" fmla="*/ 0 h 19"/>
                <a:gd name="T2" fmla="*/ 57 w 21"/>
                <a:gd name="T3" fmla="*/ 66 h 19"/>
                <a:gd name="T4" fmla="*/ 0 w 21"/>
                <a:gd name="T5" fmla="*/ 185 h 19"/>
                <a:gd name="T6" fmla="*/ 57 w 21"/>
                <a:gd name="T7" fmla="*/ 173 h 19"/>
                <a:gd name="T8" fmla="*/ 136 w 21"/>
                <a:gd name="T9" fmla="*/ 242 h 19"/>
                <a:gd name="T10" fmla="*/ 205 w 21"/>
                <a:gd name="T11" fmla="*/ 253 h 19"/>
                <a:gd name="T12" fmla="*/ 283 w 21"/>
                <a:gd name="T13" fmla="*/ 17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7" y="0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6"/>
                    <a:pt x="10" y="18"/>
                    <a:pt x="10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1" y="13"/>
                    <a:pt x="21" y="13"/>
                    <a:pt x="21" y="13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151">
              <a:extLst>
                <a:ext uri="{FF2B5EF4-FFF2-40B4-BE49-F238E27FC236}">
                  <a16:creationId xmlns:a16="http://schemas.microsoft.com/office/drawing/2014/main" id="{E1E100FE-8E56-4725-80A2-29D66245F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869"/>
              <a:ext cx="1375" cy="487"/>
            </a:xfrm>
            <a:custGeom>
              <a:avLst/>
              <a:gdLst>
                <a:gd name="T0" fmla="*/ 7701 w 581"/>
                <a:gd name="T1" fmla="*/ 225 h 206"/>
                <a:gd name="T2" fmla="*/ 7476 w 581"/>
                <a:gd name="T3" fmla="*/ 0 h 206"/>
                <a:gd name="T4" fmla="*/ 241 w 581"/>
                <a:gd name="T5" fmla="*/ 0 h 206"/>
                <a:gd name="T6" fmla="*/ 0 w 581"/>
                <a:gd name="T7" fmla="*/ 225 h 206"/>
                <a:gd name="T8" fmla="*/ 0 w 581"/>
                <a:gd name="T9" fmla="*/ 2482 h 206"/>
                <a:gd name="T10" fmla="*/ 241 w 581"/>
                <a:gd name="T11" fmla="*/ 2721 h 206"/>
                <a:gd name="T12" fmla="*/ 7476 w 581"/>
                <a:gd name="T13" fmla="*/ 2721 h 206"/>
                <a:gd name="T14" fmla="*/ 7701 w 581"/>
                <a:gd name="T15" fmla="*/ 2482 h 206"/>
                <a:gd name="T16" fmla="*/ 7701 w 581"/>
                <a:gd name="T17" fmla="*/ 225 h 2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1" h="206">
                  <a:moveTo>
                    <a:pt x="581" y="17"/>
                  </a:moveTo>
                  <a:cubicBezTo>
                    <a:pt x="581" y="8"/>
                    <a:pt x="573" y="0"/>
                    <a:pt x="56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98"/>
                    <a:pt x="8" y="206"/>
                    <a:pt x="18" y="206"/>
                  </a:cubicBezTo>
                  <a:cubicBezTo>
                    <a:pt x="564" y="206"/>
                    <a:pt x="564" y="206"/>
                    <a:pt x="564" y="206"/>
                  </a:cubicBezTo>
                  <a:cubicBezTo>
                    <a:pt x="573" y="206"/>
                    <a:pt x="581" y="198"/>
                    <a:pt x="581" y="188"/>
                  </a:cubicBezTo>
                  <a:lnTo>
                    <a:pt x="581" y="17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Freeform 152">
              <a:extLst>
                <a:ext uri="{FF2B5EF4-FFF2-40B4-BE49-F238E27FC236}">
                  <a16:creationId xmlns:a16="http://schemas.microsoft.com/office/drawing/2014/main" id="{1FC86101-8202-4E32-AEDE-F4485F5E7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890"/>
              <a:ext cx="1332" cy="442"/>
            </a:xfrm>
            <a:custGeom>
              <a:avLst/>
              <a:gdLst>
                <a:gd name="T0" fmla="*/ 0 w 563"/>
                <a:gd name="T1" fmla="*/ 2364 h 187"/>
                <a:gd name="T2" fmla="*/ 0 w 563"/>
                <a:gd name="T3" fmla="*/ 106 h 187"/>
                <a:gd name="T4" fmla="*/ 118 w 563"/>
                <a:gd name="T5" fmla="*/ 0 h 187"/>
                <a:gd name="T6" fmla="*/ 7348 w 563"/>
                <a:gd name="T7" fmla="*/ 0 h 187"/>
                <a:gd name="T8" fmla="*/ 7455 w 563"/>
                <a:gd name="T9" fmla="*/ 106 h 187"/>
                <a:gd name="T10" fmla="*/ 7455 w 563"/>
                <a:gd name="T11" fmla="*/ 2364 h 187"/>
                <a:gd name="T12" fmla="*/ 7348 w 563"/>
                <a:gd name="T13" fmla="*/ 2470 h 187"/>
                <a:gd name="T14" fmla="*/ 118 w 563"/>
                <a:gd name="T15" fmla="*/ 2470 h 187"/>
                <a:gd name="T16" fmla="*/ 0 w 563"/>
                <a:gd name="T17" fmla="*/ 2364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3" h="187">
                  <a:moveTo>
                    <a:pt x="0" y="17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555" y="0"/>
                    <a:pt x="555" y="0"/>
                    <a:pt x="555" y="0"/>
                  </a:cubicBezTo>
                  <a:cubicBezTo>
                    <a:pt x="559" y="0"/>
                    <a:pt x="563" y="4"/>
                    <a:pt x="563" y="8"/>
                  </a:cubicBezTo>
                  <a:cubicBezTo>
                    <a:pt x="563" y="179"/>
                    <a:pt x="563" y="179"/>
                    <a:pt x="563" y="179"/>
                  </a:cubicBezTo>
                  <a:cubicBezTo>
                    <a:pt x="563" y="184"/>
                    <a:pt x="559" y="187"/>
                    <a:pt x="555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4" y="187"/>
                    <a:pt x="0" y="184"/>
                    <a:pt x="0" y="179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7" name="Freeform 153">
              <a:extLst>
                <a:ext uri="{FF2B5EF4-FFF2-40B4-BE49-F238E27FC236}">
                  <a16:creationId xmlns:a16="http://schemas.microsoft.com/office/drawing/2014/main" id="{836E891E-7ABB-4D92-A82D-24B5992D2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80"/>
              <a:ext cx="1020" cy="288"/>
            </a:xfrm>
            <a:custGeom>
              <a:avLst/>
              <a:gdLst>
                <a:gd name="T0" fmla="*/ 0 w 431"/>
                <a:gd name="T1" fmla="*/ 1499 h 122"/>
                <a:gd name="T2" fmla="*/ 0 w 431"/>
                <a:gd name="T3" fmla="*/ 118 h 122"/>
                <a:gd name="T4" fmla="*/ 106 w 431"/>
                <a:gd name="T5" fmla="*/ 0 h 122"/>
                <a:gd name="T6" fmla="*/ 5606 w 431"/>
                <a:gd name="T7" fmla="*/ 0 h 122"/>
                <a:gd name="T8" fmla="*/ 5713 w 431"/>
                <a:gd name="T9" fmla="*/ 118 h 122"/>
                <a:gd name="T10" fmla="*/ 5713 w 431"/>
                <a:gd name="T11" fmla="*/ 1499 h 122"/>
                <a:gd name="T12" fmla="*/ 5606 w 431"/>
                <a:gd name="T13" fmla="*/ 1605 h 122"/>
                <a:gd name="T14" fmla="*/ 106 w 431"/>
                <a:gd name="T15" fmla="*/ 1605 h 122"/>
                <a:gd name="T16" fmla="*/ 0 w 431"/>
                <a:gd name="T17" fmla="*/ 1499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1" h="122">
                  <a:moveTo>
                    <a:pt x="0" y="114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8" y="0"/>
                    <a:pt x="431" y="4"/>
                    <a:pt x="431" y="9"/>
                  </a:cubicBezTo>
                  <a:cubicBezTo>
                    <a:pt x="431" y="114"/>
                    <a:pt x="431" y="114"/>
                    <a:pt x="431" y="114"/>
                  </a:cubicBezTo>
                  <a:cubicBezTo>
                    <a:pt x="431" y="119"/>
                    <a:pt x="428" y="122"/>
                    <a:pt x="423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4" y="122"/>
                    <a:pt x="0" y="119"/>
                    <a:pt x="0" y="11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8" name="Freeform 154">
              <a:extLst>
                <a:ext uri="{FF2B5EF4-FFF2-40B4-BE49-F238E27FC236}">
                  <a16:creationId xmlns:a16="http://schemas.microsoft.com/office/drawing/2014/main" id="{12748139-3728-4ED2-B636-58ECCC7F8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025"/>
              <a:ext cx="445" cy="64"/>
            </a:xfrm>
            <a:custGeom>
              <a:avLst/>
              <a:gdLst>
                <a:gd name="T0" fmla="*/ 40 w 188"/>
                <a:gd name="T1" fmla="*/ 0 h 27"/>
                <a:gd name="T2" fmla="*/ 2455 w 188"/>
                <a:gd name="T3" fmla="*/ 0 h 27"/>
                <a:gd name="T4" fmla="*/ 2492 w 188"/>
                <a:gd name="T5" fmla="*/ 40 h 27"/>
                <a:gd name="T6" fmla="*/ 2492 w 188"/>
                <a:gd name="T7" fmla="*/ 320 h 27"/>
                <a:gd name="T8" fmla="*/ 2455 w 188"/>
                <a:gd name="T9" fmla="*/ 360 h 27"/>
                <a:gd name="T10" fmla="*/ 40 w 188"/>
                <a:gd name="T11" fmla="*/ 360 h 27"/>
                <a:gd name="T12" fmla="*/ 0 w 188"/>
                <a:gd name="T13" fmla="*/ 320 h 27"/>
                <a:gd name="T14" fmla="*/ 0 w 188"/>
                <a:gd name="T15" fmla="*/ 40 h 27"/>
                <a:gd name="T16" fmla="*/ 40 w 18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7">
                  <a:moveTo>
                    <a:pt x="3" y="0"/>
                  </a:moveTo>
                  <a:cubicBezTo>
                    <a:pt x="185" y="0"/>
                    <a:pt x="185" y="0"/>
                    <a:pt x="185" y="0"/>
                  </a:cubicBezTo>
                  <a:cubicBezTo>
                    <a:pt x="186" y="0"/>
                    <a:pt x="188" y="1"/>
                    <a:pt x="188" y="3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25"/>
                    <a:pt x="186" y="27"/>
                    <a:pt x="185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7"/>
                    <a:pt x="0" y="25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9" name="Oval 155">
              <a:extLst>
                <a:ext uri="{FF2B5EF4-FFF2-40B4-BE49-F238E27FC236}">
                  <a16:creationId xmlns:a16="http://schemas.microsoft.com/office/drawing/2014/main" id="{BAF55C5A-FB74-4DCF-8AAE-C845AA50D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3082"/>
              <a:ext cx="107" cy="106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0" name="Oval 156">
              <a:extLst>
                <a:ext uri="{FF2B5EF4-FFF2-40B4-BE49-F238E27FC236}">
                  <a16:creationId xmlns:a16="http://schemas.microsoft.com/office/drawing/2014/main" id="{0EBF8294-E16C-46DD-86AB-A278AF164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3108"/>
              <a:ext cx="47" cy="49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1" name="Oval 157">
              <a:extLst>
                <a:ext uri="{FF2B5EF4-FFF2-40B4-BE49-F238E27FC236}">
                  <a16:creationId xmlns:a16="http://schemas.microsoft.com/office/drawing/2014/main" id="{4862A0B2-33F9-4524-8328-659881712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3178"/>
              <a:ext cx="50" cy="50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2" name="Oval 158">
              <a:extLst>
                <a:ext uri="{FF2B5EF4-FFF2-40B4-BE49-F238E27FC236}">
                  <a16:creationId xmlns:a16="http://schemas.microsoft.com/office/drawing/2014/main" id="{DA53C7AE-5101-4D33-85EF-7776BCF5B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3178"/>
              <a:ext cx="49" cy="50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3" name="Oval 159">
              <a:extLst>
                <a:ext uri="{FF2B5EF4-FFF2-40B4-BE49-F238E27FC236}">
                  <a16:creationId xmlns:a16="http://schemas.microsoft.com/office/drawing/2014/main" id="{0DEBDB86-20AF-422C-82DA-4434DC1E4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5" y="3082"/>
              <a:ext cx="104" cy="106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4" name="Oval 160">
              <a:extLst>
                <a:ext uri="{FF2B5EF4-FFF2-40B4-BE49-F238E27FC236}">
                  <a16:creationId xmlns:a16="http://schemas.microsoft.com/office/drawing/2014/main" id="{CA09C493-1E24-4550-992B-BC4442517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3108"/>
              <a:ext cx="50" cy="49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5" name="Oval 161">
              <a:extLst>
                <a:ext uri="{FF2B5EF4-FFF2-40B4-BE49-F238E27FC236}">
                  <a16:creationId xmlns:a16="http://schemas.microsoft.com/office/drawing/2014/main" id="{84E47B24-6E10-43FD-926F-AC89DBD14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" y="3178"/>
              <a:ext cx="49" cy="50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6" name="Freeform 162">
              <a:extLst>
                <a:ext uri="{FF2B5EF4-FFF2-40B4-BE49-F238E27FC236}">
                  <a16:creationId xmlns:a16="http://schemas.microsoft.com/office/drawing/2014/main" id="{9F11D3B1-74A8-4A2C-8016-4BD23D684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356"/>
              <a:ext cx="114" cy="47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5 h 20"/>
                <a:gd name="T4" fmla="*/ 321 w 48"/>
                <a:gd name="T5" fmla="*/ 259 h 20"/>
                <a:gd name="T6" fmla="*/ 644 w 48"/>
                <a:gd name="T7" fmla="*/ 115 h 20"/>
                <a:gd name="T8" fmla="*/ 644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5"/>
                    <a:pt x="11" y="20"/>
                    <a:pt x="24" y="20"/>
                  </a:cubicBezTo>
                  <a:cubicBezTo>
                    <a:pt x="37" y="20"/>
                    <a:pt x="48" y="15"/>
                    <a:pt x="48" y="9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Freeform 163">
              <a:extLst>
                <a:ext uri="{FF2B5EF4-FFF2-40B4-BE49-F238E27FC236}">
                  <a16:creationId xmlns:a16="http://schemas.microsoft.com/office/drawing/2014/main" id="{3481731A-AC5A-4AF7-83D5-E72A01E75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3356"/>
              <a:ext cx="113" cy="47"/>
            </a:xfrm>
            <a:custGeom>
              <a:avLst/>
              <a:gdLst>
                <a:gd name="T0" fmla="*/ 0 w 48"/>
                <a:gd name="T1" fmla="*/ 0 h 20"/>
                <a:gd name="T2" fmla="*/ 0 w 48"/>
                <a:gd name="T3" fmla="*/ 115 h 20"/>
                <a:gd name="T4" fmla="*/ 315 w 48"/>
                <a:gd name="T5" fmla="*/ 259 h 20"/>
                <a:gd name="T6" fmla="*/ 626 w 48"/>
                <a:gd name="T7" fmla="*/ 115 h 20"/>
                <a:gd name="T8" fmla="*/ 626 w 48"/>
                <a:gd name="T9" fmla="*/ 0 h 20"/>
                <a:gd name="T10" fmla="*/ 0 w 48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5"/>
                    <a:pt x="11" y="20"/>
                    <a:pt x="24" y="20"/>
                  </a:cubicBezTo>
                  <a:cubicBezTo>
                    <a:pt x="37" y="20"/>
                    <a:pt x="48" y="15"/>
                    <a:pt x="48" y="9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8" name="Oval 164">
              <a:extLst>
                <a:ext uri="{FF2B5EF4-FFF2-40B4-BE49-F238E27FC236}">
                  <a16:creationId xmlns:a16="http://schemas.microsoft.com/office/drawing/2014/main" id="{3AC3CBB3-82E7-4611-99C2-D4422791C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545"/>
              <a:ext cx="774" cy="243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9" name="Freeform 165">
              <a:extLst>
                <a:ext uri="{FF2B5EF4-FFF2-40B4-BE49-F238E27FC236}">
                  <a16:creationId xmlns:a16="http://schemas.microsoft.com/office/drawing/2014/main" id="{1BD5F34E-9632-4EC4-9B0C-691A6CC1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668"/>
              <a:ext cx="774" cy="149"/>
            </a:xfrm>
            <a:custGeom>
              <a:avLst/>
              <a:gdLst>
                <a:gd name="T0" fmla="*/ 0 w 327"/>
                <a:gd name="T1" fmla="*/ 0 h 63"/>
                <a:gd name="T2" fmla="*/ 2173 w 327"/>
                <a:gd name="T3" fmla="*/ 676 h 63"/>
                <a:gd name="T4" fmla="*/ 4336 w 327"/>
                <a:gd name="T5" fmla="*/ 0 h 63"/>
                <a:gd name="T6" fmla="*/ 4336 w 327"/>
                <a:gd name="T7" fmla="*/ 156 h 63"/>
                <a:gd name="T8" fmla="*/ 2173 w 327"/>
                <a:gd name="T9" fmla="*/ 833 h 63"/>
                <a:gd name="T10" fmla="*/ 0 w 327"/>
                <a:gd name="T11" fmla="*/ 156 h 63"/>
                <a:gd name="T12" fmla="*/ 0 w 3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63">
                  <a:moveTo>
                    <a:pt x="0" y="0"/>
                  </a:moveTo>
                  <a:cubicBezTo>
                    <a:pt x="0" y="28"/>
                    <a:pt x="73" y="51"/>
                    <a:pt x="164" y="51"/>
                  </a:cubicBezTo>
                  <a:cubicBezTo>
                    <a:pt x="254" y="51"/>
                    <a:pt x="327" y="28"/>
                    <a:pt x="327" y="0"/>
                  </a:cubicBezTo>
                  <a:cubicBezTo>
                    <a:pt x="327" y="12"/>
                    <a:pt x="327" y="12"/>
                    <a:pt x="327" y="12"/>
                  </a:cubicBezTo>
                  <a:cubicBezTo>
                    <a:pt x="327" y="40"/>
                    <a:pt x="254" y="63"/>
                    <a:pt x="164" y="63"/>
                  </a:cubicBezTo>
                  <a:cubicBezTo>
                    <a:pt x="73" y="63"/>
                    <a:pt x="0" y="40"/>
                    <a:pt x="0" y="1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0" name="Oval 166">
              <a:extLst>
                <a:ext uri="{FF2B5EF4-FFF2-40B4-BE49-F238E27FC236}">
                  <a16:creationId xmlns:a16="http://schemas.microsoft.com/office/drawing/2014/main" id="{11AE7DCB-BBB7-4DC4-A137-EEBC58DF8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585"/>
              <a:ext cx="54" cy="54"/>
            </a:xfrm>
            <a:prstGeom prst="ellipse">
              <a:avLst/>
            </a:prstGeom>
            <a:solidFill>
              <a:srgbClr val="019EBB"/>
            </a:solidFill>
            <a:ln w="63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1" name="Freeform 167">
              <a:extLst>
                <a:ext uri="{FF2B5EF4-FFF2-40B4-BE49-F238E27FC236}">
                  <a16:creationId xmlns:a16="http://schemas.microsoft.com/office/drawing/2014/main" id="{33242ABC-2BCE-4072-80B9-7663B064D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592"/>
              <a:ext cx="57" cy="57"/>
            </a:xfrm>
            <a:custGeom>
              <a:avLst/>
              <a:gdLst>
                <a:gd name="T0" fmla="*/ 57 w 24"/>
                <a:gd name="T1" fmla="*/ 69 h 24"/>
                <a:gd name="T2" fmla="*/ 69 w 24"/>
                <a:gd name="T3" fmla="*/ 271 h 24"/>
                <a:gd name="T4" fmla="*/ 271 w 24"/>
                <a:gd name="T5" fmla="*/ 254 h 24"/>
                <a:gd name="T6" fmla="*/ 271 w 24"/>
                <a:gd name="T7" fmla="*/ 69 h 24"/>
                <a:gd name="T8" fmla="*/ 57 w 24"/>
                <a:gd name="T9" fmla="*/ 6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5"/>
                  </a:moveTo>
                  <a:cubicBezTo>
                    <a:pt x="0" y="10"/>
                    <a:pt x="0" y="17"/>
                    <a:pt x="5" y="20"/>
                  </a:cubicBezTo>
                  <a:cubicBezTo>
                    <a:pt x="11" y="24"/>
                    <a:pt x="17" y="23"/>
                    <a:pt x="20" y="19"/>
                  </a:cubicBezTo>
                  <a:cubicBezTo>
                    <a:pt x="24" y="15"/>
                    <a:pt x="23" y="9"/>
                    <a:pt x="20" y="5"/>
                  </a:cubicBezTo>
                  <a:cubicBezTo>
                    <a:pt x="17" y="2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2" name="Freeform 168">
              <a:extLst>
                <a:ext uri="{FF2B5EF4-FFF2-40B4-BE49-F238E27FC236}">
                  <a16:creationId xmlns:a16="http://schemas.microsoft.com/office/drawing/2014/main" id="{D67966DF-B834-4782-9F8D-321108B4A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634"/>
              <a:ext cx="59" cy="50"/>
            </a:xfrm>
            <a:custGeom>
              <a:avLst/>
              <a:gdLst>
                <a:gd name="T0" fmla="*/ 106 w 25"/>
                <a:gd name="T1" fmla="*/ 29 h 21"/>
                <a:gd name="T2" fmla="*/ 40 w 25"/>
                <a:gd name="T3" fmla="*/ 205 h 21"/>
                <a:gd name="T4" fmla="*/ 212 w 25"/>
                <a:gd name="T5" fmla="*/ 271 h 21"/>
                <a:gd name="T6" fmla="*/ 290 w 25"/>
                <a:gd name="T7" fmla="*/ 119 h 21"/>
                <a:gd name="T8" fmla="*/ 106 w 25"/>
                <a:gd name="T9" fmla="*/ 2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8" y="2"/>
                  </a:moveTo>
                  <a:cubicBezTo>
                    <a:pt x="4" y="3"/>
                    <a:pt x="0" y="9"/>
                    <a:pt x="3" y="15"/>
                  </a:cubicBezTo>
                  <a:cubicBezTo>
                    <a:pt x="7" y="21"/>
                    <a:pt x="13" y="21"/>
                    <a:pt x="16" y="20"/>
                  </a:cubicBezTo>
                  <a:cubicBezTo>
                    <a:pt x="20" y="20"/>
                    <a:pt x="25" y="15"/>
                    <a:pt x="22" y="9"/>
                  </a:cubicBezTo>
                  <a:cubicBezTo>
                    <a:pt x="20" y="4"/>
                    <a:pt x="14" y="0"/>
                    <a:pt x="8" y="2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3" name="Freeform 169">
              <a:extLst>
                <a:ext uri="{FF2B5EF4-FFF2-40B4-BE49-F238E27FC236}">
                  <a16:creationId xmlns:a16="http://schemas.microsoft.com/office/drawing/2014/main" id="{F1B3F092-9FD5-4D14-96A3-731D05B80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632"/>
              <a:ext cx="54" cy="43"/>
            </a:xfrm>
            <a:custGeom>
              <a:avLst/>
              <a:gdLst>
                <a:gd name="T0" fmla="*/ 38 w 23"/>
                <a:gd name="T1" fmla="*/ 41 h 18"/>
                <a:gd name="T2" fmla="*/ 106 w 23"/>
                <a:gd name="T3" fmla="*/ 177 h 18"/>
                <a:gd name="T4" fmla="*/ 270 w 23"/>
                <a:gd name="T5" fmla="*/ 205 h 18"/>
                <a:gd name="T6" fmla="*/ 193 w 23"/>
                <a:gd name="T7" fmla="*/ 57 h 18"/>
                <a:gd name="T8" fmla="*/ 38 w 23"/>
                <a:gd name="T9" fmla="*/ 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3" y="3"/>
                  </a:moveTo>
                  <a:cubicBezTo>
                    <a:pt x="0" y="6"/>
                    <a:pt x="3" y="10"/>
                    <a:pt x="8" y="13"/>
                  </a:cubicBezTo>
                  <a:cubicBezTo>
                    <a:pt x="13" y="16"/>
                    <a:pt x="18" y="18"/>
                    <a:pt x="21" y="15"/>
                  </a:cubicBezTo>
                  <a:cubicBezTo>
                    <a:pt x="23" y="13"/>
                    <a:pt x="20" y="8"/>
                    <a:pt x="15" y="4"/>
                  </a:cubicBezTo>
                  <a:cubicBezTo>
                    <a:pt x="11" y="1"/>
                    <a:pt x="5" y="0"/>
                    <a:pt x="3" y="3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4" name="Freeform 170">
              <a:extLst>
                <a:ext uri="{FF2B5EF4-FFF2-40B4-BE49-F238E27FC236}">
                  <a16:creationId xmlns:a16="http://schemas.microsoft.com/office/drawing/2014/main" id="{952FD62B-F3D0-413C-AEFE-6A0B50EBF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651"/>
              <a:ext cx="57" cy="47"/>
            </a:xfrm>
            <a:custGeom>
              <a:avLst/>
              <a:gdLst>
                <a:gd name="T0" fmla="*/ 242 w 24"/>
                <a:gd name="T1" fmla="*/ 66 h 20"/>
                <a:gd name="T2" fmla="*/ 295 w 24"/>
                <a:gd name="T3" fmla="*/ 221 h 20"/>
                <a:gd name="T4" fmla="*/ 119 w 24"/>
                <a:gd name="T5" fmla="*/ 221 h 20"/>
                <a:gd name="T6" fmla="*/ 57 w 24"/>
                <a:gd name="T7" fmla="*/ 38 h 20"/>
                <a:gd name="T8" fmla="*/ 242 w 24"/>
                <a:gd name="T9" fmla="*/ 6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18" y="5"/>
                  </a:moveTo>
                  <a:cubicBezTo>
                    <a:pt x="23" y="8"/>
                    <a:pt x="24" y="13"/>
                    <a:pt x="22" y="17"/>
                  </a:cubicBezTo>
                  <a:cubicBezTo>
                    <a:pt x="20" y="20"/>
                    <a:pt x="14" y="20"/>
                    <a:pt x="9" y="17"/>
                  </a:cubicBezTo>
                  <a:cubicBezTo>
                    <a:pt x="4" y="14"/>
                    <a:pt x="0" y="8"/>
                    <a:pt x="4" y="3"/>
                  </a:cubicBezTo>
                  <a:cubicBezTo>
                    <a:pt x="6" y="1"/>
                    <a:pt x="13" y="0"/>
                    <a:pt x="18" y="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Freeform 171">
              <a:extLst>
                <a:ext uri="{FF2B5EF4-FFF2-40B4-BE49-F238E27FC236}">
                  <a16:creationId xmlns:a16="http://schemas.microsoft.com/office/drawing/2014/main" id="{50A87B80-0BD4-4D2F-A157-421444462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675"/>
              <a:ext cx="48" cy="37"/>
            </a:xfrm>
            <a:custGeom>
              <a:avLst/>
              <a:gdLst>
                <a:gd name="T0" fmla="*/ 264 w 20"/>
                <a:gd name="T1" fmla="*/ 171 h 16"/>
                <a:gd name="T2" fmla="*/ 110 w 20"/>
                <a:gd name="T3" fmla="*/ 123 h 16"/>
                <a:gd name="T4" fmla="*/ 12 w 20"/>
                <a:gd name="T5" fmla="*/ 28 h 16"/>
                <a:gd name="T6" fmla="*/ 149 w 20"/>
                <a:gd name="T7" fmla="*/ 74 h 16"/>
                <a:gd name="T8" fmla="*/ 264 w 20"/>
                <a:gd name="T9" fmla="*/ 17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19" y="14"/>
                  </a:moveTo>
                  <a:cubicBezTo>
                    <a:pt x="18" y="16"/>
                    <a:pt x="13" y="14"/>
                    <a:pt x="8" y="10"/>
                  </a:cubicBezTo>
                  <a:cubicBezTo>
                    <a:pt x="3" y="7"/>
                    <a:pt x="0" y="3"/>
                    <a:pt x="1" y="2"/>
                  </a:cubicBezTo>
                  <a:cubicBezTo>
                    <a:pt x="2" y="0"/>
                    <a:pt x="6" y="2"/>
                    <a:pt x="11" y="6"/>
                  </a:cubicBezTo>
                  <a:cubicBezTo>
                    <a:pt x="16" y="9"/>
                    <a:pt x="20" y="13"/>
                    <a:pt x="19" y="14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6" name="Freeform 172">
              <a:extLst>
                <a:ext uri="{FF2B5EF4-FFF2-40B4-BE49-F238E27FC236}">
                  <a16:creationId xmlns:a16="http://schemas.microsoft.com/office/drawing/2014/main" id="{1225B09A-1A59-44DC-9060-11DAC3332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682"/>
              <a:ext cx="45" cy="38"/>
            </a:xfrm>
            <a:custGeom>
              <a:avLst/>
              <a:gdLst>
                <a:gd name="T0" fmla="*/ 242 w 19"/>
                <a:gd name="T1" fmla="*/ 204 h 16"/>
                <a:gd name="T2" fmla="*/ 107 w 19"/>
                <a:gd name="T3" fmla="*/ 147 h 16"/>
                <a:gd name="T4" fmla="*/ 12 w 19"/>
                <a:gd name="T5" fmla="*/ 12 h 16"/>
                <a:gd name="T6" fmla="*/ 147 w 19"/>
                <a:gd name="T7" fmla="*/ 78 h 16"/>
                <a:gd name="T8" fmla="*/ 242 w 19"/>
                <a:gd name="T9" fmla="*/ 20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18" y="15"/>
                  </a:moveTo>
                  <a:cubicBezTo>
                    <a:pt x="17" y="16"/>
                    <a:pt x="13" y="14"/>
                    <a:pt x="8" y="11"/>
                  </a:cubicBezTo>
                  <a:cubicBezTo>
                    <a:pt x="3" y="7"/>
                    <a:pt x="0" y="3"/>
                    <a:pt x="1" y="1"/>
                  </a:cubicBezTo>
                  <a:cubicBezTo>
                    <a:pt x="2" y="0"/>
                    <a:pt x="7" y="2"/>
                    <a:pt x="11" y="6"/>
                  </a:cubicBezTo>
                  <a:cubicBezTo>
                    <a:pt x="16" y="10"/>
                    <a:pt x="19" y="14"/>
                    <a:pt x="18" y="1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7" name="Freeform 173">
              <a:extLst>
                <a:ext uri="{FF2B5EF4-FFF2-40B4-BE49-F238E27FC236}">
                  <a16:creationId xmlns:a16="http://schemas.microsoft.com/office/drawing/2014/main" id="{09D17BD1-E88A-4450-B151-F5F150D62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679"/>
              <a:ext cx="59" cy="50"/>
            </a:xfrm>
            <a:custGeom>
              <a:avLst/>
              <a:gdLst>
                <a:gd name="T0" fmla="*/ 262 w 25"/>
                <a:gd name="T1" fmla="*/ 271 h 21"/>
                <a:gd name="T2" fmla="*/ 118 w 25"/>
                <a:gd name="T3" fmla="*/ 214 h 21"/>
                <a:gd name="T4" fmla="*/ 12 w 25"/>
                <a:gd name="T5" fmla="*/ 95 h 21"/>
                <a:gd name="T6" fmla="*/ 94 w 25"/>
                <a:gd name="T7" fmla="*/ 0 h 21"/>
                <a:gd name="T8" fmla="*/ 184 w 25"/>
                <a:gd name="T9" fmla="*/ 107 h 21"/>
                <a:gd name="T10" fmla="*/ 328 w 25"/>
                <a:gd name="T11" fmla="*/ 164 h 21"/>
                <a:gd name="T12" fmla="*/ 262 w 25"/>
                <a:gd name="T13" fmla="*/ 27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1">
                  <a:moveTo>
                    <a:pt x="20" y="20"/>
                  </a:moveTo>
                  <a:cubicBezTo>
                    <a:pt x="19" y="21"/>
                    <a:pt x="14" y="20"/>
                    <a:pt x="9" y="16"/>
                  </a:cubicBezTo>
                  <a:cubicBezTo>
                    <a:pt x="4" y="13"/>
                    <a:pt x="0" y="9"/>
                    <a:pt x="1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9" y="5"/>
                    <a:pt x="14" y="8"/>
                  </a:cubicBezTo>
                  <a:cubicBezTo>
                    <a:pt x="19" y="12"/>
                    <a:pt x="24" y="14"/>
                    <a:pt x="25" y="12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8" name="Freeform 174">
              <a:extLst>
                <a:ext uri="{FF2B5EF4-FFF2-40B4-BE49-F238E27FC236}">
                  <a16:creationId xmlns:a16="http://schemas.microsoft.com/office/drawing/2014/main" id="{16771E65-1CE0-4D80-8AF7-FA27DA54B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642"/>
              <a:ext cx="55" cy="47"/>
            </a:xfrm>
            <a:custGeom>
              <a:avLst/>
              <a:gdLst>
                <a:gd name="T0" fmla="*/ 189 w 23"/>
                <a:gd name="T1" fmla="*/ 259 h 20"/>
                <a:gd name="T2" fmla="*/ 218 w 23"/>
                <a:gd name="T3" fmla="*/ 259 h 20"/>
                <a:gd name="T4" fmla="*/ 258 w 23"/>
                <a:gd name="T5" fmla="*/ 249 h 20"/>
                <a:gd name="T6" fmla="*/ 316 w 23"/>
                <a:gd name="T7" fmla="*/ 155 h 20"/>
                <a:gd name="T8" fmla="*/ 304 w 23"/>
                <a:gd name="T9" fmla="*/ 143 h 20"/>
                <a:gd name="T10" fmla="*/ 136 w 23"/>
                <a:gd name="T11" fmla="*/ 115 h 20"/>
                <a:gd name="T12" fmla="*/ 57 w 23"/>
                <a:gd name="T13" fmla="*/ 0 h 20"/>
                <a:gd name="T14" fmla="*/ 57 w 23"/>
                <a:gd name="T15" fmla="*/ 0 h 20"/>
                <a:gd name="T16" fmla="*/ 0 w 23"/>
                <a:gd name="T17" fmla="*/ 106 h 20"/>
                <a:gd name="T18" fmla="*/ 57 w 23"/>
                <a:gd name="T19" fmla="*/ 209 h 20"/>
                <a:gd name="T20" fmla="*/ 189 w 23"/>
                <a:gd name="T21" fmla="*/ 259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20">
                  <a:moveTo>
                    <a:pt x="14" y="20"/>
                  </a:moveTo>
                  <a:cubicBezTo>
                    <a:pt x="15" y="20"/>
                    <a:pt x="15" y="20"/>
                    <a:pt x="16" y="20"/>
                  </a:cubicBezTo>
                  <a:cubicBezTo>
                    <a:pt x="17" y="20"/>
                    <a:pt x="18" y="20"/>
                    <a:pt x="19" y="1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4"/>
                    <a:pt x="15" y="12"/>
                    <a:pt x="10" y="9"/>
                  </a:cubicBezTo>
                  <a:cubicBezTo>
                    <a:pt x="5" y="7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3"/>
                    <a:pt x="4" y="16"/>
                  </a:cubicBezTo>
                  <a:cubicBezTo>
                    <a:pt x="5" y="15"/>
                    <a:pt x="10" y="16"/>
                    <a:pt x="14" y="20"/>
                  </a:cubicBez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" name="Freeform 175">
              <a:extLst>
                <a:ext uri="{FF2B5EF4-FFF2-40B4-BE49-F238E27FC236}">
                  <a16:creationId xmlns:a16="http://schemas.microsoft.com/office/drawing/2014/main" id="{A17E2713-C98F-4698-AE7F-2AA9ABD76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611"/>
              <a:ext cx="59" cy="47"/>
            </a:xfrm>
            <a:custGeom>
              <a:avLst/>
              <a:gdLst>
                <a:gd name="T0" fmla="*/ 234 w 25"/>
                <a:gd name="T1" fmla="*/ 249 h 20"/>
                <a:gd name="T2" fmla="*/ 278 w 25"/>
                <a:gd name="T3" fmla="*/ 233 h 20"/>
                <a:gd name="T4" fmla="*/ 278 w 25"/>
                <a:gd name="T5" fmla="*/ 233 h 20"/>
                <a:gd name="T6" fmla="*/ 328 w 25"/>
                <a:gd name="T7" fmla="*/ 106 h 20"/>
                <a:gd name="T8" fmla="*/ 328 w 25"/>
                <a:gd name="T9" fmla="*/ 106 h 20"/>
                <a:gd name="T10" fmla="*/ 300 w 25"/>
                <a:gd name="T11" fmla="*/ 143 h 20"/>
                <a:gd name="T12" fmla="*/ 106 w 25"/>
                <a:gd name="T13" fmla="*/ 155 h 20"/>
                <a:gd name="T14" fmla="*/ 66 w 25"/>
                <a:gd name="T15" fmla="*/ 0 h 20"/>
                <a:gd name="T16" fmla="*/ 66 w 25"/>
                <a:gd name="T17" fmla="*/ 0 h 20"/>
                <a:gd name="T18" fmla="*/ 12 w 25"/>
                <a:gd name="T19" fmla="*/ 132 h 20"/>
                <a:gd name="T20" fmla="*/ 66 w 25"/>
                <a:gd name="T21" fmla="*/ 249 h 20"/>
                <a:gd name="T22" fmla="*/ 106 w 25"/>
                <a:gd name="T23" fmla="*/ 259 h 20"/>
                <a:gd name="T24" fmla="*/ 234 w 25"/>
                <a:gd name="T25" fmla="*/ 249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20">
                  <a:moveTo>
                    <a:pt x="18" y="19"/>
                  </a:moveTo>
                  <a:cubicBezTo>
                    <a:pt x="19" y="19"/>
                    <a:pt x="20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9"/>
                    <a:pt x="24" y="10"/>
                    <a:pt x="23" y="11"/>
                  </a:cubicBezTo>
                  <a:cubicBezTo>
                    <a:pt x="20" y="15"/>
                    <a:pt x="14" y="16"/>
                    <a:pt x="8" y="12"/>
                  </a:cubicBezTo>
                  <a:cubicBezTo>
                    <a:pt x="4" y="10"/>
                    <a:pt x="3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3"/>
                    <a:pt x="2" y="17"/>
                    <a:pt x="5" y="19"/>
                  </a:cubicBezTo>
                  <a:cubicBezTo>
                    <a:pt x="6" y="19"/>
                    <a:pt x="7" y="20"/>
                    <a:pt x="8" y="20"/>
                  </a:cubicBezTo>
                  <a:cubicBezTo>
                    <a:pt x="10" y="18"/>
                    <a:pt x="14" y="18"/>
                    <a:pt x="18" y="19"/>
                  </a:cubicBez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Freeform 176">
              <a:extLst>
                <a:ext uri="{FF2B5EF4-FFF2-40B4-BE49-F238E27FC236}">
                  <a16:creationId xmlns:a16="http://schemas.microsoft.com/office/drawing/2014/main" id="{B0FF34E4-25BE-4395-BE07-81AA2888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715"/>
              <a:ext cx="66" cy="38"/>
            </a:xfrm>
            <a:custGeom>
              <a:avLst/>
              <a:gdLst>
                <a:gd name="T0" fmla="*/ 368 w 28"/>
                <a:gd name="T1" fmla="*/ 107 h 16"/>
                <a:gd name="T2" fmla="*/ 40 w 28"/>
                <a:gd name="T3" fmla="*/ 12 h 16"/>
                <a:gd name="T4" fmla="*/ 0 w 28"/>
                <a:gd name="T5" fmla="*/ 119 h 16"/>
                <a:gd name="T6" fmla="*/ 328 w 28"/>
                <a:gd name="T7" fmla="*/ 214 h 16"/>
                <a:gd name="T8" fmla="*/ 368 w 28"/>
                <a:gd name="T9" fmla="*/ 10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6">
                  <a:moveTo>
                    <a:pt x="28" y="8"/>
                  </a:moveTo>
                  <a:cubicBezTo>
                    <a:pt x="26" y="6"/>
                    <a:pt x="9" y="0"/>
                    <a:pt x="3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9"/>
                    <a:pt x="23" y="15"/>
                    <a:pt x="25" y="16"/>
                  </a:cubicBezTo>
                  <a:lnTo>
                    <a:pt x="28" y="8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1" name="Freeform 177">
              <a:extLst>
                <a:ext uri="{FF2B5EF4-FFF2-40B4-BE49-F238E27FC236}">
                  <a16:creationId xmlns:a16="http://schemas.microsoft.com/office/drawing/2014/main" id="{162F8D27-9B8A-42F9-9665-09060BC83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658"/>
              <a:ext cx="54" cy="52"/>
            </a:xfrm>
            <a:custGeom>
              <a:avLst/>
              <a:gdLst>
                <a:gd name="T0" fmla="*/ 298 w 23"/>
                <a:gd name="T1" fmla="*/ 196 h 22"/>
                <a:gd name="T2" fmla="*/ 143 w 23"/>
                <a:gd name="T3" fmla="*/ 184 h 22"/>
                <a:gd name="T4" fmla="*/ 77 w 23"/>
                <a:gd name="T5" fmla="*/ 0 h 22"/>
                <a:gd name="T6" fmla="*/ 12 w 23"/>
                <a:gd name="T7" fmla="*/ 78 h 22"/>
                <a:gd name="T8" fmla="*/ 0 w 23"/>
                <a:gd name="T9" fmla="*/ 144 h 22"/>
                <a:gd name="T10" fmla="*/ 89 w 23"/>
                <a:gd name="T11" fmla="*/ 213 h 22"/>
                <a:gd name="T12" fmla="*/ 171 w 23"/>
                <a:gd name="T13" fmla="*/ 291 h 22"/>
                <a:gd name="T14" fmla="*/ 258 w 23"/>
                <a:gd name="T15" fmla="*/ 251 h 22"/>
                <a:gd name="T16" fmla="*/ 298 w 23"/>
                <a:gd name="T17" fmla="*/ 19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2">
                  <a:moveTo>
                    <a:pt x="23" y="15"/>
                  </a:moveTo>
                  <a:cubicBezTo>
                    <a:pt x="21" y="17"/>
                    <a:pt x="15" y="17"/>
                    <a:pt x="11" y="14"/>
                  </a:cubicBezTo>
                  <a:cubicBezTo>
                    <a:pt x="6" y="11"/>
                    <a:pt x="2" y="5"/>
                    <a:pt x="6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2" y="12"/>
                    <a:pt x="5" y="14"/>
                    <a:pt x="7" y="16"/>
                  </a:cubicBezTo>
                  <a:cubicBezTo>
                    <a:pt x="10" y="18"/>
                    <a:pt x="12" y="20"/>
                    <a:pt x="13" y="22"/>
                  </a:cubicBezTo>
                  <a:cubicBezTo>
                    <a:pt x="16" y="22"/>
                    <a:pt x="18" y="21"/>
                    <a:pt x="20" y="19"/>
                  </a:cubicBezTo>
                  <a:cubicBezTo>
                    <a:pt x="23" y="15"/>
                    <a:pt x="23" y="15"/>
                    <a:pt x="23" y="15"/>
                  </a:cubicBez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2" name="Freeform 178">
              <a:extLst>
                <a:ext uri="{FF2B5EF4-FFF2-40B4-BE49-F238E27FC236}">
                  <a16:creationId xmlns:a16="http://schemas.microsoft.com/office/drawing/2014/main" id="{6DB8EC37-ACC5-4C66-95C5-16C22515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729"/>
              <a:ext cx="59" cy="33"/>
            </a:xfrm>
            <a:custGeom>
              <a:avLst/>
              <a:gdLst>
                <a:gd name="T0" fmla="*/ 328 w 25"/>
                <a:gd name="T1" fmla="*/ 184 h 14"/>
                <a:gd name="T2" fmla="*/ 0 w 25"/>
                <a:gd name="T3" fmla="*/ 172 h 14"/>
                <a:gd name="T4" fmla="*/ 0 w 25"/>
                <a:gd name="T5" fmla="*/ 40 h 14"/>
                <a:gd name="T6" fmla="*/ 328 w 25"/>
                <a:gd name="T7" fmla="*/ 40 h 14"/>
                <a:gd name="T8" fmla="*/ 328 w 25"/>
                <a:gd name="T9" fmla="*/ 18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4">
                  <a:moveTo>
                    <a:pt x="25" y="14"/>
                  </a:moveTo>
                  <a:cubicBezTo>
                    <a:pt x="16" y="10"/>
                    <a:pt x="6" y="11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0"/>
                    <a:pt x="17" y="0"/>
                    <a:pt x="25" y="3"/>
                  </a:cubicBezTo>
                  <a:lnTo>
                    <a:pt x="25" y="14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3" name="Freeform 179">
              <a:extLst>
                <a:ext uri="{FF2B5EF4-FFF2-40B4-BE49-F238E27FC236}">
                  <a16:creationId xmlns:a16="http://schemas.microsoft.com/office/drawing/2014/main" id="{DB1468F1-4020-4C8B-B472-A2D4F6272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736"/>
              <a:ext cx="68" cy="50"/>
            </a:xfrm>
            <a:custGeom>
              <a:avLst/>
              <a:gdLst>
                <a:gd name="T0" fmla="*/ 307 w 29"/>
                <a:gd name="T1" fmla="*/ 283 h 21"/>
                <a:gd name="T2" fmla="*/ 373 w 29"/>
                <a:gd name="T3" fmla="*/ 95 h 21"/>
                <a:gd name="T4" fmla="*/ 89 w 29"/>
                <a:gd name="T5" fmla="*/ 0 h 21"/>
                <a:gd name="T6" fmla="*/ 0 w 29"/>
                <a:gd name="T7" fmla="*/ 243 h 21"/>
                <a:gd name="T8" fmla="*/ 307 w 29"/>
                <a:gd name="T9" fmla="*/ 28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24" y="21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5" y="5"/>
                    <a:pt x="13" y="0"/>
                    <a:pt x="7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9"/>
                    <a:pt x="16" y="20"/>
                    <a:pt x="24" y="21"/>
                  </a:cubicBezTo>
                  <a:close/>
                </a:path>
              </a:pathLst>
            </a:custGeom>
            <a:solidFill>
              <a:srgbClr val="303434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Freeform 180">
              <a:extLst>
                <a:ext uri="{FF2B5EF4-FFF2-40B4-BE49-F238E27FC236}">
                  <a16:creationId xmlns:a16="http://schemas.microsoft.com/office/drawing/2014/main" id="{5C257BC3-943D-4269-9ACA-36A56B12F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592"/>
              <a:ext cx="56" cy="57"/>
            </a:xfrm>
            <a:custGeom>
              <a:avLst/>
              <a:gdLst>
                <a:gd name="T0" fmla="*/ 257 w 24"/>
                <a:gd name="T1" fmla="*/ 69 h 24"/>
                <a:gd name="T2" fmla="*/ 240 w 24"/>
                <a:gd name="T3" fmla="*/ 271 h 24"/>
                <a:gd name="T4" fmla="*/ 49 w 24"/>
                <a:gd name="T5" fmla="*/ 254 h 24"/>
                <a:gd name="T6" fmla="*/ 65 w 24"/>
                <a:gd name="T7" fmla="*/ 69 h 24"/>
                <a:gd name="T8" fmla="*/ 257 w 24"/>
                <a:gd name="T9" fmla="*/ 6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0" y="5"/>
                  </a:moveTo>
                  <a:cubicBezTo>
                    <a:pt x="24" y="10"/>
                    <a:pt x="24" y="17"/>
                    <a:pt x="19" y="20"/>
                  </a:cubicBezTo>
                  <a:cubicBezTo>
                    <a:pt x="14" y="24"/>
                    <a:pt x="7" y="23"/>
                    <a:pt x="4" y="19"/>
                  </a:cubicBezTo>
                  <a:cubicBezTo>
                    <a:pt x="0" y="15"/>
                    <a:pt x="2" y="9"/>
                    <a:pt x="5" y="5"/>
                  </a:cubicBezTo>
                  <a:cubicBezTo>
                    <a:pt x="8" y="2"/>
                    <a:pt x="16" y="0"/>
                    <a:pt x="20" y="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5" name="Freeform 181">
              <a:extLst>
                <a:ext uri="{FF2B5EF4-FFF2-40B4-BE49-F238E27FC236}">
                  <a16:creationId xmlns:a16="http://schemas.microsoft.com/office/drawing/2014/main" id="{738270D9-4F6B-446B-B6F0-75810F661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634"/>
              <a:ext cx="60" cy="50"/>
            </a:xfrm>
            <a:custGeom>
              <a:avLst/>
              <a:gdLst>
                <a:gd name="T0" fmla="*/ 235 w 25"/>
                <a:gd name="T1" fmla="*/ 29 h 21"/>
                <a:gd name="T2" fmla="*/ 305 w 25"/>
                <a:gd name="T3" fmla="*/ 205 h 21"/>
                <a:gd name="T4" fmla="*/ 127 w 25"/>
                <a:gd name="T5" fmla="*/ 271 h 21"/>
                <a:gd name="T6" fmla="*/ 41 w 25"/>
                <a:gd name="T7" fmla="*/ 119 h 21"/>
                <a:gd name="T8" fmla="*/ 235 w 25"/>
                <a:gd name="T9" fmla="*/ 2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17" y="2"/>
                  </a:moveTo>
                  <a:cubicBezTo>
                    <a:pt x="22" y="3"/>
                    <a:pt x="25" y="9"/>
                    <a:pt x="22" y="15"/>
                  </a:cubicBezTo>
                  <a:cubicBezTo>
                    <a:pt x="19" y="21"/>
                    <a:pt x="12" y="21"/>
                    <a:pt x="9" y="20"/>
                  </a:cubicBezTo>
                  <a:cubicBezTo>
                    <a:pt x="5" y="20"/>
                    <a:pt x="0" y="15"/>
                    <a:pt x="3" y="9"/>
                  </a:cubicBezTo>
                  <a:cubicBezTo>
                    <a:pt x="5" y="4"/>
                    <a:pt x="11" y="0"/>
                    <a:pt x="17" y="2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6" name="Freeform 182">
              <a:extLst>
                <a:ext uri="{FF2B5EF4-FFF2-40B4-BE49-F238E27FC236}">
                  <a16:creationId xmlns:a16="http://schemas.microsoft.com/office/drawing/2014/main" id="{6E60AFBF-3D42-43DE-AA34-071F49B92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632"/>
              <a:ext cx="54" cy="43"/>
            </a:xfrm>
            <a:custGeom>
              <a:avLst/>
              <a:gdLst>
                <a:gd name="T0" fmla="*/ 270 w 23"/>
                <a:gd name="T1" fmla="*/ 41 h 18"/>
                <a:gd name="T2" fmla="*/ 209 w 23"/>
                <a:gd name="T3" fmla="*/ 177 h 18"/>
                <a:gd name="T4" fmla="*/ 38 w 23"/>
                <a:gd name="T5" fmla="*/ 205 h 18"/>
                <a:gd name="T6" fmla="*/ 106 w 23"/>
                <a:gd name="T7" fmla="*/ 57 h 18"/>
                <a:gd name="T8" fmla="*/ 270 w 23"/>
                <a:gd name="T9" fmla="*/ 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3" y="6"/>
                    <a:pt x="20" y="10"/>
                    <a:pt x="16" y="13"/>
                  </a:cubicBezTo>
                  <a:cubicBezTo>
                    <a:pt x="10" y="16"/>
                    <a:pt x="5" y="18"/>
                    <a:pt x="3" y="15"/>
                  </a:cubicBezTo>
                  <a:cubicBezTo>
                    <a:pt x="0" y="13"/>
                    <a:pt x="3" y="8"/>
                    <a:pt x="8" y="4"/>
                  </a:cubicBezTo>
                  <a:cubicBezTo>
                    <a:pt x="13" y="1"/>
                    <a:pt x="18" y="0"/>
                    <a:pt x="21" y="3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7" name="Freeform 183">
              <a:extLst>
                <a:ext uri="{FF2B5EF4-FFF2-40B4-BE49-F238E27FC236}">
                  <a16:creationId xmlns:a16="http://schemas.microsoft.com/office/drawing/2014/main" id="{F18B4775-F12F-4383-A193-ACEF2CB3F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651"/>
              <a:ext cx="57" cy="47"/>
            </a:xfrm>
            <a:custGeom>
              <a:avLst/>
              <a:gdLst>
                <a:gd name="T0" fmla="*/ 78 w 24"/>
                <a:gd name="T1" fmla="*/ 66 h 20"/>
                <a:gd name="T2" fmla="*/ 29 w 24"/>
                <a:gd name="T3" fmla="*/ 221 h 20"/>
                <a:gd name="T4" fmla="*/ 204 w 24"/>
                <a:gd name="T5" fmla="*/ 221 h 20"/>
                <a:gd name="T6" fmla="*/ 271 w 24"/>
                <a:gd name="T7" fmla="*/ 38 h 20"/>
                <a:gd name="T8" fmla="*/ 78 w 24"/>
                <a:gd name="T9" fmla="*/ 6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6" y="5"/>
                  </a:moveTo>
                  <a:cubicBezTo>
                    <a:pt x="2" y="8"/>
                    <a:pt x="0" y="13"/>
                    <a:pt x="2" y="17"/>
                  </a:cubicBezTo>
                  <a:cubicBezTo>
                    <a:pt x="4" y="20"/>
                    <a:pt x="10" y="20"/>
                    <a:pt x="15" y="17"/>
                  </a:cubicBezTo>
                  <a:cubicBezTo>
                    <a:pt x="20" y="14"/>
                    <a:pt x="24" y="8"/>
                    <a:pt x="20" y="3"/>
                  </a:cubicBezTo>
                  <a:cubicBezTo>
                    <a:pt x="18" y="1"/>
                    <a:pt x="11" y="0"/>
                    <a:pt x="6" y="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8" name="Freeform 184">
              <a:extLst>
                <a:ext uri="{FF2B5EF4-FFF2-40B4-BE49-F238E27FC236}">
                  <a16:creationId xmlns:a16="http://schemas.microsoft.com/office/drawing/2014/main" id="{80A82559-EA37-44E8-BC3B-BD5271AB2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675"/>
              <a:ext cx="47" cy="37"/>
            </a:xfrm>
            <a:custGeom>
              <a:avLst/>
              <a:gdLst>
                <a:gd name="T0" fmla="*/ 12 w 20"/>
                <a:gd name="T1" fmla="*/ 171 h 16"/>
                <a:gd name="T2" fmla="*/ 155 w 20"/>
                <a:gd name="T3" fmla="*/ 123 h 16"/>
                <a:gd name="T4" fmla="*/ 259 w 20"/>
                <a:gd name="T5" fmla="*/ 28 h 16"/>
                <a:gd name="T6" fmla="*/ 115 w 20"/>
                <a:gd name="T7" fmla="*/ 74 h 16"/>
                <a:gd name="T8" fmla="*/ 12 w 20"/>
                <a:gd name="T9" fmla="*/ 17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1" y="14"/>
                  </a:moveTo>
                  <a:cubicBezTo>
                    <a:pt x="2" y="16"/>
                    <a:pt x="7" y="14"/>
                    <a:pt x="12" y="10"/>
                  </a:cubicBezTo>
                  <a:cubicBezTo>
                    <a:pt x="17" y="7"/>
                    <a:pt x="20" y="3"/>
                    <a:pt x="20" y="2"/>
                  </a:cubicBezTo>
                  <a:cubicBezTo>
                    <a:pt x="19" y="0"/>
                    <a:pt x="14" y="2"/>
                    <a:pt x="9" y="6"/>
                  </a:cubicBezTo>
                  <a:cubicBezTo>
                    <a:pt x="4" y="9"/>
                    <a:pt x="0" y="13"/>
                    <a:pt x="1" y="14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Freeform 185">
              <a:extLst>
                <a:ext uri="{FF2B5EF4-FFF2-40B4-BE49-F238E27FC236}">
                  <a16:creationId xmlns:a16="http://schemas.microsoft.com/office/drawing/2014/main" id="{1244CBCE-133F-47B8-8383-699A3770D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2682"/>
              <a:ext cx="45" cy="38"/>
            </a:xfrm>
            <a:custGeom>
              <a:avLst/>
              <a:gdLst>
                <a:gd name="T0" fmla="*/ 12 w 19"/>
                <a:gd name="T1" fmla="*/ 204 h 16"/>
                <a:gd name="T2" fmla="*/ 147 w 19"/>
                <a:gd name="T3" fmla="*/ 147 h 16"/>
                <a:gd name="T4" fmla="*/ 242 w 19"/>
                <a:gd name="T5" fmla="*/ 12 h 16"/>
                <a:gd name="T6" fmla="*/ 107 w 19"/>
                <a:gd name="T7" fmla="*/ 78 h 16"/>
                <a:gd name="T8" fmla="*/ 12 w 19"/>
                <a:gd name="T9" fmla="*/ 20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1" y="15"/>
                  </a:moveTo>
                  <a:cubicBezTo>
                    <a:pt x="2" y="16"/>
                    <a:pt x="7" y="14"/>
                    <a:pt x="11" y="11"/>
                  </a:cubicBezTo>
                  <a:cubicBezTo>
                    <a:pt x="16" y="7"/>
                    <a:pt x="19" y="3"/>
                    <a:pt x="18" y="1"/>
                  </a:cubicBezTo>
                  <a:cubicBezTo>
                    <a:pt x="17" y="0"/>
                    <a:pt x="13" y="2"/>
                    <a:pt x="8" y="6"/>
                  </a:cubicBezTo>
                  <a:cubicBezTo>
                    <a:pt x="3" y="10"/>
                    <a:pt x="0" y="14"/>
                    <a:pt x="1" y="15"/>
                  </a:cubicBezTo>
                  <a:close/>
                </a:path>
              </a:pathLst>
            </a:custGeom>
            <a:solidFill>
              <a:srgbClr val="019EBB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0" name="Freeform 186">
              <a:extLst>
                <a:ext uri="{FF2B5EF4-FFF2-40B4-BE49-F238E27FC236}">
                  <a16:creationId xmlns:a16="http://schemas.microsoft.com/office/drawing/2014/main" id="{1C92D9E6-E4C8-4639-AE80-1EE0E774F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679"/>
              <a:ext cx="59" cy="50"/>
            </a:xfrm>
            <a:custGeom>
              <a:avLst/>
              <a:gdLst>
                <a:gd name="T0" fmla="*/ 78 w 25"/>
                <a:gd name="T1" fmla="*/ 271 h 21"/>
                <a:gd name="T2" fmla="*/ 212 w 25"/>
                <a:gd name="T3" fmla="*/ 214 h 21"/>
                <a:gd name="T4" fmla="*/ 319 w 25"/>
                <a:gd name="T5" fmla="*/ 95 h 21"/>
                <a:gd name="T6" fmla="*/ 250 w 25"/>
                <a:gd name="T7" fmla="*/ 0 h 21"/>
                <a:gd name="T8" fmla="*/ 144 w 25"/>
                <a:gd name="T9" fmla="*/ 107 h 21"/>
                <a:gd name="T10" fmla="*/ 0 w 25"/>
                <a:gd name="T11" fmla="*/ 164 h 21"/>
                <a:gd name="T12" fmla="*/ 78 w 25"/>
                <a:gd name="T13" fmla="*/ 27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1">
                  <a:moveTo>
                    <a:pt x="6" y="20"/>
                  </a:moveTo>
                  <a:cubicBezTo>
                    <a:pt x="6" y="21"/>
                    <a:pt x="11" y="20"/>
                    <a:pt x="16" y="16"/>
                  </a:cubicBezTo>
                  <a:cubicBezTo>
                    <a:pt x="21" y="13"/>
                    <a:pt x="25" y="9"/>
                    <a:pt x="24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6" y="5"/>
                    <a:pt x="11" y="8"/>
                  </a:cubicBezTo>
                  <a:cubicBezTo>
                    <a:pt x="6" y="12"/>
                    <a:pt x="1" y="14"/>
                    <a:pt x="0" y="12"/>
                  </a:cubicBezTo>
                  <a:lnTo>
                    <a:pt x="6" y="20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Freeform 187">
              <a:extLst>
                <a:ext uri="{FF2B5EF4-FFF2-40B4-BE49-F238E27FC236}">
                  <a16:creationId xmlns:a16="http://schemas.microsoft.com/office/drawing/2014/main" id="{563F3ADE-F1BC-49AD-B7B7-F26DE4045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642"/>
              <a:ext cx="55" cy="47"/>
            </a:xfrm>
            <a:custGeom>
              <a:avLst/>
              <a:gdLst>
                <a:gd name="T0" fmla="*/ 304 w 23"/>
                <a:gd name="T1" fmla="*/ 106 h 20"/>
                <a:gd name="T2" fmla="*/ 246 w 23"/>
                <a:gd name="T3" fmla="*/ 0 h 20"/>
                <a:gd name="T4" fmla="*/ 246 w 23"/>
                <a:gd name="T5" fmla="*/ 0 h 20"/>
                <a:gd name="T6" fmla="*/ 177 w 23"/>
                <a:gd name="T7" fmla="*/ 115 h 20"/>
                <a:gd name="T8" fmla="*/ 0 w 23"/>
                <a:gd name="T9" fmla="*/ 143 h 20"/>
                <a:gd name="T10" fmla="*/ 0 w 23"/>
                <a:gd name="T11" fmla="*/ 155 h 20"/>
                <a:gd name="T12" fmla="*/ 41 w 23"/>
                <a:gd name="T13" fmla="*/ 249 h 20"/>
                <a:gd name="T14" fmla="*/ 98 w 23"/>
                <a:gd name="T15" fmla="*/ 259 h 20"/>
                <a:gd name="T16" fmla="*/ 108 w 23"/>
                <a:gd name="T17" fmla="*/ 259 h 20"/>
                <a:gd name="T18" fmla="*/ 246 w 23"/>
                <a:gd name="T19" fmla="*/ 209 h 20"/>
                <a:gd name="T20" fmla="*/ 304 w 23"/>
                <a:gd name="T21" fmla="*/ 106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20">
                  <a:moveTo>
                    <a:pt x="22" y="8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3"/>
                    <a:pt x="17" y="7"/>
                    <a:pt x="13" y="9"/>
                  </a:cubicBezTo>
                  <a:cubicBezTo>
                    <a:pt x="7" y="12"/>
                    <a:pt x="2" y="14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0"/>
                    <a:pt x="5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13" y="16"/>
                    <a:pt x="17" y="15"/>
                    <a:pt x="18" y="16"/>
                  </a:cubicBezTo>
                  <a:cubicBezTo>
                    <a:pt x="21" y="13"/>
                    <a:pt x="23" y="10"/>
                    <a:pt x="22" y="8"/>
                  </a:cubicBez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2" name="Freeform 188">
              <a:extLst>
                <a:ext uri="{FF2B5EF4-FFF2-40B4-BE49-F238E27FC236}">
                  <a16:creationId xmlns:a16="http://schemas.microsoft.com/office/drawing/2014/main" id="{59A44C85-A74E-4F15-9524-2271C54CE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611"/>
              <a:ext cx="59" cy="47"/>
            </a:xfrm>
            <a:custGeom>
              <a:avLst/>
              <a:gdLst>
                <a:gd name="T0" fmla="*/ 262 w 25"/>
                <a:gd name="T1" fmla="*/ 0 h 20"/>
                <a:gd name="T2" fmla="*/ 262 w 25"/>
                <a:gd name="T3" fmla="*/ 0 h 20"/>
                <a:gd name="T4" fmla="*/ 222 w 25"/>
                <a:gd name="T5" fmla="*/ 155 h 20"/>
                <a:gd name="T6" fmla="*/ 28 w 25"/>
                <a:gd name="T7" fmla="*/ 143 h 20"/>
                <a:gd name="T8" fmla="*/ 0 w 25"/>
                <a:gd name="T9" fmla="*/ 106 h 20"/>
                <a:gd name="T10" fmla="*/ 0 w 25"/>
                <a:gd name="T11" fmla="*/ 106 h 20"/>
                <a:gd name="T12" fmla="*/ 50 w 25"/>
                <a:gd name="T13" fmla="*/ 233 h 20"/>
                <a:gd name="T14" fmla="*/ 50 w 25"/>
                <a:gd name="T15" fmla="*/ 233 h 20"/>
                <a:gd name="T16" fmla="*/ 94 w 25"/>
                <a:gd name="T17" fmla="*/ 249 h 20"/>
                <a:gd name="T18" fmla="*/ 222 w 25"/>
                <a:gd name="T19" fmla="*/ 259 h 20"/>
                <a:gd name="T20" fmla="*/ 262 w 25"/>
                <a:gd name="T21" fmla="*/ 249 h 20"/>
                <a:gd name="T22" fmla="*/ 319 w 25"/>
                <a:gd name="T23" fmla="*/ 132 h 20"/>
                <a:gd name="T24" fmla="*/ 262 w 25"/>
                <a:gd name="T25" fmla="*/ 0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2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2" y="5"/>
                    <a:pt x="21" y="10"/>
                    <a:pt x="17" y="12"/>
                  </a:cubicBezTo>
                  <a:cubicBezTo>
                    <a:pt x="12" y="16"/>
                    <a:pt x="5" y="15"/>
                    <a:pt x="2" y="11"/>
                  </a:cubicBezTo>
                  <a:cubicBezTo>
                    <a:pt x="1" y="10"/>
                    <a:pt x="1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11" y="18"/>
                    <a:pt x="15" y="18"/>
                    <a:pt x="17" y="20"/>
                  </a:cubicBezTo>
                  <a:cubicBezTo>
                    <a:pt x="18" y="20"/>
                    <a:pt x="19" y="19"/>
                    <a:pt x="20" y="19"/>
                  </a:cubicBezTo>
                  <a:cubicBezTo>
                    <a:pt x="23" y="17"/>
                    <a:pt x="25" y="13"/>
                    <a:pt x="24" y="1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3" name="Freeform 189">
              <a:extLst>
                <a:ext uri="{FF2B5EF4-FFF2-40B4-BE49-F238E27FC236}">
                  <a16:creationId xmlns:a16="http://schemas.microsoft.com/office/drawing/2014/main" id="{CBCF94A6-F777-4E29-8D46-B3DE6F39B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658"/>
              <a:ext cx="57" cy="52"/>
            </a:xfrm>
            <a:custGeom>
              <a:avLst/>
              <a:gdLst>
                <a:gd name="T0" fmla="*/ 135 w 24"/>
                <a:gd name="T1" fmla="*/ 291 h 22"/>
                <a:gd name="T2" fmla="*/ 214 w 24"/>
                <a:gd name="T3" fmla="*/ 213 h 22"/>
                <a:gd name="T4" fmla="*/ 311 w 24"/>
                <a:gd name="T5" fmla="*/ 144 h 22"/>
                <a:gd name="T6" fmla="*/ 295 w 24"/>
                <a:gd name="T7" fmla="*/ 78 h 22"/>
                <a:gd name="T8" fmla="*/ 226 w 24"/>
                <a:gd name="T9" fmla="*/ 0 h 22"/>
                <a:gd name="T10" fmla="*/ 164 w 24"/>
                <a:gd name="T11" fmla="*/ 184 h 22"/>
                <a:gd name="T12" fmla="*/ 0 w 24"/>
                <a:gd name="T13" fmla="*/ 196 h 22"/>
                <a:gd name="T14" fmla="*/ 0 w 24"/>
                <a:gd name="T15" fmla="*/ 196 h 22"/>
                <a:gd name="T16" fmla="*/ 57 w 24"/>
                <a:gd name="T17" fmla="*/ 251 h 22"/>
                <a:gd name="T18" fmla="*/ 135 w 24"/>
                <a:gd name="T19" fmla="*/ 291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22">
                  <a:moveTo>
                    <a:pt x="10" y="22"/>
                  </a:moveTo>
                  <a:cubicBezTo>
                    <a:pt x="11" y="20"/>
                    <a:pt x="13" y="18"/>
                    <a:pt x="16" y="16"/>
                  </a:cubicBezTo>
                  <a:cubicBezTo>
                    <a:pt x="19" y="14"/>
                    <a:pt x="21" y="12"/>
                    <a:pt x="23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1" y="5"/>
                    <a:pt x="17" y="11"/>
                    <a:pt x="12" y="14"/>
                  </a:cubicBezTo>
                  <a:cubicBezTo>
                    <a:pt x="8" y="17"/>
                    <a:pt x="2" y="17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1"/>
                    <a:pt x="7" y="22"/>
                    <a:pt x="10" y="22"/>
                  </a:cubicBez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4" name="Freeform 190">
              <a:extLst>
                <a:ext uri="{FF2B5EF4-FFF2-40B4-BE49-F238E27FC236}">
                  <a16:creationId xmlns:a16="http://schemas.microsoft.com/office/drawing/2014/main" id="{CDE23EDB-669D-415C-A7AC-95A8FD036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2646"/>
              <a:ext cx="50" cy="50"/>
            </a:xfrm>
            <a:custGeom>
              <a:avLst/>
              <a:gdLst>
                <a:gd name="T0" fmla="*/ 243 w 21"/>
                <a:gd name="T1" fmla="*/ 205 h 21"/>
                <a:gd name="T2" fmla="*/ 69 w 21"/>
                <a:gd name="T3" fmla="*/ 136 h 21"/>
                <a:gd name="T4" fmla="*/ 69 w 21"/>
                <a:gd name="T5" fmla="*/ 12 h 21"/>
                <a:gd name="T6" fmla="*/ 69 w 21"/>
                <a:gd name="T7" fmla="*/ 0 h 21"/>
                <a:gd name="T8" fmla="*/ 12 w 21"/>
                <a:gd name="T9" fmla="*/ 95 h 21"/>
                <a:gd name="T10" fmla="*/ 0 w 21"/>
                <a:gd name="T11" fmla="*/ 136 h 21"/>
                <a:gd name="T12" fmla="*/ 29 w 21"/>
                <a:gd name="T13" fmla="*/ 205 h 21"/>
                <a:gd name="T14" fmla="*/ 188 w 21"/>
                <a:gd name="T15" fmla="*/ 271 h 21"/>
                <a:gd name="T16" fmla="*/ 283 w 21"/>
                <a:gd name="T17" fmla="*/ 188 h 21"/>
                <a:gd name="T18" fmla="*/ 243 w 21"/>
                <a:gd name="T19" fmla="*/ 205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21">
                  <a:moveTo>
                    <a:pt x="18" y="15"/>
                  </a:moveTo>
                  <a:cubicBezTo>
                    <a:pt x="15" y="16"/>
                    <a:pt x="9" y="16"/>
                    <a:pt x="5" y="10"/>
                  </a:cubicBezTo>
                  <a:cubicBezTo>
                    <a:pt x="3" y="6"/>
                    <a:pt x="4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1" y="12"/>
                    <a:pt x="2" y="14"/>
                    <a:pt x="2" y="15"/>
                  </a:cubicBezTo>
                  <a:cubicBezTo>
                    <a:pt x="5" y="21"/>
                    <a:pt x="11" y="21"/>
                    <a:pt x="14" y="20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5"/>
                    <a:pt x="19" y="15"/>
                    <a:pt x="18" y="15"/>
                  </a:cubicBezTo>
                  <a:close/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Freeform 191">
              <a:extLst>
                <a:ext uri="{FF2B5EF4-FFF2-40B4-BE49-F238E27FC236}">
                  <a16:creationId xmlns:a16="http://schemas.microsoft.com/office/drawing/2014/main" id="{752965C0-BC20-4936-967A-6192A69D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736"/>
              <a:ext cx="68" cy="50"/>
            </a:xfrm>
            <a:custGeom>
              <a:avLst/>
              <a:gdLst>
                <a:gd name="T0" fmla="*/ 373 w 29"/>
                <a:gd name="T1" fmla="*/ 243 h 21"/>
                <a:gd name="T2" fmla="*/ 298 w 29"/>
                <a:gd name="T3" fmla="*/ 0 h 21"/>
                <a:gd name="T4" fmla="*/ 0 w 29"/>
                <a:gd name="T5" fmla="*/ 95 h 21"/>
                <a:gd name="T6" fmla="*/ 0 w 29"/>
                <a:gd name="T7" fmla="*/ 95 h 21"/>
                <a:gd name="T8" fmla="*/ 66 w 29"/>
                <a:gd name="T9" fmla="*/ 283 h 21"/>
                <a:gd name="T10" fmla="*/ 373 w 29"/>
                <a:gd name="T11" fmla="*/ 24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1">
                  <a:moveTo>
                    <a:pt x="29" y="18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3" y="20"/>
                    <a:pt x="21" y="19"/>
                    <a:pt x="29" y="18"/>
                  </a:cubicBezTo>
                  <a:close/>
                </a:path>
              </a:pathLst>
            </a:custGeom>
            <a:solidFill>
              <a:srgbClr val="303434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6" name="Freeform 192">
              <a:extLst>
                <a:ext uri="{FF2B5EF4-FFF2-40B4-BE49-F238E27FC236}">
                  <a16:creationId xmlns:a16="http://schemas.microsoft.com/office/drawing/2014/main" id="{CAC3D7CA-52C6-4B16-B4A1-C7EFA1972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734"/>
              <a:ext cx="50" cy="31"/>
            </a:xfrm>
            <a:custGeom>
              <a:avLst/>
              <a:gdLst>
                <a:gd name="T0" fmla="*/ 271 w 21"/>
                <a:gd name="T1" fmla="*/ 107 h 13"/>
                <a:gd name="T2" fmla="*/ 271 w 21"/>
                <a:gd name="T3" fmla="*/ 107 h 13"/>
                <a:gd name="T4" fmla="*/ 255 w 21"/>
                <a:gd name="T5" fmla="*/ 107 h 13"/>
                <a:gd name="T6" fmla="*/ 226 w 21"/>
                <a:gd name="T7" fmla="*/ 12 h 13"/>
                <a:gd name="T8" fmla="*/ 226 w 21"/>
                <a:gd name="T9" fmla="*/ 12 h 13"/>
                <a:gd name="T10" fmla="*/ 29 w 21"/>
                <a:gd name="T11" fmla="*/ 12 h 13"/>
                <a:gd name="T12" fmla="*/ 29 w 21"/>
                <a:gd name="T13" fmla="*/ 165 h 13"/>
                <a:gd name="T14" fmla="*/ 0 w 21"/>
                <a:gd name="T15" fmla="*/ 148 h 13"/>
                <a:gd name="T16" fmla="*/ 0 w 21"/>
                <a:gd name="T17" fmla="*/ 176 h 13"/>
                <a:gd name="T18" fmla="*/ 255 w 21"/>
                <a:gd name="T19" fmla="*/ 165 h 13"/>
                <a:gd name="T20" fmla="*/ 283 w 21"/>
                <a:gd name="T21" fmla="*/ 148 h 13"/>
                <a:gd name="T22" fmla="*/ 271 w 21"/>
                <a:gd name="T23" fmla="*/ 107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" h="13">
                  <a:moveTo>
                    <a:pt x="20" y="8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4" y="0"/>
                    <a:pt x="7" y="1"/>
                    <a:pt x="2" y="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2"/>
                    <a:pt x="15" y="11"/>
                    <a:pt x="19" y="12"/>
                  </a:cubicBezTo>
                  <a:cubicBezTo>
                    <a:pt x="21" y="11"/>
                    <a:pt x="21" y="11"/>
                    <a:pt x="21" y="11"/>
                  </a:cubicBezTo>
                  <a:lnTo>
                    <a:pt x="20" y="8"/>
                  </a:lnTo>
                  <a:close/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7" name="Freeform 193">
              <a:extLst>
                <a:ext uri="{FF2B5EF4-FFF2-40B4-BE49-F238E27FC236}">
                  <a16:creationId xmlns:a16="http://schemas.microsoft.com/office/drawing/2014/main" id="{FACA78E8-4C7B-4D67-A120-0392A8F56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734"/>
              <a:ext cx="47" cy="28"/>
            </a:xfrm>
            <a:custGeom>
              <a:avLst/>
              <a:gdLst>
                <a:gd name="T0" fmla="*/ 249 w 20"/>
                <a:gd name="T1" fmla="*/ 142 h 12"/>
                <a:gd name="T2" fmla="*/ 249 w 20"/>
                <a:gd name="T3" fmla="*/ 37 h 12"/>
                <a:gd name="T4" fmla="*/ 249 w 20"/>
                <a:gd name="T5" fmla="*/ 28 h 12"/>
                <a:gd name="T6" fmla="*/ 249 w 20"/>
                <a:gd name="T7" fmla="*/ 28 h 12"/>
                <a:gd name="T8" fmla="*/ 0 w 20"/>
                <a:gd name="T9" fmla="*/ 12 h 12"/>
                <a:gd name="T10" fmla="*/ 0 w 20"/>
                <a:gd name="T11" fmla="*/ 142 h 12"/>
                <a:gd name="T12" fmla="*/ 249 w 20"/>
                <a:gd name="T13" fmla="*/ 152 h 12"/>
                <a:gd name="T14" fmla="*/ 259 w 20"/>
                <a:gd name="T15" fmla="*/ 142 h 12"/>
                <a:gd name="T16" fmla="*/ 249 w 20"/>
                <a:gd name="T17" fmla="*/ 14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2">
                  <a:moveTo>
                    <a:pt x="19" y="11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1"/>
                    <a:pt x="4" y="0"/>
                    <a:pt x="0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0"/>
                    <a:pt x="17" y="11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8" name="Freeform 194">
              <a:extLst>
                <a:ext uri="{FF2B5EF4-FFF2-40B4-BE49-F238E27FC236}">
                  <a16:creationId xmlns:a16="http://schemas.microsoft.com/office/drawing/2014/main" id="{75BEF616-663E-402E-A42C-4A95C528A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646"/>
              <a:ext cx="49" cy="50"/>
            </a:xfrm>
            <a:custGeom>
              <a:avLst/>
              <a:gdLst>
                <a:gd name="T0" fmla="*/ 266 w 21"/>
                <a:gd name="T1" fmla="*/ 136 h 21"/>
                <a:gd name="T2" fmla="*/ 257 w 21"/>
                <a:gd name="T3" fmla="*/ 95 h 21"/>
                <a:gd name="T4" fmla="*/ 201 w 21"/>
                <a:gd name="T5" fmla="*/ 0 h 21"/>
                <a:gd name="T6" fmla="*/ 201 w 21"/>
                <a:gd name="T7" fmla="*/ 12 h 21"/>
                <a:gd name="T8" fmla="*/ 201 w 21"/>
                <a:gd name="T9" fmla="*/ 136 h 21"/>
                <a:gd name="T10" fmla="*/ 37 w 21"/>
                <a:gd name="T11" fmla="*/ 205 h 21"/>
                <a:gd name="T12" fmla="*/ 0 w 21"/>
                <a:gd name="T13" fmla="*/ 188 h 21"/>
                <a:gd name="T14" fmla="*/ 86 w 21"/>
                <a:gd name="T15" fmla="*/ 271 h 21"/>
                <a:gd name="T16" fmla="*/ 240 w 21"/>
                <a:gd name="T17" fmla="*/ 205 h 21"/>
                <a:gd name="T18" fmla="*/ 266 w 21"/>
                <a:gd name="T19" fmla="*/ 136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cubicBezTo>
                    <a:pt x="21" y="9"/>
                    <a:pt x="21" y="8"/>
                    <a:pt x="20" y="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3"/>
                    <a:pt x="18" y="6"/>
                    <a:pt x="16" y="10"/>
                  </a:cubicBezTo>
                  <a:cubicBezTo>
                    <a:pt x="13" y="16"/>
                    <a:pt x="6" y="16"/>
                    <a:pt x="3" y="15"/>
                  </a:cubicBezTo>
                  <a:cubicBezTo>
                    <a:pt x="2" y="15"/>
                    <a:pt x="1" y="15"/>
                    <a:pt x="0" y="14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21"/>
                    <a:pt x="16" y="21"/>
                    <a:pt x="19" y="15"/>
                  </a:cubicBezTo>
                  <a:cubicBezTo>
                    <a:pt x="19" y="14"/>
                    <a:pt x="20" y="12"/>
                    <a:pt x="21" y="10"/>
                  </a:cubicBezTo>
                  <a:close/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Freeform 195">
              <a:extLst>
                <a:ext uri="{FF2B5EF4-FFF2-40B4-BE49-F238E27FC236}">
                  <a16:creationId xmlns:a16="http://schemas.microsoft.com/office/drawing/2014/main" id="{204FE12C-82D3-4907-A9F9-59D4AA306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715"/>
              <a:ext cx="66" cy="38"/>
            </a:xfrm>
            <a:custGeom>
              <a:avLst/>
              <a:gdLst>
                <a:gd name="T0" fmla="*/ 0 w 28"/>
                <a:gd name="T1" fmla="*/ 107 h 16"/>
                <a:gd name="T2" fmla="*/ 328 w 28"/>
                <a:gd name="T3" fmla="*/ 12 h 16"/>
                <a:gd name="T4" fmla="*/ 368 w 28"/>
                <a:gd name="T5" fmla="*/ 119 h 16"/>
                <a:gd name="T6" fmla="*/ 40 w 28"/>
                <a:gd name="T7" fmla="*/ 214 h 16"/>
                <a:gd name="T8" fmla="*/ 0 w 28"/>
                <a:gd name="T9" fmla="*/ 10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6">
                  <a:moveTo>
                    <a:pt x="0" y="8"/>
                  </a:moveTo>
                  <a:cubicBezTo>
                    <a:pt x="3" y="6"/>
                    <a:pt x="19" y="0"/>
                    <a:pt x="25" y="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2" y="9"/>
                    <a:pt x="5" y="15"/>
                    <a:pt x="3" y="16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8619F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10" name="Freeform 196">
              <a:extLst>
                <a:ext uri="{FF2B5EF4-FFF2-40B4-BE49-F238E27FC236}">
                  <a16:creationId xmlns:a16="http://schemas.microsoft.com/office/drawing/2014/main" id="{2986E5E6-9C71-42A6-A906-310A6A4B6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684"/>
              <a:ext cx="47" cy="43"/>
            </a:xfrm>
            <a:custGeom>
              <a:avLst/>
              <a:gdLst>
                <a:gd name="T0" fmla="*/ 259 w 20"/>
                <a:gd name="T1" fmla="*/ 69 h 18"/>
                <a:gd name="T2" fmla="*/ 259 w 20"/>
                <a:gd name="T3" fmla="*/ 69 h 18"/>
                <a:gd name="T4" fmla="*/ 209 w 20"/>
                <a:gd name="T5" fmla="*/ 0 h 18"/>
                <a:gd name="T6" fmla="*/ 115 w 20"/>
                <a:gd name="T7" fmla="*/ 136 h 18"/>
                <a:gd name="T8" fmla="*/ 0 w 20"/>
                <a:gd name="T9" fmla="*/ 189 h 18"/>
                <a:gd name="T10" fmla="*/ 12 w 20"/>
                <a:gd name="T11" fmla="*/ 205 h 18"/>
                <a:gd name="T12" fmla="*/ 155 w 20"/>
                <a:gd name="T13" fmla="*/ 189 h 18"/>
                <a:gd name="T14" fmla="*/ 172 w 20"/>
                <a:gd name="T15" fmla="*/ 246 h 18"/>
                <a:gd name="T16" fmla="*/ 183 w 20"/>
                <a:gd name="T17" fmla="*/ 246 h 18"/>
                <a:gd name="T18" fmla="*/ 249 w 20"/>
                <a:gd name="T19" fmla="*/ 177 h 18"/>
                <a:gd name="T20" fmla="*/ 221 w 20"/>
                <a:gd name="T21" fmla="*/ 136 h 18"/>
                <a:gd name="T22" fmla="*/ 259 w 20"/>
                <a:gd name="T23" fmla="*/ 69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2"/>
                    <a:pt x="14" y="6"/>
                    <a:pt x="9" y="10"/>
                  </a:cubicBezTo>
                  <a:cubicBezTo>
                    <a:pt x="5" y="13"/>
                    <a:pt x="2" y="15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5" y="14"/>
                    <a:pt x="9" y="13"/>
                    <a:pt x="12" y="14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8" y="16"/>
                    <a:pt x="19" y="13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8" y="8"/>
                    <a:pt x="20" y="5"/>
                  </a:cubicBezTo>
                  <a:close/>
                </a:path>
              </a:pathLst>
            </a:custGeom>
            <a:solidFill>
              <a:srgbClr val="07487C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Freeform 197">
              <a:extLst>
                <a:ext uri="{FF2B5EF4-FFF2-40B4-BE49-F238E27FC236}">
                  <a16:creationId xmlns:a16="http://schemas.microsoft.com/office/drawing/2014/main" id="{35F9ADDA-7092-4A12-921D-A4F4E39C8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753"/>
              <a:ext cx="49" cy="35"/>
            </a:xfrm>
            <a:custGeom>
              <a:avLst/>
              <a:gdLst>
                <a:gd name="T0" fmla="*/ 103 w 21"/>
                <a:gd name="T1" fmla="*/ 191 h 15"/>
                <a:gd name="T2" fmla="*/ 266 w 21"/>
                <a:gd name="T3" fmla="*/ 191 h 15"/>
                <a:gd name="T4" fmla="*/ 266 w 21"/>
                <a:gd name="T5" fmla="*/ 37 h 15"/>
                <a:gd name="T6" fmla="*/ 0 w 21"/>
                <a:gd name="T7" fmla="*/ 37 h 15"/>
                <a:gd name="T8" fmla="*/ 0 w 21"/>
                <a:gd name="T9" fmla="*/ 191 h 15"/>
                <a:gd name="T10" fmla="*/ 103 w 21"/>
                <a:gd name="T11" fmla="*/ 19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5">
                  <a:moveTo>
                    <a:pt x="8" y="15"/>
                  </a:moveTo>
                  <a:cubicBezTo>
                    <a:pt x="12" y="15"/>
                    <a:pt x="16" y="15"/>
                    <a:pt x="21" y="15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3" y="0"/>
                    <a:pt x="6" y="1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5" y="15"/>
                    <a:pt x="8" y="15"/>
                  </a:cubicBezTo>
                  <a:close/>
                </a:path>
              </a:pathLst>
            </a:custGeom>
            <a:solidFill>
              <a:srgbClr val="303434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12" name="Freeform 198">
              <a:extLst>
                <a:ext uri="{FF2B5EF4-FFF2-40B4-BE49-F238E27FC236}">
                  <a16:creationId xmlns:a16="http://schemas.microsoft.com/office/drawing/2014/main" id="{17DFADB9-33BE-45DD-B1CA-8E6AFA8F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760"/>
              <a:ext cx="45" cy="28"/>
            </a:xfrm>
            <a:custGeom>
              <a:avLst/>
              <a:gdLst>
                <a:gd name="T0" fmla="*/ 253 w 19"/>
                <a:gd name="T1" fmla="*/ 142 h 12"/>
                <a:gd name="T2" fmla="*/ 253 w 19"/>
                <a:gd name="T3" fmla="*/ 12 h 12"/>
                <a:gd name="T4" fmla="*/ 0 w 19"/>
                <a:gd name="T5" fmla="*/ 28 h 12"/>
                <a:gd name="T6" fmla="*/ 0 w 19"/>
                <a:gd name="T7" fmla="*/ 0 h 12"/>
                <a:gd name="T8" fmla="*/ 0 w 19"/>
                <a:gd name="T9" fmla="*/ 152 h 12"/>
                <a:gd name="T10" fmla="*/ 253 w 19"/>
                <a:gd name="T11" fmla="*/ 14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2">
                  <a:moveTo>
                    <a:pt x="19" y="1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4" y="0"/>
                    <a:pt x="2" y="1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13" y="11"/>
                    <a:pt x="19" y="11"/>
                  </a:cubicBezTo>
                  <a:close/>
                </a:path>
              </a:pathLst>
            </a:custGeom>
            <a:solidFill>
              <a:srgbClr val="303434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13" name="Freeform 199">
              <a:extLst>
                <a:ext uri="{FF2B5EF4-FFF2-40B4-BE49-F238E27FC236}">
                  <a16:creationId xmlns:a16="http://schemas.microsoft.com/office/drawing/2014/main" id="{C49DFD04-F23B-43AE-8872-792F8FE05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760"/>
              <a:ext cx="48" cy="28"/>
            </a:xfrm>
            <a:custGeom>
              <a:avLst/>
              <a:gdLst>
                <a:gd name="T0" fmla="*/ 276 w 20"/>
                <a:gd name="T1" fmla="*/ 152 h 12"/>
                <a:gd name="T2" fmla="*/ 276 w 20"/>
                <a:gd name="T3" fmla="*/ 0 h 12"/>
                <a:gd name="T4" fmla="*/ 264 w 20"/>
                <a:gd name="T5" fmla="*/ 0 h 12"/>
                <a:gd name="T6" fmla="*/ 247 w 20"/>
                <a:gd name="T7" fmla="*/ 12 h 12"/>
                <a:gd name="T8" fmla="*/ 139 w 20"/>
                <a:gd name="T9" fmla="*/ 0 h 12"/>
                <a:gd name="T10" fmla="*/ 12 w 20"/>
                <a:gd name="T11" fmla="*/ 0 h 12"/>
                <a:gd name="T12" fmla="*/ 0 w 20"/>
                <a:gd name="T13" fmla="*/ 0 h 12"/>
                <a:gd name="T14" fmla="*/ 0 w 20"/>
                <a:gd name="T15" fmla="*/ 142 h 12"/>
                <a:gd name="T16" fmla="*/ 276 w 20"/>
                <a:gd name="T17" fmla="*/ 15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3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12"/>
                    <a:pt x="13" y="12"/>
                    <a:pt x="20" y="12"/>
                  </a:cubicBezTo>
                  <a:close/>
                </a:path>
              </a:pathLst>
            </a:custGeom>
            <a:solidFill>
              <a:srgbClr val="303434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14" name="Freeform 200">
              <a:extLst>
                <a:ext uri="{FF2B5EF4-FFF2-40B4-BE49-F238E27FC236}">
                  <a16:creationId xmlns:a16="http://schemas.microsoft.com/office/drawing/2014/main" id="{26350836-858F-4CD9-B9EA-1365B226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2559"/>
              <a:ext cx="1361" cy="329"/>
            </a:xfrm>
            <a:custGeom>
              <a:avLst/>
              <a:gdLst>
                <a:gd name="T0" fmla="*/ 2677 w 575"/>
                <a:gd name="T1" fmla="*/ 0 h 139"/>
                <a:gd name="T2" fmla="*/ 1115 w 575"/>
                <a:gd name="T3" fmla="*/ 0 h 139"/>
                <a:gd name="T4" fmla="*/ 968 w 575"/>
                <a:gd name="T5" fmla="*/ 95 h 139"/>
                <a:gd name="T6" fmla="*/ 968 w 575"/>
                <a:gd name="T7" fmla="*/ 95 h 139"/>
                <a:gd name="T8" fmla="*/ 0 w 575"/>
                <a:gd name="T9" fmla="*/ 1832 h 139"/>
                <a:gd name="T10" fmla="*/ 201 w 575"/>
                <a:gd name="T11" fmla="*/ 1737 h 139"/>
                <a:gd name="T12" fmla="*/ 7439 w 575"/>
                <a:gd name="T13" fmla="*/ 1737 h 139"/>
                <a:gd name="T14" fmla="*/ 7624 w 575"/>
                <a:gd name="T15" fmla="*/ 1844 h 139"/>
                <a:gd name="T16" fmla="*/ 7624 w 575"/>
                <a:gd name="T17" fmla="*/ 1844 h 139"/>
                <a:gd name="T18" fmla="*/ 6656 w 575"/>
                <a:gd name="T19" fmla="*/ 95 h 139"/>
                <a:gd name="T20" fmla="*/ 6656 w 575"/>
                <a:gd name="T21" fmla="*/ 95 h 139"/>
                <a:gd name="T22" fmla="*/ 6509 w 575"/>
                <a:gd name="T23" fmla="*/ 0 h 139"/>
                <a:gd name="T24" fmla="*/ 4947 w 575"/>
                <a:gd name="T25" fmla="*/ 0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5" h="139">
                  <a:moveTo>
                    <a:pt x="202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79" y="0"/>
                    <a:pt x="75" y="3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3" y="134"/>
                    <a:pt x="9" y="131"/>
                    <a:pt x="15" y="131"/>
                  </a:cubicBezTo>
                  <a:cubicBezTo>
                    <a:pt x="561" y="131"/>
                    <a:pt x="561" y="131"/>
                    <a:pt x="561" y="131"/>
                  </a:cubicBezTo>
                  <a:cubicBezTo>
                    <a:pt x="567" y="131"/>
                    <a:pt x="572" y="134"/>
                    <a:pt x="575" y="139"/>
                  </a:cubicBezTo>
                  <a:cubicBezTo>
                    <a:pt x="575" y="139"/>
                    <a:pt x="575" y="139"/>
                    <a:pt x="575" y="139"/>
                  </a:cubicBezTo>
                  <a:cubicBezTo>
                    <a:pt x="502" y="7"/>
                    <a:pt x="502" y="7"/>
                    <a:pt x="502" y="7"/>
                  </a:cubicBezTo>
                  <a:cubicBezTo>
                    <a:pt x="502" y="7"/>
                    <a:pt x="502" y="7"/>
                    <a:pt x="502" y="7"/>
                  </a:cubicBezTo>
                  <a:cubicBezTo>
                    <a:pt x="500" y="3"/>
                    <a:pt x="496" y="0"/>
                    <a:pt x="491" y="0"/>
                  </a:cubicBezTo>
                  <a:cubicBezTo>
                    <a:pt x="373" y="0"/>
                    <a:pt x="373" y="0"/>
                    <a:pt x="373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5" name="Freeform 201">
              <a:extLst>
                <a:ext uri="{FF2B5EF4-FFF2-40B4-BE49-F238E27FC236}">
                  <a16:creationId xmlns:a16="http://schemas.microsoft.com/office/drawing/2014/main" id="{D1C1862D-7C94-4FD3-8A54-C16296FB9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586"/>
              <a:ext cx="968" cy="973"/>
            </a:xfrm>
            <a:custGeom>
              <a:avLst/>
              <a:gdLst>
                <a:gd name="T0" fmla="*/ 3713 w 409"/>
                <a:gd name="T1" fmla="*/ 5452 h 411"/>
                <a:gd name="T2" fmla="*/ 5394 w 409"/>
                <a:gd name="T3" fmla="*/ 5452 h 411"/>
                <a:gd name="T4" fmla="*/ 5422 w 409"/>
                <a:gd name="T5" fmla="*/ 5452 h 411"/>
                <a:gd name="T6" fmla="*/ 5422 w 409"/>
                <a:gd name="T7" fmla="*/ 213 h 411"/>
                <a:gd name="T8" fmla="*/ 5209 w 409"/>
                <a:gd name="T9" fmla="*/ 0 h 411"/>
                <a:gd name="T10" fmla="*/ 225 w 409"/>
                <a:gd name="T11" fmla="*/ 0 h 411"/>
                <a:gd name="T12" fmla="*/ 0 w 409"/>
                <a:gd name="T13" fmla="*/ 213 h 411"/>
                <a:gd name="T14" fmla="*/ 0 w 409"/>
                <a:gd name="T15" fmla="*/ 5452 h 411"/>
                <a:gd name="T16" fmla="*/ 0 w 409"/>
                <a:gd name="T17" fmla="*/ 5452 h 411"/>
                <a:gd name="T18" fmla="*/ 1697 w 409"/>
                <a:gd name="T19" fmla="*/ 5452 h 4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9" h="411">
                  <a:moveTo>
                    <a:pt x="280" y="411"/>
                  </a:moveTo>
                  <a:cubicBezTo>
                    <a:pt x="407" y="411"/>
                    <a:pt x="407" y="411"/>
                    <a:pt x="407" y="411"/>
                  </a:cubicBezTo>
                  <a:cubicBezTo>
                    <a:pt x="408" y="411"/>
                    <a:pt x="408" y="411"/>
                    <a:pt x="409" y="411"/>
                  </a:cubicBezTo>
                  <a:cubicBezTo>
                    <a:pt x="409" y="16"/>
                    <a:pt x="409" y="16"/>
                    <a:pt x="409" y="16"/>
                  </a:cubicBezTo>
                  <a:cubicBezTo>
                    <a:pt x="409" y="7"/>
                    <a:pt x="402" y="0"/>
                    <a:pt x="39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128" y="411"/>
                    <a:pt x="128" y="411"/>
                    <a:pt x="128" y="411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6" name="Oval 202">
              <a:extLst>
                <a:ext uri="{FF2B5EF4-FFF2-40B4-BE49-F238E27FC236}">
                  <a16:creationId xmlns:a16="http://schemas.microsoft.com/office/drawing/2014/main" id="{F0D59E2A-6588-43B3-A9AC-2B2982CDF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1743"/>
              <a:ext cx="693" cy="690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7" name="Oval 203">
              <a:extLst>
                <a:ext uri="{FF2B5EF4-FFF2-40B4-BE49-F238E27FC236}">
                  <a16:creationId xmlns:a16="http://schemas.microsoft.com/office/drawing/2014/main" id="{F1920572-301D-471B-AD6C-D538A528D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2048"/>
              <a:ext cx="83" cy="80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8" name="Freeform 204">
              <a:extLst>
                <a:ext uri="{FF2B5EF4-FFF2-40B4-BE49-F238E27FC236}">
                  <a16:creationId xmlns:a16="http://schemas.microsoft.com/office/drawing/2014/main" id="{89AD6E76-C174-4D74-BBBA-29E9EE441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048"/>
              <a:ext cx="83" cy="45"/>
            </a:xfrm>
            <a:custGeom>
              <a:avLst/>
              <a:gdLst>
                <a:gd name="T0" fmla="*/ 242 w 35"/>
                <a:gd name="T1" fmla="*/ 40 h 19"/>
                <a:gd name="T2" fmla="*/ 467 w 35"/>
                <a:gd name="T3" fmla="*/ 253 h 19"/>
                <a:gd name="T4" fmla="*/ 467 w 35"/>
                <a:gd name="T5" fmla="*/ 225 h 19"/>
                <a:gd name="T6" fmla="*/ 242 w 35"/>
                <a:gd name="T7" fmla="*/ 0 h 19"/>
                <a:gd name="T8" fmla="*/ 0 w 35"/>
                <a:gd name="T9" fmla="*/ 225 h 19"/>
                <a:gd name="T10" fmla="*/ 0 w 35"/>
                <a:gd name="T11" fmla="*/ 253 h 19"/>
                <a:gd name="T12" fmla="*/ 242 w 35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9">
                  <a:moveTo>
                    <a:pt x="18" y="3"/>
                  </a:moveTo>
                  <a:cubicBezTo>
                    <a:pt x="27" y="3"/>
                    <a:pt x="34" y="10"/>
                    <a:pt x="35" y="19"/>
                  </a:cubicBezTo>
                  <a:cubicBezTo>
                    <a:pt x="35" y="18"/>
                    <a:pt x="35" y="18"/>
                    <a:pt x="35" y="17"/>
                  </a:cubicBezTo>
                  <a:cubicBezTo>
                    <a:pt x="35" y="7"/>
                    <a:pt x="27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1" y="10"/>
                    <a:pt x="9" y="3"/>
                    <a:pt x="18" y="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9" name="Freeform 205">
              <a:extLst>
                <a:ext uri="{FF2B5EF4-FFF2-40B4-BE49-F238E27FC236}">
                  <a16:creationId xmlns:a16="http://schemas.microsoft.com/office/drawing/2014/main" id="{46E103D5-8EC7-41E4-A382-9B8709E11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646"/>
              <a:ext cx="19" cy="31"/>
            </a:xfrm>
            <a:custGeom>
              <a:avLst/>
              <a:gdLst>
                <a:gd name="T0" fmla="*/ 107 w 8"/>
                <a:gd name="T1" fmla="*/ 0 h 13"/>
                <a:gd name="T2" fmla="*/ 95 w 8"/>
                <a:gd name="T3" fmla="*/ 176 h 13"/>
                <a:gd name="T4" fmla="*/ 107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5" y="2"/>
                    <a:pt x="0" y="9"/>
                    <a:pt x="7" y="13"/>
                  </a:cubicBezTo>
                  <a:cubicBezTo>
                    <a:pt x="5" y="11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0" name="Freeform 206">
              <a:extLst>
                <a:ext uri="{FF2B5EF4-FFF2-40B4-BE49-F238E27FC236}">
                  <a16:creationId xmlns:a16="http://schemas.microsoft.com/office/drawing/2014/main" id="{72A09114-3558-4AD0-8ECC-8A6D426C4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604"/>
              <a:ext cx="23" cy="28"/>
            </a:xfrm>
            <a:custGeom>
              <a:avLst/>
              <a:gdLst>
                <a:gd name="T0" fmla="*/ 122 w 10"/>
                <a:gd name="T1" fmla="*/ 0 h 12"/>
                <a:gd name="T2" fmla="*/ 37 w 10"/>
                <a:gd name="T3" fmla="*/ 152 h 12"/>
                <a:gd name="T4" fmla="*/ 122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5" y="0"/>
                    <a:pt x="0" y="6"/>
                    <a:pt x="3" y="12"/>
                  </a:cubicBezTo>
                  <a:cubicBezTo>
                    <a:pt x="3" y="7"/>
                    <a:pt x="7" y="1"/>
                    <a:pt x="10" y="0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Freeform 207">
              <a:extLst>
                <a:ext uri="{FF2B5EF4-FFF2-40B4-BE49-F238E27FC236}">
                  <a16:creationId xmlns:a16="http://schemas.microsoft.com/office/drawing/2014/main" id="{7FB5D5FA-82A3-46D0-863C-8E073B46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2618"/>
              <a:ext cx="38" cy="24"/>
            </a:xfrm>
            <a:custGeom>
              <a:avLst/>
              <a:gdLst>
                <a:gd name="T0" fmla="*/ 0 w 16"/>
                <a:gd name="T1" fmla="*/ 0 h 10"/>
                <a:gd name="T2" fmla="*/ 214 w 16"/>
                <a:gd name="T3" fmla="*/ 0 h 10"/>
                <a:gd name="T4" fmla="*/ 0 w 1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cubicBezTo>
                    <a:pt x="1" y="3"/>
                    <a:pt x="7" y="10"/>
                    <a:pt x="16" y="0"/>
                  </a:cubicBezTo>
                  <a:cubicBezTo>
                    <a:pt x="13" y="2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2" name="Freeform 208">
              <a:extLst>
                <a:ext uri="{FF2B5EF4-FFF2-40B4-BE49-F238E27FC236}">
                  <a16:creationId xmlns:a16="http://schemas.microsoft.com/office/drawing/2014/main" id="{4A4444E6-6370-4E01-A95C-9421D1366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656"/>
              <a:ext cx="26" cy="23"/>
            </a:xfrm>
            <a:custGeom>
              <a:avLst/>
              <a:gdLst>
                <a:gd name="T0" fmla="*/ 0 w 11"/>
                <a:gd name="T1" fmla="*/ 110 h 10"/>
                <a:gd name="T2" fmla="*/ 118 w 11"/>
                <a:gd name="T3" fmla="*/ 94 h 10"/>
                <a:gd name="T4" fmla="*/ 135 w 11"/>
                <a:gd name="T5" fmla="*/ 0 h 10"/>
                <a:gd name="T6" fmla="*/ 0 w 11"/>
                <a:gd name="T7" fmla="*/ 1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0" y="9"/>
                  </a:moveTo>
                  <a:cubicBezTo>
                    <a:pt x="3" y="10"/>
                    <a:pt x="7" y="10"/>
                    <a:pt x="9" y="8"/>
                  </a:cubicBezTo>
                  <a:cubicBezTo>
                    <a:pt x="11" y="6"/>
                    <a:pt x="11" y="2"/>
                    <a:pt x="10" y="0"/>
                  </a:cubicBezTo>
                  <a:cubicBezTo>
                    <a:pt x="10" y="3"/>
                    <a:pt x="6" y="10"/>
                    <a:pt x="0" y="9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3" name="Freeform 209">
              <a:extLst>
                <a:ext uri="{FF2B5EF4-FFF2-40B4-BE49-F238E27FC236}">
                  <a16:creationId xmlns:a16="http://schemas.microsoft.com/office/drawing/2014/main" id="{94986A66-FCDE-4600-AF19-5A9DA1BB2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618"/>
              <a:ext cx="28" cy="21"/>
            </a:xfrm>
            <a:custGeom>
              <a:avLst/>
              <a:gdLst>
                <a:gd name="T0" fmla="*/ 0 w 12"/>
                <a:gd name="T1" fmla="*/ 86 h 9"/>
                <a:gd name="T2" fmla="*/ 152 w 12"/>
                <a:gd name="T3" fmla="*/ 0 h 9"/>
                <a:gd name="T4" fmla="*/ 0 w 12"/>
                <a:gd name="T5" fmla="*/ 8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cubicBezTo>
                    <a:pt x="4" y="9"/>
                    <a:pt x="11" y="9"/>
                    <a:pt x="12" y="0"/>
                  </a:cubicBezTo>
                  <a:cubicBezTo>
                    <a:pt x="10" y="3"/>
                    <a:pt x="5" y="8"/>
                    <a:pt x="0" y="7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4" name="Freeform 210">
              <a:extLst>
                <a:ext uri="{FF2B5EF4-FFF2-40B4-BE49-F238E27FC236}">
                  <a16:creationId xmlns:a16="http://schemas.microsoft.com/office/drawing/2014/main" id="{FE6D19C9-8201-43D9-8457-19F1C0E37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675"/>
              <a:ext cx="31" cy="19"/>
            </a:xfrm>
            <a:custGeom>
              <a:avLst/>
              <a:gdLst>
                <a:gd name="T0" fmla="*/ 148 w 13"/>
                <a:gd name="T1" fmla="*/ 0 h 8"/>
                <a:gd name="T2" fmla="*/ 0 w 13"/>
                <a:gd name="T3" fmla="*/ 69 h 8"/>
                <a:gd name="T4" fmla="*/ 148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11" y="0"/>
                  </a:moveTo>
                  <a:cubicBezTo>
                    <a:pt x="13" y="8"/>
                    <a:pt x="5" y="8"/>
                    <a:pt x="0" y="5"/>
                  </a:cubicBezTo>
                  <a:cubicBezTo>
                    <a:pt x="4" y="5"/>
                    <a:pt x="10" y="4"/>
                    <a:pt x="11" y="0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5" name="Freeform 211">
              <a:extLst>
                <a:ext uri="{FF2B5EF4-FFF2-40B4-BE49-F238E27FC236}">
                  <a16:creationId xmlns:a16="http://schemas.microsoft.com/office/drawing/2014/main" id="{D8F6427F-5FAC-429E-94A1-01E82B160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653"/>
              <a:ext cx="26" cy="15"/>
            </a:xfrm>
            <a:custGeom>
              <a:avLst/>
              <a:gdLst>
                <a:gd name="T0" fmla="*/ 0 w 11"/>
                <a:gd name="T1" fmla="*/ 33 h 6"/>
                <a:gd name="T2" fmla="*/ 135 w 11"/>
                <a:gd name="T3" fmla="*/ 83 h 6"/>
                <a:gd name="T4" fmla="*/ 118 w 11"/>
                <a:gd name="T5" fmla="*/ 0 h 6"/>
                <a:gd name="T6" fmla="*/ 0 w 11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4" y="5"/>
                    <a:pt x="9" y="6"/>
                    <a:pt x="10" y="5"/>
                  </a:cubicBezTo>
                  <a:cubicBezTo>
                    <a:pt x="11" y="3"/>
                    <a:pt x="9" y="0"/>
                    <a:pt x="9" y="0"/>
                  </a:cubicBezTo>
                  <a:cubicBezTo>
                    <a:pt x="10" y="4"/>
                    <a:pt x="4" y="4"/>
                    <a:pt x="0" y="2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6" name="Freeform 212">
              <a:extLst>
                <a:ext uri="{FF2B5EF4-FFF2-40B4-BE49-F238E27FC236}">
                  <a16:creationId xmlns:a16="http://schemas.microsoft.com/office/drawing/2014/main" id="{D9A0BEDC-192E-489D-9DCA-18C089C88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663"/>
              <a:ext cx="19" cy="23"/>
            </a:xfrm>
            <a:custGeom>
              <a:avLst/>
              <a:gdLst>
                <a:gd name="T0" fmla="*/ 107 w 8"/>
                <a:gd name="T1" fmla="*/ 0 h 10"/>
                <a:gd name="T2" fmla="*/ 29 w 8"/>
                <a:gd name="T3" fmla="*/ 122 h 10"/>
                <a:gd name="T4" fmla="*/ 107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4" y="1"/>
                    <a:pt x="0" y="7"/>
                    <a:pt x="2" y="10"/>
                  </a:cubicBezTo>
                  <a:cubicBezTo>
                    <a:pt x="2" y="8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7" name="Freeform 213">
              <a:extLst>
                <a:ext uri="{FF2B5EF4-FFF2-40B4-BE49-F238E27FC236}">
                  <a16:creationId xmlns:a16="http://schemas.microsoft.com/office/drawing/2014/main" id="{2D6BC960-D575-42C4-99DC-842019A91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646"/>
              <a:ext cx="33" cy="19"/>
            </a:xfrm>
            <a:custGeom>
              <a:avLst/>
              <a:gdLst>
                <a:gd name="T0" fmla="*/ 0 w 14"/>
                <a:gd name="T1" fmla="*/ 95 h 8"/>
                <a:gd name="T2" fmla="*/ 184 w 14"/>
                <a:gd name="T3" fmla="*/ 0 h 8"/>
                <a:gd name="T4" fmla="*/ 0 w 14"/>
                <a:gd name="T5" fmla="*/ 9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0" y="7"/>
                  </a:moveTo>
                  <a:cubicBezTo>
                    <a:pt x="2" y="8"/>
                    <a:pt x="12" y="5"/>
                    <a:pt x="14" y="0"/>
                  </a:cubicBezTo>
                  <a:cubicBezTo>
                    <a:pt x="13" y="1"/>
                    <a:pt x="3" y="8"/>
                    <a:pt x="0" y="7"/>
                  </a:cubicBezTo>
                  <a:close/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8" name="Freeform 214">
              <a:extLst>
                <a:ext uri="{FF2B5EF4-FFF2-40B4-BE49-F238E27FC236}">
                  <a16:creationId xmlns:a16="http://schemas.microsoft.com/office/drawing/2014/main" id="{FE303A3F-4EB7-4898-B256-15F14DF29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84"/>
              <a:ext cx="24" cy="17"/>
            </a:xfrm>
            <a:custGeom>
              <a:avLst/>
              <a:gdLst>
                <a:gd name="T0" fmla="*/ 0 w 10"/>
                <a:gd name="T1" fmla="*/ 100 h 7"/>
                <a:gd name="T2" fmla="*/ 139 w 1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4" y="6"/>
                    <a:pt x="9" y="1"/>
                    <a:pt x="10" y="0"/>
                  </a:cubicBezTo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9" name="Freeform 215">
              <a:extLst>
                <a:ext uri="{FF2B5EF4-FFF2-40B4-BE49-F238E27FC236}">
                  <a16:creationId xmlns:a16="http://schemas.microsoft.com/office/drawing/2014/main" id="{176F4575-45C7-457C-A56F-A49FDC88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694"/>
              <a:ext cx="21" cy="16"/>
            </a:xfrm>
            <a:custGeom>
              <a:avLst/>
              <a:gdLst>
                <a:gd name="T0" fmla="*/ 0 w 9"/>
                <a:gd name="T1" fmla="*/ 85 h 7"/>
                <a:gd name="T2" fmla="*/ 114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6"/>
                    <a:pt x="8" y="1"/>
                    <a:pt x="9" y="0"/>
                  </a:cubicBezTo>
                </a:path>
              </a:pathLst>
            </a:custGeom>
            <a:solidFill>
              <a:srgbClr val="92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F81830D6-E71A-4AC5-92F6-C1AF591462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HbA1c analyser</a:t>
            </a:r>
          </a:p>
        </p:txBody>
      </p:sp>
      <p:grpSp>
        <p:nvGrpSpPr>
          <p:cNvPr id="17410" name="Group 3">
            <a:extLst>
              <a:ext uri="{FF2B5EF4-FFF2-40B4-BE49-F238E27FC236}">
                <a16:creationId xmlns:a16="http://schemas.microsoft.com/office/drawing/2014/main" id="{D7690C51-6379-4664-B5B1-512E81C85EA9}"/>
              </a:ext>
            </a:extLst>
          </p:cNvPr>
          <p:cNvGrpSpPr>
            <a:grpSpLocks/>
          </p:cNvGrpSpPr>
          <p:nvPr/>
        </p:nvGrpSpPr>
        <p:grpSpPr bwMode="auto">
          <a:xfrm>
            <a:off x="4117975" y="1320800"/>
            <a:ext cx="3735388" cy="4772025"/>
            <a:chOff x="1634" y="777"/>
            <a:chExt cx="2353" cy="3006"/>
          </a:xfrm>
        </p:grpSpPr>
        <p:grpSp>
          <p:nvGrpSpPr>
            <p:cNvPr id="17411" name="Group 4">
              <a:extLst>
                <a:ext uri="{FF2B5EF4-FFF2-40B4-BE49-F238E27FC236}">
                  <a16:creationId xmlns:a16="http://schemas.microsoft.com/office/drawing/2014/main" id="{C2798BA9-96CA-4243-9C3F-3873693276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4" y="777"/>
              <a:ext cx="1630" cy="3006"/>
              <a:chOff x="1634" y="777"/>
              <a:chExt cx="1630" cy="3006"/>
            </a:xfrm>
          </p:grpSpPr>
          <p:sp>
            <p:nvSpPr>
              <p:cNvPr id="18217" name="Freeform 5">
                <a:extLst>
                  <a:ext uri="{FF2B5EF4-FFF2-40B4-BE49-F238E27FC236}">
                    <a16:creationId xmlns:a16="http://schemas.microsoft.com/office/drawing/2014/main" id="{77D2CD00-4412-4C0A-AD39-BAF0B4644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048"/>
                <a:ext cx="681" cy="598"/>
              </a:xfrm>
              <a:custGeom>
                <a:avLst/>
                <a:gdLst>
                  <a:gd name="T0" fmla="*/ 681 w 681"/>
                  <a:gd name="T1" fmla="*/ 299 h 598"/>
                  <a:gd name="T2" fmla="*/ 681 w 681"/>
                  <a:gd name="T3" fmla="*/ 0 h 598"/>
                  <a:gd name="T4" fmla="*/ 223 w 681"/>
                  <a:gd name="T5" fmla="*/ 185 h 598"/>
                  <a:gd name="T6" fmla="*/ 0 w 681"/>
                  <a:gd name="T7" fmla="*/ 598 h 598"/>
                  <a:gd name="T8" fmla="*/ 681 w 681"/>
                  <a:gd name="T9" fmla="*/ 299 h 5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1" h="598">
                    <a:moveTo>
                      <a:pt x="681" y="299"/>
                    </a:moveTo>
                    <a:lnTo>
                      <a:pt x="681" y="0"/>
                    </a:lnTo>
                    <a:lnTo>
                      <a:pt x="223" y="185"/>
                    </a:lnTo>
                    <a:lnTo>
                      <a:pt x="0" y="598"/>
                    </a:lnTo>
                    <a:lnTo>
                      <a:pt x="681" y="299"/>
                    </a:lnTo>
                    <a:close/>
                  </a:path>
                </a:pathLst>
              </a:custGeom>
              <a:solidFill>
                <a:srgbClr val="A89A8F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8" name="Freeform 6">
                <a:extLst>
                  <a:ext uri="{FF2B5EF4-FFF2-40B4-BE49-F238E27FC236}">
                    <a16:creationId xmlns:a16="http://schemas.microsoft.com/office/drawing/2014/main" id="{83CC1234-A79C-41F9-8D15-43DFAB7E7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834"/>
                <a:ext cx="845" cy="399"/>
              </a:xfrm>
              <a:custGeom>
                <a:avLst/>
                <a:gdLst>
                  <a:gd name="T0" fmla="*/ 845 w 845"/>
                  <a:gd name="T1" fmla="*/ 214 h 399"/>
                  <a:gd name="T2" fmla="*/ 515 w 845"/>
                  <a:gd name="T3" fmla="*/ 0 h 399"/>
                  <a:gd name="T4" fmla="*/ 0 w 845"/>
                  <a:gd name="T5" fmla="*/ 168 h 399"/>
                  <a:gd name="T6" fmla="*/ 387 w 845"/>
                  <a:gd name="T7" fmla="*/ 399 h 399"/>
                  <a:gd name="T8" fmla="*/ 845 w 845"/>
                  <a:gd name="T9" fmla="*/ 214 h 3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5" h="399">
                    <a:moveTo>
                      <a:pt x="845" y="214"/>
                    </a:moveTo>
                    <a:lnTo>
                      <a:pt x="515" y="0"/>
                    </a:lnTo>
                    <a:lnTo>
                      <a:pt x="0" y="168"/>
                    </a:lnTo>
                    <a:lnTo>
                      <a:pt x="387" y="399"/>
                    </a:lnTo>
                    <a:lnTo>
                      <a:pt x="845" y="214"/>
                    </a:lnTo>
                    <a:close/>
                  </a:path>
                </a:pathLst>
              </a:custGeom>
              <a:solidFill>
                <a:srgbClr val="EAD7C7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9" name="Freeform 7">
                <a:extLst>
                  <a:ext uri="{FF2B5EF4-FFF2-40B4-BE49-F238E27FC236}">
                    <a16:creationId xmlns:a16="http://schemas.microsoft.com/office/drawing/2014/main" id="{E025C1DF-3420-45DC-8C54-B5BC81993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004"/>
                <a:ext cx="608" cy="640"/>
              </a:xfrm>
              <a:custGeom>
                <a:avLst/>
                <a:gdLst>
                  <a:gd name="T0" fmla="*/ 608 w 608"/>
                  <a:gd name="T1" fmla="*/ 229 h 640"/>
                  <a:gd name="T2" fmla="*/ 223 w 608"/>
                  <a:gd name="T3" fmla="*/ 0 h 640"/>
                  <a:gd name="T4" fmla="*/ 0 w 608"/>
                  <a:gd name="T5" fmla="*/ 358 h 640"/>
                  <a:gd name="T6" fmla="*/ 385 w 608"/>
                  <a:gd name="T7" fmla="*/ 640 h 640"/>
                  <a:gd name="T8" fmla="*/ 608 w 608"/>
                  <a:gd name="T9" fmla="*/ 229 h 6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8" h="640">
                    <a:moveTo>
                      <a:pt x="608" y="229"/>
                    </a:moveTo>
                    <a:lnTo>
                      <a:pt x="223" y="0"/>
                    </a:lnTo>
                    <a:lnTo>
                      <a:pt x="0" y="358"/>
                    </a:lnTo>
                    <a:lnTo>
                      <a:pt x="385" y="640"/>
                    </a:lnTo>
                    <a:lnTo>
                      <a:pt x="608" y="229"/>
                    </a:lnTo>
                    <a:close/>
                  </a:path>
                </a:pathLst>
              </a:custGeom>
              <a:solidFill>
                <a:srgbClr val="F4E7DC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0" name="Freeform 8">
                <a:extLst>
                  <a:ext uri="{FF2B5EF4-FFF2-40B4-BE49-F238E27FC236}">
                    <a16:creationId xmlns:a16="http://schemas.microsoft.com/office/drawing/2014/main" id="{A6FC29C7-93CE-4950-B7C5-0101C7812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063"/>
                <a:ext cx="417" cy="441"/>
              </a:xfrm>
              <a:custGeom>
                <a:avLst/>
                <a:gdLst>
                  <a:gd name="T0" fmla="*/ 417 w 417"/>
                  <a:gd name="T1" fmla="*/ 159 h 441"/>
                  <a:gd name="T2" fmla="*/ 153 w 417"/>
                  <a:gd name="T3" fmla="*/ 0 h 441"/>
                  <a:gd name="T4" fmla="*/ 0 w 417"/>
                  <a:gd name="T5" fmla="*/ 247 h 441"/>
                  <a:gd name="T6" fmla="*/ 264 w 417"/>
                  <a:gd name="T7" fmla="*/ 441 h 441"/>
                  <a:gd name="T8" fmla="*/ 417 w 417"/>
                  <a:gd name="T9" fmla="*/ 159 h 4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7" h="441">
                    <a:moveTo>
                      <a:pt x="417" y="159"/>
                    </a:moveTo>
                    <a:lnTo>
                      <a:pt x="153" y="0"/>
                    </a:lnTo>
                    <a:lnTo>
                      <a:pt x="0" y="247"/>
                    </a:lnTo>
                    <a:lnTo>
                      <a:pt x="264" y="441"/>
                    </a:lnTo>
                    <a:lnTo>
                      <a:pt x="417" y="159"/>
                    </a:lnTo>
                    <a:close/>
                  </a:path>
                </a:pathLst>
              </a:custGeom>
              <a:solidFill>
                <a:srgbClr val="0A50A1"/>
              </a:solidFill>
              <a:ln w="127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1" name="Freeform 9">
                <a:extLst>
                  <a:ext uri="{FF2B5EF4-FFF2-40B4-BE49-F238E27FC236}">
                    <a16:creationId xmlns:a16="http://schemas.microsoft.com/office/drawing/2014/main" id="{FAD6228A-B129-4183-A1ED-7C359CD7B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242"/>
                <a:ext cx="44" cy="46"/>
              </a:xfrm>
              <a:custGeom>
                <a:avLst/>
                <a:gdLst>
                  <a:gd name="T0" fmla="*/ 44 w 44"/>
                  <a:gd name="T1" fmla="*/ 18 h 46"/>
                  <a:gd name="T2" fmla="*/ 18 w 44"/>
                  <a:gd name="T3" fmla="*/ 0 h 46"/>
                  <a:gd name="T4" fmla="*/ 0 w 44"/>
                  <a:gd name="T5" fmla="*/ 26 h 46"/>
                  <a:gd name="T6" fmla="*/ 29 w 44"/>
                  <a:gd name="T7" fmla="*/ 46 h 46"/>
                  <a:gd name="T8" fmla="*/ 44 w 44"/>
                  <a:gd name="T9" fmla="*/ 1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6">
                    <a:moveTo>
                      <a:pt x="44" y="18"/>
                    </a:moveTo>
                    <a:lnTo>
                      <a:pt x="18" y="0"/>
                    </a:lnTo>
                    <a:lnTo>
                      <a:pt x="0" y="26"/>
                    </a:lnTo>
                    <a:lnTo>
                      <a:pt x="29" y="46"/>
                    </a:lnTo>
                    <a:lnTo>
                      <a:pt x="44" y="18"/>
                    </a:lnTo>
                    <a:close/>
                  </a:path>
                </a:pathLst>
              </a:custGeom>
              <a:solidFill>
                <a:srgbClr val="FC4128"/>
              </a:solidFill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2" name="Freeform 10">
                <a:extLst>
                  <a:ext uri="{FF2B5EF4-FFF2-40B4-BE49-F238E27FC236}">
                    <a16:creationId xmlns:a16="http://schemas.microsoft.com/office/drawing/2014/main" id="{F6B8D18D-0BBC-415B-8A89-C903B3F2C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295"/>
                <a:ext cx="44" cy="45"/>
              </a:xfrm>
              <a:custGeom>
                <a:avLst/>
                <a:gdLst>
                  <a:gd name="T0" fmla="*/ 44 w 44"/>
                  <a:gd name="T1" fmla="*/ 17 h 45"/>
                  <a:gd name="T2" fmla="*/ 15 w 44"/>
                  <a:gd name="T3" fmla="*/ 0 h 45"/>
                  <a:gd name="T4" fmla="*/ 0 w 44"/>
                  <a:gd name="T5" fmla="*/ 26 h 45"/>
                  <a:gd name="T6" fmla="*/ 26 w 44"/>
                  <a:gd name="T7" fmla="*/ 45 h 45"/>
                  <a:gd name="T8" fmla="*/ 44 w 44"/>
                  <a:gd name="T9" fmla="*/ 17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5">
                    <a:moveTo>
                      <a:pt x="44" y="17"/>
                    </a:moveTo>
                    <a:lnTo>
                      <a:pt x="15" y="0"/>
                    </a:lnTo>
                    <a:lnTo>
                      <a:pt x="0" y="26"/>
                    </a:lnTo>
                    <a:lnTo>
                      <a:pt x="26" y="45"/>
                    </a:lnTo>
                    <a:lnTo>
                      <a:pt x="44" y="17"/>
                    </a:lnTo>
                    <a:close/>
                  </a:path>
                </a:pathLst>
              </a:custGeom>
              <a:solidFill>
                <a:srgbClr val="4573B3"/>
              </a:solidFill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3" name="Freeform 11">
                <a:extLst>
                  <a:ext uri="{FF2B5EF4-FFF2-40B4-BE49-F238E27FC236}">
                    <a16:creationId xmlns:a16="http://schemas.microsoft.com/office/drawing/2014/main" id="{8D5486FD-4005-44F5-A6B3-9D533D0B4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1437"/>
                <a:ext cx="42" cy="43"/>
              </a:xfrm>
              <a:custGeom>
                <a:avLst/>
                <a:gdLst>
                  <a:gd name="T0" fmla="*/ 42 w 42"/>
                  <a:gd name="T1" fmla="*/ 15 h 43"/>
                  <a:gd name="T2" fmla="*/ 16 w 42"/>
                  <a:gd name="T3" fmla="*/ 0 h 43"/>
                  <a:gd name="T4" fmla="*/ 0 w 42"/>
                  <a:gd name="T5" fmla="*/ 24 h 43"/>
                  <a:gd name="T6" fmla="*/ 27 w 42"/>
                  <a:gd name="T7" fmla="*/ 43 h 43"/>
                  <a:gd name="T8" fmla="*/ 42 w 42"/>
                  <a:gd name="T9" fmla="*/ 1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42" y="15"/>
                    </a:moveTo>
                    <a:lnTo>
                      <a:pt x="16" y="0"/>
                    </a:lnTo>
                    <a:lnTo>
                      <a:pt x="0" y="24"/>
                    </a:lnTo>
                    <a:lnTo>
                      <a:pt x="27" y="43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4" name="Freeform 12">
                <a:extLst>
                  <a:ext uri="{FF2B5EF4-FFF2-40B4-BE49-F238E27FC236}">
                    <a16:creationId xmlns:a16="http://schemas.microsoft.com/office/drawing/2014/main" id="{7EF11A01-C2E7-425E-BC82-244FCFA74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496"/>
                <a:ext cx="41" cy="45"/>
              </a:xfrm>
              <a:custGeom>
                <a:avLst/>
                <a:gdLst>
                  <a:gd name="T0" fmla="*/ 41 w 41"/>
                  <a:gd name="T1" fmla="*/ 15 h 45"/>
                  <a:gd name="T2" fmla="*/ 15 w 41"/>
                  <a:gd name="T3" fmla="*/ 0 h 45"/>
                  <a:gd name="T4" fmla="*/ 0 w 41"/>
                  <a:gd name="T5" fmla="*/ 24 h 45"/>
                  <a:gd name="T6" fmla="*/ 26 w 41"/>
                  <a:gd name="T7" fmla="*/ 45 h 45"/>
                  <a:gd name="T8" fmla="*/ 41 w 41"/>
                  <a:gd name="T9" fmla="*/ 1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5">
                    <a:moveTo>
                      <a:pt x="41" y="15"/>
                    </a:moveTo>
                    <a:lnTo>
                      <a:pt x="15" y="0"/>
                    </a:lnTo>
                    <a:lnTo>
                      <a:pt x="0" y="24"/>
                    </a:lnTo>
                    <a:lnTo>
                      <a:pt x="26" y="45"/>
                    </a:lnTo>
                    <a:lnTo>
                      <a:pt x="41" y="15"/>
                    </a:lnTo>
                    <a:close/>
                  </a:path>
                </a:pathLst>
              </a:custGeom>
              <a:solidFill>
                <a:srgbClr val="FFFF00"/>
              </a:solidFill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5" name="Freeform 13">
                <a:extLst>
                  <a:ext uri="{FF2B5EF4-FFF2-40B4-BE49-F238E27FC236}">
                    <a16:creationId xmlns:a16="http://schemas.microsoft.com/office/drawing/2014/main" id="{FE73846D-0BF7-4799-8653-8EBC5EACD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362"/>
                <a:ext cx="385" cy="1075"/>
              </a:xfrm>
              <a:custGeom>
                <a:avLst/>
                <a:gdLst>
                  <a:gd name="T0" fmla="*/ 0 w 385"/>
                  <a:gd name="T1" fmla="*/ 754 h 1075"/>
                  <a:gd name="T2" fmla="*/ 335 w 385"/>
                  <a:gd name="T3" fmla="*/ 1075 h 1075"/>
                  <a:gd name="T4" fmla="*/ 385 w 385"/>
                  <a:gd name="T5" fmla="*/ 282 h 1075"/>
                  <a:gd name="T6" fmla="*/ 0 w 385"/>
                  <a:gd name="T7" fmla="*/ 0 h 1075"/>
                  <a:gd name="T8" fmla="*/ 0 w 385"/>
                  <a:gd name="T9" fmla="*/ 754 h 10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5" h="1075">
                    <a:moveTo>
                      <a:pt x="0" y="754"/>
                    </a:moveTo>
                    <a:lnTo>
                      <a:pt x="335" y="1075"/>
                    </a:lnTo>
                    <a:lnTo>
                      <a:pt x="385" y="282"/>
                    </a:lnTo>
                    <a:lnTo>
                      <a:pt x="0" y="0"/>
                    </a:lnTo>
                    <a:lnTo>
                      <a:pt x="0" y="754"/>
                    </a:lnTo>
                    <a:close/>
                  </a:path>
                </a:pathLst>
              </a:custGeom>
              <a:solidFill>
                <a:srgbClr val="D6C1AE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6" name="Line 14">
                <a:extLst>
                  <a:ext uri="{FF2B5EF4-FFF2-40B4-BE49-F238E27FC236}">
                    <a16:creationId xmlns:a16="http://schemas.microsoft.com/office/drawing/2014/main" id="{C8D271F0-0DDA-4A8C-819A-4EC5DFDF2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8" y="1017"/>
                <a:ext cx="225" cy="131"/>
              </a:xfrm>
              <a:prstGeom prst="line">
                <a:avLst/>
              </a:prstGeom>
              <a:noFill/>
              <a:ln w="26988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7" name="Freeform 15">
                <a:extLst>
                  <a:ext uri="{FF2B5EF4-FFF2-40B4-BE49-F238E27FC236}">
                    <a16:creationId xmlns:a16="http://schemas.microsoft.com/office/drawing/2014/main" id="{5CAAFA32-98CE-4A7F-ABEE-C63F99B3B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777"/>
                <a:ext cx="306" cy="362"/>
              </a:xfrm>
              <a:custGeom>
                <a:avLst/>
                <a:gdLst>
                  <a:gd name="T0" fmla="*/ 9 w 140"/>
                  <a:gd name="T1" fmla="*/ 1193 h 166"/>
                  <a:gd name="T2" fmla="*/ 931 w 140"/>
                  <a:gd name="T3" fmla="*/ 1721 h 166"/>
                  <a:gd name="T4" fmla="*/ 1023 w 140"/>
                  <a:gd name="T5" fmla="*/ 1369 h 166"/>
                  <a:gd name="T6" fmla="*/ 1462 w 140"/>
                  <a:gd name="T7" fmla="*/ 519 h 166"/>
                  <a:gd name="T8" fmla="*/ 584 w 140"/>
                  <a:gd name="T9" fmla="*/ 0 h 166"/>
                  <a:gd name="T10" fmla="*/ 363 w 140"/>
                  <a:gd name="T11" fmla="*/ 499 h 166"/>
                  <a:gd name="T12" fmla="*/ 20 w 140"/>
                  <a:gd name="T13" fmla="*/ 931 h 166"/>
                  <a:gd name="T14" fmla="*/ 9 w 140"/>
                  <a:gd name="T15" fmla="*/ 1193 h 1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0" h="166">
                    <a:moveTo>
                      <a:pt x="1" y="115"/>
                    </a:moveTo>
                    <a:cubicBezTo>
                      <a:pt x="89" y="166"/>
                      <a:pt x="89" y="166"/>
                      <a:pt x="89" y="166"/>
                    </a:cubicBezTo>
                    <a:cubicBezTo>
                      <a:pt x="89" y="166"/>
                      <a:pt x="83" y="145"/>
                      <a:pt x="98" y="132"/>
                    </a:cubicBezTo>
                    <a:cubicBezTo>
                      <a:pt x="112" y="119"/>
                      <a:pt x="135" y="105"/>
                      <a:pt x="140" y="5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7" y="32"/>
                      <a:pt x="35" y="48"/>
                    </a:cubicBezTo>
                    <a:cubicBezTo>
                      <a:pt x="13" y="65"/>
                      <a:pt x="3" y="75"/>
                      <a:pt x="2" y="90"/>
                    </a:cubicBezTo>
                    <a:cubicBezTo>
                      <a:pt x="0" y="105"/>
                      <a:pt x="1" y="115"/>
                      <a:pt x="1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8" name="Freeform 16">
                <a:extLst>
                  <a:ext uri="{FF2B5EF4-FFF2-40B4-BE49-F238E27FC236}">
                    <a16:creationId xmlns:a16="http://schemas.microsoft.com/office/drawing/2014/main" id="{0D0617C3-45EF-4247-844C-A22A59507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812"/>
                <a:ext cx="81" cy="50"/>
              </a:xfrm>
              <a:custGeom>
                <a:avLst/>
                <a:gdLst>
                  <a:gd name="T0" fmla="*/ 0 w 81"/>
                  <a:gd name="T1" fmla="*/ 0 h 50"/>
                  <a:gd name="T2" fmla="*/ 81 w 81"/>
                  <a:gd name="T3" fmla="*/ 50 h 50"/>
                  <a:gd name="T4" fmla="*/ 0 w 81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50">
                    <a:moveTo>
                      <a:pt x="0" y="0"/>
                    </a:moveTo>
                    <a:lnTo>
                      <a:pt x="8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" name="Line 17">
                <a:extLst>
                  <a:ext uri="{FF2B5EF4-FFF2-40B4-BE49-F238E27FC236}">
                    <a16:creationId xmlns:a16="http://schemas.microsoft.com/office/drawing/2014/main" id="{CD9EBA4C-7B8E-457E-B8BC-05AFD5C36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1" y="812"/>
                <a:ext cx="81" cy="5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" name="Freeform 18">
                <a:extLst>
                  <a:ext uri="{FF2B5EF4-FFF2-40B4-BE49-F238E27FC236}">
                    <a16:creationId xmlns:a16="http://schemas.microsoft.com/office/drawing/2014/main" id="{6E49A936-9A6D-460D-A55A-CC1BF12BD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834"/>
                <a:ext cx="80" cy="50"/>
              </a:xfrm>
              <a:custGeom>
                <a:avLst/>
                <a:gdLst>
                  <a:gd name="T0" fmla="*/ 0 w 80"/>
                  <a:gd name="T1" fmla="*/ 0 h 50"/>
                  <a:gd name="T2" fmla="*/ 80 w 80"/>
                  <a:gd name="T3" fmla="*/ 50 h 50"/>
                  <a:gd name="T4" fmla="*/ 0 w 80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50">
                    <a:moveTo>
                      <a:pt x="0" y="0"/>
                    </a:moveTo>
                    <a:lnTo>
                      <a:pt x="8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1" name="Line 19">
                <a:extLst>
                  <a:ext uri="{FF2B5EF4-FFF2-40B4-BE49-F238E27FC236}">
                    <a16:creationId xmlns:a16="http://schemas.microsoft.com/office/drawing/2014/main" id="{4B4DAFB7-7298-42A0-B49D-54AC0A3635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5" y="834"/>
                <a:ext cx="80" cy="5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2" name="Freeform 20">
                <a:extLst>
                  <a:ext uri="{FF2B5EF4-FFF2-40B4-BE49-F238E27FC236}">
                    <a16:creationId xmlns:a16="http://schemas.microsoft.com/office/drawing/2014/main" id="{2C5185B0-48EF-49CE-9E83-980618E5D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855"/>
                <a:ext cx="81" cy="51"/>
              </a:xfrm>
              <a:custGeom>
                <a:avLst/>
                <a:gdLst>
                  <a:gd name="T0" fmla="*/ 0 w 81"/>
                  <a:gd name="T1" fmla="*/ 0 h 51"/>
                  <a:gd name="T2" fmla="*/ 81 w 81"/>
                  <a:gd name="T3" fmla="*/ 51 h 51"/>
                  <a:gd name="T4" fmla="*/ 0 w 81"/>
                  <a:gd name="T5" fmla="*/ 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51">
                    <a:moveTo>
                      <a:pt x="0" y="0"/>
                    </a:moveTo>
                    <a:lnTo>
                      <a:pt x="81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3" name="Line 21">
                <a:extLst>
                  <a:ext uri="{FF2B5EF4-FFF2-40B4-BE49-F238E27FC236}">
                    <a16:creationId xmlns:a16="http://schemas.microsoft.com/office/drawing/2014/main" id="{3EDDCB69-C8D8-4C0D-873D-047ADFC4B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68" y="855"/>
                <a:ext cx="81" cy="51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4" name="Freeform 22">
                <a:extLst>
                  <a:ext uri="{FF2B5EF4-FFF2-40B4-BE49-F238E27FC236}">
                    <a16:creationId xmlns:a16="http://schemas.microsoft.com/office/drawing/2014/main" id="{C0F9C4A9-6AAD-4888-A7CE-14EA89628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989"/>
                <a:ext cx="83" cy="50"/>
              </a:xfrm>
              <a:custGeom>
                <a:avLst/>
                <a:gdLst>
                  <a:gd name="T0" fmla="*/ 0 w 83"/>
                  <a:gd name="T1" fmla="*/ 0 h 50"/>
                  <a:gd name="T2" fmla="*/ 83 w 83"/>
                  <a:gd name="T3" fmla="*/ 50 h 50"/>
                  <a:gd name="T4" fmla="*/ 0 w 83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50">
                    <a:moveTo>
                      <a:pt x="0" y="0"/>
                    </a:moveTo>
                    <a:lnTo>
                      <a:pt x="83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5" name="Line 23">
                <a:extLst>
                  <a:ext uri="{FF2B5EF4-FFF2-40B4-BE49-F238E27FC236}">
                    <a16:creationId xmlns:a16="http://schemas.microsoft.com/office/drawing/2014/main" id="{E3804F1A-7C82-4BBF-90C3-80B6B8EB0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0" y="989"/>
                <a:ext cx="83" cy="5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" name="Freeform 24">
                <a:extLst>
                  <a:ext uri="{FF2B5EF4-FFF2-40B4-BE49-F238E27FC236}">
                    <a16:creationId xmlns:a16="http://schemas.microsoft.com/office/drawing/2014/main" id="{C5F9ACAA-1C71-4FAF-BF3C-1BDC02503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002"/>
                <a:ext cx="83" cy="52"/>
              </a:xfrm>
              <a:custGeom>
                <a:avLst/>
                <a:gdLst>
                  <a:gd name="T0" fmla="*/ 0 w 83"/>
                  <a:gd name="T1" fmla="*/ 0 h 52"/>
                  <a:gd name="T2" fmla="*/ 83 w 83"/>
                  <a:gd name="T3" fmla="*/ 52 h 52"/>
                  <a:gd name="T4" fmla="*/ 0 w 83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52">
                    <a:moveTo>
                      <a:pt x="0" y="0"/>
                    </a:moveTo>
                    <a:lnTo>
                      <a:pt x="83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7" name="Line 25">
                <a:extLst>
                  <a:ext uri="{FF2B5EF4-FFF2-40B4-BE49-F238E27FC236}">
                    <a16:creationId xmlns:a16="http://schemas.microsoft.com/office/drawing/2014/main" id="{4075EE81-9C50-46D2-BDF0-06B5C0A194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1" y="1002"/>
                <a:ext cx="83" cy="52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8" name="Freeform 26">
                <a:extLst>
                  <a:ext uri="{FF2B5EF4-FFF2-40B4-BE49-F238E27FC236}">
                    <a16:creationId xmlns:a16="http://schemas.microsoft.com/office/drawing/2014/main" id="{B622C146-CB86-45DC-BD28-A97315AAA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024"/>
                <a:ext cx="81" cy="52"/>
              </a:xfrm>
              <a:custGeom>
                <a:avLst/>
                <a:gdLst>
                  <a:gd name="T0" fmla="*/ 0 w 81"/>
                  <a:gd name="T1" fmla="*/ 0 h 52"/>
                  <a:gd name="T2" fmla="*/ 81 w 81"/>
                  <a:gd name="T3" fmla="*/ 52 h 52"/>
                  <a:gd name="T4" fmla="*/ 0 w 81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52">
                    <a:moveTo>
                      <a:pt x="0" y="0"/>
                    </a:moveTo>
                    <a:lnTo>
                      <a:pt x="81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9" name="Line 27">
                <a:extLst>
                  <a:ext uri="{FF2B5EF4-FFF2-40B4-BE49-F238E27FC236}">
                    <a16:creationId xmlns:a16="http://schemas.microsoft.com/office/drawing/2014/main" id="{2AB408D2-1988-4B68-AB7B-B36E3C5591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7" y="1024"/>
                <a:ext cx="81" cy="52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0" name="Freeform 28">
                <a:extLst>
                  <a:ext uri="{FF2B5EF4-FFF2-40B4-BE49-F238E27FC236}">
                    <a16:creationId xmlns:a16="http://schemas.microsoft.com/office/drawing/2014/main" id="{52561805-8001-4C99-9F37-33FAEED1E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2466"/>
                <a:ext cx="1068" cy="1317"/>
              </a:xfrm>
              <a:custGeom>
                <a:avLst/>
                <a:gdLst>
                  <a:gd name="T0" fmla="*/ 1068 w 1068"/>
                  <a:gd name="T1" fmla="*/ 1317 h 1317"/>
                  <a:gd name="T2" fmla="*/ 1068 w 1068"/>
                  <a:gd name="T3" fmla="*/ 1090 h 1317"/>
                  <a:gd name="T4" fmla="*/ 0 w 1068"/>
                  <a:gd name="T5" fmla="*/ 0 h 1317"/>
                  <a:gd name="T6" fmla="*/ 0 w 1068"/>
                  <a:gd name="T7" fmla="*/ 229 h 1317"/>
                  <a:gd name="T8" fmla="*/ 1068 w 1068"/>
                  <a:gd name="T9" fmla="*/ 1317 h 13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8" h="1317">
                    <a:moveTo>
                      <a:pt x="1068" y="1317"/>
                    </a:moveTo>
                    <a:lnTo>
                      <a:pt x="1068" y="1090"/>
                    </a:lnTo>
                    <a:lnTo>
                      <a:pt x="0" y="0"/>
                    </a:lnTo>
                    <a:lnTo>
                      <a:pt x="0" y="229"/>
                    </a:lnTo>
                    <a:lnTo>
                      <a:pt x="1068" y="1317"/>
                    </a:lnTo>
                    <a:close/>
                  </a:path>
                </a:pathLst>
              </a:custGeom>
              <a:solidFill>
                <a:srgbClr val="666666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1" name="Freeform 29">
                <a:extLst>
                  <a:ext uri="{FF2B5EF4-FFF2-40B4-BE49-F238E27FC236}">
                    <a16:creationId xmlns:a16="http://schemas.microsoft.com/office/drawing/2014/main" id="{28EC3AB8-F8AF-4F20-A482-819C5F768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380"/>
                <a:ext cx="1105" cy="1176"/>
              </a:xfrm>
              <a:custGeom>
                <a:avLst/>
                <a:gdLst>
                  <a:gd name="T0" fmla="*/ 1105 w 1105"/>
                  <a:gd name="T1" fmla="*/ 1104 h 1176"/>
                  <a:gd name="T2" fmla="*/ 1065 w 1105"/>
                  <a:gd name="T3" fmla="*/ 1176 h 1176"/>
                  <a:gd name="T4" fmla="*/ 0 w 1105"/>
                  <a:gd name="T5" fmla="*/ 86 h 1176"/>
                  <a:gd name="T6" fmla="*/ 37 w 1105"/>
                  <a:gd name="T7" fmla="*/ 0 h 1176"/>
                  <a:gd name="T8" fmla="*/ 1105 w 1105"/>
                  <a:gd name="T9" fmla="*/ 1104 h 1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5" h="1176">
                    <a:moveTo>
                      <a:pt x="1105" y="1104"/>
                    </a:moveTo>
                    <a:lnTo>
                      <a:pt x="1065" y="1176"/>
                    </a:lnTo>
                    <a:lnTo>
                      <a:pt x="0" y="86"/>
                    </a:lnTo>
                    <a:lnTo>
                      <a:pt x="37" y="0"/>
                    </a:lnTo>
                    <a:lnTo>
                      <a:pt x="1105" y="1104"/>
                    </a:lnTo>
                    <a:close/>
                  </a:path>
                </a:pathLst>
              </a:custGeom>
              <a:solidFill>
                <a:srgbClr val="777777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" name="Freeform 30">
                <a:extLst>
                  <a:ext uri="{FF2B5EF4-FFF2-40B4-BE49-F238E27FC236}">
                    <a16:creationId xmlns:a16="http://schemas.microsoft.com/office/drawing/2014/main" id="{404D3BB6-BFF9-4CB1-8C97-AA48FDFE6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116"/>
                <a:ext cx="1590" cy="1365"/>
              </a:xfrm>
              <a:custGeom>
                <a:avLst/>
                <a:gdLst>
                  <a:gd name="T0" fmla="*/ 1066 w 1590"/>
                  <a:gd name="T1" fmla="*/ 1365 h 1365"/>
                  <a:gd name="T2" fmla="*/ 0 w 1590"/>
                  <a:gd name="T3" fmla="*/ 264 h 1365"/>
                  <a:gd name="T4" fmla="*/ 517 w 1590"/>
                  <a:gd name="T5" fmla="*/ 0 h 1365"/>
                  <a:gd name="T6" fmla="*/ 1590 w 1590"/>
                  <a:gd name="T7" fmla="*/ 1027 h 1365"/>
                  <a:gd name="T8" fmla="*/ 1066 w 1590"/>
                  <a:gd name="T9" fmla="*/ 1365 h 13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90" h="1365">
                    <a:moveTo>
                      <a:pt x="1066" y="1365"/>
                    </a:moveTo>
                    <a:lnTo>
                      <a:pt x="0" y="264"/>
                    </a:lnTo>
                    <a:lnTo>
                      <a:pt x="517" y="0"/>
                    </a:lnTo>
                    <a:lnTo>
                      <a:pt x="1590" y="1027"/>
                    </a:lnTo>
                    <a:lnTo>
                      <a:pt x="1066" y="1365"/>
                    </a:lnTo>
                    <a:close/>
                  </a:path>
                </a:pathLst>
              </a:custGeom>
              <a:solidFill>
                <a:srgbClr val="848484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3" name="Freeform 31">
                <a:extLst>
                  <a:ext uri="{FF2B5EF4-FFF2-40B4-BE49-F238E27FC236}">
                    <a16:creationId xmlns:a16="http://schemas.microsoft.com/office/drawing/2014/main" id="{DAF8584C-E0DB-4A53-886C-F478E6643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124"/>
                <a:ext cx="198" cy="332"/>
              </a:xfrm>
              <a:custGeom>
                <a:avLst/>
                <a:gdLst>
                  <a:gd name="T0" fmla="*/ 104 w 91"/>
                  <a:gd name="T1" fmla="*/ 20 h 152"/>
                  <a:gd name="T2" fmla="*/ 237 w 91"/>
                  <a:gd name="T3" fmla="*/ 177 h 152"/>
                  <a:gd name="T4" fmla="*/ 113 w 91"/>
                  <a:gd name="T5" fmla="*/ 343 h 152"/>
                  <a:gd name="T6" fmla="*/ 270 w 91"/>
                  <a:gd name="T7" fmla="*/ 758 h 152"/>
                  <a:gd name="T8" fmla="*/ 96 w 91"/>
                  <a:gd name="T9" fmla="*/ 906 h 152"/>
                  <a:gd name="T10" fmla="*/ 218 w 91"/>
                  <a:gd name="T11" fmla="*/ 1107 h 152"/>
                  <a:gd name="T12" fmla="*/ 226 w 91"/>
                  <a:gd name="T13" fmla="*/ 1321 h 152"/>
                  <a:gd name="T14" fmla="*/ 289 w 91"/>
                  <a:gd name="T15" fmla="*/ 1584 h 152"/>
                  <a:gd name="T16" fmla="*/ 492 w 91"/>
                  <a:gd name="T17" fmla="*/ 1232 h 152"/>
                  <a:gd name="T18" fmla="*/ 720 w 91"/>
                  <a:gd name="T19" fmla="*/ 887 h 152"/>
                  <a:gd name="T20" fmla="*/ 938 w 91"/>
                  <a:gd name="T21" fmla="*/ 476 h 152"/>
                  <a:gd name="T22" fmla="*/ 729 w 91"/>
                  <a:gd name="T23" fmla="*/ 378 h 152"/>
                  <a:gd name="T24" fmla="*/ 492 w 91"/>
                  <a:gd name="T25" fmla="*/ 238 h 152"/>
                  <a:gd name="T26" fmla="*/ 255 w 91"/>
                  <a:gd name="T27" fmla="*/ 81 h 152"/>
                  <a:gd name="T28" fmla="*/ 133 w 91"/>
                  <a:gd name="T29" fmla="*/ 0 h 15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1" h="152">
                    <a:moveTo>
                      <a:pt x="10" y="2"/>
                    </a:moveTo>
                    <a:cubicBezTo>
                      <a:pt x="14" y="6"/>
                      <a:pt x="22" y="10"/>
                      <a:pt x="23" y="17"/>
                    </a:cubicBezTo>
                    <a:cubicBezTo>
                      <a:pt x="24" y="24"/>
                      <a:pt x="14" y="28"/>
                      <a:pt x="11" y="33"/>
                    </a:cubicBezTo>
                    <a:cubicBezTo>
                      <a:pt x="0" y="49"/>
                      <a:pt x="33" y="55"/>
                      <a:pt x="26" y="73"/>
                    </a:cubicBezTo>
                    <a:cubicBezTo>
                      <a:pt x="22" y="81"/>
                      <a:pt x="12" y="79"/>
                      <a:pt x="9" y="87"/>
                    </a:cubicBezTo>
                    <a:cubicBezTo>
                      <a:pt x="5" y="98"/>
                      <a:pt x="16" y="99"/>
                      <a:pt x="21" y="106"/>
                    </a:cubicBezTo>
                    <a:cubicBezTo>
                      <a:pt x="25" y="113"/>
                      <a:pt x="22" y="120"/>
                      <a:pt x="22" y="127"/>
                    </a:cubicBezTo>
                    <a:cubicBezTo>
                      <a:pt x="22" y="136"/>
                      <a:pt x="28" y="143"/>
                      <a:pt x="28" y="152"/>
                    </a:cubicBezTo>
                    <a:cubicBezTo>
                      <a:pt x="34" y="151"/>
                      <a:pt x="44" y="124"/>
                      <a:pt x="48" y="118"/>
                    </a:cubicBezTo>
                    <a:cubicBezTo>
                      <a:pt x="55" y="106"/>
                      <a:pt x="63" y="96"/>
                      <a:pt x="70" y="85"/>
                    </a:cubicBezTo>
                    <a:cubicBezTo>
                      <a:pt x="78" y="72"/>
                      <a:pt x="85" y="60"/>
                      <a:pt x="91" y="46"/>
                    </a:cubicBezTo>
                    <a:cubicBezTo>
                      <a:pt x="84" y="45"/>
                      <a:pt x="78" y="39"/>
                      <a:pt x="71" y="36"/>
                    </a:cubicBezTo>
                    <a:cubicBezTo>
                      <a:pt x="63" y="31"/>
                      <a:pt x="55" y="28"/>
                      <a:pt x="48" y="23"/>
                    </a:cubicBezTo>
                    <a:cubicBezTo>
                      <a:pt x="40" y="18"/>
                      <a:pt x="33" y="12"/>
                      <a:pt x="25" y="8"/>
                    </a:cubicBezTo>
                    <a:cubicBezTo>
                      <a:pt x="21" y="6"/>
                      <a:pt x="16" y="1"/>
                      <a:pt x="13" y="0"/>
                    </a:cubicBezTo>
                  </a:path>
                </a:pathLst>
              </a:cu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4" name="Line 32">
                <a:extLst>
                  <a:ext uri="{FF2B5EF4-FFF2-40B4-BE49-F238E27FC236}">
                    <a16:creationId xmlns:a16="http://schemas.microsoft.com/office/drawing/2014/main" id="{F4CFF76C-B8DE-4437-9153-75D06D7DD8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0" y="1179"/>
                <a:ext cx="186" cy="17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5" name="Line 33">
                <a:extLst>
                  <a:ext uri="{FF2B5EF4-FFF2-40B4-BE49-F238E27FC236}">
                    <a16:creationId xmlns:a16="http://schemas.microsoft.com/office/drawing/2014/main" id="{D9920A01-D4B3-4ABC-BFAF-F672C704E1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91" y="1242"/>
                <a:ext cx="185" cy="15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6" name="Line 34">
                <a:extLst>
                  <a:ext uri="{FF2B5EF4-FFF2-40B4-BE49-F238E27FC236}">
                    <a16:creationId xmlns:a16="http://schemas.microsoft.com/office/drawing/2014/main" id="{A6435359-137A-4D6D-90FF-6FA8AF4C9F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6" y="1303"/>
                <a:ext cx="310" cy="26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7" name="Freeform 35">
                <a:extLst>
                  <a:ext uri="{FF2B5EF4-FFF2-40B4-BE49-F238E27FC236}">
                    <a16:creationId xmlns:a16="http://schemas.microsoft.com/office/drawing/2014/main" id="{0EBD73CC-B766-431D-9E6E-3230EC80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000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" name="Freeform 36">
                <a:extLst>
                  <a:ext uri="{FF2B5EF4-FFF2-40B4-BE49-F238E27FC236}">
                    <a16:creationId xmlns:a16="http://schemas.microsoft.com/office/drawing/2014/main" id="{E8494BF9-A403-4D3E-A1A6-929DF2A96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000"/>
                <a:ext cx="42" cy="304"/>
              </a:xfrm>
              <a:custGeom>
                <a:avLst/>
                <a:gdLst>
                  <a:gd name="T0" fmla="*/ 108 w 19"/>
                  <a:gd name="T1" fmla="*/ 1306 h 139"/>
                  <a:gd name="T2" fmla="*/ 108 w 19"/>
                  <a:gd name="T3" fmla="*/ 149 h 139"/>
                  <a:gd name="T4" fmla="*/ 206 w 19"/>
                  <a:gd name="T5" fmla="*/ 9 h 139"/>
                  <a:gd name="T6" fmla="*/ 153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53 w 19"/>
                  <a:gd name="T13" fmla="*/ 1454 h 139"/>
                  <a:gd name="T14" fmla="*/ 206 w 19"/>
                  <a:gd name="T15" fmla="*/ 1443 h 139"/>
                  <a:gd name="T16" fmla="*/ 108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9" name="Freeform 37">
                <a:extLst>
                  <a:ext uri="{FF2B5EF4-FFF2-40B4-BE49-F238E27FC236}">
                    <a16:creationId xmlns:a16="http://schemas.microsoft.com/office/drawing/2014/main" id="{FF6E2C19-FE59-491F-9828-1077887A2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000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0" name="Freeform 38">
                <a:extLst>
                  <a:ext uri="{FF2B5EF4-FFF2-40B4-BE49-F238E27FC236}">
                    <a16:creationId xmlns:a16="http://schemas.microsoft.com/office/drawing/2014/main" id="{09D50D7B-0F52-4427-9D8F-C6F6E99ED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961"/>
                <a:ext cx="74" cy="79"/>
              </a:xfrm>
              <a:custGeom>
                <a:avLst/>
                <a:gdLst>
                  <a:gd name="T0" fmla="*/ 350 w 34"/>
                  <a:gd name="T1" fmla="*/ 327 h 36"/>
                  <a:gd name="T2" fmla="*/ 176 w 34"/>
                  <a:gd name="T3" fmla="*/ 380 h 36"/>
                  <a:gd name="T4" fmla="*/ 0 w 34"/>
                  <a:gd name="T5" fmla="*/ 327 h 36"/>
                  <a:gd name="T6" fmla="*/ 0 w 34"/>
                  <a:gd name="T7" fmla="*/ 53 h 36"/>
                  <a:gd name="T8" fmla="*/ 176 w 34"/>
                  <a:gd name="T9" fmla="*/ 0 h 36"/>
                  <a:gd name="T10" fmla="*/ 350 w 34"/>
                  <a:gd name="T11" fmla="*/ 53 h 36"/>
                  <a:gd name="T12" fmla="*/ 350 w 34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4" y="31"/>
                    </a:moveTo>
                    <a:cubicBezTo>
                      <a:pt x="34" y="34"/>
                      <a:pt x="26" y="36"/>
                      <a:pt x="17" y="36"/>
                    </a:cubicBezTo>
                    <a:cubicBezTo>
                      <a:pt x="7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6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1" name="Freeform 39">
                <a:extLst>
                  <a:ext uri="{FF2B5EF4-FFF2-40B4-BE49-F238E27FC236}">
                    <a16:creationId xmlns:a16="http://schemas.microsoft.com/office/drawing/2014/main" id="{5E713D5F-9324-471D-A1FD-1E3D44C69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961"/>
                <a:ext cx="46" cy="79"/>
              </a:xfrm>
              <a:custGeom>
                <a:avLst/>
                <a:gdLst>
                  <a:gd name="T0" fmla="*/ 96 w 21"/>
                  <a:gd name="T1" fmla="*/ 327 h 36"/>
                  <a:gd name="T2" fmla="*/ 96 w 21"/>
                  <a:gd name="T3" fmla="*/ 53 h 36"/>
                  <a:gd name="T4" fmla="*/ 221 w 21"/>
                  <a:gd name="T5" fmla="*/ 0 h 36"/>
                  <a:gd name="T6" fmla="*/ 177 w 21"/>
                  <a:gd name="T7" fmla="*/ 0 h 36"/>
                  <a:gd name="T8" fmla="*/ 0 w 21"/>
                  <a:gd name="T9" fmla="*/ 53 h 36"/>
                  <a:gd name="T10" fmla="*/ 0 w 21"/>
                  <a:gd name="T11" fmla="*/ 327 h 36"/>
                  <a:gd name="T12" fmla="*/ 177 w 21"/>
                  <a:gd name="T13" fmla="*/ 380 h 36"/>
                  <a:gd name="T14" fmla="*/ 221 w 21"/>
                  <a:gd name="T15" fmla="*/ 380 h 36"/>
                  <a:gd name="T16" fmla="*/ 96 w 21"/>
                  <a:gd name="T17" fmla="*/ 32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4" y="0"/>
                      <a:pt x="21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7" y="36"/>
                      <a:pt x="17" y="36"/>
                    </a:cubicBezTo>
                    <a:cubicBezTo>
                      <a:pt x="18" y="36"/>
                      <a:pt x="20" y="36"/>
                      <a:pt x="21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2" name="Oval 40">
                <a:extLst>
                  <a:ext uri="{FF2B5EF4-FFF2-40B4-BE49-F238E27FC236}">
                    <a16:creationId xmlns:a16="http://schemas.microsoft.com/office/drawing/2014/main" id="{FC7097BB-0837-4A8F-B158-F14C0B92D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" y="1961"/>
                <a:ext cx="74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3" name="Freeform 41">
                <a:extLst>
                  <a:ext uri="{FF2B5EF4-FFF2-40B4-BE49-F238E27FC236}">
                    <a16:creationId xmlns:a16="http://schemas.microsoft.com/office/drawing/2014/main" id="{A2A4FCCC-125C-489F-A9B5-5D6583C9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961"/>
                <a:ext cx="44" cy="22"/>
              </a:xfrm>
              <a:custGeom>
                <a:avLst/>
                <a:gdLst>
                  <a:gd name="T0" fmla="*/ 64 w 20"/>
                  <a:gd name="T1" fmla="*/ 53 h 10"/>
                  <a:gd name="T2" fmla="*/ 213 w 20"/>
                  <a:gd name="T3" fmla="*/ 0 h 10"/>
                  <a:gd name="T4" fmla="*/ 194 w 20"/>
                  <a:gd name="T5" fmla="*/ 0 h 10"/>
                  <a:gd name="T6" fmla="*/ 0 w 20"/>
                  <a:gd name="T7" fmla="*/ 53 h 10"/>
                  <a:gd name="T8" fmla="*/ 194 w 20"/>
                  <a:gd name="T9" fmla="*/ 106 h 10"/>
                  <a:gd name="T10" fmla="*/ 213 w 20"/>
                  <a:gd name="T11" fmla="*/ 106 h 10"/>
                  <a:gd name="T12" fmla="*/ 64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19" y="10"/>
                      <a:pt x="20" y="10"/>
                    </a:cubicBezTo>
                    <a:cubicBezTo>
                      <a:pt x="12" y="9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" name="Freeform 42">
                <a:extLst>
                  <a:ext uri="{FF2B5EF4-FFF2-40B4-BE49-F238E27FC236}">
                    <a16:creationId xmlns:a16="http://schemas.microsoft.com/office/drawing/2014/main" id="{655626B9-E11D-401F-8F62-45098590A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044"/>
                <a:ext cx="2" cy="240"/>
              </a:xfrm>
              <a:custGeom>
                <a:avLst/>
                <a:gdLst>
                  <a:gd name="T0" fmla="*/ 8 w 1"/>
                  <a:gd name="T1" fmla="*/ 1143 h 110"/>
                  <a:gd name="T2" fmla="*/ 8 w 1"/>
                  <a:gd name="T3" fmla="*/ 1143 h 110"/>
                  <a:gd name="T4" fmla="*/ 8 w 1"/>
                  <a:gd name="T5" fmla="*/ 1143 h 110"/>
                  <a:gd name="T6" fmla="*/ 0 w 1"/>
                  <a:gd name="T7" fmla="*/ 1143 h 110"/>
                  <a:gd name="T8" fmla="*/ 0 w 1"/>
                  <a:gd name="T9" fmla="*/ 0 h 110"/>
                  <a:gd name="T10" fmla="*/ 8 w 1"/>
                  <a:gd name="T11" fmla="*/ 0 h 110"/>
                  <a:gd name="T12" fmla="*/ 8 w 1"/>
                  <a:gd name="T13" fmla="*/ 0 h 110"/>
                  <a:gd name="T14" fmla="*/ 8 w 1"/>
                  <a:gd name="T15" fmla="*/ 0 h 110"/>
                  <a:gd name="T16" fmla="*/ 8 w 1"/>
                  <a:gd name="T17" fmla="*/ 1143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0">
                    <a:moveTo>
                      <a:pt x="1" y="110"/>
                    </a:move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5" name="Oval 43">
                <a:extLst>
                  <a:ext uri="{FF2B5EF4-FFF2-40B4-BE49-F238E27FC236}">
                    <a16:creationId xmlns:a16="http://schemas.microsoft.com/office/drawing/2014/main" id="{A357864F-D5B6-4F24-844A-5BFEA7991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" y="1961"/>
                <a:ext cx="74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6" name="Freeform 44">
                <a:extLst>
                  <a:ext uri="{FF2B5EF4-FFF2-40B4-BE49-F238E27FC236}">
                    <a16:creationId xmlns:a16="http://schemas.microsoft.com/office/drawing/2014/main" id="{6AE81626-70F0-467E-A26F-25B7CDA50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961"/>
                <a:ext cx="74" cy="79"/>
              </a:xfrm>
              <a:custGeom>
                <a:avLst/>
                <a:gdLst>
                  <a:gd name="T0" fmla="*/ 350 w 34"/>
                  <a:gd name="T1" fmla="*/ 327 h 36"/>
                  <a:gd name="T2" fmla="*/ 176 w 34"/>
                  <a:gd name="T3" fmla="*/ 380 h 36"/>
                  <a:gd name="T4" fmla="*/ 0 w 34"/>
                  <a:gd name="T5" fmla="*/ 327 h 36"/>
                  <a:gd name="T6" fmla="*/ 0 w 34"/>
                  <a:gd name="T7" fmla="*/ 53 h 36"/>
                  <a:gd name="T8" fmla="*/ 176 w 34"/>
                  <a:gd name="T9" fmla="*/ 0 h 36"/>
                  <a:gd name="T10" fmla="*/ 350 w 34"/>
                  <a:gd name="T11" fmla="*/ 53 h 36"/>
                  <a:gd name="T12" fmla="*/ 350 w 34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4" y="31"/>
                    </a:moveTo>
                    <a:cubicBezTo>
                      <a:pt x="34" y="34"/>
                      <a:pt x="26" y="36"/>
                      <a:pt x="17" y="36"/>
                    </a:cubicBezTo>
                    <a:cubicBezTo>
                      <a:pt x="7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6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7" name="Freeform 45">
                <a:extLst>
                  <a:ext uri="{FF2B5EF4-FFF2-40B4-BE49-F238E27FC236}">
                    <a16:creationId xmlns:a16="http://schemas.microsoft.com/office/drawing/2014/main" id="{5C7633B8-D4F8-45E2-A8C6-B2E213008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031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8" name="Freeform 46">
                <a:extLst>
                  <a:ext uri="{FF2B5EF4-FFF2-40B4-BE49-F238E27FC236}">
                    <a16:creationId xmlns:a16="http://schemas.microsoft.com/office/drawing/2014/main" id="{988E3D99-D4A9-423D-AA93-D74EAFF23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031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9" name="Freeform 47">
                <a:extLst>
                  <a:ext uri="{FF2B5EF4-FFF2-40B4-BE49-F238E27FC236}">
                    <a16:creationId xmlns:a16="http://schemas.microsoft.com/office/drawing/2014/main" id="{85C61240-A4AB-45C1-B298-7D1338423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031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" name="Freeform 48">
                <a:extLst>
                  <a:ext uri="{FF2B5EF4-FFF2-40B4-BE49-F238E27FC236}">
                    <a16:creationId xmlns:a16="http://schemas.microsoft.com/office/drawing/2014/main" id="{39BBC3F7-BB39-4DD3-A18E-982243EFC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91"/>
                <a:ext cx="76" cy="81"/>
              </a:xfrm>
              <a:custGeom>
                <a:avLst/>
                <a:gdLst>
                  <a:gd name="T0" fmla="*/ 358 w 35"/>
                  <a:gd name="T1" fmla="*/ 326 h 37"/>
                  <a:gd name="T2" fmla="*/ 185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1" name="Freeform 49">
                <a:extLst>
                  <a:ext uri="{FF2B5EF4-FFF2-40B4-BE49-F238E27FC236}">
                    <a16:creationId xmlns:a16="http://schemas.microsoft.com/office/drawing/2014/main" id="{6B6A1CAB-4C7A-4F90-BB42-7F458382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91"/>
                <a:ext cx="48" cy="81"/>
              </a:xfrm>
              <a:custGeom>
                <a:avLst/>
                <a:gdLst>
                  <a:gd name="T0" fmla="*/ 96 w 22"/>
                  <a:gd name="T1" fmla="*/ 326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26 h 37"/>
                  <a:gd name="T12" fmla="*/ 185 w 22"/>
                  <a:gd name="T13" fmla="*/ 387 h 37"/>
                  <a:gd name="T14" fmla="*/ 229 w 22"/>
                  <a:gd name="T15" fmla="*/ 379 h 37"/>
                  <a:gd name="T16" fmla="*/ 96 w 22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2" name="Oval 50">
                <a:extLst>
                  <a:ext uri="{FF2B5EF4-FFF2-40B4-BE49-F238E27FC236}">
                    <a16:creationId xmlns:a16="http://schemas.microsoft.com/office/drawing/2014/main" id="{C22D2E69-3680-40AF-9892-1119DB67B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1991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3" name="Freeform 51">
                <a:extLst>
                  <a:ext uri="{FF2B5EF4-FFF2-40B4-BE49-F238E27FC236}">
                    <a16:creationId xmlns:a16="http://schemas.microsoft.com/office/drawing/2014/main" id="{7E0FA683-6CF5-4156-A63B-B2FE61E7A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91"/>
                <a:ext cx="44" cy="22"/>
              </a:xfrm>
              <a:custGeom>
                <a:avLst/>
                <a:gdLst>
                  <a:gd name="T0" fmla="*/ 64 w 20"/>
                  <a:gd name="T1" fmla="*/ 53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53 h 10"/>
                  <a:gd name="T8" fmla="*/ 178 w 20"/>
                  <a:gd name="T9" fmla="*/ 106 h 10"/>
                  <a:gd name="T10" fmla="*/ 213 w 20"/>
                  <a:gd name="T11" fmla="*/ 106 h 10"/>
                  <a:gd name="T12" fmla="*/ 64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4" name="Freeform 52">
                <a:extLst>
                  <a:ext uri="{FF2B5EF4-FFF2-40B4-BE49-F238E27FC236}">
                    <a16:creationId xmlns:a16="http://schemas.microsoft.com/office/drawing/2014/main" id="{4365B1F1-A12E-46D8-B3AC-604009D32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074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0 w 1"/>
                  <a:gd name="T3" fmla="*/ 1165 h 111"/>
                  <a:gd name="T4" fmla="*/ 0 w 1"/>
                  <a:gd name="T5" fmla="*/ 1165 h 111"/>
                  <a:gd name="T6" fmla="*/ 0 w 1"/>
                  <a:gd name="T7" fmla="*/ 1156 h 111"/>
                  <a:gd name="T8" fmla="*/ 0 w 1"/>
                  <a:gd name="T9" fmla="*/ 0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0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5" name="Oval 53">
                <a:extLst>
                  <a:ext uri="{FF2B5EF4-FFF2-40B4-BE49-F238E27FC236}">
                    <a16:creationId xmlns:a16="http://schemas.microsoft.com/office/drawing/2014/main" id="{C2802781-73B7-4492-A4AE-7B68E1EE2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1991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6" name="Freeform 54">
                <a:extLst>
                  <a:ext uri="{FF2B5EF4-FFF2-40B4-BE49-F238E27FC236}">
                    <a16:creationId xmlns:a16="http://schemas.microsoft.com/office/drawing/2014/main" id="{F1D6715F-9686-4217-BFFA-7CAC88645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91"/>
                <a:ext cx="76" cy="81"/>
              </a:xfrm>
              <a:custGeom>
                <a:avLst/>
                <a:gdLst>
                  <a:gd name="T0" fmla="*/ 358 w 35"/>
                  <a:gd name="T1" fmla="*/ 326 h 37"/>
                  <a:gd name="T2" fmla="*/ 185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7" name="Freeform 55">
                <a:extLst>
                  <a:ext uri="{FF2B5EF4-FFF2-40B4-BE49-F238E27FC236}">
                    <a16:creationId xmlns:a16="http://schemas.microsoft.com/office/drawing/2014/main" id="{EF02BA58-204F-4F73-8CAA-E4DC66C58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061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8" name="Freeform 56">
                <a:extLst>
                  <a:ext uri="{FF2B5EF4-FFF2-40B4-BE49-F238E27FC236}">
                    <a16:creationId xmlns:a16="http://schemas.microsoft.com/office/drawing/2014/main" id="{59B9C2DD-8EDE-4904-BA11-1D668125E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061"/>
                <a:ext cx="44" cy="306"/>
              </a:xfrm>
              <a:custGeom>
                <a:avLst/>
                <a:gdLst>
                  <a:gd name="T0" fmla="*/ 117 w 20"/>
                  <a:gd name="T1" fmla="*/ 1314 h 140"/>
                  <a:gd name="T2" fmla="*/ 117 w 20"/>
                  <a:gd name="T3" fmla="*/ 149 h 140"/>
                  <a:gd name="T4" fmla="*/ 213 w 20"/>
                  <a:gd name="T5" fmla="*/ 9 h 140"/>
                  <a:gd name="T6" fmla="*/ 150 w 20"/>
                  <a:gd name="T7" fmla="*/ 0 h 140"/>
                  <a:gd name="T8" fmla="*/ 0 w 20"/>
                  <a:gd name="T9" fmla="*/ 149 h 140"/>
                  <a:gd name="T10" fmla="*/ 0 w 20"/>
                  <a:gd name="T11" fmla="*/ 1314 h 140"/>
                  <a:gd name="T12" fmla="*/ 150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4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9" name="Freeform 57">
                <a:extLst>
                  <a:ext uri="{FF2B5EF4-FFF2-40B4-BE49-F238E27FC236}">
                    <a16:creationId xmlns:a16="http://schemas.microsoft.com/office/drawing/2014/main" id="{DD434582-6E68-4188-8009-F8AA038E2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061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0" name="Freeform 58">
                <a:extLst>
                  <a:ext uri="{FF2B5EF4-FFF2-40B4-BE49-F238E27FC236}">
                    <a16:creationId xmlns:a16="http://schemas.microsoft.com/office/drawing/2014/main" id="{037AA289-2D26-4640-B8EA-05C5C2F27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022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1" name="Freeform 59">
                <a:extLst>
                  <a:ext uri="{FF2B5EF4-FFF2-40B4-BE49-F238E27FC236}">
                    <a16:creationId xmlns:a16="http://schemas.microsoft.com/office/drawing/2014/main" id="{D156371D-4F4B-48ED-9B39-DDB95DC86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022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" name="Oval 60">
                <a:extLst>
                  <a:ext uri="{FF2B5EF4-FFF2-40B4-BE49-F238E27FC236}">
                    <a16:creationId xmlns:a16="http://schemas.microsoft.com/office/drawing/2014/main" id="{A536709C-7CD3-4842-9AA5-72A670C8F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" y="2022"/>
                <a:ext cx="77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3" name="Freeform 61">
                <a:extLst>
                  <a:ext uri="{FF2B5EF4-FFF2-40B4-BE49-F238E27FC236}">
                    <a16:creationId xmlns:a16="http://schemas.microsoft.com/office/drawing/2014/main" id="{8EEFC649-5DBA-4C48-B857-6C71FB564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022"/>
                <a:ext cx="44" cy="22"/>
              </a:xfrm>
              <a:custGeom>
                <a:avLst/>
                <a:gdLst>
                  <a:gd name="T0" fmla="*/ 53 w 20"/>
                  <a:gd name="T1" fmla="*/ 53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53 h 10"/>
                  <a:gd name="T8" fmla="*/ 178 w 20"/>
                  <a:gd name="T9" fmla="*/ 106 h 10"/>
                  <a:gd name="T10" fmla="*/ 213 w 20"/>
                  <a:gd name="T11" fmla="*/ 106 h 10"/>
                  <a:gd name="T12" fmla="*/ 53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5" y="5"/>
                    </a:moveTo>
                    <a:cubicBezTo>
                      <a:pt x="5" y="3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4" name="Freeform 62">
                <a:extLst>
                  <a:ext uri="{FF2B5EF4-FFF2-40B4-BE49-F238E27FC236}">
                    <a16:creationId xmlns:a16="http://schemas.microsoft.com/office/drawing/2014/main" id="{4FC464CD-2449-41C9-99C7-7430E46D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105"/>
                <a:ext cx="5" cy="243"/>
              </a:xfrm>
              <a:custGeom>
                <a:avLst/>
                <a:gdLst>
                  <a:gd name="T0" fmla="*/ 33 w 2"/>
                  <a:gd name="T1" fmla="*/ 1156 h 111"/>
                  <a:gd name="T2" fmla="*/ 20 w 2"/>
                  <a:gd name="T3" fmla="*/ 1165 h 111"/>
                  <a:gd name="T4" fmla="*/ 20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9 h 111"/>
                  <a:gd name="T16" fmla="*/ 33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5" name="Oval 63">
                <a:extLst>
                  <a:ext uri="{FF2B5EF4-FFF2-40B4-BE49-F238E27FC236}">
                    <a16:creationId xmlns:a16="http://schemas.microsoft.com/office/drawing/2014/main" id="{4073FD75-34DB-4C86-8364-E4AE17A7B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" y="2022"/>
                <a:ext cx="77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6" name="Freeform 64">
                <a:extLst>
                  <a:ext uri="{FF2B5EF4-FFF2-40B4-BE49-F238E27FC236}">
                    <a16:creationId xmlns:a16="http://schemas.microsoft.com/office/drawing/2014/main" id="{6769995F-DE4C-43F1-9950-749B0FA10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022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7" name="Freeform 65">
                <a:extLst>
                  <a:ext uri="{FF2B5EF4-FFF2-40B4-BE49-F238E27FC236}">
                    <a16:creationId xmlns:a16="http://schemas.microsoft.com/office/drawing/2014/main" id="{474130B5-54FA-4712-8D4B-6408A29C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2"/>
                <a:ext cx="62" cy="306"/>
              </a:xfrm>
              <a:custGeom>
                <a:avLst/>
                <a:gdLst>
                  <a:gd name="T0" fmla="*/ 303 w 28"/>
                  <a:gd name="T1" fmla="*/ 1314 h 140"/>
                  <a:gd name="T2" fmla="*/ 153 w 28"/>
                  <a:gd name="T3" fmla="*/ 1462 h 140"/>
                  <a:gd name="T4" fmla="*/ 153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53 w 28"/>
                  <a:gd name="T11" fmla="*/ 0 h 140"/>
                  <a:gd name="T12" fmla="*/ 153 w 28"/>
                  <a:gd name="T13" fmla="*/ 0 h 140"/>
                  <a:gd name="T14" fmla="*/ 303 w 28"/>
                  <a:gd name="T15" fmla="*/ 157 h 140"/>
                  <a:gd name="T16" fmla="*/ 303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" name="Freeform 66">
                <a:extLst>
                  <a:ext uri="{FF2B5EF4-FFF2-40B4-BE49-F238E27FC236}">
                    <a16:creationId xmlns:a16="http://schemas.microsoft.com/office/drawing/2014/main" id="{C946C4CC-3AF5-4D26-8FCC-B302A241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2"/>
                <a:ext cx="42" cy="306"/>
              </a:xfrm>
              <a:custGeom>
                <a:avLst/>
                <a:gdLst>
                  <a:gd name="T0" fmla="*/ 108 w 19"/>
                  <a:gd name="T1" fmla="*/ 1314 h 140"/>
                  <a:gd name="T2" fmla="*/ 108 w 19"/>
                  <a:gd name="T3" fmla="*/ 157 h 140"/>
                  <a:gd name="T4" fmla="*/ 206 w 19"/>
                  <a:gd name="T5" fmla="*/ 9 h 140"/>
                  <a:gd name="T6" fmla="*/ 153 w 19"/>
                  <a:gd name="T7" fmla="*/ 0 h 140"/>
                  <a:gd name="T8" fmla="*/ 0 w 19"/>
                  <a:gd name="T9" fmla="*/ 157 h 140"/>
                  <a:gd name="T10" fmla="*/ 0 w 19"/>
                  <a:gd name="T11" fmla="*/ 1314 h 140"/>
                  <a:gd name="T12" fmla="*/ 153 w 19"/>
                  <a:gd name="T13" fmla="*/ 1462 h 140"/>
                  <a:gd name="T14" fmla="*/ 206 w 19"/>
                  <a:gd name="T15" fmla="*/ 1451 h 140"/>
                  <a:gd name="T16" fmla="*/ 108 w 1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6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9"/>
                      <a:pt x="14" y="4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6" y="140"/>
                      <a:pt x="14" y="140"/>
                    </a:cubicBezTo>
                    <a:cubicBezTo>
                      <a:pt x="16" y="140"/>
                      <a:pt x="18" y="140"/>
                      <a:pt x="19" y="139"/>
                    </a:cubicBezTo>
                    <a:cubicBezTo>
                      <a:pt x="14" y="137"/>
                      <a:pt x="10" y="132"/>
                      <a:pt x="10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9" name="Freeform 67">
                <a:extLst>
                  <a:ext uri="{FF2B5EF4-FFF2-40B4-BE49-F238E27FC236}">
                    <a16:creationId xmlns:a16="http://schemas.microsoft.com/office/drawing/2014/main" id="{B4E9A53A-D554-409A-A239-F69702899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2"/>
                <a:ext cx="62" cy="306"/>
              </a:xfrm>
              <a:custGeom>
                <a:avLst/>
                <a:gdLst>
                  <a:gd name="T0" fmla="*/ 303 w 28"/>
                  <a:gd name="T1" fmla="*/ 1314 h 140"/>
                  <a:gd name="T2" fmla="*/ 153 w 28"/>
                  <a:gd name="T3" fmla="*/ 1462 h 140"/>
                  <a:gd name="T4" fmla="*/ 153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53 w 28"/>
                  <a:gd name="T11" fmla="*/ 0 h 140"/>
                  <a:gd name="T12" fmla="*/ 153 w 28"/>
                  <a:gd name="T13" fmla="*/ 0 h 140"/>
                  <a:gd name="T14" fmla="*/ 303 w 28"/>
                  <a:gd name="T15" fmla="*/ 157 h 140"/>
                  <a:gd name="T16" fmla="*/ 303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0" name="Freeform 68">
                <a:extLst>
                  <a:ext uri="{FF2B5EF4-FFF2-40B4-BE49-F238E27FC236}">
                    <a16:creationId xmlns:a16="http://schemas.microsoft.com/office/drawing/2014/main" id="{152008CB-0EC1-40B0-8273-1681CDE90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053"/>
                <a:ext cx="74" cy="80"/>
              </a:xfrm>
              <a:custGeom>
                <a:avLst/>
                <a:gdLst>
                  <a:gd name="T0" fmla="*/ 350 w 34"/>
                  <a:gd name="T1" fmla="*/ 322 h 37"/>
                  <a:gd name="T2" fmla="*/ 176 w 34"/>
                  <a:gd name="T3" fmla="*/ 374 h 37"/>
                  <a:gd name="T4" fmla="*/ 0 w 34"/>
                  <a:gd name="T5" fmla="*/ 322 h 37"/>
                  <a:gd name="T6" fmla="*/ 0 w 34"/>
                  <a:gd name="T7" fmla="*/ 52 h 37"/>
                  <a:gd name="T8" fmla="*/ 176 w 34"/>
                  <a:gd name="T9" fmla="*/ 0 h 37"/>
                  <a:gd name="T10" fmla="*/ 350 w 34"/>
                  <a:gd name="T11" fmla="*/ 52 h 37"/>
                  <a:gd name="T12" fmla="*/ 350 w 34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1" name="Freeform 69">
                <a:extLst>
                  <a:ext uri="{FF2B5EF4-FFF2-40B4-BE49-F238E27FC236}">
                    <a16:creationId xmlns:a16="http://schemas.microsoft.com/office/drawing/2014/main" id="{DC1603A0-55B1-4A82-B94B-E6472E230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053"/>
                <a:ext cx="46" cy="80"/>
              </a:xfrm>
              <a:custGeom>
                <a:avLst/>
                <a:gdLst>
                  <a:gd name="T0" fmla="*/ 96 w 21"/>
                  <a:gd name="T1" fmla="*/ 322 h 37"/>
                  <a:gd name="T2" fmla="*/ 96 w 21"/>
                  <a:gd name="T3" fmla="*/ 52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52 h 37"/>
                  <a:gd name="T10" fmla="*/ 0 w 21"/>
                  <a:gd name="T11" fmla="*/ 322 h 37"/>
                  <a:gd name="T12" fmla="*/ 177 w 21"/>
                  <a:gd name="T13" fmla="*/ 374 h 37"/>
                  <a:gd name="T14" fmla="*/ 221 w 21"/>
                  <a:gd name="T15" fmla="*/ 374 h 37"/>
                  <a:gd name="T16" fmla="*/ 96 w 21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2" name="Oval 70">
                <a:extLst>
                  <a:ext uri="{FF2B5EF4-FFF2-40B4-BE49-F238E27FC236}">
                    <a16:creationId xmlns:a16="http://schemas.microsoft.com/office/drawing/2014/main" id="{F227E7ED-1B3E-4072-9BC6-AD827D12F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053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3" name="Freeform 71">
                <a:extLst>
                  <a:ext uri="{FF2B5EF4-FFF2-40B4-BE49-F238E27FC236}">
                    <a16:creationId xmlns:a16="http://schemas.microsoft.com/office/drawing/2014/main" id="{55A02D3E-BC11-415D-9D74-E8F8B8472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053"/>
                <a:ext cx="43" cy="24"/>
              </a:xfrm>
              <a:custGeom>
                <a:avLst/>
                <a:gdLst>
                  <a:gd name="T0" fmla="*/ 60 w 20"/>
                  <a:gd name="T1" fmla="*/ 52 h 11"/>
                  <a:gd name="T2" fmla="*/ 198 w 20"/>
                  <a:gd name="T3" fmla="*/ 0 h 11"/>
                  <a:gd name="T4" fmla="*/ 181 w 20"/>
                  <a:gd name="T5" fmla="*/ 0 h 11"/>
                  <a:gd name="T6" fmla="*/ 0 w 20"/>
                  <a:gd name="T7" fmla="*/ 52 h 11"/>
                  <a:gd name="T8" fmla="*/ 181 w 20"/>
                  <a:gd name="T9" fmla="*/ 113 h 11"/>
                  <a:gd name="T10" fmla="*/ 198 w 20"/>
                  <a:gd name="T11" fmla="*/ 105 h 11"/>
                  <a:gd name="T12" fmla="*/ 60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20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" name="Freeform 72">
                <a:extLst>
                  <a:ext uri="{FF2B5EF4-FFF2-40B4-BE49-F238E27FC236}">
                    <a16:creationId xmlns:a16="http://schemas.microsoft.com/office/drawing/2014/main" id="{4B19556C-7F4B-4023-AE6B-BA0BBA3AC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136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8 w 1"/>
                  <a:gd name="T3" fmla="*/ 1151 h 111"/>
                  <a:gd name="T4" fmla="*/ 8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9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5" name="Oval 73">
                <a:extLst>
                  <a:ext uri="{FF2B5EF4-FFF2-40B4-BE49-F238E27FC236}">
                    <a16:creationId xmlns:a16="http://schemas.microsoft.com/office/drawing/2014/main" id="{CA3254D2-7700-44A3-88A3-E39F0D5DA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053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6" name="Freeform 74">
                <a:extLst>
                  <a:ext uri="{FF2B5EF4-FFF2-40B4-BE49-F238E27FC236}">
                    <a16:creationId xmlns:a16="http://schemas.microsoft.com/office/drawing/2014/main" id="{C4BE81CE-3976-4D51-BC50-6983E53A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053"/>
                <a:ext cx="74" cy="80"/>
              </a:xfrm>
              <a:custGeom>
                <a:avLst/>
                <a:gdLst>
                  <a:gd name="T0" fmla="*/ 350 w 34"/>
                  <a:gd name="T1" fmla="*/ 322 h 37"/>
                  <a:gd name="T2" fmla="*/ 176 w 34"/>
                  <a:gd name="T3" fmla="*/ 374 h 37"/>
                  <a:gd name="T4" fmla="*/ 0 w 34"/>
                  <a:gd name="T5" fmla="*/ 322 h 37"/>
                  <a:gd name="T6" fmla="*/ 0 w 34"/>
                  <a:gd name="T7" fmla="*/ 52 h 37"/>
                  <a:gd name="T8" fmla="*/ 176 w 34"/>
                  <a:gd name="T9" fmla="*/ 0 h 37"/>
                  <a:gd name="T10" fmla="*/ 350 w 34"/>
                  <a:gd name="T11" fmla="*/ 52 h 37"/>
                  <a:gd name="T12" fmla="*/ 350 w 34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7" name="Freeform 75">
                <a:extLst>
                  <a:ext uri="{FF2B5EF4-FFF2-40B4-BE49-F238E27FC236}">
                    <a16:creationId xmlns:a16="http://schemas.microsoft.com/office/drawing/2014/main" id="{F86ABE2B-90F8-46ED-81A5-391386D69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125"/>
                <a:ext cx="63" cy="303"/>
              </a:xfrm>
              <a:custGeom>
                <a:avLst/>
                <a:gdLst>
                  <a:gd name="T0" fmla="*/ 298 w 29"/>
                  <a:gd name="T1" fmla="*/ 1293 h 139"/>
                  <a:gd name="T2" fmla="*/ 156 w 29"/>
                  <a:gd name="T3" fmla="*/ 1439 h 139"/>
                  <a:gd name="T4" fmla="*/ 156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8 h 139"/>
                  <a:gd name="T16" fmla="*/ 298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3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8" name="Freeform 76">
                <a:extLst>
                  <a:ext uri="{FF2B5EF4-FFF2-40B4-BE49-F238E27FC236}">
                    <a16:creationId xmlns:a16="http://schemas.microsoft.com/office/drawing/2014/main" id="{AC16A895-EB8E-4670-BEE5-7126CC3A7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125"/>
                <a:ext cx="43" cy="303"/>
              </a:xfrm>
              <a:custGeom>
                <a:avLst/>
                <a:gdLst>
                  <a:gd name="T0" fmla="*/ 112 w 20"/>
                  <a:gd name="T1" fmla="*/ 1293 h 139"/>
                  <a:gd name="T2" fmla="*/ 112 w 20"/>
                  <a:gd name="T3" fmla="*/ 148 h 139"/>
                  <a:gd name="T4" fmla="*/ 198 w 20"/>
                  <a:gd name="T5" fmla="*/ 9 h 139"/>
                  <a:gd name="T6" fmla="*/ 148 w 20"/>
                  <a:gd name="T7" fmla="*/ 0 h 139"/>
                  <a:gd name="T8" fmla="*/ 0 w 20"/>
                  <a:gd name="T9" fmla="*/ 148 h 139"/>
                  <a:gd name="T10" fmla="*/ 0 w 20"/>
                  <a:gd name="T11" fmla="*/ 1293 h 139"/>
                  <a:gd name="T12" fmla="*/ 148 w 20"/>
                  <a:gd name="T13" fmla="*/ 1439 h 139"/>
                  <a:gd name="T14" fmla="*/ 198 w 20"/>
                  <a:gd name="T15" fmla="*/ 1430 h 139"/>
                  <a:gd name="T16" fmla="*/ 112 w 20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39"/>
                      <a:pt x="15" y="139"/>
                    </a:cubicBezTo>
                    <a:cubicBezTo>
                      <a:pt x="17" y="139"/>
                      <a:pt x="18" y="139"/>
                      <a:pt x="20" y="138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9" name="Freeform 77">
                <a:extLst>
                  <a:ext uri="{FF2B5EF4-FFF2-40B4-BE49-F238E27FC236}">
                    <a16:creationId xmlns:a16="http://schemas.microsoft.com/office/drawing/2014/main" id="{EA104C3B-F2FD-4751-A41D-D4EE662F4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125"/>
                <a:ext cx="63" cy="303"/>
              </a:xfrm>
              <a:custGeom>
                <a:avLst/>
                <a:gdLst>
                  <a:gd name="T0" fmla="*/ 298 w 29"/>
                  <a:gd name="T1" fmla="*/ 1293 h 139"/>
                  <a:gd name="T2" fmla="*/ 156 w 29"/>
                  <a:gd name="T3" fmla="*/ 1439 h 139"/>
                  <a:gd name="T4" fmla="*/ 156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8 h 139"/>
                  <a:gd name="T16" fmla="*/ 298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3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" name="Freeform 78">
                <a:extLst>
                  <a:ext uri="{FF2B5EF4-FFF2-40B4-BE49-F238E27FC236}">
                    <a16:creationId xmlns:a16="http://schemas.microsoft.com/office/drawing/2014/main" id="{BED9F417-DE06-416D-929B-17724515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083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9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94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1" name="Freeform 79">
                <a:extLst>
                  <a:ext uri="{FF2B5EF4-FFF2-40B4-BE49-F238E27FC236}">
                    <a16:creationId xmlns:a16="http://schemas.microsoft.com/office/drawing/2014/main" id="{C914F091-ED64-4664-89E3-0CD84AAFD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083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85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" name="Oval 80">
                <a:extLst>
                  <a:ext uri="{FF2B5EF4-FFF2-40B4-BE49-F238E27FC236}">
                    <a16:creationId xmlns:a16="http://schemas.microsoft.com/office/drawing/2014/main" id="{E9465A50-0A95-48FA-A888-168BDBC2A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2083"/>
                <a:ext cx="77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93" name="Freeform 81">
                <a:extLst>
                  <a:ext uri="{FF2B5EF4-FFF2-40B4-BE49-F238E27FC236}">
                    <a16:creationId xmlns:a16="http://schemas.microsoft.com/office/drawing/2014/main" id="{D7C78528-99DA-4AC7-9ACE-5C7A6EEE2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083"/>
                <a:ext cx="44" cy="24"/>
              </a:xfrm>
              <a:custGeom>
                <a:avLst/>
                <a:gdLst>
                  <a:gd name="T0" fmla="*/ 64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13 h 11"/>
                  <a:gd name="T12" fmla="*/ 64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" name="Freeform 82">
                <a:extLst>
                  <a:ext uri="{FF2B5EF4-FFF2-40B4-BE49-F238E27FC236}">
                    <a16:creationId xmlns:a16="http://schemas.microsoft.com/office/drawing/2014/main" id="{3A7016E6-D859-46D8-9AAB-AE70BE0A1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166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0 w 1"/>
                  <a:gd name="T3" fmla="*/ 1165 h 111"/>
                  <a:gd name="T4" fmla="*/ 0 w 1"/>
                  <a:gd name="T5" fmla="*/ 1165 h 111"/>
                  <a:gd name="T6" fmla="*/ 0 w 1"/>
                  <a:gd name="T7" fmla="*/ 1156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9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" name="Oval 83">
                <a:extLst>
                  <a:ext uri="{FF2B5EF4-FFF2-40B4-BE49-F238E27FC236}">
                    <a16:creationId xmlns:a16="http://schemas.microsoft.com/office/drawing/2014/main" id="{EA1B7635-EFE6-4723-81BE-96B06D66D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2083"/>
                <a:ext cx="77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96" name="Freeform 84">
                <a:extLst>
                  <a:ext uri="{FF2B5EF4-FFF2-40B4-BE49-F238E27FC236}">
                    <a16:creationId xmlns:a16="http://schemas.microsoft.com/office/drawing/2014/main" id="{913BEB40-8D9F-41FB-A2AD-D20D509BD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083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9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94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" name="Freeform 85">
                <a:extLst>
                  <a:ext uri="{FF2B5EF4-FFF2-40B4-BE49-F238E27FC236}">
                    <a16:creationId xmlns:a16="http://schemas.microsoft.com/office/drawing/2014/main" id="{79B3219C-0F3E-4D89-8591-23BF50CEA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155"/>
                <a:ext cx="64" cy="304"/>
              </a:xfrm>
              <a:custGeom>
                <a:avLst/>
                <a:gdLst>
                  <a:gd name="T0" fmla="*/ 311 w 29"/>
                  <a:gd name="T1" fmla="*/ 1306 h 139"/>
                  <a:gd name="T2" fmla="*/ 150 w 29"/>
                  <a:gd name="T3" fmla="*/ 1454 h 139"/>
                  <a:gd name="T4" fmla="*/ 150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9 h 139"/>
                  <a:gd name="T16" fmla="*/ 311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" name="Freeform 86">
                <a:extLst>
                  <a:ext uri="{FF2B5EF4-FFF2-40B4-BE49-F238E27FC236}">
                    <a16:creationId xmlns:a16="http://schemas.microsoft.com/office/drawing/2014/main" id="{42D2E6CE-CD94-4CDE-BAAB-ED1FCDD58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155"/>
                <a:ext cx="44" cy="304"/>
              </a:xfrm>
              <a:custGeom>
                <a:avLst/>
                <a:gdLst>
                  <a:gd name="T0" fmla="*/ 117 w 20"/>
                  <a:gd name="T1" fmla="*/ 1306 h 139"/>
                  <a:gd name="T2" fmla="*/ 117 w 20"/>
                  <a:gd name="T3" fmla="*/ 149 h 139"/>
                  <a:gd name="T4" fmla="*/ 213 w 20"/>
                  <a:gd name="T5" fmla="*/ 9 h 139"/>
                  <a:gd name="T6" fmla="*/ 150 w 20"/>
                  <a:gd name="T7" fmla="*/ 0 h 139"/>
                  <a:gd name="T8" fmla="*/ 0 w 20"/>
                  <a:gd name="T9" fmla="*/ 149 h 139"/>
                  <a:gd name="T10" fmla="*/ 0 w 20"/>
                  <a:gd name="T11" fmla="*/ 1306 h 139"/>
                  <a:gd name="T12" fmla="*/ 150 w 20"/>
                  <a:gd name="T13" fmla="*/ 1454 h 139"/>
                  <a:gd name="T14" fmla="*/ 213 w 20"/>
                  <a:gd name="T15" fmla="*/ 1443 h 139"/>
                  <a:gd name="T16" fmla="*/ 117 w 20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" name="Freeform 87">
                <a:extLst>
                  <a:ext uri="{FF2B5EF4-FFF2-40B4-BE49-F238E27FC236}">
                    <a16:creationId xmlns:a16="http://schemas.microsoft.com/office/drawing/2014/main" id="{B6737335-F3BB-4C85-BEF3-A2FF98BE4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155"/>
                <a:ext cx="64" cy="304"/>
              </a:xfrm>
              <a:custGeom>
                <a:avLst/>
                <a:gdLst>
                  <a:gd name="T0" fmla="*/ 311 w 29"/>
                  <a:gd name="T1" fmla="*/ 1306 h 139"/>
                  <a:gd name="T2" fmla="*/ 150 w 29"/>
                  <a:gd name="T3" fmla="*/ 1454 h 139"/>
                  <a:gd name="T4" fmla="*/ 150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9 h 139"/>
                  <a:gd name="T16" fmla="*/ 311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" name="Freeform 88">
                <a:extLst>
                  <a:ext uri="{FF2B5EF4-FFF2-40B4-BE49-F238E27FC236}">
                    <a16:creationId xmlns:a16="http://schemas.microsoft.com/office/drawing/2014/main" id="{E18FC385-AFC5-4F5D-8765-A4E7D7BBD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114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61 h 37"/>
                  <a:gd name="T8" fmla="*/ 174 w 35"/>
                  <a:gd name="T9" fmla="*/ 0 h 37"/>
                  <a:gd name="T10" fmla="*/ 358 w 35"/>
                  <a:gd name="T11" fmla="*/ 61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" name="Freeform 89">
                <a:extLst>
                  <a:ext uri="{FF2B5EF4-FFF2-40B4-BE49-F238E27FC236}">
                    <a16:creationId xmlns:a16="http://schemas.microsoft.com/office/drawing/2014/main" id="{9C3FBC65-E96F-49E9-9A0F-87671B1BA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114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61 h 37"/>
                  <a:gd name="T4" fmla="*/ 229 w 22"/>
                  <a:gd name="T5" fmla="*/ 9 h 37"/>
                  <a:gd name="T6" fmla="*/ 177 w 22"/>
                  <a:gd name="T7" fmla="*/ 0 h 37"/>
                  <a:gd name="T8" fmla="*/ 0 w 22"/>
                  <a:gd name="T9" fmla="*/ 61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4" y="1"/>
                      <a:pt x="22" y="1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" name="Oval 90">
                <a:extLst>
                  <a:ext uri="{FF2B5EF4-FFF2-40B4-BE49-F238E27FC236}">
                    <a16:creationId xmlns:a16="http://schemas.microsoft.com/office/drawing/2014/main" id="{54D8392B-CEEF-4594-85AB-BA10CF689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" y="2114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03" name="Freeform 91">
                <a:extLst>
                  <a:ext uri="{FF2B5EF4-FFF2-40B4-BE49-F238E27FC236}">
                    <a16:creationId xmlns:a16="http://schemas.microsoft.com/office/drawing/2014/main" id="{CD08426D-CFFB-44CB-BB2F-4A18BE561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114"/>
                <a:ext cx="43" cy="24"/>
              </a:xfrm>
              <a:custGeom>
                <a:avLst/>
                <a:gdLst>
                  <a:gd name="T0" fmla="*/ 52 w 20"/>
                  <a:gd name="T1" fmla="*/ 61 h 11"/>
                  <a:gd name="T2" fmla="*/ 198 w 20"/>
                  <a:gd name="T3" fmla="*/ 9 h 11"/>
                  <a:gd name="T4" fmla="*/ 172 w 20"/>
                  <a:gd name="T5" fmla="*/ 0 h 11"/>
                  <a:gd name="T6" fmla="*/ 0 w 20"/>
                  <a:gd name="T7" fmla="*/ 61 h 11"/>
                  <a:gd name="T8" fmla="*/ 172 w 20"/>
                  <a:gd name="T9" fmla="*/ 113 h 11"/>
                  <a:gd name="T10" fmla="*/ 198 w 20"/>
                  <a:gd name="T11" fmla="*/ 113 h 11"/>
                  <a:gd name="T12" fmla="*/ 52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6"/>
                    </a:moveTo>
                    <a:cubicBezTo>
                      <a:pt x="5" y="3"/>
                      <a:pt x="12" y="1"/>
                      <a:pt x="20" y="1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7" y="0"/>
                      <a:pt x="0" y="3"/>
                      <a:pt x="0" y="6"/>
                    </a:cubicBezTo>
                    <a:cubicBezTo>
                      <a:pt x="0" y="9"/>
                      <a:pt x="7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5" y="8"/>
                      <a:pt x="5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" name="Freeform 92">
                <a:extLst>
                  <a:ext uri="{FF2B5EF4-FFF2-40B4-BE49-F238E27FC236}">
                    <a16:creationId xmlns:a16="http://schemas.microsoft.com/office/drawing/2014/main" id="{E31908E6-7991-4713-9F5A-334B1786B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197"/>
                <a:ext cx="4" cy="242"/>
              </a:xfrm>
              <a:custGeom>
                <a:avLst/>
                <a:gdLst>
                  <a:gd name="T0" fmla="*/ 16 w 2"/>
                  <a:gd name="T1" fmla="*/ 1151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51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1"/>
                    </a:moveTo>
                    <a:cubicBezTo>
                      <a:pt x="2" y="111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" name="Oval 93">
                <a:extLst>
                  <a:ext uri="{FF2B5EF4-FFF2-40B4-BE49-F238E27FC236}">
                    <a16:creationId xmlns:a16="http://schemas.microsoft.com/office/drawing/2014/main" id="{864F601D-B4AD-4A07-9FE7-56240976B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" y="2114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06" name="Freeform 94">
                <a:extLst>
                  <a:ext uri="{FF2B5EF4-FFF2-40B4-BE49-F238E27FC236}">
                    <a16:creationId xmlns:a16="http://schemas.microsoft.com/office/drawing/2014/main" id="{768A70AD-EE1B-42DA-8AE7-5587C0CA7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114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61 h 37"/>
                  <a:gd name="T8" fmla="*/ 174 w 35"/>
                  <a:gd name="T9" fmla="*/ 0 h 37"/>
                  <a:gd name="T10" fmla="*/ 358 w 35"/>
                  <a:gd name="T11" fmla="*/ 61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" name="Freeform 95">
                <a:extLst>
                  <a:ext uri="{FF2B5EF4-FFF2-40B4-BE49-F238E27FC236}">
                    <a16:creationId xmlns:a16="http://schemas.microsoft.com/office/drawing/2014/main" id="{1E543609-0493-49D1-BC71-C6B4FCF89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024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" name="Freeform 96">
                <a:extLst>
                  <a:ext uri="{FF2B5EF4-FFF2-40B4-BE49-F238E27FC236}">
                    <a16:creationId xmlns:a16="http://schemas.microsoft.com/office/drawing/2014/main" id="{9D648B06-4A00-4C07-A1E4-23113367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024"/>
                <a:ext cx="41" cy="306"/>
              </a:xfrm>
              <a:custGeom>
                <a:avLst/>
                <a:gdLst>
                  <a:gd name="T0" fmla="*/ 101 w 19"/>
                  <a:gd name="T1" fmla="*/ 1314 h 140"/>
                  <a:gd name="T2" fmla="*/ 101 w 19"/>
                  <a:gd name="T3" fmla="*/ 157 h 140"/>
                  <a:gd name="T4" fmla="*/ 190 w 19"/>
                  <a:gd name="T5" fmla="*/ 20 h 140"/>
                  <a:gd name="T6" fmla="*/ 140 w 19"/>
                  <a:gd name="T7" fmla="*/ 0 h 140"/>
                  <a:gd name="T8" fmla="*/ 0 w 19"/>
                  <a:gd name="T9" fmla="*/ 157 h 140"/>
                  <a:gd name="T10" fmla="*/ 0 w 19"/>
                  <a:gd name="T11" fmla="*/ 1314 h 140"/>
                  <a:gd name="T12" fmla="*/ 140 w 19"/>
                  <a:gd name="T13" fmla="*/ 1462 h 140"/>
                  <a:gd name="T14" fmla="*/ 190 w 19"/>
                  <a:gd name="T15" fmla="*/ 1451 h 140"/>
                  <a:gd name="T16" fmla="*/ 101 w 1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6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9"/>
                      <a:pt x="14" y="4"/>
                      <a:pt x="19" y="2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6" y="140"/>
                      <a:pt x="14" y="140"/>
                    </a:cubicBezTo>
                    <a:cubicBezTo>
                      <a:pt x="16" y="140"/>
                      <a:pt x="18" y="140"/>
                      <a:pt x="19" y="139"/>
                    </a:cubicBezTo>
                    <a:cubicBezTo>
                      <a:pt x="14" y="137"/>
                      <a:pt x="10" y="132"/>
                      <a:pt x="10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" name="Freeform 97">
                <a:extLst>
                  <a:ext uri="{FF2B5EF4-FFF2-40B4-BE49-F238E27FC236}">
                    <a16:creationId xmlns:a16="http://schemas.microsoft.com/office/drawing/2014/main" id="{7FA8DFEB-A9A8-4230-83D5-1D4C222AD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024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" name="Freeform 98">
                <a:extLst>
                  <a:ext uri="{FF2B5EF4-FFF2-40B4-BE49-F238E27FC236}">
                    <a16:creationId xmlns:a16="http://schemas.microsoft.com/office/drawing/2014/main" id="{73B77A06-6416-480A-8D9A-EA5E5BE5D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985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7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" name="Freeform 99">
                <a:extLst>
                  <a:ext uri="{FF2B5EF4-FFF2-40B4-BE49-F238E27FC236}">
                    <a16:creationId xmlns:a16="http://schemas.microsoft.com/office/drawing/2014/main" id="{C8472774-A2CB-4C82-BD85-5D1E9C79E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985"/>
                <a:ext cx="46" cy="81"/>
              </a:xfrm>
              <a:custGeom>
                <a:avLst/>
                <a:gdLst>
                  <a:gd name="T0" fmla="*/ 96 w 21"/>
                  <a:gd name="T1" fmla="*/ 335 h 37"/>
                  <a:gd name="T2" fmla="*/ 96 w 21"/>
                  <a:gd name="T3" fmla="*/ 53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53 h 37"/>
                  <a:gd name="T10" fmla="*/ 0 w 21"/>
                  <a:gd name="T11" fmla="*/ 335 h 37"/>
                  <a:gd name="T12" fmla="*/ 177 w 21"/>
                  <a:gd name="T13" fmla="*/ 387 h 37"/>
                  <a:gd name="T14" fmla="*/ 221 w 21"/>
                  <a:gd name="T15" fmla="*/ 387 h 37"/>
                  <a:gd name="T16" fmla="*/ 96 w 21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7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" name="Oval 100">
                <a:extLst>
                  <a:ext uri="{FF2B5EF4-FFF2-40B4-BE49-F238E27FC236}">
                    <a16:creationId xmlns:a16="http://schemas.microsoft.com/office/drawing/2014/main" id="{B0D51A38-D1B5-482F-B37E-530C26312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" y="1985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13" name="Freeform 101">
                <a:extLst>
                  <a:ext uri="{FF2B5EF4-FFF2-40B4-BE49-F238E27FC236}">
                    <a16:creationId xmlns:a16="http://schemas.microsoft.com/office/drawing/2014/main" id="{E4FAED3D-3A47-4B6C-AF94-FFAF10A15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1985"/>
                <a:ext cx="44" cy="24"/>
              </a:xfrm>
              <a:custGeom>
                <a:avLst/>
                <a:gdLst>
                  <a:gd name="T0" fmla="*/ 64 w 20"/>
                  <a:gd name="T1" fmla="*/ 52 h 11"/>
                  <a:gd name="T2" fmla="*/ 213 w 20"/>
                  <a:gd name="T3" fmla="*/ 0 h 11"/>
                  <a:gd name="T4" fmla="*/ 194 w 20"/>
                  <a:gd name="T5" fmla="*/ 0 h 11"/>
                  <a:gd name="T6" fmla="*/ 0 w 20"/>
                  <a:gd name="T7" fmla="*/ 52 h 11"/>
                  <a:gd name="T8" fmla="*/ 194 w 20"/>
                  <a:gd name="T9" fmla="*/ 113 h 11"/>
                  <a:gd name="T10" fmla="*/ 213 w 20"/>
                  <a:gd name="T11" fmla="*/ 113 h 11"/>
                  <a:gd name="T12" fmla="*/ 64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" name="Freeform 102">
                <a:extLst>
                  <a:ext uri="{FF2B5EF4-FFF2-40B4-BE49-F238E27FC236}">
                    <a16:creationId xmlns:a16="http://schemas.microsoft.com/office/drawing/2014/main" id="{082AFA33-3088-411A-ACC1-9521B0A6F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068"/>
                <a:ext cx="4" cy="242"/>
              </a:xfrm>
              <a:custGeom>
                <a:avLst/>
                <a:gdLst>
                  <a:gd name="T0" fmla="*/ 16 w 2"/>
                  <a:gd name="T1" fmla="*/ 1140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40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" name="Oval 103">
                <a:extLst>
                  <a:ext uri="{FF2B5EF4-FFF2-40B4-BE49-F238E27FC236}">
                    <a16:creationId xmlns:a16="http://schemas.microsoft.com/office/drawing/2014/main" id="{B7ED87BD-5568-4AEC-A03A-B8024688B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" y="1985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16" name="Freeform 104">
                <a:extLst>
                  <a:ext uri="{FF2B5EF4-FFF2-40B4-BE49-F238E27FC236}">
                    <a16:creationId xmlns:a16="http://schemas.microsoft.com/office/drawing/2014/main" id="{EACEC698-BE40-4E2A-AACE-DA9F9E009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985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7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" name="Freeform 105">
                <a:extLst>
                  <a:ext uri="{FF2B5EF4-FFF2-40B4-BE49-F238E27FC236}">
                    <a16:creationId xmlns:a16="http://schemas.microsoft.com/office/drawing/2014/main" id="{C3FE8F80-D20B-440F-B076-757FBF2E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57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56 w 29"/>
                  <a:gd name="T3" fmla="*/ 1454 h 139"/>
                  <a:gd name="T4" fmla="*/ 156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3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" name="Freeform 106">
                <a:extLst>
                  <a:ext uri="{FF2B5EF4-FFF2-40B4-BE49-F238E27FC236}">
                    <a16:creationId xmlns:a16="http://schemas.microsoft.com/office/drawing/2014/main" id="{D7FA4261-7C9A-411D-A7FC-970EA828F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57"/>
                <a:ext cx="44" cy="304"/>
              </a:xfrm>
              <a:custGeom>
                <a:avLst/>
                <a:gdLst>
                  <a:gd name="T0" fmla="*/ 117 w 20"/>
                  <a:gd name="T1" fmla="*/ 1306 h 139"/>
                  <a:gd name="T2" fmla="*/ 117 w 20"/>
                  <a:gd name="T3" fmla="*/ 149 h 139"/>
                  <a:gd name="T4" fmla="*/ 213 w 20"/>
                  <a:gd name="T5" fmla="*/ 9 h 139"/>
                  <a:gd name="T6" fmla="*/ 161 w 20"/>
                  <a:gd name="T7" fmla="*/ 0 h 139"/>
                  <a:gd name="T8" fmla="*/ 0 w 20"/>
                  <a:gd name="T9" fmla="*/ 149 h 139"/>
                  <a:gd name="T10" fmla="*/ 0 w 20"/>
                  <a:gd name="T11" fmla="*/ 1306 h 139"/>
                  <a:gd name="T12" fmla="*/ 161 w 20"/>
                  <a:gd name="T13" fmla="*/ 1454 h 139"/>
                  <a:gd name="T14" fmla="*/ 213 w 20"/>
                  <a:gd name="T15" fmla="*/ 1443 h 139"/>
                  <a:gd name="T16" fmla="*/ 117 w 20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39"/>
                      <a:pt x="15" y="139"/>
                    </a:cubicBezTo>
                    <a:cubicBezTo>
                      <a:pt x="17" y="139"/>
                      <a:pt x="18" y="139"/>
                      <a:pt x="20" y="138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" name="Freeform 107">
                <a:extLst>
                  <a:ext uri="{FF2B5EF4-FFF2-40B4-BE49-F238E27FC236}">
                    <a16:creationId xmlns:a16="http://schemas.microsoft.com/office/drawing/2014/main" id="{BAAF5A1B-B980-4606-8A91-0C9909EFD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57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56 w 29"/>
                  <a:gd name="T3" fmla="*/ 1454 h 139"/>
                  <a:gd name="T4" fmla="*/ 156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3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" name="Freeform 108">
                <a:extLst>
                  <a:ext uri="{FF2B5EF4-FFF2-40B4-BE49-F238E27FC236}">
                    <a16:creationId xmlns:a16="http://schemas.microsoft.com/office/drawing/2014/main" id="{18A6615B-2CD0-4A46-BC16-C07FE2FA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016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94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94 w 35"/>
                  <a:gd name="T9" fmla="*/ 0 h 37"/>
                  <a:gd name="T10" fmla="*/ 372 w 35"/>
                  <a:gd name="T11" fmla="*/ 61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" name="Freeform 109">
                <a:extLst>
                  <a:ext uri="{FF2B5EF4-FFF2-40B4-BE49-F238E27FC236}">
                    <a16:creationId xmlns:a16="http://schemas.microsoft.com/office/drawing/2014/main" id="{8707B559-C5E0-4275-9F01-40F8F80AA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016"/>
                <a:ext cx="48" cy="80"/>
              </a:xfrm>
              <a:custGeom>
                <a:avLst/>
                <a:gdLst>
                  <a:gd name="T0" fmla="*/ 96 w 22"/>
                  <a:gd name="T1" fmla="*/ 322 h 37"/>
                  <a:gd name="T2" fmla="*/ 96 w 22"/>
                  <a:gd name="T3" fmla="*/ 61 h 37"/>
                  <a:gd name="T4" fmla="*/ 229 w 22"/>
                  <a:gd name="T5" fmla="*/ 9 h 37"/>
                  <a:gd name="T6" fmla="*/ 185 w 22"/>
                  <a:gd name="T7" fmla="*/ 0 h 37"/>
                  <a:gd name="T8" fmla="*/ 0 w 22"/>
                  <a:gd name="T9" fmla="*/ 61 h 37"/>
                  <a:gd name="T10" fmla="*/ 0 w 22"/>
                  <a:gd name="T11" fmla="*/ 322 h 37"/>
                  <a:gd name="T12" fmla="*/ 185 w 22"/>
                  <a:gd name="T13" fmla="*/ 374 h 37"/>
                  <a:gd name="T14" fmla="*/ 229 w 22"/>
                  <a:gd name="T15" fmla="*/ 374 h 37"/>
                  <a:gd name="T16" fmla="*/ 96 w 22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5" y="1"/>
                      <a:pt x="22" y="1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" name="Oval 110">
                <a:extLst>
                  <a:ext uri="{FF2B5EF4-FFF2-40B4-BE49-F238E27FC236}">
                    <a16:creationId xmlns:a16="http://schemas.microsoft.com/office/drawing/2014/main" id="{6B56B051-50DE-449A-9678-590E03A9B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016"/>
                <a:ext cx="77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3" name="Freeform 111">
                <a:extLst>
                  <a:ext uri="{FF2B5EF4-FFF2-40B4-BE49-F238E27FC236}">
                    <a16:creationId xmlns:a16="http://schemas.microsoft.com/office/drawing/2014/main" id="{3ECE1280-B7E7-4E0F-852D-8C7603533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016"/>
                <a:ext cx="44" cy="24"/>
              </a:xfrm>
              <a:custGeom>
                <a:avLst/>
                <a:gdLst>
                  <a:gd name="T0" fmla="*/ 64 w 20"/>
                  <a:gd name="T1" fmla="*/ 61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61 h 11"/>
                  <a:gd name="T8" fmla="*/ 178 w 20"/>
                  <a:gd name="T9" fmla="*/ 113 h 11"/>
                  <a:gd name="T10" fmla="*/ 213 w 20"/>
                  <a:gd name="T11" fmla="*/ 113 h 11"/>
                  <a:gd name="T12" fmla="*/ 64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6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" name="Freeform 112">
                <a:extLst>
                  <a:ext uri="{FF2B5EF4-FFF2-40B4-BE49-F238E27FC236}">
                    <a16:creationId xmlns:a16="http://schemas.microsoft.com/office/drawing/2014/main" id="{D1897CE3-DB87-43A9-8EBC-11AEFE3F0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099"/>
                <a:ext cx="3" cy="242"/>
              </a:xfrm>
              <a:custGeom>
                <a:avLst/>
                <a:gdLst>
                  <a:gd name="T0" fmla="*/ 27 w 1"/>
                  <a:gd name="T1" fmla="*/ 1151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51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27 w 1"/>
                  <a:gd name="T15" fmla="*/ 9 h 111"/>
                  <a:gd name="T16" fmla="*/ 27 w 1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1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5" name="Oval 113">
                <a:extLst>
                  <a:ext uri="{FF2B5EF4-FFF2-40B4-BE49-F238E27FC236}">
                    <a16:creationId xmlns:a16="http://schemas.microsoft.com/office/drawing/2014/main" id="{1CC92E77-8887-45EA-BDDC-C1285B480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016"/>
                <a:ext cx="77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6" name="Freeform 114">
                <a:extLst>
                  <a:ext uri="{FF2B5EF4-FFF2-40B4-BE49-F238E27FC236}">
                    <a16:creationId xmlns:a16="http://schemas.microsoft.com/office/drawing/2014/main" id="{1D1234DC-226D-4827-ADFD-0334BDD01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016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94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94 w 35"/>
                  <a:gd name="T9" fmla="*/ 0 h 37"/>
                  <a:gd name="T10" fmla="*/ 372 w 35"/>
                  <a:gd name="T11" fmla="*/ 61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7" name="Freeform 115">
                <a:extLst>
                  <a:ext uri="{FF2B5EF4-FFF2-40B4-BE49-F238E27FC236}">
                    <a16:creationId xmlns:a16="http://schemas.microsoft.com/office/drawing/2014/main" id="{DD4FBAEC-311F-415A-B96A-C181B0573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088"/>
                <a:ext cx="64" cy="303"/>
              </a:xfrm>
              <a:custGeom>
                <a:avLst/>
                <a:gdLst>
                  <a:gd name="T0" fmla="*/ 311 w 29"/>
                  <a:gd name="T1" fmla="*/ 1293 h 139"/>
                  <a:gd name="T2" fmla="*/ 150 w 29"/>
                  <a:gd name="T3" fmla="*/ 1439 h 139"/>
                  <a:gd name="T4" fmla="*/ 150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8 h 139"/>
                  <a:gd name="T16" fmla="*/ 311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" name="Freeform 116">
                <a:extLst>
                  <a:ext uri="{FF2B5EF4-FFF2-40B4-BE49-F238E27FC236}">
                    <a16:creationId xmlns:a16="http://schemas.microsoft.com/office/drawing/2014/main" id="{8643A4B6-2BD2-46D2-AADC-4A57239C0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088"/>
                <a:ext cx="44" cy="303"/>
              </a:xfrm>
              <a:custGeom>
                <a:avLst/>
                <a:gdLst>
                  <a:gd name="T0" fmla="*/ 117 w 20"/>
                  <a:gd name="T1" fmla="*/ 1293 h 139"/>
                  <a:gd name="T2" fmla="*/ 117 w 20"/>
                  <a:gd name="T3" fmla="*/ 148 h 139"/>
                  <a:gd name="T4" fmla="*/ 213 w 20"/>
                  <a:gd name="T5" fmla="*/ 9 h 139"/>
                  <a:gd name="T6" fmla="*/ 150 w 20"/>
                  <a:gd name="T7" fmla="*/ 0 h 139"/>
                  <a:gd name="T8" fmla="*/ 0 w 20"/>
                  <a:gd name="T9" fmla="*/ 148 h 139"/>
                  <a:gd name="T10" fmla="*/ 0 w 20"/>
                  <a:gd name="T11" fmla="*/ 1293 h 139"/>
                  <a:gd name="T12" fmla="*/ 150 w 20"/>
                  <a:gd name="T13" fmla="*/ 1439 h 139"/>
                  <a:gd name="T14" fmla="*/ 213 w 20"/>
                  <a:gd name="T15" fmla="*/ 1430 h 139"/>
                  <a:gd name="T16" fmla="*/ 117 w 20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9" name="Freeform 117">
                <a:extLst>
                  <a:ext uri="{FF2B5EF4-FFF2-40B4-BE49-F238E27FC236}">
                    <a16:creationId xmlns:a16="http://schemas.microsoft.com/office/drawing/2014/main" id="{69509483-6B88-4B1D-8CCF-6B866B1E4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088"/>
                <a:ext cx="64" cy="303"/>
              </a:xfrm>
              <a:custGeom>
                <a:avLst/>
                <a:gdLst>
                  <a:gd name="T0" fmla="*/ 311 w 29"/>
                  <a:gd name="T1" fmla="*/ 1293 h 139"/>
                  <a:gd name="T2" fmla="*/ 150 w 29"/>
                  <a:gd name="T3" fmla="*/ 1439 h 139"/>
                  <a:gd name="T4" fmla="*/ 150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8 h 139"/>
                  <a:gd name="T16" fmla="*/ 311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0" name="Freeform 118">
                <a:extLst>
                  <a:ext uri="{FF2B5EF4-FFF2-40B4-BE49-F238E27FC236}">
                    <a16:creationId xmlns:a16="http://schemas.microsoft.com/office/drawing/2014/main" id="{F95FA18F-287A-435A-99A3-17A89A33F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048"/>
                <a:ext cx="76" cy="79"/>
              </a:xfrm>
              <a:custGeom>
                <a:avLst/>
                <a:gdLst>
                  <a:gd name="T0" fmla="*/ 358 w 35"/>
                  <a:gd name="T1" fmla="*/ 327 h 36"/>
                  <a:gd name="T2" fmla="*/ 174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74 w 35"/>
                  <a:gd name="T9" fmla="*/ 0 h 36"/>
                  <a:gd name="T10" fmla="*/ 358 w 35"/>
                  <a:gd name="T11" fmla="*/ 53 h 36"/>
                  <a:gd name="T12" fmla="*/ 358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1" name="Freeform 119">
                <a:extLst>
                  <a:ext uri="{FF2B5EF4-FFF2-40B4-BE49-F238E27FC236}">
                    <a16:creationId xmlns:a16="http://schemas.microsoft.com/office/drawing/2014/main" id="{FA2D2D18-6BE9-4F58-85AD-38F4478AF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048"/>
                <a:ext cx="48" cy="79"/>
              </a:xfrm>
              <a:custGeom>
                <a:avLst/>
                <a:gdLst>
                  <a:gd name="T0" fmla="*/ 96 w 22"/>
                  <a:gd name="T1" fmla="*/ 327 h 36"/>
                  <a:gd name="T2" fmla="*/ 96 w 22"/>
                  <a:gd name="T3" fmla="*/ 53 h 36"/>
                  <a:gd name="T4" fmla="*/ 229 w 22"/>
                  <a:gd name="T5" fmla="*/ 0 h 36"/>
                  <a:gd name="T6" fmla="*/ 177 w 22"/>
                  <a:gd name="T7" fmla="*/ 0 h 36"/>
                  <a:gd name="T8" fmla="*/ 0 w 22"/>
                  <a:gd name="T9" fmla="*/ 53 h 36"/>
                  <a:gd name="T10" fmla="*/ 0 w 22"/>
                  <a:gd name="T11" fmla="*/ 327 h 36"/>
                  <a:gd name="T12" fmla="*/ 177 w 22"/>
                  <a:gd name="T13" fmla="*/ 380 h 36"/>
                  <a:gd name="T14" fmla="*/ 229 w 22"/>
                  <a:gd name="T15" fmla="*/ 380 h 36"/>
                  <a:gd name="T16" fmla="*/ 96 w 22"/>
                  <a:gd name="T17" fmla="*/ 32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4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7" y="36"/>
                    </a:cubicBezTo>
                    <a:cubicBezTo>
                      <a:pt x="19" y="36"/>
                      <a:pt x="20" y="36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2" name="Oval 120">
                <a:extLst>
                  <a:ext uri="{FF2B5EF4-FFF2-40B4-BE49-F238E27FC236}">
                    <a16:creationId xmlns:a16="http://schemas.microsoft.com/office/drawing/2014/main" id="{B4D1BE77-D5B9-487D-82D8-7F78D1E15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" y="2048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3" name="Freeform 121">
                <a:extLst>
                  <a:ext uri="{FF2B5EF4-FFF2-40B4-BE49-F238E27FC236}">
                    <a16:creationId xmlns:a16="http://schemas.microsoft.com/office/drawing/2014/main" id="{9AFFB4BF-B247-4499-B90B-0DBB624DE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048"/>
                <a:ext cx="43" cy="22"/>
              </a:xfrm>
              <a:custGeom>
                <a:avLst/>
                <a:gdLst>
                  <a:gd name="T0" fmla="*/ 52 w 20"/>
                  <a:gd name="T1" fmla="*/ 53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53 h 10"/>
                  <a:gd name="T8" fmla="*/ 172 w 20"/>
                  <a:gd name="T9" fmla="*/ 106 h 10"/>
                  <a:gd name="T10" fmla="*/ 198 w 20"/>
                  <a:gd name="T11" fmla="*/ 106 h 10"/>
                  <a:gd name="T12" fmla="*/ 52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5" y="5"/>
                    </a:moveTo>
                    <a:cubicBezTo>
                      <a:pt x="5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9"/>
                      <a:pt x="5" y="7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4" name="Freeform 122">
                <a:extLst>
                  <a:ext uri="{FF2B5EF4-FFF2-40B4-BE49-F238E27FC236}">
                    <a16:creationId xmlns:a16="http://schemas.microsoft.com/office/drawing/2014/main" id="{6DA53E4C-DE01-4875-9E1D-68CC92FE3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131"/>
                <a:ext cx="4" cy="241"/>
              </a:xfrm>
              <a:custGeom>
                <a:avLst/>
                <a:gdLst>
                  <a:gd name="T0" fmla="*/ 16 w 2"/>
                  <a:gd name="T1" fmla="*/ 1157 h 110"/>
                  <a:gd name="T2" fmla="*/ 8 w 2"/>
                  <a:gd name="T3" fmla="*/ 1157 h 110"/>
                  <a:gd name="T4" fmla="*/ 8 w 2"/>
                  <a:gd name="T5" fmla="*/ 1157 h 110"/>
                  <a:gd name="T6" fmla="*/ 0 w 2"/>
                  <a:gd name="T7" fmla="*/ 1157 h 110"/>
                  <a:gd name="T8" fmla="*/ 0 w 2"/>
                  <a:gd name="T9" fmla="*/ 0 h 110"/>
                  <a:gd name="T10" fmla="*/ 8 w 2"/>
                  <a:gd name="T11" fmla="*/ 0 h 110"/>
                  <a:gd name="T12" fmla="*/ 8 w 2"/>
                  <a:gd name="T13" fmla="*/ 0 h 110"/>
                  <a:gd name="T14" fmla="*/ 16 w 2"/>
                  <a:gd name="T15" fmla="*/ 0 h 110"/>
                  <a:gd name="T16" fmla="*/ 16 w 2"/>
                  <a:gd name="T17" fmla="*/ 1157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0">
                    <a:moveTo>
                      <a:pt x="2" y="110"/>
                    </a:moveTo>
                    <a:cubicBezTo>
                      <a:pt x="2" y="110"/>
                      <a:pt x="2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5" name="Oval 123">
                <a:extLst>
                  <a:ext uri="{FF2B5EF4-FFF2-40B4-BE49-F238E27FC236}">
                    <a16:creationId xmlns:a16="http://schemas.microsoft.com/office/drawing/2014/main" id="{15C1BF8A-51F3-48A7-9699-546CC86D9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" y="2048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6" name="Freeform 124">
                <a:extLst>
                  <a:ext uri="{FF2B5EF4-FFF2-40B4-BE49-F238E27FC236}">
                    <a16:creationId xmlns:a16="http://schemas.microsoft.com/office/drawing/2014/main" id="{B22726A4-246C-444D-B8F5-BD10114DE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048"/>
                <a:ext cx="76" cy="79"/>
              </a:xfrm>
              <a:custGeom>
                <a:avLst/>
                <a:gdLst>
                  <a:gd name="T0" fmla="*/ 358 w 35"/>
                  <a:gd name="T1" fmla="*/ 327 h 36"/>
                  <a:gd name="T2" fmla="*/ 174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74 w 35"/>
                  <a:gd name="T9" fmla="*/ 0 h 36"/>
                  <a:gd name="T10" fmla="*/ 358 w 35"/>
                  <a:gd name="T11" fmla="*/ 53 h 36"/>
                  <a:gd name="T12" fmla="*/ 358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7" name="Freeform 125">
                <a:extLst>
                  <a:ext uri="{FF2B5EF4-FFF2-40B4-BE49-F238E27FC236}">
                    <a16:creationId xmlns:a16="http://schemas.microsoft.com/office/drawing/2014/main" id="{734F7561-88D3-4489-A4D8-6255D0D92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118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8" name="Freeform 126">
                <a:extLst>
                  <a:ext uri="{FF2B5EF4-FFF2-40B4-BE49-F238E27FC236}">
                    <a16:creationId xmlns:a16="http://schemas.microsoft.com/office/drawing/2014/main" id="{972605BF-E258-4BF8-B1B2-B2E1CF486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118"/>
                <a:ext cx="41" cy="306"/>
              </a:xfrm>
              <a:custGeom>
                <a:avLst/>
                <a:gdLst>
                  <a:gd name="T0" fmla="*/ 101 w 19"/>
                  <a:gd name="T1" fmla="*/ 1305 h 140"/>
                  <a:gd name="T2" fmla="*/ 101 w 19"/>
                  <a:gd name="T3" fmla="*/ 149 h 140"/>
                  <a:gd name="T4" fmla="*/ 190 w 19"/>
                  <a:gd name="T5" fmla="*/ 9 h 140"/>
                  <a:gd name="T6" fmla="*/ 140 w 19"/>
                  <a:gd name="T7" fmla="*/ 0 h 140"/>
                  <a:gd name="T8" fmla="*/ 0 w 19"/>
                  <a:gd name="T9" fmla="*/ 149 h 140"/>
                  <a:gd name="T10" fmla="*/ 0 w 19"/>
                  <a:gd name="T11" fmla="*/ 1305 h 140"/>
                  <a:gd name="T12" fmla="*/ 140 w 19"/>
                  <a:gd name="T13" fmla="*/ 1462 h 140"/>
                  <a:gd name="T14" fmla="*/ 190 w 19"/>
                  <a:gd name="T15" fmla="*/ 1451 h 140"/>
                  <a:gd name="T16" fmla="*/ 101 w 1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19" y="139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9" name="Freeform 127">
                <a:extLst>
                  <a:ext uri="{FF2B5EF4-FFF2-40B4-BE49-F238E27FC236}">
                    <a16:creationId xmlns:a16="http://schemas.microsoft.com/office/drawing/2014/main" id="{6C305C9A-C843-452C-BF2E-11B2AF720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118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0" name="Freeform 128">
                <a:extLst>
                  <a:ext uri="{FF2B5EF4-FFF2-40B4-BE49-F238E27FC236}">
                    <a16:creationId xmlns:a16="http://schemas.microsoft.com/office/drawing/2014/main" id="{E957D724-015D-4FC4-A5C2-8A318538C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079"/>
                <a:ext cx="75" cy="81"/>
              </a:xfrm>
              <a:custGeom>
                <a:avLst/>
                <a:gdLst>
                  <a:gd name="T0" fmla="*/ 364 w 34"/>
                  <a:gd name="T1" fmla="*/ 326 h 37"/>
                  <a:gd name="T2" fmla="*/ 185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85 w 34"/>
                  <a:gd name="T9" fmla="*/ 0 h 37"/>
                  <a:gd name="T10" fmla="*/ 364 w 34"/>
                  <a:gd name="T11" fmla="*/ 53 h 37"/>
                  <a:gd name="T12" fmla="*/ 364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1" name="Freeform 129">
                <a:extLst>
                  <a:ext uri="{FF2B5EF4-FFF2-40B4-BE49-F238E27FC236}">
                    <a16:creationId xmlns:a16="http://schemas.microsoft.com/office/drawing/2014/main" id="{5DE45723-CD0E-4B69-96A3-910F09E77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079"/>
                <a:ext cx="48" cy="81"/>
              </a:xfrm>
              <a:custGeom>
                <a:avLst/>
                <a:gdLst>
                  <a:gd name="T0" fmla="*/ 96 w 22"/>
                  <a:gd name="T1" fmla="*/ 326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26 h 37"/>
                  <a:gd name="T12" fmla="*/ 177 w 22"/>
                  <a:gd name="T13" fmla="*/ 387 h 37"/>
                  <a:gd name="T14" fmla="*/ 229 w 22"/>
                  <a:gd name="T15" fmla="*/ 379 h 37"/>
                  <a:gd name="T16" fmla="*/ 96 w 22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7" y="37"/>
                      <a:pt x="17" y="37"/>
                    </a:cubicBezTo>
                    <a:cubicBezTo>
                      <a:pt x="19" y="37"/>
                      <a:pt x="20" y="36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2" name="Oval 130">
                <a:extLst>
                  <a:ext uri="{FF2B5EF4-FFF2-40B4-BE49-F238E27FC236}">
                    <a16:creationId xmlns:a16="http://schemas.microsoft.com/office/drawing/2014/main" id="{E51CE1D2-5669-41FE-95F8-26DBA95FE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079"/>
                <a:ext cx="75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3" name="Freeform 131">
                <a:extLst>
                  <a:ext uri="{FF2B5EF4-FFF2-40B4-BE49-F238E27FC236}">
                    <a16:creationId xmlns:a16="http://schemas.microsoft.com/office/drawing/2014/main" id="{4FADA5C6-1BEC-459A-BB5B-9BB6906E6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079"/>
                <a:ext cx="46" cy="22"/>
              </a:xfrm>
              <a:custGeom>
                <a:avLst/>
                <a:gdLst>
                  <a:gd name="T0" fmla="*/ 61 w 21"/>
                  <a:gd name="T1" fmla="*/ 53 h 10"/>
                  <a:gd name="T2" fmla="*/ 221 w 21"/>
                  <a:gd name="T3" fmla="*/ 0 h 10"/>
                  <a:gd name="T4" fmla="*/ 186 w 21"/>
                  <a:gd name="T5" fmla="*/ 0 h 10"/>
                  <a:gd name="T6" fmla="*/ 0 w 21"/>
                  <a:gd name="T7" fmla="*/ 53 h 10"/>
                  <a:gd name="T8" fmla="*/ 186 w 21"/>
                  <a:gd name="T9" fmla="*/ 106 h 10"/>
                  <a:gd name="T10" fmla="*/ 221 w 21"/>
                  <a:gd name="T11" fmla="*/ 106 h 10"/>
                  <a:gd name="T12" fmla="*/ 61 w 21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6" y="5"/>
                    </a:moveTo>
                    <a:cubicBezTo>
                      <a:pt x="6" y="2"/>
                      <a:pt x="1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20" y="10"/>
                      <a:pt x="21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4" name="Freeform 132">
                <a:extLst>
                  <a:ext uri="{FF2B5EF4-FFF2-40B4-BE49-F238E27FC236}">
                    <a16:creationId xmlns:a16="http://schemas.microsoft.com/office/drawing/2014/main" id="{AA56EAA1-B1AD-47B6-9E40-B3A591CA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162"/>
                <a:ext cx="5" cy="242"/>
              </a:xfrm>
              <a:custGeom>
                <a:avLst/>
                <a:gdLst>
                  <a:gd name="T0" fmla="*/ 33 w 2"/>
                  <a:gd name="T1" fmla="*/ 1140 h 111"/>
                  <a:gd name="T2" fmla="*/ 20 w 2"/>
                  <a:gd name="T3" fmla="*/ 1151 h 111"/>
                  <a:gd name="T4" fmla="*/ 20 w 2"/>
                  <a:gd name="T5" fmla="*/ 1151 h 111"/>
                  <a:gd name="T6" fmla="*/ 0 w 2"/>
                  <a:gd name="T7" fmla="*/ 1140 h 111"/>
                  <a:gd name="T8" fmla="*/ 0 w 2"/>
                  <a:gd name="T9" fmla="*/ 0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0 h 111"/>
                  <a:gd name="T16" fmla="*/ 33 w 2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5" name="Oval 133">
                <a:extLst>
                  <a:ext uri="{FF2B5EF4-FFF2-40B4-BE49-F238E27FC236}">
                    <a16:creationId xmlns:a16="http://schemas.microsoft.com/office/drawing/2014/main" id="{BD259B45-8CD8-45B4-86BD-D16940345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" y="2079"/>
                <a:ext cx="75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6" name="Freeform 134">
                <a:extLst>
                  <a:ext uri="{FF2B5EF4-FFF2-40B4-BE49-F238E27FC236}">
                    <a16:creationId xmlns:a16="http://schemas.microsoft.com/office/drawing/2014/main" id="{71F65A80-B468-48BC-A454-E971B250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079"/>
                <a:ext cx="75" cy="81"/>
              </a:xfrm>
              <a:custGeom>
                <a:avLst/>
                <a:gdLst>
                  <a:gd name="T0" fmla="*/ 364 w 34"/>
                  <a:gd name="T1" fmla="*/ 326 h 37"/>
                  <a:gd name="T2" fmla="*/ 185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85 w 34"/>
                  <a:gd name="T9" fmla="*/ 0 h 37"/>
                  <a:gd name="T10" fmla="*/ 364 w 34"/>
                  <a:gd name="T11" fmla="*/ 53 h 37"/>
                  <a:gd name="T12" fmla="*/ 364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7" name="Freeform 135">
                <a:extLst>
                  <a:ext uri="{FF2B5EF4-FFF2-40B4-BE49-F238E27FC236}">
                    <a16:creationId xmlns:a16="http://schemas.microsoft.com/office/drawing/2014/main" id="{8776590C-03F8-4AC9-9C60-0B1C0F7B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149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8" name="Freeform 136">
                <a:extLst>
                  <a:ext uri="{FF2B5EF4-FFF2-40B4-BE49-F238E27FC236}">
                    <a16:creationId xmlns:a16="http://schemas.microsoft.com/office/drawing/2014/main" id="{BA200D05-B2F2-4DE8-B3D7-28F7201CB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149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7" y="140"/>
                      <a:pt x="18" y="139"/>
                      <a:pt x="20" y="139"/>
                    </a:cubicBezTo>
                    <a:cubicBezTo>
                      <a:pt x="15" y="137"/>
                      <a:pt x="11" y="132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9" name="Freeform 137">
                <a:extLst>
                  <a:ext uri="{FF2B5EF4-FFF2-40B4-BE49-F238E27FC236}">
                    <a16:creationId xmlns:a16="http://schemas.microsoft.com/office/drawing/2014/main" id="{FE039CFA-0C33-4DDE-AFC7-6D2D5BD6D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149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0" name="Freeform 138">
                <a:extLst>
                  <a:ext uri="{FF2B5EF4-FFF2-40B4-BE49-F238E27FC236}">
                    <a16:creationId xmlns:a16="http://schemas.microsoft.com/office/drawing/2014/main" id="{5A8B6A61-6978-4966-BB13-56215F68F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109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1" name="Freeform 139">
                <a:extLst>
                  <a:ext uri="{FF2B5EF4-FFF2-40B4-BE49-F238E27FC236}">
                    <a16:creationId xmlns:a16="http://schemas.microsoft.com/office/drawing/2014/main" id="{7FD6E356-EF67-4F1F-A3EF-4B9EA2285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109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85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2" name="Oval 140">
                <a:extLst>
                  <a:ext uri="{FF2B5EF4-FFF2-40B4-BE49-F238E27FC236}">
                    <a16:creationId xmlns:a16="http://schemas.microsoft.com/office/drawing/2014/main" id="{8CA53062-792F-42AB-855D-073F528AA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2109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3" name="Freeform 141">
                <a:extLst>
                  <a:ext uri="{FF2B5EF4-FFF2-40B4-BE49-F238E27FC236}">
                    <a16:creationId xmlns:a16="http://schemas.microsoft.com/office/drawing/2014/main" id="{85FD8D67-2DE8-44B1-BB4C-33836965E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109"/>
                <a:ext cx="43" cy="22"/>
              </a:xfrm>
              <a:custGeom>
                <a:avLst/>
                <a:gdLst>
                  <a:gd name="T0" fmla="*/ 60 w 20"/>
                  <a:gd name="T1" fmla="*/ 53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53 h 10"/>
                  <a:gd name="T8" fmla="*/ 172 w 20"/>
                  <a:gd name="T9" fmla="*/ 106 h 10"/>
                  <a:gd name="T10" fmla="*/ 198 w 20"/>
                  <a:gd name="T11" fmla="*/ 106 h 10"/>
                  <a:gd name="T12" fmla="*/ 60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3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4" name="Freeform 142">
                <a:extLst>
                  <a:ext uri="{FF2B5EF4-FFF2-40B4-BE49-F238E27FC236}">
                    <a16:creationId xmlns:a16="http://schemas.microsoft.com/office/drawing/2014/main" id="{0457B04A-5B64-4EFC-AEA9-40CE3C34D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92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8 w 1"/>
                  <a:gd name="T3" fmla="*/ 1165 h 111"/>
                  <a:gd name="T4" fmla="*/ 8 w 1"/>
                  <a:gd name="T5" fmla="*/ 1165 h 111"/>
                  <a:gd name="T6" fmla="*/ 0 w 1"/>
                  <a:gd name="T7" fmla="*/ 1156 h 111"/>
                  <a:gd name="T8" fmla="*/ 0 w 1"/>
                  <a:gd name="T9" fmla="*/ 9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9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5" name="Oval 143">
                <a:extLst>
                  <a:ext uri="{FF2B5EF4-FFF2-40B4-BE49-F238E27FC236}">
                    <a16:creationId xmlns:a16="http://schemas.microsoft.com/office/drawing/2014/main" id="{EACE0F17-5E92-4B43-BD3C-06D7BF412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2109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6" name="Freeform 144">
                <a:extLst>
                  <a:ext uri="{FF2B5EF4-FFF2-40B4-BE49-F238E27FC236}">
                    <a16:creationId xmlns:a16="http://schemas.microsoft.com/office/drawing/2014/main" id="{19D20C83-6A87-494C-8DF5-E63113A7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109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7" name="Freeform 145">
                <a:extLst>
                  <a:ext uri="{FF2B5EF4-FFF2-40B4-BE49-F238E27FC236}">
                    <a16:creationId xmlns:a16="http://schemas.microsoft.com/office/drawing/2014/main" id="{C6E0C393-DF62-45BE-9E75-AF7F51FB9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179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8" name="Freeform 146">
                <a:extLst>
                  <a:ext uri="{FF2B5EF4-FFF2-40B4-BE49-F238E27FC236}">
                    <a16:creationId xmlns:a16="http://schemas.microsoft.com/office/drawing/2014/main" id="{29A80208-26FE-401C-94D1-E2BF94D59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179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57 h 140"/>
                  <a:gd name="T4" fmla="*/ 198 w 20"/>
                  <a:gd name="T5" fmla="*/ 9 h 140"/>
                  <a:gd name="T6" fmla="*/ 140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40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4" y="4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7" y="140"/>
                      <a:pt x="14" y="140"/>
                    </a:cubicBezTo>
                    <a:cubicBezTo>
                      <a:pt x="16" y="140"/>
                      <a:pt x="18" y="140"/>
                      <a:pt x="20" y="139"/>
                    </a:cubicBezTo>
                    <a:cubicBezTo>
                      <a:pt x="14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9" name="Freeform 147">
                <a:extLst>
                  <a:ext uri="{FF2B5EF4-FFF2-40B4-BE49-F238E27FC236}">
                    <a16:creationId xmlns:a16="http://schemas.microsoft.com/office/drawing/2014/main" id="{36944757-59C1-4B6D-9CC8-F492209D4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179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0" name="Freeform 148">
                <a:extLst>
                  <a:ext uri="{FF2B5EF4-FFF2-40B4-BE49-F238E27FC236}">
                    <a16:creationId xmlns:a16="http://schemas.microsoft.com/office/drawing/2014/main" id="{645DFC26-2D27-443C-81E2-D25D19CD3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40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1" name="Freeform 149">
                <a:extLst>
                  <a:ext uri="{FF2B5EF4-FFF2-40B4-BE49-F238E27FC236}">
                    <a16:creationId xmlns:a16="http://schemas.microsoft.com/office/drawing/2014/main" id="{37B1E5A4-05C7-42D0-A62F-20E4E071D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40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2" name="Oval 150">
                <a:extLst>
                  <a:ext uri="{FF2B5EF4-FFF2-40B4-BE49-F238E27FC236}">
                    <a16:creationId xmlns:a16="http://schemas.microsoft.com/office/drawing/2014/main" id="{C0AFA24F-B955-41AD-A28A-213D4B0B4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" y="2140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3" name="Freeform 151">
                <a:extLst>
                  <a:ext uri="{FF2B5EF4-FFF2-40B4-BE49-F238E27FC236}">
                    <a16:creationId xmlns:a16="http://schemas.microsoft.com/office/drawing/2014/main" id="{DADE1575-0735-4010-8DEF-34859131B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40"/>
                <a:ext cx="44" cy="24"/>
              </a:xfrm>
              <a:custGeom>
                <a:avLst/>
                <a:gdLst>
                  <a:gd name="T0" fmla="*/ 53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05 h 11"/>
                  <a:gd name="T12" fmla="*/ 53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5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4" name="Freeform 152">
                <a:extLst>
                  <a:ext uri="{FF2B5EF4-FFF2-40B4-BE49-F238E27FC236}">
                    <a16:creationId xmlns:a16="http://schemas.microsoft.com/office/drawing/2014/main" id="{8D6AEBB7-4776-4EFE-8959-70C326FD5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23"/>
                <a:ext cx="4" cy="243"/>
              </a:xfrm>
              <a:custGeom>
                <a:avLst/>
                <a:gdLst>
                  <a:gd name="T0" fmla="*/ 16 w 2"/>
                  <a:gd name="T1" fmla="*/ 1156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5" name="Oval 153">
                <a:extLst>
                  <a:ext uri="{FF2B5EF4-FFF2-40B4-BE49-F238E27FC236}">
                    <a16:creationId xmlns:a16="http://schemas.microsoft.com/office/drawing/2014/main" id="{A67A2AA9-B9B1-49FD-933F-F1E6116F5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" y="2140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6" name="Freeform 154">
                <a:extLst>
                  <a:ext uri="{FF2B5EF4-FFF2-40B4-BE49-F238E27FC236}">
                    <a16:creationId xmlns:a16="http://schemas.microsoft.com/office/drawing/2014/main" id="{BF2C6F20-4E45-468A-8AA9-F4299D630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40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7" name="Freeform 155">
                <a:extLst>
                  <a:ext uri="{FF2B5EF4-FFF2-40B4-BE49-F238E27FC236}">
                    <a16:creationId xmlns:a16="http://schemas.microsoft.com/office/drawing/2014/main" id="{24DDBD32-127E-4CE7-84EF-0649A9F05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050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8" name="Freeform 156">
                <a:extLst>
                  <a:ext uri="{FF2B5EF4-FFF2-40B4-BE49-F238E27FC236}">
                    <a16:creationId xmlns:a16="http://schemas.microsoft.com/office/drawing/2014/main" id="{03FB183A-7246-4B0E-BABA-E6B792B36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050"/>
                <a:ext cx="41" cy="306"/>
              </a:xfrm>
              <a:custGeom>
                <a:avLst/>
                <a:gdLst>
                  <a:gd name="T0" fmla="*/ 101 w 19"/>
                  <a:gd name="T1" fmla="*/ 1305 h 140"/>
                  <a:gd name="T2" fmla="*/ 101 w 19"/>
                  <a:gd name="T3" fmla="*/ 149 h 140"/>
                  <a:gd name="T4" fmla="*/ 190 w 19"/>
                  <a:gd name="T5" fmla="*/ 9 h 140"/>
                  <a:gd name="T6" fmla="*/ 140 w 19"/>
                  <a:gd name="T7" fmla="*/ 0 h 140"/>
                  <a:gd name="T8" fmla="*/ 0 w 19"/>
                  <a:gd name="T9" fmla="*/ 149 h 140"/>
                  <a:gd name="T10" fmla="*/ 0 w 19"/>
                  <a:gd name="T11" fmla="*/ 1305 h 140"/>
                  <a:gd name="T12" fmla="*/ 140 w 19"/>
                  <a:gd name="T13" fmla="*/ 1462 h 140"/>
                  <a:gd name="T14" fmla="*/ 190 w 19"/>
                  <a:gd name="T15" fmla="*/ 1451 h 140"/>
                  <a:gd name="T16" fmla="*/ 101 w 1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19" y="139"/>
                    </a:cubicBezTo>
                    <a:cubicBezTo>
                      <a:pt x="14" y="137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9" name="Freeform 157">
                <a:extLst>
                  <a:ext uri="{FF2B5EF4-FFF2-40B4-BE49-F238E27FC236}">
                    <a16:creationId xmlns:a16="http://schemas.microsoft.com/office/drawing/2014/main" id="{BBAEEF14-4DAC-47B3-993D-47CF79F8E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050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0" name="Freeform 158">
                <a:extLst>
                  <a:ext uri="{FF2B5EF4-FFF2-40B4-BE49-F238E27FC236}">
                    <a16:creationId xmlns:a16="http://schemas.microsoft.com/office/drawing/2014/main" id="{20C9BD23-1513-4443-B89C-C36D04F52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011"/>
                <a:ext cx="75" cy="81"/>
              </a:xfrm>
              <a:custGeom>
                <a:avLst/>
                <a:gdLst>
                  <a:gd name="T0" fmla="*/ 364 w 34"/>
                  <a:gd name="T1" fmla="*/ 326 h 37"/>
                  <a:gd name="T2" fmla="*/ 185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85 w 34"/>
                  <a:gd name="T9" fmla="*/ 0 h 37"/>
                  <a:gd name="T10" fmla="*/ 364 w 34"/>
                  <a:gd name="T11" fmla="*/ 53 h 37"/>
                  <a:gd name="T12" fmla="*/ 364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1" name="Freeform 159">
                <a:extLst>
                  <a:ext uri="{FF2B5EF4-FFF2-40B4-BE49-F238E27FC236}">
                    <a16:creationId xmlns:a16="http://schemas.microsoft.com/office/drawing/2014/main" id="{7F7D7FDC-FD36-4E21-9471-BCA159B04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011"/>
                <a:ext cx="48" cy="81"/>
              </a:xfrm>
              <a:custGeom>
                <a:avLst/>
                <a:gdLst>
                  <a:gd name="T0" fmla="*/ 96 w 22"/>
                  <a:gd name="T1" fmla="*/ 326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26 h 37"/>
                  <a:gd name="T12" fmla="*/ 177 w 22"/>
                  <a:gd name="T13" fmla="*/ 387 h 37"/>
                  <a:gd name="T14" fmla="*/ 229 w 22"/>
                  <a:gd name="T15" fmla="*/ 379 h 37"/>
                  <a:gd name="T16" fmla="*/ 96 w 22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7" y="37"/>
                      <a:pt x="17" y="37"/>
                    </a:cubicBezTo>
                    <a:cubicBezTo>
                      <a:pt x="19" y="37"/>
                      <a:pt x="20" y="37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2" name="Oval 160">
                <a:extLst>
                  <a:ext uri="{FF2B5EF4-FFF2-40B4-BE49-F238E27FC236}">
                    <a16:creationId xmlns:a16="http://schemas.microsoft.com/office/drawing/2014/main" id="{7762BCF2-B4B3-45AC-A9D6-F11A27315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4" y="2011"/>
                <a:ext cx="75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3" name="Freeform 161">
                <a:extLst>
                  <a:ext uri="{FF2B5EF4-FFF2-40B4-BE49-F238E27FC236}">
                    <a16:creationId xmlns:a16="http://schemas.microsoft.com/office/drawing/2014/main" id="{A057EB58-4021-49CC-9D1A-FFDFEC8B8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011"/>
                <a:ext cx="46" cy="22"/>
              </a:xfrm>
              <a:custGeom>
                <a:avLst/>
                <a:gdLst>
                  <a:gd name="T0" fmla="*/ 61 w 21"/>
                  <a:gd name="T1" fmla="*/ 53 h 10"/>
                  <a:gd name="T2" fmla="*/ 221 w 21"/>
                  <a:gd name="T3" fmla="*/ 0 h 10"/>
                  <a:gd name="T4" fmla="*/ 186 w 21"/>
                  <a:gd name="T5" fmla="*/ 0 h 10"/>
                  <a:gd name="T6" fmla="*/ 0 w 21"/>
                  <a:gd name="T7" fmla="*/ 53 h 10"/>
                  <a:gd name="T8" fmla="*/ 186 w 21"/>
                  <a:gd name="T9" fmla="*/ 106 h 10"/>
                  <a:gd name="T10" fmla="*/ 221 w 21"/>
                  <a:gd name="T11" fmla="*/ 106 h 10"/>
                  <a:gd name="T12" fmla="*/ 61 w 21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6" y="5"/>
                    </a:moveTo>
                    <a:cubicBezTo>
                      <a:pt x="6" y="2"/>
                      <a:pt x="1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20" y="10"/>
                      <a:pt x="21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4" name="Freeform 162">
                <a:extLst>
                  <a:ext uri="{FF2B5EF4-FFF2-40B4-BE49-F238E27FC236}">
                    <a16:creationId xmlns:a16="http://schemas.microsoft.com/office/drawing/2014/main" id="{9AAD6EF2-660B-47B1-AEAD-003D83616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094"/>
                <a:ext cx="5" cy="243"/>
              </a:xfrm>
              <a:custGeom>
                <a:avLst/>
                <a:gdLst>
                  <a:gd name="T0" fmla="*/ 33 w 2"/>
                  <a:gd name="T1" fmla="*/ 1156 h 111"/>
                  <a:gd name="T2" fmla="*/ 20 w 2"/>
                  <a:gd name="T3" fmla="*/ 1165 h 111"/>
                  <a:gd name="T4" fmla="*/ 20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9 h 111"/>
                  <a:gd name="T16" fmla="*/ 33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5" name="Oval 163">
                <a:extLst>
                  <a:ext uri="{FF2B5EF4-FFF2-40B4-BE49-F238E27FC236}">
                    <a16:creationId xmlns:a16="http://schemas.microsoft.com/office/drawing/2014/main" id="{18805FCA-80BE-4F7D-9F58-7F4004DCA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4" y="2011"/>
                <a:ext cx="75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6" name="Freeform 164">
                <a:extLst>
                  <a:ext uri="{FF2B5EF4-FFF2-40B4-BE49-F238E27FC236}">
                    <a16:creationId xmlns:a16="http://schemas.microsoft.com/office/drawing/2014/main" id="{EE6DF993-310C-4622-BEA5-0A6BDCA52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011"/>
                <a:ext cx="75" cy="81"/>
              </a:xfrm>
              <a:custGeom>
                <a:avLst/>
                <a:gdLst>
                  <a:gd name="T0" fmla="*/ 364 w 34"/>
                  <a:gd name="T1" fmla="*/ 326 h 37"/>
                  <a:gd name="T2" fmla="*/ 185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85 w 34"/>
                  <a:gd name="T9" fmla="*/ 0 h 37"/>
                  <a:gd name="T10" fmla="*/ 364 w 34"/>
                  <a:gd name="T11" fmla="*/ 53 h 37"/>
                  <a:gd name="T12" fmla="*/ 364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7" name="Freeform 165">
                <a:extLst>
                  <a:ext uri="{FF2B5EF4-FFF2-40B4-BE49-F238E27FC236}">
                    <a16:creationId xmlns:a16="http://schemas.microsoft.com/office/drawing/2014/main" id="{C49250C5-5853-4B02-82DF-E8AFC0219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081"/>
                <a:ext cx="64" cy="306"/>
              </a:xfrm>
              <a:custGeom>
                <a:avLst/>
                <a:gdLst>
                  <a:gd name="T0" fmla="*/ 311 w 29"/>
                  <a:gd name="T1" fmla="*/ 1314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57 h 140"/>
                  <a:gd name="T16" fmla="*/ 311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8" name="Freeform 166">
                <a:extLst>
                  <a:ext uri="{FF2B5EF4-FFF2-40B4-BE49-F238E27FC236}">
                    <a16:creationId xmlns:a16="http://schemas.microsoft.com/office/drawing/2014/main" id="{B96B6A0F-8034-4B19-A03B-6F60B5325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081"/>
                <a:ext cx="44" cy="306"/>
              </a:xfrm>
              <a:custGeom>
                <a:avLst/>
                <a:gdLst>
                  <a:gd name="T0" fmla="*/ 117 w 20"/>
                  <a:gd name="T1" fmla="*/ 1314 h 140"/>
                  <a:gd name="T2" fmla="*/ 117 w 20"/>
                  <a:gd name="T3" fmla="*/ 157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5" y="3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7" y="140"/>
                      <a:pt x="18" y="140"/>
                      <a:pt x="20" y="139"/>
                    </a:cubicBezTo>
                    <a:cubicBezTo>
                      <a:pt x="15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9" name="Freeform 167">
                <a:extLst>
                  <a:ext uri="{FF2B5EF4-FFF2-40B4-BE49-F238E27FC236}">
                    <a16:creationId xmlns:a16="http://schemas.microsoft.com/office/drawing/2014/main" id="{60D2797B-FD97-4B5B-9216-9FEE7257C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081"/>
                <a:ext cx="64" cy="306"/>
              </a:xfrm>
              <a:custGeom>
                <a:avLst/>
                <a:gdLst>
                  <a:gd name="T0" fmla="*/ 311 w 29"/>
                  <a:gd name="T1" fmla="*/ 1314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57 h 140"/>
                  <a:gd name="T16" fmla="*/ 311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0" name="Freeform 168">
                <a:extLst>
                  <a:ext uri="{FF2B5EF4-FFF2-40B4-BE49-F238E27FC236}">
                    <a16:creationId xmlns:a16="http://schemas.microsoft.com/office/drawing/2014/main" id="{EFCC409A-302D-42B5-A08B-9FAEE958E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042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1" name="Freeform 169">
                <a:extLst>
                  <a:ext uri="{FF2B5EF4-FFF2-40B4-BE49-F238E27FC236}">
                    <a16:creationId xmlns:a16="http://schemas.microsoft.com/office/drawing/2014/main" id="{6805F556-67AF-4D63-B7F3-585EEED0D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042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85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2" name="Oval 170">
                <a:extLst>
                  <a:ext uri="{FF2B5EF4-FFF2-40B4-BE49-F238E27FC236}">
                    <a16:creationId xmlns:a16="http://schemas.microsoft.com/office/drawing/2014/main" id="{8D343B55-96DB-4667-8173-C7BBC71D1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042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3" name="Freeform 171">
                <a:extLst>
                  <a:ext uri="{FF2B5EF4-FFF2-40B4-BE49-F238E27FC236}">
                    <a16:creationId xmlns:a16="http://schemas.microsoft.com/office/drawing/2014/main" id="{8E38E3AA-3BF3-4603-962B-99D76F405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042"/>
                <a:ext cx="43" cy="22"/>
              </a:xfrm>
              <a:custGeom>
                <a:avLst/>
                <a:gdLst>
                  <a:gd name="T0" fmla="*/ 60 w 20"/>
                  <a:gd name="T1" fmla="*/ 53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53 h 10"/>
                  <a:gd name="T8" fmla="*/ 172 w 20"/>
                  <a:gd name="T9" fmla="*/ 106 h 10"/>
                  <a:gd name="T10" fmla="*/ 198 w 20"/>
                  <a:gd name="T11" fmla="*/ 106 h 10"/>
                  <a:gd name="T12" fmla="*/ 60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4" name="Freeform 172">
                <a:extLst>
                  <a:ext uri="{FF2B5EF4-FFF2-40B4-BE49-F238E27FC236}">
                    <a16:creationId xmlns:a16="http://schemas.microsoft.com/office/drawing/2014/main" id="{7978E648-898A-42CC-941F-FAA78B204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125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8 w 1"/>
                  <a:gd name="T3" fmla="*/ 1151 h 111"/>
                  <a:gd name="T4" fmla="*/ 8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9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5" name="Oval 173">
                <a:extLst>
                  <a:ext uri="{FF2B5EF4-FFF2-40B4-BE49-F238E27FC236}">
                    <a16:creationId xmlns:a16="http://schemas.microsoft.com/office/drawing/2014/main" id="{5E66B838-0F69-4514-A8AF-FBF5D7AC7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2042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6" name="Freeform 174">
                <a:extLst>
                  <a:ext uri="{FF2B5EF4-FFF2-40B4-BE49-F238E27FC236}">
                    <a16:creationId xmlns:a16="http://schemas.microsoft.com/office/drawing/2014/main" id="{DD3574FA-A89D-45C1-BCE5-48E7F9AE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042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7" name="Freeform 175">
                <a:extLst>
                  <a:ext uri="{FF2B5EF4-FFF2-40B4-BE49-F238E27FC236}">
                    <a16:creationId xmlns:a16="http://schemas.microsoft.com/office/drawing/2014/main" id="{34A342B4-E71C-4703-AD4A-E33AC8679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112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8" name="Freeform 176">
                <a:extLst>
                  <a:ext uri="{FF2B5EF4-FFF2-40B4-BE49-F238E27FC236}">
                    <a16:creationId xmlns:a16="http://schemas.microsoft.com/office/drawing/2014/main" id="{4633BE65-5241-42B8-B0C5-A96E604AE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112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57 h 140"/>
                  <a:gd name="T4" fmla="*/ 198 w 20"/>
                  <a:gd name="T5" fmla="*/ 20 h 140"/>
                  <a:gd name="T6" fmla="*/ 140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40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4" y="4"/>
                      <a:pt x="20" y="2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7" y="140"/>
                      <a:pt x="14" y="140"/>
                    </a:cubicBezTo>
                    <a:cubicBezTo>
                      <a:pt x="16" y="140"/>
                      <a:pt x="18" y="140"/>
                      <a:pt x="20" y="139"/>
                    </a:cubicBezTo>
                    <a:cubicBezTo>
                      <a:pt x="14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9" name="Freeform 177">
                <a:extLst>
                  <a:ext uri="{FF2B5EF4-FFF2-40B4-BE49-F238E27FC236}">
                    <a16:creationId xmlns:a16="http://schemas.microsoft.com/office/drawing/2014/main" id="{EE3229E5-CEBE-4207-8F24-685140685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112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0" name="Freeform 178">
                <a:extLst>
                  <a:ext uri="{FF2B5EF4-FFF2-40B4-BE49-F238E27FC236}">
                    <a16:creationId xmlns:a16="http://schemas.microsoft.com/office/drawing/2014/main" id="{EFD28B48-20D1-4EBB-9D01-E35A40B5D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072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1" name="Freeform 179">
                <a:extLst>
                  <a:ext uri="{FF2B5EF4-FFF2-40B4-BE49-F238E27FC236}">
                    <a16:creationId xmlns:a16="http://schemas.microsoft.com/office/drawing/2014/main" id="{1FFC7E0D-4C60-4FB7-8C77-E481D9D12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072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2" name="Oval 180">
                <a:extLst>
                  <a:ext uri="{FF2B5EF4-FFF2-40B4-BE49-F238E27FC236}">
                    <a16:creationId xmlns:a16="http://schemas.microsoft.com/office/drawing/2014/main" id="{EF3366DF-6A6C-450F-A121-D1E286500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" y="2072"/>
                <a:ext cx="77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3" name="Freeform 181">
                <a:extLst>
                  <a:ext uri="{FF2B5EF4-FFF2-40B4-BE49-F238E27FC236}">
                    <a16:creationId xmlns:a16="http://schemas.microsoft.com/office/drawing/2014/main" id="{ED7A590A-9D5F-4EEF-9F79-F5971546E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072"/>
                <a:ext cx="44" cy="24"/>
              </a:xfrm>
              <a:custGeom>
                <a:avLst/>
                <a:gdLst>
                  <a:gd name="T0" fmla="*/ 53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13 h 11"/>
                  <a:gd name="T12" fmla="*/ 53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5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4" name="Freeform 182">
                <a:extLst>
                  <a:ext uri="{FF2B5EF4-FFF2-40B4-BE49-F238E27FC236}">
                    <a16:creationId xmlns:a16="http://schemas.microsoft.com/office/drawing/2014/main" id="{A9F5DFE9-09DD-4CE1-8F14-EBFA8ABD0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2155"/>
                <a:ext cx="5" cy="243"/>
              </a:xfrm>
              <a:custGeom>
                <a:avLst/>
                <a:gdLst>
                  <a:gd name="T0" fmla="*/ 33 w 2"/>
                  <a:gd name="T1" fmla="*/ 1156 h 111"/>
                  <a:gd name="T2" fmla="*/ 20 w 2"/>
                  <a:gd name="T3" fmla="*/ 1165 h 111"/>
                  <a:gd name="T4" fmla="*/ 20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9 h 111"/>
                  <a:gd name="T16" fmla="*/ 33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5" name="Oval 183">
                <a:extLst>
                  <a:ext uri="{FF2B5EF4-FFF2-40B4-BE49-F238E27FC236}">
                    <a16:creationId xmlns:a16="http://schemas.microsoft.com/office/drawing/2014/main" id="{57C5EE2F-F066-4F5A-97CB-21BFAECEC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" y="2072"/>
                <a:ext cx="77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6" name="Freeform 184">
                <a:extLst>
                  <a:ext uri="{FF2B5EF4-FFF2-40B4-BE49-F238E27FC236}">
                    <a16:creationId xmlns:a16="http://schemas.microsoft.com/office/drawing/2014/main" id="{2FE6E212-0AFF-4DB7-86EA-5E785EF10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072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7" name="Freeform 185">
                <a:extLst>
                  <a:ext uri="{FF2B5EF4-FFF2-40B4-BE49-F238E27FC236}">
                    <a16:creationId xmlns:a16="http://schemas.microsoft.com/office/drawing/2014/main" id="{965BB789-4224-4D7C-8C78-C08EFFFE3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144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8" name="Freeform 186">
                <a:extLst>
                  <a:ext uri="{FF2B5EF4-FFF2-40B4-BE49-F238E27FC236}">
                    <a16:creationId xmlns:a16="http://schemas.microsoft.com/office/drawing/2014/main" id="{ECAF4183-7297-47D3-A862-AEDEB3027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144"/>
                <a:ext cx="42" cy="304"/>
              </a:xfrm>
              <a:custGeom>
                <a:avLst/>
                <a:gdLst>
                  <a:gd name="T0" fmla="*/ 108 w 19"/>
                  <a:gd name="T1" fmla="*/ 1306 h 139"/>
                  <a:gd name="T2" fmla="*/ 108 w 19"/>
                  <a:gd name="T3" fmla="*/ 149 h 139"/>
                  <a:gd name="T4" fmla="*/ 206 w 19"/>
                  <a:gd name="T5" fmla="*/ 9 h 139"/>
                  <a:gd name="T6" fmla="*/ 153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53 w 19"/>
                  <a:gd name="T13" fmla="*/ 1454 h 139"/>
                  <a:gd name="T14" fmla="*/ 206 w 19"/>
                  <a:gd name="T15" fmla="*/ 1443 h 139"/>
                  <a:gd name="T16" fmla="*/ 108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9" name="Freeform 187">
                <a:extLst>
                  <a:ext uri="{FF2B5EF4-FFF2-40B4-BE49-F238E27FC236}">
                    <a16:creationId xmlns:a16="http://schemas.microsoft.com/office/drawing/2014/main" id="{706200DA-7156-4EE3-84ED-733FAD8D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144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0" name="Freeform 188">
                <a:extLst>
                  <a:ext uri="{FF2B5EF4-FFF2-40B4-BE49-F238E27FC236}">
                    <a16:creationId xmlns:a16="http://schemas.microsoft.com/office/drawing/2014/main" id="{02055819-5767-483F-AF36-59470E02A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103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1" name="Freeform 189">
                <a:extLst>
                  <a:ext uri="{FF2B5EF4-FFF2-40B4-BE49-F238E27FC236}">
                    <a16:creationId xmlns:a16="http://schemas.microsoft.com/office/drawing/2014/main" id="{1BECE3A1-D6B8-4744-9E15-06CB2D381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103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61 h 37"/>
                  <a:gd name="T4" fmla="*/ 229 w 22"/>
                  <a:gd name="T5" fmla="*/ 9 h 37"/>
                  <a:gd name="T6" fmla="*/ 177 w 22"/>
                  <a:gd name="T7" fmla="*/ 0 h 37"/>
                  <a:gd name="T8" fmla="*/ 0 w 22"/>
                  <a:gd name="T9" fmla="*/ 61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4" y="1"/>
                      <a:pt x="22" y="1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2" name="Oval 190">
                <a:extLst>
                  <a:ext uri="{FF2B5EF4-FFF2-40B4-BE49-F238E27FC236}">
                    <a16:creationId xmlns:a16="http://schemas.microsoft.com/office/drawing/2014/main" id="{68594C10-5214-4C1B-B737-B95EBA71B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6" y="2103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3" name="Freeform 191">
                <a:extLst>
                  <a:ext uri="{FF2B5EF4-FFF2-40B4-BE49-F238E27FC236}">
                    <a16:creationId xmlns:a16="http://schemas.microsoft.com/office/drawing/2014/main" id="{A88410DC-B490-47EC-ABFF-C86273100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103"/>
                <a:ext cx="46" cy="24"/>
              </a:xfrm>
              <a:custGeom>
                <a:avLst/>
                <a:gdLst>
                  <a:gd name="T0" fmla="*/ 61 w 21"/>
                  <a:gd name="T1" fmla="*/ 61 h 11"/>
                  <a:gd name="T2" fmla="*/ 221 w 21"/>
                  <a:gd name="T3" fmla="*/ 0 h 11"/>
                  <a:gd name="T4" fmla="*/ 186 w 21"/>
                  <a:gd name="T5" fmla="*/ 0 h 11"/>
                  <a:gd name="T6" fmla="*/ 0 w 21"/>
                  <a:gd name="T7" fmla="*/ 61 h 11"/>
                  <a:gd name="T8" fmla="*/ 186 w 21"/>
                  <a:gd name="T9" fmla="*/ 113 h 11"/>
                  <a:gd name="T10" fmla="*/ 221 w 21"/>
                  <a:gd name="T11" fmla="*/ 113 h 11"/>
                  <a:gd name="T12" fmla="*/ 61 w 21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1">
                    <a:moveTo>
                      <a:pt x="6" y="6"/>
                    </a:moveTo>
                    <a:cubicBezTo>
                      <a:pt x="6" y="3"/>
                      <a:pt x="12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1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4" name="Freeform 192">
                <a:extLst>
                  <a:ext uri="{FF2B5EF4-FFF2-40B4-BE49-F238E27FC236}">
                    <a16:creationId xmlns:a16="http://schemas.microsoft.com/office/drawing/2014/main" id="{326DF9A6-AF99-4DB6-8E96-D22EA543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186"/>
                <a:ext cx="4" cy="242"/>
              </a:xfrm>
              <a:custGeom>
                <a:avLst/>
                <a:gdLst>
                  <a:gd name="T0" fmla="*/ 16 w 2"/>
                  <a:gd name="T1" fmla="*/ 1151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51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1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5" name="Oval 193">
                <a:extLst>
                  <a:ext uri="{FF2B5EF4-FFF2-40B4-BE49-F238E27FC236}">
                    <a16:creationId xmlns:a16="http://schemas.microsoft.com/office/drawing/2014/main" id="{E2EA0E36-36D9-4887-8EBE-BDCE2A9C6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6" y="2103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6" name="Freeform 194">
                <a:extLst>
                  <a:ext uri="{FF2B5EF4-FFF2-40B4-BE49-F238E27FC236}">
                    <a16:creationId xmlns:a16="http://schemas.microsoft.com/office/drawing/2014/main" id="{2EE60FFF-B2AC-4164-ACE9-5391B4891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103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7" name="Freeform 195">
                <a:extLst>
                  <a:ext uri="{FF2B5EF4-FFF2-40B4-BE49-F238E27FC236}">
                    <a16:creationId xmlns:a16="http://schemas.microsoft.com/office/drawing/2014/main" id="{02FB0E33-4D11-425B-B6AB-E8E0D5FAB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75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8" name="Freeform 196">
                <a:extLst>
                  <a:ext uri="{FF2B5EF4-FFF2-40B4-BE49-F238E27FC236}">
                    <a16:creationId xmlns:a16="http://schemas.microsoft.com/office/drawing/2014/main" id="{34A1F43E-2DF4-4D9B-BEEF-ADBAC4AAE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75"/>
                <a:ext cx="41" cy="304"/>
              </a:xfrm>
              <a:custGeom>
                <a:avLst/>
                <a:gdLst>
                  <a:gd name="T0" fmla="*/ 101 w 19"/>
                  <a:gd name="T1" fmla="*/ 1306 h 139"/>
                  <a:gd name="T2" fmla="*/ 101 w 19"/>
                  <a:gd name="T3" fmla="*/ 149 h 139"/>
                  <a:gd name="T4" fmla="*/ 190 w 19"/>
                  <a:gd name="T5" fmla="*/ 9 h 139"/>
                  <a:gd name="T6" fmla="*/ 140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40 w 19"/>
                  <a:gd name="T13" fmla="*/ 1454 h 139"/>
                  <a:gd name="T14" fmla="*/ 190 w 19"/>
                  <a:gd name="T15" fmla="*/ 1443 h 139"/>
                  <a:gd name="T16" fmla="*/ 101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7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9" name="Freeform 197">
                <a:extLst>
                  <a:ext uri="{FF2B5EF4-FFF2-40B4-BE49-F238E27FC236}">
                    <a16:creationId xmlns:a16="http://schemas.microsoft.com/office/drawing/2014/main" id="{A0199652-40E4-4B76-8593-CF67EF27F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75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0" name="Freeform 198">
                <a:extLst>
                  <a:ext uri="{FF2B5EF4-FFF2-40B4-BE49-F238E27FC236}">
                    <a16:creationId xmlns:a16="http://schemas.microsoft.com/office/drawing/2014/main" id="{CBB12DD5-1D6D-45AE-9631-0C5441025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136"/>
                <a:ext cx="76" cy="78"/>
              </a:xfrm>
              <a:custGeom>
                <a:avLst/>
                <a:gdLst>
                  <a:gd name="T0" fmla="*/ 358 w 35"/>
                  <a:gd name="T1" fmla="*/ 314 h 36"/>
                  <a:gd name="T2" fmla="*/ 185 w 35"/>
                  <a:gd name="T3" fmla="*/ 366 h 36"/>
                  <a:gd name="T4" fmla="*/ 0 w 35"/>
                  <a:gd name="T5" fmla="*/ 314 h 36"/>
                  <a:gd name="T6" fmla="*/ 0 w 35"/>
                  <a:gd name="T7" fmla="*/ 52 h 36"/>
                  <a:gd name="T8" fmla="*/ 185 w 35"/>
                  <a:gd name="T9" fmla="*/ 0 h 36"/>
                  <a:gd name="T10" fmla="*/ 358 w 35"/>
                  <a:gd name="T11" fmla="*/ 52 h 36"/>
                  <a:gd name="T12" fmla="*/ 358 w 35"/>
                  <a:gd name="T13" fmla="*/ 314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1" name="Freeform 199">
                <a:extLst>
                  <a:ext uri="{FF2B5EF4-FFF2-40B4-BE49-F238E27FC236}">
                    <a16:creationId xmlns:a16="http://schemas.microsoft.com/office/drawing/2014/main" id="{908B3057-DAFC-4B47-BE88-3A6D978A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136"/>
                <a:ext cx="48" cy="78"/>
              </a:xfrm>
              <a:custGeom>
                <a:avLst/>
                <a:gdLst>
                  <a:gd name="T0" fmla="*/ 96 w 22"/>
                  <a:gd name="T1" fmla="*/ 314 h 36"/>
                  <a:gd name="T2" fmla="*/ 96 w 22"/>
                  <a:gd name="T3" fmla="*/ 52 h 36"/>
                  <a:gd name="T4" fmla="*/ 229 w 22"/>
                  <a:gd name="T5" fmla="*/ 0 h 36"/>
                  <a:gd name="T6" fmla="*/ 185 w 22"/>
                  <a:gd name="T7" fmla="*/ 0 h 36"/>
                  <a:gd name="T8" fmla="*/ 0 w 22"/>
                  <a:gd name="T9" fmla="*/ 52 h 36"/>
                  <a:gd name="T10" fmla="*/ 0 w 22"/>
                  <a:gd name="T11" fmla="*/ 314 h 36"/>
                  <a:gd name="T12" fmla="*/ 185 w 22"/>
                  <a:gd name="T13" fmla="*/ 366 h 36"/>
                  <a:gd name="T14" fmla="*/ 229 w 22"/>
                  <a:gd name="T15" fmla="*/ 366 h 36"/>
                  <a:gd name="T16" fmla="*/ 96 w 22"/>
                  <a:gd name="T17" fmla="*/ 314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5" y="0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2" name="Oval 200">
                <a:extLst>
                  <a:ext uri="{FF2B5EF4-FFF2-40B4-BE49-F238E27FC236}">
                    <a16:creationId xmlns:a16="http://schemas.microsoft.com/office/drawing/2014/main" id="{3CC63164-D36E-480F-994A-E4D86A584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2136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3" name="Freeform 201">
                <a:extLst>
                  <a:ext uri="{FF2B5EF4-FFF2-40B4-BE49-F238E27FC236}">
                    <a16:creationId xmlns:a16="http://schemas.microsoft.com/office/drawing/2014/main" id="{1D49DB16-C5A7-45C0-AE38-926B8819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136"/>
                <a:ext cx="44" cy="22"/>
              </a:xfrm>
              <a:custGeom>
                <a:avLst/>
                <a:gdLst>
                  <a:gd name="T0" fmla="*/ 64 w 20"/>
                  <a:gd name="T1" fmla="*/ 53 h 10"/>
                  <a:gd name="T2" fmla="*/ 213 w 20"/>
                  <a:gd name="T3" fmla="*/ 0 h 10"/>
                  <a:gd name="T4" fmla="*/ 194 w 20"/>
                  <a:gd name="T5" fmla="*/ 0 h 10"/>
                  <a:gd name="T6" fmla="*/ 0 w 20"/>
                  <a:gd name="T7" fmla="*/ 53 h 10"/>
                  <a:gd name="T8" fmla="*/ 194 w 20"/>
                  <a:gd name="T9" fmla="*/ 106 h 10"/>
                  <a:gd name="T10" fmla="*/ 213 w 20"/>
                  <a:gd name="T11" fmla="*/ 106 h 10"/>
                  <a:gd name="T12" fmla="*/ 64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9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4" name="Freeform 202">
                <a:extLst>
                  <a:ext uri="{FF2B5EF4-FFF2-40B4-BE49-F238E27FC236}">
                    <a16:creationId xmlns:a16="http://schemas.microsoft.com/office/drawing/2014/main" id="{5AD1953D-46E6-4774-99CF-39B12C61E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219"/>
                <a:ext cx="2" cy="240"/>
              </a:xfrm>
              <a:custGeom>
                <a:avLst/>
                <a:gdLst>
                  <a:gd name="T0" fmla="*/ 8 w 1"/>
                  <a:gd name="T1" fmla="*/ 1143 h 110"/>
                  <a:gd name="T2" fmla="*/ 8 w 1"/>
                  <a:gd name="T3" fmla="*/ 1143 h 110"/>
                  <a:gd name="T4" fmla="*/ 8 w 1"/>
                  <a:gd name="T5" fmla="*/ 1143 h 110"/>
                  <a:gd name="T6" fmla="*/ 0 w 1"/>
                  <a:gd name="T7" fmla="*/ 1143 h 110"/>
                  <a:gd name="T8" fmla="*/ 0 w 1"/>
                  <a:gd name="T9" fmla="*/ 0 h 110"/>
                  <a:gd name="T10" fmla="*/ 8 w 1"/>
                  <a:gd name="T11" fmla="*/ 0 h 110"/>
                  <a:gd name="T12" fmla="*/ 8 w 1"/>
                  <a:gd name="T13" fmla="*/ 0 h 110"/>
                  <a:gd name="T14" fmla="*/ 8 w 1"/>
                  <a:gd name="T15" fmla="*/ 0 h 110"/>
                  <a:gd name="T16" fmla="*/ 8 w 1"/>
                  <a:gd name="T17" fmla="*/ 1143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0">
                    <a:moveTo>
                      <a:pt x="1" y="110"/>
                    </a:move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5" name="Oval 203">
                <a:extLst>
                  <a:ext uri="{FF2B5EF4-FFF2-40B4-BE49-F238E27FC236}">
                    <a16:creationId xmlns:a16="http://schemas.microsoft.com/office/drawing/2014/main" id="{B020A203-2820-4B02-973F-E54FC198D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2136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6" name="Freeform 204">
                <a:extLst>
                  <a:ext uri="{FF2B5EF4-FFF2-40B4-BE49-F238E27FC236}">
                    <a16:creationId xmlns:a16="http://schemas.microsoft.com/office/drawing/2014/main" id="{EBBD0AB1-D477-48B6-9ECC-F81214261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136"/>
                <a:ext cx="76" cy="78"/>
              </a:xfrm>
              <a:custGeom>
                <a:avLst/>
                <a:gdLst>
                  <a:gd name="T0" fmla="*/ 358 w 35"/>
                  <a:gd name="T1" fmla="*/ 314 h 36"/>
                  <a:gd name="T2" fmla="*/ 185 w 35"/>
                  <a:gd name="T3" fmla="*/ 366 h 36"/>
                  <a:gd name="T4" fmla="*/ 0 w 35"/>
                  <a:gd name="T5" fmla="*/ 314 h 36"/>
                  <a:gd name="T6" fmla="*/ 0 w 35"/>
                  <a:gd name="T7" fmla="*/ 52 h 36"/>
                  <a:gd name="T8" fmla="*/ 185 w 35"/>
                  <a:gd name="T9" fmla="*/ 0 h 36"/>
                  <a:gd name="T10" fmla="*/ 358 w 35"/>
                  <a:gd name="T11" fmla="*/ 52 h 36"/>
                  <a:gd name="T12" fmla="*/ 358 w 35"/>
                  <a:gd name="T13" fmla="*/ 314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12" name="Group 205">
              <a:extLst>
                <a:ext uri="{FF2B5EF4-FFF2-40B4-BE49-F238E27FC236}">
                  <a16:creationId xmlns:a16="http://schemas.microsoft.com/office/drawing/2014/main" id="{5B97EA63-FE2A-4790-B226-314CFCD9A3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2" y="2035"/>
              <a:ext cx="522" cy="553"/>
              <a:chOff x="1872" y="2035"/>
              <a:chExt cx="522" cy="553"/>
            </a:xfrm>
          </p:grpSpPr>
          <p:sp>
            <p:nvSpPr>
              <p:cNvPr id="18017" name="Freeform 206">
                <a:extLst>
                  <a:ext uri="{FF2B5EF4-FFF2-40B4-BE49-F238E27FC236}">
                    <a16:creationId xmlns:a16="http://schemas.microsoft.com/office/drawing/2014/main" id="{77A88F45-4F1E-46C8-8F77-54045B662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06"/>
                <a:ext cx="63" cy="305"/>
              </a:xfrm>
              <a:custGeom>
                <a:avLst/>
                <a:gdLst>
                  <a:gd name="T0" fmla="*/ 298 w 29"/>
                  <a:gd name="T1" fmla="*/ 1292 h 140"/>
                  <a:gd name="T2" fmla="*/ 141 w 29"/>
                  <a:gd name="T3" fmla="*/ 1447 h 140"/>
                  <a:gd name="T4" fmla="*/ 141 w 29"/>
                  <a:gd name="T5" fmla="*/ 1447 h 140"/>
                  <a:gd name="T6" fmla="*/ 0 w 29"/>
                  <a:gd name="T7" fmla="*/ 1292 h 140"/>
                  <a:gd name="T8" fmla="*/ 0 w 29"/>
                  <a:gd name="T9" fmla="*/ 142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2 h 140"/>
                  <a:gd name="T16" fmla="*/ 298 w 29"/>
                  <a:gd name="T17" fmla="*/ 1292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8" name="Freeform 207">
                <a:extLst>
                  <a:ext uri="{FF2B5EF4-FFF2-40B4-BE49-F238E27FC236}">
                    <a16:creationId xmlns:a16="http://schemas.microsoft.com/office/drawing/2014/main" id="{C9AD0A2E-EA33-4ABA-A63C-92F3AD49E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06"/>
                <a:ext cx="44" cy="305"/>
              </a:xfrm>
              <a:custGeom>
                <a:avLst/>
                <a:gdLst>
                  <a:gd name="T0" fmla="*/ 117 w 20"/>
                  <a:gd name="T1" fmla="*/ 1292 h 140"/>
                  <a:gd name="T2" fmla="*/ 117 w 20"/>
                  <a:gd name="T3" fmla="*/ 142 h 140"/>
                  <a:gd name="T4" fmla="*/ 213 w 20"/>
                  <a:gd name="T5" fmla="*/ 9 h 140"/>
                  <a:gd name="T6" fmla="*/ 150 w 20"/>
                  <a:gd name="T7" fmla="*/ 0 h 140"/>
                  <a:gd name="T8" fmla="*/ 0 w 20"/>
                  <a:gd name="T9" fmla="*/ 142 h 140"/>
                  <a:gd name="T10" fmla="*/ 0 w 20"/>
                  <a:gd name="T11" fmla="*/ 1292 h 140"/>
                  <a:gd name="T12" fmla="*/ 150 w 20"/>
                  <a:gd name="T13" fmla="*/ 1447 h 140"/>
                  <a:gd name="T14" fmla="*/ 213 w 20"/>
                  <a:gd name="T15" fmla="*/ 1438 h 140"/>
                  <a:gd name="T16" fmla="*/ 117 w 20"/>
                  <a:gd name="T17" fmla="*/ 1292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4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9" name="Freeform 208">
                <a:extLst>
                  <a:ext uri="{FF2B5EF4-FFF2-40B4-BE49-F238E27FC236}">
                    <a16:creationId xmlns:a16="http://schemas.microsoft.com/office/drawing/2014/main" id="{4931D268-B909-4793-89C0-A6861FC45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06"/>
                <a:ext cx="63" cy="305"/>
              </a:xfrm>
              <a:custGeom>
                <a:avLst/>
                <a:gdLst>
                  <a:gd name="T0" fmla="*/ 298 w 29"/>
                  <a:gd name="T1" fmla="*/ 1292 h 140"/>
                  <a:gd name="T2" fmla="*/ 141 w 29"/>
                  <a:gd name="T3" fmla="*/ 1447 h 140"/>
                  <a:gd name="T4" fmla="*/ 141 w 29"/>
                  <a:gd name="T5" fmla="*/ 1447 h 140"/>
                  <a:gd name="T6" fmla="*/ 0 w 29"/>
                  <a:gd name="T7" fmla="*/ 1292 h 140"/>
                  <a:gd name="T8" fmla="*/ 0 w 29"/>
                  <a:gd name="T9" fmla="*/ 142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2 h 140"/>
                  <a:gd name="T16" fmla="*/ 298 w 29"/>
                  <a:gd name="T17" fmla="*/ 1292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0" name="Freeform 209">
                <a:extLst>
                  <a:ext uri="{FF2B5EF4-FFF2-40B4-BE49-F238E27FC236}">
                    <a16:creationId xmlns:a16="http://schemas.microsoft.com/office/drawing/2014/main" id="{4114B8A5-8DD5-42F0-A62F-23E780316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66"/>
                <a:ext cx="77" cy="81"/>
              </a:xfrm>
              <a:custGeom>
                <a:avLst/>
                <a:gdLst>
                  <a:gd name="T0" fmla="*/ 372 w 35"/>
                  <a:gd name="T1" fmla="*/ 326 h 37"/>
                  <a:gd name="T2" fmla="*/ 178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1" name="Freeform 210">
                <a:extLst>
                  <a:ext uri="{FF2B5EF4-FFF2-40B4-BE49-F238E27FC236}">
                    <a16:creationId xmlns:a16="http://schemas.microsoft.com/office/drawing/2014/main" id="{3FD36A51-694C-46BC-996C-C6539B90C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66"/>
                <a:ext cx="48" cy="81"/>
              </a:xfrm>
              <a:custGeom>
                <a:avLst/>
                <a:gdLst>
                  <a:gd name="T0" fmla="*/ 96 w 22"/>
                  <a:gd name="T1" fmla="*/ 326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26 h 37"/>
                  <a:gd name="T12" fmla="*/ 177 w 22"/>
                  <a:gd name="T13" fmla="*/ 387 h 37"/>
                  <a:gd name="T14" fmla="*/ 229 w 22"/>
                  <a:gd name="T15" fmla="*/ 379 h 37"/>
                  <a:gd name="T16" fmla="*/ 96 w 22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7"/>
                      <a:pt x="17" y="37"/>
                    </a:cubicBezTo>
                    <a:cubicBezTo>
                      <a:pt x="19" y="37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2" name="Oval 211">
                <a:extLst>
                  <a:ext uri="{FF2B5EF4-FFF2-40B4-BE49-F238E27FC236}">
                    <a16:creationId xmlns:a16="http://schemas.microsoft.com/office/drawing/2014/main" id="{E74B12CA-62F2-4AE0-AE05-3B1092775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166"/>
                <a:ext cx="77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3" name="Freeform 212">
                <a:extLst>
                  <a:ext uri="{FF2B5EF4-FFF2-40B4-BE49-F238E27FC236}">
                    <a16:creationId xmlns:a16="http://schemas.microsoft.com/office/drawing/2014/main" id="{8838325B-4C0C-4EC8-B22F-37641BF6B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66"/>
                <a:ext cx="44" cy="22"/>
              </a:xfrm>
              <a:custGeom>
                <a:avLst/>
                <a:gdLst>
                  <a:gd name="T0" fmla="*/ 64 w 20"/>
                  <a:gd name="T1" fmla="*/ 53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53 h 10"/>
                  <a:gd name="T8" fmla="*/ 178 w 20"/>
                  <a:gd name="T9" fmla="*/ 106 h 10"/>
                  <a:gd name="T10" fmla="*/ 213 w 20"/>
                  <a:gd name="T11" fmla="*/ 106 h 10"/>
                  <a:gd name="T12" fmla="*/ 64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4" name="Freeform 213">
                <a:extLst>
                  <a:ext uri="{FF2B5EF4-FFF2-40B4-BE49-F238E27FC236}">
                    <a16:creationId xmlns:a16="http://schemas.microsoft.com/office/drawing/2014/main" id="{E8999ED1-27F6-4DFE-8A95-F6D8050F3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249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0 w 1"/>
                  <a:gd name="T3" fmla="*/ 1165 h 111"/>
                  <a:gd name="T4" fmla="*/ 0 w 1"/>
                  <a:gd name="T5" fmla="*/ 1165 h 111"/>
                  <a:gd name="T6" fmla="*/ 0 w 1"/>
                  <a:gd name="T7" fmla="*/ 1156 h 111"/>
                  <a:gd name="T8" fmla="*/ 0 w 1"/>
                  <a:gd name="T9" fmla="*/ 0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0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5" name="Oval 214">
                <a:extLst>
                  <a:ext uri="{FF2B5EF4-FFF2-40B4-BE49-F238E27FC236}">
                    <a16:creationId xmlns:a16="http://schemas.microsoft.com/office/drawing/2014/main" id="{9000C8BE-99CE-457D-AA5D-E22575C46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2166"/>
                <a:ext cx="77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6" name="Freeform 215">
                <a:extLst>
                  <a:ext uri="{FF2B5EF4-FFF2-40B4-BE49-F238E27FC236}">
                    <a16:creationId xmlns:a16="http://schemas.microsoft.com/office/drawing/2014/main" id="{B7CD3115-284D-4D7E-99A7-FA65482B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66"/>
                <a:ext cx="77" cy="81"/>
              </a:xfrm>
              <a:custGeom>
                <a:avLst/>
                <a:gdLst>
                  <a:gd name="T0" fmla="*/ 372 w 35"/>
                  <a:gd name="T1" fmla="*/ 326 h 37"/>
                  <a:gd name="T2" fmla="*/ 178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7" name="Freeform 216">
                <a:extLst>
                  <a:ext uri="{FF2B5EF4-FFF2-40B4-BE49-F238E27FC236}">
                    <a16:creationId xmlns:a16="http://schemas.microsoft.com/office/drawing/2014/main" id="{A1F6C9EB-FA2E-416B-9A88-40B17F15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077"/>
                <a:ext cx="62" cy="303"/>
              </a:xfrm>
              <a:custGeom>
                <a:avLst/>
                <a:gdLst>
                  <a:gd name="T0" fmla="*/ 303 w 28"/>
                  <a:gd name="T1" fmla="*/ 1293 h 139"/>
                  <a:gd name="T2" fmla="*/ 153 w 28"/>
                  <a:gd name="T3" fmla="*/ 1439 h 139"/>
                  <a:gd name="T4" fmla="*/ 153 w 28"/>
                  <a:gd name="T5" fmla="*/ 1439 h 139"/>
                  <a:gd name="T6" fmla="*/ 0 w 28"/>
                  <a:gd name="T7" fmla="*/ 1293 h 139"/>
                  <a:gd name="T8" fmla="*/ 0 w 28"/>
                  <a:gd name="T9" fmla="*/ 148 h 139"/>
                  <a:gd name="T10" fmla="*/ 153 w 28"/>
                  <a:gd name="T11" fmla="*/ 0 h 139"/>
                  <a:gd name="T12" fmla="*/ 153 w 28"/>
                  <a:gd name="T13" fmla="*/ 0 h 139"/>
                  <a:gd name="T14" fmla="*/ 303 w 28"/>
                  <a:gd name="T15" fmla="*/ 148 h 139"/>
                  <a:gd name="T16" fmla="*/ 303 w 28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8" name="Freeform 217">
                <a:extLst>
                  <a:ext uri="{FF2B5EF4-FFF2-40B4-BE49-F238E27FC236}">
                    <a16:creationId xmlns:a16="http://schemas.microsoft.com/office/drawing/2014/main" id="{A3DE2C84-62E5-4845-B024-422CA0CCF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077"/>
                <a:ext cx="42" cy="303"/>
              </a:xfrm>
              <a:custGeom>
                <a:avLst/>
                <a:gdLst>
                  <a:gd name="T0" fmla="*/ 108 w 19"/>
                  <a:gd name="T1" fmla="*/ 1293 h 139"/>
                  <a:gd name="T2" fmla="*/ 108 w 19"/>
                  <a:gd name="T3" fmla="*/ 148 h 139"/>
                  <a:gd name="T4" fmla="*/ 206 w 19"/>
                  <a:gd name="T5" fmla="*/ 9 h 139"/>
                  <a:gd name="T6" fmla="*/ 153 w 19"/>
                  <a:gd name="T7" fmla="*/ 0 h 139"/>
                  <a:gd name="T8" fmla="*/ 0 w 19"/>
                  <a:gd name="T9" fmla="*/ 148 h 139"/>
                  <a:gd name="T10" fmla="*/ 0 w 19"/>
                  <a:gd name="T11" fmla="*/ 1293 h 139"/>
                  <a:gd name="T12" fmla="*/ 153 w 19"/>
                  <a:gd name="T13" fmla="*/ 1439 h 139"/>
                  <a:gd name="T14" fmla="*/ 206 w 19"/>
                  <a:gd name="T15" fmla="*/ 1430 h 139"/>
                  <a:gd name="T16" fmla="*/ 108 w 1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9" name="Freeform 218">
                <a:extLst>
                  <a:ext uri="{FF2B5EF4-FFF2-40B4-BE49-F238E27FC236}">
                    <a16:creationId xmlns:a16="http://schemas.microsoft.com/office/drawing/2014/main" id="{CED7A786-ADF4-44FC-BB86-A946613E3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077"/>
                <a:ext cx="62" cy="303"/>
              </a:xfrm>
              <a:custGeom>
                <a:avLst/>
                <a:gdLst>
                  <a:gd name="T0" fmla="*/ 303 w 28"/>
                  <a:gd name="T1" fmla="*/ 1293 h 139"/>
                  <a:gd name="T2" fmla="*/ 153 w 28"/>
                  <a:gd name="T3" fmla="*/ 1439 h 139"/>
                  <a:gd name="T4" fmla="*/ 153 w 28"/>
                  <a:gd name="T5" fmla="*/ 1439 h 139"/>
                  <a:gd name="T6" fmla="*/ 0 w 28"/>
                  <a:gd name="T7" fmla="*/ 1293 h 139"/>
                  <a:gd name="T8" fmla="*/ 0 w 28"/>
                  <a:gd name="T9" fmla="*/ 148 h 139"/>
                  <a:gd name="T10" fmla="*/ 153 w 28"/>
                  <a:gd name="T11" fmla="*/ 0 h 139"/>
                  <a:gd name="T12" fmla="*/ 153 w 28"/>
                  <a:gd name="T13" fmla="*/ 0 h 139"/>
                  <a:gd name="T14" fmla="*/ 303 w 28"/>
                  <a:gd name="T15" fmla="*/ 148 h 139"/>
                  <a:gd name="T16" fmla="*/ 303 w 28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0" name="Freeform 219">
                <a:extLst>
                  <a:ext uri="{FF2B5EF4-FFF2-40B4-BE49-F238E27FC236}">
                    <a16:creationId xmlns:a16="http://schemas.microsoft.com/office/drawing/2014/main" id="{ADEA7530-E8CF-42E6-A36C-F7C0EDEA6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035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1" name="Freeform 220">
                <a:extLst>
                  <a:ext uri="{FF2B5EF4-FFF2-40B4-BE49-F238E27FC236}">
                    <a16:creationId xmlns:a16="http://schemas.microsoft.com/office/drawing/2014/main" id="{6B05D050-A713-46BB-9160-31A4430A9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035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61 h 37"/>
                  <a:gd name="T4" fmla="*/ 229 w 22"/>
                  <a:gd name="T5" fmla="*/ 9 h 37"/>
                  <a:gd name="T6" fmla="*/ 177 w 22"/>
                  <a:gd name="T7" fmla="*/ 0 h 37"/>
                  <a:gd name="T8" fmla="*/ 0 w 22"/>
                  <a:gd name="T9" fmla="*/ 61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4" y="1"/>
                      <a:pt x="22" y="1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2" name="Oval 221">
                <a:extLst>
                  <a:ext uri="{FF2B5EF4-FFF2-40B4-BE49-F238E27FC236}">
                    <a16:creationId xmlns:a16="http://schemas.microsoft.com/office/drawing/2014/main" id="{AAE338BF-2EDC-4C11-B6CC-98080C7BE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3" y="2035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3" name="Freeform 222">
                <a:extLst>
                  <a:ext uri="{FF2B5EF4-FFF2-40B4-BE49-F238E27FC236}">
                    <a16:creationId xmlns:a16="http://schemas.microsoft.com/office/drawing/2014/main" id="{4CC4D92E-914C-4E6C-A1D8-AD4B433B6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035"/>
                <a:ext cx="46" cy="24"/>
              </a:xfrm>
              <a:custGeom>
                <a:avLst/>
                <a:gdLst>
                  <a:gd name="T0" fmla="*/ 61 w 21"/>
                  <a:gd name="T1" fmla="*/ 61 h 11"/>
                  <a:gd name="T2" fmla="*/ 221 w 21"/>
                  <a:gd name="T3" fmla="*/ 9 h 11"/>
                  <a:gd name="T4" fmla="*/ 186 w 21"/>
                  <a:gd name="T5" fmla="*/ 0 h 11"/>
                  <a:gd name="T6" fmla="*/ 0 w 21"/>
                  <a:gd name="T7" fmla="*/ 61 h 11"/>
                  <a:gd name="T8" fmla="*/ 186 w 21"/>
                  <a:gd name="T9" fmla="*/ 113 h 11"/>
                  <a:gd name="T10" fmla="*/ 221 w 21"/>
                  <a:gd name="T11" fmla="*/ 113 h 11"/>
                  <a:gd name="T12" fmla="*/ 61 w 21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1">
                    <a:moveTo>
                      <a:pt x="6" y="6"/>
                    </a:moveTo>
                    <a:cubicBezTo>
                      <a:pt x="6" y="3"/>
                      <a:pt x="12" y="1"/>
                      <a:pt x="21" y="1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9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1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4" name="Freeform 223">
                <a:extLst>
                  <a:ext uri="{FF2B5EF4-FFF2-40B4-BE49-F238E27FC236}">
                    <a16:creationId xmlns:a16="http://schemas.microsoft.com/office/drawing/2014/main" id="{3B58FE67-85E8-4FF6-A405-C7AE54297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118"/>
                <a:ext cx="4" cy="243"/>
              </a:xfrm>
              <a:custGeom>
                <a:avLst/>
                <a:gdLst>
                  <a:gd name="T0" fmla="*/ 16 w 2"/>
                  <a:gd name="T1" fmla="*/ 1165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65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65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1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5" name="Oval 224">
                <a:extLst>
                  <a:ext uri="{FF2B5EF4-FFF2-40B4-BE49-F238E27FC236}">
                    <a16:creationId xmlns:a16="http://schemas.microsoft.com/office/drawing/2014/main" id="{F915D3E4-6508-456C-9964-3890371B0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3" y="2035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6" name="Freeform 225">
                <a:extLst>
                  <a:ext uri="{FF2B5EF4-FFF2-40B4-BE49-F238E27FC236}">
                    <a16:creationId xmlns:a16="http://schemas.microsoft.com/office/drawing/2014/main" id="{9BEC7946-329D-45D2-9773-6035DC8B5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035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7" name="Freeform 226">
                <a:extLst>
                  <a:ext uri="{FF2B5EF4-FFF2-40B4-BE49-F238E27FC236}">
                    <a16:creationId xmlns:a16="http://schemas.microsoft.com/office/drawing/2014/main" id="{E3D6F3A1-7906-40B2-ABA0-27B1AFB3F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107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8" name="Freeform 227">
                <a:extLst>
                  <a:ext uri="{FF2B5EF4-FFF2-40B4-BE49-F238E27FC236}">
                    <a16:creationId xmlns:a16="http://schemas.microsoft.com/office/drawing/2014/main" id="{FED04803-36CA-439E-9380-62B67E0EB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107"/>
                <a:ext cx="41" cy="306"/>
              </a:xfrm>
              <a:custGeom>
                <a:avLst/>
                <a:gdLst>
                  <a:gd name="T0" fmla="*/ 101 w 19"/>
                  <a:gd name="T1" fmla="*/ 1305 h 140"/>
                  <a:gd name="T2" fmla="*/ 101 w 19"/>
                  <a:gd name="T3" fmla="*/ 149 h 140"/>
                  <a:gd name="T4" fmla="*/ 190 w 19"/>
                  <a:gd name="T5" fmla="*/ 9 h 140"/>
                  <a:gd name="T6" fmla="*/ 140 w 19"/>
                  <a:gd name="T7" fmla="*/ 0 h 140"/>
                  <a:gd name="T8" fmla="*/ 0 w 19"/>
                  <a:gd name="T9" fmla="*/ 149 h 140"/>
                  <a:gd name="T10" fmla="*/ 0 w 19"/>
                  <a:gd name="T11" fmla="*/ 1305 h 140"/>
                  <a:gd name="T12" fmla="*/ 140 w 19"/>
                  <a:gd name="T13" fmla="*/ 1462 h 140"/>
                  <a:gd name="T14" fmla="*/ 190 w 19"/>
                  <a:gd name="T15" fmla="*/ 1443 h 140"/>
                  <a:gd name="T16" fmla="*/ 101 w 1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7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9" name="Freeform 228">
                <a:extLst>
                  <a:ext uri="{FF2B5EF4-FFF2-40B4-BE49-F238E27FC236}">
                    <a16:creationId xmlns:a16="http://schemas.microsoft.com/office/drawing/2014/main" id="{CA1C003C-96AD-409E-9A45-808731F35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107"/>
                <a:ext cx="61" cy="306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9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0" name="Freeform 229">
                <a:extLst>
                  <a:ext uri="{FF2B5EF4-FFF2-40B4-BE49-F238E27FC236}">
                    <a16:creationId xmlns:a16="http://schemas.microsoft.com/office/drawing/2014/main" id="{A184EF3D-09EA-4304-A8C6-78A32100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068"/>
                <a:ext cx="77" cy="79"/>
              </a:xfrm>
              <a:custGeom>
                <a:avLst/>
                <a:gdLst>
                  <a:gd name="T0" fmla="*/ 372 w 35"/>
                  <a:gd name="T1" fmla="*/ 327 h 36"/>
                  <a:gd name="T2" fmla="*/ 194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94 w 35"/>
                  <a:gd name="T9" fmla="*/ 0 h 36"/>
                  <a:gd name="T10" fmla="*/ 372 w 35"/>
                  <a:gd name="T11" fmla="*/ 53 h 36"/>
                  <a:gd name="T12" fmla="*/ 372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1" name="Freeform 230">
                <a:extLst>
                  <a:ext uri="{FF2B5EF4-FFF2-40B4-BE49-F238E27FC236}">
                    <a16:creationId xmlns:a16="http://schemas.microsoft.com/office/drawing/2014/main" id="{59009CD0-DD66-4310-BAA1-CF99C66F8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068"/>
                <a:ext cx="48" cy="79"/>
              </a:xfrm>
              <a:custGeom>
                <a:avLst/>
                <a:gdLst>
                  <a:gd name="T0" fmla="*/ 96 w 22"/>
                  <a:gd name="T1" fmla="*/ 327 h 36"/>
                  <a:gd name="T2" fmla="*/ 96 w 22"/>
                  <a:gd name="T3" fmla="*/ 53 h 36"/>
                  <a:gd name="T4" fmla="*/ 229 w 22"/>
                  <a:gd name="T5" fmla="*/ 0 h 36"/>
                  <a:gd name="T6" fmla="*/ 185 w 22"/>
                  <a:gd name="T7" fmla="*/ 0 h 36"/>
                  <a:gd name="T8" fmla="*/ 0 w 22"/>
                  <a:gd name="T9" fmla="*/ 53 h 36"/>
                  <a:gd name="T10" fmla="*/ 0 w 22"/>
                  <a:gd name="T11" fmla="*/ 327 h 36"/>
                  <a:gd name="T12" fmla="*/ 185 w 22"/>
                  <a:gd name="T13" fmla="*/ 380 h 36"/>
                  <a:gd name="T14" fmla="*/ 229 w 22"/>
                  <a:gd name="T15" fmla="*/ 380 h 36"/>
                  <a:gd name="T16" fmla="*/ 96 w 22"/>
                  <a:gd name="T17" fmla="*/ 32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5" y="0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2" name="Oval 231">
                <a:extLst>
                  <a:ext uri="{FF2B5EF4-FFF2-40B4-BE49-F238E27FC236}">
                    <a16:creationId xmlns:a16="http://schemas.microsoft.com/office/drawing/2014/main" id="{B8CE4C63-7722-49ED-AF9C-83C7C5D93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068"/>
                <a:ext cx="77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3" name="Freeform 232">
                <a:extLst>
                  <a:ext uri="{FF2B5EF4-FFF2-40B4-BE49-F238E27FC236}">
                    <a16:creationId xmlns:a16="http://schemas.microsoft.com/office/drawing/2014/main" id="{CB237EF7-46E2-4637-B702-8D2C9E7B2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068"/>
                <a:ext cx="44" cy="22"/>
              </a:xfrm>
              <a:custGeom>
                <a:avLst/>
                <a:gdLst>
                  <a:gd name="T0" fmla="*/ 64 w 20"/>
                  <a:gd name="T1" fmla="*/ 53 h 10"/>
                  <a:gd name="T2" fmla="*/ 213 w 20"/>
                  <a:gd name="T3" fmla="*/ 0 h 10"/>
                  <a:gd name="T4" fmla="*/ 194 w 20"/>
                  <a:gd name="T5" fmla="*/ 0 h 10"/>
                  <a:gd name="T6" fmla="*/ 0 w 20"/>
                  <a:gd name="T7" fmla="*/ 53 h 10"/>
                  <a:gd name="T8" fmla="*/ 194 w 20"/>
                  <a:gd name="T9" fmla="*/ 106 h 10"/>
                  <a:gd name="T10" fmla="*/ 213 w 20"/>
                  <a:gd name="T11" fmla="*/ 106 h 10"/>
                  <a:gd name="T12" fmla="*/ 64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4" name="Freeform 233">
                <a:extLst>
                  <a:ext uri="{FF2B5EF4-FFF2-40B4-BE49-F238E27FC236}">
                    <a16:creationId xmlns:a16="http://schemas.microsoft.com/office/drawing/2014/main" id="{44D38F0E-00AE-40ED-8CD9-AF7FA45E0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51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8 w 1"/>
                  <a:gd name="T3" fmla="*/ 1151 h 111"/>
                  <a:gd name="T4" fmla="*/ 8 w 1"/>
                  <a:gd name="T5" fmla="*/ 1151 h 111"/>
                  <a:gd name="T6" fmla="*/ 0 w 1"/>
                  <a:gd name="T7" fmla="*/ 1140 h 111"/>
                  <a:gd name="T8" fmla="*/ 0 w 1"/>
                  <a:gd name="T9" fmla="*/ 0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0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5" name="Oval 234">
                <a:extLst>
                  <a:ext uri="{FF2B5EF4-FFF2-40B4-BE49-F238E27FC236}">
                    <a16:creationId xmlns:a16="http://schemas.microsoft.com/office/drawing/2014/main" id="{055B4540-C06D-4952-A510-5A17C73F3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2068"/>
                <a:ext cx="77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6" name="Freeform 235">
                <a:extLst>
                  <a:ext uri="{FF2B5EF4-FFF2-40B4-BE49-F238E27FC236}">
                    <a16:creationId xmlns:a16="http://schemas.microsoft.com/office/drawing/2014/main" id="{3F1E3478-A143-428D-BA8A-4BA564C1E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068"/>
                <a:ext cx="77" cy="79"/>
              </a:xfrm>
              <a:custGeom>
                <a:avLst/>
                <a:gdLst>
                  <a:gd name="T0" fmla="*/ 372 w 35"/>
                  <a:gd name="T1" fmla="*/ 327 h 36"/>
                  <a:gd name="T2" fmla="*/ 194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94 w 35"/>
                  <a:gd name="T9" fmla="*/ 0 h 36"/>
                  <a:gd name="T10" fmla="*/ 372 w 35"/>
                  <a:gd name="T11" fmla="*/ 53 h 36"/>
                  <a:gd name="T12" fmla="*/ 372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7" name="Freeform 236">
                <a:extLst>
                  <a:ext uri="{FF2B5EF4-FFF2-40B4-BE49-F238E27FC236}">
                    <a16:creationId xmlns:a16="http://schemas.microsoft.com/office/drawing/2014/main" id="{84B75C43-D14F-467A-86B3-9DE611363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2138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8" name="Freeform 237">
                <a:extLst>
                  <a:ext uri="{FF2B5EF4-FFF2-40B4-BE49-F238E27FC236}">
                    <a16:creationId xmlns:a16="http://schemas.microsoft.com/office/drawing/2014/main" id="{6200CC34-6189-4011-AC78-C0BD01D5D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2138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5" y="137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9" name="Freeform 238">
                <a:extLst>
                  <a:ext uri="{FF2B5EF4-FFF2-40B4-BE49-F238E27FC236}">
                    <a16:creationId xmlns:a16="http://schemas.microsoft.com/office/drawing/2014/main" id="{9649CA27-3BBE-407E-AB08-75191D617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2138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0" name="Freeform 239">
                <a:extLst>
                  <a:ext uri="{FF2B5EF4-FFF2-40B4-BE49-F238E27FC236}">
                    <a16:creationId xmlns:a16="http://schemas.microsoft.com/office/drawing/2014/main" id="{195C76FA-87B7-4DC6-9C97-5C0EF81D2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099"/>
                <a:ext cx="76" cy="80"/>
              </a:xfrm>
              <a:custGeom>
                <a:avLst/>
                <a:gdLst>
                  <a:gd name="T0" fmla="*/ 358 w 35"/>
                  <a:gd name="T1" fmla="*/ 314 h 37"/>
                  <a:gd name="T2" fmla="*/ 185 w 35"/>
                  <a:gd name="T3" fmla="*/ 374 h 37"/>
                  <a:gd name="T4" fmla="*/ 0 w 35"/>
                  <a:gd name="T5" fmla="*/ 314 h 37"/>
                  <a:gd name="T6" fmla="*/ 0 w 35"/>
                  <a:gd name="T7" fmla="*/ 52 h 37"/>
                  <a:gd name="T8" fmla="*/ 185 w 35"/>
                  <a:gd name="T9" fmla="*/ 0 h 37"/>
                  <a:gd name="T10" fmla="*/ 358 w 35"/>
                  <a:gd name="T11" fmla="*/ 52 h 37"/>
                  <a:gd name="T12" fmla="*/ 358 w 35"/>
                  <a:gd name="T13" fmla="*/ 31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1" name="Freeform 240">
                <a:extLst>
                  <a:ext uri="{FF2B5EF4-FFF2-40B4-BE49-F238E27FC236}">
                    <a16:creationId xmlns:a16="http://schemas.microsoft.com/office/drawing/2014/main" id="{F7514323-D681-43F1-9A43-80323FB32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099"/>
                <a:ext cx="48" cy="80"/>
              </a:xfrm>
              <a:custGeom>
                <a:avLst/>
                <a:gdLst>
                  <a:gd name="T0" fmla="*/ 96 w 22"/>
                  <a:gd name="T1" fmla="*/ 314 h 37"/>
                  <a:gd name="T2" fmla="*/ 96 w 22"/>
                  <a:gd name="T3" fmla="*/ 52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2 h 37"/>
                  <a:gd name="T10" fmla="*/ 0 w 22"/>
                  <a:gd name="T11" fmla="*/ 314 h 37"/>
                  <a:gd name="T12" fmla="*/ 185 w 22"/>
                  <a:gd name="T13" fmla="*/ 374 h 37"/>
                  <a:gd name="T14" fmla="*/ 229 w 22"/>
                  <a:gd name="T15" fmla="*/ 365 h 37"/>
                  <a:gd name="T16" fmla="*/ 96 w 22"/>
                  <a:gd name="T17" fmla="*/ 314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2" name="Oval 241">
                <a:extLst>
                  <a:ext uri="{FF2B5EF4-FFF2-40B4-BE49-F238E27FC236}">
                    <a16:creationId xmlns:a16="http://schemas.microsoft.com/office/drawing/2014/main" id="{99D928F9-3BC0-4D76-A1E4-2AF767ED8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2099"/>
                <a:ext cx="76" cy="21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3" name="Freeform 242">
                <a:extLst>
                  <a:ext uri="{FF2B5EF4-FFF2-40B4-BE49-F238E27FC236}">
                    <a16:creationId xmlns:a16="http://schemas.microsoft.com/office/drawing/2014/main" id="{07111F32-3238-4D8D-A30D-1645582A3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099"/>
                <a:ext cx="43" cy="21"/>
              </a:xfrm>
              <a:custGeom>
                <a:avLst/>
                <a:gdLst>
                  <a:gd name="T0" fmla="*/ 60 w 20"/>
                  <a:gd name="T1" fmla="*/ 48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48 h 10"/>
                  <a:gd name="T8" fmla="*/ 172 w 20"/>
                  <a:gd name="T9" fmla="*/ 92 h 10"/>
                  <a:gd name="T10" fmla="*/ 198 w 20"/>
                  <a:gd name="T11" fmla="*/ 92 h 10"/>
                  <a:gd name="T12" fmla="*/ 60 w 20"/>
                  <a:gd name="T13" fmla="*/ 4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4" name="Freeform 243">
                <a:extLst>
                  <a:ext uri="{FF2B5EF4-FFF2-40B4-BE49-F238E27FC236}">
                    <a16:creationId xmlns:a16="http://schemas.microsoft.com/office/drawing/2014/main" id="{6291DD1F-F6E5-44B8-9C42-CBC47DAA0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182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9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5" name="Oval 244">
                <a:extLst>
                  <a:ext uri="{FF2B5EF4-FFF2-40B4-BE49-F238E27FC236}">
                    <a16:creationId xmlns:a16="http://schemas.microsoft.com/office/drawing/2014/main" id="{0ACA5BD1-DE95-4701-92BF-9E72945D8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2099"/>
                <a:ext cx="76" cy="21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6" name="Freeform 245">
                <a:extLst>
                  <a:ext uri="{FF2B5EF4-FFF2-40B4-BE49-F238E27FC236}">
                    <a16:creationId xmlns:a16="http://schemas.microsoft.com/office/drawing/2014/main" id="{3732B6C1-4719-46CE-A1B4-603CFF812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099"/>
                <a:ext cx="76" cy="80"/>
              </a:xfrm>
              <a:custGeom>
                <a:avLst/>
                <a:gdLst>
                  <a:gd name="T0" fmla="*/ 358 w 35"/>
                  <a:gd name="T1" fmla="*/ 314 h 37"/>
                  <a:gd name="T2" fmla="*/ 185 w 35"/>
                  <a:gd name="T3" fmla="*/ 374 h 37"/>
                  <a:gd name="T4" fmla="*/ 0 w 35"/>
                  <a:gd name="T5" fmla="*/ 314 h 37"/>
                  <a:gd name="T6" fmla="*/ 0 w 35"/>
                  <a:gd name="T7" fmla="*/ 52 h 37"/>
                  <a:gd name="T8" fmla="*/ 185 w 35"/>
                  <a:gd name="T9" fmla="*/ 0 h 37"/>
                  <a:gd name="T10" fmla="*/ 358 w 35"/>
                  <a:gd name="T11" fmla="*/ 52 h 37"/>
                  <a:gd name="T12" fmla="*/ 358 w 35"/>
                  <a:gd name="T13" fmla="*/ 31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7" name="Freeform 246">
                <a:extLst>
                  <a:ext uri="{FF2B5EF4-FFF2-40B4-BE49-F238E27FC236}">
                    <a16:creationId xmlns:a16="http://schemas.microsoft.com/office/drawing/2014/main" id="{6F12A2FC-71C4-48A6-A0CD-E51B171FA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168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8" name="Freeform 247">
                <a:extLst>
                  <a:ext uri="{FF2B5EF4-FFF2-40B4-BE49-F238E27FC236}">
                    <a16:creationId xmlns:a16="http://schemas.microsoft.com/office/drawing/2014/main" id="{C5601A81-55AD-4504-8580-6B1D05ABC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168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57 h 140"/>
                  <a:gd name="T4" fmla="*/ 198 w 20"/>
                  <a:gd name="T5" fmla="*/ 9 h 140"/>
                  <a:gd name="T6" fmla="*/ 140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40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4" y="3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4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9" name="Freeform 248">
                <a:extLst>
                  <a:ext uri="{FF2B5EF4-FFF2-40B4-BE49-F238E27FC236}">
                    <a16:creationId xmlns:a16="http://schemas.microsoft.com/office/drawing/2014/main" id="{E0155A83-3347-4735-BD62-E9C6BA5E1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168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0" name="Freeform 249">
                <a:extLst>
                  <a:ext uri="{FF2B5EF4-FFF2-40B4-BE49-F238E27FC236}">
                    <a16:creationId xmlns:a16="http://schemas.microsoft.com/office/drawing/2014/main" id="{00F3151A-2FFB-4788-9CF1-97440EF4B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2129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1" name="Freeform 250">
                <a:extLst>
                  <a:ext uri="{FF2B5EF4-FFF2-40B4-BE49-F238E27FC236}">
                    <a16:creationId xmlns:a16="http://schemas.microsoft.com/office/drawing/2014/main" id="{BB039218-5D84-4A64-89E9-CCC33672E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2129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2" name="Oval 251">
                <a:extLst>
                  <a:ext uri="{FF2B5EF4-FFF2-40B4-BE49-F238E27FC236}">
                    <a16:creationId xmlns:a16="http://schemas.microsoft.com/office/drawing/2014/main" id="{86E49AC1-9DC4-4D08-AF99-144A49151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4" y="2129"/>
                <a:ext cx="77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63" name="Freeform 252">
                <a:extLst>
                  <a:ext uri="{FF2B5EF4-FFF2-40B4-BE49-F238E27FC236}">
                    <a16:creationId xmlns:a16="http://schemas.microsoft.com/office/drawing/2014/main" id="{33C13834-434D-4FF9-B26A-9D258BCC6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2129"/>
                <a:ext cx="44" cy="22"/>
              </a:xfrm>
              <a:custGeom>
                <a:avLst/>
                <a:gdLst>
                  <a:gd name="T0" fmla="*/ 53 w 20"/>
                  <a:gd name="T1" fmla="*/ 53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53 h 10"/>
                  <a:gd name="T8" fmla="*/ 178 w 20"/>
                  <a:gd name="T9" fmla="*/ 106 h 10"/>
                  <a:gd name="T10" fmla="*/ 213 w 20"/>
                  <a:gd name="T11" fmla="*/ 106 h 10"/>
                  <a:gd name="T12" fmla="*/ 53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5" y="5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4" name="Freeform 253">
                <a:extLst>
                  <a:ext uri="{FF2B5EF4-FFF2-40B4-BE49-F238E27FC236}">
                    <a16:creationId xmlns:a16="http://schemas.microsoft.com/office/drawing/2014/main" id="{19C8CE72-FD21-4668-B06B-AFADFF91F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212"/>
                <a:ext cx="4" cy="243"/>
              </a:xfrm>
              <a:custGeom>
                <a:avLst/>
                <a:gdLst>
                  <a:gd name="T0" fmla="*/ 16 w 2"/>
                  <a:gd name="T1" fmla="*/ 1156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5" name="Oval 254">
                <a:extLst>
                  <a:ext uri="{FF2B5EF4-FFF2-40B4-BE49-F238E27FC236}">
                    <a16:creationId xmlns:a16="http://schemas.microsoft.com/office/drawing/2014/main" id="{5ED07654-2F09-4FFB-9405-ABE0D68A9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4" y="2129"/>
                <a:ext cx="77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66" name="Freeform 255">
                <a:extLst>
                  <a:ext uri="{FF2B5EF4-FFF2-40B4-BE49-F238E27FC236}">
                    <a16:creationId xmlns:a16="http://schemas.microsoft.com/office/drawing/2014/main" id="{70393C04-81E0-40F0-A57C-F6EEAB87C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2129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7" name="Freeform 256">
                <a:extLst>
                  <a:ext uri="{FF2B5EF4-FFF2-40B4-BE49-F238E27FC236}">
                    <a16:creationId xmlns:a16="http://schemas.microsoft.com/office/drawing/2014/main" id="{66A40D0D-38BC-492F-B08B-940B8CEAC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199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8" name="Freeform 257">
                <a:extLst>
                  <a:ext uri="{FF2B5EF4-FFF2-40B4-BE49-F238E27FC236}">
                    <a16:creationId xmlns:a16="http://schemas.microsoft.com/office/drawing/2014/main" id="{85FBA134-7CA0-456B-922C-EA3D305B7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199"/>
                <a:ext cx="42" cy="306"/>
              </a:xfrm>
              <a:custGeom>
                <a:avLst/>
                <a:gdLst>
                  <a:gd name="T0" fmla="*/ 108 w 19"/>
                  <a:gd name="T1" fmla="*/ 1314 h 140"/>
                  <a:gd name="T2" fmla="*/ 108 w 19"/>
                  <a:gd name="T3" fmla="*/ 157 h 140"/>
                  <a:gd name="T4" fmla="*/ 206 w 19"/>
                  <a:gd name="T5" fmla="*/ 20 h 140"/>
                  <a:gd name="T6" fmla="*/ 153 w 19"/>
                  <a:gd name="T7" fmla="*/ 0 h 140"/>
                  <a:gd name="T8" fmla="*/ 0 w 19"/>
                  <a:gd name="T9" fmla="*/ 157 h 140"/>
                  <a:gd name="T10" fmla="*/ 0 w 19"/>
                  <a:gd name="T11" fmla="*/ 1314 h 140"/>
                  <a:gd name="T12" fmla="*/ 153 w 19"/>
                  <a:gd name="T13" fmla="*/ 1462 h 140"/>
                  <a:gd name="T14" fmla="*/ 206 w 19"/>
                  <a:gd name="T15" fmla="*/ 1451 h 140"/>
                  <a:gd name="T16" fmla="*/ 108 w 1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6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9"/>
                      <a:pt x="14" y="4"/>
                      <a:pt x="19" y="2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6" y="140"/>
                      <a:pt x="14" y="140"/>
                    </a:cubicBezTo>
                    <a:cubicBezTo>
                      <a:pt x="16" y="140"/>
                      <a:pt x="18" y="140"/>
                      <a:pt x="19" y="139"/>
                    </a:cubicBezTo>
                    <a:cubicBezTo>
                      <a:pt x="14" y="137"/>
                      <a:pt x="10" y="132"/>
                      <a:pt x="10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9" name="Freeform 258">
                <a:extLst>
                  <a:ext uri="{FF2B5EF4-FFF2-40B4-BE49-F238E27FC236}">
                    <a16:creationId xmlns:a16="http://schemas.microsoft.com/office/drawing/2014/main" id="{0B94F0ED-B76A-4F7D-BD0C-D2EE42C3E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199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0" name="Freeform 259">
                <a:extLst>
                  <a:ext uri="{FF2B5EF4-FFF2-40B4-BE49-F238E27FC236}">
                    <a16:creationId xmlns:a16="http://schemas.microsoft.com/office/drawing/2014/main" id="{6C315BCF-46B2-4560-BCEB-A82B2803E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160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1" name="Freeform 260">
                <a:extLst>
                  <a:ext uri="{FF2B5EF4-FFF2-40B4-BE49-F238E27FC236}">
                    <a16:creationId xmlns:a16="http://schemas.microsoft.com/office/drawing/2014/main" id="{275324CC-4476-4890-9AF7-316B91096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160"/>
                <a:ext cx="45" cy="81"/>
              </a:xfrm>
              <a:custGeom>
                <a:avLst/>
                <a:gdLst>
                  <a:gd name="T0" fmla="*/ 88 w 21"/>
                  <a:gd name="T1" fmla="*/ 335 h 37"/>
                  <a:gd name="T2" fmla="*/ 88 w 21"/>
                  <a:gd name="T3" fmla="*/ 53 h 37"/>
                  <a:gd name="T4" fmla="*/ 206 w 21"/>
                  <a:gd name="T5" fmla="*/ 0 h 37"/>
                  <a:gd name="T6" fmla="*/ 165 w 21"/>
                  <a:gd name="T7" fmla="*/ 0 h 37"/>
                  <a:gd name="T8" fmla="*/ 0 w 21"/>
                  <a:gd name="T9" fmla="*/ 53 h 37"/>
                  <a:gd name="T10" fmla="*/ 0 w 21"/>
                  <a:gd name="T11" fmla="*/ 335 h 37"/>
                  <a:gd name="T12" fmla="*/ 165 w 21"/>
                  <a:gd name="T13" fmla="*/ 387 h 37"/>
                  <a:gd name="T14" fmla="*/ 206 w 21"/>
                  <a:gd name="T15" fmla="*/ 387 h 37"/>
                  <a:gd name="T16" fmla="*/ 88 w 21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7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2" name="Oval 261">
                <a:extLst>
                  <a:ext uri="{FF2B5EF4-FFF2-40B4-BE49-F238E27FC236}">
                    <a16:creationId xmlns:a16="http://schemas.microsoft.com/office/drawing/2014/main" id="{55296020-3E20-444A-A9E8-6CEF47697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160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73" name="Freeform 262">
                <a:extLst>
                  <a:ext uri="{FF2B5EF4-FFF2-40B4-BE49-F238E27FC236}">
                    <a16:creationId xmlns:a16="http://schemas.microsoft.com/office/drawing/2014/main" id="{D2A6007C-0BBF-4F49-8A90-4409BF444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160"/>
                <a:ext cx="44" cy="24"/>
              </a:xfrm>
              <a:custGeom>
                <a:avLst/>
                <a:gdLst>
                  <a:gd name="T0" fmla="*/ 64 w 20"/>
                  <a:gd name="T1" fmla="*/ 52 h 11"/>
                  <a:gd name="T2" fmla="*/ 213 w 20"/>
                  <a:gd name="T3" fmla="*/ 0 h 11"/>
                  <a:gd name="T4" fmla="*/ 194 w 20"/>
                  <a:gd name="T5" fmla="*/ 0 h 11"/>
                  <a:gd name="T6" fmla="*/ 0 w 20"/>
                  <a:gd name="T7" fmla="*/ 52 h 11"/>
                  <a:gd name="T8" fmla="*/ 194 w 20"/>
                  <a:gd name="T9" fmla="*/ 113 h 11"/>
                  <a:gd name="T10" fmla="*/ 213 w 20"/>
                  <a:gd name="T11" fmla="*/ 113 h 11"/>
                  <a:gd name="T12" fmla="*/ 64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" name="Freeform 263">
                <a:extLst>
                  <a:ext uri="{FF2B5EF4-FFF2-40B4-BE49-F238E27FC236}">
                    <a16:creationId xmlns:a16="http://schemas.microsoft.com/office/drawing/2014/main" id="{1D675DCB-00A8-4E63-9AE0-092600C17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243"/>
                <a:ext cx="3" cy="242"/>
              </a:xfrm>
              <a:custGeom>
                <a:avLst/>
                <a:gdLst>
                  <a:gd name="T0" fmla="*/ 27 w 1"/>
                  <a:gd name="T1" fmla="*/ 1140 h 111"/>
                  <a:gd name="T2" fmla="*/ 27 w 1"/>
                  <a:gd name="T3" fmla="*/ 1151 h 111"/>
                  <a:gd name="T4" fmla="*/ 27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27 w 1"/>
                  <a:gd name="T11" fmla="*/ 0 h 111"/>
                  <a:gd name="T12" fmla="*/ 27 w 1"/>
                  <a:gd name="T13" fmla="*/ 0 h 111"/>
                  <a:gd name="T14" fmla="*/ 27 w 1"/>
                  <a:gd name="T15" fmla="*/ 9 h 111"/>
                  <a:gd name="T16" fmla="*/ 27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5" name="Oval 264">
                <a:extLst>
                  <a:ext uri="{FF2B5EF4-FFF2-40B4-BE49-F238E27FC236}">
                    <a16:creationId xmlns:a16="http://schemas.microsoft.com/office/drawing/2014/main" id="{66BB350B-D582-4BCC-8F96-42D067CBE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" y="2160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76" name="Freeform 265">
                <a:extLst>
                  <a:ext uri="{FF2B5EF4-FFF2-40B4-BE49-F238E27FC236}">
                    <a16:creationId xmlns:a16="http://schemas.microsoft.com/office/drawing/2014/main" id="{DE7597D1-0F7B-4704-9159-1769875A0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160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7" name="Freeform 266">
                <a:extLst>
                  <a:ext uri="{FF2B5EF4-FFF2-40B4-BE49-F238E27FC236}">
                    <a16:creationId xmlns:a16="http://schemas.microsoft.com/office/drawing/2014/main" id="{E40542D8-FD74-4941-BAE4-4E2C183BE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232"/>
                <a:ext cx="64" cy="303"/>
              </a:xfrm>
              <a:custGeom>
                <a:avLst/>
                <a:gdLst>
                  <a:gd name="T0" fmla="*/ 311 w 29"/>
                  <a:gd name="T1" fmla="*/ 1293 h 139"/>
                  <a:gd name="T2" fmla="*/ 161 w 29"/>
                  <a:gd name="T3" fmla="*/ 1439 h 139"/>
                  <a:gd name="T4" fmla="*/ 161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61 w 29"/>
                  <a:gd name="T11" fmla="*/ 0 h 139"/>
                  <a:gd name="T12" fmla="*/ 161 w 29"/>
                  <a:gd name="T13" fmla="*/ 0 h 139"/>
                  <a:gd name="T14" fmla="*/ 311 w 29"/>
                  <a:gd name="T15" fmla="*/ 148 h 139"/>
                  <a:gd name="T16" fmla="*/ 311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8" name="Freeform 267">
                <a:extLst>
                  <a:ext uri="{FF2B5EF4-FFF2-40B4-BE49-F238E27FC236}">
                    <a16:creationId xmlns:a16="http://schemas.microsoft.com/office/drawing/2014/main" id="{F5D964AB-526E-451E-BDAE-29B94CFDD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232"/>
                <a:ext cx="44" cy="303"/>
              </a:xfrm>
              <a:custGeom>
                <a:avLst/>
                <a:gdLst>
                  <a:gd name="T0" fmla="*/ 117 w 20"/>
                  <a:gd name="T1" fmla="*/ 1293 h 139"/>
                  <a:gd name="T2" fmla="*/ 117 w 20"/>
                  <a:gd name="T3" fmla="*/ 148 h 139"/>
                  <a:gd name="T4" fmla="*/ 213 w 20"/>
                  <a:gd name="T5" fmla="*/ 9 h 139"/>
                  <a:gd name="T6" fmla="*/ 161 w 20"/>
                  <a:gd name="T7" fmla="*/ 0 h 139"/>
                  <a:gd name="T8" fmla="*/ 0 w 20"/>
                  <a:gd name="T9" fmla="*/ 148 h 139"/>
                  <a:gd name="T10" fmla="*/ 0 w 20"/>
                  <a:gd name="T11" fmla="*/ 1293 h 139"/>
                  <a:gd name="T12" fmla="*/ 161 w 20"/>
                  <a:gd name="T13" fmla="*/ 1439 h 139"/>
                  <a:gd name="T14" fmla="*/ 213 w 20"/>
                  <a:gd name="T15" fmla="*/ 1430 h 139"/>
                  <a:gd name="T16" fmla="*/ 117 w 20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39"/>
                      <a:pt x="15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9" name="Freeform 268">
                <a:extLst>
                  <a:ext uri="{FF2B5EF4-FFF2-40B4-BE49-F238E27FC236}">
                    <a16:creationId xmlns:a16="http://schemas.microsoft.com/office/drawing/2014/main" id="{24525E26-B830-45FE-9878-E66A86F4C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232"/>
                <a:ext cx="64" cy="303"/>
              </a:xfrm>
              <a:custGeom>
                <a:avLst/>
                <a:gdLst>
                  <a:gd name="T0" fmla="*/ 311 w 29"/>
                  <a:gd name="T1" fmla="*/ 1293 h 139"/>
                  <a:gd name="T2" fmla="*/ 161 w 29"/>
                  <a:gd name="T3" fmla="*/ 1439 h 139"/>
                  <a:gd name="T4" fmla="*/ 161 w 29"/>
                  <a:gd name="T5" fmla="*/ 1439 h 139"/>
                  <a:gd name="T6" fmla="*/ 0 w 29"/>
                  <a:gd name="T7" fmla="*/ 1293 h 139"/>
                  <a:gd name="T8" fmla="*/ 0 w 29"/>
                  <a:gd name="T9" fmla="*/ 148 h 139"/>
                  <a:gd name="T10" fmla="*/ 161 w 29"/>
                  <a:gd name="T11" fmla="*/ 0 h 139"/>
                  <a:gd name="T12" fmla="*/ 161 w 29"/>
                  <a:gd name="T13" fmla="*/ 0 h 139"/>
                  <a:gd name="T14" fmla="*/ 311 w 29"/>
                  <a:gd name="T15" fmla="*/ 148 h 139"/>
                  <a:gd name="T16" fmla="*/ 311 w 2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0" name="Freeform 269">
                <a:extLst>
                  <a:ext uri="{FF2B5EF4-FFF2-40B4-BE49-F238E27FC236}">
                    <a16:creationId xmlns:a16="http://schemas.microsoft.com/office/drawing/2014/main" id="{A547F89B-80F5-4752-A43F-050E9E9EF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90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61 h 37"/>
                  <a:gd name="T8" fmla="*/ 185 w 35"/>
                  <a:gd name="T9" fmla="*/ 0 h 37"/>
                  <a:gd name="T10" fmla="*/ 358 w 35"/>
                  <a:gd name="T11" fmla="*/ 61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1" name="Freeform 270">
                <a:extLst>
                  <a:ext uri="{FF2B5EF4-FFF2-40B4-BE49-F238E27FC236}">
                    <a16:creationId xmlns:a16="http://schemas.microsoft.com/office/drawing/2014/main" id="{E61BF65E-C80D-459F-BB4D-BCE5F5F38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90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61 h 37"/>
                  <a:gd name="T4" fmla="*/ 229 w 22"/>
                  <a:gd name="T5" fmla="*/ 9 h 37"/>
                  <a:gd name="T6" fmla="*/ 185 w 22"/>
                  <a:gd name="T7" fmla="*/ 0 h 37"/>
                  <a:gd name="T8" fmla="*/ 0 w 22"/>
                  <a:gd name="T9" fmla="*/ 61 h 37"/>
                  <a:gd name="T10" fmla="*/ 0 w 22"/>
                  <a:gd name="T11" fmla="*/ 335 h 37"/>
                  <a:gd name="T12" fmla="*/ 185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5" y="1"/>
                      <a:pt x="22" y="1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2" name="Oval 271">
                <a:extLst>
                  <a:ext uri="{FF2B5EF4-FFF2-40B4-BE49-F238E27FC236}">
                    <a16:creationId xmlns:a16="http://schemas.microsoft.com/office/drawing/2014/main" id="{33E7E441-7934-46CF-9394-3D0F0E422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2190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83" name="Freeform 272">
                <a:extLst>
                  <a:ext uri="{FF2B5EF4-FFF2-40B4-BE49-F238E27FC236}">
                    <a16:creationId xmlns:a16="http://schemas.microsoft.com/office/drawing/2014/main" id="{240D8374-9DC5-4502-9A81-E9275E71B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90"/>
                <a:ext cx="44" cy="24"/>
              </a:xfrm>
              <a:custGeom>
                <a:avLst/>
                <a:gdLst>
                  <a:gd name="T0" fmla="*/ 64 w 20"/>
                  <a:gd name="T1" fmla="*/ 61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61 h 11"/>
                  <a:gd name="T8" fmla="*/ 178 w 20"/>
                  <a:gd name="T9" fmla="*/ 113 h 11"/>
                  <a:gd name="T10" fmla="*/ 213 w 20"/>
                  <a:gd name="T11" fmla="*/ 113 h 11"/>
                  <a:gd name="T12" fmla="*/ 64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6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4" name="Freeform 273">
                <a:extLst>
                  <a:ext uri="{FF2B5EF4-FFF2-40B4-BE49-F238E27FC236}">
                    <a16:creationId xmlns:a16="http://schemas.microsoft.com/office/drawing/2014/main" id="{FACC27D0-4BD8-4C5D-9FE2-91D6B1082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273"/>
                <a:ext cx="2" cy="243"/>
              </a:xfrm>
              <a:custGeom>
                <a:avLst/>
                <a:gdLst>
                  <a:gd name="T0" fmla="*/ 8 w 1"/>
                  <a:gd name="T1" fmla="*/ 1165 h 111"/>
                  <a:gd name="T2" fmla="*/ 0 w 1"/>
                  <a:gd name="T3" fmla="*/ 1165 h 111"/>
                  <a:gd name="T4" fmla="*/ 0 w 1"/>
                  <a:gd name="T5" fmla="*/ 1165 h 111"/>
                  <a:gd name="T6" fmla="*/ 0 w 1"/>
                  <a:gd name="T7" fmla="*/ 1165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9 h 111"/>
                  <a:gd name="T16" fmla="*/ 8 w 1"/>
                  <a:gd name="T17" fmla="*/ 1165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1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5" name="Oval 274">
                <a:extLst>
                  <a:ext uri="{FF2B5EF4-FFF2-40B4-BE49-F238E27FC236}">
                    <a16:creationId xmlns:a16="http://schemas.microsoft.com/office/drawing/2014/main" id="{3A416A87-3F80-4689-8BA8-E9C64135B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2190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86" name="Freeform 275">
                <a:extLst>
                  <a:ext uri="{FF2B5EF4-FFF2-40B4-BE49-F238E27FC236}">
                    <a16:creationId xmlns:a16="http://schemas.microsoft.com/office/drawing/2014/main" id="{268B45B8-2A56-48FE-92A5-1038D3DB4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90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85 w 35"/>
                  <a:gd name="T3" fmla="*/ 387 h 37"/>
                  <a:gd name="T4" fmla="*/ 0 w 35"/>
                  <a:gd name="T5" fmla="*/ 335 h 37"/>
                  <a:gd name="T6" fmla="*/ 0 w 35"/>
                  <a:gd name="T7" fmla="*/ 61 h 37"/>
                  <a:gd name="T8" fmla="*/ 185 w 35"/>
                  <a:gd name="T9" fmla="*/ 0 h 37"/>
                  <a:gd name="T10" fmla="*/ 358 w 35"/>
                  <a:gd name="T11" fmla="*/ 61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7" name="Freeform 276">
                <a:extLst>
                  <a:ext uri="{FF2B5EF4-FFF2-40B4-BE49-F238E27FC236}">
                    <a16:creationId xmlns:a16="http://schemas.microsoft.com/office/drawing/2014/main" id="{189666DC-8335-446F-A7CF-D737F5CF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101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8" name="Freeform 277">
                <a:extLst>
                  <a:ext uri="{FF2B5EF4-FFF2-40B4-BE49-F238E27FC236}">
                    <a16:creationId xmlns:a16="http://schemas.microsoft.com/office/drawing/2014/main" id="{D8440E11-80F5-4B06-8800-3BF3A7C4A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101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57 h 140"/>
                  <a:gd name="T4" fmla="*/ 198 w 20"/>
                  <a:gd name="T5" fmla="*/ 9 h 140"/>
                  <a:gd name="T6" fmla="*/ 140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40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4" y="4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6" y="140"/>
                      <a:pt x="14" y="140"/>
                    </a:cubicBezTo>
                    <a:cubicBezTo>
                      <a:pt x="16" y="140"/>
                      <a:pt x="18" y="140"/>
                      <a:pt x="20" y="139"/>
                    </a:cubicBezTo>
                    <a:cubicBezTo>
                      <a:pt x="14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9" name="Freeform 278">
                <a:extLst>
                  <a:ext uri="{FF2B5EF4-FFF2-40B4-BE49-F238E27FC236}">
                    <a16:creationId xmlns:a16="http://schemas.microsoft.com/office/drawing/2014/main" id="{68248AC9-7057-4631-8D02-4DF6B8F9A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101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0" name="Freeform 279">
                <a:extLst>
                  <a:ext uri="{FF2B5EF4-FFF2-40B4-BE49-F238E27FC236}">
                    <a16:creationId xmlns:a16="http://schemas.microsoft.com/office/drawing/2014/main" id="{C287A92B-6973-4281-9AC7-8AED7A4C0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061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1" name="Freeform 280">
                <a:extLst>
                  <a:ext uri="{FF2B5EF4-FFF2-40B4-BE49-F238E27FC236}">
                    <a16:creationId xmlns:a16="http://schemas.microsoft.com/office/drawing/2014/main" id="{680D2157-3950-43C9-864A-AEE6F43CB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061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2" name="Oval 281">
                <a:extLst>
                  <a:ext uri="{FF2B5EF4-FFF2-40B4-BE49-F238E27FC236}">
                    <a16:creationId xmlns:a16="http://schemas.microsoft.com/office/drawing/2014/main" id="{74247EFB-0B39-40BD-AB05-F978FC2B0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" y="2061"/>
                <a:ext cx="77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93" name="Freeform 282">
                <a:extLst>
                  <a:ext uri="{FF2B5EF4-FFF2-40B4-BE49-F238E27FC236}">
                    <a16:creationId xmlns:a16="http://schemas.microsoft.com/office/drawing/2014/main" id="{52F16B44-3B8D-4062-82AA-B246B313E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061"/>
                <a:ext cx="44" cy="24"/>
              </a:xfrm>
              <a:custGeom>
                <a:avLst/>
                <a:gdLst>
                  <a:gd name="T0" fmla="*/ 53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05 h 11"/>
                  <a:gd name="T12" fmla="*/ 53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5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1"/>
                      <a:pt x="17" y="11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4" name="Freeform 283">
                <a:extLst>
                  <a:ext uri="{FF2B5EF4-FFF2-40B4-BE49-F238E27FC236}">
                    <a16:creationId xmlns:a16="http://schemas.microsoft.com/office/drawing/2014/main" id="{EE531678-E1B4-4F8B-8853-9A8B02DF0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144"/>
                <a:ext cx="5" cy="243"/>
              </a:xfrm>
              <a:custGeom>
                <a:avLst/>
                <a:gdLst>
                  <a:gd name="T0" fmla="*/ 33 w 2"/>
                  <a:gd name="T1" fmla="*/ 1156 h 111"/>
                  <a:gd name="T2" fmla="*/ 20 w 2"/>
                  <a:gd name="T3" fmla="*/ 1165 h 111"/>
                  <a:gd name="T4" fmla="*/ 20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9 h 111"/>
                  <a:gd name="T16" fmla="*/ 33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5" name="Oval 284">
                <a:extLst>
                  <a:ext uri="{FF2B5EF4-FFF2-40B4-BE49-F238E27FC236}">
                    <a16:creationId xmlns:a16="http://schemas.microsoft.com/office/drawing/2014/main" id="{A70A1925-5F1D-4EE0-9F0A-2AE0DB070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" y="2061"/>
                <a:ext cx="77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96" name="Freeform 285">
                <a:extLst>
                  <a:ext uri="{FF2B5EF4-FFF2-40B4-BE49-F238E27FC236}">
                    <a16:creationId xmlns:a16="http://schemas.microsoft.com/office/drawing/2014/main" id="{EEED5F99-B897-4E77-BB27-63CDEF540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061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78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8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7" name="Freeform 286">
                <a:extLst>
                  <a:ext uri="{FF2B5EF4-FFF2-40B4-BE49-F238E27FC236}">
                    <a16:creationId xmlns:a16="http://schemas.microsoft.com/office/drawing/2014/main" id="{9270E512-42C6-40B3-9002-2D7FEA9E8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33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8" name="Freeform 287">
                <a:extLst>
                  <a:ext uri="{FF2B5EF4-FFF2-40B4-BE49-F238E27FC236}">
                    <a16:creationId xmlns:a16="http://schemas.microsoft.com/office/drawing/2014/main" id="{BE3306DD-7BE7-4EB0-AFE5-F78B00CA2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33"/>
                <a:ext cx="42" cy="304"/>
              </a:xfrm>
              <a:custGeom>
                <a:avLst/>
                <a:gdLst>
                  <a:gd name="T0" fmla="*/ 108 w 19"/>
                  <a:gd name="T1" fmla="*/ 1306 h 139"/>
                  <a:gd name="T2" fmla="*/ 108 w 19"/>
                  <a:gd name="T3" fmla="*/ 149 h 139"/>
                  <a:gd name="T4" fmla="*/ 206 w 19"/>
                  <a:gd name="T5" fmla="*/ 9 h 139"/>
                  <a:gd name="T6" fmla="*/ 153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53 w 19"/>
                  <a:gd name="T13" fmla="*/ 1454 h 139"/>
                  <a:gd name="T14" fmla="*/ 206 w 19"/>
                  <a:gd name="T15" fmla="*/ 1443 h 139"/>
                  <a:gd name="T16" fmla="*/ 108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9" name="Freeform 288">
                <a:extLst>
                  <a:ext uri="{FF2B5EF4-FFF2-40B4-BE49-F238E27FC236}">
                    <a16:creationId xmlns:a16="http://schemas.microsoft.com/office/drawing/2014/main" id="{FE19D321-A019-4595-8DF5-E2F85D463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33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0" name="Freeform 289">
                <a:extLst>
                  <a:ext uri="{FF2B5EF4-FFF2-40B4-BE49-F238E27FC236}">
                    <a16:creationId xmlns:a16="http://schemas.microsoft.com/office/drawing/2014/main" id="{AF845B35-332B-43F7-9D96-852655574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2092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1" name="Freeform 290">
                <a:extLst>
                  <a:ext uri="{FF2B5EF4-FFF2-40B4-BE49-F238E27FC236}">
                    <a16:creationId xmlns:a16="http://schemas.microsoft.com/office/drawing/2014/main" id="{230D5B29-0A4F-40EE-92E2-D1A7E3DEF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2092"/>
                <a:ext cx="46" cy="81"/>
              </a:xfrm>
              <a:custGeom>
                <a:avLst/>
                <a:gdLst>
                  <a:gd name="T0" fmla="*/ 96 w 21"/>
                  <a:gd name="T1" fmla="*/ 335 h 37"/>
                  <a:gd name="T2" fmla="*/ 96 w 21"/>
                  <a:gd name="T3" fmla="*/ 61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61 h 37"/>
                  <a:gd name="T10" fmla="*/ 0 w 21"/>
                  <a:gd name="T11" fmla="*/ 335 h 37"/>
                  <a:gd name="T12" fmla="*/ 177 w 21"/>
                  <a:gd name="T13" fmla="*/ 387 h 37"/>
                  <a:gd name="T14" fmla="*/ 221 w 21"/>
                  <a:gd name="T15" fmla="*/ 387 h 37"/>
                  <a:gd name="T16" fmla="*/ 96 w 21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7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2" name="Oval 291">
                <a:extLst>
                  <a:ext uri="{FF2B5EF4-FFF2-40B4-BE49-F238E27FC236}">
                    <a16:creationId xmlns:a16="http://schemas.microsoft.com/office/drawing/2014/main" id="{FF20D2EB-C31D-4AAD-92DC-E612DC592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2092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03" name="Freeform 292">
                <a:extLst>
                  <a:ext uri="{FF2B5EF4-FFF2-40B4-BE49-F238E27FC236}">
                    <a16:creationId xmlns:a16="http://schemas.microsoft.com/office/drawing/2014/main" id="{84E3EA9C-4D10-4C9B-A0AB-6CA93FAB7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2092"/>
                <a:ext cx="43" cy="24"/>
              </a:xfrm>
              <a:custGeom>
                <a:avLst/>
                <a:gdLst>
                  <a:gd name="T0" fmla="*/ 60 w 20"/>
                  <a:gd name="T1" fmla="*/ 61 h 11"/>
                  <a:gd name="T2" fmla="*/ 198 w 20"/>
                  <a:gd name="T3" fmla="*/ 0 h 11"/>
                  <a:gd name="T4" fmla="*/ 181 w 20"/>
                  <a:gd name="T5" fmla="*/ 0 h 11"/>
                  <a:gd name="T6" fmla="*/ 0 w 20"/>
                  <a:gd name="T7" fmla="*/ 61 h 11"/>
                  <a:gd name="T8" fmla="*/ 181 w 20"/>
                  <a:gd name="T9" fmla="*/ 113 h 11"/>
                  <a:gd name="T10" fmla="*/ 198 w 20"/>
                  <a:gd name="T11" fmla="*/ 113 h 11"/>
                  <a:gd name="T12" fmla="*/ 60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6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4" name="Freeform 293">
                <a:extLst>
                  <a:ext uri="{FF2B5EF4-FFF2-40B4-BE49-F238E27FC236}">
                    <a16:creationId xmlns:a16="http://schemas.microsoft.com/office/drawing/2014/main" id="{56781BC6-FCBC-42FD-9280-77D443A0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175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8 w 1"/>
                  <a:gd name="T3" fmla="*/ 1165 h 111"/>
                  <a:gd name="T4" fmla="*/ 8 w 1"/>
                  <a:gd name="T5" fmla="*/ 1165 h 111"/>
                  <a:gd name="T6" fmla="*/ 0 w 1"/>
                  <a:gd name="T7" fmla="*/ 1156 h 111"/>
                  <a:gd name="T8" fmla="*/ 0 w 1"/>
                  <a:gd name="T9" fmla="*/ 9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9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5" name="Oval 294">
                <a:extLst>
                  <a:ext uri="{FF2B5EF4-FFF2-40B4-BE49-F238E27FC236}">
                    <a16:creationId xmlns:a16="http://schemas.microsoft.com/office/drawing/2014/main" id="{1FA21C6F-D742-4080-B156-93C61543C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2092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06" name="Freeform 295">
                <a:extLst>
                  <a:ext uri="{FF2B5EF4-FFF2-40B4-BE49-F238E27FC236}">
                    <a16:creationId xmlns:a16="http://schemas.microsoft.com/office/drawing/2014/main" id="{44AC074B-040C-421A-9B01-3AEA6AA11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2092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76 w 34"/>
                  <a:gd name="T9" fmla="*/ 0 h 37"/>
                  <a:gd name="T10" fmla="*/ 350 w 34"/>
                  <a:gd name="T11" fmla="*/ 61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7" name="Freeform 296">
                <a:extLst>
                  <a:ext uri="{FF2B5EF4-FFF2-40B4-BE49-F238E27FC236}">
                    <a16:creationId xmlns:a16="http://schemas.microsoft.com/office/drawing/2014/main" id="{35DC2E7F-5B0F-4518-AFD6-4B0D8162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164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56 w 29"/>
                  <a:gd name="T3" fmla="*/ 1454 h 139"/>
                  <a:gd name="T4" fmla="*/ 156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8" name="Freeform 297">
                <a:extLst>
                  <a:ext uri="{FF2B5EF4-FFF2-40B4-BE49-F238E27FC236}">
                    <a16:creationId xmlns:a16="http://schemas.microsoft.com/office/drawing/2014/main" id="{A9DC3A36-650E-41CB-A086-B5D1F578C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164"/>
                <a:ext cx="43" cy="304"/>
              </a:xfrm>
              <a:custGeom>
                <a:avLst/>
                <a:gdLst>
                  <a:gd name="T0" fmla="*/ 112 w 20"/>
                  <a:gd name="T1" fmla="*/ 1306 h 139"/>
                  <a:gd name="T2" fmla="*/ 112 w 20"/>
                  <a:gd name="T3" fmla="*/ 149 h 139"/>
                  <a:gd name="T4" fmla="*/ 198 w 20"/>
                  <a:gd name="T5" fmla="*/ 9 h 139"/>
                  <a:gd name="T6" fmla="*/ 148 w 20"/>
                  <a:gd name="T7" fmla="*/ 0 h 139"/>
                  <a:gd name="T8" fmla="*/ 0 w 20"/>
                  <a:gd name="T9" fmla="*/ 149 h 139"/>
                  <a:gd name="T10" fmla="*/ 0 w 20"/>
                  <a:gd name="T11" fmla="*/ 1306 h 139"/>
                  <a:gd name="T12" fmla="*/ 148 w 20"/>
                  <a:gd name="T13" fmla="*/ 1454 h 139"/>
                  <a:gd name="T14" fmla="*/ 198 w 20"/>
                  <a:gd name="T15" fmla="*/ 1443 h 139"/>
                  <a:gd name="T16" fmla="*/ 112 w 20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39"/>
                      <a:pt x="15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9" name="Freeform 298">
                <a:extLst>
                  <a:ext uri="{FF2B5EF4-FFF2-40B4-BE49-F238E27FC236}">
                    <a16:creationId xmlns:a16="http://schemas.microsoft.com/office/drawing/2014/main" id="{BE6D1A33-CA07-4DF6-A593-E181A485D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164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56 w 29"/>
                  <a:gd name="T3" fmla="*/ 1454 h 139"/>
                  <a:gd name="T4" fmla="*/ 156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6 w 29"/>
                  <a:gd name="T11" fmla="*/ 0 h 139"/>
                  <a:gd name="T12" fmla="*/ 156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0" name="Freeform 299">
                <a:extLst>
                  <a:ext uri="{FF2B5EF4-FFF2-40B4-BE49-F238E27FC236}">
                    <a16:creationId xmlns:a16="http://schemas.microsoft.com/office/drawing/2014/main" id="{EE3D4957-2D63-4772-9090-3D0B0654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3"/>
                <a:ext cx="76" cy="80"/>
              </a:xfrm>
              <a:custGeom>
                <a:avLst/>
                <a:gdLst>
                  <a:gd name="T0" fmla="*/ 358 w 35"/>
                  <a:gd name="T1" fmla="*/ 322 h 37"/>
                  <a:gd name="T2" fmla="*/ 185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85 w 35"/>
                  <a:gd name="T9" fmla="*/ 0 h 37"/>
                  <a:gd name="T10" fmla="*/ 358 w 35"/>
                  <a:gd name="T11" fmla="*/ 61 h 37"/>
                  <a:gd name="T12" fmla="*/ 358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1" name="Freeform 300">
                <a:extLst>
                  <a:ext uri="{FF2B5EF4-FFF2-40B4-BE49-F238E27FC236}">
                    <a16:creationId xmlns:a16="http://schemas.microsoft.com/office/drawing/2014/main" id="{24ED4A08-565E-4850-9BE2-DA21EACFC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3"/>
                <a:ext cx="48" cy="80"/>
              </a:xfrm>
              <a:custGeom>
                <a:avLst/>
                <a:gdLst>
                  <a:gd name="T0" fmla="*/ 96 w 22"/>
                  <a:gd name="T1" fmla="*/ 322 h 37"/>
                  <a:gd name="T2" fmla="*/ 96 w 22"/>
                  <a:gd name="T3" fmla="*/ 61 h 37"/>
                  <a:gd name="T4" fmla="*/ 229 w 22"/>
                  <a:gd name="T5" fmla="*/ 9 h 37"/>
                  <a:gd name="T6" fmla="*/ 185 w 22"/>
                  <a:gd name="T7" fmla="*/ 0 h 37"/>
                  <a:gd name="T8" fmla="*/ 0 w 22"/>
                  <a:gd name="T9" fmla="*/ 61 h 37"/>
                  <a:gd name="T10" fmla="*/ 0 w 22"/>
                  <a:gd name="T11" fmla="*/ 322 h 37"/>
                  <a:gd name="T12" fmla="*/ 185 w 22"/>
                  <a:gd name="T13" fmla="*/ 374 h 37"/>
                  <a:gd name="T14" fmla="*/ 229 w 22"/>
                  <a:gd name="T15" fmla="*/ 374 h 37"/>
                  <a:gd name="T16" fmla="*/ 96 w 22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5" y="1"/>
                      <a:pt x="22" y="1"/>
                    </a:cubicBezTo>
                    <a:cubicBezTo>
                      <a:pt x="21" y="1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2" name="Oval 301">
                <a:extLst>
                  <a:ext uri="{FF2B5EF4-FFF2-40B4-BE49-F238E27FC236}">
                    <a16:creationId xmlns:a16="http://schemas.microsoft.com/office/drawing/2014/main" id="{DC16C5E7-CB42-41B7-9DA1-69B1A07EB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8" y="2123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13" name="Freeform 302">
                <a:extLst>
                  <a:ext uri="{FF2B5EF4-FFF2-40B4-BE49-F238E27FC236}">
                    <a16:creationId xmlns:a16="http://schemas.microsoft.com/office/drawing/2014/main" id="{B1AD3D20-912E-4C22-AC52-D03566CDF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3"/>
                <a:ext cx="44" cy="24"/>
              </a:xfrm>
              <a:custGeom>
                <a:avLst/>
                <a:gdLst>
                  <a:gd name="T0" fmla="*/ 64 w 20"/>
                  <a:gd name="T1" fmla="*/ 61 h 11"/>
                  <a:gd name="T2" fmla="*/ 213 w 20"/>
                  <a:gd name="T3" fmla="*/ 9 h 11"/>
                  <a:gd name="T4" fmla="*/ 178 w 20"/>
                  <a:gd name="T5" fmla="*/ 0 h 11"/>
                  <a:gd name="T6" fmla="*/ 0 w 20"/>
                  <a:gd name="T7" fmla="*/ 61 h 11"/>
                  <a:gd name="T8" fmla="*/ 178 w 20"/>
                  <a:gd name="T9" fmla="*/ 113 h 11"/>
                  <a:gd name="T10" fmla="*/ 213 w 20"/>
                  <a:gd name="T11" fmla="*/ 113 h 11"/>
                  <a:gd name="T12" fmla="*/ 64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6"/>
                    </a:moveTo>
                    <a:cubicBezTo>
                      <a:pt x="6" y="3"/>
                      <a:pt x="12" y="1"/>
                      <a:pt x="20" y="1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9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4" name="Freeform 303">
                <a:extLst>
                  <a:ext uri="{FF2B5EF4-FFF2-40B4-BE49-F238E27FC236}">
                    <a16:creationId xmlns:a16="http://schemas.microsoft.com/office/drawing/2014/main" id="{0388E82A-85DB-4E30-9477-C943C0A30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206"/>
                <a:ext cx="2" cy="242"/>
              </a:xfrm>
              <a:custGeom>
                <a:avLst/>
                <a:gdLst>
                  <a:gd name="T0" fmla="*/ 8 w 1"/>
                  <a:gd name="T1" fmla="*/ 1151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51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9 h 111"/>
                  <a:gd name="T16" fmla="*/ 8 w 1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1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5" name="Oval 304">
                <a:extLst>
                  <a:ext uri="{FF2B5EF4-FFF2-40B4-BE49-F238E27FC236}">
                    <a16:creationId xmlns:a16="http://schemas.microsoft.com/office/drawing/2014/main" id="{3C828D8D-6ED8-4B34-9565-82C4AA1AD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8" y="2123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16" name="Freeform 305">
                <a:extLst>
                  <a:ext uri="{FF2B5EF4-FFF2-40B4-BE49-F238E27FC236}">
                    <a16:creationId xmlns:a16="http://schemas.microsoft.com/office/drawing/2014/main" id="{7034C312-277A-4EF5-95C2-2D63B61BC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3"/>
                <a:ext cx="76" cy="80"/>
              </a:xfrm>
              <a:custGeom>
                <a:avLst/>
                <a:gdLst>
                  <a:gd name="T0" fmla="*/ 358 w 35"/>
                  <a:gd name="T1" fmla="*/ 322 h 37"/>
                  <a:gd name="T2" fmla="*/ 185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85 w 35"/>
                  <a:gd name="T9" fmla="*/ 0 h 37"/>
                  <a:gd name="T10" fmla="*/ 358 w 35"/>
                  <a:gd name="T11" fmla="*/ 61 h 37"/>
                  <a:gd name="T12" fmla="*/ 358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8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7" name="Freeform 306">
                <a:extLst>
                  <a:ext uri="{FF2B5EF4-FFF2-40B4-BE49-F238E27FC236}">
                    <a16:creationId xmlns:a16="http://schemas.microsoft.com/office/drawing/2014/main" id="{ED7BA530-28BB-4A1B-BBE7-AAD67793C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195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8" name="Freeform 307">
                <a:extLst>
                  <a:ext uri="{FF2B5EF4-FFF2-40B4-BE49-F238E27FC236}">
                    <a16:creationId xmlns:a16="http://schemas.microsoft.com/office/drawing/2014/main" id="{90723ECD-68A2-4981-B3D2-31999A769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195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50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50 w 20"/>
                  <a:gd name="T13" fmla="*/ 1462 h 140"/>
                  <a:gd name="T14" fmla="*/ 213 w 20"/>
                  <a:gd name="T15" fmla="*/ 1443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20" y="138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9" name="Freeform 308">
                <a:extLst>
                  <a:ext uri="{FF2B5EF4-FFF2-40B4-BE49-F238E27FC236}">
                    <a16:creationId xmlns:a16="http://schemas.microsoft.com/office/drawing/2014/main" id="{6A26AD0C-3C29-4B01-A80E-9FE8B8343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195"/>
                <a:ext cx="63" cy="306"/>
              </a:xfrm>
              <a:custGeom>
                <a:avLst/>
                <a:gdLst>
                  <a:gd name="T0" fmla="*/ 298 w 29"/>
                  <a:gd name="T1" fmla="*/ 1305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0" name="Freeform 309">
                <a:extLst>
                  <a:ext uri="{FF2B5EF4-FFF2-40B4-BE49-F238E27FC236}">
                    <a16:creationId xmlns:a16="http://schemas.microsoft.com/office/drawing/2014/main" id="{0521ED12-E7A1-4029-94E0-0128F945D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155"/>
                <a:ext cx="77" cy="79"/>
              </a:xfrm>
              <a:custGeom>
                <a:avLst/>
                <a:gdLst>
                  <a:gd name="T0" fmla="*/ 372 w 35"/>
                  <a:gd name="T1" fmla="*/ 327 h 36"/>
                  <a:gd name="T2" fmla="*/ 178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78 w 35"/>
                  <a:gd name="T9" fmla="*/ 0 h 36"/>
                  <a:gd name="T10" fmla="*/ 372 w 35"/>
                  <a:gd name="T11" fmla="*/ 53 h 36"/>
                  <a:gd name="T12" fmla="*/ 372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1" name="Freeform 310">
                <a:extLst>
                  <a:ext uri="{FF2B5EF4-FFF2-40B4-BE49-F238E27FC236}">
                    <a16:creationId xmlns:a16="http://schemas.microsoft.com/office/drawing/2014/main" id="{0F3EBC70-E5AF-4B2F-9240-76F554B0C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155"/>
                <a:ext cx="49" cy="79"/>
              </a:xfrm>
              <a:custGeom>
                <a:avLst/>
                <a:gdLst>
                  <a:gd name="T0" fmla="*/ 100 w 22"/>
                  <a:gd name="T1" fmla="*/ 327 h 36"/>
                  <a:gd name="T2" fmla="*/ 100 w 22"/>
                  <a:gd name="T3" fmla="*/ 53 h 36"/>
                  <a:gd name="T4" fmla="*/ 243 w 22"/>
                  <a:gd name="T5" fmla="*/ 0 h 36"/>
                  <a:gd name="T6" fmla="*/ 189 w 22"/>
                  <a:gd name="T7" fmla="*/ 0 h 36"/>
                  <a:gd name="T8" fmla="*/ 0 w 22"/>
                  <a:gd name="T9" fmla="*/ 53 h 36"/>
                  <a:gd name="T10" fmla="*/ 0 w 22"/>
                  <a:gd name="T11" fmla="*/ 327 h 36"/>
                  <a:gd name="T12" fmla="*/ 189 w 22"/>
                  <a:gd name="T13" fmla="*/ 380 h 36"/>
                  <a:gd name="T14" fmla="*/ 243 w 22"/>
                  <a:gd name="T15" fmla="*/ 380 h 36"/>
                  <a:gd name="T16" fmla="*/ 100 w 22"/>
                  <a:gd name="T17" fmla="*/ 32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4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7" y="36"/>
                    </a:cubicBezTo>
                    <a:cubicBezTo>
                      <a:pt x="19" y="36"/>
                      <a:pt x="20" y="36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2" name="Oval 311">
                <a:extLst>
                  <a:ext uri="{FF2B5EF4-FFF2-40B4-BE49-F238E27FC236}">
                    <a16:creationId xmlns:a16="http://schemas.microsoft.com/office/drawing/2014/main" id="{706C898E-4FD3-46B0-AA44-ADD917882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2155"/>
                <a:ext cx="77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23" name="Freeform 312">
                <a:extLst>
                  <a:ext uri="{FF2B5EF4-FFF2-40B4-BE49-F238E27FC236}">
                    <a16:creationId xmlns:a16="http://schemas.microsoft.com/office/drawing/2014/main" id="{9B4FCD39-71FA-4878-BAD8-64A216D8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155"/>
                <a:ext cx="44" cy="22"/>
              </a:xfrm>
              <a:custGeom>
                <a:avLst/>
                <a:gdLst>
                  <a:gd name="T0" fmla="*/ 53 w 20"/>
                  <a:gd name="T1" fmla="*/ 53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53 h 10"/>
                  <a:gd name="T8" fmla="*/ 178 w 20"/>
                  <a:gd name="T9" fmla="*/ 106 h 10"/>
                  <a:gd name="T10" fmla="*/ 213 w 20"/>
                  <a:gd name="T11" fmla="*/ 106 h 10"/>
                  <a:gd name="T12" fmla="*/ 53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5" y="5"/>
                    </a:moveTo>
                    <a:cubicBezTo>
                      <a:pt x="5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5" y="7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4" name="Freeform 313">
                <a:extLst>
                  <a:ext uri="{FF2B5EF4-FFF2-40B4-BE49-F238E27FC236}">
                    <a16:creationId xmlns:a16="http://schemas.microsoft.com/office/drawing/2014/main" id="{66F0DFB7-DBA4-4131-B432-592784404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238"/>
                <a:ext cx="5" cy="243"/>
              </a:xfrm>
              <a:custGeom>
                <a:avLst/>
                <a:gdLst>
                  <a:gd name="T0" fmla="*/ 33 w 2"/>
                  <a:gd name="T1" fmla="*/ 1156 h 111"/>
                  <a:gd name="T2" fmla="*/ 20 w 2"/>
                  <a:gd name="T3" fmla="*/ 1165 h 111"/>
                  <a:gd name="T4" fmla="*/ 20 w 2"/>
                  <a:gd name="T5" fmla="*/ 1165 h 111"/>
                  <a:gd name="T6" fmla="*/ 0 w 2"/>
                  <a:gd name="T7" fmla="*/ 1156 h 111"/>
                  <a:gd name="T8" fmla="*/ 0 w 2"/>
                  <a:gd name="T9" fmla="*/ 0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0 h 111"/>
                  <a:gd name="T16" fmla="*/ 33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0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5" name="Oval 314">
                <a:extLst>
                  <a:ext uri="{FF2B5EF4-FFF2-40B4-BE49-F238E27FC236}">
                    <a16:creationId xmlns:a16="http://schemas.microsoft.com/office/drawing/2014/main" id="{245251A2-B9F3-41EC-BB21-6D21FF689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2155"/>
                <a:ext cx="77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26" name="Freeform 315">
                <a:extLst>
                  <a:ext uri="{FF2B5EF4-FFF2-40B4-BE49-F238E27FC236}">
                    <a16:creationId xmlns:a16="http://schemas.microsoft.com/office/drawing/2014/main" id="{AAA63645-F6D6-4E64-8E86-1D838DE4F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155"/>
                <a:ext cx="77" cy="79"/>
              </a:xfrm>
              <a:custGeom>
                <a:avLst/>
                <a:gdLst>
                  <a:gd name="T0" fmla="*/ 372 w 35"/>
                  <a:gd name="T1" fmla="*/ 327 h 36"/>
                  <a:gd name="T2" fmla="*/ 178 w 35"/>
                  <a:gd name="T3" fmla="*/ 380 h 36"/>
                  <a:gd name="T4" fmla="*/ 0 w 35"/>
                  <a:gd name="T5" fmla="*/ 327 h 36"/>
                  <a:gd name="T6" fmla="*/ 0 w 35"/>
                  <a:gd name="T7" fmla="*/ 53 h 36"/>
                  <a:gd name="T8" fmla="*/ 178 w 35"/>
                  <a:gd name="T9" fmla="*/ 0 h 36"/>
                  <a:gd name="T10" fmla="*/ 372 w 35"/>
                  <a:gd name="T11" fmla="*/ 53 h 36"/>
                  <a:gd name="T12" fmla="*/ 372 w 35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7" name="Freeform 316">
                <a:extLst>
                  <a:ext uri="{FF2B5EF4-FFF2-40B4-BE49-F238E27FC236}">
                    <a16:creationId xmlns:a16="http://schemas.microsoft.com/office/drawing/2014/main" id="{D6FEE39C-91F4-444C-89B3-C6BF1D9A4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225"/>
                <a:ext cx="62" cy="306"/>
              </a:xfrm>
              <a:custGeom>
                <a:avLst/>
                <a:gdLst>
                  <a:gd name="T0" fmla="*/ 303 w 28"/>
                  <a:gd name="T1" fmla="*/ 1305 h 140"/>
                  <a:gd name="T2" fmla="*/ 153 w 28"/>
                  <a:gd name="T3" fmla="*/ 1462 h 140"/>
                  <a:gd name="T4" fmla="*/ 153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53 w 28"/>
                  <a:gd name="T11" fmla="*/ 0 h 140"/>
                  <a:gd name="T12" fmla="*/ 153 w 28"/>
                  <a:gd name="T13" fmla="*/ 0 h 140"/>
                  <a:gd name="T14" fmla="*/ 303 w 28"/>
                  <a:gd name="T15" fmla="*/ 149 h 140"/>
                  <a:gd name="T16" fmla="*/ 303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8" name="Freeform 317">
                <a:extLst>
                  <a:ext uri="{FF2B5EF4-FFF2-40B4-BE49-F238E27FC236}">
                    <a16:creationId xmlns:a16="http://schemas.microsoft.com/office/drawing/2014/main" id="{38D3C8BA-7B88-4A43-882F-6B210C8FC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225"/>
                <a:ext cx="42" cy="306"/>
              </a:xfrm>
              <a:custGeom>
                <a:avLst/>
                <a:gdLst>
                  <a:gd name="T0" fmla="*/ 108 w 19"/>
                  <a:gd name="T1" fmla="*/ 1305 h 140"/>
                  <a:gd name="T2" fmla="*/ 108 w 19"/>
                  <a:gd name="T3" fmla="*/ 149 h 140"/>
                  <a:gd name="T4" fmla="*/ 206 w 19"/>
                  <a:gd name="T5" fmla="*/ 9 h 140"/>
                  <a:gd name="T6" fmla="*/ 153 w 19"/>
                  <a:gd name="T7" fmla="*/ 0 h 140"/>
                  <a:gd name="T8" fmla="*/ 0 w 19"/>
                  <a:gd name="T9" fmla="*/ 149 h 140"/>
                  <a:gd name="T10" fmla="*/ 0 w 19"/>
                  <a:gd name="T11" fmla="*/ 1305 h 140"/>
                  <a:gd name="T12" fmla="*/ 153 w 19"/>
                  <a:gd name="T13" fmla="*/ 1462 h 140"/>
                  <a:gd name="T14" fmla="*/ 206 w 19"/>
                  <a:gd name="T15" fmla="*/ 1451 h 140"/>
                  <a:gd name="T16" fmla="*/ 108 w 1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19" y="139"/>
                    </a:cubicBezTo>
                    <a:cubicBezTo>
                      <a:pt x="14" y="137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9" name="Freeform 318">
                <a:extLst>
                  <a:ext uri="{FF2B5EF4-FFF2-40B4-BE49-F238E27FC236}">
                    <a16:creationId xmlns:a16="http://schemas.microsoft.com/office/drawing/2014/main" id="{0F046301-8F32-424D-BD23-1030C7B84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225"/>
                <a:ext cx="62" cy="306"/>
              </a:xfrm>
              <a:custGeom>
                <a:avLst/>
                <a:gdLst>
                  <a:gd name="T0" fmla="*/ 303 w 28"/>
                  <a:gd name="T1" fmla="*/ 1305 h 140"/>
                  <a:gd name="T2" fmla="*/ 153 w 28"/>
                  <a:gd name="T3" fmla="*/ 1462 h 140"/>
                  <a:gd name="T4" fmla="*/ 153 w 28"/>
                  <a:gd name="T5" fmla="*/ 1462 h 140"/>
                  <a:gd name="T6" fmla="*/ 0 w 28"/>
                  <a:gd name="T7" fmla="*/ 1305 h 140"/>
                  <a:gd name="T8" fmla="*/ 0 w 28"/>
                  <a:gd name="T9" fmla="*/ 149 h 140"/>
                  <a:gd name="T10" fmla="*/ 153 w 28"/>
                  <a:gd name="T11" fmla="*/ 0 h 140"/>
                  <a:gd name="T12" fmla="*/ 153 w 28"/>
                  <a:gd name="T13" fmla="*/ 0 h 140"/>
                  <a:gd name="T14" fmla="*/ 303 w 28"/>
                  <a:gd name="T15" fmla="*/ 149 h 140"/>
                  <a:gd name="T16" fmla="*/ 303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5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0" name="Freeform 319">
                <a:extLst>
                  <a:ext uri="{FF2B5EF4-FFF2-40B4-BE49-F238E27FC236}">
                    <a16:creationId xmlns:a16="http://schemas.microsoft.com/office/drawing/2014/main" id="{FB695928-03C7-4BE8-806D-79A7F80F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186"/>
                <a:ext cx="74" cy="81"/>
              </a:xfrm>
              <a:custGeom>
                <a:avLst/>
                <a:gdLst>
                  <a:gd name="T0" fmla="*/ 350 w 34"/>
                  <a:gd name="T1" fmla="*/ 326 h 37"/>
                  <a:gd name="T2" fmla="*/ 176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1" name="Freeform 320">
                <a:extLst>
                  <a:ext uri="{FF2B5EF4-FFF2-40B4-BE49-F238E27FC236}">
                    <a16:creationId xmlns:a16="http://schemas.microsoft.com/office/drawing/2014/main" id="{3BF3AE4A-FEC4-4B79-90EC-E2F36CF60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186"/>
                <a:ext cx="46" cy="81"/>
              </a:xfrm>
              <a:custGeom>
                <a:avLst/>
                <a:gdLst>
                  <a:gd name="T0" fmla="*/ 96 w 21"/>
                  <a:gd name="T1" fmla="*/ 326 h 37"/>
                  <a:gd name="T2" fmla="*/ 96 w 21"/>
                  <a:gd name="T3" fmla="*/ 53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53 h 37"/>
                  <a:gd name="T10" fmla="*/ 0 w 21"/>
                  <a:gd name="T11" fmla="*/ 326 h 37"/>
                  <a:gd name="T12" fmla="*/ 177 w 21"/>
                  <a:gd name="T13" fmla="*/ 387 h 37"/>
                  <a:gd name="T14" fmla="*/ 221 w 21"/>
                  <a:gd name="T15" fmla="*/ 379 h 37"/>
                  <a:gd name="T16" fmla="*/ 96 w 21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7" y="37"/>
                      <a:pt x="17" y="37"/>
                    </a:cubicBezTo>
                    <a:cubicBezTo>
                      <a:pt x="19" y="37"/>
                      <a:pt x="20" y="37"/>
                      <a:pt x="21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2" name="Oval 321">
                <a:extLst>
                  <a:ext uri="{FF2B5EF4-FFF2-40B4-BE49-F238E27FC236}">
                    <a16:creationId xmlns:a16="http://schemas.microsoft.com/office/drawing/2014/main" id="{23E949C2-A1F5-4CB1-89D4-9F929F3B2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186"/>
                <a:ext cx="74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33" name="Freeform 322">
                <a:extLst>
                  <a:ext uri="{FF2B5EF4-FFF2-40B4-BE49-F238E27FC236}">
                    <a16:creationId xmlns:a16="http://schemas.microsoft.com/office/drawing/2014/main" id="{DD397A6B-902D-42F0-9CEE-D18717977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186"/>
                <a:ext cx="46" cy="22"/>
              </a:xfrm>
              <a:custGeom>
                <a:avLst/>
                <a:gdLst>
                  <a:gd name="T0" fmla="*/ 61 w 21"/>
                  <a:gd name="T1" fmla="*/ 53 h 10"/>
                  <a:gd name="T2" fmla="*/ 221 w 21"/>
                  <a:gd name="T3" fmla="*/ 0 h 10"/>
                  <a:gd name="T4" fmla="*/ 186 w 21"/>
                  <a:gd name="T5" fmla="*/ 0 h 10"/>
                  <a:gd name="T6" fmla="*/ 0 w 21"/>
                  <a:gd name="T7" fmla="*/ 53 h 10"/>
                  <a:gd name="T8" fmla="*/ 186 w 21"/>
                  <a:gd name="T9" fmla="*/ 106 h 10"/>
                  <a:gd name="T10" fmla="*/ 221 w 21"/>
                  <a:gd name="T11" fmla="*/ 106 h 10"/>
                  <a:gd name="T12" fmla="*/ 61 w 21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6" y="5"/>
                    </a:moveTo>
                    <a:cubicBezTo>
                      <a:pt x="6" y="2"/>
                      <a:pt x="1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20" y="10"/>
                      <a:pt x="21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4" name="Freeform 323">
                <a:extLst>
                  <a:ext uri="{FF2B5EF4-FFF2-40B4-BE49-F238E27FC236}">
                    <a16:creationId xmlns:a16="http://schemas.microsoft.com/office/drawing/2014/main" id="{52BC993D-60F3-43E6-9395-B65ECA85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69"/>
                <a:ext cx="4" cy="242"/>
              </a:xfrm>
              <a:custGeom>
                <a:avLst/>
                <a:gdLst>
                  <a:gd name="T0" fmla="*/ 16 w 2"/>
                  <a:gd name="T1" fmla="*/ 1140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40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5" name="Oval 324">
                <a:extLst>
                  <a:ext uri="{FF2B5EF4-FFF2-40B4-BE49-F238E27FC236}">
                    <a16:creationId xmlns:a16="http://schemas.microsoft.com/office/drawing/2014/main" id="{BA270716-B94B-4CA8-9F08-2A6B9AF81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" y="2186"/>
                <a:ext cx="74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36" name="Freeform 325">
                <a:extLst>
                  <a:ext uri="{FF2B5EF4-FFF2-40B4-BE49-F238E27FC236}">
                    <a16:creationId xmlns:a16="http://schemas.microsoft.com/office/drawing/2014/main" id="{CE0DBAD2-B448-4AB8-9EDF-BD8DAB704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186"/>
                <a:ext cx="74" cy="81"/>
              </a:xfrm>
              <a:custGeom>
                <a:avLst/>
                <a:gdLst>
                  <a:gd name="T0" fmla="*/ 350 w 34"/>
                  <a:gd name="T1" fmla="*/ 326 h 37"/>
                  <a:gd name="T2" fmla="*/ 176 w 34"/>
                  <a:gd name="T3" fmla="*/ 387 h 37"/>
                  <a:gd name="T4" fmla="*/ 0 w 34"/>
                  <a:gd name="T5" fmla="*/ 326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1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7" name="Freeform 326">
                <a:extLst>
                  <a:ext uri="{FF2B5EF4-FFF2-40B4-BE49-F238E27FC236}">
                    <a16:creationId xmlns:a16="http://schemas.microsoft.com/office/drawing/2014/main" id="{E3E87FF3-84ED-40AF-921F-BFFBD7DB0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256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8" name="Freeform 327">
                <a:extLst>
                  <a:ext uri="{FF2B5EF4-FFF2-40B4-BE49-F238E27FC236}">
                    <a16:creationId xmlns:a16="http://schemas.microsoft.com/office/drawing/2014/main" id="{B79F8F01-C09C-4BDE-9B01-13E49125E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256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57 h 140"/>
                  <a:gd name="T4" fmla="*/ 198 w 20"/>
                  <a:gd name="T5" fmla="*/ 9 h 140"/>
                  <a:gd name="T6" fmla="*/ 148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48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5" y="3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7" y="140"/>
                      <a:pt x="18" y="139"/>
                      <a:pt x="20" y="139"/>
                    </a:cubicBezTo>
                    <a:cubicBezTo>
                      <a:pt x="15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9" name="Freeform 328">
                <a:extLst>
                  <a:ext uri="{FF2B5EF4-FFF2-40B4-BE49-F238E27FC236}">
                    <a16:creationId xmlns:a16="http://schemas.microsoft.com/office/drawing/2014/main" id="{803D74EA-2E2E-4502-82B0-5F7D82EB3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256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0" name="Freeform 329">
                <a:extLst>
                  <a:ext uri="{FF2B5EF4-FFF2-40B4-BE49-F238E27FC236}">
                    <a16:creationId xmlns:a16="http://schemas.microsoft.com/office/drawing/2014/main" id="{C822CA04-A00F-4F8F-947F-4BF6A6608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17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94 w 35"/>
                  <a:gd name="T3" fmla="*/ 374 h 37"/>
                  <a:gd name="T4" fmla="*/ 0 w 35"/>
                  <a:gd name="T5" fmla="*/ 322 h 37"/>
                  <a:gd name="T6" fmla="*/ 0 w 35"/>
                  <a:gd name="T7" fmla="*/ 52 h 37"/>
                  <a:gd name="T8" fmla="*/ 194 w 35"/>
                  <a:gd name="T9" fmla="*/ 0 h 37"/>
                  <a:gd name="T10" fmla="*/ 372 w 35"/>
                  <a:gd name="T11" fmla="*/ 52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1" name="Freeform 330">
                <a:extLst>
                  <a:ext uri="{FF2B5EF4-FFF2-40B4-BE49-F238E27FC236}">
                    <a16:creationId xmlns:a16="http://schemas.microsoft.com/office/drawing/2014/main" id="{B5B3324A-B7F4-4FAC-AE68-7E2E6FA24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17"/>
                <a:ext cx="48" cy="80"/>
              </a:xfrm>
              <a:custGeom>
                <a:avLst/>
                <a:gdLst>
                  <a:gd name="T0" fmla="*/ 96 w 22"/>
                  <a:gd name="T1" fmla="*/ 322 h 37"/>
                  <a:gd name="T2" fmla="*/ 96 w 22"/>
                  <a:gd name="T3" fmla="*/ 52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2 h 37"/>
                  <a:gd name="T10" fmla="*/ 0 w 22"/>
                  <a:gd name="T11" fmla="*/ 322 h 37"/>
                  <a:gd name="T12" fmla="*/ 185 w 22"/>
                  <a:gd name="T13" fmla="*/ 374 h 37"/>
                  <a:gd name="T14" fmla="*/ 229 w 22"/>
                  <a:gd name="T15" fmla="*/ 374 h 37"/>
                  <a:gd name="T16" fmla="*/ 96 w 22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2" name="Oval 331">
                <a:extLst>
                  <a:ext uri="{FF2B5EF4-FFF2-40B4-BE49-F238E27FC236}">
                    <a16:creationId xmlns:a16="http://schemas.microsoft.com/office/drawing/2014/main" id="{5C981186-A3EA-4A1F-B943-0C7A54F0D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217"/>
                <a:ext cx="77" cy="21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43" name="Freeform 332">
                <a:extLst>
                  <a:ext uri="{FF2B5EF4-FFF2-40B4-BE49-F238E27FC236}">
                    <a16:creationId xmlns:a16="http://schemas.microsoft.com/office/drawing/2014/main" id="{027F19C0-C2F0-425E-9641-DCF4E515B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17"/>
                <a:ext cx="44" cy="21"/>
              </a:xfrm>
              <a:custGeom>
                <a:avLst/>
                <a:gdLst>
                  <a:gd name="T0" fmla="*/ 64 w 20"/>
                  <a:gd name="T1" fmla="*/ 48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48 h 10"/>
                  <a:gd name="T8" fmla="*/ 178 w 20"/>
                  <a:gd name="T9" fmla="*/ 92 h 10"/>
                  <a:gd name="T10" fmla="*/ 213 w 20"/>
                  <a:gd name="T11" fmla="*/ 92 h 10"/>
                  <a:gd name="T12" fmla="*/ 64 w 20"/>
                  <a:gd name="T13" fmla="*/ 4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4" name="Freeform 333">
                <a:extLst>
                  <a:ext uri="{FF2B5EF4-FFF2-40B4-BE49-F238E27FC236}">
                    <a16:creationId xmlns:a16="http://schemas.microsoft.com/office/drawing/2014/main" id="{7973374E-3C81-4F75-AD7C-3AFC3312D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300"/>
                <a:ext cx="3" cy="242"/>
              </a:xfrm>
              <a:custGeom>
                <a:avLst/>
                <a:gdLst>
                  <a:gd name="T0" fmla="*/ 27 w 1"/>
                  <a:gd name="T1" fmla="*/ 1140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27 w 1"/>
                  <a:gd name="T15" fmla="*/ 9 h 111"/>
                  <a:gd name="T16" fmla="*/ 27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5" name="Oval 334">
                <a:extLst>
                  <a:ext uri="{FF2B5EF4-FFF2-40B4-BE49-F238E27FC236}">
                    <a16:creationId xmlns:a16="http://schemas.microsoft.com/office/drawing/2014/main" id="{5F0C237B-A6E7-4988-B8DC-57CB4338A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217"/>
                <a:ext cx="77" cy="21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46" name="Freeform 335">
                <a:extLst>
                  <a:ext uri="{FF2B5EF4-FFF2-40B4-BE49-F238E27FC236}">
                    <a16:creationId xmlns:a16="http://schemas.microsoft.com/office/drawing/2014/main" id="{BF8CA65F-795A-4CAD-A369-CE274592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17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94 w 35"/>
                  <a:gd name="T3" fmla="*/ 374 h 37"/>
                  <a:gd name="T4" fmla="*/ 0 w 35"/>
                  <a:gd name="T5" fmla="*/ 322 h 37"/>
                  <a:gd name="T6" fmla="*/ 0 w 35"/>
                  <a:gd name="T7" fmla="*/ 52 h 37"/>
                  <a:gd name="T8" fmla="*/ 194 w 35"/>
                  <a:gd name="T9" fmla="*/ 0 h 37"/>
                  <a:gd name="T10" fmla="*/ 372 w 35"/>
                  <a:gd name="T11" fmla="*/ 52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7" name="Freeform 336">
                <a:extLst>
                  <a:ext uri="{FF2B5EF4-FFF2-40B4-BE49-F238E27FC236}">
                    <a16:creationId xmlns:a16="http://schemas.microsoft.com/office/drawing/2014/main" id="{719A34C7-D3C8-48A9-9743-2F773D1E7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127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50 w 29"/>
                  <a:gd name="T3" fmla="*/ 1462 h 140"/>
                  <a:gd name="T4" fmla="*/ 150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0 w 29"/>
                  <a:gd name="T11" fmla="*/ 0 h 140"/>
                  <a:gd name="T12" fmla="*/ 150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8" name="Freeform 337">
                <a:extLst>
                  <a:ext uri="{FF2B5EF4-FFF2-40B4-BE49-F238E27FC236}">
                    <a16:creationId xmlns:a16="http://schemas.microsoft.com/office/drawing/2014/main" id="{E295DCF5-488E-4E85-B4D4-638FF59ED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127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50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50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9" name="Freeform 338">
                <a:extLst>
                  <a:ext uri="{FF2B5EF4-FFF2-40B4-BE49-F238E27FC236}">
                    <a16:creationId xmlns:a16="http://schemas.microsoft.com/office/drawing/2014/main" id="{CBCAD060-2143-4658-9CF3-545C1D66C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127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50 w 29"/>
                  <a:gd name="T3" fmla="*/ 1462 h 140"/>
                  <a:gd name="T4" fmla="*/ 150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50 w 29"/>
                  <a:gd name="T11" fmla="*/ 0 h 140"/>
                  <a:gd name="T12" fmla="*/ 150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0" name="Freeform 339">
                <a:extLst>
                  <a:ext uri="{FF2B5EF4-FFF2-40B4-BE49-F238E27FC236}">
                    <a16:creationId xmlns:a16="http://schemas.microsoft.com/office/drawing/2014/main" id="{74DC07E5-F41E-4A2B-8A69-E87A9AD29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088"/>
                <a:ext cx="76" cy="80"/>
              </a:xfrm>
              <a:custGeom>
                <a:avLst/>
                <a:gdLst>
                  <a:gd name="T0" fmla="*/ 358 w 35"/>
                  <a:gd name="T1" fmla="*/ 314 h 37"/>
                  <a:gd name="T2" fmla="*/ 174 w 35"/>
                  <a:gd name="T3" fmla="*/ 374 h 37"/>
                  <a:gd name="T4" fmla="*/ 0 w 35"/>
                  <a:gd name="T5" fmla="*/ 314 h 37"/>
                  <a:gd name="T6" fmla="*/ 0 w 35"/>
                  <a:gd name="T7" fmla="*/ 52 h 37"/>
                  <a:gd name="T8" fmla="*/ 174 w 35"/>
                  <a:gd name="T9" fmla="*/ 0 h 37"/>
                  <a:gd name="T10" fmla="*/ 358 w 35"/>
                  <a:gd name="T11" fmla="*/ 52 h 37"/>
                  <a:gd name="T12" fmla="*/ 358 w 35"/>
                  <a:gd name="T13" fmla="*/ 31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1" name="Freeform 340">
                <a:extLst>
                  <a:ext uri="{FF2B5EF4-FFF2-40B4-BE49-F238E27FC236}">
                    <a16:creationId xmlns:a16="http://schemas.microsoft.com/office/drawing/2014/main" id="{A4571B12-D0FB-4B81-876E-34AD5133E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088"/>
                <a:ext cx="48" cy="80"/>
              </a:xfrm>
              <a:custGeom>
                <a:avLst/>
                <a:gdLst>
                  <a:gd name="T0" fmla="*/ 96 w 22"/>
                  <a:gd name="T1" fmla="*/ 314 h 37"/>
                  <a:gd name="T2" fmla="*/ 96 w 22"/>
                  <a:gd name="T3" fmla="*/ 52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2 h 37"/>
                  <a:gd name="T10" fmla="*/ 0 w 22"/>
                  <a:gd name="T11" fmla="*/ 314 h 37"/>
                  <a:gd name="T12" fmla="*/ 177 w 22"/>
                  <a:gd name="T13" fmla="*/ 374 h 37"/>
                  <a:gd name="T14" fmla="*/ 229 w 22"/>
                  <a:gd name="T15" fmla="*/ 365 h 37"/>
                  <a:gd name="T16" fmla="*/ 96 w 22"/>
                  <a:gd name="T17" fmla="*/ 314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7"/>
                      <a:pt x="17" y="37"/>
                    </a:cubicBezTo>
                    <a:cubicBezTo>
                      <a:pt x="19" y="37"/>
                      <a:pt x="20" y="36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2" name="Oval 341">
                <a:extLst>
                  <a:ext uri="{FF2B5EF4-FFF2-40B4-BE49-F238E27FC236}">
                    <a16:creationId xmlns:a16="http://schemas.microsoft.com/office/drawing/2014/main" id="{2ADB6A28-C7E9-4057-B2FB-E49201CF5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2088"/>
                <a:ext cx="76" cy="21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53" name="Freeform 342">
                <a:extLst>
                  <a:ext uri="{FF2B5EF4-FFF2-40B4-BE49-F238E27FC236}">
                    <a16:creationId xmlns:a16="http://schemas.microsoft.com/office/drawing/2014/main" id="{DAED2300-43AD-4347-AA96-1B8BA3213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088"/>
                <a:ext cx="43" cy="21"/>
              </a:xfrm>
              <a:custGeom>
                <a:avLst/>
                <a:gdLst>
                  <a:gd name="T0" fmla="*/ 52 w 20"/>
                  <a:gd name="T1" fmla="*/ 48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48 h 10"/>
                  <a:gd name="T8" fmla="*/ 172 w 20"/>
                  <a:gd name="T9" fmla="*/ 92 h 10"/>
                  <a:gd name="T10" fmla="*/ 198 w 20"/>
                  <a:gd name="T11" fmla="*/ 92 h 10"/>
                  <a:gd name="T12" fmla="*/ 52 w 20"/>
                  <a:gd name="T13" fmla="*/ 4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5" y="5"/>
                    </a:moveTo>
                    <a:cubicBezTo>
                      <a:pt x="5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4" name="Freeform 343">
                <a:extLst>
                  <a:ext uri="{FF2B5EF4-FFF2-40B4-BE49-F238E27FC236}">
                    <a16:creationId xmlns:a16="http://schemas.microsoft.com/office/drawing/2014/main" id="{16DFF0D3-026A-40D9-88AF-1099C2078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171"/>
                <a:ext cx="4" cy="242"/>
              </a:xfrm>
              <a:custGeom>
                <a:avLst/>
                <a:gdLst>
                  <a:gd name="T0" fmla="*/ 16 w 2"/>
                  <a:gd name="T1" fmla="*/ 1140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40 h 111"/>
                  <a:gd name="T8" fmla="*/ 0 w 2"/>
                  <a:gd name="T9" fmla="*/ 0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0 h 111"/>
                  <a:gd name="T16" fmla="*/ 16 w 2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0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5" name="Oval 344">
                <a:extLst>
                  <a:ext uri="{FF2B5EF4-FFF2-40B4-BE49-F238E27FC236}">
                    <a16:creationId xmlns:a16="http://schemas.microsoft.com/office/drawing/2014/main" id="{3A1CE19B-3B02-4E38-82F5-F3355D58C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2088"/>
                <a:ext cx="76" cy="21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56" name="Freeform 345">
                <a:extLst>
                  <a:ext uri="{FF2B5EF4-FFF2-40B4-BE49-F238E27FC236}">
                    <a16:creationId xmlns:a16="http://schemas.microsoft.com/office/drawing/2014/main" id="{26962E19-B638-4E01-B519-C1EC9DE45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088"/>
                <a:ext cx="76" cy="80"/>
              </a:xfrm>
              <a:custGeom>
                <a:avLst/>
                <a:gdLst>
                  <a:gd name="T0" fmla="*/ 358 w 35"/>
                  <a:gd name="T1" fmla="*/ 314 h 37"/>
                  <a:gd name="T2" fmla="*/ 174 w 35"/>
                  <a:gd name="T3" fmla="*/ 374 h 37"/>
                  <a:gd name="T4" fmla="*/ 0 w 35"/>
                  <a:gd name="T5" fmla="*/ 314 h 37"/>
                  <a:gd name="T6" fmla="*/ 0 w 35"/>
                  <a:gd name="T7" fmla="*/ 52 h 37"/>
                  <a:gd name="T8" fmla="*/ 174 w 35"/>
                  <a:gd name="T9" fmla="*/ 0 h 37"/>
                  <a:gd name="T10" fmla="*/ 358 w 35"/>
                  <a:gd name="T11" fmla="*/ 52 h 37"/>
                  <a:gd name="T12" fmla="*/ 358 w 35"/>
                  <a:gd name="T13" fmla="*/ 31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7" name="Freeform 346">
                <a:extLst>
                  <a:ext uri="{FF2B5EF4-FFF2-40B4-BE49-F238E27FC236}">
                    <a16:creationId xmlns:a16="http://schemas.microsoft.com/office/drawing/2014/main" id="{0B072D8B-E828-4D7E-823C-3939AA586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158"/>
                <a:ext cx="61" cy="305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47 h 140"/>
                  <a:gd name="T4" fmla="*/ 142 w 28"/>
                  <a:gd name="T5" fmla="*/ 1447 h 140"/>
                  <a:gd name="T6" fmla="*/ 0 w 28"/>
                  <a:gd name="T7" fmla="*/ 1305 h 140"/>
                  <a:gd name="T8" fmla="*/ 0 w 28"/>
                  <a:gd name="T9" fmla="*/ 142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2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4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8" name="Freeform 347">
                <a:extLst>
                  <a:ext uri="{FF2B5EF4-FFF2-40B4-BE49-F238E27FC236}">
                    <a16:creationId xmlns:a16="http://schemas.microsoft.com/office/drawing/2014/main" id="{280DA0BC-9DBD-47C5-98CB-26C38A17C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158"/>
                <a:ext cx="41" cy="305"/>
              </a:xfrm>
              <a:custGeom>
                <a:avLst/>
                <a:gdLst>
                  <a:gd name="T0" fmla="*/ 101 w 19"/>
                  <a:gd name="T1" fmla="*/ 1305 h 140"/>
                  <a:gd name="T2" fmla="*/ 101 w 19"/>
                  <a:gd name="T3" fmla="*/ 142 h 140"/>
                  <a:gd name="T4" fmla="*/ 190 w 19"/>
                  <a:gd name="T5" fmla="*/ 9 h 140"/>
                  <a:gd name="T6" fmla="*/ 140 w 19"/>
                  <a:gd name="T7" fmla="*/ 0 h 140"/>
                  <a:gd name="T8" fmla="*/ 0 w 19"/>
                  <a:gd name="T9" fmla="*/ 142 h 140"/>
                  <a:gd name="T10" fmla="*/ 0 w 19"/>
                  <a:gd name="T11" fmla="*/ 1305 h 140"/>
                  <a:gd name="T12" fmla="*/ 140 w 19"/>
                  <a:gd name="T13" fmla="*/ 1447 h 140"/>
                  <a:gd name="T14" fmla="*/ 190 w 19"/>
                  <a:gd name="T15" fmla="*/ 1438 h 140"/>
                  <a:gd name="T16" fmla="*/ 101 w 1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6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6" y="140"/>
                      <a:pt x="14" y="140"/>
                    </a:cubicBezTo>
                    <a:cubicBezTo>
                      <a:pt x="16" y="140"/>
                      <a:pt x="18" y="139"/>
                      <a:pt x="19" y="139"/>
                    </a:cubicBezTo>
                    <a:cubicBezTo>
                      <a:pt x="14" y="137"/>
                      <a:pt x="10" y="132"/>
                      <a:pt x="10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9" name="Freeform 348">
                <a:extLst>
                  <a:ext uri="{FF2B5EF4-FFF2-40B4-BE49-F238E27FC236}">
                    <a16:creationId xmlns:a16="http://schemas.microsoft.com/office/drawing/2014/main" id="{3145A8C2-58F9-4E06-93A5-F9053813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158"/>
                <a:ext cx="61" cy="305"/>
              </a:xfrm>
              <a:custGeom>
                <a:avLst/>
                <a:gdLst>
                  <a:gd name="T0" fmla="*/ 290 w 28"/>
                  <a:gd name="T1" fmla="*/ 1305 h 140"/>
                  <a:gd name="T2" fmla="*/ 142 w 28"/>
                  <a:gd name="T3" fmla="*/ 1447 h 140"/>
                  <a:gd name="T4" fmla="*/ 142 w 28"/>
                  <a:gd name="T5" fmla="*/ 1447 h 140"/>
                  <a:gd name="T6" fmla="*/ 0 w 28"/>
                  <a:gd name="T7" fmla="*/ 1305 h 140"/>
                  <a:gd name="T8" fmla="*/ 0 w 28"/>
                  <a:gd name="T9" fmla="*/ 142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42 h 140"/>
                  <a:gd name="T16" fmla="*/ 290 w 28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4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0" name="Freeform 349">
                <a:extLst>
                  <a:ext uri="{FF2B5EF4-FFF2-40B4-BE49-F238E27FC236}">
                    <a16:creationId xmlns:a16="http://schemas.microsoft.com/office/drawing/2014/main" id="{A6474E86-3304-401B-A5A8-6C68424B3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118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1" name="Freeform 350">
                <a:extLst>
                  <a:ext uri="{FF2B5EF4-FFF2-40B4-BE49-F238E27FC236}">
                    <a16:creationId xmlns:a16="http://schemas.microsoft.com/office/drawing/2014/main" id="{37624EFC-74B0-4955-8E4D-EEB6A0847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118"/>
                <a:ext cx="46" cy="81"/>
              </a:xfrm>
              <a:custGeom>
                <a:avLst/>
                <a:gdLst>
                  <a:gd name="T0" fmla="*/ 96 w 21"/>
                  <a:gd name="T1" fmla="*/ 335 h 37"/>
                  <a:gd name="T2" fmla="*/ 96 w 21"/>
                  <a:gd name="T3" fmla="*/ 53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53 h 37"/>
                  <a:gd name="T10" fmla="*/ 0 w 21"/>
                  <a:gd name="T11" fmla="*/ 335 h 37"/>
                  <a:gd name="T12" fmla="*/ 177 w 21"/>
                  <a:gd name="T13" fmla="*/ 387 h 37"/>
                  <a:gd name="T14" fmla="*/ 221 w 21"/>
                  <a:gd name="T15" fmla="*/ 387 h 37"/>
                  <a:gd name="T16" fmla="*/ 96 w 21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7" y="37"/>
                      <a:pt x="17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2" name="Oval 351">
                <a:extLst>
                  <a:ext uri="{FF2B5EF4-FFF2-40B4-BE49-F238E27FC236}">
                    <a16:creationId xmlns:a16="http://schemas.microsoft.com/office/drawing/2014/main" id="{D910E73B-F079-4167-95EC-F9202B790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2118"/>
                <a:ext cx="74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63" name="Freeform 352">
                <a:extLst>
                  <a:ext uri="{FF2B5EF4-FFF2-40B4-BE49-F238E27FC236}">
                    <a16:creationId xmlns:a16="http://schemas.microsoft.com/office/drawing/2014/main" id="{98ABC58E-08DD-4CF7-B2E1-C175E207E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118"/>
                <a:ext cx="46" cy="22"/>
              </a:xfrm>
              <a:custGeom>
                <a:avLst/>
                <a:gdLst>
                  <a:gd name="T0" fmla="*/ 61 w 21"/>
                  <a:gd name="T1" fmla="*/ 53 h 10"/>
                  <a:gd name="T2" fmla="*/ 221 w 21"/>
                  <a:gd name="T3" fmla="*/ 0 h 10"/>
                  <a:gd name="T4" fmla="*/ 186 w 21"/>
                  <a:gd name="T5" fmla="*/ 0 h 10"/>
                  <a:gd name="T6" fmla="*/ 0 w 21"/>
                  <a:gd name="T7" fmla="*/ 53 h 10"/>
                  <a:gd name="T8" fmla="*/ 186 w 21"/>
                  <a:gd name="T9" fmla="*/ 106 h 10"/>
                  <a:gd name="T10" fmla="*/ 221 w 21"/>
                  <a:gd name="T11" fmla="*/ 106 h 10"/>
                  <a:gd name="T12" fmla="*/ 61 w 21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6" y="5"/>
                    </a:moveTo>
                    <a:cubicBezTo>
                      <a:pt x="6" y="3"/>
                      <a:pt x="1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20" y="10"/>
                      <a:pt x="21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4" name="Freeform 353">
                <a:extLst>
                  <a:ext uri="{FF2B5EF4-FFF2-40B4-BE49-F238E27FC236}">
                    <a16:creationId xmlns:a16="http://schemas.microsoft.com/office/drawing/2014/main" id="{C138690D-9A41-44D8-912B-AFBB936D3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201"/>
                <a:ext cx="4" cy="243"/>
              </a:xfrm>
              <a:custGeom>
                <a:avLst/>
                <a:gdLst>
                  <a:gd name="T0" fmla="*/ 16 w 2"/>
                  <a:gd name="T1" fmla="*/ 1156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5" name="Oval 354">
                <a:extLst>
                  <a:ext uri="{FF2B5EF4-FFF2-40B4-BE49-F238E27FC236}">
                    <a16:creationId xmlns:a16="http://schemas.microsoft.com/office/drawing/2014/main" id="{EDC3463A-FBB5-4B75-9915-CBCE80362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2118"/>
                <a:ext cx="74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66" name="Freeform 355">
                <a:extLst>
                  <a:ext uri="{FF2B5EF4-FFF2-40B4-BE49-F238E27FC236}">
                    <a16:creationId xmlns:a16="http://schemas.microsoft.com/office/drawing/2014/main" id="{39EBEADD-D52C-4460-9796-BD0C92275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118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4"/>
                      <a:pt x="27" y="37"/>
                      <a:pt x="17" y="37"/>
                    </a:cubicBezTo>
                    <a:cubicBezTo>
                      <a:pt x="7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7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7" name="Freeform 356">
                <a:extLst>
                  <a:ext uri="{FF2B5EF4-FFF2-40B4-BE49-F238E27FC236}">
                    <a16:creationId xmlns:a16="http://schemas.microsoft.com/office/drawing/2014/main" id="{0D1BC589-7C8C-422C-B59E-0E403F9CE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188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8" name="Freeform 357">
                <a:extLst>
                  <a:ext uri="{FF2B5EF4-FFF2-40B4-BE49-F238E27FC236}">
                    <a16:creationId xmlns:a16="http://schemas.microsoft.com/office/drawing/2014/main" id="{31AEAB94-6A31-479C-B311-77BF16773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188"/>
                <a:ext cx="44" cy="306"/>
              </a:xfrm>
              <a:custGeom>
                <a:avLst/>
                <a:gdLst>
                  <a:gd name="T0" fmla="*/ 117 w 20"/>
                  <a:gd name="T1" fmla="*/ 1314 h 140"/>
                  <a:gd name="T2" fmla="*/ 117 w 20"/>
                  <a:gd name="T3" fmla="*/ 157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57 h 140"/>
                  <a:gd name="T10" fmla="*/ 0 w 20"/>
                  <a:gd name="T11" fmla="*/ 1314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9"/>
                      <a:pt x="15" y="4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7" y="140"/>
                      <a:pt x="15" y="140"/>
                    </a:cubicBezTo>
                    <a:cubicBezTo>
                      <a:pt x="17" y="140"/>
                      <a:pt x="18" y="140"/>
                      <a:pt x="20" y="139"/>
                    </a:cubicBezTo>
                    <a:cubicBezTo>
                      <a:pt x="15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9" name="Freeform 358">
                <a:extLst>
                  <a:ext uri="{FF2B5EF4-FFF2-40B4-BE49-F238E27FC236}">
                    <a16:creationId xmlns:a16="http://schemas.microsoft.com/office/drawing/2014/main" id="{075B204D-42DB-4E1C-8E48-399065F4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188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56 w 29"/>
                  <a:gd name="T3" fmla="*/ 1462 h 140"/>
                  <a:gd name="T4" fmla="*/ 156 w 29"/>
                  <a:gd name="T5" fmla="*/ 1462 h 140"/>
                  <a:gd name="T6" fmla="*/ 0 w 29"/>
                  <a:gd name="T7" fmla="*/ 1314 h 140"/>
                  <a:gd name="T8" fmla="*/ 0 w 29"/>
                  <a:gd name="T9" fmla="*/ 157 h 140"/>
                  <a:gd name="T10" fmla="*/ 156 w 29"/>
                  <a:gd name="T11" fmla="*/ 0 h 140"/>
                  <a:gd name="T12" fmla="*/ 156 w 29"/>
                  <a:gd name="T13" fmla="*/ 0 h 140"/>
                  <a:gd name="T14" fmla="*/ 298 w 29"/>
                  <a:gd name="T15" fmla="*/ 157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4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7"/>
                      <a:pt x="29" y="15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0" name="Freeform 359">
                <a:extLst>
                  <a:ext uri="{FF2B5EF4-FFF2-40B4-BE49-F238E27FC236}">
                    <a16:creationId xmlns:a16="http://schemas.microsoft.com/office/drawing/2014/main" id="{849C4D3E-5C90-4239-858E-625FBC2FE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149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9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94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1" name="Freeform 360">
                <a:extLst>
                  <a:ext uri="{FF2B5EF4-FFF2-40B4-BE49-F238E27FC236}">
                    <a16:creationId xmlns:a16="http://schemas.microsoft.com/office/drawing/2014/main" id="{7F4C176A-420B-4840-807B-7931BA10F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149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85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8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2" name="Oval 361">
                <a:extLst>
                  <a:ext uri="{FF2B5EF4-FFF2-40B4-BE49-F238E27FC236}">
                    <a16:creationId xmlns:a16="http://schemas.microsoft.com/office/drawing/2014/main" id="{94D35352-3123-4FF5-A55C-069F9BA55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6" y="2149"/>
                <a:ext cx="77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3" name="Freeform 362">
                <a:extLst>
                  <a:ext uri="{FF2B5EF4-FFF2-40B4-BE49-F238E27FC236}">
                    <a16:creationId xmlns:a16="http://schemas.microsoft.com/office/drawing/2014/main" id="{427BC90D-C078-41C5-AC93-17F3BF5F5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149"/>
                <a:ext cx="44" cy="24"/>
              </a:xfrm>
              <a:custGeom>
                <a:avLst/>
                <a:gdLst>
                  <a:gd name="T0" fmla="*/ 64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05 h 11"/>
                  <a:gd name="T12" fmla="*/ 64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4" name="Freeform 363">
                <a:extLst>
                  <a:ext uri="{FF2B5EF4-FFF2-40B4-BE49-F238E27FC236}">
                    <a16:creationId xmlns:a16="http://schemas.microsoft.com/office/drawing/2014/main" id="{060D831A-50F0-4F0F-BF28-B812A548D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2232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8 w 1"/>
                  <a:gd name="T15" fmla="*/ 9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5" name="Oval 364">
                <a:extLst>
                  <a:ext uri="{FF2B5EF4-FFF2-40B4-BE49-F238E27FC236}">
                    <a16:creationId xmlns:a16="http://schemas.microsoft.com/office/drawing/2014/main" id="{33F19455-2DA2-427A-AAD1-8A6B5ADD0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6" y="2149"/>
                <a:ext cx="77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6" name="Freeform 365">
                <a:extLst>
                  <a:ext uri="{FF2B5EF4-FFF2-40B4-BE49-F238E27FC236}">
                    <a16:creationId xmlns:a16="http://schemas.microsoft.com/office/drawing/2014/main" id="{7C359E26-31DC-4A1F-A2C7-FD6B99A33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149"/>
                <a:ext cx="77" cy="81"/>
              </a:xfrm>
              <a:custGeom>
                <a:avLst/>
                <a:gdLst>
                  <a:gd name="T0" fmla="*/ 372 w 35"/>
                  <a:gd name="T1" fmla="*/ 335 h 37"/>
                  <a:gd name="T2" fmla="*/ 19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94 w 35"/>
                  <a:gd name="T9" fmla="*/ 0 h 37"/>
                  <a:gd name="T10" fmla="*/ 372 w 35"/>
                  <a:gd name="T11" fmla="*/ 53 h 37"/>
                  <a:gd name="T12" fmla="*/ 372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8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7" name="Freeform 366">
                <a:extLst>
                  <a:ext uri="{FF2B5EF4-FFF2-40B4-BE49-F238E27FC236}">
                    <a16:creationId xmlns:a16="http://schemas.microsoft.com/office/drawing/2014/main" id="{A7C03EE0-B7C1-4A2F-971C-2ABAB47AD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221"/>
                <a:ext cx="64" cy="304"/>
              </a:xfrm>
              <a:custGeom>
                <a:avLst/>
                <a:gdLst>
                  <a:gd name="T0" fmla="*/ 311 w 29"/>
                  <a:gd name="T1" fmla="*/ 1306 h 139"/>
                  <a:gd name="T2" fmla="*/ 150 w 29"/>
                  <a:gd name="T3" fmla="*/ 1454 h 139"/>
                  <a:gd name="T4" fmla="*/ 150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9 h 139"/>
                  <a:gd name="T16" fmla="*/ 311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8" name="Freeform 367">
                <a:extLst>
                  <a:ext uri="{FF2B5EF4-FFF2-40B4-BE49-F238E27FC236}">
                    <a16:creationId xmlns:a16="http://schemas.microsoft.com/office/drawing/2014/main" id="{F35CA5AC-1B0F-4701-814D-4A07116BF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221"/>
                <a:ext cx="44" cy="304"/>
              </a:xfrm>
              <a:custGeom>
                <a:avLst/>
                <a:gdLst>
                  <a:gd name="T0" fmla="*/ 117 w 20"/>
                  <a:gd name="T1" fmla="*/ 1306 h 139"/>
                  <a:gd name="T2" fmla="*/ 117 w 20"/>
                  <a:gd name="T3" fmla="*/ 149 h 139"/>
                  <a:gd name="T4" fmla="*/ 213 w 20"/>
                  <a:gd name="T5" fmla="*/ 9 h 139"/>
                  <a:gd name="T6" fmla="*/ 150 w 20"/>
                  <a:gd name="T7" fmla="*/ 0 h 139"/>
                  <a:gd name="T8" fmla="*/ 0 w 20"/>
                  <a:gd name="T9" fmla="*/ 149 h 139"/>
                  <a:gd name="T10" fmla="*/ 0 w 20"/>
                  <a:gd name="T11" fmla="*/ 1306 h 139"/>
                  <a:gd name="T12" fmla="*/ 150 w 20"/>
                  <a:gd name="T13" fmla="*/ 1454 h 139"/>
                  <a:gd name="T14" fmla="*/ 213 w 20"/>
                  <a:gd name="T15" fmla="*/ 1443 h 139"/>
                  <a:gd name="T16" fmla="*/ 117 w 20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9" name="Freeform 368">
                <a:extLst>
                  <a:ext uri="{FF2B5EF4-FFF2-40B4-BE49-F238E27FC236}">
                    <a16:creationId xmlns:a16="http://schemas.microsoft.com/office/drawing/2014/main" id="{73F9DDDC-4C9C-47F5-B3F7-14534815E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221"/>
                <a:ext cx="64" cy="304"/>
              </a:xfrm>
              <a:custGeom>
                <a:avLst/>
                <a:gdLst>
                  <a:gd name="T0" fmla="*/ 311 w 29"/>
                  <a:gd name="T1" fmla="*/ 1306 h 139"/>
                  <a:gd name="T2" fmla="*/ 150 w 29"/>
                  <a:gd name="T3" fmla="*/ 1454 h 139"/>
                  <a:gd name="T4" fmla="*/ 150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50 w 29"/>
                  <a:gd name="T11" fmla="*/ 0 h 139"/>
                  <a:gd name="T12" fmla="*/ 150 w 29"/>
                  <a:gd name="T13" fmla="*/ 0 h 139"/>
                  <a:gd name="T14" fmla="*/ 311 w 29"/>
                  <a:gd name="T15" fmla="*/ 149 h 139"/>
                  <a:gd name="T16" fmla="*/ 311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0" name="Freeform 369">
                <a:extLst>
                  <a:ext uri="{FF2B5EF4-FFF2-40B4-BE49-F238E27FC236}">
                    <a16:creationId xmlns:a16="http://schemas.microsoft.com/office/drawing/2014/main" id="{B77703A8-52C9-4028-8E2E-2F68D9D68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179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1" name="Freeform 370">
                <a:extLst>
                  <a:ext uri="{FF2B5EF4-FFF2-40B4-BE49-F238E27FC236}">
                    <a16:creationId xmlns:a16="http://schemas.microsoft.com/office/drawing/2014/main" id="{549D1A79-EF75-4C7E-A9A3-8606EF0FD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179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2" name="Oval 371">
                <a:extLst>
                  <a:ext uri="{FF2B5EF4-FFF2-40B4-BE49-F238E27FC236}">
                    <a16:creationId xmlns:a16="http://schemas.microsoft.com/office/drawing/2014/main" id="{AFE1BAA4-810A-47D6-9A53-2E0205CE1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" y="2179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3" name="Freeform 372">
                <a:extLst>
                  <a:ext uri="{FF2B5EF4-FFF2-40B4-BE49-F238E27FC236}">
                    <a16:creationId xmlns:a16="http://schemas.microsoft.com/office/drawing/2014/main" id="{64F47ED6-939B-490D-B78E-F92D6D261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179"/>
                <a:ext cx="44" cy="24"/>
              </a:xfrm>
              <a:custGeom>
                <a:avLst/>
                <a:gdLst>
                  <a:gd name="T0" fmla="*/ 53 w 20"/>
                  <a:gd name="T1" fmla="*/ 52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52 h 11"/>
                  <a:gd name="T8" fmla="*/ 178 w 20"/>
                  <a:gd name="T9" fmla="*/ 113 h 11"/>
                  <a:gd name="T10" fmla="*/ 213 w 20"/>
                  <a:gd name="T11" fmla="*/ 113 h 11"/>
                  <a:gd name="T12" fmla="*/ 53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5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4" name="Freeform 373">
                <a:extLst>
                  <a:ext uri="{FF2B5EF4-FFF2-40B4-BE49-F238E27FC236}">
                    <a16:creationId xmlns:a16="http://schemas.microsoft.com/office/drawing/2014/main" id="{95519EFB-A862-41DD-89B2-BD09A9E10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262"/>
                <a:ext cx="4" cy="243"/>
              </a:xfrm>
              <a:custGeom>
                <a:avLst/>
                <a:gdLst>
                  <a:gd name="T0" fmla="*/ 16 w 2"/>
                  <a:gd name="T1" fmla="*/ 1156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5" name="Oval 374">
                <a:extLst>
                  <a:ext uri="{FF2B5EF4-FFF2-40B4-BE49-F238E27FC236}">
                    <a16:creationId xmlns:a16="http://schemas.microsoft.com/office/drawing/2014/main" id="{0494BDDB-85CD-4823-AAA0-6AE707D8A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" y="2179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6" name="Freeform 375">
                <a:extLst>
                  <a:ext uri="{FF2B5EF4-FFF2-40B4-BE49-F238E27FC236}">
                    <a16:creationId xmlns:a16="http://schemas.microsoft.com/office/drawing/2014/main" id="{339DD517-62B9-4AB2-B6F7-D3529957A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179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7" name="Freeform 376">
                <a:extLst>
                  <a:ext uri="{FF2B5EF4-FFF2-40B4-BE49-F238E27FC236}">
                    <a16:creationId xmlns:a16="http://schemas.microsoft.com/office/drawing/2014/main" id="{F20C0D6C-BBC3-4C5F-A998-BF85893B7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51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8" name="Freeform 377">
                <a:extLst>
                  <a:ext uri="{FF2B5EF4-FFF2-40B4-BE49-F238E27FC236}">
                    <a16:creationId xmlns:a16="http://schemas.microsoft.com/office/drawing/2014/main" id="{DAE51DC8-FB6F-4AC4-8706-A4B0FF41B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51"/>
                <a:ext cx="41" cy="304"/>
              </a:xfrm>
              <a:custGeom>
                <a:avLst/>
                <a:gdLst>
                  <a:gd name="T0" fmla="*/ 101 w 19"/>
                  <a:gd name="T1" fmla="*/ 1306 h 139"/>
                  <a:gd name="T2" fmla="*/ 101 w 19"/>
                  <a:gd name="T3" fmla="*/ 149 h 139"/>
                  <a:gd name="T4" fmla="*/ 190 w 19"/>
                  <a:gd name="T5" fmla="*/ 9 h 139"/>
                  <a:gd name="T6" fmla="*/ 140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40 w 19"/>
                  <a:gd name="T13" fmla="*/ 1454 h 139"/>
                  <a:gd name="T14" fmla="*/ 190 w 19"/>
                  <a:gd name="T15" fmla="*/ 1443 h 139"/>
                  <a:gd name="T16" fmla="*/ 101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9" name="Freeform 378">
                <a:extLst>
                  <a:ext uri="{FF2B5EF4-FFF2-40B4-BE49-F238E27FC236}">
                    <a16:creationId xmlns:a16="http://schemas.microsoft.com/office/drawing/2014/main" id="{D06181EE-9AAA-40DD-A94B-3D06C069E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51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0" name="Freeform 379">
                <a:extLst>
                  <a:ext uri="{FF2B5EF4-FFF2-40B4-BE49-F238E27FC236}">
                    <a16:creationId xmlns:a16="http://schemas.microsoft.com/office/drawing/2014/main" id="{32AA4D2C-0B22-4153-A5C0-5B82B3741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210"/>
                <a:ext cx="75" cy="81"/>
              </a:xfrm>
              <a:custGeom>
                <a:avLst/>
                <a:gdLst>
                  <a:gd name="T0" fmla="*/ 364 w 34"/>
                  <a:gd name="T1" fmla="*/ 335 h 37"/>
                  <a:gd name="T2" fmla="*/ 185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85 w 34"/>
                  <a:gd name="T9" fmla="*/ 0 h 37"/>
                  <a:gd name="T10" fmla="*/ 364 w 34"/>
                  <a:gd name="T11" fmla="*/ 61 h 37"/>
                  <a:gd name="T12" fmla="*/ 364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1" name="Freeform 380">
                <a:extLst>
                  <a:ext uri="{FF2B5EF4-FFF2-40B4-BE49-F238E27FC236}">
                    <a16:creationId xmlns:a16="http://schemas.microsoft.com/office/drawing/2014/main" id="{E10EBBE0-222E-446D-AF2D-F46F14FEB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210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61 h 37"/>
                  <a:gd name="T4" fmla="*/ 229 w 22"/>
                  <a:gd name="T5" fmla="*/ 9 h 37"/>
                  <a:gd name="T6" fmla="*/ 177 w 22"/>
                  <a:gd name="T7" fmla="*/ 0 h 37"/>
                  <a:gd name="T8" fmla="*/ 0 w 22"/>
                  <a:gd name="T9" fmla="*/ 61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4" y="1"/>
                      <a:pt x="22" y="1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7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2" name="Oval 381">
                <a:extLst>
                  <a:ext uri="{FF2B5EF4-FFF2-40B4-BE49-F238E27FC236}">
                    <a16:creationId xmlns:a16="http://schemas.microsoft.com/office/drawing/2014/main" id="{E88C6740-83CF-4F3E-A58C-393C20E8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210"/>
                <a:ext cx="75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3" name="Freeform 382">
                <a:extLst>
                  <a:ext uri="{FF2B5EF4-FFF2-40B4-BE49-F238E27FC236}">
                    <a16:creationId xmlns:a16="http://schemas.microsoft.com/office/drawing/2014/main" id="{E8190148-B0A6-4556-BA61-0A638CC69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210"/>
                <a:ext cx="46" cy="24"/>
              </a:xfrm>
              <a:custGeom>
                <a:avLst/>
                <a:gdLst>
                  <a:gd name="T0" fmla="*/ 61 w 21"/>
                  <a:gd name="T1" fmla="*/ 61 h 11"/>
                  <a:gd name="T2" fmla="*/ 221 w 21"/>
                  <a:gd name="T3" fmla="*/ 9 h 11"/>
                  <a:gd name="T4" fmla="*/ 186 w 21"/>
                  <a:gd name="T5" fmla="*/ 0 h 11"/>
                  <a:gd name="T6" fmla="*/ 0 w 21"/>
                  <a:gd name="T7" fmla="*/ 61 h 11"/>
                  <a:gd name="T8" fmla="*/ 186 w 21"/>
                  <a:gd name="T9" fmla="*/ 113 h 11"/>
                  <a:gd name="T10" fmla="*/ 221 w 21"/>
                  <a:gd name="T11" fmla="*/ 113 h 11"/>
                  <a:gd name="T12" fmla="*/ 61 w 21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1">
                    <a:moveTo>
                      <a:pt x="6" y="6"/>
                    </a:moveTo>
                    <a:cubicBezTo>
                      <a:pt x="6" y="3"/>
                      <a:pt x="12" y="1"/>
                      <a:pt x="21" y="1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9"/>
                      <a:pt x="8" y="11"/>
                      <a:pt x="18" y="11"/>
                    </a:cubicBezTo>
                    <a:cubicBezTo>
                      <a:pt x="19" y="11"/>
                      <a:pt x="20" y="11"/>
                      <a:pt x="21" y="11"/>
                    </a:cubicBezTo>
                    <a:cubicBezTo>
                      <a:pt x="12" y="10"/>
                      <a:pt x="6" y="8"/>
                      <a:pt x="6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4" name="Freeform 383">
                <a:extLst>
                  <a:ext uri="{FF2B5EF4-FFF2-40B4-BE49-F238E27FC236}">
                    <a16:creationId xmlns:a16="http://schemas.microsoft.com/office/drawing/2014/main" id="{3FEB88F4-C9DA-4FDA-B427-7BD91EFAD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93"/>
                <a:ext cx="5" cy="242"/>
              </a:xfrm>
              <a:custGeom>
                <a:avLst/>
                <a:gdLst>
                  <a:gd name="T0" fmla="*/ 33 w 2"/>
                  <a:gd name="T1" fmla="*/ 1151 h 111"/>
                  <a:gd name="T2" fmla="*/ 20 w 2"/>
                  <a:gd name="T3" fmla="*/ 1151 h 111"/>
                  <a:gd name="T4" fmla="*/ 20 w 2"/>
                  <a:gd name="T5" fmla="*/ 1151 h 111"/>
                  <a:gd name="T6" fmla="*/ 0 w 2"/>
                  <a:gd name="T7" fmla="*/ 1151 h 111"/>
                  <a:gd name="T8" fmla="*/ 0 w 2"/>
                  <a:gd name="T9" fmla="*/ 9 h 111"/>
                  <a:gd name="T10" fmla="*/ 20 w 2"/>
                  <a:gd name="T11" fmla="*/ 0 h 111"/>
                  <a:gd name="T12" fmla="*/ 20 w 2"/>
                  <a:gd name="T13" fmla="*/ 0 h 111"/>
                  <a:gd name="T14" fmla="*/ 33 w 2"/>
                  <a:gd name="T15" fmla="*/ 9 h 111"/>
                  <a:gd name="T16" fmla="*/ 33 w 2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1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5" name="Oval 384">
                <a:extLst>
                  <a:ext uri="{FF2B5EF4-FFF2-40B4-BE49-F238E27FC236}">
                    <a16:creationId xmlns:a16="http://schemas.microsoft.com/office/drawing/2014/main" id="{E4532572-1F1F-4266-A3C6-8AF19C801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210"/>
                <a:ext cx="75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6" name="Freeform 385">
                <a:extLst>
                  <a:ext uri="{FF2B5EF4-FFF2-40B4-BE49-F238E27FC236}">
                    <a16:creationId xmlns:a16="http://schemas.microsoft.com/office/drawing/2014/main" id="{F8450944-0FC8-4EA2-9795-001658F03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210"/>
                <a:ext cx="75" cy="81"/>
              </a:xfrm>
              <a:custGeom>
                <a:avLst/>
                <a:gdLst>
                  <a:gd name="T0" fmla="*/ 364 w 34"/>
                  <a:gd name="T1" fmla="*/ 335 h 37"/>
                  <a:gd name="T2" fmla="*/ 185 w 34"/>
                  <a:gd name="T3" fmla="*/ 387 h 37"/>
                  <a:gd name="T4" fmla="*/ 0 w 34"/>
                  <a:gd name="T5" fmla="*/ 335 h 37"/>
                  <a:gd name="T6" fmla="*/ 0 w 34"/>
                  <a:gd name="T7" fmla="*/ 61 h 37"/>
                  <a:gd name="T8" fmla="*/ 185 w 34"/>
                  <a:gd name="T9" fmla="*/ 0 h 37"/>
                  <a:gd name="T10" fmla="*/ 364 w 34"/>
                  <a:gd name="T11" fmla="*/ 61 h 37"/>
                  <a:gd name="T12" fmla="*/ 364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7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7" y="0"/>
                      <a:pt x="34" y="3"/>
                      <a:pt x="34" y="6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7" name="Freeform 386">
                <a:extLst>
                  <a:ext uri="{FF2B5EF4-FFF2-40B4-BE49-F238E27FC236}">
                    <a16:creationId xmlns:a16="http://schemas.microsoft.com/office/drawing/2014/main" id="{BE65DE34-4252-42B6-9FA7-C216D222F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282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8" name="Freeform 387">
                <a:extLst>
                  <a:ext uri="{FF2B5EF4-FFF2-40B4-BE49-F238E27FC236}">
                    <a16:creationId xmlns:a16="http://schemas.microsoft.com/office/drawing/2014/main" id="{65E9F5FF-27D9-4939-94A8-84EB40727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282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61 w 20"/>
                  <a:gd name="T13" fmla="*/ 1462 h 140"/>
                  <a:gd name="T14" fmla="*/ 213 w 20"/>
                  <a:gd name="T15" fmla="*/ 1443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7" y="140"/>
                      <a:pt x="18" y="139"/>
                      <a:pt x="20" y="138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9" name="Freeform 388">
                <a:extLst>
                  <a:ext uri="{FF2B5EF4-FFF2-40B4-BE49-F238E27FC236}">
                    <a16:creationId xmlns:a16="http://schemas.microsoft.com/office/drawing/2014/main" id="{D6F27854-9255-406C-B25A-EB6E1BD4C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282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0" name="Freeform 389">
                <a:extLst>
                  <a:ext uri="{FF2B5EF4-FFF2-40B4-BE49-F238E27FC236}">
                    <a16:creationId xmlns:a16="http://schemas.microsoft.com/office/drawing/2014/main" id="{2F197279-ED42-4127-808A-73D3C5FFD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243"/>
                <a:ext cx="76" cy="78"/>
              </a:xfrm>
              <a:custGeom>
                <a:avLst/>
                <a:gdLst>
                  <a:gd name="T0" fmla="*/ 358 w 35"/>
                  <a:gd name="T1" fmla="*/ 314 h 36"/>
                  <a:gd name="T2" fmla="*/ 185 w 35"/>
                  <a:gd name="T3" fmla="*/ 366 h 36"/>
                  <a:gd name="T4" fmla="*/ 0 w 35"/>
                  <a:gd name="T5" fmla="*/ 314 h 36"/>
                  <a:gd name="T6" fmla="*/ 0 w 35"/>
                  <a:gd name="T7" fmla="*/ 52 h 36"/>
                  <a:gd name="T8" fmla="*/ 185 w 35"/>
                  <a:gd name="T9" fmla="*/ 0 h 36"/>
                  <a:gd name="T10" fmla="*/ 358 w 35"/>
                  <a:gd name="T11" fmla="*/ 52 h 36"/>
                  <a:gd name="T12" fmla="*/ 358 w 35"/>
                  <a:gd name="T13" fmla="*/ 314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1" name="Freeform 390">
                <a:extLst>
                  <a:ext uri="{FF2B5EF4-FFF2-40B4-BE49-F238E27FC236}">
                    <a16:creationId xmlns:a16="http://schemas.microsoft.com/office/drawing/2014/main" id="{2BA1EC82-05B7-463C-A0FD-DB24C7BFB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243"/>
                <a:ext cx="48" cy="78"/>
              </a:xfrm>
              <a:custGeom>
                <a:avLst/>
                <a:gdLst>
                  <a:gd name="T0" fmla="*/ 96 w 22"/>
                  <a:gd name="T1" fmla="*/ 314 h 36"/>
                  <a:gd name="T2" fmla="*/ 96 w 22"/>
                  <a:gd name="T3" fmla="*/ 52 h 36"/>
                  <a:gd name="T4" fmla="*/ 229 w 22"/>
                  <a:gd name="T5" fmla="*/ 0 h 36"/>
                  <a:gd name="T6" fmla="*/ 185 w 22"/>
                  <a:gd name="T7" fmla="*/ 0 h 36"/>
                  <a:gd name="T8" fmla="*/ 0 w 22"/>
                  <a:gd name="T9" fmla="*/ 52 h 36"/>
                  <a:gd name="T10" fmla="*/ 0 w 22"/>
                  <a:gd name="T11" fmla="*/ 314 h 36"/>
                  <a:gd name="T12" fmla="*/ 185 w 22"/>
                  <a:gd name="T13" fmla="*/ 366 h 36"/>
                  <a:gd name="T14" fmla="*/ 229 w 22"/>
                  <a:gd name="T15" fmla="*/ 366 h 36"/>
                  <a:gd name="T16" fmla="*/ 96 w 22"/>
                  <a:gd name="T17" fmla="*/ 314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5" y="0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2" name="Oval 391">
                <a:extLst>
                  <a:ext uri="{FF2B5EF4-FFF2-40B4-BE49-F238E27FC236}">
                    <a16:creationId xmlns:a16="http://schemas.microsoft.com/office/drawing/2014/main" id="{F42ED213-CDCC-4B3E-A398-4DF3FCF67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2243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3" name="Freeform 392">
                <a:extLst>
                  <a:ext uri="{FF2B5EF4-FFF2-40B4-BE49-F238E27FC236}">
                    <a16:creationId xmlns:a16="http://schemas.microsoft.com/office/drawing/2014/main" id="{1B6F62A5-A37B-4E31-9649-0EC3AC84D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243"/>
                <a:ext cx="43" cy="22"/>
              </a:xfrm>
              <a:custGeom>
                <a:avLst/>
                <a:gdLst>
                  <a:gd name="T0" fmla="*/ 60 w 20"/>
                  <a:gd name="T1" fmla="*/ 53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53 h 10"/>
                  <a:gd name="T8" fmla="*/ 172 w 20"/>
                  <a:gd name="T9" fmla="*/ 106 h 10"/>
                  <a:gd name="T10" fmla="*/ 198 w 20"/>
                  <a:gd name="T11" fmla="*/ 106 h 10"/>
                  <a:gd name="T12" fmla="*/ 60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4" name="Freeform 393">
                <a:extLst>
                  <a:ext uri="{FF2B5EF4-FFF2-40B4-BE49-F238E27FC236}">
                    <a16:creationId xmlns:a16="http://schemas.microsoft.com/office/drawing/2014/main" id="{7D4DBB2A-1667-4E57-AEFF-078E60A5A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326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8 w 1"/>
                  <a:gd name="T3" fmla="*/ 1151 h 111"/>
                  <a:gd name="T4" fmla="*/ 8 w 1"/>
                  <a:gd name="T5" fmla="*/ 1151 h 111"/>
                  <a:gd name="T6" fmla="*/ 0 w 1"/>
                  <a:gd name="T7" fmla="*/ 1140 h 111"/>
                  <a:gd name="T8" fmla="*/ 0 w 1"/>
                  <a:gd name="T9" fmla="*/ 0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0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5" name="Oval 394">
                <a:extLst>
                  <a:ext uri="{FF2B5EF4-FFF2-40B4-BE49-F238E27FC236}">
                    <a16:creationId xmlns:a16="http://schemas.microsoft.com/office/drawing/2014/main" id="{3CA04DD0-BD9C-4A54-A015-9F535B781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2243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6" name="Freeform 395">
                <a:extLst>
                  <a:ext uri="{FF2B5EF4-FFF2-40B4-BE49-F238E27FC236}">
                    <a16:creationId xmlns:a16="http://schemas.microsoft.com/office/drawing/2014/main" id="{A086EF13-C1B7-46EA-8D4F-2C11AEFED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243"/>
                <a:ext cx="76" cy="78"/>
              </a:xfrm>
              <a:custGeom>
                <a:avLst/>
                <a:gdLst>
                  <a:gd name="T0" fmla="*/ 358 w 35"/>
                  <a:gd name="T1" fmla="*/ 314 h 36"/>
                  <a:gd name="T2" fmla="*/ 185 w 35"/>
                  <a:gd name="T3" fmla="*/ 366 h 36"/>
                  <a:gd name="T4" fmla="*/ 0 w 35"/>
                  <a:gd name="T5" fmla="*/ 314 h 36"/>
                  <a:gd name="T6" fmla="*/ 0 w 35"/>
                  <a:gd name="T7" fmla="*/ 52 h 36"/>
                  <a:gd name="T8" fmla="*/ 185 w 35"/>
                  <a:gd name="T9" fmla="*/ 0 h 36"/>
                  <a:gd name="T10" fmla="*/ 358 w 35"/>
                  <a:gd name="T11" fmla="*/ 52 h 36"/>
                  <a:gd name="T12" fmla="*/ 358 w 35"/>
                  <a:gd name="T13" fmla="*/ 314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35" y="31"/>
                    </a:moveTo>
                    <a:cubicBezTo>
                      <a:pt x="35" y="34"/>
                      <a:pt x="27" y="36"/>
                      <a:pt x="18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7" name="Freeform 396">
                <a:extLst>
                  <a:ext uri="{FF2B5EF4-FFF2-40B4-BE49-F238E27FC236}">
                    <a16:creationId xmlns:a16="http://schemas.microsoft.com/office/drawing/2014/main" id="{98C3A5DE-627A-493F-B370-A08BF6C92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153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41 w 29"/>
                  <a:gd name="T3" fmla="*/ 1454 h 139"/>
                  <a:gd name="T4" fmla="*/ 141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41 w 29"/>
                  <a:gd name="T11" fmla="*/ 0 h 139"/>
                  <a:gd name="T12" fmla="*/ 141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8" name="Freeform 397">
                <a:extLst>
                  <a:ext uri="{FF2B5EF4-FFF2-40B4-BE49-F238E27FC236}">
                    <a16:creationId xmlns:a16="http://schemas.microsoft.com/office/drawing/2014/main" id="{53FF852C-DD70-4DBC-AF17-6303DF45E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153"/>
                <a:ext cx="43" cy="304"/>
              </a:xfrm>
              <a:custGeom>
                <a:avLst/>
                <a:gdLst>
                  <a:gd name="T0" fmla="*/ 112 w 20"/>
                  <a:gd name="T1" fmla="*/ 1306 h 139"/>
                  <a:gd name="T2" fmla="*/ 112 w 20"/>
                  <a:gd name="T3" fmla="*/ 149 h 139"/>
                  <a:gd name="T4" fmla="*/ 198 w 20"/>
                  <a:gd name="T5" fmla="*/ 9 h 139"/>
                  <a:gd name="T6" fmla="*/ 140 w 20"/>
                  <a:gd name="T7" fmla="*/ 0 h 139"/>
                  <a:gd name="T8" fmla="*/ 0 w 20"/>
                  <a:gd name="T9" fmla="*/ 149 h 139"/>
                  <a:gd name="T10" fmla="*/ 0 w 20"/>
                  <a:gd name="T11" fmla="*/ 1306 h 139"/>
                  <a:gd name="T12" fmla="*/ 140 w 20"/>
                  <a:gd name="T13" fmla="*/ 1454 h 139"/>
                  <a:gd name="T14" fmla="*/ 198 w 20"/>
                  <a:gd name="T15" fmla="*/ 1443 h 139"/>
                  <a:gd name="T16" fmla="*/ 112 w 20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9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4" y="3"/>
                      <a:pt x="20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39"/>
                      <a:pt x="14" y="139"/>
                    </a:cubicBezTo>
                    <a:cubicBezTo>
                      <a:pt x="16" y="139"/>
                      <a:pt x="18" y="139"/>
                      <a:pt x="20" y="138"/>
                    </a:cubicBezTo>
                    <a:cubicBezTo>
                      <a:pt x="14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9" name="Freeform 398">
                <a:extLst>
                  <a:ext uri="{FF2B5EF4-FFF2-40B4-BE49-F238E27FC236}">
                    <a16:creationId xmlns:a16="http://schemas.microsoft.com/office/drawing/2014/main" id="{39546967-702B-435D-A4A5-55920FF16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153"/>
                <a:ext cx="63" cy="304"/>
              </a:xfrm>
              <a:custGeom>
                <a:avLst/>
                <a:gdLst>
                  <a:gd name="T0" fmla="*/ 298 w 29"/>
                  <a:gd name="T1" fmla="*/ 1306 h 139"/>
                  <a:gd name="T2" fmla="*/ 141 w 29"/>
                  <a:gd name="T3" fmla="*/ 1454 h 139"/>
                  <a:gd name="T4" fmla="*/ 141 w 29"/>
                  <a:gd name="T5" fmla="*/ 1454 h 139"/>
                  <a:gd name="T6" fmla="*/ 0 w 29"/>
                  <a:gd name="T7" fmla="*/ 1306 h 139"/>
                  <a:gd name="T8" fmla="*/ 0 w 29"/>
                  <a:gd name="T9" fmla="*/ 149 h 139"/>
                  <a:gd name="T10" fmla="*/ 141 w 29"/>
                  <a:gd name="T11" fmla="*/ 0 h 139"/>
                  <a:gd name="T12" fmla="*/ 141 w 29"/>
                  <a:gd name="T13" fmla="*/ 0 h 139"/>
                  <a:gd name="T14" fmla="*/ 298 w 29"/>
                  <a:gd name="T15" fmla="*/ 149 h 139"/>
                  <a:gd name="T16" fmla="*/ 298 w 2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39">
                    <a:moveTo>
                      <a:pt x="29" y="125"/>
                    </a:moveTo>
                    <a:cubicBezTo>
                      <a:pt x="29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7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0" name="Freeform 399">
                <a:extLst>
                  <a:ext uri="{FF2B5EF4-FFF2-40B4-BE49-F238E27FC236}">
                    <a16:creationId xmlns:a16="http://schemas.microsoft.com/office/drawing/2014/main" id="{322832C9-DF44-4685-A92E-BD9E876CC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112"/>
                <a:ext cx="76" cy="80"/>
              </a:xfrm>
              <a:custGeom>
                <a:avLst/>
                <a:gdLst>
                  <a:gd name="T0" fmla="*/ 358 w 35"/>
                  <a:gd name="T1" fmla="*/ 322 h 37"/>
                  <a:gd name="T2" fmla="*/ 174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74 w 35"/>
                  <a:gd name="T9" fmla="*/ 0 h 37"/>
                  <a:gd name="T10" fmla="*/ 358 w 35"/>
                  <a:gd name="T11" fmla="*/ 61 h 37"/>
                  <a:gd name="T12" fmla="*/ 358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1" name="Freeform 400">
                <a:extLst>
                  <a:ext uri="{FF2B5EF4-FFF2-40B4-BE49-F238E27FC236}">
                    <a16:creationId xmlns:a16="http://schemas.microsoft.com/office/drawing/2014/main" id="{291F8BB4-5B35-4BA8-BD2D-4A53F194E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112"/>
                <a:ext cx="48" cy="80"/>
              </a:xfrm>
              <a:custGeom>
                <a:avLst/>
                <a:gdLst>
                  <a:gd name="T0" fmla="*/ 96 w 22"/>
                  <a:gd name="T1" fmla="*/ 322 h 37"/>
                  <a:gd name="T2" fmla="*/ 96 w 22"/>
                  <a:gd name="T3" fmla="*/ 61 h 37"/>
                  <a:gd name="T4" fmla="*/ 229 w 22"/>
                  <a:gd name="T5" fmla="*/ 9 h 37"/>
                  <a:gd name="T6" fmla="*/ 177 w 22"/>
                  <a:gd name="T7" fmla="*/ 0 h 37"/>
                  <a:gd name="T8" fmla="*/ 0 w 22"/>
                  <a:gd name="T9" fmla="*/ 61 h 37"/>
                  <a:gd name="T10" fmla="*/ 0 w 22"/>
                  <a:gd name="T11" fmla="*/ 322 h 37"/>
                  <a:gd name="T12" fmla="*/ 177 w 22"/>
                  <a:gd name="T13" fmla="*/ 374 h 37"/>
                  <a:gd name="T14" fmla="*/ 229 w 22"/>
                  <a:gd name="T15" fmla="*/ 374 h 37"/>
                  <a:gd name="T16" fmla="*/ 96 w 22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15" y="1"/>
                      <a:pt x="22" y="1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2" name="Oval 401">
                <a:extLst>
                  <a:ext uri="{FF2B5EF4-FFF2-40B4-BE49-F238E27FC236}">
                    <a16:creationId xmlns:a16="http://schemas.microsoft.com/office/drawing/2014/main" id="{464745C0-DFC9-404B-903E-9F20E286B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112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3" name="Freeform 402">
                <a:extLst>
                  <a:ext uri="{FF2B5EF4-FFF2-40B4-BE49-F238E27FC236}">
                    <a16:creationId xmlns:a16="http://schemas.microsoft.com/office/drawing/2014/main" id="{28A69AFE-72AB-4A43-A4B8-D6360716C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112"/>
                <a:ext cx="44" cy="24"/>
              </a:xfrm>
              <a:custGeom>
                <a:avLst/>
                <a:gdLst>
                  <a:gd name="T0" fmla="*/ 53 w 20"/>
                  <a:gd name="T1" fmla="*/ 61 h 11"/>
                  <a:gd name="T2" fmla="*/ 213 w 20"/>
                  <a:gd name="T3" fmla="*/ 0 h 11"/>
                  <a:gd name="T4" fmla="*/ 178 w 20"/>
                  <a:gd name="T5" fmla="*/ 0 h 11"/>
                  <a:gd name="T6" fmla="*/ 0 w 20"/>
                  <a:gd name="T7" fmla="*/ 61 h 11"/>
                  <a:gd name="T8" fmla="*/ 178 w 20"/>
                  <a:gd name="T9" fmla="*/ 113 h 11"/>
                  <a:gd name="T10" fmla="*/ 213 w 20"/>
                  <a:gd name="T11" fmla="*/ 113 h 11"/>
                  <a:gd name="T12" fmla="*/ 53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6"/>
                    </a:moveTo>
                    <a:cubicBezTo>
                      <a:pt x="5" y="3"/>
                      <a:pt x="12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3"/>
                      <a:pt x="0" y="6"/>
                    </a:cubicBezTo>
                    <a:cubicBezTo>
                      <a:pt x="0" y="8"/>
                      <a:pt x="8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2" y="10"/>
                      <a:pt x="5" y="8"/>
                      <a:pt x="5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4" name="Freeform 403">
                <a:extLst>
                  <a:ext uri="{FF2B5EF4-FFF2-40B4-BE49-F238E27FC236}">
                    <a16:creationId xmlns:a16="http://schemas.microsoft.com/office/drawing/2014/main" id="{76AD012F-11D9-430F-AD0B-CF5676914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195"/>
                <a:ext cx="4" cy="242"/>
              </a:xfrm>
              <a:custGeom>
                <a:avLst/>
                <a:gdLst>
                  <a:gd name="T0" fmla="*/ 16 w 2"/>
                  <a:gd name="T1" fmla="*/ 1151 h 111"/>
                  <a:gd name="T2" fmla="*/ 8 w 2"/>
                  <a:gd name="T3" fmla="*/ 1151 h 111"/>
                  <a:gd name="T4" fmla="*/ 8 w 2"/>
                  <a:gd name="T5" fmla="*/ 1151 h 111"/>
                  <a:gd name="T6" fmla="*/ 0 w 2"/>
                  <a:gd name="T7" fmla="*/ 1151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1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1"/>
                    </a:moveTo>
                    <a:cubicBezTo>
                      <a:pt x="2" y="111"/>
                      <a:pt x="2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5" name="Oval 404">
                <a:extLst>
                  <a:ext uri="{FF2B5EF4-FFF2-40B4-BE49-F238E27FC236}">
                    <a16:creationId xmlns:a16="http://schemas.microsoft.com/office/drawing/2014/main" id="{0F39CD3A-7F5D-48D9-9E47-324C3DD84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112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6" name="Freeform 405">
                <a:extLst>
                  <a:ext uri="{FF2B5EF4-FFF2-40B4-BE49-F238E27FC236}">
                    <a16:creationId xmlns:a16="http://schemas.microsoft.com/office/drawing/2014/main" id="{882CE4F3-6392-48B8-9FBB-86CB1174D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112"/>
                <a:ext cx="76" cy="80"/>
              </a:xfrm>
              <a:custGeom>
                <a:avLst/>
                <a:gdLst>
                  <a:gd name="T0" fmla="*/ 358 w 35"/>
                  <a:gd name="T1" fmla="*/ 322 h 37"/>
                  <a:gd name="T2" fmla="*/ 174 w 35"/>
                  <a:gd name="T3" fmla="*/ 374 h 37"/>
                  <a:gd name="T4" fmla="*/ 0 w 35"/>
                  <a:gd name="T5" fmla="*/ 322 h 37"/>
                  <a:gd name="T6" fmla="*/ 0 w 35"/>
                  <a:gd name="T7" fmla="*/ 61 h 37"/>
                  <a:gd name="T8" fmla="*/ 174 w 35"/>
                  <a:gd name="T9" fmla="*/ 0 h 37"/>
                  <a:gd name="T10" fmla="*/ 358 w 35"/>
                  <a:gd name="T11" fmla="*/ 61 h 37"/>
                  <a:gd name="T12" fmla="*/ 358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8" y="0"/>
                      <a:pt x="17" y="0"/>
                    </a:cubicBezTo>
                    <a:cubicBezTo>
                      <a:pt x="27" y="0"/>
                      <a:pt x="35" y="3"/>
                      <a:pt x="35" y="6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13" name="Group 406">
              <a:extLst>
                <a:ext uri="{FF2B5EF4-FFF2-40B4-BE49-F238E27FC236}">
                  <a16:creationId xmlns:a16="http://schemas.microsoft.com/office/drawing/2014/main" id="{B767E8AB-16A8-422E-AE60-7290F9CCE6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6" y="1021"/>
              <a:ext cx="2001" cy="2762"/>
              <a:chOff x="1986" y="1021"/>
              <a:chExt cx="2001" cy="2762"/>
            </a:xfrm>
          </p:grpSpPr>
          <p:sp>
            <p:nvSpPr>
              <p:cNvPr id="17817" name="Freeform 407">
                <a:extLst>
                  <a:ext uri="{FF2B5EF4-FFF2-40B4-BE49-F238E27FC236}">
                    <a16:creationId xmlns:a16="http://schemas.microsoft.com/office/drawing/2014/main" id="{26E1D1AA-7DB4-4C0E-8917-D42E6E242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184"/>
                <a:ext cx="61" cy="303"/>
              </a:xfrm>
              <a:custGeom>
                <a:avLst/>
                <a:gdLst>
                  <a:gd name="T0" fmla="*/ 290 w 28"/>
                  <a:gd name="T1" fmla="*/ 1293 h 139"/>
                  <a:gd name="T2" fmla="*/ 142 w 28"/>
                  <a:gd name="T3" fmla="*/ 1439 h 139"/>
                  <a:gd name="T4" fmla="*/ 142 w 28"/>
                  <a:gd name="T5" fmla="*/ 1439 h 139"/>
                  <a:gd name="T6" fmla="*/ 0 w 28"/>
                  <a:gd name="T7" fmla="*/ 1293 h 139"/>
                  <a:gd name="T8" fmla="*/ 0 w 28"/>
                  <a:gd name="T9" fmla="*/ 148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8 h 139"/>
                  <a:gd name="T16" fmla="*/ 290 w 28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8" name="Freeform 408">
                <a:extLst>
                  <a:ext uri="{FF2B5EF4-FFF2-40B4-BE49-F238E27FC236}">
                    <a16:creationId xmlns:a16="http://schemas.microsoft.com/office/drawing/2014/main" id="{CC9BE1FC-3BD0-4DBF-B6CC-5081D405E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184"/>
                <a:ext cx="42" cy="303"/>
              </a:xfrm>
              <a:custGeom>
                <a:avLst/>
                <a:gdLst>
                  <a:gd name="T0" fmla="*/ 108 w 19"/>
                  <a:gd name="T1" fmla="*/ 1293 h 139"/>
                  <a:gd name="T2" fmla="*/ 108 w 19"/>
                  <a:gd name="T3" fmla="*/ 148 h 139"/>
                  <a:gd name="T4" fmla="*/ 206 w 19"/>
                  <a:gd name="T5" fmla="*/ 9 h 139"/>
                  <a:gd name="T6" fmla="*/ 153 w 19"/>
                  <a:gd name="T7" fmla="*/ 0 h 139"/>
                  <a:gd name="T8" fmla="*/ 0 w 19"/>
                  <a:gd name="T9" fmla="*/ 148 h 139"/>
                  <a:gd name="T10" fmla="*/ 0 w 19"/>
                  <a:gd name="T11" fmla="*/ 1293 h 139"/>
                  <a:gd name="T12" fmla="*/ 153 w 19"/>
                  <a:gd name="T13" fmla="*/ 1439 h 139"/>
                  <a:gd name="T14" fmla="*/ 206 w 19"/>
                  <a:gd name="T15" fmla="*/ 1430 h 139"/>
                  <a:gd name="T16" fmla="*/ 108 w 19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9" name="Freeform 409">
                <a:extLst>
                  <a:ext uri="{FF2B5EF4-FFF2-40B4-BE49-F238E27FC236}">
                    <a16:creationId xmlns:a16="http://schemas.microsoft.com/office/drawing/2014/main" id="{90ED59B8-84BB-42C3-B2B7-AA1218C7F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184"/>
                <a:ext cx="61" cy="303"/>
              </a:xfrm>
              <a:custGeom>
                <a:avLst/>
                <a:gdLst>
                  <a:gd name="T0" fmla="*/ 290 w 28"/>
                  <a:gd name="T1" fmla="*/ 1293 h 139"/>
                  <a:gd name="T2" fmla="*/ 142 w 28"/>
                  <a:gd name="T3" fmla="*/ 1439 h 139"/>
                  <a:gd name="T4" fmla="*/ 142 w 28"/>
                  <a:gd name="T5" fmla="*/ 1439 h 139"/>
                  <a:gd name="T6" fmla="*/ 0 w 28"/>
                  <a:gd name="T7" fmla="*/ 1293 h 139"/>
                  <a:gd name="T8" fmla="*/ 0 w 28"/>
                  <a:gd name="T9" fmla="*/ 148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8 h 139"/>
                  <a:gd name="T16" fmla="*/ 290 w 28"/>
                  <a:gd name="T17" fmla="*/ 1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0" name="Freeform 410">
                <a:extLst>
                  <a:ext uri="{FF2B5EF4-FFF2-40B4-BE49-F238E27FC236}">
                    <a16:creationId xmlns:a16="http://schemas.microsoft.com/office/drawing/2014/main" id="{BF9675BD-CAA7-4F5C-91FB-53A0AD648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144"/>
                <a:ext cx="75" cy="79"/>
              </a:xfrm>
              <a:custGeom>
                <a:avLst/>
                <a:gdLst>
                  <a:gd name="T0" fmla="*/ 364 w 34"/>
                  <a:gd name="T1" fmla="*/ 327 h 36"/>
                  <a:gd name="T2" fmla="*/ 185 w 34"/>
                  <a:gd name="T3" fmla="*/ 380 h 36"/>
                  <a:gd name="T4" fmla="*/ 0 w 34"/>
                  <a:gd name="T5" fmla="*/ 327 h 36"/>
                  <a:gd name="T6" fmla="*/ 0 w 34"/>
                  <a:gd name="T7" fmla="*/ 53 h 36"/>
                  <a:gd name="T8" fmla="*/ 185 w 34"/>
                  <a:gd name="T9" fmla="*/ 0 h 36"/>
                  <a:gd name="T10" fmla="*/ 364 w 34"/>
                  <a:gd name="T11" fmla="*/ 53 h 36"/>
                  <a:gd name="T12" fmla="*/ 364 w 34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4" y="31"/>
                    </a:moveTo>
                    <a:cubicBezTo>
                      <a:pt x="34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1" name="Freeform 411">
                <a:extLst>
                  <a:ext uri="{FF2B5EF4-FFF2-40B4-BE49-F238E27FC236}">
                    <a16:creationId xmlns:a16="http://schemas.microsoft.com/office/drawing/2014/main" id="{37D92244-17AE-4409-8115-2B8F78945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144"/>
                <a:ext cx="49" cy="79"/>
              </a:xfrm>
              <a:custGeom>
                <a:avLst/>
                <a:gdLst>
                  <a:gd name="T0" fmla="*/ 100 w 22"/>
                  <a:gd name="T1" fmla="*/ 327 h 36"/>
                  <a:gd name="T2" fmla="*/ 100 w 22"/>
                  <a:gd name="T3" fmla="*/ 53 h 36"/>
                  <a:gd name="T4" fmla="*/ 243 w 22"/>
                  <a:gd name="T5" fmla="*/ 0 h 36"/>
                  <a:gd name="T6" fmla="*/ 189 w 22"/>
                  <a:gd name="T7" fmla="*/ 0 h 36"/>
                  <a:gd name="T8" fmla="*/ 0 w 22"/>
                  <a:gd name="T9" fmla="*/ 53 h 36"/>
                  <a:gd name="T10" fmla="*/ 0 w 22"/>
                  <a:gd name="T11" fmla="*/ 327 h 36"/>
                  <a:gd name="T12" fmla="*/ 189 w 22"/>
                  <a:gd name="T13" fmla="*/ 380 h 36"/>
                  <a:gd name="T14" fmla="*/ 243 w 22"/>
                  <a:gd name="T15" fmla="*/ 380 h 36"/>
                  <a:gd name="T16" fmla="*/ 100 w 22"/>
                  <a:gd name="T17" fmla="*/ 32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14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6"/>
                      <a:pt x="17" y="36"/>
                    </a:cubicBezTo>
                    <a:cubicBezTo>
                      <a:pt x="19" y="36"/>
                      <a:pt x="20" y="36"/>
                      <a:pt x="22" y="36"/>
                    </a:cubicBezTo>
                    <a:cubicBezTo>
                      <a:pt x="14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2" name="Oval 412">
                <a:extLst>
                  <a:ext uri="{FF2B5EF4-FFF2-40B4-BE49-F238E27FC236}">
                    <a16:creationId xmlns:a16="http://schemas.microsoft.com/office/drawing/2014/main" id="{D31A9845-9740-4916-AF5B-503ACC398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144"/>
                <a:ext cx="75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23" name="Freeform 413">
                <a:extLst>
                  <a:ext uri="{FF2B5EF4-FFF2-40B4-BE49-F238E27FC236}">
                    <a16:creationId xmlns:a16="http://schemas.microsoft.com/office/drawing/2014/main" id="{5F5EEE15-B47E-4347-8025-4E04D8C1F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44"/>
                <a:ext cx="46" cy="22"/>
              </a:xfrm>
              <a:custGeom>
                <a:avLst/>
                <a:gdLst>
                  <a:gd name="T0" fmla="*/ 61 w 21"/>
                  <a:gd name="T1" fmla="*/ 53 h 10"/>
                  <a:gd name="T2" fmla="*/ 221 w 21"/>
                  <a:gd name="T3" fmla="*/ 0 h 10"/>
                  <a:gd name="T4" fmla="*/ 186 w 21"/>
                  <a:gd name="T5" fmla="*/ 0 h 10"/>
                  <a:gd name="T6" fmla="*/ 0 w 21"/>
                  <a:gd name="T7" fmla="*/ 53 h 10"/>
                  <a:gd name="T8" fmla="*/ 186 w 21"/>
                  <a:gd name="T9" fmla="*/ 106 h 10"/>
                  <a:gd name="T10" fmla="*/ 221 w 21"/>
                  <a:gd name="T11" fmla="*/ 106 h 10"/>
                  <a:gd name="T12" fmla="*/ 61 w 21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6" y="5"/>
                    </a:moveTo>
                    <a:cubicBezTo>
                      <a:pt x="6" y="2"/>
                      <a:pt x="1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8" y="10"/>
                    </a:cubicBezTo>
                    <a:cubicBezTo>
                      <a:pt x="19" y="10"/>
                      <a:pt x="20" y="10"/>
                      <a:pt x="21" y="10"/>
                    </a:cubicBezTo>
                    <a:cubicBezTo>
                      <a:pt x="12" y="9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4" name="Freeform 414">
                <a:extLst>
                  <a:ext uri="{FF2B5EF4-FFF2-40B4-BE49-F238E27FC236}">
                    <a16:creationId xmlns:a16="http://schemas.microsoft.com/office/drawing/2014/main" id="{27700515-64C6-4363-801B-230187805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227"/>
                <a:ext cx="5" cy="241"/>
              </a:xfrm>
              <a:custGeom>
                <a:avLst/>
                <a:gdLst>
                  <a:gd name="T0" fmla="*/ 33 w 2"/>
                  <a:gd name="T1" fmla="*/ 1157 h 110"/>
                  <a:gd name="T2" fmla="*/ 20 w 2"/>
                  <a:gd name="T3" fmla="*/ 1157 h 110"/>
                  <a:gd name="T4" fmla="*/ 20 w 2"/>
                  <a:gd name="T5" fmla="*/ 1157 h 110"/>
                  <a:gd name="T6" fmla="*/ 0 w 2"/>
                  <a:gd name="T7" fmla="*/ 1157 h 110"/>
                  <a:gd name="T8" fmla="*/ 0 w 2"/>
                  <a:gd name="T9" fmla="*/ 0 h 110"/>
                  <a:gd name="T10" fmla="*/ 20 w 2"/>
                  <a:gd name="T11" fmla="*/ 0 h 110"/>
                  <a:gd name="T12" fmla="*/ 20 w 2"/>
                  <a:gd name="T13" fmla="*/ 0 h 110"/>
                  <a:gd name="T14" fmla="*/ 33 w 2"/>
                  <a:gd name="T15" fmla="*/ 0 h 110"/>
                  <a:gd name="T16" fmla="*/ 33 w 2"/>
                  <a:gd name="T17" fmla="*/ 1157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0">
                    <a:moveTo>
                      <a:pt x="2" y="110"/>
                    </a:moveTo>
                    <a:cubicBezTo>
                      <a:pt x="2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5" name="Oval 415">
                <a:extLst>
                  <a:ext uri="{FF2B5EF4-FFF2-40B4-BE49-F238E27FC236}">
                    <a16:creationId xmlns:a16="http://schemas.microsoft.com/office/drawing/2014/main" id="{2D89A9BC-0D8E-4400-8D8C-1D4B2E1EE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144"/>
                <a:ext cx="75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26" name="Freeform 416">
                <a:extLst>
                  <a:ext uri="{FF2B5EF4-FFF2-40B4-BE49-F238E27FC236}">
                    <a16:creationId xmlns:a16="http://schemas.microsoft.com/office/drawing/2014/main" id="{36A5B45E-A214-4229-A385-4FC7BAEAA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144"/>
                <a:ext cx="75" cy="79"/>
              </a:xfrm>
              <a:custGeom>
                <a:avLst/>
                <a:gdLst>
                  <a:gd name="T0" fmla="*/ 364 w 34"/>
                  <a:gd name="T1" fmla="*/ 327 h 36"/>
                  <a:gd name="T2" fmla="*/ 185 w 34"/>
                  <a:gd name="T3" fmla="*/ 380 h 36"/>
                  <a:gd name="T4" fmla="*/ 0 w 34"/>
                  <a:gd name="T5" fmla="*/ 327 h 36"/>
                  <a:gd name="T6" fmla="*/ 0 w 34"/>
                  <a:gd name="T7" fmla="*/ 53 h 36"/>
                  <a:gd name="T8" fmla="*/ 185 w 34"/>
                  <a:gd name="T9" fmla="*/ 0 h 36"/>
                  <a:gd name="T10" fmla="*/ 364 w 34"/>
                  <a:gd name="T11" fmla="*/ 53 h 36"/>
                  <a:gd name="T12" fmla="*/ 364 w 34"/>
                  <a:gd name="T13" fmla="*/ 3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4" y="31"/>
                    </a:moveTo>
                    <a:cubicBezTo>
                      <a:pt x="34" y="34"/>
                      <a:pt x="27" y="36"/>
                      <a:pt x="17" y="36"/>
                    </a:cubicBezTo>
                    <a:cubicBezTo>
                      <a:pt x="8" y="36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4" y="2"/>
                      <a:pt x="34" y="5"/>
                    </a:cubicBezTo>
                    <a:lnTo>
                      <a:pt x="34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7" name="Freeform 417">
                <a:extLst>
                  <a:ext uri="{FF2B5EF4-FFF2-40B4-BE49-F238E27FC236}">
                    <a16:creationId xmlns:a16="http://schemas.microsoft.com/office/drawing/2014/main" id="{7FDBFE9C-8C85-4F35-B8B1-16CB85FCE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214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8" name="Freeform 418">
                <a:extLst>
                  <a:ext uri="{FF2B5EF4-FFF2-40B4-BE49-F238E27FC236}">
                    <a16:creationId xmlns:a16="http://schemas.microsoft.com/office/drawing/2014/main" id="{F159B732-A981-4D75-AF1C-477053129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214"/>
                <a:ext cx="44" cy="306"/>
              </a:xfrm>
              <a:custGeom>
                <a:avLst/>
                <a:gdLst>
                  <a:gd name="T0" fmla="*/ 117 w 20"/>
                  <a:gd name="T1" fmla="*/ 1305 h 140"/>
                  <a:gd name="T2" fmla="*/ 117 w 20"/>
                  <a:gd name="T3" fmla="*/ 149 h 140"/>
                  <a:gd name="T4" fmla="*/ 213 w 20"/>
                  <a:gd name="T5" fmla="*/ 9 h 140"/>
                  <a:gd name="T6" fmla="*/ 161 w 20"/>
                  <a:gd name="T7" fmla="*/ 0 h 140"/>
                  <a:gd name="T8" fmla="*/ 0 w 20"/>
                  <a:gd name="T9" fmla="*/ 149 h 140"/>
                  <a:gd name="T10" fmla="*/ 0 w 20"/>
                  <a:gd name="T11" fmla="*/ 1305 h 140"/>
                  <a:gd name="T12" fmla="*/ 161 w 20"/>
                  <a:gd name="T13" fmla="*/ 1462 h 140"/>
                  <a:gd name="T14" fmla="*/ 213 w 20"/>
                  <a:gd name="T15" fmla="*/ 1451 h 140"/>
                  <a:gd name="T16" fmla="*/ 117 w 20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40"/>
                      <a:pt x="15" y="140"/>
                    </a:cubicBezTo>
                    <a:cubicBezTo>
                      <a:pt x="17" y="140"/>
                      <a:pt x="18" y="139"/>
                      <a:pt x="20" y="139"/>
                    </a:cubicBezTo>
                    <a:cubicBezTo>
                      <a:pt x="15" y="136"/>
                      <a:pt x="11" y="131"/>
                      <a:pt x="11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9" name="Freeform 419">
                <a:extLst>
                  <a:ext uri="{FF2B5EF4-FFF2-40B4-BE49-F238E27FC236}">
                    <a16:creationId xmlns:a16="http://schemas.microsoft.com/office/drawing/2014/main" id="{850A1989-068E-4DBE-92F4-9415A0374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214"/>
                <a:ext cx="64" cy="306"/>
              </a:xfrm>
              <a:custGeom>
                <a:avLst/>
                <a:gdLst>
                  <a:gd name="T0" fmla="*/ 311 w 29"/>
                  <a:gd name="T1" fmla="*/ 1305 h 140"/>
                  <a:gd name="T2" fmla="*/ 161 w 29"/>
                  <a:gd name="T3" fmla="*/ 1462 h 140"/>
                  <a:gd name="T4" fmla="*/ 161 w 29"/>
                  <a:gd name="T5" fmla="*/ 1462 h 140"/>
                  <a:gd name="T6" fmla="*/ 0 w 29"/>
                  <a:gd name="T7" fmla="*/ 1305 h 140"/>
                  <a:gd name="T8" fmla="*/ 0 w 29"/>
                  <a:gd name="T9" fmla="*/ 149 h 140"/>
                  <a:gd name="T10" fmla="*/ 161 w 29"/>
                  <a:gd name="T11" fmla="*/ 0 h 140"/>
                  <a:gd name="T12" fmla="*/ 161 w 29"/>
                  <a:gd name="T13" fmla="*/ 0 h 140"/>
                  <a:gd name="T14" fmla="*/ 311 w 29"/>
                  <a:gd name="T15" fmla="*/ 149 h 140"/>
                  <a:gd name="T16" fmla="*/ 311 w 29"/>
                  <a:gd name="T17" fmla="*/ 1305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5"/>
                    </a:moveTo>
                    <a:cubicBezTo>
                      <a:pt x="29" y="133"/>
                      <a:pt x="23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7" y="140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lnTo>
                      <a:pt x="29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0" name="Freeform 420">
                <a:extLst>
                  <a:ext uri="{FF2B5EF4-FFF2-40B4-BE49-F238E27FC236}">
                    <a16:creationId xmlns:a16="http://schemas.microsoft.com/office/drawing/2014/main" id="{10F05202-B48F-41E8-9B0C-93CC2DE9D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175"/>
                <a:ext cx="76" cy="81"/>
              </a:xfrm>
              <a:custGeom>
                <a:avLst/>
                <a:gdLst>
                  <a:gd name="T0" fmla="*/ 358 w 35"/>
                  <a:gd name="T1" fmla="*/ 326 h 37"/>
                  <a:gd name="T2" fmla="*/ 185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1" name="Freeform 421">
                <a:extLst>
                  <a:ext uri="{FF2B5EF4-FFF2-40B4-BE49-F238E27FC236}">
                    <a16:creationId xmlns:a16="http://schemas.microsoft.com/office/drawing/2014/main" id="{3A18070B-4162-4DDC-83B2-E08C0C824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175"/>
                <a:ext cx="48" cy="81"/>
              </a:xfrm>
              <a:custGeom>
                <a:avLst/>
                <a:gdLst>
                  <a:gd name="T0" fmla="*/ 96 w 22"/>
                  <a:gd name="T1" fmla="*/ 326 h 37"/>
                  <a:gd name="T2" fmla="*/ 96 w 22"/>
                  <a:gd name="T3" fmla="*/ 53 h 37"/>
                  <a:gd name="T4" fmla="*/ 229 w 22"/>
                  <a:gd name="T5" fmla="*/ 0 h 37"/>
                  <a:gd name="T6" fmla="*/ 185 w 22"/>
                  <a:gd name="T7" fmla="*/ 0 h 37"/>
                  <a:gd name="T8" fmla="*/ 0 w 22"/>
                  <a:gd name="T9" fmla="*/ 53 h 37"/>
                  <a:gd name="T10" fmla="*/ 0 w 22"/>
                  <a:gd name="T11" fmla="*/ 326 h 37"/>
                  <a:gd name="T12" fmla="*/ 185 w 22"/>
                  <a:gd name="T13" fmla="*/ 387 h 37"/>
                  <a:gd name="T14" fmla="*/ 229 w 22"/>
                  <a:gd name="T15" fmla="*/ 379 h 37"/>
                  <a:gd name="T16" fmla="*/ 96 w 22"/>
                  <a:gd name="T17" fmla="*/ 32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1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4"/>
                      <a:pt x="8" y="37"/>
                      <a:pt x="18" y="37"/>
                    </a:cubicBezTo>
                    <a:cubicBezTo>
                      <a:pt x="19" y="37"/>
                      <a:pt x="21" y="36"/>
                      <a:pt x="22" y="36"/>
                    </a:cubicBezTo>
                    <a:cubicBezTo>
                      <a:pt x="15" y="36"/>
                      <a:pt x="9" y="34"/>
                      <a:pt x="9" y="31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2" name="Oval 422">
                <a:extLst>
                  <a:ext uri="{FF2B5EF4-FFF2-40B4-BE49-F238E27FC236}">
                    <a16:creationId xmlns:a16="http://schemas.microsoft.com/office/drawing/2014/main" id="{E63E16AF-1E6C-4E05-8E2F-5C1878ADB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2175"/>
                <a:ext cx="76" cy="22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33" name="Freeform 423">
                <a:extLst>
                  <a:ext uri="{FF2B5EF4-FFF2-40B4-BE49-F238E27FC236}">
                    <a16:creationId xmlns:a16="http://schemas.microsoft.com/office/drawing/2014/main" id="{B28CF2F5-E459-4C13-AE42-C823A134D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175"/>
                <a:ext cx="43" cy="22"/>
              </a:xfrm>
              <a:custGeom>
                <a:avLst/>
                <a:gdLst>
                  <a:gd name="T0" fmla="*/ 60 w 20"/>
                  <a:gd name="T1" fmla="*/ 53 h 10"/>
                  <a:gd name="T2" fmla="*/ 198 w 20"/>
                  <a:gd name="T3" fmla="*/ 0 h 10"/>
                  <a:gd name="T4" fmla="*/ 172 w 20"/>
                  <a:gd name="T5" fmla="*/ 0 h 10"/>
                  <a:gd name="T6" fmla="*/ 0 w 20"/>
                  <a:gd name="T7" fmla="*/ 53 h 10"/>
                  <a:gd name="T8" fmla="*/ 172 w 20"/>
                  <a:gd name="T9" fmla="*/ 106 h 10"/>
                  <a:gd name="T10" fmla="*/ 198 w 20"/>
                  <a:gd name="T11" fmla="*/ 106 h 10"/>
                  <a:gd name="T12" fmla="*/ 60 w 20"/>
                  <a:gd name="T13" fmla="*/ 53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2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4" name="Freeform 424">
                <a:extLst>
                  <a:ext uri="{FF2B5EF4-FFF2-40B4-BE49-F238E27FC236}">
                    <a16:creationId xmlns:a16="http://schemas.microsoft.com/office/drawing/2014/main" id="{E93FDCCB-06C7-41B3-9793-B40B25B5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258"/>
                <a:ext cx="2" cy="243"/>
              </a:xfrm>
              <a:custGeom>
                <a:avLst/>
                <a:gdLst>
                  <a:gd name="T0" fmla="*/ 8 w 1"/>
                  <a:gd name="T1" fmla="*/ 1156 h 111"/>
                  <a:gd name="T2" fmla="*/ 8 w 1"/>
                  <a:gd name="T3" fmla="*/ 1165 h 111"/>
                  <a:gd name="T4" fmla="*/ 8 w 1"/>
                  <a:gd name="T5" fmla="*/ 1165 h 111"/>
                  <a:gd name="T6" fmla="*/ 0 w 1"/>
                  <a:gd name="T7" fmla="*/ 1156 h 111"/>
                  <a:gd name="T8" fmla="*/ 0 w 1"/>
                  <a:gd name="T9" fmla="*/ 0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0 h 111"/>
                  <a:gd name="T16" fmla="*/ 8 w 1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0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0"/>
                      <a:pt x="0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5" name="Oval 425">
                <a:extLst>
                  <a:ext uri="{FF2B5EF4-FFF2-40B4-BE49-F238E27FC236}">
                    <a16:creationId xmlns:a16="http://schemas.microsoft.com/office/drawing/2014/main" id="{2B42F28D-D203-453C-A254-47B1D6E94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2175"/>
                <a:ext cx="76" cy="22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36" name="Freeform 426">
                <a:extLst>
                  <a:ext uri="{FF2B5EF4-FFF2-40B4-BE49-F238E27FC236}">
                    <a16:creationId xmlns:a16="http://schemas.microsoft.com/office/drawing/2014/main" id="{D81DFF99-6CFD-4F55-83F3-CF032FD12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175"/>
                <a:ext cx="76" cy="81"/>
              </a:xfrm>
              <a:custGeom>
                <a:avLst/>
                <a:gdLst>
                  <a:gd name="T0" fmla="*/ 358 w 35"/>
                  <a:gd name="T1" fmla="*/ 326 h 37"/>
                  <a:gd name="T2" fmla="*/ 185 w 35"/>
                  <a:gd name="T3" fmla="*/ 387 h 37"/>
                  <a:gd name="T4" fmla="*/ 0 w 35"/>
                  <a:gd name="T5" fmla="*/ 326 h 37"/>
                  <a:gd name="T6" fmla="*/ 0 w 35"/>
                  <a:gd name="T7" fmla="*/ 53 h 37"/>
                  <a:gd name="T8" fmla="*/ 185 w 35"/>
                  <a:gd name="T9" fmla="*/ 0 h 37"/>
                  <a:gd name="T10" fmla="*/ 358 w 35"/>
                  <a:gd name="T11" fmla="*/ 53 h 37"/>
                  <a:gd name="T12" fmla="*/ 358 w 35"/>
                  <a:gd name="T13" fmla="*/ 32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1"/>
                    </a:moveTo>
                    <a:cubicBezTo>
                      <a:pt x="35" y="34"/>
                      <a:pt x="27" y="37"/>
                      <a:pt x="18" y="37"/>
                    </a:cubicBezTo>
                    <a:cubicBezTo>
                      <a:pt x="8" y="37"/>
                      <a:pt x="0" y="34"/>
                      <a:pt x="0" y="3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7" name="Freeform 427">
                <a:extLst>
                  <a:ext uri="{FF2B5EF4-FFF2-40B4-BE49-F238E27FC236}">
                    <a16:creationId xmlns:a16="http://schemas.microsoft.com/office/drawing/2014/main" id="{E91F5965-3648-4307-87BC-A7D991A7E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245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8" name="Freeform 428">
                <a:extLst>
                  <a:ext uri="{FF2B5EF4-FFF2-40B4-BE49-F238E27FC236}">
                    <a16:creationId xmlns:a16="http://schemas.microsoft.com/office/drawing/2014/main" id="{09B2DB10-04BD-4F06-B8E7-2E761C60F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245"/>
                <a:ext cx="43" cy="306"/>
              </a:xfrm>
              <a:custGeom>
                <a:avLst/>
                <a:gdLst>
                  <a:gd name="T0" fmla="*/ 112 w 20"/>
                  <a:gd name="T1" fmla="*/ 1314 h 140"/>
                  <a:gd name="T2" fmla="*/ 112 w 20"/>
                  <a:gd name="T3" fmla="*/ 149 h 140"/>
                  <a:gd name="T4" fmla="*/ 198 w 20"/>
                  <a:gd name="T5" fmla="*/ 9 h 140"/>
                  <a:gd name="T6" fmla="*/ 140 w 20"/>
                  <a:gd name="T7" fmla="*/ 0 h 140"/>
                  <a:gd name="T8" fmla="*/ 0 w 20"/>
                  <a:gd name="T9" fmla="*/ 149 h 140"/>
                  <a:gd name="T10" fmla="*/ 0 w 20"/>
                  <a:gd name="T11" fmla="*/ 1314 h 140"/>
                  <a:gd name="T12" fmla="*/ 140 w 20"/>
                  <a:gd name="T13" fmla="*/ 1462 h 140"/>
                  <a:gd name="T14" fmla="*/ 198 w 20"/>
                  <a:gd name="T15" fmla="*/ 1451 h 140"/>
                  <a:gd name="T16" fmla="*/ 112 w 20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40">
                    <a:moveTo>
                      <a:pt x="11" y="126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5" y="3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3"/>
                      <a:pt x="7" y="140"/>
                      <a:pt x="14" y="140"/>
                    </a:cubicBezTo>
                    <a:cubicBezTo>
                      <a:pt x="16" y="140"/>
                      <a:pt x="18" y="139"/>
                      <a:pt x="20" y="139"/>
                    </a:cubicBezTo>
                    <a:cubicBezTo>
                      <a:pt x="15" y="137"/>
                      <a:pt x="11" y="132"/>
                      <a:pt x="11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9" name="Freeform 429">
                <a:extLst>
                  <a:ext uri="{FF2B5EF4-FFF2-40B4-BE49-F238E27FC236}">
                    <a16:creationId xmlns:a16="http://schemas.microsoft.com/office/drawing/2014/main" id="{AA144D2B-58E8-4C33-9613-95759ABE0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245"/>
                <a:ext cx="63" cy="306"/>
              </a:xfrm>
              <a:custGeom>
                <a:avLst/>
                <a:gdLst>
                  <a:gd name="T0" fmla="*/ 298 w 29"/>
                  <a:gd name="T1" fmla="*/ 1314 h 140"/>
                  <a:gd name="T2" fmla="*/ 141 w 29"/>
                  <a:gd name="T3" fmla="*/ 1462 h 140"/>
                  <a:gd name="T4" fmla="*/ 141 w 29"/>
                  <a:gd name="T5" fmla="*/ 1462 h 140"/>
                  <a:gd name="T6" fmla="*/ 0 w 29"/>
                  <a:gd name="T7" fmla="*/ 1314 h 140"/>
                  <a:gd name="T8" fmla="*/ 0 w 29"/>
                  <a:gd name="T9" fmla="*/ 149 h 140"/>
                  <a:gd name="T10" fmla="*/ 141 w 29"/>
                  <a:gd name="T11" fmla="*/ 0 h 140"/>
                  <a:gd name="T12" fmla="*/ 141 w 29"/>
                  <a:gd name="T13" fmla="*/ 0 h 140"/>
                  <a:gd name="T14" fmla="*/ 298 w 29"/>
                  <a:gd name="T15" fmla="*/ 149 h 140"/>
                  <a:gd name="T16" fmla="*/ 298 w 2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40">
                    <a:moveTo>
                      <a:pt x="29" y="126"/>
                    </a:moveTo>
                    <a:cubicBezTo>
                      <a:pt x="29" y="133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7" y="140"/>
                      <a:pt x="0" y="133"/>
                      <a:pt x="0" y="12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9" y="7"/>
                      <a:pt x="29" y="14"/>
                    </a:cubicBezTo>
                    <a:lnTo>
                      <a:pt x="29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0" name="Freeform 430">
                <a:extLst>
                  <a:ext uri="{FF2B5EF4-FFF2-40B4-BE49-F238E27FC236}">
                    <a16:creationId xmlns:a16="http://schemas.microsoft.com/office/drawing/2014/main" id="{381A5FDA-9144-480E-8359-1E8C3B74D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206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78 w 35"/>
                  <a:gd name="T3" fmla="*/ 374 h 37"/>
                  <a:gd name="T4" fmla="*/ 0 w 35"/>
                  <a:gd name="T5" fmla="*/ 322 h 37"/>
                  <a:gd name="T6" fmla="*/ 0 w 35"/>
                  <a:gd name="T7" fmla="*/ 52 h 37"/>
                  <a:gd name="T8" fmla="*/ 178 w 35"/>
                  <a:gd name="T9" fmla="*/ 0 h 37"/>
                  <a:gd name="T10" fmla="*/ 372 w 35"/>
                  <a:gd name="T11" fmla="*/ 52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1" name="Freeform 431">
                <a:extLst>
                  <a:ext uri="{FF2B5EF4-FFF2-40B4-BE49-F238E27FC236}">
                    <a16:creationId xmlns:a16="http://schemas.microsoft.com/office/drawing/2014/main" id="{ABDF3BF6-2D86-4903-8B13-1C1C10759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206"/>
                <a:ext cx="48" cy="80"/>
              </a:xfrm>
              <a:custGeom>
                <a:avLst/>
                <a:gdLst>
                  <a:gd name="T0" fmla="*/ 96 w 22"/>
                  <a:gd name="T1" fmla="*/ 322 h 37"/>
                  <a:gd name="T2" fmla="*/ 96 w 22"/>
                  <a:gd name="T3" fmla="*/ 52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2 h 37"/>
                  <a:gd name="T10" fmla="*/ 0 w 22"/>
                  <a:gd name="T11" fmla="*/ 322 h 37"/>
                  <a:gd name="T12" fmla="*/ 177 w 22"/>
                  <a:gd name="T13" fmla="*/ 374 h 37"/>
                  <a:gd name="T14" fmla="*/ 229 w 22"/>
                  <a:gd name="T15" fmla="*/ 374 h 37"/>
                  <a:gd name="T16" fmla="*/ 96 w 22"/>
                  <a:gd name="T17" fmla="*/ 32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5" y="1"/>
                      <a:pt x="22" y="0"/>
                    </a:cubicBezTo>
                    <a:cubicBezTo>
                      <a:pt x="21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8" y="37"/>
                      <a:pt x="17" y="37"/>
                    </a:cubicBezTo>
                    <a:cubicBezTo>
                      <a:pt x="19" y="37"/>
                      <a:pt x="21" y="37"/>
                      <a:pt x="22" y="37"/>
                    </a:cubicBezTo>
                    <a:cubicBezTo>
                      <a:pt x="15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2" name="Oval 432">
                <a:extLst>
                  <a:ext uri="{FF2B5EF4-FFF2-40B4-BE49-F238E27FC236}">
                    <a16:creationId xmlns:a16="http://schemas.microsoft.com/office/drawing/2014/main" id="{504FFFDE-2AD5-4421-A6BC-1BF93397D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" y="2206"/>
                <a:ext cx="77" cy="21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43" name="Freeform 433">
                <a:extLst>
                  <a:ext uri="{FF2B5EF4-FFF2-40B4-BE49-F238E27FC236}">
                    <a16:creationId xmlns:a16="http://schemas.microsoft.com/office/drawing/2014/main" id="{7358E554-FCFD-4320-BB29-C54608353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206"/>
                <a:ext cx="44" cy="21"/>
              </a:xfrm>
              <a:custGeom>
                <a:avLst/>
                <a:gdLst>
                  <a:gd name="T0" fmla="*/ 64 w 20"/>
                  <a:gd name="T1" fmla="*/ 48 h 10"/>
                  <a:gd name="T2" fmla="*/ 213 w 20"/>
                  <a:gd name="T3" fmla="*/ 0 h 10"/>
                  <a:gd name="T4" fmla="*/ 178 w 20"/>
                  <a:gd name="T5" fmla="*/ 0 h 10"/>
                  <a:gd name="T6" fmla="*/ 0 w 20"/>
                  <a:gd name="T7" fmla="*/ 48 h 10"/>
                  <a:gd name="T8" fmla="*/ 178 w 20"/>
                  <a:gd name="T9" fmla="*/ 92 h 10"/>
                  <a:gd name="T10" fmla="*/ 213 w 20"/>
                  <a:gd name="T11" fmla="*/ 92 h 10"/>
                  <a:gd name="T12" fmla="*/ 64 w 20"/>
                  <a:gd name="T13" fmla="*/ 4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6" y="5"/>
                    </a:moveTo>
                    <a:cubicBezTo>
                      <a:pt x="6" y="3"/>
                      <a:pt x="12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8"/>
                      <a:pt x="8" y="10"/>
                      <a:pt x="17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4" name="Freeform 434">
                <a:extLst>
                  <a:ext uri="{FF2B5EF4-FFF2-40B4-BE49-F238E27FC236}">
                    <a16:creationId xmlns:a16="http://schemas.microsoft.com/office/drawing/2014/main" id="{A3A103BB-3260-4C18-81CF-1676FCB53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289"/>
                <a:ext cx="3" cy="242"/>
              </a:xfrm>
              <a:custGeom>
                <a:avLst/>
                <a:gdLst>
                  <a:gd name="T0" fmla="*/ 27 w 1"/>
                  <a:gd name="T1" fmla="*/ 1140 h 111"/>
                  <a:gd name="T2" fmla="*/ 0 w 1"/>
                  <a:gd name="T3" fmla="*/ 1151 h 111"/>
                  <a:gd name="T4" fmla="*/ 0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0 w 1"/>
                  <a:gd name="T11" fmla="*/ 0 h 111"/>
                  <a:gd name="T12" fmla="*/ 0 w 1"/>
                  <a:gd name="T13" fmla="*/ 0 h 111"/>
                  <a:gd name="T14" fmla="*/ 27 w 1"/>
                  <a:gd name="T15" fmla="*/ 9 h 111"/>
                  <a:gd name="T16" fmla="*/ 27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5" name="Oval 435">
                <a:extLst>
                  <a:ext uri="{FF2B5EF4-FFF2-40B4-BE49-F238E27FC236}">
                    <a16:creationId xmlns:a16="http://schemas.microsoft.com/office/drawing/2014/main" id="{46DAAC5F-B3DB-4ED0-828F-32296CEE9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" y="2206"/>
                <a:ext cx="77" cy="21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46" name="Freeform 436">
                <a:extLst>
                  <a:ext uri="{FF2B5EF4-FFF2-40B4-BE49-F238E27FC236}">
                    <a16:creationId xmlns:a16="http://schemas.microsoft.com/office/drawing/2014/main" id="{B871BA63-D357-4BF1-A33C-9907278E3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206"/>
                <a:ext cx="77" cy="80"/>
              </a:xfrm>
              <a:custGeom>
                <a:avLst/>
                <a:gdLst>
                  <a:gd name="T0" fmla="*/ 372 w 35"/>
                  <a:gd name="T1" fmla="*/ 322 h 37"/>
                  <a:gd name="T2" fmla="*/ 178 w 35"/>
                  <a:gd name="T3" fmla="*/ 374 h 37"/>
                  <a:gd name="T4" fmla="*/ 0 w 35"/>
                  <a:gd name="T5" fmla="*/ 322 h 37"/>
                  <a:gd name="T6" fmla="*/ 0 w 35"/>
                  <a:gd name="T7" fmla="*/ 52 h 37"/>
                  <a:gd name="T8" fmla="*/ 178 w 35"/>
                  <a:gd name="T9" fmla="*/ 0 h 37"/>
                  <a:gd name="T10" fmla="*/ 372 w 35"/>
                  <a:gd name="T11" fmla="*/ 52 h 37"/>
                  <a:gd name="T12" fmla="*/ 372 w 35"/>
                  <a:gd name="T13" fmla="*/ 32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4"/>
                      <a:pt x="27" y="37"/>
                      <a:pt x="17" y="37"/>
                    </a:cubicBezTo>
                    <a:cubicBezTo>
                      <a:pt x="8" y="37"/>
                      <a:pt x="0" y="34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7" name="Freeform 437">
                <a:extLst>
                  <a:ext uri="{FF2B5EF4-FFF2-40B4-BE49-F238E27FC236}">
                    <a16:creationId xmlns:a16="http://schemas.microsoft.com/office/drawing/2014/main" id="{27482EC3-01DF-47B9-B8C7-35D533026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75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8" name="Freeform 438">
                <a:extLst>
                  <a:ext uri="{FF2B5EF4-FFF2-40B4-BE49-F238E27FC236}">
                    <a16:creationId xmlns:a16="http://schemas.microsoft.com/office/drawing/2014/main" id="{9C27C74E-04AE-4A7C-B517-56BD791DE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75"/>
                <a:ext cx="42" cy="306"/>
              </a:xfrm>
              <a:custGeom>
                <a:avLst/>
                <a:gdLst>
                  <a:gd name="T0" fmla="*/ 108 w 19"/>
                  <a:gd name="T1" fmla="*/ 1314 h 140"/>
                  <a:gd name="T2" fmla="*/ 108 w 19"/>
                  <a:gd name="T3" fmla="*/ 157 h 140"/>
                  <a:gd name="T4" fmla="*/ 206 w 19"/>
                  <a:gd name="T5" fmla="*/ 9 h 140"/>
                  <a:gd name="T6" fmla="*/ 153 w 19"/>
                  <a:gd name="T7" fmla="*/ 0 h 140"/>
                  <a:gd name="T8" fmla="*/ 0 w 19"/>
                  <a:gd name="T9" fmla="*/ 157 h 140"/>
                  <a:gd name="T10" fmla="*/ 0 w 19"/>
                  <a:gd name="T11" fmla="*/ 1314 h 140"/>
                  <a:gd name="T12" fmla="*/ 153 w 19"/>
                  <a:gd name="T13" fmla="*/ 1462 h 140"/>
                  <a:gd name="T14" fmla="*/ 206 w 19"/>
                  <a:gd name="T15" fmla="*/ 1451 h 140"/>
                  <a:gd name="T16" fmla="*/ 108 w 19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40">
                    <a:moveTo>
                      <a:pt x="10" y="126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9"/>
                      <a:pt x="14" y="4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4"/>
                      <a:pt x="6" y="140"/>
                      <a:pt x="14" y="140"/>
                    </a:cubicBezTo>
                    <a:cubicBezTo>
                      <a:pt x="16" y="140"/>
                      <a:pt x="18" y="140"/>
                      <a:pt x="19" y="139"/>
                    </a:cubicBezTo>
                    <a:cubicBezTo>
                      <a:pt x="14" y="137"/>
                      <a:pt x="10" y="132"/>
                      <a:pt x="10" y="126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9" name="Freeform 439">
                <a:extLst>
                  <a:ext uri="{FF2B5EF4-FFF2-40B4-BE49-F238E27FC236}">
                    <a16:creationId xmlns:a16="http://schemas.microsoft.com/office/drawing/2014/main" id="{CECE1DD7-11B3-4BF8-8F03-DE9D60443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75"/>
                <a:ext cx="61" cy="306"/>
              </a:xfrm>
              <a:custGeom>
                <a:avLst/>
                <a:gdLst>
                  <a:gd name="T0" fmla="*/ 290 w 28"/>
                  <a:gd name="T1" fmla="*/ 1314 h 140"/>
                  <a:gd name="T2" fmla="*/ 142 w 28"/>
                  <a:gd name="T3" fmla="*/ 1462 h 140"/>
                  <a:gd name="T4" fmla="*/ 142 w 28"/>
                  <a:gd name="T5" fmla="*/ 1462 h 140"/>
                  <a:gd name="T6" fmla="*/ 0 w 28"/>
                  <a:gd name="T7" fmla="*/ 1314 h 140"/>
                  <a:gd name="T8" fmla="*/ 0 w 28"/>
                  <a:gd name="T9" fmla="*/ 157 h 140"/>
                  <a:gd name="T10" fmla="*/ 142 w 28"/>
                  <a:gd name="T11" fmla="*/ 0 h 140"/>
                  <a:gd name="T12" fmla="*/ 142 w 28"/>
                  <a:gd name="T13" fmla="*/ 0 h 140"/>
                  <a:gd name="T14" fmla="*/ 290 w 28"/>
                  <a:gd name="T15" fmla="*/ 157 h 140"/>
                  <a:gd name="T16" fmla="*/ 290 w 28"/>
                  <a:gd name="T17" fmla="*/ 131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0">
                    <a:moveTo>
                      <a:pt x="28" y="126"/>
                    </a:moveTo>
                    <a:cubicBezTo>
                      <a:pt x="28" y="134"/>
                      <a:pt x="22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6" y="140"/>
                      <a:pt x="0" y="134"/>
                      <a:pt x="0" y="1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7"/>
                      <a:pt x="28" y="15"/>
                    </a:cubicBezTo>
                    <a:lnTo>
                      <a:pt x="28" y="1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0" name="Freeform 440">
                <a:extLst>
                  <a:ext uri="{FF2B5EF4-FFF2-40B4-BE49-F238E27FC236}">
                    <a16:creationId xmlns:a16="http://schemas.microsoft.com/office/drawing/2014/main" id="{084AE240-CE8C-405B-BF9C-4734C9BB7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236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1" name="Freeform 441">
                <a:extLst>
                  <a:ext uri="{FF2B5EF4-FFF2-40B4-BE49-F238E27FC236}">
                    <a16:creationId xmlns:a16="http://schemas.microsoft.com/office/drawing/2014/main" id="{AE157E1A-D047-44BC-BD9A-8F464F95B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236"/>
                <a:ext cx="48" cy="81"/>
              </a:xfrm>
              <a:custGeom>
                <a:avLst/>
                <a:gdLst>
                  <a:gd name="T0" fmla="*/ 96 w 22"/>
                  <a:gd name="T1" fmla="*/ 335 h 37"/>
                  <a:gd name="T2" fmla="*/ 96 w 22"/>
                  <a:gd name="T3" fmla="*/ 53 h 37"/>
                  <a:gd name="T4" fmla="*/ 229 w 22"/>
                  <a:gd name="T5" fmla="*/ 0 h 37"/>
                  <a:gd name="T6" fmla="*/ 177 w 22"/>
                  <a:gd name="T7" fmla="*/ 0 h 37"/>
                  <a:gd name="T8" fmla="*/ 0 w 22"/>
                  <a:gd name="T9" fmla="*/ 53 h 37"/>
                  <a:gd name="T10" fmla="*/ 0 w 22"/>
                  <a:gd name="T11" fmla="*/ 335 h 37"/>
                  <a:gd name="T12" fmla="*/ 177 w 22"/>
                  <a:gd name="T13" fmla="*/ 387 h 37"/>
                  <a:gd name="T14" fmla="*/ 229 w 22"/>
                  <a:gd name="T15" fmla="*/ 387 h 37"/>
                  <a:gd name="T16" fmla="*/ 96 w 22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8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8" y="37"/>
                      <a:pt x="17" y="37"/>
                    </a:cubicBezTo>
                    <a:cubicBezTo>
                      <a:pt x="19" y="37"/>
                      <a:pt x="20" y="37"/>
                      <a:pt x="22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2" name="Oval 442">
                <a:extLst>
                  <a:ext uri="{FF2B5EF4-FFF2-40B4-BE49-F238E27FC236}">
                    <a16:creationId xmlns:a16="http://schemas.microsoft.com/office/drawing/2014/main" id="{8AE88F18-4D98-4ED7-A42A-410B44AB3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" y="2236"/>
                <a:ext cx="76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53" name="Freeform 443">
                <a:extLst>
                  <a:ext uri="{FF2B5EF4-FFF2-40B4-BE49-F238E27FC236}">
                    <a16:creationId xmlns:a16="http://schemas.microsoft.com/office/drawing/2014/main" id="{B485C506-3953-4486-B27E-DBE304A83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236"/>
                <a:ext cx="43" cy="24"/>
              </a:xfrm>
              <a:custGeom>
                <a:avLst/>
                <a:gdLst>
                  <a:gd name="T0" fmla="*/ 52 w 20"/>
                  <a:gd name="T1" fmla="*/ 52 h 11"/>
                  <a:gd name="T2" fmla="*/ 198 w 20"/>
                  <a:gd name="T3" fmla="*/ 0 h 11"/>
                  <a:gd name="T4" fmla="*/ 172 w 20"/>
                  <a:gd name="T5" fmla="*/ 0 h 11"/>
                  <a:gd name="T6" fmla="*/ 0 w 20"/>
                  <a:gd name="T7" fmla="*/ 52 h 11"/>
                  <a:gd name="T8" fmla="*/ 172 w 20"/>
                  <a:gd name="T9" fmla="*/ 113 h 11"/>
                  <a:gd name="T10" fmla="*/ 198 w 20"/>
                  <a:gd name="T11" fmla="*/ 105 h 11"/>
                  <a:gd name="T12" fmla="*/ 52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5" y="5"/>
                    </a:moveTo>
                    <a:cubicBezTo>
                      <a:pt x="5" y="3"/>
                      <a:pt x="11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7" y="0"/>
                      <a:pt x="0" y="2"/>
                      <a:pt x="0" y="5"/>
                    </a:cubicBezTo>
                    <a:cubicBezTo>
                      <a:pt x="0" y="8"/>
                      <a:pt x="7" y="11"/>
                      <a:pt x="17" y="11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11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4" name="Freeform 444">
                <a:extLst>
                  <a:ext uri="{FF2B5EF4-FFF2-40B4-BE49-F238E27FC236}">
                    <a16:creationId xmlns:a16="http://schemas.microsoft.com/office/drawing/2014/main" id="{71F37771-826D-491B-8F32-15162F275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319"/>
                <a:ext cx="4" cy="243"/>
              </a:xfrm>
              <a:custGeom>
                <a:avLst/>
                <a:gdLst>
                  <a:gd name="T0" fmla="*/ 16 w 2"/>
                  <a:gd name="T1" fmla="*/ 1156 h 111"/>
                  <a:gd name="T2" fmla="*/ 8 w 2"/>
                  <a:gd name="T3" fmla="*/ 1165 h 111"/>
                  <a:gd name="T4" fmla="*/ 8 w 2"/>
                  <a:gd name="T5" fmla="*/ 1165 h 111"/>
                  <a:gd name="T6" fmla="*/ 0 w 2"/>
                  <a:gd name="T7" fmla="*/ 1156 h 111"/>
                  <a:gd name="T8" fmla="*/ 0 w 2"/>
                  <a:gd name="T9" fmla="*/ 9 h 111"/>
                  <a:gd name="T10" fmla="*/ 8 w 2"/>
                  <a:gd name="T11" fmla="*/ 0 h 111"/>
                  <a:gd name="T12" fmla="*/ 8 w 2"/>
                  <a:gd name="T13" fmla="*/ 0 h 111"/>
                  <a:gd name="T14" fmla="*/ 16 w 2"/>
                  <a:gd name="T15" fmla="*/ 9 h 111"/>
                  <a:gd name="T16" fmla="*/ 16 w 2"/>
                  <a:gd name="T17" fmla="*/ 1156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11">
                    <a:moveTo>
                      <a:pt x="2" y="110"/>
                    </a:moveTo>
                    <a:cubicBezTo>
                      <a:pt x="2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5" name="Oval 445">
                <a:extLst>
                  <a:ext uri="{FF2B5EF4-FFF2-40B4-BE49-F238E27FC236}">
                    <a16:creationId xmlns:a16="http://schemas.microsoft.com/office/drawing/2014/main" id="{5C2D1E01-06BF-45C8-8218-09B19F1F7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" y="2236"/>
                <a:ext cx="76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56" name="Freeform 446">
                <a:extLst>
                  <a:ext uri="{FF2B5EF4-FFF2-40B4-BE49-F238E27FC236}">
                    <a16:creationId xmlns:a16="http://schemas.microsoft.com/office/drawing/2014/main" id="{FBC63EA8-BFE6-48CD-A8CE-965CCE612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236"/>
                <a:ext cx="76" cy="81"/>
              </a:xfrm>
              <a:custGeom>
                <a:avLst/>
                <a:gdLst>
                  <a:gd name="T0" fmla="*/ 358 w 35"/>
                  <a:gd name="T1" fmla="*/ 335 h 37"/>
                  <a:gd name="T2" fmla="*/ 174 w 35"/>
                  <a:gd name="T3" fmla="*/ 387 h 37"/>
                  <a:gd name="T4" fmla="*/ 0 w 35"/>
                  <a:gd name="T5" fmla="*/ 335 h 37"/>
                  <a:gd name="T6" fmla="*/ 0 w 35"/>
                  <a:gd name="T7" fmla="*/ 53 h 37"/>
                  <a:gd name="T8" fmla="*/ 174 w 35"/>
                  <a:gd name="T9" fmla="*/ 0 h 37"/>
                  <a:gd name="T10" fmla="*/ 358 w 35"/>
                  <a:gd name="T11" fmla="*/ 53 h 37"/>
                  <a:gd name="T12" fmla="*/ 358 w 35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2"/>
                    </a:moveTo>
                    <a:cubicBezTo>
                      <a:pt x="35" y="35"/>
                      <a:pt x="27" y="37"/>
                      <a:pt x="17" y="37"/>
                    </a:cubicBezTo>
                    <a:cubicBezTo>
                      <a:pt x="8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8" y="0"/>
                      <a:pt x="17" y="0"/>
                    </a:cubicBezTo>
                    <a:cubicBezTo>
                      <a:pt x="27" y="0"/>
                      <a:pt x="35" y="2"/>
                      <a:pt x="35" y="5"/>
                    </a:cubicBezTo>
                    <a:lnTo>
                      <a:pt x="35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7" name="Freeform 447">
                <a:extLst>
                  <a:ext uri="{FF2B5EF4-FFF2-40B4-BE49-F238E27FC236}">
                    <a16:creationId xmlns:a16="http://schemas.microsoft.com/office/drawing/2014/main" id="{217FDF23-F9B0-4FBB-B8C8-3FB96CF86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308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8" name="Freeform 448">
                <a:extLst>
                  <a:ext uri="{FF2B5EF4-FFF2-40B4-BE49-F238E27FC236}">
                    <a16:creationId xmlns:a16="http://schemas.microsoft.com/office/drawing/2014/main" id="{397740B5-1162-4CE0-83B4-B87237963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308"/>
                <a:ext cx="41" cy="304"/>
              </a:xfrm>
              <a:custGeom>
                <a:avLst/>
                <a:gdLst>
                  <a:gd name="T0" fmla="*/ 101 w 19"/>
                  <a:gd name="T1" fmla="*/ 1306 h 139"/>
                  <a:gd name="T2" fmla="*/ 101 w 19"/>
                  <a:gd name="T3" fmla="*/ 149 h 139"/>
                  <a:gd name="T4" fmla="*/ 190 w 19"/>
                  <a:gd name="T5" fmla="*/ 9 h 139"/>
                  <a:gd name="T6" fmla="*/ 140 w 19"/>
                  <a:gd name="T7" fmla="*/ 0 h 139"/>
                  <a:gd name="T8" fmla="*/ 0 w 19"/>
                  <a:gd name="T9" fmla="*/ 149 h 139"/>
                  <a:gd name="T10" fmla="*/ 0 w 19"/>
                  <a:gd name="T11" fmla="*/ 1306 h 139"/>
                  <a:gd name="T12" fmla="*/ 140 w 19"/>
                  <a:gd name="T13" fmla="*/ 1454 h 139"/>
                  <a:gd name="T14" fmla="*/ 190 w 19"/>
                  <a:gd name="T15" fmla="*/ 1443 h 139"/>
                  <a:gd name="T16" fmla="*/ 101 w 19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9">
                    <a:moveTo>
                      <a:pt x="10" y="125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8"/>
                      <a:pt x="14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16" y="139"/>
                      <a:pt x="18" y="139"/>
                      <a:pt x="19" y="138"/>
                    </a:cubicBezTo>
                    <a:cubicBezTo>
                      <a:pt x="14" y="136"/>
                      <a:pt x="10" y="131"/>
                      <a:pt x="10" y="12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9" name="Freeform 449">
                <a:extLst>
                  <a:ext uri="{FF2B5EF4-FFF2-40B4-BE49-F238E27FC236}">
                    <a16:creationId xmlns:a16="http://schemas.microsoft.com/office/drawing/2014/main" id="{128DA6C5-2AD1-43FC-B117-F090DC6BA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308"/>
                <a:ext cx="61" cy="304"/>
              </a:xfrm>
              <a:custGeom>
                <a:avLst/>
                <a:gdLst>
                  <a:gd name="T0" fmla="*/ 290 w 28"/>
                  <a:gd name="T1" fmla="*/ 1306 h 139"/>
                  <a:gd name="T2" fmla="*/ 142 w 28"/>
                  <a:gd name="T3" fmla="*/ 1454 h 139"/>
                  <a:gd name="T4" fmla="*/ 142 w 28"/>
                  <a:gd name="T5" fmla="*/ 1454 h 139"/>
                  <a:gd name="T6" fmla="*/ 0 w 28"/>
                  <a:gd name="T7" fmla="*/ 1306 h 139"/>
                  <a:gd name="T8" fmla="*/ 0 w 28"/>
                  <a:gd name="T9" fmla="*/ 149 h 139"/>
                  <a:gd name="T10" fmla="*/ 142 w 28"/>
                  <a:gd name="T11" fmla="*/ 0 h 139"/>
                  <a:gd name="T12" fmla="*/ 142 w 28"/>
                  <a:gd name="T13" fmla="*/ 0 h 139"/>
                  <a:gd name="T14" fmla="*/ 290 w 28"/>
                  <a:gd name="T15" fmla="*/ 149 h 139"/>
                  <a:gd name="T16" fmla="*/ 290 w 28"/>
                  <a:gd name="T17" fmla="*/ 1306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9">
                    <a:moveTo>
                      <a:pt x="28" y="125"/>
                    </a:moveTo>
                    <a:cubicBezTo>
                      <a:pt x="28" y="133"/>
                      <a:pt x="22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lnTo>
                      <a:pt x="28" y="1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0" name="Freeform 450">
                <a:extLst>
                  <a:ext uri="{FF2B5EF4-FFF2-40B4-BE49-F238E27FC236}">
                    <a16:creationId xmlns:a16="http://schemas.microsoft.com/office/drawing/2014/main" id="{22E976B7-4C26-42CD-89BE-17E533894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267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1" name="Freeform 451">
                <a:extLst>
                  <a:ext uri="{FF2B5EF4-FFF2-40B4-BE49-F238E27FC236}">
                    <a16:creationId xmlns:a16="http://schemas.microsoft.com/office/drawing/2014/main" id="{48AAB749-4B5B-41A4-87B4-2F16BAEFD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267"/>
                <a:ext cx="46" cy="81"/>
              </a:xfrm>
              <a:custGeom>
                <a:avLst/>
                <a:gdLst>
                  <a:gd name="T0" fmla="*/ 96 w 21"/>
                  <a:gd name="T1" fmla="*/ 335 h 37"/>
                  <a:gd name="T2" fmla="*/ 96 w 21"/>
                  <a:gd name="T3" fmla="*/ 53 h 37"/>
                  <a:gd name="T4" fmla="*/ 221 w 21"/>
                  <a:gd name="T5" fmla="*/ 0 h 37"/>
                  <a:gd name="T6" fmla="*/ 177 w 21"/>
                  <a:gd name="T7" fmla="*/ 0 h 37"/>
                  <a:gd name="T8" fmla="*/ 0 w 21"/>
                  <a:gd name="T9" fmla="*/ 53 h 37"/>
                  <a:gd name="T10" fmla="*/ 0 w 21"/>
                  <a:gd name="T11" fmla="*/ 335 h 37"/>
                  <a:gd name="T12" fmla="*/ 177 w 21"/>
                  <a:gd name="T13" fmla="*/ 387 h 37"/>
                  <a:gd name="T14" fmla="*/ 221 w 21"/>
                  <a:gd name="T15" fmla="*/ 387 h 37"/>
                  <a:gd name="T16" fmla="*/ 96 w 21"/>
                  <a:gd name="T17" fmla="*/ 33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7">
                    <a:moveTo>
                      <a:pt x="9" y="32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14" y="1"/>
                      <a:pt x="21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7" y="0"/>
                      <a:pt x="0" y="3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7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14" y="36"/>
                      <a:pt x="9" y="34"/>
                      <a:pt x="9" y="32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2" name="Oval 452">
                <a:extLst>
                  <a:ext uri="{FF2B5EF4-FFF2-40B4-BE49-F238E27FC236}">
                    <a16:creationId xmlns:a16="http://schemas.microsoft.com/office/drawing/2014/main" id="{9AF36310-5987-4D68-92B6-9DC3193D1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" y="2267"/>
                <a:ext cx="74" cy="24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63" name="Freeform 453">
                <a:extLst>
                  <a:ext uri="{FF2B5EF4-FFF2-40B4-BE49-F238E27FC236}">
                    <a16:creationId xmlns:a16="http://schemas.microsoft.com/office/drawing/2014/main" id="{676A5F3E-456F-456D-93C7-0C5917772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267"/>
                <a:ext cx="44" cy="24"/>
              </a:xfrm>
              <a:custGeom>
                <a:avLst/>
                <a:gdLst>
                  <a:gd name="T0" fmla="*/ 64 w 20"/>
                  <a:gd name="T1" fmla="*/ 52 h 11"/>
                  <a:gd name="T2" fmla="*/ 213 w 20"/>
                  <a:gd name="T3" fmla="*/ 0 h 11"/>
                  <a:gd name="T4" fmla="*/ 194 w 20"/>
                  <a:gd name="T5" fmla="*/ 0 h 11"/>
                  <a:gd name="T6" fmla="*/ 0 w 20"/>
                  <a:gd name="T7" fmla="*/ 52 h 11"/>
                  <a:gd name="T8" fmla="*/ 194 w 20"/>
                  <a:gd name="T9" fmla="*/ 113 h 11"/>
                  <a:gd name="T10" fmla="*/ 213 w 20"/>
                  <a:gd name="T11" fmla="*/ 113 h 11"/>
                  <a:gd name="T12" fmla="*/ 64 w 20"/>
                  <a:gd name="T13" fmla="*/ 5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6" y="5"/>
                    </a:moveTo>
                    <a:cubicBezTo>
                      <a:pt x="6" y="3"/>
                      <a:pt x="12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0"/>
                      <a:pt x="0" y="3"/>
                      <a:pt x="0" y="5"/>
                    </a:cubicBezTo>
                    <a:cubicBezTo>
                      <a:pt x="0" y="8"/>
                      <a:pt x="8" y="11"/>
                      <a:pt x="18" y="11"/>
                    </a:cubicBezTo>
                    <a:cubicBezTo>
                      <a:pt x="19" y="11"/>
                      <a:pt x="19" y="11"/>
                      <a:pt x="20" y="11"/>
                    </a:cubicBezTo>
                    <a:cubicBezTo>
                      <a:pt x="12" y="10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4" name="Freeform 454">
                <a:extLst>
                  <a:ext uri="{FF2B5EF4-FFF2-40B4-BE49-F238E27FC236}">
                    <a16:creationId xmlns:a16="http://schemas.microsoft.com/office/drawing/2014/main" id="{59DC3650-2E98-43B4-9000-635946A9A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350"/>
                <a:ext cx="2" cy="242"/>
              </a:xfrm>
              <a:custGeom>
                <a:avLst/>
                <a:gdLst>
                  <a:gd name="T0" fmla="*/ 8 w 1"/>
                  <a:gd name="T1" fmla="*/ 1140 h 111"/>
                  <a:gd name="T2" fmla="*/ 8 w 1"/>
                  <a:gd name="T3" fmla="*/ 1151 h 111"/>
                  <a:gd name="T4" fmla="*/ 8 w 1"/>
                  <a:gd name="T5" fmla="*/ 1151 h 111"/>
                  <a:gd name="T6" fmla="*/ 0 w 1"/>
                  <a:gd name="T7" fmla="*/ 1140 h 111"/>
                  <a:gd name="T8" fmla="*/ 0 w 1"/>
                  <a:gd name="T9" fmla="*/ 9 h 111"/>
                  <a:gd name="T10" fmla="*/ 8 w 1"/>
                  <a:gd name="T11" fmla="*/ 0 h 111"/>
                  <a:gd name="T12" fmla="*/ 8 w 1"/>
                  <a:gd name="T13" fmla="*/ 0 h 111"/>
                  <a:gd name="T14" fmla="*/ 8 w 1"/>
                  <a:gd name="T15" fmla="*/ 9 h 111"/>
                  <a:gd name="T16" fmla="*/ 8 w 1"/>
                  <a:gd name="T17" fmla="*/ 114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11">
                    <a:moveTo>
                      <a:pt x="1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1"/>
                      <a:pt x="0" y="111"/>
                      <a:pt x="0" y="1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5" name="Oval 455">
                <a:extLst>
                  <a:ext uri="{FF2B5EF4-FFF2-40B4-BE49-F238E27FC236}">
                    <a16:creationId xmlns:a16="http://schemas.microsoft.com/office/drawing/2014/main" id="{8F3F3089-4359-487D-B7EF-F3C8A5F23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" y="2267"/>
                <a:ext cx="74" cy="24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66" name="Freeform 456">
                <a:extLst>
                  <a:ext uri="{FF2B5EF4-FFF2-40B4-BE49-F238E27FC236}">
                    <a16:creationId xmlns:a16="http://schemas.microsoft.com/office/drawing/2014/main" id="{41559F7B-F77E-4251-A15A-C4974975E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267"/>
                <a:ext cx="74" cy="81"/>
              </a:xfrm>
              <a:custGeom>
                <a:avLst/>
                <a:gdLst>
                  <a:gd name="T0" fmla="*/ 350 w 34"/>
                  <a:gd name="T1" fmla="*/ 335 h 37"/>
                  <a:gd name="T2" fmla="*/ 176 w 34"/>
                  <a:gd name="T3" fmla="*/ 387 h 37"/>
                  <a:gd name="T4" fmla="*/ 0 w 34"/>
                  <a:gd name="T5" fmla="*/ 335 h 37"/>
                  <a:gd name="T6" fmla="*/ 0 w 34"/>
                  <a:gd name="T7" fmla="*/ 53 h 37"/>
                  <a:gd name="T8" fmla="*/ 176 w 34"/>
                  <a:gd name="T9" fmla="*/ 0 h 37"/>
                  <a:gd name="T10" fmla="*/ 350 w 34"/>
                  <a:gd name="T11" fmla="*/ 53 h 37"/>
                  <a:gd name="T12" fmla="*/ 350 w 34"/>
                  <a:gd name="T13" fmla="*/ 3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34" y="32"/>
                    </a:moveTo>
                    <a:cubicBezTo>
                      <a:pt x="34" y="35"/>
                      <a:pt x="26" y="37"/>
                      <a:pt x="17" y="37"/>
                    </a:cubicBezTo>
                    <a:cubicBezTo>
                      <a:pt x="7" y="37"/>
                      <a:pt x="0" y="35"/>
                      <a:pt x="0" y="3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7" y="0"/>
                      <a:pt x="17" y="0"/>
                    </a:cubicBezTo>
                    <a:cubicBezTo>
                      <a:pt x="26" y="0"/>
                      <a:pt x="34" y="3"/>
                      <a:pt x="34" y="5"/>
                    </a:cubicBezTo>
                    <a:lnTo>
                      <a:pt x="34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7" name="Freeform 457">
                <a:extLst>
                  <a:ext uri="{FF2B5EF4-FFF2-40B4-BE49-F238E27FC236}">
                    <a16:creationId xmlns:a16="http://schemas.microsoft.com/office/drawing/2014/main" id="{3D5D233C-8110-4325-B74D-0D627EA8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2066"/>
                <a:ext cx="1285" cy="1717"/>
              </a:xfrm>
              <a:custGeom>
                <a:avLst/>
                <a:gdLst>
                  <a:gd name="T0" fmla="*/ 1285 w 1285"/>
                  <a:gd name="T1" fmla="*/ 0 h 1717"/>
                  <a:gd name="T2" fmla="*/ 1270 w 1285"/>
                  <a:gd name="T3" fmla="*/ 904 h 1717"/>
                  <a:gd name="T4" fmla="*/ 0 w 1285"/>
                  <a:gd name="T5" fmla="*/ 1717 h 1717"/>
                  <a:gd name="T6" fmla="*/ 0 w 1285"/>
                  <a:gd name="T7" fmla="*/ 1490 h 1717"/>
                  <a:gd name="T8" fmla="*/ 38 w 1285"/>
                  <a:gd name="T9" fmla="*/ 1415 h 1717"/>
                  <a:gd name="T10" fmla="*/ 562 w 1285"/>
                  <a:gd name="T11" fmla="*/ 1077 h 1717"/>
                  <a:gd name="T12" fmla="*/ 562 w 1285"/>
                  <a:gd name="T13" fmla="*/ 404 h 1717"/>
                  <a:gd name="T14" fmla="*/ 1285 w 1285"/>
                  <a:gd name="T15" fmla="*/ 0 h 17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85" h="1717">
                    <a:moveTo>
                      <a:pt x="1285" y="0"/>
                    </a:moveTo>
                    <a:lnTo>
                      <a:pt x="1270" y="904"/>
                    </a:lnTo>
                    <a:lnTo>
                      <a:pt x="0" y="1717"/>
                    </a:lnTo>
                    <a:lnTo>
                      <a:pt x="0" y="1490"/>
                    </a:lnTo>
                    <a:lnTo>
                      <a:pt x="38" y="1415"/>
                    </a:lnTo>
                    <a:lnTo>
                      <a:pt x="562" y="1077"/>
                    </a:lnTo>
                    <a:lnTo>
                      <a:pt x="562" y="404"/>
                    </a:lnTo>
                    <a:lnTo>
                      <a:pt x="1285" y="0"/>
                    </a:lnTo>
                    <a:close/>
                  </a:path>
                </a:pathLst>
              </a:custGeom>
              <a:solidFill>
                <a:srgbClr val="333333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8" name="Freeform 458">
                <a:extLst>
                  <a:ext uri="{FF2B5EF4-FFF2-40B4-BE49-F238E27FC236}">
                    <a16:creationId xmlns:a16="http://schemas.microsoft.com/office/drawing/2014/main" id="{4D40AC5F-7EC4-4AF3-96CD-528896FBC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347"/>
                <a:ext cx="1162" cy="1114"/>
              </a:xfrm>
              <a:custGeom>
                <a:avLst/>
                <a:gdLst>
                  <a:gd name="T0" fmla="*/ 5544 w 532"/>
                  <a:gd name="T1" fmla="*/ 782 h 510"/>
                  <a:gd name="T2" fmla="*/ 4303 w 532"/>
                  <a:gd name="T3" fmla="*/ 0 h 510"/>
                  <a:gd name="T4" fmla="*/ 926 w 532"/>
                  <a:gd name="T5" fmla="*/ 1479 h 510"/>
                  <a:gd name="T6" fmla="*/ 0 w 532"/>
                  <a:gd name="T7" fmla="*/ 3073 h 510"/>
                  <a:gd name="T8" fmla="*/ 0 w 532"/>
                  <a:gd name="T9" fmla="*/ 4198 h 510"/>
                  <a:gd name="T10" fmla="*/ 1241 w 532"/>
                  <a:gd name="T11" fmla="*/ 5314 h 510"/>
                  <a:gd name="T12" fmla="*/ 5544 w 532"/>
                  <a:gd name="T13" fmla="*/ 782 h 5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2" h="510">
                    <a:moveTo>
                      <a:pt x="532" y="75"/>
                    </a:move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03"/>
                      <a:pt x="0" y="403"/>
                    </a:cubicBezTo>
                    <a:cubicBezTo>
                      <a:pt x="119" y="510"/>
                      <a:pt x="119" y="510"/>
                      <a:pt x="119" y="510"/>
                    </a:cubicBezTo>
                    <a:lnTo>
                      <a:pt x="532" y="75"/>
                    </a:lnTo>
                    <a:close/>
                  </a:path>
                </a:pathLst>
              </a:cu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9" name="Freeform 459">
                <a:extLst>
                  <a:ext uri="{FF2B5EF4-FFF2-40B4-BE49-F238E27FC236}">
                    <a16:creationId xmlns:a16="http://schemas.microsoft.com/office/drawing/2014/main" id="{0F8F3047-CA0F-46D6-976F-8C10087D4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511"/>
                <a:ext cx="902" cy="950"/>
              </a:xfrm>
              <a:custGeom>
                <a:avLst/>
                <a:gdLst>
                  <a:gd name="T0" fmla="*/ 4303 w 413"/>
                  <a:gd name="T1" fmla="*/ 1040 h 435"/>
                  <a:gd name="T2" fmla="*/ 4303 w 413"/>
                  <a:gd name="T3" fmla="*/ 0 h 435"/>
                  <a:gd name="T4" fmla="*/ 926 w 413"/>
                  <a:gd name="T5" fmla="*/ 1479 h 435"/>
                  <a:gd name="T6" fmla="*/ 0 w 413"/>
                  <a:gd name="T7" fmla="*/ 3071 h 435"/>
                  <a:gd name="T8" fmla="*/ 0 w 413"/>
                  <a:gd name="T9" fmla="*/ 4532 h 435"/>
                  <a:gd name="T10" fmla="*/ 1072 w 413"/>
                  <a:gd name="T11" fmla="*/ 3988 h 435"/>
                  <a:gd name="T12" fmla="*/ 4303 w 413"/>
                  <a:gd name="T13" fmla="*/ 1040 h 4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3" h="435">
                    <a:moveTo>
                      <a:pt x="413" y="100"/>
                    </a:move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35"/>
                      <a:pt x="0" y="435"/>
                    </a:cubicBezTo>
                    <a:cubicBezTo>
                      <a:pt x="103" y="383"/>
                      <a:pt x="103" y="383"/>
                      <a:pt x="103" y="383"/>
                    </a:cubicBezTo>
                    <a:lnTo>
                      <a:pt x="413" y="100"/>
                    </a:lnTo>
                    <a:close/>
                  </a:path>
                </a:pathLst>
              </a:custGeom>
              <a:solidFill>
                <a:srgbClr val="0A5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0" name="Freeform 460">
                <a:extLst>
                  <a:ext uri="{FF2B5EF4-FFF2-40B4-BE49-F238E27FC236}">
                    <a16:creationId xmlns:a16="http://schemas.microsoft.com/office/drawing/2014/main" id="{DB139BAB-D8AD-469F-BC82-18763D114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511"/>
                <a:ext cx="902" cy="950"/>
              </a:xfrm>
              <a:custGeom>
                <a:avLst/>
                <a:gdLst>
                  <a:gd name="T0" fmla="*/ 406 w 413"/>
                  <a:gd name="T1" fmla="*/ 2990 h 435"/>
                  <a:gd name="T2" fmla="*/ 1337 w 413"/>
                  <a:gd name="T3" fmla="*/ 1398 h 435"/>
                  <a:gd name="T4" fmla="*/ 4303 w 413"/>
                  <a:gd name="T5" fmla="*/ 96 h 435"/>
                  <a:gd name="T6" fmla="*/ 4303 w 413"/>
                  <a:gd name="T7" fmla="*/ 0 h 435"/>
                  <a:gd name="T8" fmla="*/ 926 w 413"/>
                  <a:gd name="T9" fmla="*/ 1479 h 435"/>
                  <a:gd name="T10" fmla="*/ 0 w 413"/>
                  <a:gd name="T11" fmla="*/ 3071 h 435"/>
                  <a:gd name="T12" fmla="*/ 0 w 413"/>
                  <a:gd name="T13" fmla="*/ 4532 h 435"/>
                  <a:gd name="T14" fmla="*/ 406 w 413"/>
                  <a:gd name="T15" fmla="*/ 4322 h 435"/>
                  <a:gd name="T16" fmla="*/ 406 w 413"/>
                  <a:gd name="T17" fmla="*/ 2990 h 4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435">
                    <a:moveTo>
                      <a:pt x="39" y="287"/>
                    </a:moveTo>
                    <a:cubicBezTo>
                      <a:pt x="39" y="179"/>
                      <a:pt x="128" y="134"/>
                      <a:pt x="128" y="134"/>
                    </a:cubicBezTo>
                    <a:cubicBezTo>
                      <a:pt x="413" y="9"/>
                      <a:pt x="413" y="9"/>
                      <a:pt x="413" y="9"/>
                    </a:cubicBez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35"/>
                      <a:pt x="0" y="435"/>
                    </a:cubicBezTo>
                    <a:cubicBezTo>
                      <a:pt x="39" y="415"/>
                      <a:pt x="39" y="415"/>
                      <a:pt x="39" y="415"/>
                    </a:cubicBezTo>
                    <a:lnTo>
                      <a:pt x="39" y="287"/>
                    </a:lnTo>
                    <a:close/>
                  </a:path>
                </a:pathLst>
              </a:custGeom>
              <a:solidFill>
                <a:srgbClr val="09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1" name="Freeform 461">
                <a:extLst>
                  <a:ext uri="{FF2B5EF4-FFF2-40B4-BE49-F238E27FC236}">
                    <a16:creationId xmlns:a16="http://schemas.microsoft.com/office/drawing/2014/main" id="{6168C426-6415-42B5-B37E-92688F43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511"/>
                <a:ext cx="902" cy="950"/>
              </a:xfrm>
              <a:custGeom>
                <a:avLst/>
                <a:gdLst>
                  <a:gd name="T0" fmla="*/ 61 w 413"/>
                  <a:gd name="T1" fmla="*/ 3071 h 435"/>
                  <a:gd name="T2" fmla="*/ 987 w 413"/>
                  <a:gd name="T3" fmla="*/ 1479 h 435"/>
                  <a:gd name="T4" fmla="*/ 4303 w 413"/>
                  <a:gd name="T5" fmla="*/ 33 h 435"/>
                  <a:gd name="T6" fmla="*/ 4303 w 413"/>
                  <a:gd name="T7" fmla="*/ 0 h 435"/>
                  <a:gd name="T8" fmla="*/ 926 w 413"/>
                  <a:gd name="T9" fmla="*/ 1479 h 435"/>
                  <a:gd name="T10" fmla="*/ 0 w 413"/>
                  <a:gd name="T11" fmla="*/ 3071 h 435"/>
                  <a:gd name="T12" fmla="*/ 0 w 413"/>
                  <a:gd name="T13" fmla="*/ 4532 h 435"/>
                  <a:gd name="T14" fmla="*/ 61 w 413"/>
                  <a:gd name="T15" fmla="*/ 4497 h 435"/>
                  <a:gd name="T16" fmla="*/ 61 w 413"/>
                  <a:gd name="T17" fmla="*/ 3071 h 4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435">
                    <a:moveTo>
                      <a:pt x="6" y="295"/>
                    </a:moveTo>
                    <a:cubicBezTo>
                      <a:pt x="6" y="187"/>
                      <a:pt x="95" y="142"/>
                      <a:pt x="95" y="142"/>
                    </a:cubicBezTo>
                    <a:cubicBezTo>
                      <a:pt x="413" y="3"/>
                      <a:pt x="413" y="3"/>
                      <a:pt x="413" y="3"/>
                    </a:cubicBez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35"/>
                      <a:pt x="0" y="435"/>
                    </a:cubicBezTo>
                    <a:cubicBezTo>
                      <a:pt x="6" y="432"/>
                      <a:pt x="6" y="432"/>
                      <a:pt x="6" y="432"/>
                    </a:cubicBezTo>
                    <a:lnTo>
                      <a:pt x="6" y="295"/>
                    </a:lnTo>
                    <a:close/>
                  </a:path>
                </a:pathLst>
              </a:custGeom>
              <a:solidFill>
                <a:srgbClr val="5A9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2" name="Freeform 462">
                <a:extLst>
                  <a:ext uri="{FF2B5EF4-FFF2-40B4-BE49-F238E27FC236}">
                    <a16:creationId xmlns:a16="http://schemas.microsoft.com/office/drawing/2014/main" id="{F821DBC8-242E-4148-B546-5586E30AF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347"/>
                <a:ext cx="1162" cy="1114"/>
              </a:xfrm>
              <a:custGeom>
                <a:avLst/>
                <a:gdLst>
                  <a:gd name="T0" fmla="*/ 5544 w 532"/>
                  <a:gd name="T1" fmla="*/ 782 h 510"/>
                  <a:gd name="T2" fmla="*/ 4303 w 532"/>
                  <a:gd name="T3" fmla="*/ 0 h 510"/>
                  <a:gd name="T4" fmla="*/ 926 w 532"/>
                  <a:gd name="T5" fmla="*/ 1479 h 510"/>
                  <a:gd name="T6" fmla="*/ 0 w 532"/>
                  <a:gd name="T7" fmla="*/ 3073 h 510"/>
                  <a:gd name="T8" fmla="*/ 0 w 532"/>
                  <a:gd name="T9" fmla="*/ 4198 h 510"/>
                  <a:gd name="T10" fmla="*/ 1241 w 532"/>
                  <a:gd name="T11" fmla="*/ 5314 h 5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2" h="510">
                    <a:moveTo>
                      <a:pt x="532" y="75"/>
                    </a:move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03"/>
                      <a:pt x="0" y="403"/>
                    </a:cubicBezTo>
                    <a:cubicBezTo>
                      <a:pt x="119" y="510"/>
                      <a:pt x="119" y="510"/>
                      <a:pt x="119" y="510"/>
                    </a:cubicBezTo>
                  </a:path>
                </a:pathLst>
              </a:custGeom>
              <a:noFill/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3" name="Freeform 463">
                <a:extLst>
                  <a:ext uri="{FF2B5EF4-FFF2-40B4-BE49-F238E27FC236}">
                    <a16:creationId xmlns:a16="http://schemas.microsoft.com/office/drawing/2014/main" id="{6C246B59-2AC9-4225-828A-2962C1B2D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511"/>
                <a:ext cx="902" cy="950"/>
              </a:xfrm>
              <a:custGeom>
                <a:avLst/>
                <a:gdLst>
                  <a:gd name="T0" fmla="*/ 4303 w 413"/>
                  <a:gd name="T1" fmla="*/ 1040 h 435"/>
                  <a:gd name="T2" fmla="*/ 4303 w 413"/>
                  <a:gd name="T3" fmla="*/ 0 h 435"/>
                  <a:gd name="T4" fmla="*/ 926 w 413"/>
                  <a:gd name="T5" fmla="*/ 1479 h 435"/>
                  <a:gd name="T6" fmla="*/ 0 w 413"/>
                  <a:gd name="T7" fmla="*/ 3071 h 435"/>
                  <a:gd name="T8" fmla="*/ 0 w 413"/>
                  <a:gd name="T9" fmla="*/ 4532 h 435"/>
                  <a:gd name="T10" fmla="*/ 1072 w 413"/>
                  <a:gd name="T11" fmla="*/ 3988 h 435"/>
                  <a:gd name="T12" fmla="*/ 4303 w 413"/>
                  <a:gd name="T13" fmla="*/ 1040 h 4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3" h="435">
                    <a:moveTo>
                      <a:pt x="413" y="100"/>
                    </a:moveTo>
                    <a:cubicBezTo>
                      <a:pt x="413" y="0"/>
                      <a:pt x="413" y="0"/>
                      <a:pt x="413" y="0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2"/>
                      <a:pt x="0" y="187"/>
                      <a:pt x="0" y="295"/>
                    </a:cubicBezTo>
                    <a:cubicBezTo>
                      <a:pt x="0" y="403"/>
                      <a:pt x="0" y="435"/>
                      <a:pt x="0" y="435"/>
                    </a:cubicBezTo>
                    <a:cubicBezTo>
                      <a:pt x="103" y="383"/>
                      <a:pt x="103" y="383"/>
                      <a:pt x="103" y="383"/>
                    </a:cubicBezTo>
                    <a:lnTo>
                      <a:pt x="413" y="100"/>
                    </a:lnTo>
                    <a:close/>
                  </a:path>
                </a:pathLst>
              </a:custGeom>
              <a:noFill/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4" name="Freeform 464">
                <a:extLst>
                  <a:ext uri="{FF2B5EF4-FFF2-40B4-BE49-F238E27FC236}">
                    <a16:creationId xmlns:a16="http://schemas.microsoft.com/office/drawing/2014/main" id="{31EC73A2-ACE7-4171-AE59-37EA37E77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271"/>
                <a:ext cx="260" cy="579"/>
              </a:xfrm>
              <a:custGeom>
                <a:avLst/>
                <a:gdLst>
                  <a:gd name="T0" fmla="*/ 0 w 260"/>
                  <a:gd name="T1" fmla="*/ 321 h 579"/>
                  <a:gd name="T2" fmla="*/ 260 w 260"/>
                  <a:gd name="T3" fmla="*/ 579 h 579"/>
                  <a:gd name="T4" fmla="*/ 260 w 260"/>
                  <a:gd name="T5" fmla="*/ 234 h 579"/>
                  <a:gd name="T6" fmla="*/ 0 w 260"/>
                  <a:gd name="T7" fmla="*/ 0 h 579"/>
                  <a:gd name="T8" fmla="*/ 0 w 260"/>
                  <a:gd name="T9" fmla="*/ 321 h 5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579">
                    <a:moveTo>
                      <a:pt x="0" y="321"/>
                    </a:moveTo>
                    <a:lnTo>
                      <a:pt x="260" y="579"/>
                    </a:lnTo>
                    <a:lnTo>
                      <a:pt x="260" y="234"/>
                    </a:lnTo>
                    <a:lnTo>
                      <a:pt x="0" y="0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5" name="Freeform 465">
                <a:extLst>
                  <a:ext uri="{FF2B5EF4-FFF2-40B4-BE49-F238E27FC236}">
                    <a16:creationId xmlns:a16="http://schemas.microsoft.com/office/drawing/2014/main" id="{E3680D7F-E022-4CE3-B64B-C8DAC13A6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254"/>
                <a:ext cx="422" cy="251"/>
              </a:xfrm>
              <a:custGeom>
                <a:avLst/>
                <a:gdLst>
                  <a:gd name="T0" fmla="*/ 0 w 422"/>
                  <a:gd name="T1" fmla="*/ 19 h 251"/>
                  <a:gd name="T2" fmla="*/ 29 w 422"/>
                  <a:gd name="T3" fmla="*/ 0 h 251"/>
                  <a:gd name="T4" fmla="*/ 260 w 422"/>
                  <a:gd name="T5" fmla="*/ 207 h 251"/>
                  <a:gd name="T6" fmla="*/ 420 w 422"/>
                  <a:gd name="T7" fmla="*/ 126 h 251"/>
                  <a:gd name="T8" fmla="*/ 422 w 422"/>
                  <a:gd name="T9" fmla="*/ 170 h 251"/>
                  <a:gd name="T10" fmla="*/ 260 w 422"/>
                  <a:gd name="T11" fmla="*/ 251 h 251"/>
                  <a:gd name="T12" fmla="*/ 0 w 422"/>
                  <a:gd name="T13" fmla="*/ 19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2" h="251">
                    <a:moveTo>
                      <a:pt x="0" y="19"/>
                    </a:moveTo>
                    <a:lnTo>
                      <a:pt x="29" y="0"/>
                    </a:lnTo>
                    <a:lnTo>
                      <a:pt x="260" y="207"/>
                    </a:lnTo>
                    <a:lnTo>
                      <a:pt x="420" y="126"/>
                    </a:lnTo>
                    <a:lnTo>
                      <a:pt x="422" y="170"/>
                    </a:lnTo>
                    <a:lnTo>
                      <a:pt x="260" y="25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22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6" name="Freeform 466">
                <a:extLst>
                  <a:ext uri="{FF2B5EF4-FFF2-40B4-BE49-F238E27FC236}">
                    <a16:creationId xmlns:a16="http://schemas.microsoft.com/office/drawing/2014/main" id="{97744D0A-90A4-490C-A435-CE66C57B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254"/>
                <a:ext cx="422" cy="249"/>
              </a:xfrm>
              <a:custGeom>
                <a:avLst/>
                <a:gdLst>
                  <a:gd name="T0" fmla="*/ 0 w 422"/>
                  <a:gd name="T1" fmla="*/ 17 h 249"/>
                  <a:gd name="T2" fmla="*/ 27 w 422"/>
                  <a:gd name="T3" fmla="*/ 0 h 249"/>
                  <a:gd name="T4" fmla="*/ 260 w 422"/>
                  <a:gd name="T5" fmla="*/ 205 h 249"/>
                  <a:gd name="T6" fmla="*/ 420 w 422"/>
                  <a:gd name="T7" fmla="*/ 124 h 249"/>
                  <a:gd name="T8" fmla="*/ 422 w 422"/>
                  <a:gd name="T9" fmla="*/ 168 h 249"/>
                  <a:gd name="T10" fmla="*/ 260 w 422"/>
                  <a:gd name="T11" fmla="*/ 249 h 249"/>
                  <a:gd name="T12" fmla="*/ 0 w 422"/>
                  <a:gd name="T13" fmla="*/ 17 h 2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2" h="249">
                    <a:moveTo>
                      <a:pt x="0" y="17"/>
                    </a:moveTo>
                    <a:lnTo>
                      <a:pt x="27" y="0"/>
                    </a:lnTo>
                    <a:lnTo>
                      <a:pt x="260" y="205"/>
                    </a:lnTo>
                    <a:lnTo>
                      <a:pt x="420" y="124"/>
                    </a:lnTo>
                    <a:lnTo>
                      <a:pt x="422" y="168"/>
                    </a:lnTo>
                    <a:lnTo>
                      <a:pt x="260" y="249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7" name="Freeform 467">
                <a:extLst>
                  <a:ext uri="{FF2B5EF4-FFF2-40B4-BE49-F238E27FC236}">
                    <a16:creationId xmlns:a16="http://schemas.microsoft.com/office/drawing/2014/main" id="{1CF3E64C-828A-4547-999F-87C1C0644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424"/>
                <a:ext cx="162" cy="426"/>
              </a:xfrm>
              <a:custGeom>
                <a:avLst/>
                <a:gdLst>
                  <a:gd name="T0" fmla="*/ 0 w 162"/>
                  <a:gd name="T1" fmla="*/ 81 h 426"/>
                  <a:gd name="T2" fmla="*/ 162 w 162"/>
                  <a:gd name="T3" fmla="*/ 0 h 426"/>
                  <a:gd name="T4" fmla="*/ 162 w 162"/>
                  <a:gd name="T5" fmla="*/ 253 h 426"/>
                  <a:gd name="T6" fmla="*/ 0 w 162"/>
                  <a:gd name="T7" fmla="*/ 426 h 426"/>
                  <a:gd name="T8" fmla="*/ 0 w 162"/>
                  <a:gd name="T9" fmla="*/ 81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426">
                    <a:moveTo>
                      <a:pt x="0" y="81"/>
                    </a:moveTo>
                    <a:lnTo>
                      <a:pt x="162" y="0"/>
                    </a:lnTo>
                    <a:lnTo>
                      <a:pt x="162" y="253"/>
                    </a:lnTo>
                    <a:lnTo>
                      <a:pt x="0" y="426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A5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8" name="Freeform 468">
                <a:extLst>
                  <a:ext uri="{FF2B5EF4-FFF2-40B4-BE49-F238E27FC236}">
                    <a16:creationId xmlns:a16="http://schemas.microsoft.com/office/drawing/2014/main" id="{88A130EF-23CA-46B6-9764-F9C32BD4B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271"/>
                <a:ext cx="260" cy="579"/>
              </a:xfrm>
              <a:custGeom>
                <a:avLst/>
                <a:gdLst>
                  <a:gd name="T0" fmla="*/ 0 w 260"/>
                  <a:gd name="T1" fmla="*/ 321 h 579"/>
                  <a:gd name="T2" fmla="*/ 260 w 260"/>
                  <a:gd name="T3" fmla="*/ 579 h 579"/>
                  <a:gd name="T4" fmla="*/ 260 w 260"/>
                  <a:gd name="T5" fmla="*/ 234 h 579"/>
                  <a:gd name="T6" fmla="*/ 0 w 260"/>
                  <a:gd name="T7" fmla="*/ 0 h 579"/>
                  <a:gd name="T8" fmla="*/ 0 w 260"/>
                  <a:gd name="T9" fmla="*/ 321 h 5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579">
                    <a:moveTo>
                      <a:pt x="0" y="321"/>
                    </a:moveTo>
                    <a:lnTo>
                      <a:pt x="260" y="579"/>
                    </a:lnTo>
                    <a:lnTo>
                      <a:pt x="260" y="234"/>
                    </a:lnTo>
                    <a:lnTo>
                      <a:pt x="0" y="0"/>
                    </a:lnTo>
                    <a:lnTo>
                      <a:pt x="0" y="321"/>
                    </a:lnTo>
                    <a:close/>
                  </a:path>
                </a:pathLst>
              </a:custGeom>
              <a:noFill/>
              <a:ln w="12700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9" name="Freeform 469">
                <a:extLst>
                  <a:ext uri="{FF2B5EF4-FFF2-40B4-BE49-F238E27FC236}">
                    <a16:creationId xmlns:a16="http://schemas.microsoft.com/office/drawing/2014/main" id="{5227016F-C293-4956-9F12-986631E8C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424"/>
                <a:ext cx="162" cy="426"/>
              </a:xfrm>
              <a:custGeom>
                <a:avLst/>
                <a:gdLst>
                  <a:gd name="T0" fmla="*/ 0 w 162"/>
                  <a:gd name="T1" fmla="*/ 81 h 426"/>
                  <a:gd name="T2" fmla="*/ 162 w 162"/>
                  <a:gd name="T3" fmla="*/ 0 h 426"/>
                  <a:gd name="T4" fmla="*/ 162 w 162"/>
                  <a:gd name="T5" fmla="*/ 253 h 426"/>
                  <a:gd name="T6" fmla="*/ 0 w 162"/>
                  <a:gd name="T7" fmla="*/ 426 h 426"/>
                  <a:gd name="T8" fmla="*/ 0 w 162"/>
                  <a:gd name="T9" fmla="*/ 81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426">
                    <a:moveTo>
                      <a:pt x="0" y="81"/>
                    </a:moveTo>
                    <a:lnTo>
                      <a:pt x="162" y="0"/>
                    </a:lnTo>
                    <a:lnTo>
                      <a:pt x="162" y="253"/>
                    </a:lnTo>
                    <a:lnTo>
                      <a:pt x="0" y="426"/>
                    </a:lnTo>
                    <a:lnTo>
                      <a:pt x="0" y="81"/>
                    </a:lnTo>
                    <a:close/>
                  </a:path>
                </a:pathLst>
              </a:custGeom>
              <a:noFill/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0" name="Freeform 470">
                <a:extLst>
                  <a:ext uri="{FF2B5EF4-FFF2-40B4-BE49-F238E27FC236}">
                    <a16:creationId xmlns:a16="http://schemas.microsoft.com/office/drawing/2014/main" id="{4CE37238-D414-4046-9ACD-75AFE197B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2094"/>
                <a:ext cx="487" cy="1049"/>
              </a:xfrm>
              <a:custGeom>
                <a:avLst/>
                <a:gdLst>
                  <a:gd name="T0" fmla="*/ 487 w 487"/>
                  <a:gd name="T1" fmla="*/ 376 h 1049"/>
                  <a:gd name="T2" fmla="*/ 487 w 487"/>
                  <a:gd name="T3" fmla="*/ 1049 h 1049"/>
                  <a:gd name="T4" fmla="*/ 0 w 487"/>
                  <a:gd name="T5" fmla="*/ 583 h 1049"/>
                  <a:gd name="T6" fmla="*/ 0 w 487"/>
                  <a:gd name="T7" fmla="*/ 0 h 1049"/>
                  <a:gd name="T8" fmla="*/ 487 w 487"/>
                  <a:gd name="T9" fmla="*/ 376 h 10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7" h="1049">
                    <a:moveTo>
                      <a:pt x="487" y="376"/>
                    </a:moveTo>
                    <a:lnTo>
                      <a:pt x="487" y="1049"/>
                    </a:lnTo>
                    <a:lnTo>
                      <a:pt x="0" y="583"/>
                    </a:lnTo>
                    <a:lnTo>
                      <a:pt x="0" y="0"/>
                    </a:lnTo>
                    <a:lnTo>
                      <a:pt x="487" y="376"/>
                    </a:lnTo>
                    <a:close/>
                  </a:path>
                </a:pathLst>
              </a:custGeom>
              <a:solidFill>
                <a:srgbClr val="666666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1" name="Freeform 471">
                <a:extLst>
                  <a:ext uri="{FF2B5EF4-FFF2-40B4-BE49-F238E27FC236}">
                    <a16:creationId xmlns:a16="http://schemas.microsoft.com/office/drawing/2014/main" id="{C3143D97-AD68-43E0-A51D-AE14ECC0E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729"/>
                <a:ext cx="1210" cy="741"/>
              </a:xfrm>
              <a:custGeom>
                <a:avLst/>
                <a:gdLst>
                  <a:gd name="T0" fmla="*/ 0 w 1210"/>
                  <a:gd name="T1" fmla="*/ 365 h 741"/>
                  <a:gd name="T2" fmla="*/ 487 w 1210"/>
                  <a:gd name="T3" fmla="*/ 741 h 741"/>
                  <a:gd name="T4" fmla="*/ 1210 w 1210"/>
                  <a:gd name="T5" fmla="*/ 337 h 741"/>
                  <a:gd name="T6" fmla="*/ 740 w 1210"/>
                  <a:gd name="T7" fmla="*/ 0 h 741"/>
                  <a:gd name="T8" fmla="*/ 0 w 1210"/>
                  <a:gd name="T9" fmla="*/ 365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0" h="741">
                    <a:moveTo>
                      <a:pt x="0" y="365"/>
                    </a:moveTo>
                    <a:lnTo>
                      <a:pt x="487" y="741"/>
                    </a:lnTo>
                    <a:lnTo>
                      <a:pt x="1210" y="337"/>
                    </a:lnTo>
                    <a:lnTo>
                      <a:pt x="740" y="0"/>
                    </a:lnTo>
                    <a:lnTo>
                      <a:pt x="0" y="365"/>
                    </a:lnTo>
                    <a:close/>
                  </a:path>
                </a:pathLst>
              </a:custGeom>
              <a:solidFill>
                <a:srgbClr val="848484"/>
              </a:solidFill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2" name="Freeform 472">
                <a:extLst>
                  <a:ext uri="{FF2B5EF4-FFF2-40B4-BE49-F238E27FC236}">
                    <a16:creationId xmlns:a16="http://schemas.microsoft.com/office/drawing/2014/main" id="{A7A2C9B6-27DC-4458-B13D-6DA7A455C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721"/>
                <a:ext cx="128" cy="419"/>
              </a:xfrm>
              <a:custGeom>
                <a:avLst/>
                <a:gdLst>
                  <a:gd name="T0" fmla="*/ 128 w 128"/>
                  <a:gd name="T1" fmla="*/ 0 h 419"/>
                  <a:gd name="T2" fmla="*/ 0 w 128"/>
                  <a:gd name="T3" fmla="*/ 74 h 419"/>
                  <a:gd name="T4" fmla="*/ 0 w 128"/>
                  <a:gd name="T5" fmla="*/ 419 h 419"/>
                  <a:gd name="T6" fmla="*/ 128 w 128"/>
                  <a:gd name="T7" fmla="*/ 347 h 419"/>
                  <a:gd name="T8" fmla="*/ 128 w 128"/>
                  <a:gd name="T9" fmla="*/ 0 h 4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419">
                    <a:moveTo>
                      <a:pt x="128" y="0"/>
                    </a:moveTo>
                    <a:lnTo>
                      <a:pt x="0" y="74"/>
                    </a:lnTo>
                    <a:lnTo>
                      <a:pt x="0" y="419"/>
                    </a:lnTo>
                    <a:lnTo>
                      <a:pt x="128" y="347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3" name="Freeform 473">
                <a:extLst>
                  <a:ext uri="{FF2B5EF4-FFF2-40B4-BE49-F238E27FC236}">
                    <a16:creationId xmlns:a16="http://schemas.microsoft.com/office/drawing/2014/main" id="{736259E8-3EED-4ED4-B0AD-6FB8877F1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340"/>
                <a:ext cx="235" cy="455"/>
              </a:xfrm>
              <a:custGeom>
                <a:avLst/>
                <a:gdLst>
                  <a:gd name="T0" fmla="*/ 235 w 235"/>
                  <a:gd name="T1" fmla="*/ 383 h 455"/>
                  <a:gd name="T2" fmla="*/ 107 w 235"/>
                  <a:gd name="T3" fmla="*/ 455 h 455"/>
                  <a:gd name="T4" fmla="*/ 0 w 235"/>
                  <a:gd name="T5" fmla="*/ 75 h 455"/>
                  <a:gd name="T6" fmla="*/ 128 w 235"/>
                  <a:gd name="T7" fmla="*/ 0 h 455"/>
                  <a:gd name="T8" fmla="*/ 235 w 235"/>
                  <a:gd name="T9" fmla="*/ 383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455">
                    <a:moveTo>
                      <a:pt x="235" y="383"/>
                    </a:moveTo>
                    <a:lnTo>
                      <a:pt x="107" y="455"/>
                    </a:lnTo>
                    <a:lnTo>
                      <a:pt x="0" y="75"/>
                    </a:lnTo>
                    <a:lnTo>
                      <a:pt x="128" y="0"/>
                    </a:lnTo>
                    <a:lnTo>
                      <a:pt x="235" y="383"/>
                    </a:ln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4" name="Freeform 474">
                <a:extLst>
                  <a:ext uri="{FF2B5EF4-FFF2-40B4-BE49-F238E27FC236}">
                    <a16:creationId xmlns:a16="http://schemas.microsoft.com/office/drawing/2014/main" id="{5D1466FD-CEF7-4CE6-9877-DC73DE105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327"/>
                <a:ext cx="258" cy="815"/>
              </a:xfrm>
              <a:custGeom>
                <a:avLst/>
                <a:gdLst>
                  <a:gd name="T0" fmla="*/ 258 w 258"/>
                  <a:gd name="T1" fmla="*/ 815 h 815"/>
                  <a:gd name="T2" fmla="*/ 0 w 258"/>
                  <a:gd name="T3" fmla="*/ 601 h 815"/>
                  <a:gd name="T4" fmla="*/ 0 w 258"/>
                  <a:gd name="T5" fmla="*/ 0 h 815"/>
                  <a:gd name="T6" fmla="*/ 151 w 258"/>
                  <a:gd name="T7" fmla="*/ 88 h 815"/>
                  <a:gd name="T8" fmla="*/ 258 w 258"/>
                  <a:gd name="T9" fmla="*/ 468 h 815"/>
                  <a:gd name="T10" fmla="*/ 258 w 258"/>
                  <a:gd name="T11" fmla="*/ 815 h 8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5">
                    <a:moveTo>
                      <a:pt x="258" y="815"/>
                    </a:moveTo>
                    <a:lnTo>
                      <a:pt x="0" y="601"/>
                    </a:lnTo>
                    <a:lnTo>
                      <a:pt x="0" y="0"/>
                    </a:lnTo>
                    <a:lnTo>
                      <a:pt x="151" y="88"/>
                    </a:lnTo>
                    <a:lnTo>
                      <a:pt x="258" y="468"/>
                    </a:lnTo>
                    <a:lnTo>
                      <a:pt x="258" y="815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5" name="Freeform 475">
                <a:extLst>
                  <a:ext uri="{FF2B5EF4-FFF2-40B4-BE49-F238E27FC236}">
                    <a16:creationId xmlns:a16="http://schemas.microsoft.com/office/drawing/2014/main" id="{596390D8-63A5-45C9-9B53-F7F886849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270"/>
                <a:ext cx="279" cy="145"/>
              </a:xfrm>
              <a:custGeom>
                <a:avLst/>
                <a:gdLst>
                  <a:gd name="T0" fmla="*/ 0 w 279"/>
                  <a:gd name="T1" fmla="*/ 57 h 145"/>
                  <a:gd name="T2" fmla="*/ 151 w 279"/>
                  <a:gd name="T3" fmla="*/ 145 h 145"/>
                  <a:gd name="T4" fmla="*/ 279 w 279"/>
                  <a:gd name="T5" fmla="*/ 70 h 145"/>
                  <a:gd name="T6" fmla="*/ 133 w 279"/>
                  <a:gd name="T7" fmla="*/ 0 h 145"/>
                  <a:gd name="T8" fmla="*/ 0 w 279"/>
                  <a:gd name="T9" fmla="*/ 5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145">
                    <a:moveTo>
                      <a:pt x="0" y="57"/>
                    </a:moveTo>
                    <a:lnTo>
                      <a:pt x="151" y="145"/>
                    </a:lnTo>
                    <a:lnTo>
                      <a:pt x="279" y="70"/>
                    </a:lnTo>
                    <a:lnTo>
                      <a:pt x="133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6" name="Freeform 476">
                <a:extLst>
                  <a:ext uri="{FF2B5EF4-FFF2-40B4-BE49-F238E27FC236}">
                    <a16:creationId xmlns:a16="http://schemas.microsoft.com/office/drawing/2014/main" id="{EA57EFFE-0C84-44F9-8C10-60D65EEF8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721"/>
                <a:ext cx="128" cy="419"/>
              </a:xfrm>
              <a:custGeom>
                <a:avLst/>
                <a:gdLst>
                  <a:gd name="T0" fmla="*/ 128 w 128"/>
                  <a:gd name="T1" fmla="*/ 0 h 419"/>
                  <a:gd name="T2" fmla="*/ 0 w 128"/>
                  <a:gd name="T3" fmla="*/ 74 h 419"/>
                  <a:gd name="T4" fmla="*/ 0 w 128"/>
                  <a:gd name="T5" fmla="*/ 419 h 419"/>
                  <a:gd name="T6" fmla="*/ 128 w 128"/>
                  <a:gd name="T7" fmla="*/ 347 h 419"/>
                  <a:gd name="T8" fmla="*/ 128 w 128"/>
                  <a:gd name="T9" fmla="*/ 0 h 4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419">
                    <a:moveTo>
                      <a:pt x="128" y="0"/>
                    </a:moveTo>
                    <a:lnTo>
                      <a:pt x="0" y="74"/>
                    </a:lnTo>
                    <a:lnTo>
                      <a:pt x="0" y="419"/>
                    </a:lnTo>
                    <a:lnTo>
                      <a:pt x="128" y="347"/>
                    </a:lnTo>
                    <a:lnTo>
                      <a:pt x="128" y="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7" name="Freeform 477">
                <a:extLst>
                  <a:ext uri="{FF2B5EF4-FFF2-40B4-BE49-F238E27FC236}">
                    <a16:creationId xmlns:a16="http://schemas.microsoft.com/office/drawing/2014/main" id="{20BF25FE-6025-4346-BABC-2961117C0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340"/>
                <a:ext cx="235" cy="455"/>
              </a:xfrm>
              <a:custGeom>
                <a:avLst/>
                <a:gdLst>
                  <a:gd name="T0" fmla="*/ 235 w 235"/>
                  <a:gd name="T1" fmla="*/ 383 h 455"/>
                  <a:gd name="T2" fmla="*/ 107 w 235"/>
                  <a:gd name="T3" fmla="*/ 455 h 455"/>
                  <a:gd name="T4" fmla="*/ 0 w 235"/>
                  <a:gd name="T5" fmla="*/ 75 h 455"/>
                  <a:gd name="T6" fmla="*/ 128 w 235"/>
                  <a:gd name="T7" fmla="*/ 0 h 455"/>
                  <a:gd name="T8" fmla="*/ 235 w 235"/>
                  <a:gd name="T9" fmla="*/ 383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455">
                    <a:moveTo>
                      <a:pt x="235" y="383"/>
                    </a:moveTo>
                    <a:lnTo>
                      <a:pt x="107" y="455"/>
                    </a:lnTo>
                    <a:lnTo>
                      <a:pt x="0" y="75"/>
                    </a:lnTo>
                    <a:lnTo>
                      <a:pt x="128" y="0"/>
                    </a:lnTo>
                    <a:lnTo>
                      <a:pt x="235" y="38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8" name="Freeform 478">
                <a:extLst>
                  <a:ext uri="{FF2B5EF4-FFF2-40B4-BE49-F238E27FC236}">
                    <a16:creationId xmlns:a16="http://schemas.microsoft.com/office/drawing/2014/main" id="{EF420356-ACC0-482C-A2AA-7200EA10D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327"/>
                <a:ext cx="258" cy="815"/>
              </a:xfrm>
              <a:custGeom>
                <a:avLst/>
                <a:gdLst>
                  <a:gd name="T0" fmla="*/ 258 w 258"/>
                  <a:gd name="T1" fmla="*/ 815 h 815"/>
                  <a:gd name="T2" fmla="*/ 0 w 258"/>
                  <a:gd name="T3" fmla="*/ 601 h 815"/>
                  <a:gd name="T4" fmla="*/ 0 w 258"/>
                  <a:gd name="T5" fmla="*/ 0 h 815"/>
                  <a:gd name="T6" fmla="*/ 151 w 258"/>
                  <a:gd name="T7" fmla="*/ 88 h 815"/>
                  <a:gd name="T8" fmla="*/ 258 w 258"/>
                  <a:gd name="T9" fmla="*/ 468 h 815"/>
                  <a:gd name="T10" fmla="*/ 258 w 258"/>
                  <a:gd name="T11" fmla="*/ 815 h 8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5">
                    <a:moveTo>
                      <a:pt x="258" y="815"/>
                    </a:moveTo>
                    <a:lnTo>
                      <a:pt x="0" y="601"/>
                    </a:lnTo>
                    <a:lnTo>
                      <a:pt x="0" y="0"/>
                    </a:lnTo>
                    <a:lnTo>
                      <a:pt x="151" y="88"/>
                    </a:lnTo>
                    <a:lnTo>
                      <a:pt x="258" y="468"/>
                    </a:lnTo>
                    <a:lnTo>
                      <a:pt x="258" y="81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9" name="Freeform 479">
                <a:extLst>
                  <a:ext uri="{FF2B5EF4-FFF2-40B4-BE49-F238E27FC236}">
                    <a16:creationId xmlns:a16="http://schemas.microsoft.com/office/drawing/2014/main" id="{51A208CC-5794-4FD6-AF6B-1033C37A7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270"/>
                <a:ext cx="279" cy="145"/>
              </a:xfrm>
              <a:custGeom>
                <a:avLst/>
                <a:gdLst>
                  <a:gd name="T0" fmla="*/ 0 w 279"/>
                  <a:gd name="T1" fmla="*/ 57 h 145"/>
                  <a:gd name="T2" fmla="*/ 151 w 279"/>
                  <a:gd name="T3" fmla="*/ 145 h 145"/>
                  <a:gd name="T4" fmla="*/ 279 w 279"/>
                  <a:gd name="T5" fmla="*/ 70 h 145"/>
                  <a:gd name="T6" fmla="*/ 133 w 279"/>
                  <a:gd name="T7" fmla="*/ 0 h 145"/>
                  <a:gd name="T8" fmla="*/ 0 w 279"/>
                  <a:gd name="T9" fmla="*/ 5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9" h="145">
                    <a:moveTo>
                      <a:pt x="0" y="57"/>
                    </a:moveTo>
                    <a:lnTo>
                      <a:pt x="151" y="145"/>
                    </a:lnTo>
                    <a:lnTo>
                      <a:pt x="279" y="70"/>
                    </a:lnTo>
                    <a:lnTo>
                      <a:pt x="133" y="0"/>
                    </a:lnTo>
                    <a:lnTo>
                      <a:pt x="0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0" name="Freeform 480">
                <a:extLst>
                  <a:ext uri="{FF2B5EF4-FFF2-40B4-BE49-F238E27FC236}">
                    <a16:creationId xmlns:a16="http://schemas.microsoft.com/office/drawing/2014/main" id="{C01D5B60-D501-4CC2-B0F5-47F5F0276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225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87 w 75"/>
                  <a:gd name="T3" fmla="*/ 693 h 67"/>
                  <a:gd name="T4" fmla="*/ 0 w 75"/>
                  <a:gd name="T5" fmla="*/ 547 h 67"/>
                  <a:gd name="T6" fmla="*/ 0 w 75"/>
                  <a:gd name="T7" fmla="*/ 133 h 67"/>
                  <a:gd name="T8" fmla="*/ 387 w 75"/>
                  <a:gd name="T9" fmla="*/ 0 h 67"/>
                  <a:gd name="T10" fmla="*/ 785 w 75"/>
                  <a:gd name="T11" fmla="*/ 133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7" y="67"/>
                      <a:pt x="0" y="61"/>
                      <a:pt x="0" y="5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17" y="0"/>
                      <a:pt x="37" y="0"/>
                    </a:cubicBezTo>
                    <a:cubicBezTo>
                      <a:pt x="58" y="0"/>
                      <a:pt x="75" y="6"/>
                      <a:pt x="75" y="13"/>
                    </a:cubicBezTo>
                    <a:lnTo>
                      <a:pt x="75" y="53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1" name="Freeform 481">
                <a:extLst>
                  <a:ext uri="{FF2B5EF4-FFF2-40B4-BE49-F238E27FC236}">
                    <a16:creationId xmlns:a16="http://schemas.microsoft.com/office/drawing/2014/main" id="{166EA3E3-051E-4225-9DD7-E315DEA2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225"/>
                <a:ext cx="103" cy="146"/>
              </a:xfrm>
              <a:custGeom>
                <a:avLst/>
                <a:gdLst>
                  <a:gd name="T0" fmla="*/ 96 w 47"/>
                  <a:gd name="T1" fmla="*/ 0 h 67"/>
                  <a:gd name="T2" fmla="*/ 0 w 47"/>
                  <a:gd name="T3" fmla="*/ 0 h 67"/>
                  <a:gd name="T4" fmla="*/ 307 w 47"/>
                  <a:gd name="T5" fmla="*/ 133 h 67"/>
                  <a:gd name="T6" fmla="*/ 307 w 47"/>
                  <a:gd name="T7" fmla="*/ 547 h 67"/>
                  <a:gd name="T8" fmla="*/ 0 w 47"/>
                  <a:gd name="T9" fmla="*/ 684 h 67"/>
                  <a:gd name="T10" fmla="*/ 96 w 47"/>
                  <a:gd name="T11" fmla="*/ 693 h 67"/>
                  <a:gd name="T12" fmla="*/ 495 w 47"/>
                  <a:gd name="T13" fmla="*/ 547 h 67"/>
                  <a:gd name="T14" fmla="*/ 495 w 47"/>
                  <a:gd name="T15" fmla="*/ 133 h 67"/>
                  <a:gd name="T16" fmla="*/ 96 w 47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67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17" y="2"/>
                      <a:pt x="29" y="7"/>
                      <a:pt x="29" y="1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9"/>
                      <a:pt x="17" y="65"/>
                      <a:pt x="0" y="66"/>
                    </a:cubicBezTo>
                    <a:cubicBezTo>
                      <a:pt x="3" y="67"/>
                      <a:pt x="6" y="67"/>
                      <a:pt x="9" y="67"/>
                    </a:cubicBezTo>
                    <a:cubicBezTo>
                      <a:pt x="30" y="67"/>
                      <a:pt x="47" y="61"/>
                      <a:pt x="47" y="5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6"/>
                      <a:pt x="30" y="0"/>
                      <a:pt x="9" y="0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2" name="Oval 482">
                <a:extLst>
                  <a:ext uri="{FF2B5EF4-FFF2-40B4-BE49-F238E27FC236}">
                    <a16:creationId xmlns:a16="http://schemas.microsoft.com/office/drawing/2014/main" id="{87001C3A-4B36-4166-82C0-DA5173FF5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225"/>
                <a:ext cx="166" cy="59"/>
              </a:xfrm>
              <a:prstGeom prst="ellipse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3" name="Freeform 483">
                <a:extLst>
                  <a:ext uri="{FF2B5EF4-FFF2-40B4-BE49-F238E27FC236}">
                    <a16:creationId xmlns:a16="http://schemas.microsoft.com/office/drawing/2014/main" id="{03D3A775-12A4-425A-9C3C-A9AA19C15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222"/>
                <a:ext cx="88" cy="62"/>
              </a:xfrm>
              <a:custGeom>
                <a:avLst/>
                <a:gdLst>
                  <a:gd name="T0" fmla="*/ 53 w 40"/>
                  <a:gd name="T1" fmla="*/ 153 h 28"/>
                  <a:gd name="T2" fmla="*/ 427 w 40"/>
                  <a:gd name="T3" fmla="*/ 0 h 28"/>
                  <a:gd name="T4" fmla="*/ 407 w 40"/>
                  <a:gd name="T5" fmla="*/ 0 h 28"/>
                  <a:gd name="T6" fmla="*/ 0 w 40"/>
                  <a:gd name="T7" fmla="*/ 153 h 28"/>
                  <a:gd name="T8" fmla="*/ 407 w 40"/>
                  <a:gd name="T9" fmla="*/ 303 h 28"/>
                  <a:gd name="T10" fmla="*/ 427 w 40"/>
                  <a:gd name="T11" fmla="*/ 303 h 28"/>
                  <a:gd name="T12" fmla="*/ 53 w 40"/>
                  <a:gd name="T13" fmla="*/ 153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5" y="14"/>
                    </a:moveTo>
                    <a:cubicBezTo>
                      <a:pt x="5" y="7"/>
                      <a:pt x="21" y="1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17" y="0"/>
                      <a:pt x="0" y="7"/>
                      <a:pt x="0" y="14"/>
                    </a:cubicBezTo>
                    <a:cubicBezTo>
                      <a:pt x="0" y="22"/>
                      <a:pt x="17" y="28"/>
                      <a:pt x="38" y="28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21" y="27"/>
                      <a:pt x="5" y="21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4" name="Freeform 484">
                <a:extLst>
                  <a:ext uri="{FF2B5EF4-FFF2-40B4-BE49-F238E27FC236}">
                    <a16:creationId xmlns:a16="http://schemas.microsoft.com/office/drawing/2014/main" id="{24019213-939D-47F6-BAF5-7DA9D53A3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225"/>
                <a:ext cx="94" cy="59"/>
              </a:xfrm>
              <a:custGeom>
                <a:avLst/>
                <a:gdLst>
                  <a:gd name="T0" fmla="*/ 52 w 43"/>
                  <a:gd name="T1" fmla="*/ 0 h 27"/>
                  <a:gd name="T2" fmla="*/ 0 w 43"/>
                  <a:gd name="T3" fmla="*/ 0 h 27"/>
                  <a:gd name="T4" fmla="*/ 334 w 43"/>
                  <a:gd name="T5" fmla="*/ 133 h 27"/>
                  <a:gd name="T6" fmla="*/ 0 w 43"/>
                  <a:gd name="T7" fmla="*/ 282 h 27"/>
                  <a:gd name="T8" fmla="*/ 52 w 43"/>
                  <a:gd name="T9" fmla="*/ 282 h 27"/>
                  <a:gd name="T10" fmla="*/ 448 w 43"/>
                  <a:gd name="T11" fmla="*/ 133 h 27"/>
                  <a:gd name="T12" fmla="*/ 52 w 43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7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8" y="1"/>
                      <a:pt x="32" y="6"/>
                      <a:pt x="32" y="13"/>
                    </a:cubicBezTo>
                    <a:cubicBezTo>
                      <a:pt x="32" y="20"/>
                      <a:pt x="18" y="26"/>
                      <a:pt x="0" y="27"/>
                    </a:cubicBezTo>
                    <a:cubicBezTo>
                      <a:pt x="1" y="27"/>
                      <a:pt x="3" y="27"/>
                      <a:pt x="5" y="27"/>
                    </a:cubicBezTo>
                    <a:cubicBezTo>
                      <a:pt x="26" y="27"/>
                      <a:pt x="43" y="21"/>
                      <a:pt x="43" y="13"/>
                    </a:cubicBezTo>
                    <a:cubicBezTo>
                      <a:pt x="43" y="6"/>
                      <a:pt x="26" y="0"/>
                      <a:pt x="5" y="0"/>
                    </a:cubicBez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5" name="Oval 485">
                <a:extLst>
                  <a:ext uri="{FF2B5EF4-FFF2-40B4-BE49-F238E27FC236}">
                    <a16:creationId xmlns:a16="http://schemas.microsoft.com/office/drawing/2014/main" id="{0943955E-CABE-40AA-AD22-EE8912F94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3" y="1246"/>
                <a:ext cx="39" cy="16"/>
              </a:xfrm>
              <a:prstGeom prst="ellipse">
                <a:avLst/>
              </a:prstGeom>
              <a:solidFill>
                <a:srgbClr val="7A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6" name="Freeform 486">
                <a:extLst>
                  <a:ext uri="{FF2B5EF4-FFF2-40B4-BE49-F238E27FC236}">
                    <a16:creationId xmlns:a16="http://schemas.microsoft.com/office/drawing/2014/main" id="{F09D91CF-3A56-42C0-9E7A-20968E4EF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246"/>
                <a:ext cx="19" cy="16"/>
              </a:xfrm>
              <a:custGeom>
                <a:avLst/>
                <a:gdLst>
                  <a:gd name="T0" fmla="*/ 8 w 9"/>
                  <a:gd name="T1" fmla="*/ 37 h 7"/>
                  <a:gd name="T2" fmla="*/ 84 w 9"/>
                  <a:gd name="T3" fmla="*/ 0 h 7"/>
                  <a:gd name="T4" fmla="*/ 84 w 9"/>
                  <a:gd name="T5" fmla="*/ 0 h 7"/>
                  <a:gd name="T6" fmla="*/ 0 w 9"/>
                  <a:gd name="T7" fmla="*/ 37 h 7"/>
                  <a:gd name="T8" fmla="*/ 84 w 9"/>
                  <a:gd name="T9" fmla="*/ 85 h 7"/>
                  <a:gd name="T10" fmla="*/ 84 w 9"/>
                  <a:gd name="T11" fmla="*/ 85 h 7"/>
                  <a:gd name="T12" fmla="*/ 8 w 9"/>
                  <a:gd name="T13" fmla="*/ 3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1" y="3"/>
                    </a:moveTo>
                    <a:cubicBezTo>
                      <a:pt x="1" y="2"/>
                      <a:pt x="5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3"/>
                    </a:cubicBezTo>
                    <a:cubicBezTo>
                      <a:pt x="0" y="5"/>
                      <a:pt x="4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5" y="6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51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7" name="Freeform 487">
                <a:extLst>
                  <a:ext uri="{FF2B5EF4-FFF2-40B4-BE49-F238E27FC236}">
                    <a16:creationId xmlns:a16="http://schemas.microsoft.com/office/drawing/2014/main" id="{04C0D432-CDE4-4D6C-9479-22B5FC8E4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225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87 w 75"/>
                  <a:gd name="T3" fmla="*/ 693 h 67"/>
                  <a:gd name="T4" fmla="*/ 0 w 75"/>
                  <a:gd name="T5" fmla="*/ 547 h 67"/>
                  <a:gd name="T6" fmla="*/ 0 w 75"/>
                  <a:gd name="T7" fmla="*/ 133 h 67"/>
                  <a:gd name="T8" fmla="*/ 387 w 75"/>
                  <a:gd name="T9" fmla="*/ 0 h 67"/>
                  <a:gd name="T10" fmla="*/ 785 w 75"/>
                  <a:gd name="T11" fmla="*/ 133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7" y="67"/>
                      <a:pt x="0" y="61"/>
                      <a:pt x="0" y="5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17" y="0"/>
                      <a:pt x="37" y="0"/>
                    </a:cubicBezTo>
                    <a:cubicBezTo>
                      <a:pt x="58" y="0"/>
                      <a:pt x="75" y="6"/>
                      <a:pt x="75" y="13"/>
                    </a:cubicBezTo>
                    <a:lnTo>
                      <a:pt x="75" y="5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8" name="Oval 488">
                <a:extLst>
                  <a:ext uri="{FF2B5EF4-FFF2-40B4-BE49-F238E27FC236}">
                    <a16:creationId xmlns:a16="http://schemas.microsoft.com/office/drawing/2014/main" id="{AEE161FE-65D8-4717-93D0-1FA579F00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225"/>
                <a:ext cx="166" cy="59"/>
              </a:xfrm>
              <a:prstGeom prst="ellipse">
                <a:avLst/>
              </a:prstGeom>
              <a:noFill/>
              <a:ln w="6350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9" name="Freeform 489">
                <a:extLst>
                  <a:ext uri="{FF2B5EF4-FFF2-40B4-BE49-F238E27FC236}">
                    <a16:creationId xmlns:a16="http://schemas.microsoft.com/office/drawing/2014/main" id="{E290C45F-788A-4254-9FAE-33EA4A2C0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021"/>
                <a:ext cx="135" cy="295"/>
              </a:xfrm>
              <a:custGeom>
                <a:avLst/>
                <a:gdLst>
                  <a:gd name="T0" fmla="*/ 96 w 62"/>
                  <a:gd name="T1" fmla="*/ 1374 h 135"/>
                  <a:gd name="T2" fmla="*/ 96 w 62"/>
                  <a:gd name="T3" fmla="*/ 544 h 135"/>
                  <a:gd name="T4" fmla="*/ 322 w 62"/>
                  <a:gd name="T5" fmla="*/ 96 h 135"/>
                  <a:gd name="T6" fmla="*/ 536 w 62"/>
                  <a:gd name="T7" fmla="*/ 583 h 135"/>
                  <a:gd name="T8" fmla="*/ 536 w 62"/>
                  <a:gd name="T9" fmla="*/ 1108 h 135"/>
                  <a:gd name="T10" fmla="*/ 621 w 62"/>
                  <a:gd name="T11" fmla="*/ 1108 h 135"/>
                  <a:gd name="T12" fmla="*/ 621 w 62"/>
                  <a:gd name="T13" fmla="*/ 500 h 135"/>
                  <a:gd name="T14" fmla="*/ 322 w 62"/>
                  <a:gd name="T15" fmla="*/ 0 h 135"/>
                  <a:gd name="T16" fmla="*/ 9 w 62"/>
                  <a:gd name="T17" fmla="*/ 468 h 135"/>
                  <a:gd name="T18" fmla="*/ 9 w 62"/>
                  <a:gd name="T19" fmla="*/ 1409 h 135"/>
                  <a:gd name="T20" fmla="*/ 96 w 62"/>
                  <a:gd name="T21" fmla="*/ 1374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135">
                    <a:moveTo>
                      <a:pt x="9" y="132"/>
                    </a:move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6" y="9"/>
                      <a:pt x="31" y="9"/>
                    </a:cubicBezTo>
                    <a:cubicBezTo>
                      <a:pt x="53" y="9"/>
                      <a:pt x="52" y="56"/>
                      <a:pt x="52" y="5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06"/>
                      <a:pt x="56" y="109"/>
                      <a:pt x="60" y="106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60" y="48"/>
                      <a:pt x="62" y="0"/>
                      <a:pt x="31" y="0"/>
                    </a:cubicBezTo>
                    <a:cubicBezTo>
                      <a:pt x="0" y="0"/>
                      <a:pt x="1" y="45"/>
                      <a:pt x="1" y="45"/>
                    </a:cubicBezTo>
                    <a:cubicBezTo>
                      <a:pt x="1" y="135"/>
                      <a:pt x="1" y="135"/>
                      <a:pt x="1" y="135"/>
                    </a:cubicBezTo>
                    <a:lnTo>
                      <a:pt x="9" y="13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0" name="Freeform 490">
                <a:extLst>
                  <a:ext uri="{FF2B5EF4-FFF2-40B4-BE49-F238E27FC236}">
                    <a16:creationId xmlns:a16="http://schemas.microsoft.com/office/drawing/2014/main" id="{B3A56FF2-1E21-43E4-84AF-59D360D71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021"/>
                <a:ext cx="135" cy="295"/>
              </a:xfrm>
              <a:custGeom>
                <a:avLst/>
                <a:gdLst>
                  <a:gd name="T0" fmla="*/ 96 w 62"/>
                  <a:gd name="T1" fmla="*/ 1374 h 135"/>
                  <a:gd name="T2" fmla="*/ 96 w 62"/>
                  <a:gd name="T3" fmla="*/ 544 h 135"/>
                  <a:gd name="T4" fmla="*/ 322 w 62"/>
                  <a:gd name="T5" fmla="*/ 96 h 135"/>
                  <a:gd name="T6" fmla="*/ 536 w 62"/>
                  <a:gd name="T7" fmla="*/ 583 h 135"/>
                  <a:gd name="T8" fmla="*/ 536 w 62"/>
                  <a:gd name="T9" fmla="*/ 1108 h 135"/>
                  <a:gd name="T10" fmla="*/ 621 w 62"/>
                  <a:gd name="T11" fmla="*/ 1108 h 135"/>
                  <a:gd name="T12" fmla="*/ 621 w 62"/>
                  <a:gd name="T13" fmla="*/ 500 h 135"/>
                  <a:gd name="T14" fmla="*/ 322 w 62"/>
                  <a:gd name="T15" fmla="*/ 0 h 135"/>
                  <a:gd name="T16" fmla="*/ 9 w 62"/>
                  <a:gd name="T17" fmla="*/ 468 h 135"/>
                  <a:gd name="T18" fmla="*/ 9 w 62"/>
                  <a:gd name="T19" fmla="*/ 1409 h 135"/>
                  <a:gd name="T20" fmla="*/ 96 w 62"/>
                  <a:gd name="T21" fmla="*/ 1374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135">
                    <a:moveTo>
                      <a:pt x="9" y="132"/>
                    </a:move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6" y="9"/>
                      <a:pt x="31" y="9"/>
                    </a:cubicBezTo>
                    <a:cubicBezTo>
                      <a:pt x="53" y="9"/>
                      <a:pt x="52" y="56"/>
                      <a:pt x="52" y="5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06"/>
                      <a:pt x="56" y="109"/>
                      <a:pt x="60" y="106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60" y="48"/>
                      <a:pt x="62" y="0"/>
                      <a:pt x="31" y="0"/>
                    </a:cubicBezTo>
                    <a:cubicBezTo>
                      <a:pt x="0" y="0"/>
                      <a:pt x="1" y="45"/>
                      <a:pt x="1" y="45"/>
                    </a:cubicBezTo>
                    <a:cubicBezTo>
                      <a:pt x="1" y="135"/>
                      <a:pt x="1" y="135"/>
                      <a:pt x="1" y="135"/>
                    </a:cubicBezTo>
                    <a:lnTo>
                      <a:pt x="9" y="1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1" name="Freeform 491">
                <a:extLst>
                  <a:ext uri="{FF2B5EF4-FFF2-40B4-BE49-F238E27FC236}">
                    <a16:creationId xmlns:a16="http://schemas.microsoft.com/office/drawing/2014/main" id="{81E56892-28A0-4D88-A62E-F8FF3A306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290"/>
                <a:ext cx="15" cy="74"/>
              </a:xfrm>
              <a:custGeom>
                <a:avLst/>
                <a:gdLst>
                  <a:gd name="T0" fmla="*/ 0 w 7"/>
                  <a:gd name="T1" fmla="*/ 0 h 34"/>
                  <a:gd name="T2" fmla="*/ 41 w 7"/>
                  <a:gd name="T3" fmla="*/ 9 h 34"/>
                  <a:gd name="T4" fmla="*/ 51 w 7"/>
                  <a:gd name="T5" fmla="*/ 96 h 34"/>
                  <a:gd name="T6" fmla="*/ 60 w 7"/>
                  <a:gd name="T7" fmla="*/ 218 h 34"/>
                  <a:gd name="T8" fmla="*/ 60 w 7"/>
                  <a:gd name="T9" fmla="*/ 307 h 34"/>
                  <a:gd name="T10" fmla="*/ 60 w 7"/>
                  <a:gd name="T11" fmla="*/ 350 h 34"/>
                  <a:gd name="T12" fmla="*/ 41 w 7"/>
                  <a:gd name="T13" fmla="*/ 289 h 34"/>
                  <a:gd name="T14" fmla="*/ 9 w 7"/>
                  <a:gd name="T15" fmla="*/ 176 h 34"/>
                  <a:gd name="T16" fmla="*/ 0 w 7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4">
                    <a:moveTo>
                      <a:pt x="0" y="0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4" y="3"/>
                      <a:pt x="5" y="6"/>
                      <a:pt x="5" y="9"/>
                    </a:cubicBezTo>
                    <a:cubicBezTo>
                      <a:pt x="6" y="13"/>
                      <a:pt x="6" y="17"/>
                      <a:pt x="6" y="21"/>
                    </a:cubicBezTo>
                    <a:cubicBezTo>
                      <a:pt x="6" y="24"/>
                      <a:pt x="6" y="27"/>
                      <a:pt x="6" y="30"/>
                    </a:cubicBezTo>
                    <a:cubicBezTo>
                      <a:pt x="6" y="31"/>
                      <a:pt x="7" y="33"/>
                      <a:pt x="6" y="34"/>
                    </a:cubicBezTo>
                    <a:cubicBezTo>
                      <a:pt x="5" y="32"/>
                      <a:pt x="4" y="30"/>
                      <a:pt x="4" y="28"/>
                    </a:cubicBezTo>
                    <a:cubicBezTo>
                      <a:pt x="3" y="24"/>
                      <a:pt x="2" y="20"/>
                      <a:pt x="1" y="17"/>
                    </a:cubicBezTo>
                    <a:cubicBezTo>
                      <a:pt x="1" y="11"/>
                      <a:pt x="0" y="5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2" name="Freeform 492">
                <a:extLst>
                  <a:ext uri="{FF2B5EF4-FFF2-40B4-BE49-F238E27FC236}">
                    <a16:creationId xmlns:a16="http://schemas.microsoft.com/office/drawing/2014/main" id="{2A779823-D0C1-4BFB-AFAA-7F7ACE127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288"/>
                <a:ext cx="9" cy="33"/>
              </a:xfrm>
              <a:custGeom>
                <a:avLst/>
                <a:gdLst>
                  <a:gd name="T0" fmla="*/ 25 w 4"/>
                  <a:gd name="T1" fmla="*/ 9 h 15"/>
                  <a:gd name="T2" fmla="*/ 36 w 4"/>
                  <a:gd name="T3" fmla="*/ 161 h 15"/>
                  <a:gd name="T4" fmla="*/ 11 w 4"/>
                  <a:gd name="T5" fmla="*/ 88 h 15"/>
                  <a:gd name="T6" fmla="*/ 11 w 4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2" y="1"/>
                    </a:moveTo>
                    <a:cubicBezTo>
                      <a:pt x="3" y="5"/>
                      <a:pt x="4" y="11"/>
                      <a:pt x="3" y="15"/>
                    </a:cubicBezTo>
                    <a:cubicBezTo>
                      <a:pt x="2" y="14"/>
                      <a:pt x="1" y="10"/>
                      <a:pt x="1" y="8"/>
                    </a:cubicBezTo>
                    <a:cubicBezTo>
                      <a:pt x="0" y="5"/>
                      <a:pt x="1" y="2"/>
                      <a:pt x="1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3" name="Freeform 493">
                <a:extLst>
                  <a:ext uri="{FF2B5EF4-FFF2-40B4-BE49-F238E27FC236}">
                    <a16:creationId xmlns:a16="http://schemas.microsoft.com/office/drawing/2014/main" id="{0900523E-EEA6-4F0E-8B68-416ED8D0E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1270"/>
                <a:ext cx="4" cy="70"/>
              </a:xfrm>
              <a:custGeom>
                <a:avLst/>
                <a:gdLst>
                  <a:gd name="T0" fmla="*/ 0 w 2"/>
                  <a:gd name="T1" fmla="*/ 0 h 32"/>
                  <a:gd name="T2" fmla="*/ 0 w 2"/>
                  <a:gd name="T3" fmla="*/ 335 h 32"/>
                  <a:gd name="T4" fmla="*/ 0 w 2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2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4" name="Freeform 494">
                <a:extLst>
                  <a:ext uri="{FF2B5EF4-FFF2-40B4-BE49-F238E27FC236}">
                    <a16:creationId xmlns:a16="http://schemas.microsoft.com/office/drawing/2014/main" id="{6DFC2956-CBCA-4DC9-BF1F-B32E97B44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1349"/>
                <a:ext cx="116" cy="308"/>
              </a:xfrm>
              <a:custGeom>
                <a:avLst/>
                <a:gdLst>
                  <a:gd name="T0" fmla="*/ 556 w 53"/>
                  <a:gd name="T1" fmla="*/ 0 h 141"/>
                  <a:gd name="T2" fmla="*/ 0 w 53"/>
                  <a:gd name="T3" fmla="*/ 325 h 141"/>
                  <a:gd name="T4" fmla="*/ 315 w 53"/>
                  <a:gd name="T5" fmla="*/ 1470 h 141"/>
                  <a:gd name="T6" fmla="*/ 556 w 53"/>
                  <a:gd name="T7" fmla="*/ 0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41">
                    <a:moveTo>
                      <a:pt x="53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0" y="141"/>
                      <a:pt x="11" y="44"/>
                      <a:pt x="53" y="0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5" name="Freeform 495">
                <a:extLst>
                  <a:ext uri="{FF2B5EF4-FFF2-40B4-BE49-F238E27FC236}">
                    <a16:creationId xmlns:a16="http://schemas.microsoft.com/office/drawing/2014/main" id="{79E034F1-1364-4E77-958D-C97299E48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795"/>
                <a:ext cx="127" cy="417"/>
              </a:xfrm>
              <a:custGeom>
                <a:avLst/>
                <a:gdLst>
                  <a:gd name="T0" fmla="*/ 127 w 127"/>
                  <a:gd name="T1" fmla="*/ 0 h 417"/>
                  <a:gd name="T2" fmla="*/ 0 w 127"/>
                  <a:gd name="T3" fmla="*/ 72 h 417"/>
                  <a:gd name="T4" fmla="*/ 0 w 127"/>
                  <a:gd name="T5" fmla="*/ 417 h 417"/>
                  <a:gd name="T6" fmla="*/ 127 w 127"/>
                  <a:gd name="T7" fmla="*/ 345 h 417"/>
                  <a:gd name="T8" fmla="*/ 127 w 127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417">
                    <a:moveTo>
                      <a:pt x="127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7" y="345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6" name="Freeform 496">
                <a:extLst>
                  <a:ext uri="{FF2B5EF4-FFF2-40B4-BE49-F238E27FC236}">
                    <a16:creationId xmlns:a16="http://schemas.microsoft.com/office/drawing/2014/main" id="{7D5CB743-CACC-4E9E-95D6-954B1C759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1413"/>
                <a:ext cx="236" cy="454"/>
              </a:xfrm>
              <a:custGeom>
                <a:avLst/>
                <a:gdLst>
                  <a:gd name="T0" fmla="*/ 236 w 236"/>
                  <a:gd name="T1" fmla="*/ 382 h 454"/>
                  <a:gd name="T2" fmla="*/ 107 w 236"/>
                  <a:gd name="T3" fmla="*/ 454 h 454"/>
                  <a:gd name="T4" fmla="*/ 0 w 236"/>
                  <a:gd name="T5" fmla="*/ 74 h 454"/>
                  <a:gd name="T6" fmla="*/ 129 w 236"/>
                  <a:gd name="T7" fmla="*/ 0 h 454"/>
                  <a:gd name="T8" fmla="*/ 236 w 236"/>
                  <a:gd name="T9" fmla="*/ 382 h 4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454">
                    <a:moveTo>
                      <a:pt x="236" y="382"/>
                    </a:moveTo>
                    <a:lnTo>
                      <a:pt x="107" y="454"/>
                    </a:lnTo>
                    <a:lnTo>
                      <a:pt x="0" y="74"/>
                    </a:lnTo>
                    <a:lnTo>
                      <a:pt x="129" y="0"/>
                    </a:lnTo>
                    <a:lnTo>
                      <a:pt x="236" y="382"/>
                    </a:ln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7" name="Freeform 497">
                <a:extLst>
                  <a:ext uri="{FF2B5EF4-FFF2-40B4-BE49-F238E27FC236}">
                    <a16:creationId xmlns:a16="http://schemas.microsoft.com/office/drawing/2014/main" id="{6D22ABE3-6907-4C71-8BE0-CC1954269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402"/>
                <a:ext cx="258" cy="812"/>
              </a:xfrm>
              <a:custGeom>
                <a:avLst/>
                <a:gdLst>
                  <a:gd name="T0" fmla="*/ 258 w 258"/>
                  <a:gd name="T1" fmla="*/ 812 h 812"/>
                  <a:gd name="T2" fmla="*/ 0 w 258"/>
                  <a:gd name="T3" fmla="*/ 598 h 812"/>
                  <a:gd name="T4" fmla="*/ 0 w 258"/>
                  <a:gd name="T5" fmla="*/ 0 h 812"/>
                  <a:gd name="T6" fmla="*/ 149 w 258"/>
                  <a:gd name="T7" fmla="*/ 85 h 812"/>
                  <a:gd name="T8" fmla="*/ 256 w 258"/>
                  <a:gd name="T9" fmla="*/ 465 h 812"/>
                  <a:gd name="T10" fmla="*/ 258 w 258"/>
                  <a:gd name="T11" fmla="*/ 812 h 8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2">
                    <a:moveTo>
                      <a:pt x="258" y="812"/>
                    </a:moveTo>
                    <a:lnTo>
                      <a:pt x="0" y="598"/>
                    </a:lnTo>
                    <a:lnTo>
                      <a:pt x="0" y="0"/>
                    </a:lnTo>
                    <a:lnTo>
                      <a:pt x="149" y="85"/>
                    </a:lnTo>
                    <a:lnTo>
                      <a:pt x="256" y="465"/>
                    </a:lnTo>
                    <a:lnTo>
                      <a:pt x="258" y="812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8" name="Freeform 498">
                <a:extLst>
                  <a:ext uri="{FF2B5EF4-FFF2-40B4-BE49-F238E27FC236}">
                    <a16:creationId xmlns:a16="http://schemas.microsoft.com/office/drawing/2014/main" id="{E14718D2-CD28-4E29-8F12-C089EF588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343"/>
                <a:ext cx="278" cy="144"/>
              </a:xfrm>
              <a:custGeom>
                <a:avLst/>
                <a:gdLst>
                  <a:gd name="T0" fmla="*/ 0 w 278"/>
                  <a:gd name="T1" fmla="*/ 59 h 144"/>
                  <a:gd name="T2" fmla="*/ 149 w 278"/>
                  <a:gd name="T3" fmla="*/ 144 h 144"/>
                  <a:gd name="T4" fmla="*/ 278 w 278"/>
                  <a:gd name="T5" fmla="*/ 70 h 144"/>
                  <a:gd name="T6" fmla="*/ 131 w 278"/>
                  <a:gd name="T7" fmla="*/ 0 h 144"/>
                  <a:gd name="T8" fmla="*/ 0 w 278"/>
                  <a:gd name="T9" fmla="*/ 59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8" h="144">
                    <a:moveTo>
                      <a:pt x="0" y="59"/>
                    </a:moveTo>
                    <a:lnTo>
                      <a:pt x="149" y="144"/>
                    </a:lnTo>
                    <a:lnTo>
                      <a:pt x="278" y="70"/>
                    </a:lnTo>
                    <a:lnTo>
                      <a:pt x="131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E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9" name="Freeform 499">
                <a:extLst>
                  <a:ext uri="{FF2B5EF4-FFF2-40B4-BE49-F238E27FC236}">
                    <a16:creationId xmlns:a16="http://schemas.microsoft.com/office/drawing/2014/main" id="{6523BFD5-CA28-48B9-8A95-7666A109E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795"/>
                <a:ext cx="127" cy="417"/>
              </a:xfrm>
              <a:custGeom>
                <a:avLst/>
                <a:gdLst>
                  <a:gd name="T0" fmla="*/ 127 w 127"/>
                  <a:gd name="T1" fmla="*/ 0 h 417"/>
                  <a:gd name="T2" fmla="*/ 0 w 127"/>
                  <a:gd name="T3" fmla="*/ 72 h 417"/>
                  <a:gd name="T4" fmla="*/ 0 w 127"/>
                  <a:gd name="T5" fmla="*/ 417 h 417"/>
                  <a:gd name="T6" fmla="*/ 127 w 127"/>
                  <a:gd name="T7" fmla="*/ 345 h 417"/>
                  <a:gd name="T8" fmla="*/ 127 w 127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417">
                    <a:moveTo>
                      <a:pt x="127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7" y="345"/>
                    </a:lnTo>
                    <a:lnTo>
                      <a:pt x="127" y="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0" name="Freeform 500">
                <a:extLst>
                  <a:ext uri="{FF2B5EF4-FFF2-40B4-BE49-F238E27FC236}">
                    <a16:creationId xmlns:a16="http://schemas.microsoft.com/office/drawing/2014/main" id="{E79BE91F-ACE8-4EFB-9012-58AF40C8F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1413"/>
                <a:ext cx="236" cy="454"/>
              </a:xfrm>
              <a:custGeom>
                <a:avLst/>
                <a:gdLst>
                  <a:gd name="T0" fmla="*/ 236 w 236"/>
                  <a:gd name="T1" fmla="*/ 382 h 454"/>
                  <a:gd name="T2" fmla="*/ 107 w 236"/>
                  <a:gd name="T3" fmla="*/ 454 h 454"/>
                  <a:gd name="T4" fmla="*/ 0 w 236"/>
                  <a:gd name="T5" fmla="*/ 74 h 454"/>
                  <a:gd name="T6" fmla="*/ 129 w 236"/>
                  <a:gd name="T7" fmla="*/ 0 h 454"/>
                  <a:gd name="T8" fmla="*/ 236 w 236"/>
                  <a:gd name="T9" fmla="*/ 382 h 4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454">
                    <a:moveTo>
                      <a:pt x="236" y="382"/>
                    </a:moveTo>
                    <a:lnTo>
                      <a:pt x="107" y="454"/>
                    </a:lnTo>
                    <a:lnTo>
                      <a:pt x="0" y="74"/>
                    </a:lnTo>
                    <a:lnTo>
                      <a:pt x="129" y="0"/>
                    </a:lnTo>
                    <a:lnTo>
                      <a:pt x="236" y="3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1" name="Freeform 501">
                <a:extLst>
                  <a:ext uri="{FF2B5EF4-FFF2-40B4-BE49-F238E27FC236}">
                    <a16:creationId xmlns:a16="http://schemas.microsoft.com/office/drawing/2014/main" id="{BF862309-C9ED-41FC-BB9A-3B06171FE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402"/>
                <a:ext cx="258" cy="812"/>
              </a:xfrm>
              <a:custGeom>
                <a:avLst/>
                <a:gdLst>
                  <a:gd name="T0" fmla="*/ 258 w 258"/>
                  <a:gd name="T1" fmla="*/ 812 h 812"/>
                  <a:gd name="T2" fmla="*/ 0 w 258"/>
                  <a:gd name="T3" fmla="*/ 598 h 812"/>
                  <a:gd name="T4" fmla="*/ 0 w 258"/>
                  <a:gd name="T5" fmla="*/ 0 h 812"/>
                  <a:gd name="T6" fmla="*/ 149 w 258"/>
                  <a:gd name="T7" fmla="*/ 85 h 812"/>
                  <a:gd name="T8" fmla="*/ 256 w 258"/>
                  <a:gd name="T9" fmla="*/ 465 h 812"/>
                  <a:gd name="T10" fmla="*/ 258 w 258"/>
                  <a:gd name="T11" fmla="*/ 812 h 8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2">
                    <a:moveTo>
                      <a:pt x="258" y="812"/>
                    </a:moveTo>
                    <a:lnTo>
                      <a:pt x="0" y="598"/>
                    </a:lnTo>
                    <a:lnTo>
                      <a:pt x="0" y="0"/>
                    </a:lnTo>
                    <a:lnTo>
                      <a:pt x="149" y="85"/>
                    </a:lnTo>
                    <a:lnTo>
                      <a:pt x="256" y="465"/>
                    </a:lnTo>
                    <a:lnTo>
                      <a:pt x="258" y="81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2" name="Freeform 502">
                <a:extLst>
                  <a:ext uri="{FF2B5EF4-FFF2-40B4-BE49-F238E27FC236}">
                    <a16:creationId xmlns:a16="http://schemas.microsoft.com/office/drawing/2014/main" id="{1B8142DC-51AB-4F8A-B644-584AD9114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343"/>
                <a:ext cx="278" cy="144"/>
              </a:xfrm>
              <a:custGeom>
                <a:avLst/>
                <a:gdLst>
                  <a:gd name="T0" fmla="*/ 0 w 278"/>
                  <a:gd name="T1" fmla="*/ 59 h 144"/>
                  <a:gd name="T2" fmla="*/ 149 w 278"/>
                  <a:gd name="T3" fmla="*/ 144 h 144"/>
                  <a:gd name="T4" fmla="*/ 278 w 278"/>
                  <a:gd name="T5" fmla="*/ 70 h 144"/>
                  <a:gd name="T6" fmla="*/ 131 w 278"/>
                  <a:gd name="T7" fmla="*/ 0 h 144"/>
                  <a:gd name="T8" fmla="*/ 0 w 278"/>
                  <a:gd name="T9" fmla="*/ 59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8" h="144">
                    <a:moveTo>
                      <a:pt x="0" y="59"/>
                    </a:moveTo>
                    <a:lnTo>
                      <a:pt x="149" y="144"/>
                    </a:lnTo>
                    <a:lnTo>
                      <a:pt x="278" y="70"/>
                    </a:lnTo>
                    <a:lnTo>
                      <a:pt x="131" y="0"/>
                    </a:lnTo>
                    <a:lnTo>
                      <a:pt x="0" y="5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3" name="Freeform 503">
                <a:extLst>
                  <a:ext uri="{FF2B5EF4-FFF2-40B4-BE49-F238E27FC236}">
                    <a16:creationId xmlns:a16="http://schemas.microsoft.com/office/drawing/2014/main" id="{BB521CD6-1716-4EEE-A6BF-FDB1C8587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297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96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96 w 75"/>
                  <a:gd name="T9" fmla="*/ 0 h 67"/>
                  <a:gd name="T10" fmla="*/ 785 w 75"/>
                  <a:gd name="T11" fmla="*/ 148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9" y="67"/>
                      <a:pt x="38" y="67"/>
                    </a:cubicBezTo>
                    <a:cubicBezTo>
                      <a:pt x="17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7" y="0"/>
                      <a:pt x="38" y="0"/>
                    </a:cubicBezTo>
                    <a:cubicBezTo>
                      <a:pt x="59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4" name="Freeform 504">
                <a:extLst>
                  <a:ext uri="{FF2B5EF4-FFF2-40B4-BE49-F238E27FC236}">
                    <a16:creationId xmlns:a16="http://schemas.microsoft.com/office/drawing/2014/main" id="{E05D6649-F1E2-4ADA-8DCD-E78DC1B29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1297"/>
                <a:ext cx="100" cy="146"/>
              </a:xfrm>
              <a:custGeom>
                <a:avLst/>
                <a:gdLst>
                  <a:gd name="T0" fmla="*/ 93 w 46"/>
                  <a:gd name="T1" fmla="*/ 0 h 67"/>
                  <a:gd name="T2" fmla="*/ 0 w 46"/>
                  <a:gd name="T3" fmla="*/ 0 h 67"/>
                  <a:gd name="T4" fmla="*/ 289 w 46"/>
                  <a:gd name="T5" fmla="*/ 148 h 67"/>
                  <a:gd name="T6" fmla="*/ 289 w 46"/>
                  <a:gd name="T7" fmla="*/ 547 h 67"/>
                  <a:gd name="T8" fmla="*/ 0 w 46"/>
                  <a:gd name="T9" fmla="*/ 684 h 67"/>
                  <a:gd name="T10" fmla="*/ 93 w 46"/>
                  <a:gd name="T11" fmla="*/ 693 h 67"/>
                  <a:gd name="T12" fmla="*/ 472 w 46"/>
                  <a:gd name="T13" fmla="*/ 547 h 67"/>
                  <a:gd name="T14" fmla="*/ 472 w 46"/>
                  <a:gd name="T15" fmla="*/ 148 h 67"/>
                  <a:gd name="T16" fmla="*/ 93 w 46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67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16" y="2"/>
                      <a:pt x="28" y="7"/>
                      <a:pt x="28" y="14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9"/>
                      <a:pt x="16" y="65"/>
                      <a:pt x="0" y="66"/>
                    </a:cubicBezTo>
                    <a:cubicBezTo>
                      <a:pt x="3" y="67"/>
                      <a:pt x="6" y="67"/>
                      <a:pt x="9" y="67"/>
                    </a:cubicBezTo>
                    <a:cubicBezTo>
                      <a:pt x="30" y="67"/>
                      <a:pt x="46" y="61"/>
                      <a:pt x="46" y="53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6"/>
                      <a:pt x="30" y="0"/>
                      <a:pt x="9" y="0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5" name="Oval 505">
                <a:extLst>
                  <a:ext uri="{FF2B5EF4-FFF2-40B4-BE49-F238E27FC236}">
                    <a16:creationId xmlns:a16="http://schemas.microsoft.com/office/drawing/2014/main" id="{38173FD3-6BE3-43C4-99EC-1FD20C983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297"/>
                <a:ext cx="164" cy="59"/>
              </a:xfrm>
              <a:prstGeom prst="ellipse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6" name="Freeform 506">
                <a:extLst>
                  <a:ext uri="{FF2B5EF4-FFF2-40B4-BE49-F238E27FC236}">
                    <a16:creationId xmlns:a16="http://schemas.microsoft.com/office/drawing/2014/main" id="{411BCB58-4F8A-4429-A621-47E3C9141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295"/>
                <a:ext cx="90" cy="61"/>
              </a:xfrm>
              <a:custGeom>
                <a:avLst/>
                <a:gdLst>
                  <a:gd name="T0" fmla="*/ 64 w 41"/>
                  <a:gd name="T1" fmla="*/ 142 h 28"/>
                  <a:gd name="T2" fmla="*/ 435 w 41"/>
                  <a:gd name="T3" fmla="*/ 9 h 28"/>
                  <a:gd name="T4" fmla="*/ 400 w 41"/>
                  <a:gd name="T5" fmla="*/ 0 h 28"/>
                  <a:gd name="T6" fmla="*/ 0 w 41"/>
                  <a:gd name="T7" fmla="*/ 142 h 28"/>
                  <a:gd name="T8" fmla="*/ 400 w 41"/>
                  <a:gd name="T9" fmla="*/ 290 h 28"/>
                  <a:gd name="T10" fmla="*/ 435 w 41"/>
                  <a:gd name="T11" fmla="*/ 290 h 28"/>
                  <a:gd name="T12" fmla="*/ 64 w 41"/>
                  <a:gd name="T13" fmla="*/ 14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28">
                    <a:moveTo>
                      <a:pt x="6" y="14"/>
                    </a:moveTo>
                    <a:cubicBezTo>
                      <a:pt x="6" y="7"/>
                      <a:pt x="21" y="1"/>
                      <a:pt x="41" y="1"/>
                    </a:cubicBezTo>
                    <a:cubicBezTo>
                      <a:pt x="40" y="1"/>
                      <a:pt x="39" y="0"/>
                      <a:pt x="38" y="0"/>
                    </a:cubicBezTo>
                    <a:cubicBezTo>
                      <a:pt x="17" y="0"/>
                      <a:pt x="0" y="7"/>
                      <a:pt x="0" y="14"/>
                    </a:cubicBezTo>
                    <a:cubicBezTo>
                      <a:pt x="0" y="22"/>
                      <a:pt x="17" y="28"/>
                      <a:pt x="38" y="28"/>
                    </a:cubicBezTo>
                    <a:cubicBezTo>
                      <a:pt x="39" y="28"/>
                      <a:pt x="40" y="28"/>
                      <a:pt x="41" y="28"/>
                    </a:cubicBezTo>
                    <a:cubicBezTo>
                      <a:pt x="21" y="27"/>
                      <a:pt x="6" y="22"/>
                      <a:pt x="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7" name="Freeform 507">
                <a:extLst>
                  <a:ext uri="{FF2B5EF4-FFF2-40B4-BE49-F238E27FC236}">
                    <a16:creationId xmlns:a16="http://schemas.microsoft.com/office/drawing/2014/main" id="{0E3D290F-1C3F-4F0E-BEA3-6923610AC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297"/>
                <a:ext cx="94" cy="59"/>
              </a:xfrm>
              <a:custGeom>
                <a:avLst/>
                <a:gdLst>
                  <a:gd name="T0" fmla="*/ 52 w 43"/>
                  <a:gd name="T1" fmla="*/ 0 h 27"/>
                  <a:gd name="T2" fmla="*/ 0 w 43"/>
                  <a:gd name="T3" fmla="*/ 0 h 27"/>
                  <a:gd name="T4" fmla="*/ 334 w 43"/>
                  <a:gd name="T5" fmla="*/ 133 h 27"/>
                  <a:gd name="T6" fmla="*/ 0 w 43"/>
                  <a:gd name="T7" fmla="*/ 282 h 27"/>
                  <a:gd name="T8" fmla="*/ 52 w 43"/>
                  <a:gd name="T9" fmla="*/ 282 h 27"/>
                  <a:gd name="T10" fmla="*/ 448 w 43"/>
                  <a:gd name="T11" fmla="*/ 133 h 27"/>
                  <a:gd name="T12" fmla="*/ 52 w 43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7">
                    <a:moveTo>
                      <a:pt x="5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18" y="1"/>
                      <a:pt x="32" y="7"/>
                      <a:pt x="32" y="13"/>
                    </a:cubicBezTo>
                    <a:cubicBezTo>
                      <a:pt x="32" y="20"/>
                      <a:pt x="18" y="26"/>
                      <a:pt x="0" y="27"/>
                    </a:cubicBezTo>
                    <a:cubicBezTo>
                      <a:pt x="2" y="27"/>
                      <a:pt x="4" y="27"/>
                      <a:pt x="5" y="27"/>
                    </a:cubicBezTo>
                    <a:cubicBezTo>
                      <a:pt x="26" y="27"/>
                      <a:pt x="43" y="21"/>
                      <a:pt x="43" y="13"/>
                    </a:cubicBezTo>
                    <a:cubicBezTo>
                      <a:pt x="43" y="6"/>
                      <a:pt x="26" y="0"/>
                      <a:pt x="5" y="0"/>
                    </a:cubicBez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8" name="Oval 508">
                <a:extLst>
                  <a:ext uri="{FF2B5EF4-FFF2-40B4-BE49-F238E27FC236}">
                    <a16:creationId xmlns:a16="http://schemas.microsoft.com/office/drawing/2014/main" id="{221B45C4-FC91-4DE5-87BE-7E29B5EAD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1319"/>
                <a:ext cx="39" cy="15"/>
              </a:xfrm>
              <a:prstGeom prst="ellipse">
                <a:avLst/>
              </a:prstGeom>
              <a:solidFill>
                <a:srgbClr val="7A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9" name="Freeform 509">
                <a:extLst>
                  <a:ext uri="{FF2B5EF4-FFF2-40B4-BE49-F238E27FC236}">
                    <a16:creationId xmlns:a16="http://schemas.microsoft.com/office/drawing/2014/main" id="{E118F3C7-00DE-492C-A659-170EF6D8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1319"/>
                <a:ext cx="21" cy="15"/>
              </a:xfrm>
              <a:custGeom>
                <a:avLst/>
                <a:gdLst>
                  <a:gd name="T0" fmla="*/ 17 w 10"/>
                  <a:gd name="T1" fmla="*/ 28 h 7"/>
                  <a:gd name="T2" fmla="*/ 92 w 10"/>
                  <a:gd name="T3" fmla="*/ 0 h 7"/>
                  <a:gd name="T4" fmla="*/ 84 w 10"/>
                  <a:gd name="T5" fmla="*/ 0 h 7"/>
                  <a:gd name="T6" fmla="*/ 0 w 10"/>
                  <a:gd name="T7" fmla="*/ 28 h 7"/>
                  <a:gd name="T8" fmla="*/ 84 w 10"/>
                  <a:gd name="T9" fmla="*/ 69 h 7"/>
                  <a:gd name="T10" fmla="*/ 92 w 10"/>
                  <a:gd name="T11" fmla="*/ 69 h 7"/>
                  <a:gd name="T12" fmla="*/ 17 w 10"/>
                  <a:gd name="T13" fmla="*/ 28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3"/>
                    </a:moveTo>
                    <a:cubicBezTo>
                      <a:pt x="2" y="2"/>
                      <a:pt x="5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3"/>
                    </a:cubicBezTo>
                    <a:cubicBezTo>
                      <a:pt x="0" y="5"/>
                      <a:pt x="4" y="7"/>
                      <a:pt x="9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5" y="7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51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0" name="Freeform 510">
                <a:extLst>
                  <a:ext uri="{FF2B5EF4-FFF2-40B4-BE49-F238E27FC236}">
                    <a16:creationId xmlns:a16="http://schemas.microsoft.com/office/drawing/2014/main" id="{27540C34-E825-4492-B656-3BD24704C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297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96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96 w 75"/>
                  <a:gd name="T9" fmla="*/ 0 h 67"/>
                  <a:gd name="T10" fmla="*/ 785 w 75"/>
                  <a:gd name="T11" fmla="*/ 148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9" y="67"/>
                      <a:pt x="38" y="67"/>
                    </a:cubicBezTo>
                    <a:cubicBezTo>
                      <a:pt x="17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7" y="0"/>
                      <a:pt x="38" y="0"/>
                    </a:cubicBezTo>
                    <a:cubicBezTo>
                      <a:pt x="59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1" name="Oval 511">
                <a:extLst>
                  <a:ext uri="{FF2B5EF4-FFF2-40B4-BE49-F238E27FC236}">
                    <a16:creationId xmlns:a16="http://schemas.microsoft.com/office/drawing/2014/main" id="{46BBAC99-5B2B-4A4C-ABEE-F96DC0F68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297"/>
                <a:ext cx="164" cy="59"/>
              </a:xfrm>
              <a:prstGeom prst="ellipse">
                <a:avLst/>
              </a:prstGeom>
              <a:noFill/>
              <a:ln w="6350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2" name="Freeform 512">
                <a:extLst>
                  <a:ext uri="{FF2B5EF4-FFF2-40B4-BE49-F238E27FC236}">
                    <a16:creationId xmlns:a16="http://schemas.microsoft.com/office/drawing/2014/main" id="{AAD8B479-308A-40FC-9375-6F0D51FA2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096"/>
                <a:ext cx="135" cy="292"/>
              </a:xfrm>
              <a:custGeom>
                <a:avLst/>
                <a:gdLst>
                  <a:gd name="T0" fmla="*/ 96 w 62"/>
                  <a:gd name="T1" fmla="*/ 1353 h 134"/>
                  <a:gd name="T2" fmla="*/ 96 w 62"/>
                  <a:gd name="T3" fmla="*/ 527 h 134"/>
                  <a:gd name="T4" fmla="*/ 322 w 62"/>
                  <a:gd name="T5" fmla="*/ 81 h 134"/>
                  <a:gd name="T6" fmla="*/ 544 w 62"/>
                  <a:gd name="T7" fmla="*/ 569 h 134"/>
                  <a:gd name="T8" fmla="*/ 544 w 62"/>
                  <a:gd name="T9" fmla="*/ 1087 h 134"/>
                  <a:gd name="T10" fmla="*/ 621 w 62"/>
                  <a:gd name="T11" fmla="*/ 1087 h 134"/>
                  <a:gd name="T12" fmla="*/ 621 w 62"/>
                  <a:gd name="T13" fmla="*/ 484 h 134"/>
                  <a:gd name="T14" fmla="*/ 322 w 62"/>
                  <a:gd name="T15" fmla="*/ 0 h 134"/>
                  <a:gd name="T16" fmla="*/ 9 w 62"/>
                  <a:gd name="T17" fmla="*/ 455 h 134"/>
                  <a:gd name="T18" fmla="*/ 9 w 62"/>
                  <a:gd name="T19" fmla="*/ 1386 h 134"/>
                  <a:gd name="T20" fmla="*/ 96 w 62"/>
                  <a:gd name="T21" fmla="*/ 1353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134">
                    <a:moveTo>
                      <a:pt x="9" y="131"/>
                    </a:move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6" y="8"/>
                      <a:pt x="31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5"/>
                      <a:pt x="56" y="108"/>
                      <a:pt x="60" y="105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2" y="0"/>
                      <a:pt x="31" y="0"/>
                    </a:cubicBezTo>
                    <a:cubicBezTo>
                      <a:pt x="0" y="0"/>
                      <a:pt x="1" y="44"/>
                      <a:pt x="1" y="44"/>
                    </a:cubicBezTo>
                    <a:cubicBezTo>
                      <a:pt x="1" y="134"/>
                      <a:pt x="1" y="134"/>
                      <a:pt x="1" y="134"/>
                    </a:cubicBezTo>
                    <a:lnTo>
                      <a:pt x="9" y="13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3" name="Freeform 513">
                <a:extLst>
                  <a:ext uri="{FF2B5EF4-FFF2-40B4-BE49-F238E27FC236}">
                    <a16:creationId xmlns:a16="http://schemas.microsoft.com/office/drawing/2014/main" id="{DE002686-A4F0-4527-837D-81FB99BF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096"/>
                <a:ext cx="135" cy="292"/>
              </a:xfrm>
              <a:custGeom>
                <a:avLst/>
                <a:gdLst>
                  <a:gd name="T0" fmla="*/ 96 w 62"/>
                  <a:gd name="T1" fmla="*/ 1353 h 134"/>
                  <a:gd name="T2" fmla="*/ 96 w 62"/>
                  <a:gd name="T3" fmla="*/ 527 h 134"/>
                  <a:gd name="T4" fmla="*/ 322 w 62"/>
                  <a:gd name="T5" fmla="*/ 81 h 134"/>
                  <a:gd name="T6" fmla="*/ 544 w 62"/>
                  <a:gd name="T7" fmla="*/ 569 h 134"/>
                  <a:gd name="T8" fmla="*/ 544 w 62"/>
                  <a:gd name="T9" fmla="*/ 1087 h 134"/>
                  <a:gd name="T10" fmla="*/ 621 w 62"/>
                  <a:gd name="T11" fmla="*/ 1087 h 134"/>
                  <a:gd name="T12" fmla="*/ 621 w 62"/>
                  <a:gd name="T13" fmla="*/ 484 h 134"/>
                  <a:gd name="T14" fmla="*/ 322 w 62"/>
                  <a:gd name="T15" fmla="*/ 0 h 134"/>
                  <a:gd name="T16" fmla="*/ 9 w 62"/>
                  <a:gd name="T17" fmla="*/ 455 h 134"/>
                  <a:gd name="T18" fmla="*/ 9 w 62"/>
                  <a:gd name="T19" fmla="*/ 1386 h 134"/>
                  <a:gd name="T20" fmla="*/ 96 w 62"/>
                  <a:gd name="T21" fmla="*/ 1353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134">
                    <a:moveTo>
                      <a:pt x="9" y="131"/>
                    </a:move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6" y="8"/>
                      <a:pt x="31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5"/>
                      <a:pt x="56" y="108"/>
                      <a:pt x="60" y="105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2" y="0"/>
                      <a:pt x="31" y="0"/>
                    </a:cubicBezTo>
                    <a:cubicBezTo>
                      <a:pt x="0" y="0"/>
                      <a:pt x="1" y="44"/>
                      <a:pt x="1" y="44"/>
                    </a:cubicBezTo>
                    <a:cubicBezTo>
                      <a:pt x="1" y="134"/>
                      <a:pt x="1" y="134"/>
                      <a:pt x="1" y="134"/>
                    </a:cubicBezTo>
                    <a:lnTo>
                      <a:pt x="9" y="1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4" name="Freeform 514">
                <a:extLst>
                  <a:ext uri="{FF2B5EF4-FFF2-40B4-BE49-F238E27FC236}">
                    <a16:creationId xmlns:a16="http://schemas.microsoft.com/office/drawing/2014/main" id="{C84236CB-011B-4548-A6DB-3274C0CEB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362"/>
                <a:ext cx="16" cy="75"/>
              </a:xfrm>
              <a:custGeom>
                <a:avLst/>
                <a:gdLst>
                  <a:gd name="T0" fmla="*/ 11 w 7"/>
                  <a:gd name="T1" fmla="*/ 0 h 34"/>
                  <a:gd name="T2" fmla="*/ 48 w 7"/>
                  <a:gd name="T3" fmla="*/ 9 h 34"/>
                  <a:gd name="T4" fmla="*/ 73 w 7"/>
                  <a:gd name="T5" fmla="*/ 97 h 34"/>
                  <a:gd name="T6" fmla="*/ 85 w 7"/>
                  <a:gd name="T7" fmla="*/ 223 h 34"/>
                  <a:gd name="T8" fmla="*/ 85 w 7"/>
                  <a:gd name="T9" fmla="*/ 322 h 34"/>
                  <a:gd name="T10" fmla="*/ 85 w 7"/>
                  <a:gd name="T11" fmla="*/ 364 h 34"/>
                  <a:gd name="T12" fmla="*/ 48 w 7"/>
                  <a:gd name="T13" fmla="*/ 302 h 34"/>
                  <a:gd name="T14" fmla="*/ 25 w 7"/>
                  <a:gd name="T15" fmla="*/ 185 h 34"/>
                  <a:gd name="T16" fmla="*/ 0 w 7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3"/>
                      <a:pt x="5" y="6"/>
                      <a:pt x="6" y="9"/>
                    </a:cubicBezTo>
                    <a:cubicBezTo>
                      <a:pt x="6" y="13"/>
                      <a:pt x="6" y="17"/>
                      <a:pt x="7" y="21"/>
                    </a:cubicBezTo>
                    <a:cubicBezTo>
                      <a:pt x="7" y="24"/>
                      <a:pt x="7" y="27"/>
                      <a:pt x="7" y="30"/>
                    </a:cubicBezTo>
                    <a:cubicBezTo>
                      <a:pt x="7" y="31"/>
                      <a:pt x="7" y="33"/>
                      <a:pt x="7" y="34"/>
                    </a:cubicBezTo>
                    <a:cubicBezTo>
                      <a:pt x="5" y="32"/>
                      <a:pt x="5" y="30"/>
                      <a:pt x="4" y="28"/>
                    </a:cubicBezTo>
                    <a:cubicBezTo>
                      <a:pt x="3" y="24"/>
                      <a:pt x="2" y="21"/>
                      <a:pt x="2" y="17"/>
                    </a:cubicBezTo>
                    <a:cubicBezTo>
                      <a:pt x="1" y="11"/>
                      <a:pt x="0" y="6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5" name="Freeform 515">
                <a:extLst>
                  <a:ext uri="{FF2B5EF4-FFF2-40B4-BE49-F238E27FC236}">
                    <a16:creationId xmlns:a16="http://schemas.microsoft.com/office/drawing/2014/main" id="{0C411D09-A9DF-40BE-B84C-093D122B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1360"/>
                <a:ext cx="6" cy="33"/>
              </a:xfrm>
              <a:custGeom>
                <a:avLst/>
                <a:gdLst>
                  <a:gd name="T0" fmla="*/ 8 w 3"/>
                  <a:gd name="T1" fmla="*/ 9 h 15"/>
                  <a:gd name="T2" fmla="*/ 24 w 3"/>
                  <a:gd name="T3" fmla="*/ 161 h 15"/>
                  <a:gd name="T4" fmla="*/ 0 w 3"/>
                  <a:gd name="T5" fmla="*/ 88 h 15"/>
                  <a:gd name="T6" fmla="*/ 8 w 3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5">
                    <a:moveTo>
                      <a:pt x="1" y="1"/>
                    </a:moveTo>
                    <a:cubicBezTo>
                      <a:pt x="3" y="5"/>
                      <a:pt x="3" y="11"/>
                      <a:pt x="3" y="15"/>
                    </a:cubicBezTo>
                    <a:cubicBezTo>
                      <a:pt x="1" y="14"/>
                      <a:pt x="0" y="10"/>
                      <a:pt x="0" y="8"/>
                    </a:cubicBezTo>
                    <a:cubicBezTo>
                      <a:pt x="0" y="5"/>
                      <a:pt x="1" y="3"/>
                      <a:pt x="1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6" name="Freeform 516">
                <a:extLst>
                  <a:ext uri="{FF2B5EF4-FFF2-40B4-BE49-F238E27FC236}">
                    <a16:creationId xmlns:a16="http://schemas.microsoft.com/office/drawing/2014/main" id="{A68382AB-CDAF-42C4-A4D4-6B37F324B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1343"/>
                <a:ext cx="4" cy="70"/>
              </a:xfrm>
              <a:custGeom>
                <a:avLst/>
                <a:gdLst>
                  <a:gd name="T0" fmla="*/ 0 w 2"/>
                  <a:gd name="T1" fmla="*/ 0 h 32"/>
                  <a:gd name="T2" fmla="*/ 0 w 2"/>
                  <a:gd name="T3" fmla="*/ 335 h 32"/>
                  <a:gd name="T4" fmla="*/ 0 w 2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2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7" name="Freeform 517">
                <a:extLst>
                  <a:ext uri="{FF2B5EF4-FFF2-40B4-BE49-F238E27FC236}">
                    <a16:creationId xmlns:a16="http://schemas.microsoft.com/office/drawing/2014/main" id="{ED1D39B7-B3BF-4895-990E-406C11350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421"/>
                <a:ext cx="116" cy="308"/>
              </a:xfrm>
              <a:custGeom>
                <a:avLst/>
                <a:gdLst>
                  <a:gd name="T0" fmla="*/ 556 w 53"/>
                  <a:gd name="T1" fmla="*/ 0 h 141"/>
                  <a:gd name="T2" fmla="*/ 0 w 53"/>
                  <a:gd name="T3" fmla="*/ 325 h 141"/>
                  <a:gd name="T4" fmla="*/ 315 w 53"/>
                  <a:gd name="T5" fmla="*/ 1470 h 141"/>
                  <a:gd name="T6" fmla="*/ 556 w 53"/>
                  <a:gd name="T7" fmla="*/ 0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41">
                    <a:moveTo>
                      <a:pt x="53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0" y="141"/>
                      <a:pt x="12" y="45"/>
                      <a:pt x="53" y="0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8" name="Freeform 518">
                <a:extLst>
                  <a:ext uri="{FF2B5EF4-FFF2-40B4-BE49-F238E27FC236}">
                    <a16:creationId xmlns:a16="http://schemas.microsoft.com/office/drawing/2014/main" id="{F760177E-503F-4EFF-ABDC-147FE59BF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867"/>
                <a:ext cx="129" cy="417"/>
              </a:xfrm>
              <a:custGeom>
                <a:avLst/>
                <a:gdLst>
                  <a:gd name="T0" fmla="*/ 129 w 129"/>
                  <a:gd name="T1" fmla="*/ 0 h 417"/>
                  <a:gd name="T2" fmla="*/ 0 w 129"/>
                  <a:gd name="T3" fmla="*/ 72 h 417"/>
                  <a:gd name="T4" fmla="*/ 0 w 129"/>
                  <a:gd name="T5" fmla="*/ 417 h 417"/>
                  <a:gd name="T6" fmla="*/ 129 w 129"/>
                  <a:gd name="T7" fmla="*/ 345 h 417"/>
                  <a:gd name="T8" fmla="*/ 129 w 129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417">
                    <a:moveTo>
                      <a:pt x="129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9" y="345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9" name="Freeform 519">
                <a:extLst>
                  <a:ext uri="{FF2B5EF4-FFF2-40B4-BE49-F238E27FC236}">
                    <a16:creationId xmlns:a16="http://schemas.microsoft.com/office/drawing/2014/main" id="{BB2E553C-B873-4136-AD55-AB1BDC21D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1485"/>
                <a:ext cx="234" cy="454"/>
              </a:xfrm>
              <a:custGeom>
                <a:avLst/>
                <a:gdLst>
                  <a:gd name="T0" fmla="*/ 234 w 234"/>
                  <a:gd name="T1" fmla="*/ 382 h 454"/>
                  <a:gd name="T2" fmla="*/ 107 w 234"/>
                  <a:gd name="T3" fmla="*/ 454 h 454"/>
                  <a:gd name="T4" fmla="*/ 0 w 234"/>
                  <a:gd name="T5" fmla="*/ 74 h 454"/>
                  <a:gd name="T6" fmla="*/ 129 w 234"/>
                  <a:gd name="T7" fmla="*/ 0 h 454"/>
                  <a:gd name="T8" fmla="*/ 234 w 234"/>
                  <a:gd name="T9" fmla="*/ 382 h 4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454">
                    <a:moveTo>
                      <a:pt x="234" y="382"/>
                    </a:moveTo>
                    <a:lnTo>
                      <a:pt x="107" y="454"/>
                    </a:lnTo>
                    <a:lnTo>
                      <a:pt x="0" y="74"/>
                    </a:lnTo>
                    <a:lnTo>
                      <a:pt x="129" y="0"/>
                    </a:lnTo>
                    <a:lnTo>
                      <a:pt x="234" y="382"/>
                    </a:ln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0" name="Freeform 520">
                <a:extLst>
                  <a:ext uri="{FF2B5EF4-FFF2-40B4-BE49-F238E27FC236}">
                    <a16:creationId xmlns:a16="http://schemas.microsoft.com/office/drawing/2014/main" id="{FCA71E86-1481-41B9-A083-7423BC50F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474"/>
                <a:ext cx="258" cy="812"/>
              </a:xfrm>
              <a:custGeom>
                <a:avLst/>
                <a:gdLst>
                  <a:gd name="T0" fmla="*/ 258 w 258"/>
                  <a:gd name="T1" fmla="*/ 812 h 812"/>
                  <a:gd name="T2" fmla="*/ 0 w 258"/>
                  <a:gd name="T3" fmla="*/ 598 h 812"/>
                  <a:gd name="T4" fmla="*/ 0 w 258"/>
                  <a:gd name="T5" fmla="*/ 0 h 812"/>
                  <a:gd name="T6" fmla="*/ 151 w 258"/>
                  <a:gd name="T7" fmla="*/ 85 h 812"/>
                  <a:gd name="T8" fmla="*/ 258 w 258"/>
                  <a:gd name="T9" fmla="*/ 465 h 812"/>
                  <a:gd name="T10" fmla="*/ 258 w 258"/>
                  <a:gd name="T11" fmla="*/ 812 h 8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2">
                    <a:moveTo>
                      <a:pt x="258" y="812"/>
                    </a:moveTo>
                    <a:lnTo>
                      <a:pt x="0" y="598"/>
                    </a:lnTo>
                    <a:lnTo>
                      <a:pt x="0" y="0"/>
                    </a:lnTo>
                    <a:lnTo>
                      <a:pt x="151" y="85"/>
                    </a:lnTo>
                    <a:lnTo>
                      <a:pt x="258" y="465"/>
                    </a:lnTo>
                    <a:lnTo>
                      <a:pt x="258" y="812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1" name="Freeform 521">
                <a:extLst>
                  <a:ext uri="{FF2B5EF4-FFF2-40B4-BE49-F238E27FC236}">
                    <a16:creationId xmlns:a16="http://schemas.microsoft.com/office/drawing/2014/main" id="{3F6EB097-8761-4524-9EDE-AA3CEF360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415"/>
                <a:ext cx="280" cy="144"/>
              </a:xfrm>
              <a:custGeom>
                <a:avLst/>
                <a:gdLst>
                  <a:gd name="T0" fmla="*/ 0 w 280"/>
                  <a:gd name="T1" fmla="*/ 59 h 144"/>
                  <a:gd name="T2" fmla="*/ 151 w 280"/>
                  <a:gd name="T3" fmla="*/ 144 h 144"/>
                  <a:gd name="T4" fmla="*/ 280 w 280"/>
                  <a:gd name="T5" fmla="*/ 70 h 144"/>
                  <a:gd name="T6" fmla="*/ 131 w 280"/>
                  <a:gd name="T7" fmla="*/ 0 h 144"/>
                  <a:gd name="T8" fmla="*/ 0 w 280"/>
                  <a:gd name="T9" fmla="*/ 59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144">
                    <a:moveTo>
                      <a:pt x="0" y="59"/>
                    </a:moveTo>
                    <a:lnTo>
                      <a:pt x="151" y="144"/>
                    </a:lnTo>
                    <a:lnTo>
                      <a:pt x="280" y="70"/>
                    </a:lnTo>
                    <a:lnTo>
                      <a:pt x="131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E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2" name="Freeform 522">
                <a:extLst>
                  <a:ext uri="{FF2B5EF4-FFF2-40B4-BE49-F238E27FC236}">
                    <a16:creationId xmlns:a16="http://schemas.microsoft.com/office/drawing/2014/main" id="{5C06A366-9F3E-45F6-B707-AD6A82E16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867"/>
                <a:ext cx="129" cy="417"/>
              </a:xfrm>
              <a:custGeom>
                <a:avLst/>
                <a:gdLst>
                  <a:gd name="T0" fmla="*/ 129 w 129"/>
                  <a:gd name="T1" fmla="*/ 0 h 417"/>
                  <a:gd name="T2" fmla="*/ 0 w 129"/>
                  <a:gd name="T3" fmla="*/ 72 h 417"/>
                  <a:gd name="T4" fmla="*/ 0 w 129"/>
                  <a:gd name="T5" fmla="*/ 417 h 417"/>
                  <a:gd name="T6" fmla="*/ 129 w 129"/>
                  <a:gd name="T7" fmla="*/ 345 h 417"/>
                  <a:gd name="T8" fmla="*/ 129 w 129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417">
                    <a:moveTo>
                      <a:pt x="129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9" y="345"/>
                    </a:lnTo>
                    <a:lnTo>
                      <a:pt x="129" y="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3" name="Freeform 523">
                <a:extLst>
                  <a:ext uri="{FF2B5EF4-FFF2-40B4-BE49-F238E27FC236}">
                    <a16:creationId xmlns:a16="http://schemas.microsoft.com/office/drawing/2014/main" id="{5BFBBFCD-4267-45AE-8B19-C48C2D53C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1485"/>
                <a:ext cx="234" cy="454"/>
              </a:xfrm>
              <a:custGeom>
                <a:avLst/>
                <a:gdLst>
                  <a:gd name="T0" fmla="*/ 234 w 234"/>
                  <a:gd name="T1" fmla="*/ 382 h 454"/>
                  <a:gd name="T2" fmla="*/ 107 w 234"/>
                  <a:gd name="T3" fmla="*/ 454 h 454"/>
                  <a:gd name="T4" fmla="*/ 0 w 234"/>
                  <a:gd name="T5" fmla="*/ 74 h 454"/>
                  <a:gd name="T6" fmla="*/ 129 w 234"/>
                  <a:gd name="T7" fmla="*/ 0 h 454"/>
                  <a:gd name="T8" fmla="*/ 234 w 234"/>
                  <a:gd name="T9" fmla="*/ 382 h 4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454">
                    <a:moveTo>
                      <a:pt x="234" y="382"/>
                    </a:moveTo>
                    <a:lnTo>
                      <a:pt x="107" y="454"/>
                    </a:lnTo>
                    <a:lnTo>
                      <a:pt x="0" y="74"/>
                    </a:lnTo>
                    <a:lnTo>
                      <a:pt x="129" y="0"/>
                    </a:lnTo>
                    <a:lnTo>
                      <a:pt x="234" y="3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4" name="Freeform 524">
                <a:extLst>
                  <a:ext uri="{FF2B5EF4-FFF2-40B4-BE49-F238E27FC236}">
                    <a16:creationId xmlns:a16="http://schemas.microsoft.com/office/drawing/2014/main" id="{B752919E-35C1-4863-8D71-1AFF5F752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474"/>
                <a:ext cx="258" cy="812"/>
              </a:xfrm>
              <a:custGeom>
                <a:avLst/>
                <a:gdLst>
                  <a:gd name="T0" fmla="*/ 258 w 258"/>
                  <a:gd name="T1" fmla="*/ 812 h 812"/>
                  <a:gd name="T2" fmla="*/ 0 w 258"/>
                  <a:gd name="T3" fmla="*/ 598 h 812"/>
                  <a:gd name="T4" fmla="*/ 0 w 258"/>
                  <a:gd name="T5" fmla="*/ 0 h 812"/>
                  <a:gd name="T6" fmla="*/ 151 w 258"/>
                  <a:gd name="T7" fmla="*/ 85 h 812"/>
                  <a:gd name="T8" fmla="*/ 258 w 258"/>
                  <a:gd name="T9" fmla="*/ 465 h 812"/>
                  <a:gd name="T10" fmla="*/ 258 w 258"/>
                  <a:gd name="T11" fmla="*/ 812 h 8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2">
                    <a:moveTo>
                      <a:pt x="258" y="812"/>
                    </a:moveTo>
                    <a:lnTo>
                      <a:pt x="0" y="598"/>
                    </a:lnTo>
                    <a:lnTo>
                      <a:pt x="0" y="0"/>
                    </a:lnTo>
                    <a:lnTo>
                      <a:pt x="151" y="85"/>
                    </a:lnTo>
                    <a:lnTo>
                      <a:pt x="258" y="465"/>
                    </a:lnTo>
                    <a:lnTo>
                      <a:pt x="258" y="81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5" name="Freeform 525">
                <a:extLst>
                  <a:ext uri="{FF2B5EF4-FFF2-40B4-BE49-F238E27FC236}">
                    <a16:creationId xmlns:a16="http://schemas.microsoft.com/office/drawing/2014/main" id="{56D1350C-1376-435C-A9B0-35D988ABB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415"/>
                <a:ext cx="280" cy="144"/>
              </a:xfrm>
              <a:custGeom>
                <a:avLst/>
                <a:gdLst>
                  <a:gd name="T0" fmla="*/ 0 w 280"/>
                  <a:gd name="T1" fmla="*/ 59 h 144"/>
                  <a:gd name="T2" fmla="*/ 151 w 280"/>
                  <a:gd name="T3" fmla="*/ 144 h 144"/>
                  <a:gd name="T4" fmla="*/ 280 w 280"/>
                  <a:gd name="T5" fmla="*/ 70 h 144"/>
                  <a:gd name="T6" fmla="*/ 131 w 280"/>
                  <a:gd name="T7" fmla="*/ 0 h 144"/>
                  <a:gd name="T8" fmla="*/ 0 w 280"/>
                  <a:gd name="T9" fmla="*/ 59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144">
                    <a:moveTo>
                      <a:pt x="0" y="59"/>
                    </a:moveTo>
                    <a:lnTo>
                      <a:pt x="151" y="144"/>
                    </a:lnTo>
                    <a:lnTo>
                      <a:pt x="280" y="70"/>
                    </a:lnTo>
                    <a:lnTo>
                      <a:pt x="131" y="0"/>
                    </a:lnTo>
                    <a:lnTo>
                      <a:pt x="0" y="5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6" name="Freeform 526">
                <a:extLst>
                  <a:ext uri="{FF2B5EF4-FFF2-40B4-BE49-F238E27FC236}">
                    <a16:creationId xmlns:a16="http://schemas.microsoft.com/office/drawing/2014/main" id="{9DCD3ECA-BA23-45A6-9FBB-A6FAAA725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1369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87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87 w 75"/>
                  <a:gd name="T9" fmla="*/ 0 h 67"/>
                  <a:gd name="T10" fmla="*/ 785 w 75"/>
                  <a:gd name="T11" fmla="*/ 148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6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6" y="0"/>
                      <a:pt x="37" y="0"/>
                    </a:cubicBezTo>
                    <a:cubicBezTo>
                      <a:pt x="58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7" name="Freeform 527">
                <a:extLst>
                  <a:ext uri="{FF2B5EF4-FFF2-40B4-BE49-F238E27FC236}">
                    <a16:creationId xmlns:a16="http://schemas.microsoft.com/office/drawing/2014/main" id="{495C58C9-9225-4D8A-A2CE-43CB2E26F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1369"/>
                <a:ext cx="102" cy="146"/>
              </a:xfrm>
              <a:custGeom>
                <a:avLst/>
                <a:gdLst>
                  <a:gd name="T0" fmla="*/ 93 w 47"/>
                  <a:gd name="T1" fmla="*/ 0 h 67"/>
                  <a:gd name="T2" fmla="*/ 0 w 47"/>
                  <a:gd name="T3" fmla="*/ 0 h 67"/>
                  <a:gd name="T4" fmla="*/ 297 w 47"/>
                  <a:gd name="T5" fmla="*/ 148 h 67"/>
                  <a:gd name="T6" fmla="*/ 297 w 47"/>
                  <a:gd name="T7" fmla="*/ 547 h 67"/>
                  <a:gd name="T8" fmla="*/ 0 w 47"/>
                  <a:gd name="T9" fmla="*/ 684 h 67"/>
                  <a:gd name="T10" fmla="*/ 93 w 47"/>
                  <a:gd name="T11" fmla="*/ 693 h 67"/>
                  <a:gd name="T12" fmla="*/ 480 w 47"/>
                  <a:gd name="T13" fmla="*/ 547 h 67"/>
                  <a:gd name="T14" fmla="*/ 480 w 47"/>
                  <a:gd name="T15" fmla="*/ 148 h 67"/>
                  <a:gd name="T16" fmla="*/ 93 w 47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67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17" y="2"/>
                      <a:pt x="29" y="7"/>
                      <a:pt x="29" y="1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9"/>
                      <a:pt x="17" y="65"/>
                      <a:pt x="0" y="66"/>
                    </a:cubicBezTo>
                    <a:cubicBezTo>
                      <a:pt x="3" y="67"/>
                      <a:pt x="6" y="67"/>
                      <a:pt x="9" y="67"/>
                    </a:cubicBezTo>
                    <a:cubicBezTo>
                      <a:pt x="30" y="67"/>
                      <a:pt x="47" y="61"/>
                      <a:pt x="47" y="53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6"/>
                      <a:pt x="30" y="0"/>
                      <a:pt x="9" y="0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8" name="Oval 528">
                <a:extLst>
                  <a:ext uri="{FF2B5EF4-FFF2-40B4-BE49-F238E27FC236}">
                    <a16:creationId xmlns:a16="http://schemas.microsoft.com/office/drawing/2014/main" id="{2BE472C8-2C48-4DB7-93DD-AC7E57196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1369"/>
                <a:ext cx="164" cy="59"/>
              </a:xfrm>
              <a:prstGeom prst="ellipse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9" name="Freeform 529">
                <a:extLst>
                  <a:ext uri="{FF2B5EF4-FFF2-40B4-BE49-F238E27FC236}">
                    <a16:creationId xmlns:a16="http://schemas.microsoft.com/office/drawing/2014/main" id="{41A71804-113F-46C3-91A4-FBC11B98C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1367"/>
                <a:ext cx="88" cy="61"/>
              </a:xfrm>
              <a:custGeom>
                <a:avLst/>
                <a:gdLst>
                  <a:gd name="T0" fmla="*/ 53 w 40"/>
                  <a:gd name="T1" fmla="*/ 142 h 28"/>
                  <a:gd name="T2" fmla="*/ 427 w 40"/>
                  <a:gd name="T3" fmla="*/ 9 h 28"/>
                  <a:gd name="T4" fmla="*/ 392 w 40"/>
                  <a:gd name="T5" fmla="*/ 0 h 28"/>
                  <a:gd name="T6" fmla="*/ 0 w 40"/>
                  <a:gd name="T7" fmla="*/ 142 h 28"/>
                  <a:gd name="T8" fmla="*/ 392 w 40"/>
                  <a:gd name="T9" fmla="*/ 290 h 28"/>
                  <a:gd name="T10" fmla="*/ 427 w 40"/>
                  <a:gd name="T11" fmla="*/ 290 h 28"/>
                  <a:gd name="T12" fmla="*/ 53 w 40"/>
                  <a:gd name="T13" fmla="*/ 14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5" y="14"/>
                    </a:moveTo>
                    <a:cubicBezTo>
                      <a:pt x="5" y="7"/>
                      <a:pt x="21" y="1"/>
                      <a:pt x="40" y="1"/>
                    </a:cubicBezTo>
                    <a:cubicBezTo>
                      <a:pt x="39" y="1"/>
                      <a:pt x="38" y="0"/>
                      <a:pt x="37" y="0"/>
                    </a:cubicBezTo>
                    <a:cubicBezTo>
                      <a:pt x="17" y="0"/>
                      <a:pt x="0" y="7"/>
                      <a:pt x="0" y="14"/>
                    </a:cubicBezTo>
                    <a:cubicBezTo>
                      <a:pt x="0" y="22"/>
                      <a:pt x="17" y="28"/>
                      <a:pt x="37" y="28"/>
                    </a:cubicBezTo>
                    <a:cubicBezTo>
                      <a:pt x="38" y="28"/>
                      <a:pt x="39" y="28"/>
                      <a:pt x="40" y="28"/>
                    </a:cubicBezTo>
                    <a:cubicBezTo>
                      <a:pt x="21" y="27"/>
                      <a:pt x="5" y="22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0" name="Freeform 530">
                <a:extLst>
                  <a:ext uri="{FF2B5EF4-FFF2-40B4-BE49-F238E27FC236}">
                    <a16:creationId xmlns:a16="http://schemas.microsoft.com/office/drawing/2014/main" id="{FC796478-1D15-42B2-B22D-FF786434A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369"/>
                <a:ext cx="92" cy="59"/>
              </a:xfrm>
              <a:custGeom>
                <a:avLst/>
                <a:gdLst>
                  <a:gd name="T0" fmla="*/ 53 w 42"/>
                  <a:gd name="T1" fmla="*/ 0 h 27"/>
                  <a:gd name="T2" fmla="*/ 0 w 42"/>
                  <a:gd name="T3" fmla="*/ 0 h 27"/>
                  <a:gd name="T4" fmla="*/ 335 w 42"/>
                  <a:gd name="T5" fmla="*/ 133 h 27"/>
                  <a:gd name="T6" fmla="*/ 0 w 42"/>
                  <a:gd name="T7" fmla="*/ 282 h 27"/>
                  <a:gd name="T8" fmla="*/ 53 w 42"/>
                  <a:gd name="T9" fmla="*/ 282 h 27"/>
                  <a:gd name="T10" fmla="*/ 442 w 42"/>
                  <a:gd name="T11" fmla="*/ 133 h 27"/>
                  <a:gd name="T12" fmla="*/ 53 w 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27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8" y="1"/>
                      <a:pt x="32" y="7"/>
                      <a:pt x="32" y="13"/>
                    </a:cubicBezTo>
                    <a:cubicBezTo>
                      <a:pt x="32" y="20"/>
                      <a:pt x="18" y="26"/>
                      <a:pt x="0" y="27"/>
                    </a:cubicBezTo>
                    <a:cubicBezTo>
                      <a:pt x="1" y="27"/>
                      <a:pt x="3" y="27"/>
                      <a:pt x="5" y="27"/>
                    </a:cubicBezTo>
                    <a:cubicBezTo>
                      <a:pt x="26" y="27"/>
                      <a:pt x="42" y="21"/>
                      <a:pt x="42" y="13"/>
                    </a:cubicBezTo>
                    <a:cubicBezTo>
                      <a:pt x="42" y="6"/>
                      <a:pt x="26" y="0"/>
                      <a:pt x="5" y="0"/>
                    </a:cubicBez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1" name="Oval 531">
                <a:extLst>
                  <a:ext uri="{FF2B5EF4-FFF2-40B4-BE49-F238E27FC236}">
                    <a16:creationId xmlns:a16="http://schemas.microsoft.com/office/drawing/2014/main" id="{5B1A75F1-9573-4F3A-AF41-95C9C6492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5" y="1391"/>
                <a:ext cx="39" cy="15"/>
              </a:xfrm>
              <a:prstGeom prst="ellipse">
                <a:avLst/>
              </a:prstGeom>
              <a:solidFill>
                <a:srgbClr val="7A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42" name="Freeform 532">
                <a:extLst>
                  <a:ext uri="{FF2B5EF4-FFF2-40B4-BE49-F238E27FC236}">
                    <a16:creationId xmlns:a16="http://schemas.microsoft.com/office/drawing/2014/main" id="{611F9CC6-53E7-468A-8ECD-5DDCD35D8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391"/>
                <a:ext cx="19" cy="15"/>
              </a:xfrm>
              <a:custGeom>
                <a:avLst/>
                <a:gdLst>
                  <a:gd name="T0" fmla="*/ 8 w 9"/>
                  <a:gd name="T1" fmla="*/ 28 h 7"/>
                  <a:gd name="T2" fmla="*/ 84 w 9"/>
                  <a:gd name="T3" fmla="*/ 0 h 7"/>
                  <a:gd name="T4" fmla="*/ 84 w 9"/>
                  <a:gd name="T5" fmla="*/ 0 h 7"/>
                  <a:gd name="T6" fmla="*/ 0 w 9"/>
                  <a:gd name="T7" fmla="*/ 28 h 7"/>
                  <a:gd name="T8" fmla="*/ 84 w 9"/>
                  <a:gd name="T9" fmla="*/ 69 h 7"/>
                  <a:gd name="T10" fmla="*/ 84 w 9"/>
                  <a:gd name="T11" fmla="*/ 69 h 7"/>
                  <a:gd name="T12" fmla="*/ 8 w 9"/>
                  <a:gd name="T13" fmla="*/ 28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1" y="3"/>
                    </a:moveTo>
                    <a:cubicBezTo>
                      <a:pt x="1" y="2"/>
                      <a:pt x="5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3"/>
                    </a:cubicBezTo>
                    <a:cubicBezTo>
                      <a:pt x="0" y="5"/>
                      <a:pt x="4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5" y="7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51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3" name="Freeform 533">
                <a:extLst>
                  <a:ext uri="{FF2B5EF4-FFF2-40B4-BE49-F238E27FC236}">
                    <a16:creationId xmlns:a16="http://schemas.microsoft.com/office/drawing/2014/main" id="{8A19AA73-1255-4D9D-ADF2-B32D52A2D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1369"/>
                <a:ext cx="164" cy="146"/>
              </a:xfrm>
              <a:custGeom>
                <a:avLst/>
                <a:gdLst>
                  <a:gd name="T0" fmla="*/ 785 w 75"/>
                  <a:gd name="T1" fmla="*/ 547 h 67"/>
                  <a:gd name="T2" fmla="*/ 387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87 w 75"/>
                  <a:gd name="T9" fmla="*/ 0 h 67"/>
                  <a:gd name="T10" fmla="*/ 785 w 75"/>
                  <a:gd name="T11" fmla="*/ 148 h 67"/>
                  <a:gd name="T12" fmla="*/ 785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6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6" y="0"/>
                      <a:pt x="37" y="0"/>
                    </a:cubicBezTo>
                    <a:cubicBezTo>
                      <a:pt x="58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4" name="Oval 534">
                <a:extLst>
                  <a:ext uri="{FF2B5EF4-FFF2-40B4-BE49-F238E27FC236}">
                    <a16:creationId xmlns:a16="http://schemas.microsoft.com/office/drawing/2014/main" id="{DDA18130-D784-4721-9B4E-F031113AE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1369"/>
                <a:ext cx="164" cy="59"/>
              </a:xfrm>
              <a:prstGeom prst="ellipse">
                <a:avLst/>
              </a:prstGeom>
              <a:noFill/>
              <a:ln w="6350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45" name="Freeform 535">
                <a:extLst>
                  <a:ext uri="{FF2B5EF4-FFF2-40B4-BE49-F238E27FC236}">
                    <a16:creationId xmlns:a16="http://schemas.microsoft.com/office/drawing/2014/main" id="{18883F9C-3B92-4ADB-9159-DA629D72A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168"/>
                <a:ext cx="138" cy="293"/>
              </a:xfrm>
              <a:custGeom>
                <a:avLst/>
                <a:gdLst>
                  <a:gd name="T0" fmla="*/ 105 w 63"/>
                  <a:gd name="T1" fmla="*/ 1367 h 134"/>
                  <a:gd name="T2" fmla="*/ 105 w 63"/>
                  <a:gd name="T3" fmla="*/ 536 h 134"/>
                  <a:gd name="T4" fmla="*/ 335 w 63"/>
                  <a:gd name="T5" fmla="*/ 81 h 134"/>
                  <a:gd name="T6" fmla="*/ 556 w 63"/>
                  <a:gd name="T7" fmla="*/ 573 h 134"/>
                  <a:gd name="T8" fmla="*/ 556 w 63"/>
                  <a:gd name="T9" fmla="*/ 1100 h 134"/>
                  <a:gd name="T10" fmla="*/ 644 w 63"/>
                  <a:gd name="T11" fmla="*/ 1100 h 134"/>
                  <a:gd name="T12" fmla="*/ 644 w 63"/>
                  <a:gd name="T13" fmla="*/ 492 h 134"/>
                  <a:gd name="T14" fmla="*/ 335 w 63"/>
                  <a:gd name="T15" fmla="*/ 0 h 134"/>
                  <a:gd name="T16" fmla="*/ 20 w 63"/>
                  <a:gd name="T17" fmla="*/ 459 h 134"/>
                  <a:gd name="T18" fmla="*/ 20 w 63"/>
                  <a:gd name="T19" fmla="*/ 1402 h 134"/>
                  <a:gd name="T20" fmla="*/ 105 w 63"/>
                  <a:gd name="T21" fmla="*/ 1367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34">
                    <a:moveTo>
                      <a:pt x="10" y="13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7" y="8"/>
                      <a:pt x="32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5"/>
                      <a:pt x="57" y="108"/>
                      <a:pt x="61" y="10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3" y="0"/>
                      <a:pt x="32" y="0"/>
                    </a:cubicBezTo>
                    <a:cubicBezTo>
                      <a:pt x="0" y="0"/>
                      <a:pt x="2" y="44"/>
                      <a:pt x="2" y="44"/>
                    </a:cubicBezTo>
                    <a:cubicBezTo>
                      <a:pt x="2" y="134"/>
                      <a:pt x="2" y="134"/>
                      <a:pt x="2" y="134"/>
                    </a:cubicBezTo>
                    <a:lnTo>
                      <a:pt x="10" y="13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6" name="Freeform 536">
                <a:extLst>
                  <a:ext uri="{FF2B5EF4-FFF2-40B4-BE49-F238E27FC236}">
                    <a16:creationId xmlns:a16="http://schemas.microsoft.com/office/drawing/2014/main" id="{F374E1B1-33B5-41C6-8DD0-DED469982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168"/>
                <a:ext cx="138" cy="293"/>
              </a:xfrm>
              <a:custGeom>
                <a:avLst/>
                <a:gdLst>
                  <a:gd name="T0" fmla="*/ 105 w 63"/>
                  <a:gd name="T1" fmla="*/ 1367 h 134"/>
                  <a:gd name="T2" fmla="*/ 105 w 63"/>
                  <a:gd name="T3" fmla="*/ 536 h 134"/>
                  <a:gd name="T4" fmla="*/ 335 w 63"/>
                  <a:gd name="T5" fmla="*/ 81 h 134"/>
                  <a:gd name="T6" fmla="*/ 556 w 63"/>
                  <a:gd name="T7" fmla="*/ 573 h 134"/>
                  <a:gd name="T8" fmla="*/ 556 w 63"/>
                  <a:gd name="T9" fmla="*/ 1100 h 134"/>
                  <a:gd name="T10" fmla="*/ 644 w 63"/>
                  <a:gd name="T11" fmla="*/ 1100 h 134"/>
                  <a:gd name="T12" fmla="*/ 644 w 63"/>
                  <a:gd name="T13" fmla="*/ 492 h 134"/>
                  <a:gd name="T14" fmla="*/ 335 w 63"/>
                  <a:gd name="T15" fmla="*/ 0 h 134"/>
                  <a:gd name="T16" fmla="*/ 20 w 63"/>
                  <a:gd name="T17" fmla="*/ 459 h 134"/>
                  <a:gd name="T18" fmla="*/ 20 w 63"/>
                  <a:gd name="T19" fmla="*/ 1402 h 134"/>
                  <a:gd name="T20" fmla="*/ 105 w 63"/>
                  <a:gd name="T21" fmla="*/ 1367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34">
                    <a:moveTo>
                      <a:pt x="10" y="13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7" y="8"/>
                      <a:pt x="32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5"/>
                      <a:pt x="57" y="108"/>
                      <a:pt x="61" y="10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3" y="0"/>
                      <a:pt x="32" y="0"/>
                    </a:cubicBezTo>
                    <a:cubicBezTo>
                      <a:pt x="0" y="0"/>
                      <a:pt x="2" y="44"/>
                      <a:pt x="2" y="44"/>
                    </a:cubicBezTo>
                    <a:cubicBezTo>
                      <a:pt x="2" y="134"/>
                      <a:pt x="2" y="134"/>
                      <a:pt x="2" y="134"/>
                    </a:cubicBezTo>
                    <a:lnTo>
                      <a:pt x="10" y="1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7" name="Freeform 537">
                <a:extLst>
                  <a:ext uri="{FF2B5EF4-FFF2-40B4-BE49-F238E27FC236}">
                    <a16:creationId xmlns:a16="http://schemas.microsoft.com/office/drawing/2014/main" id="{5293FB66-9675-4E32-812B-BFB0A9C06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1434"/>
                <a:ext cx="16" cy="75"/>
              </a:xfrm>
              <a:custGeom>
                <a:avLst/>
                <a:gdLst>
                  <a:gd name="T0" fmla="*/ 0 w 7"/>
                  <a:gd name="T1" fmla="*/ 0 h 34"/>
                  <a:gd name="T2" fmla="*/ 48 w 7"/>
                  <a:gd name="T3" fmla="*/ 9 h 34"/>
                  <a:gd name="T4" fmla="*/ 57 w 7"/>
                  <a:gd name="T5" fmla="*/ 97 h 34"/>
                  <a:gd name="T6" fmla="*/ 73 w 7"/>
                  <a:gd name="T7" fmla="*/ 223 h 34"/>
                  <a:gd name="T8" fmla="*/ 73 w 7"/>
                  <a:gd name="T9" fmla="*/ 322 h 34"/>
                  <a:gd name="T10" fmla="*/ 73 w 7"/>
                  <a:gd name="T11" fmla="*/ 364 h 34"/>
                  <a:gd name="T12" fmla="*/ 48 w 7"/>
                  <a:gd name="T13" fmla="*/ 302 h 34"/>
                  <a:gd name="T14" fmla="*/ 11 w 7"/>
                  <a:gd name="T15" fmla="*/ 185 h 34"/>
                  <a:gd name="T16" fmla="*/ 0 w 7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4">
                    <a:moveTo>
                      <a:pt x="0" y="0"/>
                    </a:moveTo>
                    <a:cubicBezTo>
                      <a:pt x="1" y="0"/>
                      <a:pt x="2" y="0"/>
                      <a:pt x="4" y="1"/>
                    </a:cubicBezTo>
                    <a:cubicBezTo>
                      <a:pt x="4" y="3"/>
                      <a:pt x="5" y="6"/>
                      <a:pt x="5" y="9"/>
                    </a:cubicBezTo>
                    <a:cubicBezTo>
                      <a:pt x="6" y="13"/>
                      <a:pt x="6" y="17"/>
                      <a:pt x="6" y="21"/>
                    </a:cubicBezTo>
                    <a:cubicBezTo>
                      <a:pt x="6" y="24"/>
                      <a:pt x="6" y="27"/>
                      <a:pt x="6" y="30"/>
                    </a:cubicBezTo>
                    <a:cubicBezTo>
                      <a:pt x="6" y="31"/>
                      <a:pt x="7" y="33"/>
                      <a:pt x="6" y="34"/>
                    </a:cubicBezTo>
                    <a:cubicBezTo>
                      <a:pt x="5" y="32"/>
                      <a:pt x="4" y="30"/>
                      <a:pt x="4" y="28"/>
                    </a:cubicBezTo>
                    <a:cubicBezTo>
                      <a:pt x="2" y="24"/>
                      <a:pt x="2" y="21"/>
                      <a:pt x="1" y="17"/>
                    </a:cubicBezTo>
                    <a:cubicBezTo>
                      <a:pt x="1" y="11"/>
                      <a:pt x="0" y="6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8" name="Freeform 538">
                <a:extLst>
                  <a:ext uri="{FF2B5EF4-FFF2-40B4-BE49-F238E27FC236}">
                    <a16:creationId xmlns:a16="http://schemas.microsoft.com/office/drawing/2014/main" id="{5BB0A053-6B46-4697-B711-FE6A31262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432"/>
                <a:ext cx="9" cy="33"/>
              </a:xfrm>
              <a:custGeom>
                <a:avLst/>
                <a:gdLst>
                  <a:gd name="T0" fmla="*/ 25 w 4"/>
                  <a:gd name="T1" fmla="*/ 9 h 15"/>
                  <a:gd name="T2" fmla="*/ 36 w 4"/>
                  <a:gd name="T3" fmla="*/ 161 h 15"/>
                  <a:gd name="T4" fmla="*/ 0 w 4"/>
                  <a:gd name="T5" fmla="*/ 88 h 15"/>
                  <a:gd name="T6" fmla="*/ 11 w 4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2" y="1"/>
                    </a:moveTo>
                    <a:cubicBezTo>
                      <a:pt x="3" y="5"/>
                      <a:pt x="4" y="11"/>
                      <a:pt x="3" y="15"/>
                    </a:cubicBezTo>
                    <a:cubicBezTo>
                      <a:pt x="2" y="14"/>
                      <a:pt x="1" y="10"/>
                      <a:pt x="0" y="8"/>
                    </a:cubicBezTo>
                    <a:cubicBezTo>
                      <a:pt x="0" y="5"/>
                      <a:pt x="1" y="3"/>
                      <a:pt x="1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9" name="Freeform 539">
                <a:extLst>
                  <a:ext uri="{FF2B5EF4-FFF2-40B4-BE49-F238E27FC236}">
                    <a16:creationId xmlns:a16="http://schemas.microsoft.com/office/drawing/2014/main" id="{EFD57464-3664-42D0-9959-EFC0E500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415"/>
                <a:ext cx="4" cy="70"/>
              </a:xfrm>
              <a:custGeom>
                <a:avLst/>
                <a:gdLst>
                  <a:gd name="T0" fmla="*/ 0 w 2"/>
                  <a:gd name="T1" fmla="*/ 0 h 32"/>
                  <a:gd name="T2" fmla="*/ 0 w 2"/>
                  <a:gd name="T3" fmla="*/ 335 h 32"/>
                  <a:gd name="T4" fmla="*/ 0 w 2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2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0" name="Freeform 540">
                <a:extLst>
                  <a:ext uri="{FF2B5EF4-FFF2-40B4-BE49-F238E27FC236}">
                    <a16:creationId xmlns:a16="http://schemas.microsoft.com/office/drawing/2014/main" id="{5CBFBABA-D1F9-44D7-B7F3-AE296EB1C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493"/>
                <a:ext cx="118" cy="308"/>
              </a:xfrm>
              <a:custGeom>
                <a:avLst/>
                <a:gdLst>
                  <a:gd name="T0" fmla="*/ 564 w 54"/>
                  <a:gd name="T1" fmla="*/ 0 h 141"/>
                  <a:gd name="T2" fmla="*/ 0 w 54"/>
                  <a:gd name="T3" fmla="*/ 325 h 141"/>
                  <a:gd name="T4" fmla="*/ 326 w 54"/>
                  <a:gd name="T5" fmla="*/ 1470 h 141"/>
                  <a:gd name="T6" fmla="*/ 564 w 54"/>
                  <a:gd name="T7" fmla="*/ 0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141">
                    <a:moveTo>
                      <a:pt x="54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31" y="141"/>
                      <a:pt x="31" y="141"/>
                      <a:pt x="31" y="141"/>
                    </a:cubicBezTo>
                    <a:cubicBezTo>
                      <a:pt x="31" y="141"/>
                      <a:pt x="12" y="45"/>
                      <a:pt x="54" y="0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1" name="Freeform 541">
                <a:extLst>
                  <a:ext uri="{FF2B5EF4-FFF2-40B4-BE49-F238E27FC236}">
                    <a16:creationId xmlns:a16="http://schemas.microsoft.com/office/drawing/2014/main" id="{A6490E98-3428-478E-B36C-19ED96945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939"/>
                <a:ext cx="129" cy="417"/>
              </a:xfrm>
              <a:custGeom>
                <a:avLst/>
                <a:gdLst>
                  <a:gd name="T0" fmla="*/ 129 w 129"/>
                  <a:gd name="T1" fmla="*/ 0 h 417"/>
                  <a:gd name="T2" fmla="*/ 0 w 129"/>
                  <a:gd name="T3" fmla="*/ 72 h 417"/>
                  <a:gd name="T4" fmla="*/ 0 w 129"/>
                  <a:gd name="T5" fmla="*/ 417 h 417"/>
                  <a:gd name="T6" fmla="*/ 129 w 129"/>
                  <a:gd name="T7" fmla="*/ 345 h 417"/>
                  <a:gd name="T8" fmla="*/ 129 w 129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417">
                    <a:moveTo>
                      <a:pt x="129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9" y="345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2" name="Freeform 542">
                <a:extLst>
                  <a:ext uri="{FF2B5EF4-FFF2-40B4-BE49-F238E27FC236}">
                    <a16:creationId xmlns:a16="http://schemas.microsoft.com/office/drawing/2014/main" id="{4E7EABDB-5B39-422F-A67A-F2E6236B0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559"/>
                <a:ext cx="234" cy="452"/>
              </a:xfrm>
              <a:custGeom>
                <a:avLst/>
                <a:gdLst>
                  <a:gd name="T0" fmla="*/ 234 w 234"/>
                  <a:gd name="T1" fmla="*/ 380 h 452"/>
                  <a:gd name="T2" fmla="*/ 107 w 234"/>
                  <a:gd name="T3" fmla="*/ 452 h 452"/>
                  <a:gd name="T4" fmla="*/ 0 w 234"/>
                  <a:gd name="T5" fmla="*/ 72 h 452"/>
                  <a:gd name="T6" fmla="*/ 129 w 234"/>
                  <a:gd name="T7" fmla="*/ 0 h 452"/>
                  <a:gd name="T8" fmla="*/ 234 w 234"/>
                  <a:gd name="T9" fmla="*/ 380 h 4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452">
                    <a:moveTo>
                      <a:pt x="234" y="380"/>
                    </a:moveTo>
                    <a:lnTo>
                      <a:pt x="107" y="452"/>
                    </a:lnTo>
                    <a:lnTo>
                      <a:pt x="0" y="72"/>
                    </a:lnTo>
                    <a:lnTo>
                      <a:pt x="129" y="0"/>
                    </a:lnTo>
                    <a:lnTo>
                      <a:pt x="234" y="380"/>
                    </a:ln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3" name="Freeform 543">
                <a:extLst>
                  <a:ext uri="{FF2B5EF4-FFF2-40B4-BE49-F238E27FC236}">
                    <a16:creationId xmlns:a16="http://schemas.microsoft.com/office/drawing/2014/main" id="{988BDD1F-16F0-4493-A32F-9AFFFD879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546"/>
                <a:ext cx="258" cy="813"/>
              </a:xfrm>
              <a:custGeom>
                <a:avLst/>
                <a:gdLst>
                  <a:gd name="T0" fmla="*/ 258 w 258"/>
                  <a:gd name="T1" fmla="*/ 813 h 813"/>
                  <a:gd name="T2" fmla="*/ 0 w 258"/>
                  <a:gd name="T3" fmla="*/ 601 h 813"/>
                  <a:gd name="T4" fmla="*/ 0 w 258"/>
                  <a:gd name="T5" fmla="*/ 0 h 813"/>
                  <a:gd name="T6" fmla="*/ 151 w 258"/>
                  <a:gd name="T7" fmla="*/ 85 h 813"/>
                  <a:gd name="T8" fmla="*/ 258 w 258"/>
                  <a:gd name="T9" fmla="*/ 465 h 813"/>
                  <a:gd name="T10" fmla="*/ 258 w 258"/>
                  <a:gd name="T11" fmla="*/ 813 h 8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3">
                    <a:moveTo>
                      <a:pt x="258" y="813"/>
                    </a:moveTo>
                    <a:lnTo>
                      <a:pt x="0" y="601"/>
                    </a:lnTo>
                    <a:lnTo>
                      <a:pt x="0" y="0"/>
                    </a:lnTo>
                    <a:lnTo>
                      <a:pt x="151" y="85"/>
                    </a:lnTo>
                    <a:lnTo>
                      <a:pt x="258" y="465"/>
                    </a:lnTo>
                    <a:lnTo>
                      <a:pt x="258" y="813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4" name="Freeform 544">
                <a:extLst>
                  <a:ext uri="{FF2B5EF4-FFF2-40B4-BE49-F238E27FC236}">
                    <a16:creationId xmlns:a16="http://schemas.microsoft.com/office/drawing/2014/main" id="{B24F2124-904B-43BE-9F53-AF5AE049F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489"/>
                <a:ext cx="280" cy="142"/>
              </a:xfrm>
              <a:custGeom>
                <a:avLst/>
                <a:gdLst>
                  <a:gd name="T0" fmla="*/ 0 w 280"/>
                  <a:gd name="T1" fmla="*/ 57 h 142"/>
                  <a:gd name="T2" fmla="*/ 151 w 280"/>
                  <a:gd name="T3" fmla="*/ 142 h 142"/>
                  <a:gd name="T4" fmla="*/ 280 w 280"/>
                  <a:gd name="T5" fmla="*/ 70 h 142"/>
                  <a:gd name="T6" fmla="*/ 131 w 280"/>
                  <a:gd name="T7" fmla="*/ 0 h 142"/>
                  <a:gd name="T8" fmla="*/ 0 w 280"/>
                  <a:gd name="T9" fmla="*/ 57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142">
                    <a:moveTo>
                      <a:pt x="0" y="57"/>
                    </a:moveTo>
                    <a:lnTo>
                      <a:pt x="151" y="142"/>
                    </a:lnTo>
                    <a:lnTo>
                      <a:pt x="280" y="70"/>
                    </a:lnTo>
                    <a:lnTo>
                      <a:pt x="131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5" name="Freeform 545">
                <a:extLst>
                  <a:ext uri="{FF2B5EF4-FFF2-40B4-BE49-F238E27FC236}">
                    <a16:creationId xmlns:a16="http://schemas.microsoft.com/office/drawing/2014/main" id="{E9C12CDB-12EE-4C6D-B7C5-20F976D74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939"/>
                <a:ext cx="129" cy="417"/>
              </a:xfrm>
              <a:custGeom>
                <a:avLst/>
                <a:gdLst>
                  <a:gd name="T0" fmla="*/ 129 w 129"/>
                  <a:gd name="T1" fmla="*/ 0 h 417"/>
                  <a:gd name="T2" fmla="*/ 0 w 129"/>
                  <a:gd name="T3" fmla="*/ 72 h 417"/>
                  <a:gd name="T4" fmla="*/ 0 w 129"/>
                  <a:gd name="T5" fmla="*/ 417 h 417"/>
                  <a:gd name="T6" fmla="*/ 129 w 129"/>
                  <a:gd name="T7" fmla="*/ 345 h 417"/>
                  <a:gd name="T8" fmla="*/ 129 w 129"/>
                  <a:gd name="T9" fmla="*/ 0 h 4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417">
                    <a:moveTo>
                      <a:pt x="129" y="0"/>
                    </a:moveTo>
                    <a:lnTo>
                      <a:pt x="0" y="72"/>
                    </a:lnTo>
                    <a:lnTo>
                      <a:pt x="0" y="417"/>
                    </a:lnTo>
                    <a:lnTo>
                      <a:pt x="129" y="345"/>
                    </a:lnTo>
                    <a:lnTo>
                      <a:pt x="129" y="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6" name="Freeform 546">
                <a:extLst>
                  <a:ext uri="{FF2B5EF4-FFF2-40B4-BE49-F238E27FC236}">
                    <a16:creationId xmlns:a16="http://schemas.microsoft.com/office/drawing/2014/main" id="{6DE01EA9-3CF1-4C11-9310-602A5CF11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559"/>
                <a:ext cx="234" cy="452"/>
              </a:xfrm>
              <a:custGeom>
                <a:avLst/>
                <a:gdLst>
                  <a:gd name="T0" fmla="*/ 234 w 234"/>
                  <a:gd name="T1" fmla="*/ 380 h 452"/>
                  <a:gd name="T2" fmla="*/ 107 w 234"/>
                  <a:gd name="T3" fmla="*/ 452 h 452"/>
                  <a:gd name="T4" fmla="*/ 0 w 234"/>
                  <a:gd name="T5" fmla="*/ 72 h 452"/>
                  <a:gd name="T6" fmla="*/ 129 w 234"/>
                  <a:gd name="T7" fmla="*/ 0 h 452"/>
                  <a:gd name="T8" fmla="*/ 234 w 234"/>
                  <a:gd name="T9" fmla="*/ 380 h 4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452">
                    <a:moveTo>
                      <a:pt x="234" y="380"/>
                    </a:moveTo>
                    <a:lnTo>
                      <a:pt x="107" y="452"/>
                    </a:lnTo>
                    <a:lnTo>
                      <a:pt x="0" y="72"/>
                    </a:lnTo>
                    <a:lnTo>
                      <a:pt x="129" y="0"/>
                    </a:lnTo>
                    <a:lnTo>
                      <a:pt x="234" y="38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7" name="Freeform 547">
                <a:extLst>
                  <a:ext uri="{FF2B5EF4-FFF2-40B4-BE49-F238E27FC236}">
                    <a16:creationId xmlns:a16="http://schemas.microsoft.com/office/drawing/2014/main" id="{E7A328F1-A57C-4719-88EC-0C2266CE7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546"/>
                <a:ext cx="258" cy="813"/>
              </a:xfrm>
              <a:custGeom>
                <a:avLst/>
                <a:gdLst>
                  <a:gd name="T0" fmla="*/ 258 w 258"/>
                  <a:gd name="T1" fmla="*/ 813 h 813"/>
                  <a:gd name="T2" fmla="*/ 0 w 258"/>
                  <a:gd name="T3" fmla="*/ 601 h 813"/>
                  <a:gd name="T4" fmla="*/ 0 w 258"/>
                  <a:gd name="T5" fmla="*/ 0 h 813"/>
                  <a:gd name="T6" fmla="*/ 151 w 258"/>
                  <a:gd name="T7" fmla="*/ 85 h 813"/>
                  <a:gd name="T8" fmla="*/ 258 w 258"/>
                  <a:gd name="T9" fmla="*/ 465 h 813"/>
                  <a:gd name="T10" fmla="*/ 258 w 258"/>
                  <a:gd name="T11" fmla="*/ 813 h 8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8" h="813">
                    <a:moveTo>
                      <a:pt x="258" y="813"/>
                    </a:moveTo>
                    <a:lnTo>
                      <a:pt x="0" y="601"/>
                    </a:lnTo>
                    <a:lnTo>
                      <a:pt x="0" y="0"/>
                    </a:lnTo>
                    <a:lnTo>
                      <a:pt x="151" y="85"/>
                    </a:lnTo>
                    <a:lnTo>
                      <a:pt x="258" y="465"/>
                    </a:lnTo>
                    <a:lnTo>
                      <a:pt x="258" y="81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8" name="Freeform 548">
                <a:extLst>
                  <a:ext uri="{FF2B5EF4-FFF2-40B4-BE49-F238E27FC236}">
                    <a16:creationId xmlns:a16="http://schemas.microsoft.com/office/drawing/2014/main" id="{08692973-9432-4BCC-BD27-628066F9A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489"/>
                <a:ext cx="280" cy="142"/>
              </a:xfrm>
              <a:custGeom>
                <a:avLst/>
                <a:gdLst>
                  <a:gd name="T0" fmla="*/ 0 w 280"/>
                  <a:gd name="T1" fmla="*/ 57 h 142"/>
                  <a:gd name="T2" fmla="*/ 151 w 280"/>
                  <a:gd name="T3" fmla="*/ 142 h 142"/>
                  <a:gd name="T4" fmla="*/ 280 w 280"/>
                  <a:gd name="T5" fmla="*/ 70 h 142"/>
                  <a:gd name="T6" fmla="*/ 131 w 280"/>
                  <a:gd name="T7" fmla="*/ 0 h 142"/>
                  <a:gd name="T8" fmla="*/ 0 w 280"/>
                  <a:gd name="T9" fmla="*/ 57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142">
                    <a:moveTo>
                      <a:pt x="0" y="57"/>
                    </a:moveTo>
                    <a:lnTo>
                      <a:pt x="151" y="142"/>
                    </a:lnTo>
                    <a:lnTo>
                      <a:pt x="280" y="70"/>
                    </a:lnTo>
                    <a:lnTo>
                      <a:pt x="131" y="0"/>
                    </a:lnTo>
                    <a:lnTo>
                      <a:pt x="0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9" name="Freeform 549">
                <a:extLst>
                  <a:ext uri="{FF2B5EF4-FFF2-40B4-BE49-F238E27FC236}">
                    <a16:creationId xmlns:a16="http://schemas.microsoft.com/office/drawing/2014/main" id="{6CAFC822-A1FB-40A3-951E-EAB6FB4A4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1441"/>
                <a:ext cx="163" cy="146"/>
              </a:xfrm>
              <a:custGeom>
                <a:avLst/>
                <a:gdLst>
                  <a:gd name="T0" fmla="*/ 769 w 75"/>
                  <a:gd name="T1" fmla="*/ 547 h 67"/>
                  <a:gd name="T2" fmla="*/ 378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78 w 75"/>
                  <a:gd name="T9" fmla="*/ 0 h 67"/>
                  <a:gd name="T10" fmla="*/ 769 w 75"/>
                  <a:gd name="T11" fmla="*/ 148 h 67"/>
                  <a:gd name="T12" fmla="*/ 769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6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6" y="0"/>
                      <a:pt x="37" y="0"/>
                    </a:cubicBezTo>
                    <a:cubicBezTo>
                      <a:pt x="58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solidFill>
                <a:srgbClr val="AA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0" name="Freeform 550">
                <a:extLst>
                  <a:ext uri="{FF2B5EF4-FFF2-40B4-BE49-F238E27FC236}">
                    <a16:creationId xmlns:a16="http://schemas.microsoft.com/office/drawing/2014/main" id="{2459C19C-C231-4397-903B-680C41D07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1441"/>
                <a:ext cx="102" cy="146"/>
              </a:xfrm>
              <a:custGeom>
                <a:avLst/>
                <a:gdLst>
                  <a:gd name="T0" fmla="*/ 93 w 47"/>
                  <a:gd name="T1" fmla="*/ 0 h 67"/>
                  <a:gd name="T2" fmla="*/ 0 w 47"/>
                  <a:gd name="T3" fmla="*/ 0 h 67"/>
                  <a:gd name="T4" fmla="*/ 297 w 47"/>
                  <a:gd name="T5" fmla="*/ 148 h 67"/>
                  <a:gd name="T6" fmla="*/ 297 w 47"/>
                  <a:gd name="T7" fmla="*/ 547 h 67"/>
                  <a:gd name="T8" fmla="*/ 0 w 47"/>
                  <a:gd name="T9" fmla="*/ 693 h 67"/>
                  <a:gd name="T10" fmla="*/ 93 w 47"/>
                  <a:gd name="T11" fmla="*/ 693 h 67"/>
                  <a:gd name="T12" fmla="*/ 480 w 47"/>
                  <a:gd name="T13" fmla="*/ 547 h 67"/>
                  <a:gd name="T14" fmla="*/ 480 w 47"/>
                  <a:gd name="T15" fmla="*/ 148 h 67"/>
                  <a:gd name="T16" fmla="*/ 93 w 47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67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17" y="2"/>
                      <a:pt x="29" y="7"/>
                      <a:pt x="29" y="1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60"/>
                      <a:pt x="17" y="65"/>
                      <a:pt x="0" y="67"/>
                    </a:cubicBezTo>
                    <a:cubicBezTo>
                      <a:pt x="3" y="67"/>
                      <a:pt x="6" y="67"/>
                      <a:pt x="9" y="67"/>
                    </a:cubicBezTo>
                    <a:cubicBezTo>
                      <a:pt x="30" y="67"/>
                      <a:pt x="47" y="61"/>
                      <a:pt x="47" y="53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6"/>
                      <a:pt x="30" y="0"/>
                      <a:pt x="9" y="0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1" name="Oval 551">
                <a:extLst>
                  <a:ext uri="{FF2B5EF4-FFF2-40B4-BE49-F238E27FC236}">
                    <a16:creationId xmlns:a16="http://schemas.microsoft.com/office/drawing/2014/main" id="{A2E15364-6442-4781-974B-C8B030CE0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1441"/>
                <a:ext cx="163" cy="61"/>
              </a:xfrm>
              <a:prstGeom prst="ellipse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62" name="Freeform 552">
                <a:extLst>
                  <a:ext uri="{FF2B5EF4-FFF2-40B4-BE49-F238E27FC236}">
                    <a16:creationId xmlns:a16="http://schemas.microsoft.com/office/drawing/2014/main" id="{92B88777-9DC1-41E1-B016-C8826B261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1441"/>
                <a:ext cx="87" cy="59"/>
              </a:xfrm>
              <a:custGeom>
                <a:avLst/>
                <a:gdLst>
                  <a:gd name="T0" fmla="*/ 52 w 40"/>
                  <a:gd name="T1" fmla="*/ 149 h 27"/>
                  <a:gd name="T2" fmla="*/ 411 w 40"/>
                  <a:gd name="T3" fmla="*/ 0 h 27"/>
                  <a:gd name="T4" fmla="*/ 378 w 40"/>
                  <a:gd name="T5" fmla="*/ 0 h 27"/>
                  <a:gd name="T6" fmla="*/ 0 w 40"/>
                  <a:gd name="T7" fmla="*/ 149 h 27"/>
                  <a:gd name="T8" fmla="*/ 378 w 40"/>
                  <a:gd name="T9" fmla="*/ 282 h 27"/>
                  <a:gd name="T10" fmla="*/ 411 w 40"/>
                  <a:gd name="T11" fmla="*/ 282 h 27"/>
                  <a:gd name="T12" fmla="*/ 52 w 40"/>
                  <a:gd name="T13" fmla="*/ 149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7">
                    <a:moveTo>
                      <a:pt x="5" y="14"/>
                    </a:moveTo>
                    <a:cubicBezTo>
                      <a:pt x="5" y="6"/>
                      <a:pt x="21" y="0"/>
                      <a:pt x="40" y="0"/>
                    </a:cubicBezTo>
                    <a:cubicBezTo>
                      <a:pt x="39" y="0"/>
                      <a:pt x="38" y="0"/>
                      <a:pt x="37" y="0"/>
                    </a:cubicBezTo>
                    <a:cubicBezTo>
                      <a:pt x="17" y="0"/>
                      <a:pt x="0" y="6"/>
                      <a:pt x="0" y="14"/>
                    </a:cubicBezTo>
                    <a:cubicBezTo>
                      <a:pt x="0" y="21"/>
                      <a:pt x="17" y="27"/>
                      <a:pt x="37" y="27"/>
                    </a:cubicBezTo>
                    <a:cubicBezTo>
                      <a:pt x="38" y="27"/>
                      <a:pt x="39" y="27"/>
                      <a:pt x="40" y="27"/>
                    </a:cubicBezTo>
                    <a:cubicBezTo>
                      <a:pt x="21" y="27"/>
                      <a:pt x="5" y="21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3" name="Freeform 553">
                <a:extLst>
                  <a:ext uri="{FF2B5EF4-FFF2-40B4-BE49-F238E27FC236}">
                    <a16:creationId xmlns:a16="http://schemas.microsoft.com/office/drawing/2014/main" id="{C4D140A5-38D1-405B-BF41-5ED11BA75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1441"/>
                <a:ext cx="91" cy="61"/>
              </a:xfrm>
              <a:custGeom>
                <a:avLst/>
                <a:gdLst>
                  <a:gd name="T0" fmla="*/ 52 w 42"/>
                  <a:gd name="T1" fmla="*/ 0 h 28"/>
                  <a:gd name="T2" fmla="*/ 0 w 42"/>
                  <a:gd name="T3" fmla="*/ 0 h 28"/>
                  <a:gd name="T4" fmla="*/ 325 w 42"/>
                  <a:gd name="T5" fmla="*/ 142 h 28"/>
                  <a:gd name="T6" fmla="*/ 0 w 42"/>
                  <a:gd name="T7" fmla="*/ 281 h 28"/>
                  <a:gd name="T8" fmla="*/ 52 w 42"/>
                  <a:gd name="T9" fmla="*/ 290 h 28"/>
                  <a:gd name="T10" fmla="*/ 427 w 42"/>
                  <a:gd name="T11" fmla="*/ 142 h 28"/>
                  <a:gd name="T12" fmla="*/ 52 w 4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28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8" y="1"/>
                      <a:pt x="32" y="7"/>
                      <a:pt x="32" y="14"/>
                    </a:cubicBezTo>
                    <a:cubicBezTo>
                      <a:pt x="32" y="21"/>
                      <a:pt x="18" y="26"/>
                      <a:pt x="0" y="27"/>
                    </a:cubicBezTo>
                    <a:cubicBezTo>
                      <a:pt x="1" y="27"/>
                      <a:pt x="3" y="28"/>
                      <a:pt x="5" y="28"/>
                    </a:cubicBezTo>
                    <a:cubicBezTo>
                      <a:pt x="26" y="28"/>
                      <a:pt x="42" y="21"/>
                      <a:pt x="42" y="14"/>
                    </a:cubicBezTo>
                    <a:cubicBezTo>
                      <a:pt x="42" y="6"/>
                      <a:pt x="26" y="0"/>
                      <a:pt x="5" y="0"/>
                    </a:cubicBez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4" name="Oval 554">
                <a:extLst>
                  <a:ext uri="{FF2B5EF4-FFF2-40B4-BE49-F238E27FC236}">
                    <a16:creationId xmlns:a16="http://schemas.microsoft.com/office/drawing/2014/main" id="{F93B248B-9B74-4456-958F-560B2AFEA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6" y="1465"/>
                <a:ext cx="39" cy="13"/>
              </a:xfrm>
              <a:prstGeom prst="ellipse">
                <a:avLst/>
              </a:prstGeom>
              <a:solidFill>
                <a:srgbClr val="7A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65" name="Freeform 555">
                <a:extLst>
                  <a:ext uri="{FF2B5EF4-FFF2-40B4-BE49-F238E27FC236}">
                    <a16:creationId xmlns:a16="http://schemas.microsoft.com/office/drawing/2014/main" id="{1378740B-ED1B-42D1-B2B7-38B143D56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1465"/>
                <a:ext cx="20" cy="13"/>
              </a:xfrm>
              <a:custGeom>
                <a:avLst/>
                <a:gdLst>
                  <a:gd name="T0" fmla="*/ 9 w 9"/>
                  <a:gd name="T1" fmla="*/ 33 h 6"/>
                  <a:gd name="T2" fmla="*/ 98 w 9"/>
                  <a:gd name="T3" fmla="*/ 0 h 6"/>
                  <a:gd name="T4" fmla="*/ 98 w 9"/>
                  <a:gd name="T5" fmla="*/ 0 h 6"/>
                  <a:gd name="T6" fmla="*/ 0 w 9"/>
                  <a:gd name="T7" fmla="*/ 33 h 6"/>
                  <a:gd name="T8" fmla="*/ 98 w 9"/>
                  <a:gd name="T9" fmla="*/ 61 h 6"/>
                  <a:gd name="T10" fmla="*/ 98 w 9"/>
                  <a:gd name="T11" fmla="*/ 61 h 6"/>
                  <a:gd name="T12" fmla="*/ 9 w 9"/>
                  <a:gd name="T13" fmla="*/ 3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1" y="3"/>
                    </a:moveTo>
                    <a:cubicBezTo>
                      <a:pt x="1" y="1"/>
                      <a:pt x="5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1"/>
                      <a:pt x="0" y="3"/>
                    </a:cubicBezTo>
                    <a:cubicBezTo>
                      <a:pt x="0" y="5"/>
                      <a:pt x="4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5" y="6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1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6" name="Freeform 556">
                <a:extLst>
                  <a:ext uri="{FF2B5EF4-FFF2-40B4-BE49-F238E27FC236}">
                    <a16:creationId xmlns:a16="http://schemas.microsoft.com/office/drawing/2014/main" id="{EC908A27-E8EF-463C-AB88-65A99FC5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1441"/>
                <a:ext cx="163" cy="146"/>
              </a:xfrm>
              <a:custGeom>
                <a:avLst/>
                <a:gdLst>
                  <a:gd name="T0" fmla="*/ 769 w 75"/>
                  <a:gd name="T1" fmla="*/ 547 h 67"/>
                  <a:gd name="T2" fmla="*/ 378 w 75"/>
                  <a:gd name="T3" fmla="*/ 693 h 67"/>
                  <a:gd name="T4" fmla="*/ 0 w 75"/>
                  <a:gd name="T5" fmla="*/ 547 h 67"/>
                  <a:gd name="T6" fmla="*/ 0 w 75"/>
                  <a:gd name="T7" fmla="*/ 148 h 67"/>
                  <a:gd name="T8" fmla="*/ 378 w 75"/>
                  <a:gd name="T9" fmla="*/ 0 h 67"/>
                  <a:gd name="T10" fmla="*/ 769 w 75"/>
                  <a:gd name="T11" fmla="*/ 148 h 67"/>
                  <a:gd name="T12" fmla="*/ 769 w 75"/>
                  <a:gd name="T13" fmla="*/ 547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67">
                    <a:moveTo>
                      <a:pt x="75" y="53"/>
                    </a:moveTo>
                    <a:cubicBezTo>
                      <a:pt x="75" y="61"/>
                      <a:pt x="58" y="67"/>
                      <a:pt x="37" y="67"/>
                    </a:cubicBezTo>
                    <a:cubicBezTo>
                      <a:pt x="16" y="67"/>
                      <a:pt x="0" y="61"/>
                      <a:pt x="0" y="5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16" y="0"/>
                      <a:pt x="37" y="0"/>
                    </a:cubicBezTo>
                    <a:cubicBezTo>
                      <a:pt x="58" y="0"/>
                      <a:pt x="75" y="6"/>
                      <a:pt x="75" y="14"/>
                    </a:cubicBezTo>
                    <a:lnTo>
                      <a:pt x="75" y="5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7" name="Oval 557">
                <a:extLst>
                  <a:ext uri="{FF2B5EF4-FFF2-40B4-BE49-F238E27FC236}">
                    <a16:creationId xmlns:a16="http://schemas.microsoft.com/office/drawing/2014/main" id="{40F3071B-E696-4E2A-BAE9-2BD4D4904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1441"/>
                <a:ext cx="163" cy="61"/>
              </a:xfrm>
              <a:prstGeom prst="ellipse">
                <a:avLst/>
              </a:prstGeom>
              <a:noFill/>
              <a:ln w="6350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68" name="Freeform 558">
                <a:extLst>
                  <a:ext uri="{FF2B5EF4-FFF2-40B4-BE49-F238E27FC236}">
                    <a16:creationId xmlns:a16="http://schemas.microsoft.com/office/drawing/2014/main" id="{2EC81A83-A3DF-4ECB-8DA3-71BC926AF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1240"/>
                <a:ext cx="138" cy="295"/>
              </a:xfrm>
              <a:custGeom>
                <a:avLst/>
                <a:gdLst>
                  <a:gd name="T0" fmla="*/ 105 w 63"/>
                  <a:gd name="T1" fmla="*/ 1366 h 135"/>
                  <a:gd name="T2" fmla="*/ 105 w 63"/>
                  <a:gd name="T3" fmla="*/ 544 h 135"/>
                  <a:gd name="T4" fmla="*/ 335 w 63"/>
                  <a:gd name="T5" fmla="*/ 81 h 135"/>
                  <a:gd name="T6" fmla="*/ 556 w 63"/>
                  <a:gd name="T7" fmla="*/ 573 h 135"/>
                  <a:gd name="T8" fmla="*/ 556 w 63"/>
                  <a:gd name="T9" fmla="*/ 1108 h 135"/>
                  <a:gd name="T10" fmla="*/ 644 w 63"/>
                  <a:gd name="T11" fmla="*/ 1093 h 135"/>
                  <a:gd name="T12" fmla="*/ 644 w 63"/>
                  <a:gd name="T13" fmla="*/ 492 h 135"/>
                  <a:gd name="T14" fmla="*/ 335 w 63"/>
                  <a:gd name="T15" fmla="*/ 0 h 135"/>
                  <a:gd name="T16" fmla="*/ 20 w 63"/>
                  <a:gd name="T17" fmla="*/ 459 h 135"/>
                  <a:gd name="T18" fmla="*/ 20 w 63"/>
                  <a:gd name="T19" fmla="*/ 1409 h 135"/>
                  <a:gd name="T20" fmla="*/ 105 w 63"/>
                  <a:gd name="T21" fmla="*/ 1366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35">
                    <a:moveTo>
                      <a:pt x="10" y="131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7" y="8"/>
                      <a:pt x="32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53" y="106"/>
                      <a:pt x="57" y="108"/>
                      <a:pt x="61" y="10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3" y="0"/>
                      <a:pt x="32" y="0"/>
                    </a:cubicBezTo>
                    <a:cubicBezTo>
                      <a:pt x="0" y="0"/>
                      <a:pt x="2" y="44"/>
                      <a:pt x="2" y="44"/>
                    </a:cubicBezTo>
                    <a:cubicBezTo>
                      <a:pt x="2" y="135"/>
                      <a:pt x="2" y="135"/>
                      <a:pt x="2" y="135"/>
                    </a:cubicBezTo>
                    <a:lnTo>
                      <a:pt x="10" y="13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9" name="Freeform 559">
                <a:extLst>
                  <a:ext uri="{FF2B5EF4-FFF2-40B4-BE49-F238E27FC236}">
                    <a16:creationId xmlns:a16="http://schemas.microsoft.com/office/drawing/2014/main" id="{DDBC8F0A-CD69-49DF-B099-EFC30960C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1240"/>
                <a:ext cx="138" cy="295"/>
              </a:xfrm>
              <a:custGeom>
                <a:avLst/>
                <a:gdLst>
                  <a:gd name="T0" fmla="*/ 105 w 63"/>
                  <a:gd name="T1" fmla="*/ 1366 h 135"/>
                  <a:gd name="T2" fmla="*/ 105 w 63"/>
                  <a:gd name="T3" fmla="*/ 544 h 135"/>
                  <a:gd name="T4" fmla="*/ 335 w 63"/>
                  <a:gd name="T5" fmla="*/ 81 h 135"/>
                  <a:gd name="T6" fmla="*/ 556 w 63"/>
                  <a:gd name="T7" fmla="*/ 573 h 135"/>
                  <a:gd name="T8" fmla="*/ 556 w 63"/>
                  <a:gd name="T9" fmla="*/ 1108 h 135"/>
                  <a:gd name="T10" fmla="*/ 644 w 63"/>
                  <a:gd name="T11" fmla="*/ 1093 h 135"/>
                  <a:gd name="T12" fmla="*/ 644 w 63"/>
                  <a:gd name="T13" fmla="*/ 492 h 135"/>
                  <a:gd name="T14" fmla="*/ 335 w 63"/>
                  <a:gd name="T15" fmla="*/ 0 h 135"/>
                  <a:gd name="T16" fmla="*/ 20 w 63"/>
                  <a:gd name="T17" fmla="*/ 459 h 135"/>
                  <a:gd name="T18" fmla="*/ 20 w 63"/>
                  <a:gd name="T19" fmla="*/ 1409 h 135"/>
                  <a:gd name="T20" fmla="*/ 105 w 63"/>
                  <a:gd name="T21" fmla="*/ 1366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35">
                    <a:moveTo>
                      <a:pt x="10" y="131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7" y="8"/>
                      <a:pt x="32" y="8"/>
                    </a:cubicBezTo>
                    <a:cubicBezTo>
                      <a:pt x="54" y="8"/>
                      <a:pt x="53" y="55"/>
                      <a:pt x="53" y="55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53" y="106"/>
                      <a:pt x="57" y="108"/>
                      <a:pt x="61" y="10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3" y="0"/>
                      <a:pt x="32" y="0"/>
                    </a:cubicBezTo>
                    <a:cubicBezTo>
                      <a:pt x="0" y="0"/>
                      <a:pt x="2" y="44"/>
                      <a:pt x="2" y="44"/>
                    </a:cubicBezTo>
                    <a:cubicBezTo>
                      <a:pt x="2" y="135"/>
                      <a:pt x="2" y="135"/>
                      <a:pt x="2" y="135"/>
                    </a:cubicBezTo>
                    <a:lnTo>
                      <a:pt x="10" y="1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0" name="Freeform 560">
                <a:extLst>
                  <a:ext uri="{FF2B5EF4-FFF2-40B4-BE49-F238E27FC236}">
                    <a16:creationId xmlns:a16="http://schemas.microsoft.com/office/drawing/2014/main" id="{EB8E49FC-43B0-4936-831E-9643A7084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1506"/>
                <a:ext cx="15" cy="75"/>
              </a:xfrm>
              <a:custGeom>
                <a:avLst/>
                <a:gdLst>
                  <a:gd name="T0" fmla="*/ 0 w 7"/>
                  <a:gd name="T1" fmla="*/ 0 h 34"/>
                  <a:gd name="T2" fmla="*/ 41 w 7"/>
                  <a:gd name="T3" fmla="*/ 9 h 34"/>
                  <a:gd name="T4" fmla="*/ 51 w 7"/>
                  <a:gd name="T5" fmla="*/ 97 h 34"/>
                  <a:gd name="T6" fmla="*/ 60 w 7"/>
                  <a:gd name="T7" fmla="*/ 223 h 34"/>
                  <a:gd name="T8" fmla="*/ 60 w 7"/>
                  <a:gd name="T9" fmla="*/ 322 h 34"/>
                  <a:gd name="T10" fmla="*/ 60 w 7"/>
                  <a:gd name="T11" fmla="*/ 364 h 34"/>
                  <a:gd name="T12" fmla="*/ 41 w 7"/>
                  <a:gd name="T13" fmla="*/ 302 h 34"/>
                  <a:gd name="T14" fmla="*/ 9 w 7"/>
                  <a:gd name="T15" fmla="*/ 185 h 34"/>
                  <a:gd name="T16" fmla="*/ 0 w 7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4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4" y="4"/>
                      <a:pt x="5" y="6"/>
                      <a:pt x="5" y="9"/>
                    </a:cubicBezTo>
                    <a:cubicBezTo>
                      <a:pt x="6" y="13"/>
                      <a:pt x="6" y="17"/>
                      <a:pt x="6" y="21"/>
                    </a:cubicBezTo>
                    <a:cubicBezTo>
                      <a:pt x="6" y="24"/>
                      <a:pt x="6" y="27"/>
                      <a:pt x="6" y="30"/>
                    </a:cubicBezTo>
                    <a:cubicBezTo>
                      <a:pt x="6" y="31"/>
                      <a:pt x="7" y="33"/>
                      <a:pt x="6" y="34"/>
                    </a:cubicBezTo>
                    <a:cubicBezTo>
                      <a:pt x="5" y="32"/>
                      <a:pt x="4" y="30"/>
                      <a:pt x="4" y="28"/>
                    </a:cubicBezTo>
                    <a:cubicBezTo>
                      <a:pt x="2" y="25"/>
                      <a:pt x="2" y="21"/>
                      <a:pt x="1" y="17"/>
                    </a:cubicBezTo>
                    <a:cubicBezTo>
                      <a:pt x="1" y="11"/>
                      <a:pt x="0" y="6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1" name="Freeform 561">
                <a:extLst>
                  <a:ext uri="{FF2B5EF4-FFF2-40B4-BE49-F238E27FC236}">
                    <a16:creationId xmlns:a16="http://schemas.microsoft.com/office/drawing/2014/main" id="{BDB6DF0E-65FF-4473-A252-ECF46E4B1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504"/>
                <a:ext cx="8" cy="35"/>
              </a:xfrm>
              <a:custGeom>
                <a:avLst/>
                <a:gdLst>
                  <a:gd name="T0" fmla="*/ 16 w 4"/>
                  <a:gd name="T1" fmla="*/ 9 h 16"/>
                  <a:gd name="T2" fmla="*/ 24 w 4"/>
                  <a:gd name="T3" fmla="*/ 168 h 16"/>
                  <a:gd name="T4" fmla="*/ 0 w 4"/>
                  <a:gd name="T5" fmla="*/ 85 h 16"/>
                  <a:gd name="T6" fmla="*/ 8 w 4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6">
                    <a:moveTo>
                      <a:pt x="2" y="1"/>
                    </a:moveTo>
                    <a:cubicBezTo>
                      <a:pt x="3" y="6"/>
                      <a:pt x="4" y="11"/>
                      <a:pt x="3" y="16"/>
                    </a:cubicBezTo>
                    <a:cubicBezTo>
                      <a:pt x="2" y="14"/>
                      <a:pt x="1" y="10"/>
                      <a:pt x="0" y="8"/>
                    </a:cubicBezTo>
                    <a:cubicBezTo>
                      <a:pt x="0" y="5"/>
                      <a:pt x="1" y="3"/>
                      <a:pt x="1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2" name="Freeform 562">
                <a:extLst>
                  <a:ext uri="{FF2B5EF4-FFF2-40B4-BE49-F238E27FC236}">
                    <a16:creationId xmlns:a16="http://schemas.microsoft.com/office/drawing/2014/main" id="{6942E1DE-D7C5-4815-B288-FF1FCBC06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487"/>
                <a:ext cx="4" cy="70"/>
              </a:xfrm>
              <a:custGeom>
                <a:avLst/>
                <a:gdLst>
                  <a:gd name="T0" fmla="*/ 0 w 2"/>
                  <a:gd name="T1" fmla="*/ 0 h 32"/>
                  <a:gd name="T2" fmla="*/ 0 w 2"/>
                  <a:gd name="T3" fmla="*/ 335 h 32"/>
                  <a:gd name="T4" fmla="*/ 0 w 2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2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3" name="Freeform 563">
                <a:extLst>
                  <a:ext uri="{FF2B5EF4-FFF2-40B4-BE49-F238E27FC236}">
                    <a16:creationId xmlns:a16="http://schemas.microsoft.com/office/drawing/2014/main" id="{A2C6599D-8093-4CA7-BF31-9E6E7D784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568"/>
                <a:ext cx="118" cy="305"/>
              </a:xfrm>
              <a:custGeom>
                <a:avLst/>
                <a:gdLst>
                  <a:gd name="T0" fmla="*/ 564 w 54"/>
                  <a:gd name="T1" fmla="*/ 0 h 140"/>
                  <a:gd name="T2" fmla="*/ 0 w 54"/>
                  <a:gd name="T3" fmla="*/ 322 h 140"/>
                  <a:gd name="T4" fmla="*/ 326 w 54"/>
                  <a:gd name="T5" fmla="*/ 1447 h 140"/>
                  <a:gd name="T6" fmla="*/ 564 w 54"/>
                  <a:gd name="T7" fmla="*/ 0 h 1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140">
                    <a:moveTo>
                      <a:pt x="54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1" y="140"/>
                      <a:pt x="12" y="44"/>
                      <a:pt x="54" y="0"/>
                    </a:cubicBezTo>
                    <a:close/>
                  </a:path>
                </a:pathLst>
              </a:custGeom>
              <a:solidFill>
                <a:srgbClr val="E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4" name="Line 564">
                <a:extLst>
                  <a:ext uri="{FF2B5EF4-FFF2-40B4-BE49-F238E27FC236}">
                    <a16:creationId xmlns:a16="http://schemas.microsoft.com/office/drawing/2014/main" id="{277C49D9-0D67-47EA-B093-F28588E204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8" y="1343"/>
                <a:ext cx="186" cy="17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5" name="Freeform 565">
                <a:extLst>
                  <a:ext uri="{FF2B5EF4-FFF2-40B4-BE49-F238E27FC236}">
                    <a16:creationId xmlns:a16="http://schemas.microsoft.com/office/drawing/2014/main" id="{B5C776ED-CCC1-43AC-A054-817A8EE8F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45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6" name="Freeform 566">
                <a:extLst>
                  <a:ext uri="{FF2B5EF4-FFF2-40B4-BE49-F238E27FC236}">
                    <a16:creationId xmlns:a16="http://schemas.microsoft.com/office/drawing/2014/main" id="{CD84B917-B5F5-4353-80EF-2151BA4CE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457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77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73 w 24"/>
                  <a:gd name="T13" fmla="*/ 1797 h 172"/>
                  <a:gd name="T14" fmla="*/ 245 w 24"/>
                  <a:gd name="T15" fmla="*/ 1777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7" y="3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7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7" name="Freeform 567">
                <a:extLst>
                  <a:ext uri="{FF2B5EF4-FFF2-40B4-BE49-F238E27FC236}">
                    <a16:creationId xmlns:a16="http://schemas.microsoft.com/office/drawing/2014/main" id="{6DF72332-4977-4948-8EFD-E89866C0B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45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8" name="Freeform 568">
                <a:extLst>
                  <a:ext uri="{FF2B5EF4-FFF2-40B4-BE49-F238E27FC236}">
                    <a16:creationId xmlns:a16="http://schemas.microsoft.com/office/drawing/2014/main" id="{386F70C4-3408-4A2D-A434-627424DF3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407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9" name="Freeform 569">
                <a:extLst>
                  <a:ext uri="{FF2B5EF4-FFF2-40B4-BE49-F238E27FC236}">
                    <a16:creationId xmlns:a16="http://schemas.microsoft.com/office/drawing/2014/main" id="{98B8C432-CEA9-43EE-87DB-1931371E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407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4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0" name="Oval 570">
                <a:extLst>
                  <a:ext uri="{FF2B5EF4-FFF2-40B4-BE49-F238E27FC236}">
                    <a16:creationId xmlns:a16="http://schemas.microsoft.com/office/drawing/2014/main" id="{89B8EB37-DC34-4ACD-8D36-49FD3196E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2407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1" name="Freeform 571">
                <a:extLst>
                  <a:ext uri="{FF2B5EF4-FFF2-40B4-BE49-F238E27FC236}">
                    <a16:creationId xmlns:a16="http://schemas.microsoft.com/office/drawing/2014/main" id="{0FEE9805-E2B8-4288-8C78-6469EA248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407"/>
                <a:ext cx="54" cy="28"/>
              </a:xfrm>
              <a:custGeom>
                <a:avLst/>
                <a:gdLst>
                  <a:gd name="T0" fmla="*/ 69 w 25"/>
                  <a:gd name="T1" fmla="*/ 60 h 13"/>
                  <a:gd name="T2" fmla="*/ 253 w 25"/>
                  <a:gd name="T3" fmla="*/ 0 h 13"/>
                  <a:gd name="T4" fmla="*/ 210 w 25"/>
                  <a:gd name="T5" fmla="*/ 0 h 13"/>
                  <a:gd name="T6" fmla="*/ 0 w 25"/>
                  <a:gd name="T7" fmla="*/ 60 h 13"/>
                  <a:gd name="T8" fmla="*/ 210 w 25"/>
                  <a:gd name="T9" fmla="*/ 129 h 13"/>
                  <a:gd name="T10" fmla="*/ 253 w 25"/>
                  <a:gd name="T11" fmla="*/ 129 h 13"/>
                  <a:gd name="T12" fmla="*/ 69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4" y="1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2" name="Freeform 572">
                <a:extLst>
                  <a:ext uri="{FF2B5EF4-FFF2-40B4-BE49-F238E27FC236}">
                    <a16:creationId xmlns:a16="http://schemas.microsoft.com/office/drawing/2014/main" id="{84D148B0-0295-474F-AB24-0854CF5D7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509"/>
                <a:ext cx="5" cy="300"/>
              </a:xfrm>
              <a:custGeom>
                <a:avLst/>
                <a:gdLst>
                  <a:gd name="T0" fmla="*/ 33 w 2"/>
                  <a:gd name="T1" fmla="*/ 1430 h 137"/>
                  <a:gd name="T2" fmla="*/ 20 w 2"/>
                  <a:gd name="T3" fmla="*/ 1439 h 137"/>
                  <a:gd name="T4" fmla="*/ 20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20 w 2"/>
                  <a:gd name="T11" fmla="*/ 0 h 137"/>
                  <a:gd name="T12" fmla="*/ 20 w 2"/>
                  <a:gd name="T13" fmla="*/ 0 h 137"/>
                  <a:gd name="T14" fmla="*/ 33 w 2"/>
                  <a:gd name="T15" fmla="*/ 9 h 137"/>
                  <a:gd name="T16" fmla="*/ 33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3" name="Oval 573">
                <a:extLst>
                  <a:ext uri="{FF2B5EF4-FFF2-40B4-BE49-F238E27FC236}">
                    <a16:creationId xmlns:a16="http://schemas.microsoft.com/office/drawing/2014/main" id="{1FAE9DF4-6702-43FB-9A6D-9735C9C37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2407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4" name="Freeform 574">
                <a:extLst>
                  <a:ext uri="{FF2B5EF4-FFF2-40B4-BE49-F238E27FC236}">
                    <a16:creationId xmlns:a16="http://schemas.microsoft.com/office/drawing/2014/main" id="{B3296DF7-2CFC-4A71-9E97-1D2A33D8D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407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5" name="Freeform 575">
                <a:extLst>
                  <a:ext uri="{FF2B5EF4-FFF2-40B4-BE49-F238E27FC236}">
                    <a16:creationId xmlns:a16="http://schemas.microsoft.com/office/drawing/2014/main" id="{5D711FEF-E283-4ADD-BF1B-802963A47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494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6" name="Freeform 576">
                <a:extLst>
                  <a:ext uri="{FF2B5EF4-FFF2-40B4-BE49-F238E27FC236}">
                    <a16:creationId xmlns:a16="http://schemas.microsoft.com/office/drawing/2014/main" id="{0F189E74-85F8-4689-A7DF-7F4CF9C4D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494"/>
                <a:ext cx="54" cy="376"/>
              </a:xfrm>
              <a:custGeom>
                <a:avLst/>
                <a:gdLst>
                  <a:gd name="T0" fmla="*/ 140 w 25"/>
                  <a:gd name="T1" fmla="*/ 1611 h 172"/>
                  <a:gd name="T2" fmla="*/ 140 w 25"/>
                  <a:gd name="T3" fmla="*/ 186 h 172"/>
                  <a:gd name="T4" fmla="*/ 253 w 25"/>
                  <a:gd name="T5" fmla="*/ 9 h 172"/>
                  <a:gd name="T6" fmla="*/ 181 w 25"/>
                  <a:gd name="T7" fmla="*/ 0 h 172"/>
                  <a:gd name="T8" fmla="*/ 0 w 25"/>
                  <a:gd name="T9" fmla="*/ 186 h 172"/>
                  <a:gd name="T10" fmla="*/ 0 w 25"/>
                  <a:gd name="T11" fmla="*/ 1611 h 172"/>
                  <a:gd name="T12" fmla="*/ 181 w 25"/>
                  <a:gd name="T13" fmla="*/ 1797 h 172"/>
                  <a:gd name="T14" fmla="*/ 253 w 25"/>
                  <a:gd name="T15" fmla="*/ 1788 h 172"/>
                  <a:gd name="T16" fmla="*/ 140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7" name="Freeform 577">
                <a:extLst>
                  <a:ext uri="{FF2B5EF4-FFF2-40B4-BE49-F238E27FC236}">
                    <a16:creationId xmlns:a16="http://schemas.microsoft.com/office/drawing/2014/main" id="{AD6E267B-D74C-4B34-8C3B-167680363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494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8" name="Freeform 578">
                <a:extLst>
                  <a:ext uri="{FF2B5EF4-FFF2-40B4-BE49-F238E27FC236}">
                    <a16:creationId xmlns:a16="http://schemas.microsoft.com/office/drawing/2014/main" id="{8652403D-4A5A-4F6E-9580-AB51BFD9D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46"/>
                <a:ext cx="92" cy="98"/>
              </a:xfrm>
              <a:custGeom>
                <a:avLst/>
                <a:gdLst>
                  <a:gd name="T0" fmla="*/ 442 w 42"/>
                  <a:gd name="T1" fmla="*/ 394 h 45"/>
                  <a:gd name="T2" fmla="*/ 221 w 42"/>
                  <a:gd name="T3" fmla="*/ 464 h 45"/>
                  <a:gd name="T4" fmla="*/ 0 w 42"/>
                  <a:gd name="T5" fmla="*/ 394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39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9" name="Freeform 579">
                <a:extLst>
                  <a:ext uri="{FF2B5EF4-FFF2-40B4-BE49-F238E27FC236}">
                    <a16:creationId xmlns:a16="http://schemas.microsoft.com/office/drawing/2014/main" id="{193984FB-ECAE-4BF7-8BDF-E460FCB1E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46"/>
                <a:ext cx="59" cy="98"/>
              </a:xfrm>
              <a:custGeom>
                <a:avLst/>
                <a:gdLst>
                  <a:gd name="T0" fmla="*/ 114 w 27"/>
                  <a:gd name="T1" fmla="*/ 394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394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394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2"/>
                      <a:pt x="0" y="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1"/>
                      <a:pt x="11" y="38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0" name="Oval 580">
                <a:extLst>
                  <a:ext uri="{FF2B5EF4-FFF2-40B4-BE49-F238E27FC236}">
                    <a16:creationId xmlns:a16="http://schemas.microsoft.com/office/drawing/2014/main" id="{A8A896DB-CFAB-48E3-86C1-496F84B4A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2446"/>
                <a:ext cx="92" cy="26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1" name="Freeform 581">
                <a:extLst>
                  <a:ext uri="{FF2B5EF4-FFF2-40B4-BE49-F238E27FC236}">
                    <a16:creationId xmlns:a16="http://schemas.microsoft.com/office/drawing/2014/main" id="{89482DDE-79DF-4FD0-B57E-A8839D6B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446"/>
                <a:ext cx="54" cy="26"/>
              </a:xfrm>
              <a:custGeom>
                <a:avLst/>
                <a:gdLst>
                  <a:gd name="T0" fmla="*/ 69 w 25"/>
                  <a:gd name="T1" fmla="*/ 61 h 12"/>
                  <a:gd name="T2" fmla="*/ 253 w 25"/>
                  <a:gd name="T3" fmla="*/ 0 h 12"/>
                  <a:gd name="T4" fmla="*/ 225 w 25"/>
                  <a:gd name="T5" fmla="*/ 0 h 12"/>
                  <a:gd name="T6" fmla="*/ 0 w 25"/>
                  <a:gd name="T7" fmla="*/ 61 h 12"/>
                  <a:gd name="T8" fmla="*/ 225 w 25"/>
                  <a:gd name="T9" fmla="*/ 121 h 12"/>
                  <a:gd name="T10" fmla="*/ 253 w 25"/>
                  <a:gd name="T11" fmla="*/ 121 h 12"/>
                  <a:gd name="T12" fmla="*/ 69 w 25"/>
                  <a:gd name="T13" fmla="*/ 6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2"/>
                      <a:pt x="0" y="6"/>
                    </a:cubicBezTo>
                    <a:cubicBezTo>
                      <a:pt x="0" y="9"/>
                      <a:pt x="10" y="12"/>
                      <a:pt x="22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2" name="Freeform 582">
                <a:extLst>
                  <a:ext uri="{FF2B5EF4-FFF2-40B4-BE49-F238E27FC236}">
                    <a16:creationId xmlns:a16="http://schemas.microsoft.com/office/drawing/2014/main" id="{F1B3AC21-98C7-4CC5-B139-7F4CEAF15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2546"/>
                <a:ext cx="4" cy="300"/>
              </a:xfrm>
              <a:custGeom>
                <a:avLst/>
                <a:gdLst>
                  <a:gd name="T0" fmla="*/ 16 w 2"/>
                  <a:gd name="T1" fmla="*/ 1430 h 137"/>
                  <a:gd name="T2" fmla="*/ 8 w 2"/>
                  <a:gd name="T3" fmla="*/ 1439 h 137"/>
                  <a:gd name="T4" fmla="*/ 8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3" name="Oval 583">
                <a:extLst>
                  <a:ext uri="{FF2B5EF4-FFF2-40B4-BE49-F238E27FC236}">
                    <a16:creationId xmlns:a16="http://schemas.microsoft.com/office/drawing/2014/main" id="{158858D1-8D26-4403-B32A-C873D7028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2446"/>
                <a:ext cx="92" cy="26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4" name="Freeform 584">
                <a:extLst>
                  <a:ext uri="{FF2B5EF4-FFF2-40B4-BE49-F238E27FC236}">
                    <a16:creationId xmlns:a16="http://schemas.microsoft.com/office/drawing/2014/main" id="{55F32233-4871-44B2-9ABA-5B26BDE47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46"/>
                <a:ext cx="92" cy="98"/>
              </a:xfrm>
              <a:custGeom>
                <a:avLst/>
                <a:gdLst>
                  <a:gd name="T0" fmla="*/ 442 w 42"/>
                  <a:gd name="T1" fmla="*/ 394 h 45"/>
                  <a:gd name="T2" fmla="*/ 221 w 42"/>
                  <a:gd name="T3" fmla="*/ 464 h 45"/>
                  <a:gd name="T4" fmla="*/ 0 w 42"/>
                  <a:gd name="T5" fmla="*/ 394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39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5" name="Freeform 585">
                <a:extLst>
                  <a:ext uri="{FF2B5EF4-FFF2-40B4-BE49-F238E27FC236}">
                    <a16:creationId xmlns:a16="http://schemas.microsoft.com/office/drawing/2014/main" id="{7D9CFD0B-41CF-4CB1-B691-AC7EABD3E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533"/>
                <a:ext cx="76" cy="374"/>
              </a:xfrm>
              <a:custGeom>
                <a:avLst/>
                <a:gdLst>
                  <a:gd name="T0" fmla="*/ 358 w 35"/>
                  <a:gd name="T1" fmla="*/ 1612 h 171"/>
                  <a:gd name="T2" fmla="*/ 185 w 35"/>
                  <a:gd name="T3" fmla="*/ 1789 h 171"/>
                  <a:gd name="T4" fmla="*/ 185 w 35"/>
                  <a:gd name="T5" fmla="*/ 1789 h 171"/>
                  <a:gd name="T6" fmla="*/ 0 w 35"/>
                  <a:gd name="T7" fmla="*/ 1612 h 171"/>
                  <a:gd name="T8" fmla="*/ 0 w 35"/>
                  <a:gd name="T9" fmla="*/ 177 h 171"/>
                  <a:gd name="T10" fmla="*/ 185 w 35"/>
                  <a:gd name="T11" fmla="*/ 0 h 171"/>
                  <a:gd name="T12" fmla="*/ 185 w 35"/>
                  <a:gd name="T13" fmla="*/ 0 h 171"/>
                  <a:gd name="T14" fmla="*/ 358 w 35"/>
                  <a:gd name="T15" fmla="*/ 177 h 171"/>
                  <a:gd name="T16" fmla="*/ 358 w 35"/>
                  <a:gd name="T17" fmla="*/ 1612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1">
                    <a:moveTo>
                      <a:pt x="35" y="154"/>
                    </a:moveTo>
                    <a:cubicBezTo>
                      <a:pt x="35" y="164"/>
                      <a:pt x="27" y="171"/>
                      <a:pt x="18" y="171"/>
                    </a:cubicBezTo>
                    <a:cubicBezTo>
                      <a:pt x="18" y="171"/>
                      <a:pt x="18" y="171"/>
                      <a:pt x="18" y="171"/>
                    </a:cubicBezTo>
                    <a:cubicBezTo>
                      <a:pt x="8" y="171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6" name="Freeform 586">
                <a:extLst>
                  <a:ext uri="{FF2B5EF4-FFF2-40B4-BE49-F238E27FC236}">
                    <a16:creationId xmlns:a16="http://schemas.microsoft.com/office/drawing/2014/main" id="{E1E9B1EE-B572-4C97-BEF4-B1F188D71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533"/>
                <a:ext cx="52" cy="374"/>
              </a:xfrm>
              <a:custGeom>
                <a:avLst/>
                <a:gdLst>
                  <a:gd name="T0" fmla="*/ 132 w 24"/>
                  <a:gd name="T1" fmla="*/ 1612 h 171"/>
                  <a:gd name="T2" fmla="*/ 132 w 24"/>
                  <a:gd name="T3" fmla="*/ 177 h 171"/>
                  <a:gd name="T4" fmla="*/ 245 w 24"/>
                  <a:gd name="T5" fmla="*/ 9 h 171"/>
                  <a:gd name="T6" fmla="*/ 184 w 24"/>
                  <a:gd name="T7" fmla="*/ 0 h 171"/>
                  <a:gd name="T8" fmla="*/ 0 w 24"/>
                  <a:gd name="T9" fmla="*/ 177 h 171"/>
                  <a:gd name="T10" fmla="*/ 0 w 24"/>
                  <a:gd name="T11" fmla="*/ 1612 h 171"/>
                  <a:gd name="T12" fmla="*/ 184 w 24"/>
                  <a:gd name="T13" fmla="*/ 1789 h 171"/>
                  <a:gd name="T14" fmla="*/ 245 w 24"/>
                  <a:gd name="T15" fmla="*/ 1780 h 171"/>
                  <a:gd name="T16" fmla="*/ 132 w 24"/>
                  <a:gd name="T17" fmla="*/ 1612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1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3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1"/>
                      <a:pt x="18" y="171"/>
                    </a:cubicBezTo>
                    <a:cubicBezTo>
                      <a:pt x="20" y="171"/>
                      <a:pt x="22" y="171"/>
                      <a:pt x="24" y="170"/>
                    </a:cubicBezTo>
                    <a:cubicBezTo>
                      <a:pt x="18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7" name="Freeform 587">
                <a:extLst>
                  <a:ext uri="{FF2B5EF4-FFF2-40B4-BE49-F238E27FC236}">
                    <a16:creationId xmlns:a16="http://schemas.microsoft.com/office/drawing/2014/main" id="{2311A3ED-F57A-4E90-93D5-B5C825299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533"/>
                <a:ext cx="76" cy="374"/>
              </a:xfrm>
              <a:custGeom>
                <a:avLst/>
                <a:gdLst>
                  <a:gd name="T0" fmla="*/ 358 w 35"/>
                  <a:gd name="T1" fmla="*/ 1612 h 171"/>
                  <a:gd name="T2" fmla="*/ 185 w 35"/>
                  <a:gd name="T3" fmla="*/ 1789 h 171"/>
                  <a:gd name="T4" fmla="*/ 185 w 35"/>
                  <a:gd name="T5" fmla="*/ 1789 h 171"/>
                  <a:gd name="T6" fmla="*/ 0 w 35"/>
                  <a:gd name="T7" fmla="*/ 1612 h 171"/>
                  <a:gd name="T8" fmla="*/ 0 w 35"/>
                  <a:gd name="T9" fmla="*/ 177 h 171"/>
                  <a:gd name="T10" fmla="*/ 185 w 35"/>
                  <a:gd name="T11" fmla="*/ 0 h 171"/>
                  <a:gd name="T12" fmla="*/ 185 w 35"/>
                  <a:gd name="T13" fmla="*/ 0 h 171"/>
                  <a:gd name="T14" fmla="*/ 358 w 35"/>
                  <a:gd name="T15" fmla="*/ 177 h 171"/>
                  <a:gd name="T16" fmla="*/ 358 w 35"/>
                  <a:gd name="T17" fmla="*/ 1612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1">
                    <a:moveTo>
                      <a:pt x="35" y="154"/>
                    </a:moveTo>
                    <a:cubicBezTo>
                      <a:pt x="35" y="164"/>
                      <a:pt x="27" y="171"/>
                      <a:pt x="18" y="171"/>
                    </a:cubicBezTo>
                    <a:cubicBezTo>
                      <a:pt x="18" y="171"/>
                      <a:pt x="18" y="171"/>
                      <a:pt x="18" y="171"/>
                    </a:cubicBezTo>
                    <a:cubicBezTo>
                      <a:pt x="8" y="171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8" name="Freeform 588">
                <a:extLst>
                  <a:ext uri="{FF2B5EF4-FFF2-40B4-BE49-F238E27FC236}">
                    <a16:creationId xmlns:a16="http://schemas.microsoft.com/office/drawing/2014/main" id="{DFD03A58-CEA9-4E97-B19E-DDDE6323D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483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9" name="Freeform 589">
                <a:extLst>
                  <a:ext uri="{FF2B5EF4-FFF2-40B4-BE49-F238E27FC236}">
                    <a16:creationId xmlns:a16="http://schemas.microsoft.com/office/drawing/2014/main" id="{1EC6A41B-C8B8-4C10-BFB5-203A9D0EB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483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0" name="Oval 590">
                <a:extLst>
                  <a:ext uri="{FF2B5EF4-FFF2-40B4-BE49-F238E27FC236}">
                    <a16:creationId xmlns:a16="http://schemas.microsoft.com/office/drawing/2014/main" id="{8DF7881A-1D43-4044-9533-BDCC8A566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483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1" name="Freeform 591">
                <a:extLst>
                  <a:ext uri="{FF2B5EF4-FFF2-40B4-BE49-F238E27FC236}">
                    <a16:creationId xmlns:a16="http://schemas.microsoft.com/office/drawing/2014/main" id="{89386049-FD04-4070-B444-C4193A9C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483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0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2" name="Freeform 592">
                <a:extLst>
                  <a:ext uri="{FF2B5EF4-FFF2-40B4-BE49-F238E27FC236}">
                    <a16:creationId xmlns:a16="http://schemas.microsoft.com/office/drawing/2014/main" id="{9A112724-EDEA-477B-B1DA-55B92C765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586"/>
                <a:ext cx="2" cy="297"/>
              </a:xfrm>
              <a:custGeom>
                <a:avLst/>
                <a:gdLst>
                  <a:gd name="T0" fmla="*/ 8 w 1"/>
                  <a:gd name="T1" fmla="*/ 1417 h 136"/>
                  <a:gd name="T2" fmla="*/ 0 w 1"/>
                  <a:gd name="T3" fmla="*/ 1417 h 136"/>
                  <a:gd name="T4" fmla="*/ 0 w 1"/>
                  <a:gd name="T5" fmla="*/ 1417 h 136"/>
                  <a:gd name="T6" fmla="*/ 0 w 1"/>
                  <a:gd name="T7" fmla="*/ 1417 h 136"/>
                  <a:gd name="T8" fmla="*/ 0 w 1"/>
                  <a:gd name="T9" fmla="*/ 9 h 136"/>
                  <a:gd name="T10" fmla="*/ 0 w 1"/>
                  <a:gd name="T11" fmla="*/ 0 h 136"/>
                  <a:gd name="T12" fmla="*/ 0 w 1"/>
                  <a:gd name="T13" fmla="*/ 0 h 136"/>
                  <a:gd name="T14" fmla="*/ 8 w 1"/>
                  <a:gd name="T15" fmla="*/ 9 h 136"/>
                  <a:gd name="T16" fmla="*/ 8 w 1"/>
                  <a:gd name="T17" fmla="*/ 1417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6">
                    <a:moveTo>
                      <a:pt x="1" y="136"/>
                    </a:moveTo>
                    <a:cubicBezTo>
                      <a:pt x="1" y="136"/>
                      <a:pt x="1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3" name="Oval 593">
                <a:extLst>
                  <a:ext uri="{FF2B5EF4-FFF2-40B4-BE49-F238E27FC236}">
                    <a16:creationId xmlns:a16="http://schemas.microsoft.com/office/drawing/2014/main" id="{91695372-5A1E-463B-9816-2A476188C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483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4" name="Freeform 594">
                <a:extLst>
                  <a:ext uri="{FF2B5EF4-FFF2-40B4-BE49-F238E27FC236}">
                    <a16:creationId xmlns:a16="http://schemas.microsoft.com/office/drawing/2014/main" id="{5A40B258-FCC4-4EFD-8E66-7AD12C9F8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483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5" name="Freeform 595">
                <a:extLst>
                  <a:ext uri="{FF2B5EF4-FFF2-40B4-BE49-F238E27FC236}">
                    <a16:creationId xmlns:a16="http://schemas.microsoft.com/office/drawing/2014/main" id="{B05DB459-3EA0-4FDA-A5FF-73893CC2D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570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6" name="Freeform 596">
                <a:extLst>
                  <a:ext uri="{FF2B5EF4-FFF2-40B4-BE49-F238E27FC236}">
                    <a16:creationId xmlns:a16="http://schemas.microsoft.com/office/drawing/2014/main" id="{F8B3ACDD-9480-472B-AB80-D81D983C1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570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86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7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7" name="Freeform 597">
                <a:extLst>
                  <a:ext uri="{FF2B5EF4-FFF2-40B4-BE49-F238E27FC236}">
                    <a16:creationId xmlns:a16="http://schemas.microsoft.com/office/drawing/2014/main" id="{053BB839-6252-4309-B2AF-7576C55CC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570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8" name="Freeform 598">
                <a:extLst>
                  <a:ext uri="{FF2B5EF4-FFF2-40B4-BE49-F238E27FC236}">
                    <a16:creationId xmlns:a16="http://schemas.microsoft.com/office/drawing/2014/main" id="{C1A37F7B-C751-42A7-BBC3-09A1FD71D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520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9" name="Freeform 599">
                <a:extLst>
                  <a:ext uri="{FF2B5EF4-FFF2-40B4-BE49-F238E27FC236}">
                    <a16:creationId xmlns:a16="http://schemas.microsoft.com/office/drawing/2014/main" id="{D80E6BDE-0A01-436C-9FD4-79BF4933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520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1 w 27"/>
                  <a:gd name="T13" fmla="*/ 487 h 46"/>
                  <a:gd name="T14" fmla="*/ 282 w 27"/>
                  <a:gd name="T15" fmla="*/ 487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1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1" y="46"/>
                    </a:cubicBezTo>
                    <a:cubicBezTo>
                      <a:pt x="23" y="46"/>
                      <a:pt x="25" y="46"/>
                      <a:pt x="27" y="46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0" name="Oval 600">
                <a:extLst>
                  <a:ext uri="{FF2B5EF4-FFF2-40B4-BE49-F238E27FC236}">
                    <a16:creationId xmlns:a16="http://schemas.microsoft.com/office/drawing/2014/main" id="{51A4C893-317F-4433-B732-7FBABF3E9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520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1" name="Freeform 601">
                <a:extLst>
                  <a:ext uri="{FF2B5EF4-FFF2-40B4-BE49-F238E27FC236}">
                    <a16:creationId xmlns:a16="http://schemas.microsoft.com/office/drawing/2014/main" id="{F77DCB8E-94B1-4737-B059-DF4844EFE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520"/>
                <a:ext cx="53" cy="29"/>
              </a:xfrm>
              <a:custGeom>
                <a:avLst/>
                <a:gdLst>
                  <a:gd name="T0" fmla="*/ 73 w 24"/>
                  <a:gd name="T1" fmla="*/ 80 h 13"/>
                  <a:gd name="T2" fmla="*/ 258 w 24"/>
                  <a:gd name="T3" fmla="*/ 9 h 13"/>
                  <a:gd name="T4" fmla="*/ 225 w 24"/>
                  <a:gd name="T5" fmla="*/ 0 h 13"/>
                  <a:gd name="T6" fmla="*/ 0 w 24"/>
                  <a:gd name="T7" fmla="*/ 80 h 13"/>
                  <a:gd name="T8" fmla="*/ 225 w 24"/>
                  <a:gd name="T9" fmla="*/ 145 h 13"/>
                  <a:gd name="T10" fmla="*/ 258 w 24"/>
                  <a:gd name="T11" fmla="*/ 145 h 13"/>
                  <a:gd name="T12" fmla="*/ 73 w 24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3">
                    <a:moveTo>
                      <a:pt x="7" y="7"/>
                    </a:moveTo>
                    <a:cubicBezTo>
                      <a:pt x="7" y="4"/>
                      <a:pt x="14" y="1"/>
                      <a:pt x="24" y="1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4" y="13"/>
                    </a:cubicBezTo>
                    <a:cubicBezTo>
                      <a:pt x="14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2" name="Freeform 602">
                <a:extLst>
                  <a:ext uri="{FF2B5EF4-FFF2-40B4-BE49-F238E27FC236}">
                    <a16:creationId xmlns:a16="http://schemas.microsoft.com/office/drawing/2014/main" id="{B3E5D3E8-DBAA-475F-ABD6-781027CA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623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3" name="Oval 603">
                <a:extLst>
                  <a:ext uri="{FF2B5EF4-FFF2-40B4-BE49-F238E27FC236}">
                    <a16:creationId xmlns:a16="http://schemas.microsoft.com/office/drawing/2014/main" id="{8A5D2897-00BE-4919-88B6-E59BD2E61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520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4" name="Freeform 604">
                <a:extLst>
                  <a:ext uri="{FF2B5EF4-FFF2-40B4-BE49-F238E27FC236}">
                    <a16:creationId xmlns:a16="http://schemas.microsoft.com/office/drawing/2014/main" id="{FDC32A32-DC00-41EF-BC4C-EB80440F3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520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5" name="Freeform 605">
                <a:extLst>
                  <a:ext uri="{FF2B5EF4-FFF2-40B4-BE49-F238E27FC236}">
                    <a16:creationId xmlns:a16="http://schemas.microsoft.com/office/drawing/2014/main" id="{E2E6458D-AC22-4562-BF7F-960EBBE40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608"/>
                <a:ext cx="79" cy="375"/>
              </a:xfrm>
              <a:custGeom>
                <a:avLst/>
                <a:gdLst>
                  <a:gd name="T0" fmla="*/ 380 w 36"/>
                  <a:gd name="T1" fmla="*/ 1607 h 172"/>
                  <a:gd name="T2" fmla="*/ 193 w 36"/>
                  <a:gd name="T3" fmla="*/ 1783 h 172"/>
                  <a:gd name="T4" fmla="*/ 193 w 36"/>
                  <a:gd name="T5" fmla="*/ 1783 h 172"/>
                  <a:gd name="T6" fmla="*/ 0 w 36"/>
                  <a:gd name="T7" fmla="*/ 1607 h 172"/>
                  <a:gd name="T8" fmla="*/ 0 w 36"/>
                  <a:gd name="T9" fmla="*/ 185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5 h 172"/>
                  <a:gd name="T16" fmla="*/ 380 w 36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6" name="Freeform 606">
                <a:extLst>
                  <a:ext uri="{FF2B5EF4-FFF2-40B4-BE49-F238E27FC236}">
                    <a16:creationId xmlns:a16="http://schemas.microsoft.com/office/drawing/2014/main" id="{79AAD7F4-128D-45F2-A5AF-2B202FED6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608"/>
                <a:ext cx="54" cy="375"/>
              </a:xfrm>
              <a:custGeom>
                <a:avLst/>
                <a:gdLst>
                  <a:gd name="T0" fmla="*/ 130 w 25"/>
                  <a:gd name="T1" fmla="*/ 1607 h 172"/>
                  <a:gd name="T2" fmla="*/ 130 w 25"/>
                  <a:gd name="T3" fmla="*/ 185 h 172"/>
                  <a:gd name="T4" fmla="*/ 253 w 25"/>
                  <a:gd name="T5" fmla="*/ 20 h 172"/>
                  <a:gd name="T6" fmla="*/ 181 w 25"/>
                  <a:gd name="T7" fmla="*/ 0 h 172"/>
                  <a:gd name="T8" fmla="*/ 0 w 25"/>
                  <a:gd name="T9" fmla="*/ 185 h 172"/>
                  <a:gd name="T10" fmla="*/ 0 w 25"/>
                  <a:gd name="T11" fmla="*/ 1607 h 172"/>
                  <a:gd name="T12" fmla="*/ 181 w 25"/>
                  <a:gd name="T13" fmla="*/ 1783 h 172"/>
                  <a:gd name="T14" fmla="*/ 253 w 25"/>
                  <a:gd name="T15" fmla="*/ 1773 h 172"/>
                  <a:gd name="T16" fmla="*/ 130 w 25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5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9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14" name="Group 607">
              <a:extLst>
                <a:ext uri="{FF2B5EF4-FFF2-40B4-BE49-F238E27FC236}">
                  <a16:creationId xmlns:a16="http://schemas.microsoft.com/office/drawing/2014/main" id="{86872B01-1A13-4F0A-8B79-DD304DF4BF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3" y="2468"/>
              <a:ext cx="732" cy="738"/>
              <a:chOff x="2333" y="2468"/>
              <a:chExt cx="732" cy="738"/>
            </a:xfrm>
          </p:grpSpPr>
          <p:sp>
            <p:nvSpPr>
              <p:cNvPr id="17617" name="Freeform 608">
                <a:extLst>
                  <a:ext uri="{FF2B5EF4-FFF2-40B4-BE49-F238E27FC236}">
                    <a16:creationId xmlns:a16="http://schemas.microsoft.com/office/drawing/2014/main" id="{2025C91C-02F1-4149-B5EF-0DBEF9005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2608"/>
                <a:ext cx="79" cy="375"/>
              </a:xfrm>
              <a:custGeom>
                <a:avLst/>
                <a:gdLst>
                  <a:gd name="T0" fmla="*/ 380 w 36"/>
                  <a:gd name="T1" fmla="*/ 1607 h 172"/>
                  <a:gd name="T2" fmla="*/ 193 w 36"/>
                  <a:gd name="T3" fmla="*/ 1783 h 172"/>
                  <a:gd name="T4" fmla="*/ 193 w 36"/>
                  <a:gd name="T5" fmla="*/ 1783 h 172"/>
                  <a:gd name="T6" fmla="*/ 0 w 36"/>
                  <a:gd name="T7" fmla="*/ 1607 h 172"/>
                  <a:gd name="T8" fmla="*/ 0 w 36"/>
                  <a:gd name="T9" fmla="*/ 185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5 h 172"/>
                  <a:gd name="T16" fmla="*/ 380 w 36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" name="Freeform 609">
                <a:extLst>
                  <a:ext uri="{FF2B5EF4-FFF2-40B4-BE49-F238E27FC236}">
                    <a16:creationId xmlns:a16="http://schemas.microsoft.com/office/drawing/2014/main" id="{4CE49129-DC60-4872-ADB7-F4AC3C30C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560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" name="Freeform 610">
                <a:extLst>
                  <a:ext uri="{FF2B5EF4-FFF2-40B4-BE49-F238E27FC236}">
                    <a16:creationId xmlns:a16="http://schemas.microsoft.com/office/drawing/2014/main" id="{972AC5A2-B9A8-40E4-B879-7392F75A1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560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" name="Oval 611">
                <a:extLst>
                  <a:ext uri="{FF2B5EF4-FFF2-40B4-BE49-F238E27FC236}">
                    <a16:creationId xmlns:a16="http://schemas.microsoft.com/office/drawing/2014/main" id="{8D1E0B3E-C2FA-48A5-AE84-0F6761924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" y="2560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1" name="Freeform 612">
                <a:extLst>
                  <a:ext uri="{FF2B5EF4-FFF2-40B4-BE49-F238E27FC236}">
                    <a16:creationId xmlns:a16="http://schemas.microsoft.com/office/drawing/2014/main" id="{8450AC23-8DDB-46AF-B310-E43429FF0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560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0 h 13"/>
                  <a:gd name="T8" fmla="*/ 233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" name="Freeform 613">
                <a:extLst>
                  <a:ext uri="{FF2B5EF4-FFF2-40B4-BE49-F238E27FC236}">
                    <a16:creationId xmlns:a16="http://schemas.microsoft.com/office/drawing/2014/main" id="{E6C37274-8320-4606-84D9-1A6966CA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662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" name="Oval 614">
                <a:extLst>
                  <a:ext uri="{FF2B5EF4-FFF2-40B4-BE49-F238E27FC236}">
                    <a16:creationId xmlns:a16="http://schemas.microsoft.com/office/drawing/2014/main" id="{EF198372-88BD-4236-97A8-95998CD47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" y="2560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4" name="Freeform 615">
                <a:extLst>
                  <a:ext uri="{FF2B5EF4-FFF2-40B4-BE49-F238E27FC236}">
                    <a16:creationId xmlns:a16="http://schemas.microsoft.com/office/drawing/2014/main" id="{77B7A594-28EA-4F20-BE36-B421B38FF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560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" name="Freeform 616">
                <a:extLst>
                  <a:ext uri="{FF2B5EF4-FFF2-40B4-BE49-F238E27FC236}">
                    <a16:creationId xmlns:a16="http://schemas.microsoft.com/office/drawing/2014/main" id="{A4538478-EE61-44CF-BD95-641444FDA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64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" name="Freeform 617">
                <a:extLst>
                  <a:ext uri="{FF2B5EF4-FFF2-40B4-BE49-F238E27FC236}">
                    <a16:creationId xmlns:a16="http://schemas.microsoft.com/office/drawing/2014/main" id="{541D9BDC-4C05-4064-919D-C5F41B625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647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86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84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" name="Freeform 618">
                <a:extLst>
                  <a:ext uri="{FF2B5EF4-FFF2-40B4-BE49-F238E27FC236}">
                    <a16:creationId xmlns:a16="http://schemas.microsoft.com/office/drawing/2014/main" id="{7F711F59-A3E1-42E8-9CF9-C74EC00F7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64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" name="Freeform 619">
                <a:extLst>
                  <a:ext uri="{FF2B5EF4-FFF2-40B4-BE49-F238E27FC236}">
                    <a16:creationId xmlns:a16="http://schemas.microsoft.com/office/drawing/2014/main" id="{010F7891-13E1-476C-8C4B-A42A4C40F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97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30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" name="Freeform 620">
                <a:extLst>
                  <a:ext uri="{FF2B5EF4-FFF2-40B4-BE49-F238E27FC236}">
                    <a16:creationId xmlns:a16="http://schemas.microsoft.com/office/drawing/2014/main" id="{A236A7C0-C088-442A-895E-F194A1A93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97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9 h 46"/>
                  <a:gd name="T6" fmla="*/ 229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9 w 27"/>
                  <a:gd name="T13" fmla="*/ 472 h 46"/>
                  <a:gd name="T14" fmla="*/ 282 w 27"/>
                  <a:gd name="T15" fmla="*/ 463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2" y="46"/>
                    </a:cubicBezTo>
                    <a:cubicBezTo>
                      <a:pt x="24" y="46"/>
                      <a:pt x="25" y="46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" name="Oval 621">
                <a:extLst>
                  <a:ext uri="{FF2B5EF4-FFF2-40B4-BE49-F238E27FC236}">
                    <a16:creationId xmlns:a16="http://schemas.microsoft.com/office/drawing/2014/main" id="{38DD047C-D533-4F73-AD18-B252FA329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3" y="2597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1" name="Freeform 622">
                <a:extLst>
                  <a:ext uri="{FF2B5EF4-FFF2-40B4-BE49-F238E27FC236}">
                    <a16:creationId xmlns:a16="http://schemas.microsoft.com/office/drawing/2014/main" id="{40931E20-F046-4C1E-8EF1-03F60BD35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97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9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1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" name="Freeform 623">
                <a:extLst>
                  <a:ext uri="{FF2B5EF4-FFF2-40B4-BE49-F238E27FC236}">
                    <a16:creationId xmlns:a16="http://schemas.microsoft.com/office/drawing/2014/main" id="{AE1A4ACF-2335-42D6-A379-C5FE0E588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699"/>
                <a:ext cx="2" cy="300"/>
              </a:xfrm>
              <a:custGeom>
                <a:avLst/>
                <a:gdLst>
                  <a:gd name="T0" fmla="*/ 8 w 1"/>
                  <a:gd name="T1" fmla="*/ 1430 h 137"/>
                  <a:gd name="T2" fmla="*/ 0 w 1"/>
                  <a:gd name="T3" fmla="*/ 1439 h 137"/>
                  <a:gd name="T4" fmla="*/ 0 w 1"/>
                  <a:gd name="T5" fmla="*/ 1439 h 137"/>
                  <a:gd name="T6" fmla="*/ 0 w 1"/>
                  <a:gd name="T7" fmla="*/ 1430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" name="Oval 624">
                <a:extLst>
                  <a:ext uri="{FF2B5EF4-FFF2-40B4-BE49-F238E27FC236}">
                    <a16:creationId xmlns:a16="http://schemas.microsoft.com/office/drawing/2014/main" id="{38A8A5BD-E6DB-415C-89EF-6DB3176C5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3" y="2597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4" name="Freeform 625">
                <a:extLst>
                  <a:ext uri="{FF2B5EF4-FFF2-40B4-BE49-F238E27FC236}">
                    <a16:creationId xmlns:a16="http://schemas.microsoft.com/office/drawing/2014/main" id="{A470286F-934C-4E1F-BE97-8D4F41AFD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97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30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" name="Freeform 626">
                <a:extLst>
                  <a:ext uri="{FF2B5EF4-FFF2-40B4-BE49-F238E27FC236}">
                    <a16:creationId xmlns:a16="http://schemas.microsoft.com/office/drawing/2014/main" id="{DA4A210D-C8CD-4220-AE30-D9C14B7F0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516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5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" name="Freeform 627">
                <a:extLst>
                  <a:ext uri="{FF2B5EF4-FFF2-40B4-BE49-F238E27FC236}">
                    <a16:creationId xmlns:a16="http://schemas.microsoft.com/office/drawing/2014/main" id="{913A48DB-AE58-4AA2-8972-2F95AF2B5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516"/>
                <a:ext cx="53" cy="376"/>
              </a:xfrm>
              <a:custGeom>
                <a:avLst/>
                <a:gdLst>
                  <a:gd name="T0" fmla="*/ 141 w 24"/>
                  <a:gd name="T1" fmla="*/ 1620 h 172"/>
                  <a:gd name="T2" fmla="*/ 141 w 24"/>
                  <a:gd name="T3" fmla="*/ 186 h 172"/>
                  <a:gd name="T4" fmla="*/ 258 w 24"/>
                  <a:gd name="T5" fmla="*/ 20 h 172"/>
                  <a:gd name="T6" fmla="*/ 194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94 w 24"/>
                  <a:gd name="T13" fmla="*/ 1797 h 172"/>
                  <a:gd name="T14" fmla="*/ 258 w 24"/>
                  <a:gd name="T15" fmla="*/ 1788 h 172"/>
                  <a:gd name="T16" fmla="*/ 141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1"/>
                      <a:pt x="18" y="4"/>
                      <a:pt x="24" y="2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5"/>
                      <a:pt x="8" y="172"/>
                      <a:pt x="18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8" y="169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" name="Freeform 628">
                <a:extLst>
                  <a:ext uri="{FF2B5EF4-FFF2-40B4-BE49-F238E27FC236}">
                    <a16:creationId xmlns:a16="http://schemas.microsoft.com/office/drawing/2014/main" id="{03349AAF-DA12-461A-A815-85BB345F7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516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5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" name="Freeform 629">
                <a:extLst>
                  <a:ext uri="{FF2B5EF4-FFF2-40B4-BE49-F238E27FC236}">
                    <a16:creationId xmlns:a16="http://schemas.microsoft.com/office/drawing/2014/main" id="{A75277F2-9F76-474F-9C8F-ED2F135F3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468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" name="Freeform 630">
                <a:extLst>
                  <a:ext uri="{FF2B5EF4-FFF2-40B4-BE49-F238E27FC236}">
                    <a16:creationId xmlns:a16="http://schemas.microsoft.com/office/drawing/2014/main" id="{5FD4BA80-3FF3-407C-B480-E9177F1A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468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" name="Oval 631">
                <a:extLst>
                  <a:ext uri="{FF2B5EF4-FFF2-40B4-BE49-F238E27FC236}">
                    <a16:creationId xmlns:a16="http://schemas.microsoft.com/office/drawing/2014/main" id="{599AABDA-14E9-4DC0-A39D-656D74012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2468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1" name="Freeform 632">
                <a:extLst>
                  <a:ext uri="{FF2B5EF4-FFF2-40B4-BE49-F238E27FC236}">
                    <a16:creationId xmlns:a16="http://schemas.microsoft.com/office/drawing/2014/main" id="{416DFE3B-3054-4583-83CE-15A97C26C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468"/>
                <a:ext cx="54" cy="28"/>
              </a:xfrm>
              <a:custGeom>
                <a:avLst/>
                <a:gdLst>
                  <a:gd name="T0" fmla="*/ 69 w 25"/>
                  <a:gd name="T1" fmla="*/ 60 h 13"/>
                  <a:gd name="T2" fmla="*/ 253 w 25"/>
                  <a:gd name="T3" fmla="*/ 0 h 13"/>
                  <a:gd name="T4" fmla="*/ 210 w 25"/>
                  <a:gd name="T5" fmla="*/ 0 h 13"/>
                  <a:gd name="T6" fmla="*/ 0 w 25"/>
                  <a:gd name="T7" fmla="*/ 60 h 13"/>
                  <a:gd name="T8" fmla="*/ 210 w 25"/>
                  <a:gd name="T9" fmla="*/ 129 h 13"/>
                  <a:gd name="T10" fmla="*/ 253 w 25"/>
                  <a:gd name="T11" fmla="*/ 129 h 13"/>
                  <a:gd name="T12" fmla="*/ 69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" name="Freeform 633">
                <a:extLst>
                  <a:ext uri="{FF2B5EF4-FFF2-40B4-BE49-F238E27FC236}">
                    <a16:creationId xmlns:a16="http://schemas.microsoft.com/office/drawing/2014/main" id="{DEDEDFCD-4ECD-474F-AED5-D0F6AB756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570"/>
                <a:ext cx="2" cy="298"/>
              </a:xfrm>
              <a:custGeom>
                <a:avLst/>
                <a:gdLst>
                  <a:gd name="T0" fmla="*/ 8 w 1"/>
                  <a:gd name="T1" fmla="*/ 1431 h 136"/>
                  <a:gd name="T2" fmla="*/ 0 w 1"/>
                  <a:gd name="T3" fmla="*/ 1431 h 136"/>
                  <a:gd name="T4" fmla="*/ 0 w 1"/>
                  <a:gd name="T5" fmla="*/ 1431 h 136"/>
                  <a:gd name="T6" fmla="*/ 0 w 1"/>
                  <a:gd name="T7" fmla="*/ 1431 h 136"/>
                  <a:gd name="T8" fmla="*/ 0 w 1"/>
                  <a:gd name="T9" fmla="*/ 9 h 136"/>
                  <a:gd name="T10" fmla="*/ 0 w 1"/>
                  <a:gd name="T11" fmla="*/ 0 h 136"/>
                  <a:gd name="T12" fmla="*/ 0 w 1"/>
                  <a:gd name="T13" fmla="*/ 0 h 136"/>
                  <a:gd name="T14" fmla="*/ 8 w 1"/>
                  <a:gd name="T15" fmla="*/ 9 h 136"/>
                  <a:gd name="T16" fmla="*/ 8 w 1"/>
                  <a:gd name="T17" fmla="*/ 1431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6">
                    <a:moveTo>
                      <a:pt x="1" y="136"/>
                    </a:moveTo>
                    <a:cubicBezTo>
                      <a:pt x="1" y="136"/>
                      <a:pt x="1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" name="Oval 634">
                <a:extLst>
                  <a:ext uri="{FF2B5EF4-FFF2-40B4-BE49-F238E27FC236}">
                    <a16:creationId xmlns:a16="http://schemas.microsoft.com/office/drawing/2014/main" id="{0188574D-BB87-4A74-B969-68E7D6517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2468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4" name="Freeform 635">
                <a:extLst>
                  <a:ext uri="{FF2B5EF4-FFF2-40B4-BE49-F238E27FC236}">
                    <a16:creationId xmlns:a16="http://schemas.microsoft.com/office/drawing/2014/main" id="{7D95774C-C91A-47FF-B624-4C574198E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468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" name="Freeform 636">
                <a:extLst>
                  <a:ext uri="{FF2B5EF4-FFF2-40B4-BE49-F238E27FC236}">
                    <a16:creationId xmlns:a16="http://schemas.microsoft.com/office/drawing/2014/main" id="{FC39DDBB-4AB6-44A2-AE2B-7DC2EF11B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555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" name="Freeform 637">
                <a:extLst>
                  <a:ext uri="{FF2B5EF4-FFF2-40B4-BE49-F238E27FC236}">
                    <a16:creationId xmlns:a16="http://schemas.microsoft.com/office/drawing/2014/main" id="{019794AE-1259-4488-884A-3F0D67C21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555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86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7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" name="Freeform 638">
                <a:extLst>
                  <a:ext uri="{FF2B5EF4-FFF2-40B4-BE49-F238E27FC236}">
                    <a16:creationId xmlns:a16="http://schemas.microsoft.com/office/drawing/2014/main" id="{56D09400-8185-42DD-8FFB-5400AB4B1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555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" name="Freeform 639">
                <a:extLst>
                  <a:ext uri="{FF2B5EF4-FFF2-40B4-BE49-F238E27FC236}">
                    <a16:creationId xmlns:a16="http://schemas.microsoft.com/office/drawing/2014/main" id="{88B35E5E-2C6F-4D55-B34D-FC41103FD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505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21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" name="Freeform 640">
                <a:extLst>
                  <a:ext uri="{FF2B5EF4-FFF2-40B4-BE49-F238E27FC236}">
                    <a16:creationId xmlns:a16="http://schemas.microsoft.com/office/drawing/2014/main" id="{2B30388A-8701-4CF2-9D08-5B48C459F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505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1 w 27"/>
                  <a:gd name="T13" fmla="*/ 472 h 46"/>
                  <a:gd name="T14" fmla="*/ 282 w 27"/>
                  <a:gd name="T15" fmla="*/ 472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1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1" y="46"/>
                    </a:cubicBezTo>
                    <a:cubicBezTo>
                      <a:pt x="23" y="46"/>
                      <a:pt x="25" y="46"/>
                      <a:pt x="27" y="46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" name="Oval 641">
                <a:extLst>
                  <a:ext uri="{FF2B5EF4-FFF2-40B4-BE49-F238E27FC236}">
                    <a16:creationId xmlns:a16="http://schemas.microsoft.com/office/drawing/2014/main" id="{4C9E81A4-9325-49AE-AA99-222901986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0" y="2505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1" name="Freeform 642">
                <a:extLst>
                  <a:ext uri="{FF2B5EF4-FFF2-40B4-BE49-F238E27FC236}">
                    <a16:creationId xmlns:a16="http://schemas.microsoft.com/office/drawing/2014/main" id="{00DCCD41-CE24-4322-AD99-A0BF93EE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505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9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4" y="1"/>
                      <a:pt x="25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" name="Freeform 643">
                <a:extLst>
                  <a:ext uri="{FF2B5EF4-FFF2-40B4-BE49-F238E27FC236}">
                    <a16:creationId xmlns:a16="http://schemas.microsoft.com/office/drawing/2014/main" id="{B4E3EBBD-A395-4ABA-B80F-CDEB2649B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2608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" name="Oval 644">
                <a:extLst>
                  <a:ext uri="{FF2B5EF4-FFF2-40B4-BE49-F238E27FC236}">
                    <a16:creationId xmlns:a16="http://schemas.microsoft.com/office/drawing/2014/main" id="{F5AD9AEC-B294-4A9E-B9AF-EC7B63010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0" y="2505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4" name="Freeform 645">
                <a:extLst>
                  <a:ext uri="{FF2B5EF4-FFF2-40B4-BE49-F238E27FC236}">
                    <a16:creationId xmlns:a16="http://schemas.microsoft.com/office/drawing/2014/main" id="{1F1B4AFC-6615-4131-A36B-C153510DB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505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21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5" name="Freeform 646">
                <a:extLst>
                  <a:ext uri="{FF2B5EF4-FFF2-40B4-BE49-F238E27FC236}">
                    <a16:creationId xmlns:a16="http://schemas.microsoft.com/office/drawing/2014/main" id="{387BEE31-EB59-4CD9-BE41-2CADB1DA5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592"/>
                <a:ext cx="78" cy="376"/>
              </a:xfrm>
              <a:custGeom>
                <a:avLst/>
                <a:gdLst>
                  <a:gd name="T0" fmla="*/ 366 w 36"/>
                  <a:gd name="T1" fmla="*/ 1620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6" name="Freeform 647">
                <a:extLst>
                  <a:ext uri="{FF2B5EF4-FFF2-40B4-BE49-F238E27FC236}">
                    <a16:creationId xmlns:a16="http://schemas.microsoft.com/office/drawing/2014/main" id="{94FF52D2-86C6-4F1B-950D-5BC7F122F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592"/>
                <a:ext cx="54" cy="376"/>
              </a:xfrm>
              <a:custGeom>
                <a:avLst/>
                <a:gdLst>
                  <a:gd name="T0" fmla="*/ 140 w 25"/>
                  <a:gd name="T1" fmla="*/ 1620 h 172"/>
                  <a:gd name="T2" fmla="*/ 140 w 25"/>
                  <a:gd name="T3" fmla="*/ 186 h 172"/>
                  <a:gd name="T4" fmla="*/ 253 w 25"/>
                  <a:gd name="T5" fmla="*/ 20 h 172"/>
                  <a:gd name="T6" fmla="*/ 181 w 25"/>
                  <a:gd name="T7" fmla="*/ 0 h 172"/>
                  <a:gd name="T8" fmla="*/ 0 w 25"/>
                  <a:gd name="T9" fmla="*/ 186 h 172"/>
                  <a:gd name="T10" fmla="*/ 0 w 25"/>
                  <a:gd name="T11" fmla="*/ 1620 h 172"/>
                  <a:gd name="T12" fmla="*/ 181 w 25"/>
                  <a:gd name="T13" fmla="*/ 1797 h 172"/>
                  <a:gd name="T14" fmla="*/ 253 w 25"/>
                  <a:gd name="T15" fmla="*/ 1788 h 172"/>
                  <a:gd name="T16" fmla="*/ 140 w 2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5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7" name="Freeform 648">
                <a:extLst>
                  <a:ext uri="{FF2B5EF4-FFF2-40B4-BE49-F238E27FC236}">
                    <a16:creationId xmlns:a16="http://schemas.microsoft.com/office/drawing/2014/main" id="{42F28C15-AD1D-4640-A58F-737404DB3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592"/>
                <a:ext cx="78" cy="376"/>
              </a:xfrm>
              <a:custGeom>
                <a:avLst/>
                <a:gdLst>
                  <a:gd name="T0" fmla="*/ 366 w 36"/>
                  <a:gd name="T1" fmla="*/ 1620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8" name="Freeform 649">
                <a:extLst>
                  <a:ext uri="{FF2B5EF4-FFF2-40B4-BE49-F238E27FC236}">
                    <a16:creationId xmlns:a16="http://schemas.microsoft.com/office/drawing/2014/main" id="{88B25A9B-F0DA-41C3-BF76-CAF0F899E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2544"/>
                <a:ext cx="92" cy="99"/>
              </a:xfrm>
              <a:custGeom>
                <a:avLst/>
                <a:gdLst>
                  <a:gd name="T0" fmla="*/ 442 w 42"/>
                  <a:gd name="T1" fmla="*/ 416 h 45"/>
                  <a:gd name="T2" fmla="*/ 221 w 42"/>
                  <a:gd name="T3" fmla="*/ 480 h 45"/>
                  <a:gd name="T4" fmla="*/ 0 w 42"/>
                  <a:gd name="T5" fmla="*/ 416 h 45"/>
                  <a:gd name="T6" fmla="*/ 0 w 42"/>
                  <a:gd name="T7" fmla="*/ 64 h 45"/>
                  <a:gd name="T8" fmla="*/ 221 w 42"/>
                  <a:gd name="T9" fmla="*/ 0 h 45"/>
                  <a:gd name="T10" fmla="*/ 442 w 42"/>
                  <a:gd name="T11" fmla="*/ 64 h 45"/>
                  <a:gd name="T12" fmla="*/ 442 w 42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9" name="Freeform 650">
                <a:extLst>
                  <a:ext uri="{FF2B5EF4-FFF2-40B4-BE49-F238E27FC236}">
                    <a16:creationId xmlns:a16="http://schemas.microsoft.com/office/drawing/2014/main" id="{9536B765-3A0D-44BC-AA32-23089103C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2544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16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0" name="Oval 651">
                <a:extLst>
                  <a:ext uri="{FF2B5EF4-FFF2-40B4-BE49-F238E27FC236}">
                    <a16:creationId xmlns:a16="http://schemas.microsoft.com/office/drawing/2014/main" id="{6C53D1C7-B53D-4D3D-88B9-F16171668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544"/>
                <a:ext cx="92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1" name="Freeform 652">
                <a:extLst>
                  <a:ext uri="{FF2B5EF4-FFF2-40B4-BE49-F238E27FC236}">
                    <a16:creationId xmlns:a16="http://schemas.microsoft.com/office/drawing/2014/main" id="{249D7906-E656-4B29-BB56-6904F290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544"/>
                <a:ext cx="55" cy="29"/>
              </a:xfrm>
              <a:custGeom>
                <a:avLst/>
                <a:gdLst>
                  <a:gd name="T0" fmla="*/ 73 w 25"/>
                  <a:gd name="T1" fmla="*/ 65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5 h 13"/>
                  <a:gd name="T8" fmla="*/ 233 w 25"/>
                  <a:gd name="T9" fmla="*/ 145 h 13"/>
                  <a:gd name="T10" fmla="*/ 266 w 25"/>
                  <a:gd name="T11" fmla="*/ 145 h 13"/>
                  <a:gd name="T12" fmla="*/ 73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2" name="Freeform 653">
                <a:extLst>
                  <a:ext uri="{FF2B5EF4-FFF2-40B4-BE49-F238E27FC236}">
                    <a16:creationId xmlns:a16="http://schemas.microsoft.com/office/drawing/2014/main" id="{65E664C9-A988-4C35-B56E-EB3D4450D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647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3" name="Oval 654">
                <a:extLst>
                  <a:ext uri="{FF2B5EF4-FFF2-40B4-BE49-F238E27FC236}">
                    <a16:creationId xmlns:a16="http://schemas.microsoft.com/office/drawing/2014/main" id="{C596F830-9F8B-4C75-A934-7F03C9463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544"/>
                <a:ext cx="92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4" name="Freeform 655">
                <a:extLst>
                  <a:ext uri="{FF2B5EF4-FFF2-40B4-BE49-F238E27FC236}">
                    <a16:creationId xmlns:a16="http://schemas.microsoft.com/office/drawing/2014/main" id="{C0ACBE8B-EA63-4E40-93A2-EB0E133DB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2544"/>
                <a:ext cx="92" cy="99"/>
              </a:xfrm>
              <a:custGeom>
                <a:avLst/>
                <a:gdLst>
                  <a:gd name="T0" fmla="*/ 442 w 42"/>
                  <a:gd name="T1" fmla="*/ 416 h 45"/>
                  <a:gd name="T2" fmla="*/ 221 w 42"/>
                  <a:gd name="T3" fmla="*/ 480 h 45"/>
                  <a:gd name="T4" fmla="*/ 0 w 42"/>
                  <a:gd name="T5" fmla="*/ 416 h 45"/>
                  <a:gd name="T6" fmla="*/ 0 w 42"/>
                  <a:gd name="T7" fmla="*/ 64 h 45"/>
                  <a:gd name="T8" fmla="*/ 221 w 42"/>
                  <a:gd name="T9" fmla="*/ 0 h 45"/>
                  <a:gd name="T10" fmla="*/ 442 w 42"/>
                  <a:gd name="T11" fmla="*/ 64 h 45"/>
                  <a:gd name="T12" fmla="*/ 442 w 42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5" name="Freeform 656">
                <a:extLst>
                  <a:ext uri="{FF2B5EF4-FFF2-40B4-BE49-F238E27FC236}">
                    <a16:creationId xmlns:a16="http://schemas.microsoft.com/office/drawing/2014/main" id="{CF83A433-CF0C-4F1A-AA6F-F83A35B5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632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85 w 35"/>
                  <a:gd name="T3" fmla="*/ 1783 h 172"/>
                  <a:gd name="T4" fmla="*/ 185 w 35"/>
                  <a:gd name="T5" fmla="*/ 1783 h 172"/>
                  <a:gd name="T6" fmla="*/ 0 w 35"/>
                  <a:gd name="T7" fmla="*/ 1598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6" name="Freeform 657">
                <a:extLst>
                  <a:ext uri="{FF2B5EF4-FFF2-40B4-BE49-F238E27FC236}">
                    <a16:creationId xmlns:a16="http://schemas.microsoft.com/office/drawing/2014/main" id="{D225C7DB-A5C6-4A8C-B734-0ACC016FC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632"/>
                <a:ext cx="52" cy="375"/>
              </a:xfrm>
              <a:custGeom>
                <a:avLst/>
                <a:gdLst>
                  <a:gd name="T0" fmla="*/ 132 w 24"/>
                  <a:gd name="T1" fmla="*/ 1598 h 172"/>
                  <a:gd name="T2" fmla="*/ 132 w 24"/>
                  <a:gd name="T3" fmla="*/ 177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77 h 172"/>
                  <a:gd name="T10" fmla="*/ 0 w 24"/>
                  <a:gd name="T11" fmla="*/ 1598 h 172"/>
                  <a:gd name="T12" fmla="*/ 184 w 24"/>
                  <a:gd name="T13" fmla="*/ 1783 h 172"/>
                  <a:gd name="T14" fmla="*/ 245 w 24"/>
                  <a:gd name="T15" fmla="*/ 1773 h 172"/>
                  <a:gd name="T16" fmla="*/ 132 w 24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7" name="Freeform 658">
                <a:extLst>
                  <a:ext uri="{FF2B5EF4-FFF2-40B4-BE49-F238E27FC236}">
                    <a16:creationId xmlns:a16="http://schemas.microsoft.com/office/drawing/2014/main" id="{58DDFD2C-A388-45C1-BA64-6FBADB78F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632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85 w 35"/>
                  <a:gd name="T3" fmla="*/ 1783 h 172"/>
                  <a:gd name="T4" fmla="*/ 185 w 35"/>
                  <a:gd name="T5" fmla="*/ 1783 h 172"/>
                  <a:gd name="T6" fmla="*/ 0 w 35"/>
                  <a:gd name="T7" fmla="*/ 1598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8" name="Freeform 659">
                <a:extLst>
                  <a:ext uri="{FF2B5EF4-FFF2-40B4-BE49-F238E27FC236}">
                    <a16:creationId xmlns:a16="http://schemas.microsoft.com/office/drawing/2014/main" id="{C9DDA501-D2CB-46E0-801E-75633820B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581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9" name="Freeform 660">
                <a:extLst>
                  <a:ext uri="{FF2B5EF4-FFF2-40B4-BE49-F238E27FC236}">
                    <a16:creationId xmlns:a16="http://schemas.microsoft.com/office/drawing/2014/main" id="{1AC5076D-7D19-4E56-B9EF-5D10A493D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581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9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9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2" y="46"/>
                    </a:cubicBezTo>
                    <a:cubicBezTo>
                      <a:pt x="24" y="46"/>
                      <a:pt x="25" y="46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0" name="Oval 661">
                <a:extLst>
                  <a:ext uri="{FF2B5EF4-FFF2-40B4-BE49-F238E27FC236}">
                    <a16:creationId xmlns:a16="http://schemas.microsoft.com/office/drawing/2014/main" id="{A203814F-2B06-4D3C-A678-076BFA849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2581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1" name="Freeform 662">
                <a:extLst>
                  <a:ext uri="{FF2B5EF4-FFF2-40B4-BE49-F238E27FC236}">
                    <a16:creationId xmlns:a16="http://schemas.microsoft.com/office/drawing/2014/main" id="{6335909B-E9A2-4BB0-916D-333DA0F77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581"/>
                <a:ext cx="55" cy="29"/>
              </a:xfrm>
              <a:custGeom>
                <a:avLst/>
                <a:gdLst>
                  <a:gd name="T0" fmla="*/ 73 w 25"/>
                  <a:gd name="T1" fmla="*/ 8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80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2" name="Freeform 663">
                <a:extLst>
                  <a:ext uri="{FF2B5EF4-FFF2-40B4-BE49-F238E27FC236}">
                    <a16:creationId xmlns:a16="http://schemas.microsoft.com/office/drawing/2014/main" id="{1201020D-22AB-4F15-8339-860E7B1E4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684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3" name="Oval 664">
                <a:extLst>
                  <a:ext uri="{FF2B5EF4-FFF2-40B4-BE49-F238E27FC236}">
                    <a16:creationId xmlns:a16="http://schemas.microsoft.com/office/drawing/2014/main" id="{1C60011F-28D6-46BA-B88A-67F87BA56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2581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4" name="Freeform 665">
                <a:extLst>
                  <a:ext uri="{FF2B5EF4-FFF2-40B4-BE49-F238E27FC236}">
                    <a16:creationId xmlns:a16="http://schemas.microsoft.com/office/drawing/2014/main" id="{545996B7-1308-4A84-BF17-7E157F5EE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581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5" name="Freeform 666">
                <a:extLst>
                  <a:ext uri="{FF2B5EF4-FFF2-40B4-BE49-F238E27FC236}">
                    <a16:creationId xmlns:a16="http://schemas.microsoft.com/office/drawing/2014/main" id="{3845368B-DAB3-43D2-8A10-653E1E362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669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6" name="Freeform 667">
                <a:extLst>
                  <a:ext uri="{FF2B5EF4-FFF2-40B4-BE49-F238E27FC236}">
                    <a16:creationId xmlns:a16="http://schemas.microsoft.com/office/drawing/2014/main" id="{67B4A70A-0BD3-4537-9E2C-35D3D232F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669"/>
                <a:ext cx="52" cy="376"/>
              </a:xfrm>
              <a:custGeom>
                <a:avLst/>
                <a:gdLst>
                  <a:gd name="T0" fmla="*/ 132 w 24"/>
                  <a:gd name="T1" fmla="*/ 1620 h 172"/>
                  <a:gd name="T2" fmla="*/ 132 w 24"/>
                  <a:gd name="T3" fmla="*/ 186 h 172"/>
                  <a:gd name="T4" fmla="*/ 245 w 24"/>
                  <a:gd name="T5" fmla="*/ 20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1"/>
                      <a:pt x="17" y="4"/>
                      <a:pt x="24" y="2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7" name="Freeform 668">
                <a:extLst>
                  <a:ext uri="{FF2B5EF4-FFF2-40B4-BE49-F238E27FC236}">
                    <a16:creationId xmlns:a16="http://schemas.microsoft.com/office/drawing/2014/main" id="{E6FAC154-10EE-4B46-A39D-1456DE888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669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8" name="Freeform 669">
                <a:extLst>
                  <a:ext uri="{FF2B5EF4-FFF2-40B4-BE49-F238E27FC236}">
                    <a16:creationId xmlns:a16="http://schemas.microsoft.com/office/drawing/2014/main" id="{9A15016C-9A30-49E1-9F83-AD346943D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621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9" name="Freeform 670">
                <a:extLst>
                  <a:ext uri="{FF2B5EF4-FFF2-40B4-BE49-F238E27FC236}">
                    <a16:creationId xmlns:a16="http://schemas.microsoft.com/office/drawing/2014/main" id="{F52B6BD8-E7F6-4659-B02D-3CABF741A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621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0" name="Oval 671">
                <a:extLst>
                  <a:ext uri="{FF2B5EF4-FFF2-40B4-BE49-F238E27FC236}">
                    <a16:creationId xmlns:a16="http://schemas.microsoft.com/office/drawing/2014/main" id="{F5E46166-810B-4A6A-92E4-FAFCFCF69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621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1" name="Freeform 672">
                <a:extLst>
                  <a:ext uri="{FF2B5EF4-FFF2-40B4-BE49-F238E27FC236}">
                    <a16:creationId xmlns:a16="http://schemas.microsoft.com/office/drawing/2014/main" id="{8B1E62A8-BE26-4D6F-9E0B-2A6D930C7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621"/>
                <a:ext cx="53" cy="28"/>
              </a:xfrm>
              <a:custGeom>
                <a:avLst/>
                <a:gdLst>
                  <a:gd name="T0" fmla="*/ 73 w 24"/>
                  <a:gd name="T1" fmla="*/ 60 h 13"/>
                  <a:gd name="T2" fmla="*/ 258 w 24"/>
                  <a:gd name="T3" fmla="*/ 0 h 13"/>
                  <a:gd name="T4" fmla="*/ 225 w 24"/>
                  <a:gd name="T5" fmla="*/ 0 h 13"/>
                  <a:gd name="T6" fmla="*/ 0 w 24"/>
                  <a:gd name="T7" fmla="*/ 60 h 13"/>
                  <a:gd name="T8" fmla="*/ 225 w 24"/>
                  <a:gd name="T9" fmla="*/ 129 h 13"/>
                  <a:gd name="T10" fmla="*/ 258 w 24"/>
                  <a:gd name="T11" fmla="*/ 129 h 13"/>
                  <a:gd name="T12" fmla="*/ 73 w 24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3">
                    <a:moveTo>
                      <a:pt x="7" y="6"/>
                    </a:moveTo>
                    <a:cubicBezTo>
                      <a:pt x="7" y="3"/>
                      <a:pt x="14" y="0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4" y="13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2" name="Freeform 673">
                <a:extLst>
                  <a:ext uri="{FF2B5EF4-FFF2-40B4-BE49-F238E27FC236}">
                    <a16:creationId xmlns:a16="http://schemas.microsoft.com/office/drawing/2014/main" id="{C978A7C5-6AC0-4B6C-AD97-9F999A667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723"/>
                <a:ext cx="4" cy="298"/>
              </a:xfrm>
              <a:custGeom>
                <a:avLst/>
                <a:gdLst>
                  <a:gd name="T0" fmla="*/ 16 w 2"/>
                  <a:gd name="T1" fmla="*/ 1422 h 136"/>
                  <a:gd name="T2" fmla="*/ 8 w 2"/>
                  <a:gd name="T3" fmla="*/ 1431 h 136"/>
                  <a:gd name="T4" fmla="*/ 8 w 2"/>
                  <a:gd name="T5" fmla="*/ 1431 h 136"/>
                  <a:gd name="T6" fmla="*/ 0 w 2"/>
                  <a:gd name="T7" fmla="*/ 1422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22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2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3" name="Oval 674">
                <a:extLst>
                  <a:ext uri="{FF2B5EF4-FFF2-40B4-BE49-F238E27FC236}">
                    <a16:creationId xmlns:a16="http://schemas.microsoft.com/office/drawing/2014/main" id="{72F4B0F8-ACB1-4F50-B485-E46E71721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621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4" name="Freeform 675">
                <a:extLst>
                  <a:ext uri="{FF2B5EF4-FFF2-40B4-BE49-F238E27FC236}">
                    <a16:creationId xmlns:a16="http://schemas.microsoft.com/office/drawing/2014/main" id="{1698600F-EFFC-4D39-BA70-7F0120BB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621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5" name="Freeform 676">
                <a:extLst>
                  <a:ext uri="{FF2B5EF4-FFF2-40B4-BE49-F238E27FC236}">
                    <a16:creationId xmlns:a16="http://schemas.microsoft.com/office/drawing/2014/main" id="{33ED5555-2451-48E3-B34D-62D122A31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708"/>
                <a:ext cx="79" cy="376"/>
              </a:xfrm>
              <a:custGeom>
                <a:avLst/>
                <a:gdLst>
                  <a:gd name="T0" fmla="*/ 380 w 36"/>
                  <a:gd name="T1" fmla="*/ 1611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77 h 172"/>
                  <a:gd name="T16" fmla="*/ 380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6" name="Freeform 677">
                <a:extLst>
                  <a:ext uri="{FF2B5EF4-FFF2-40B4-BE49-F238E27FC236}">
                    <a16:creationId xmlns:a16="http://schemas.microsoft.com/office/drawing/2014/main" id="{9E134CBC-F417-466B-8965-3451880A0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708"/>
                <a:ext cx="55" cy="376"/>
              </a:xfrm>
              <a:custGeom>
                <a:avLst/>
                <a:gdLst>
                  <a:gd name="T0" fmla="*/ 141 w 25"/>
                  <a:gd name="T1" fmla="*/ 1611 h 172"/>
                  <a:gd name="T2" fmla="*/ 141 w 25"/>
                  <a:gd name="T3" fmla="*/ 177 h 172"/>
                  <a:gd name="T4" fmla="*/ 266 w 25"/>
                  <a:gd name="T5" fmla="*/ 9 h 172"/>
                  <a:gd name="T6" fmla="*/ 194 w 25"/>
                  <a:gd name="T7" fmla="*/ 0 h 172"/>
                  <a:gd name="T8" fmla="*/ 0 w 25"/>
                  <a:gd name="T9" fmla="*/ 177 h 172"/>
                  <a:gd name="T10" fmla="*/ 0 w 25"/>
                  <a:gd name="T11" fmla="*/ 1611 h 172"/>
                  <a:gd name="T12" fmla="*/ 194 w 25"/>
                  <a:gd name="T13" fmla="*/ 1797 h 172"/>
                  <a:gd name="T14" fmla="*/ 266 w 25"/>
                  <a:gd name="T15" fmla="*/ 1777 h 172"/>
                  <a:gd name="T16" fmla="*/ 141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4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1"/>
                      <a:pt x="25" y="170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7" name="Freeform 678">
                <a:extLst>
                  <a:ext uri="{FF2B5EF4-FFF2-40B4-BE49-F238E27FC236}">
                    <a16:creationId xmlns:a16="http://schemas.microsoft.com/office/drawing/2014/main" id="{F4002837-2785-4161-B1AE-ED7BA4B25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708"/>
                <a:ext cx="79" cy="376"/>
              </a:xfrm>
              <a:custGeom>
                <a:avLst/>
                <a:gdLst>
                  <a:gd name="T0" fmla="*/ 380 w 36"/>
                  <a:gd name="T1" fmla="*/ 1611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77 h 172"/>
                  <a:gd name="T16" fmla="*/ 380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8" name="Freeform 679">
                <a:extLst>
                  <a:ext uri="{FF2B5EF4-FFF2-40B4-BE49-F238E27FC236}">
                    <a16:creationId xmlns:a16="http://schemas.microsoft.com/office/drawing/2014/main" id="{341068CA-527D-4F57-B713-4DA4205A2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2658"/>
                <a:ext cx="92" cy="100"/>
              </a:xfrm>
              <a:custGeom>
                <a:avLst/>
                <a:gdLst>
                  <a:gd name="T0" fmla="*/ 442 w 42"/>
                  <a:gd name="T1" fmla="*/ 402 h 46"/>
                  <a:gd name="T2" fmla="*/ 221 w 42"/>
                  <a:gd name="T3" fmla="*/ 472 h 46"/>
                  <a:gd name="T4" fmla="*/ 0 w 42"/>
                  <a:gd name="T5" fmla="*/ 402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9" name="Freeform 680">
                <a:extLst>
                  <a:ext uri="{FF2B5EF4-FFF2-40B4-BE49-F238E27FC236}">
                    <a16:creationId xmlns:a16="http://schemas.microsoft.com/office/drawing/2014/main" id="{A8879CAA-0FB7-4496-B421-3D0515DD1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2658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1 w 27"/>
                  <a:gd name="T13" fmla="*/ 472 h 46"/>
                  <a:gd name="T14" fmla="*/ 282 w 27"/>
                  <a:gd name="T15" fmla="*/ 463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7" y="1"/>
                      <a:pt x="27" y="1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9" y="46"/>
                      <a:pt x="21" y="46"/>
                    </a:cubicBezTo>
                    <a:cubicBezTo>
                      <a:pt x="23" y="46"/>
                      <a:pt x="25" y="46"/>
                      <a:pt x="27" y="45"/>
                    </a:cubicBezTo>
                    <a:cubicBezTo>
                      <a:pt x="17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0" name="Oval 681">
                <a:extLst>
                  <a:ext uri="{FF2B5EF4-FFF2-40B4-BE49-F238E27FC236}">
                    <a16:creationId xmlns:a16="http://schemas.microsoft.com/office/drawing/2014/main" id="{0639FCF1-ECD1-481E-A6CA-A36B786F9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4" y="2658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1" name="Freeform 682">
                <a:extLst>
                  <a:ext uri="{FF2B5EF4-FFF2-40B4-BE49-F238E27FC236}">
                    <a16:creationId xmlns:a16="http://schemas.microsoft.com/office/drawing/2014/main" id="{F8DAB0AA-F999-4032-A766-E30A790FD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58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9 h 13"/>
                  <a:gd name="T8" fmla="*/ 233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2" name="Freeform 683">
                <a:extLst>
                  <a:ext uri="{FF2B5EF4-FFF2-40B4-BE49-F238E27FC236}">
                    <a16:creationId xmlns:a16="http://schemas.microsoft.com/office/drawing/2014/main" id="{69903C21-17A7-4ABC-B5F1-183CD39EE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2761"/>
                <a:ext cx="5" cy="299"/>
              </a:xfrm>
              <a:custGeom>
                <a:avLst/>
                <a:gdLst>
                  <a:gd name="T0" fmla="*/ 33 w 2"/>
                  <a:gd name="T1" fmla="*/ 1414 h 137"/>
                  <a:gd name="T2" fmla="*/ 20 w 2"/>
                  <a:gd name="T3" fmla="*/ 1425 h 137"/>
                  <a:gd name="T4" fmla="*/ 20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20 w 2"/>
                  <a:gd name="T11" fmla="*/ 0 h 137"/>
                  <a:gd name="T12" fmla="*/ 20 w 2"/>
                  <a:gd name="T13" fmla="*/ 0 h 137"/>
                  <a:gd name="T14" fmla="*/ 33 w 2"/>
                  <a:gd name="T15" fmla="*/ 9 h 137"/>
                  <a:gd name="T16" fmla="*/ 33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3" name="Oval 684">
                <a:extLst>
                  <a:ext uri="{FF2B5EF4-FFF2-40B4-BE49-F238E27FC236}">
                    <a16:creationId xmlns:a16="http://schemas.microsoft.com/office/drawing/2014/main" id="{F7EEA5D5-28AF-4634-9329-25BE8E29C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4" y="2658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4" name="Freeform 685">
                <a:extLst>
                  <a:ext uri="{FF2B5EF4-FFF2-40B4-BE49-F238E27FC236}">
                    <a16:creationId xmlns:a16="http://schemas.microsoft.com/office/drawing/2014/main" id="{0FD6608A-18F2-438A-B725-F59CB5416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2658"/>
                <a:ext cx="92" cy="100"/>
              </a:xfrm>
              <a:custGeom>
                <a:avLst/>
                <a:gdLst>
                  <a:gd name="T0" fmla="*/ 442 w 42"/>
                  <a:gd name="T1" fmla="*/ 402 h 46"/>
                  <a:gd name="T2" fmla="*/ 221 w 42"/>
                  <a:gd name="T3" fmla="*/ 472 h 46"/>
                  <a:gd name="T4" fmla="*/ 0 w 42"/>
                  <a:gd name="T5" fmla="*/ 402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5" name="Freeform 686">
                <a:extLst>
                  <a:ext uri="{FF2B5EF4-FFF2-40B4-BE49-F238E27FC236}">
                    <a16:creationId xmlns:a16="http://schemas.microsoft.com/office/drawing/2014/main" id="{6BB0D636-2410-4320-9A58-24C6010D7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577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6" name="Freeform 687">
                <a:extLst>
                  <a:ext uri="{FF2B5EF4-FFF2-40B4-BE49-F238E27FC236}">
                    <a16:creationId xmlns:a16="http://schemas.microsoft.com/office/drawing/2014/main" id="{E7E2ECF8-6A02-456F-A9B4-5CD16E588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577"/>
                <a:ext cx="55" cy="376"/>
              </a:xfrm>
              <a:custGeom>
                <a:avLst/>
                <a:gdLst>
                  <a:gd name="T0" fmla="*/ 150 w 25"/>
                  <a:gd name="T1" fmla="*/ 1620 h 172"/>
                  <a:gd name="T2" fmla="*/ 150 w 25"/>
                  <a:gd name="T3" fmla="*/ 186 h 172"/>
                  <a:gd name="T4" fmla="*/ 266 w 25"/>
                  <a:gd name="T5" fmla="*/ 20 h 172"/>
                  <a:gd name="T6" fmla="*/ 194 w 25"/>
                  <a:gd name="T7" fmla="*/ 0 h 172"/>
                  <a:gd name="T8" fmla="*/ 0 w 25"/>
                  <a:gd name="T9" fmla="*/ 186 h 172"/>
                  <a:gd name="T10" fmla="*/ 0 w 25"/>
                  <a:gd name="T11" fmla="*/ 1620 h 172"/>
                  <a:gd name="T12" fmla="*/ 194 w 25"/>
                  <a:gd name="T13" fmla="*/ 1797 h 172"/>
                  <a:gd name="T14" fmla="*/ 266 w 25"/>
                  <a:gd name="T15" fmla="*/ 1788 h 172"/>
                  <a:gd name="T16" fmla="*/ 150 w 2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5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7" name="Freeform 688">
                <a:extLst>
                  <a:ext uri="{FF2B5EF4-FFF2-40B4-BE49-F238E27FC236}">
                    <a16:creationId xmlns:a16="http://schemas.microsoft.com/office/drawing/2014/main" id="{7DDA4AA9-7EB3-47BE-B12A-854263A6D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577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8" name="Freeform 689">
                <a:extLst>
                  <a:ext uri="{FF2B5EF4-FFF2-40B4-BE49-F238E27FC236}">
                    <a16:creationId xmlns:a16="http://schemas.microsoft.com/office/drawing/2014/main" id="{EE9B6DED-ECEC-4ED4-B216-EF8A064C2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529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9" name="Freeform 690">
                <a:extLst>
                  <a:ext uri="{FF2B5EF4-FFF2-40B4-BE49-F238E27FC236}">
                    <a16:creationId xmlns:a16="http://schemas.microsoft.com/office/drawing/2014/main" id="{C198827C-0CAF-4063-9E5B-E00D34E5F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529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0" name="Oval 691">
                <a:extLst>
                  <a:ext uri="{FF2B5EF4-FFF2-40B4-BE49-F238E27FC236}">
                    <a16:creationId xmlns:a16="http://schemas.microsoft.com/office/drawing/2014/main" id="{66B15D70-666F-4B1C-BCE6-0E4709058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2529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1" name="Freeform 692">
                <a:extLst>
                  <a:ext uri="{FF2B5EF4-FFF2-40B4-BE49-F238E27FC236}">
                    <a16:creationId xmlns:a16="http://schemas.microsoft.com/office/drawing/2014/main" id="{3F4CFDF6-459D-49D0-B5E0-DE85E3C59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529"/>
                <a:ext cx="54" cy="28"/>
              </a:xfrm>
              <a:custGeom>
                <a:avLst/>
                <a:gdLst>
                  <a:gd name="T0" fmla="*/ 69 w 25"/>
                  <a:gd name="T1" fmla="*/ 60 h 13"/>
                  <a:gd name="T2" fmla="*/ 253 w 25"/>
                  <a:gd name="T3" fmla="*/ 0 h 13"/>
                  <a:gd name="T4" fmla="*/ 225 w 25"/>
                  <a:gd name="T5" fmla="*/ 0 h 13"/>
                  <a:gd name="T6" fmla="*/ 0 w 25"/>
                  <a:gd name="T7" fmla="*/ 60 h 13"/>
                  <a:gd name="T8" fmla="*/ 225 w 25"/>
                  <a:gd name="T9" fmla="*/ 129 h 13"/>
                  <a:gd name="T10" fmla="*/ 253 w 25"/>
                  <a:gd name="T11" fmla="*/ 129 h 13"/>
                  <a:gd name="T12" fmla="*/ 69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2" name="Freeform 693">
                <a:extLst>
                  <a:ext uri="{FF2B5EF4-FFF2-40B4-BE49-F238E27FC236}">
                    <a16:creationId xmlns:a16="http://schemas.microsoft.com/office/drawing/2014/main" id="{7033CED8-6587-47EE-B73C-28E7AA16C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632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3" name="Oval 694">
                <a:extLst>
                  <a:ext uri="{FF2B5EF4-FFF2-40B4-BE49-F238E27FC236}">
                    <a16:creationId xmlns:a16="http://schemas.microsoft.com/office/drawing/2014/main" id="{DF8FA9BC-998F-43CD-BE94-8905A236A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2529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4" name="Freeform 695">
                <a:extLst>
                  <a:ext uri="{FF2B5EF4-FFF2-40B4-BE49-F238E27FC236}">
                    <a16:creationId xmlns:a16="http://schemas.microsoft.com/office/drawing/2014/main" id="{08BDA97A-2668-4B93-99B2-497C8A134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529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5" name="Freeform 696">
                <a:extLst>
                  <a:ext uri="{FF2B5EF4-FFF2-40B4-BE49-F238E27FC236}">
                    <a16:creationId xmlns:a16="http://schemas.microsoft.com/office/drawing/2014/main" id="{89BAB65F-9DE1-4244-8745-7568C9BFE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616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6" name="Freeform 697">
                <a:extLst>
                  <a:ext uri="{FF2B5EF4-FFF2-40B4-BE49-F238E27FC236}">
                    <a16:creationId xmlns:a16="http://schemas.microsoft.com/office/drawing/2014/main" id="{AC12FC2E-78B1-4CA5-A4DD-A7C4C198F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616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77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84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7" name="Freeform 698">
                <a:extLst>
                  <a:ext uri="{FF2B5EF4-FFF2-40B4-BE49-F238E27FC236}">
                    <a16:creationId xmlns:a16="http://schemas.microsoft.com/office/drawing/2014/main" id="{B1C1DB76-9F32-4B9C-A6AE-9300B6974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616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8" name="Freeform 699">
                <a:extLst>
                  <a:ext uri="{FF2B5EF4-FFF2-40B4-BE49-F238E27FC236}">
                    <a16:creationId xmlns:a16="http://schemas.microsoft.com/office/drawing/2014/main" id="{60AC7E07-26CE-4EA6-BB62-ABE293A63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566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9" name="Freeform 700">
                <a:extLst>
                  <a:ext uri="{FF2B5EF4-FFF2-40B4-BE49-F238E27FC236}">
                    <a16:creationId xmlns:a16="http://schemas.microsoft.com/office/drawing/2014/main" id="{B46FA8D0-D14B-4F95-8FAF-2EA6198A5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566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9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9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2" y="46"/>
                    </a:cubicBezTo>
                    <a:cubicBezTo>
                      <a:pt x="24" y="46"/>
                      <a:pt x="25" y="46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0" name="Oval 701">
                <a:extLst>
                  <a:ext uri="{FF2B5EF4-FFF2-40B4-BE49-F238E27FC236}">
                    <a16:creationId xmlns:a16="http://schemas.microsoft.com/office/drawing/2014/main" id="{F73521AC-F35A-4FAC-81FB-F8F2E7EBF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9" y="2566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1" name="Freeform 702">
                <a:extLst>
                  <a:ext uri="{FF2B5EF4-FFF2-40B4-BE49-F238E27FC236}">
                    <a16:creationId xmlns:a16="http://schemas.microsoft.com/office/drawing/2014/main" id="{3F7435A7-90D1-4546-869C-EED1174B0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566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2" name="Freeform 703">
                <a:extLst>
                  <a:ext uri="{FF2B5EF4-FFF2-40B4-BE49-F238E27FC236}">
                    <a16:creationId xmlns:a16="http://schemas.microsoft.com/office/drawing/2014/main" id="{AF461A01-927A-4E24-BCD5-B7998658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669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3" name="Oval 704">
                <a:extLst>
                  <a:ext uri="{FF2B5EF4-FFF2-40B4-BE49-F238E27FC236}">
                    <a16:creationId xmlns:a16="http://schemas.microsoft.com/office/drawing/2014/main" id="{44E72243-2C6E-48C9-9883-3ECCF73EF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9" y="2566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4" name="Freeform 705">
                <a:extLst>
                  <a:ext uri="{FF2B5EF4-FFF2-40B4-BE49-F238E27FC236}">
                    <a16:creationId xmlns:a16="http://schemas.microsoft.com/office/drawing/2014/main" id="{E87D53CC-47EC-491C-AEEA-5B054DF7F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566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5" name="Freeform 706">
                <a:extLst>
                  <a:ext uri="{FF2B5EF4-FFF2-40B4-BE49-F238E27FC236}">
                    <a16:creationId xmlns:a16="http://schemas.microsoft.com/office/drawing/2014/main" id="{22643629-3AAB-4917-896D-36CD35AF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2653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6" name="Freeform 707">
                <a:extLst>
                  <a:ext uri="{FF2B5EF4-FFF2-40B4-BE49-F238E27FC236}">
                    <a16:creationId xmlns:a16="http://schemas.microsoft.com/office/drawing/2014/main" id="{F7AAC1C2-998B-4AE5-A40A-CB4B05769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2653"/>
                <a:ext cx="52" cy="376"/>
              </a:xfrm>
              <a:custGeom>
                <a:avLst/>
                <a:gdLst>
                  <a:gd name="T0" fmla="*/ 132 w 24"/>
                  <a:gd name="T1" fmla="*/ 1620 h 172"/>
                  <a:gd name="T2" fmla="*/ 132 w 24"/>
                  <a:gd name="T3" fmla="*/ 186 h 172"/>
                  <a:gd name="T4" fmla="*/ 245 w 24"/>
                  <a:gd name="T5" fmla="*/ 20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2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7" name="Freeform 708">
                <a:extLst>
                  <a:ext uri="{FF2B5EF4-FFF2-40B4-BE49-F238E27FC236}">
                    <a16:creationId xmlns:a16="http://schemas.microsoft.com/office/drawing/2014/main" id="{0F769219-1A48-425B-BC90-78D9BD78B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2653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8" name="Freeform 709">
                <a:extLst>
                  <a:ext uri="{FF2B5EF4-FFF2-40B4-BE49-F238E27FC236}">
                    <a16:creationId xmlns:a16="http://schemas.microsoft.com/office/drawing/2014/main" id="{DC3703A2-7655-4AF4-B267-2CB3CEBB6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605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9" name="Freeform 710">
                <a:extLst>
                  <a:ext uri="{FF2B5EF4-FFF2-40B4-BE49-F238E27FC236}">
                    <a16:creationId xmlns:a16="http://schemas.microsoft.com/office/drawing/2014/main" id="{DFA09F2D-482E-4044-B275-99E315B8E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605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16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0" name="Oval 711">
                <a:extLst>
                  <a:ext uri="{FF2B5EF4-FFF2-40B4-BE49-F238E27FC236}">
                    <a16:creationId xmlns:a16="http://schemas.microsoft.com/office/drawing/2014/main" id="{F9246724-24A5-4BAA-AA82-A1F909F39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2605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1" name="Freeform 712">
                <a:extLst>
                  <a:ext uri="{FF2B5EF4-FFF2-40B4-BE49-F238E27FC236}">
                    <a16:creationId xmlns:a16="http://schemas.microsoft.com/office/drawing/2014/main" id="{797BD526-2E01-45A6-834F-F36C3D1A2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605"/>
                <a:ext cx="55" cy="29"/>
              </a:xfrm>
              <a:custGeom>
                <a:avLst/>
                <a:gdLst>
                  <a:gd name="T0" fmla="*/ 73 w 25"/>
                  <a:gd name="T1" fmla="*/ 65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5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4" y="0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2" name="Freeform 713">
                <a:extLst>
                  <a:ext uri="{FF2B5EF4-FFF2-40B4-BE49-F238E27FC236}">
                    <a16:creationId xmlns:a16="http://schemas.microsoft.com/office/drawing/2014/main" id="{05765D08-3D0F-4226-8B4B-2D1B9219C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708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0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0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2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0" y="136"/>
                      <a:pt x="0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3" name="Oval 714">
                <a:extLst>
                  <a:ext uri="{FF2B5EF4-FFF2-40B4-BE49-F238E27FC236}">
                    <a16:creationId xmlns:a16="http://schemas.microsoft.com/office/drawing/2014/main" id="{B54C347C-D288-42FC-8CDA-96992521A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2605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4" name="Freeform 715">
                <a:extLst>
                  <a:ext uri="{FF2B5EF4-FFF2-40B4-BE49-F238E27FC236}">
                    <a16:creationId xmlns:a16="http://schemas.microsoft.com/office/drawing/2014/main" id="{F361A056-ADB1-4808-B12A-3BE2E8D8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605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5" name="Freeform 716">
                <a:extLst>
                  <a:ext uri="{FF2B5EF4-FFF2-40B4-BE49-F238E27FC236}">
                    <a16:creationId xmlns:a16="http://schemas.microsoft.com/office/drawing/2014/main" id="{B491DA23-904A-432B-B186-1DF71FBA2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693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77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6" name="Freeform 717">
                <a:extLst>
                  <a:ext uri="{FF2B5EF4-FFF2-40B4-BE49-F238E27FC236}">
                    <a16:creationId xmlns:a16="http://schemas.microsoft.com/office/drawing/2014/main" id="{C90BEC54-5A77-4E07-B3B1-1DFEEF436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693"/>
                <a:ext cx="54" cy="376"/>
              </a:xfrm>
              <a:custGeom>
                <a:avLst/>
                <a:gdLst>
                  <a:gd name="T0" fmla="*/ 140 w 25"/>
                  <a:gd name="T1" fmla="*/ 1611 h 172"/>
                  <a:gd name="T2" fmla="*/ 140 w 25"/>
                  <a:gd name="T3" fmla="*/ 177 h 172"/>
                  <a:gd name="T4" fmla="*/ 253 w 25"/>
                  <a:gd name="T5" fmla="*/ 9 h 172"/>
                  <a:gd name="T6" fmla="*/ 181 w 25"/>
                  <a:gd name="T7" fmla="*/ 0 h 172"/>
                  <a:gd name="T8" fmla="*/ 0 w 25"/>
                  <a:gd name="T9" fmla="*/ 177 h 172"/>
                  <a:gd name="T10" fmla="*/ 0 w 25"/>
                  <a:gd name="T11" fmla="*/ 1611 h 172"/>
                  <a:gd name="T12" fmla="*/ 181 w 25"/>
                  <a:gd name="T13" fmla="*/ 1797 h 172"/>
                  <a:gd name="T14" fmla="*/ 253 w 25"/>
                  <a:gd name="T15" fmla="*/ 1777 h 172"/>
                  <a:gd name="T16" fmla="*/ 140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1"/>
                      <a:pt x="25" y="170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7" name="Freeform 718">
                <a:extLst>
                  <a:ext uri="{FF2B5EF4-FFF2-40B4-BE49-F238E27FC236}">
                    <a16:creationId xmlns:a16="http://schemas.microsoft.com/office/drawing/2014/main" id="{1373513F-3DA6-4488-BE46-7C98ED89B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693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77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8" name="Freeform 719">
                <a:extLst>
                  <a:ext uri="{FF2B5EF4-FFF2-40B4-BE49-F238E27FC236}">
                    <a16:creationId xmlns:a16="http://schemas.microsoft.com/office/drawing/2014/main" id="{13D1328E-A889-4781-BB68-452D49AA8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643"/>
                <a:ext cx="92" cy="100"/>
              </a:xfrm>
              <a:custGeom>
                <a:avLst/>
                <a:gdLst>
                  <a:gd name="T0" fmla="*/ 442 w 42"/>
                  <a:gd name="T1" fmla="*/ 402 h 46"/>
                  <a:gd name="T2" fmla="*/ 221 w 42"/>
                  <a:gd name="T3" fmla="*/ 472 h 46"/>
                  <a:gd name="T4" fmla="*/ 0 w 42"/>
                  <a:gd name="T5" fmla="*/ 402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9" name="Freeform 720">
                <a:extLst>
                  <a:ext uri="{FF2B5EF4-FFF2-40B4-BE49-F238E27FC236}">
                    <a16:creationId xmlns:a16="http://schemas.microsoft.com/office/drawing/2014/main" id="{0F4C2906-FBEA-453E-B4A8-7F98F9DD8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643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0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1 w 27"/>
                  <a:gd name="T13" fmla="*/ 472 h 46"/>
                  <a:gd name="T14" fmla="*/ 282 w 27"/>
                  <a:gd name="T15" fmla="*/ 463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9" y="46"/>
                      <a:pt x="21" y="46"/>
                    </a:cubicBezTo>
                    <a:cubicBezTo>
                      <a:pt x="23" y="46"/>
                      <a:pt x="25" y="45"/>
                      <a:pt x="27" y="45"/>
                    </a:cubicBezTo>
                    <a:cubicBezTo>
                      <a:pt x="17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0" name="Oval 721">
                <a:extLst>
                  <a:ext uri="{FF2B5EF4-FFF2-40B4-BE49-F238E27FC236}">
                    <a16:creationId xmlns:a16="http://schemas.microsoft.com/office/drawing/2014/main" id="{FE2168BF-F798-4F1B-B5E2-A1441BF77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" y="2643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1" name="Freeform 722">
                <a:extLst>
                  <a:ext uri="{FF2B5EF4-FFF2-40B4-BE49-F238E27FC236}">
                    <a16:creationId xmlns:a16="http://schemas.microsoft.com/office/drawing/2014/main" id="{121BA161-ED62-4330-90D1-DA754F121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643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9 h 13"/>
                  <a:gd name="T8" fmla="*/ 233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2" name="Freeform 723">
                <a:extLst>
                  <a:ext uri="{FF2B5EF4-FFF2-40B4-BE49-F238E27FC236}">
                    <a16:creationId xmlns:a16="http://schemas.microsoft.com/office/drawing/2014/main" id="{AD612832-EBC9-43D2-97A2-BF5E912D5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745"/>
                <a:ext cx="4" cy="300"/>
              </a:xfrm>
              <a:custGeom>
                <a:avLst/>
                <a:gdLst>
                  <a:gd name="T0" fmla="*/ 16 w 2"/>
                  <a:gd name="T1" fmla="*/ 1430 h 137"/>
                  <a:gd name="T2" fmla="*/ 8 w 2"/>
                  <a:gd name="T3" fmla="*/ 1439 h 137"/>
                  <a:gd name="T4" fmla="*/ 8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3" name="Oval 724">
                <a:extLst>
                  <a:ext uri="{FF2B5EF4-FFF2-40B4-BE49-F238E27FC236}">
                    <a16:creationId xmlns:a16="http://schemas.microsoft.com/office/drawing/2014/main" id="{BC4DB8A1-DAD1-49E1-A92C-402629144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" y="2643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4" name="Freeform 725">
                <a:extLst>
                  <a:ext uri="{FF2B5EF4-FFF2-40B4-BE49-F238E27FC236}">
                    <a16:creationId xmlns:a16="http://schemas.microsoft.com/office/drawing/2014/main" id="{6C78582B-4BA5-4A50-9FFA-61A736274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643"/>
                <a:ext cx="92" cy="100"/>
              </a:xfrm>
              <a:custGeom>
                <a:avLst/>
                <a:gdLst>
                  <a:gd name="T0" fmla="*/ 442 w 42"/>
                  <a:gd name="T1" fmla="*/ 402 h 46"/>
                  <a:gd name="T2" fmla="*/ 221 w 42"/>
                  <a:gd name="T3" fmla="*/ 472 h 46"/>
                  <a:gd name="T4" fmla="*/ 0 w 42"/>
                  <a:gd name="T5" fmla="*/ 402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5" name="Freeform 726">
                <a:extLst>
                  <a:ext uri="{FF2B5EF4-FFF2-40B4-BE49-F238E27FC236}">
                    <a16:creationId xmlns:a16="http://schemas.microsoft.com/office/drawing/2014/main" id="{7A42D014-937D-49FE-AE7E-87FAB1BF5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730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6" name="Freeform 727">
                <a:extLst>
                  <a:ext uri="{FF2B5EF4-FFF2-40B4-BE49-F238E27FC236}">
                    <a16:creationId xmlns:a16="http://schemas.microsoft.com/office/drawing/2014/main" id="{F2448729-4F51-47C8-ADA3-69B1A9604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730"/>
                <a:ext cx="52" cy="376"/>
              </a:xfrm>
              <a:custGeom>
                <a:avLst/>
                <a:gdLst>
                  <a:gd name="T0" fmla="*/ 132 w 24"/>
                  <a:gd name="T1" fmla="*/ 1620 h 172"/>
                  <a:gd name="T2" fmla="*/ 132 w 24"/>
                  <a:gd name="T3" fmla="*/ 186 h 172"/>
                  <a:gd name="T4" fmla="*/ 245 w 24"/>
                  <a:gd name="T5" fmla="*/ 20 h 172"/>
                  <a:gd name="T6" fmla="*/ 184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84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2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8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7" name="Freeform 728">
                <a:extLst>
                  <a:ext uri="{FF2B5EF4-FFF2-40B4-BE49-F238E27FC236}">
                    <a16:creationId xmlns:a16="http://schemas.microsoft.com/office/drawing/2014/main" id="{8343CBEA-2BFE-4E68-A5D3-B22716F41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730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8" name="Freeform 729">
                <a:extLst>
                  <a:ext uri="{FF2B5EF4-FFF2-40B4-BE49-F238E27FC236}">
                    <a16:creationId xmlns:a16="http://schemas.microsoft.com/office/drawing/2014/main" id="{A40C7A36-FCB0-43BD-BD47-2AAE4EA8E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682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9" name="Freeform 730">
                <a:extLst>
                  <a:ext uri="{FF2B5EF4-FFF2-40B4-BE49-F238E27FC236}">
                    <a16:creationId xmlns:a16="http://schemas.microsoft.com/office/drawing/2014/main" id="{8E6A4707-FADA-4D2A-B95F-607F9BC05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682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0" name="Oval 731">
                <a:extLst>
                  <a:ext uri="{FF2B5EF4-FFF2-40B4-BE49-F238E27FC236}">
                    <a16:creationId xmlns:a16="http://schemas.microsoft.com/office/drawing/2014/main" id="{2B003F9F-F134-48B2-9EC1-0F0B82B8E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682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1" name="Freeform 732">
                <a:extLst>
                  <a:ext uri="{FF2B5EF4-FFF2-40B4-BE49-F238E27FC236}">
                    <a16:creationId xmlns:a16="http://schemas.microsoft.com/office/drawing/2014/main" id="{595F255D-AC8E-422D-9FC5-3B54180CA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682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0 h 13"/>
                  <a:gd name="T8" fmla="*/ 222 w 25"/>
                  <a:gd name="T9" fmla="*/ 129 h 13"/>
                  <a:gd name="T10" fmla="*/ 266 w 25"/>
                  <a:gd name="T11" fmla="*/ 121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2" name="Freeform 733">
                <a:extLst>
                  <a:ext uri="{FF2B5EF4-FFF2-40B4-BE49-F238E27FC236}">
                    <a16:creationId xmlns:a16="http://schemas.microsoft.com/office/drawing/2014/main" id="{E202D565-44D6-4065-9582-1C50F278D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782"/>
                <a:ext cx="2" cy="300"/>
              </a:xfrm>
              <a:custGeom>
                <a:avLst/>
                <a:gdLst>
                  <a:gd name="T0" fmla="*/ 8 w 1"/>
                  <a:gd name="T1" fmla="*/ 1430 h 137"/>
                  <a:gd name="T2" fmla="*/ 0 w 1"/>
                  <a:gd name="T3" fmla="*/ 1439 h 137"/>
                  <a:gd name="T4" fmla="*/ 0 w 1"/>
                  <a:gd name="T5" fmla="*/ 1439 h 137"/>
                  <a:gd name="T6" fmla="*/ 0 w 1"/>
                  <a:gd name="T7" fmla="*/ 1430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7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3" name="Oval 734">
                <a:extLst>
                  <a:ext uri="{FF2B5EF4-FFF2-40B4-BE49-F238E27FC236}">
                    <a16:creationId xmlns:a16="http://schemas.microsoft.com/office/drawing/2014/main" id="{4EC20688-24EA-4583-BDA9-949379292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682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4" name="Freeform 735">
                <a:extLst>
                  <a:ext uri="{FF2B5EF4-FFF2-40B4-BE49-F238E27FC236}">
                    <a16:creationId xmlns:a16="http://schemas.microsoft.com/office/drawing/2014/main" id="{A0495B98-BBE1-4E20-A93B-9AE6978B9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682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5" name="Freeform 736">
                <a:extLst>
                  <a:ext uri="{FF2B5EF4-FFF2-40B4-BE49-F238E27FC236}">
                    <a16:creationId xmlns:a16="http://schemas.microsoft.com/office/drawing/2014/main" id="{5FAFE9E8-6CB7-404F-B587-345B63D2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769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77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6" name="Freeform 737">
                <a:extLst>
                  <a:ext uri="{FF2B5EF4-FFF2-40B4-BE49-F238E27FC236}">
                    <a16:creationId xmlns:a16="http://schemas.microsoft.com/office/drawing/2014/main" id="{C09C7E57-E32B-42ED-B3FB-F588745FE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769"/>
                <a:ext cx="53" cy="376"/>
              </a:xfrm>
              <a:custGeom>
                <a:avLst/>
                <a:gdLst>
                  <a:gd name="T0" fmla="*/ 141 w 24"/>
                  <a:gd name="T1" fmla="*/ 1611 h 172"/>
                  <a:gd name="T2" fmla="*/ 141 w 24"/>
                  <a:gd name="T3" fmla="*/ 177 h 172"/>
                  <a:gd name="T4" fmla="*/ 258 w 24"/>
                  <a:gd name="T5" fmla="*/ 9 h 172"/>
                  <a:gd name="T6" fmla="*/ 186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86 w 24"/>
                  <a:gd name="T13" fmla="*/ 1797 h 172"/>
                  <a:gd name="T14" fmla="*/ 258 w 24"/>
                  <a:gd name="T15" fmla="*/ 1777 h 172"/>
                  <a:gd name="T16" fmla="*/ 141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7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7" name="Freeform 738">
                <a:extLst>
                  <a:ext uri="{FF2B5EF4-FFF2-40B4-BE49-F238E27FC236}">
                    <a16:creationId xmlns:a16="http://schemas.microsoft.com/office/drawing/2014/main" id="{33BA7D8B-FD77-4384-AA22-AD101AF51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769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77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8" name="Freeform 739">
                <a:extLst>
                  <a:ext uri="{FF2B5EF4-FFF2-40B4-BE49-F238E27FC236}">
                    <a16:creationId xmlns:a16="http://schemas.microsoft.com/office/drawing/2014/main" id="{BEB2753A-0884-4C30-9BA5-C45EE5BC6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19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9" name="Freeform 740">
                <a:extLst>
                  <a:ext uri="{FF2B5EF4-FFF2-40B4-BE49-F238E27FC236}">
                    <a16:creationId xmlns:a16="http://schemas.microsoft.com/office/drawing/2014/main" id="{BFF35DFA-513E-4410-9DB5-AEB0FD4B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19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0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1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1" y="46"/>
                    </a:cubicBezTo>
                    <a:cubicBezTo>
                      <a:pt x="23" y="46"/>
                      <a:pt x="25" y="45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0" name="Oval 741">
                <a:extLst>
                  <a:ext uri="{FF2B5EF4-FFF2-40B4-BE49-F238E27FC236}">
                    <a16:creationId xmlns:a16="http://schemas.microsoft.com/office/drawing/2014/main" id="{970438B5-7F30-47E4-819F-9ABB084A6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719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1" name="Freeform 742">
                <a:extLst>
                  <a:ext uri="{FF2B5EF4-FFF2-40B4-BE49-F238E27FC236}">
                    <a16:creationId xmlns:a16="http://schemas.microsoft.com/office/drawing/2014/main" id="{DCCDD14A-3748-4FA7-83E6-44611E854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19"/>
                <a:ext cx="53" cy="28"/>
              </a:xfrm>
              <a:custGeom>
                <a:avLst/>
                <a:gdLst>
                  <a:gd name="T0" fmla="*/ 73 w 24"/>
                  <a:gd name="T1" fmla="*/ 69 h 13"/>
                  <a:gd name="T2" fmla="*/ 258 w 24"/>
                  <a:gd name="T3" fmla="*/ 0 h 13"/>
                  <a:gd name="T4" fmla="*/ 225 w 24"/>
                  <a:gd name="T5" fmla="*/ 0 h 13"/>
                  <a:gd name="T6" fmla="*/ 0 w 24"/>
                  <a:gd name="T7" fmla="*/ 69 h 13"/>
                  <a:gd name="T8" fmla="*/ 225 w 24"/>
                  <a:gd name="T9" fmla="*/ 129 h 13"/>
                  <a:gd name="T10" fmla="*/ 258 w 24"/>
                  <a:gd name="T11" fmla="*/ 129 h 13"/>
                  <a:gd name="T12" fmla="*/ 73 w 24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3">
                    <a:moveTo>
                      <a:pt x="7" y="7"/>
                    </a:moveTo>
                    <a:cubicBezTo>
                      <a:pt x="7" y="3"/>
                      <a:pt x="14" y="1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4" y="13"/>
                    </a:cubicBezTo>
                    <a:cubicBezTo>
                      <a:pt x="14" y="12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2" name="Freeform 743">
                <a:extLst>
                  <a:ext uri="{FF2B5EF4-FFF2-40B4-BE49-F238E27FC236}">
                    <a16:creationId xmlns:a16="http://schemas.microsoft.com/office/drawing/2014/main" id="{3F3C0471-5978-4F96-A75A-F1AD5B9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822"/>
                <a:ext cx="5" cy="299"/>
              </a:xfrm>
              <a:custGeom>
                <a:avLst/>
                <a:gdLst>
                  <a:gd name="T0" fmla="*/ 33 w 2"/>
                  <a:gd name="T1" fmla="*/ 1414 h 137"/>
                  <a:gd name="T2" fmla="*/ 20 w 2"/>
                  <a:gd name="T3" fmla="*/ 1425 h 137"/>
                  <a:gd name="T4" fmla="*/ 20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20 w 2"/>
                  <a:gd name="T11" fmla="*/ 0 h 137"/>
                  <a:gd name="T12" fmla="*/ 20 w 2"/>
                  <a:gd name="T13" fmla="*/ 0 h 137"/>
                  <a:gd name="T14" fmla="*/ 33 w 2"/>
                  <a:gd name="T15" fmla="*/ 9 h 137"/>
                  <a:gd name="T16" fmla="*/ 33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3" name="Oval 744">
                <a:extLst>
                  <a:ext uri="{FF2B5EF4-FFF2-40B4-BE49-F238E27FC236}">
                    <a16:creationId xmlns:a16="http://schemas.microsoft.com/office/drawing/2014/main" id="{52F6437C-64D5-4700-863B-0D7EF7C30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719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4" name="Freeform 745">
                <a:extLst>
                  <a:ext uri="{FF2B5EF4-FFF2-40B4-BE49-F238E27FC236}">
                    <a16:creationId xmlns:a16="http://schemas.microsoft.com/office/drawing/2014/main" id="{6D117A96-2C0D-454E-89AA-1B1158D97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719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5" name="Freeform 746">
                <a:extLst>
                  <a:ext uri="{FF2B5EF4-FFF2-40B4-BE49-F238E27FC236}">
                    <a16:creationId xmlns:a16="http://schemas.microsoft.com/office/drawing/2014/main" id="{EC8F141F-3540-4D41-9676-060400587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638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6" name="Freeform 747">
                <a:extLst>
                  <a:ext uri="{FF2B5EF4-FFF2-40B4-BE49-F238E27FC236}">
                    <a16:creationId xmlns:a16="http://schemas.microsoft.com/office/drawing/2014/main" id="{60AD7448-719B-4354-8534-22C18C379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638"/>
                <a:ext cx="52" cy="376"/>
              </a:xfrm>
              <a:custGeom>
                <a:avLst/>
                <a:gdLst>
                  <a:gd name="T0" fmla="*/ 132 w 24"/>
                  <a:gd name="T1" fmla="*/ 1620 h 172"/>
                  <a:gd name="T2" fmla="*/ 132 w 24"/>
                  <a:gd name="T3" fmla="*/ 186 h 172"/>
                  <a:gd name="T4" fmla="*/ 245 w 24"/>
                  <a:gd name="T5" fmla="*/ 20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2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7" name="Freeform 748">
                <a:extLst>
                  <a:ext uri="{FF2B5EF4-FFF2-40B4-BE49-F238E27FC236}">
                    <a16:creationId xmlns:a16="http://schemas.microsoft.com/office/drawing/2014/main" id="{20FB376B-9BB7-4D77-B816-4B993442A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638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8" name="Freeform 749">
                <a:extLst>
                  <a:ext uri="{FF2B5EF4-FFF2-40B4-BE49-F238E27FC236}">
                    <a16:creationId xmlns:a16="http://schemas.microsoft.com/office/drawing/2014/main" id="{B628FDEB-19E4-406C-A302-2B9D5319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59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9" name="Freeform 750">
                <a:extLst>
                  <a:ext uri="{FF2B5EF4-FFF2-40B4-BE49-F238E27FC236}">
                    <a16:creationId xmlns:a16="http://schemas.microsoft.com/office/drawing/2014/main" id="{BED6A14D-8D6D-4CDA-9A4D-13368A8A1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590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0" name="Oval 751">
                <a:extLst>
                  <a:ext uri="{FF2B5EF4-FFF2-40B4-BE49-F238E27FC236}">
                    <a16:creationId xmlns:a16="http://schemas.microsoft.com/office/drawing/2014/main" id="{70C647E0-3CB0-4D39-BFF3-C87DEE221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2590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1" name="Freeform 752">
                <a:extLst>
                  <a:ext uri="{FF2B5EF4-FFF2-40B4-BE49-F238E27FC236}">
                    <a16:creationId xmlns:a16="http://schemas.microsoft.com/office/drawing/2014/main" id="{3369C869-82BE-483F-8B8A-B2E087C9F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590"/>
                <a:ext cx="54" cy="29"/>
              </a:xfrm>
              <a:custGeom>
                <a:avLst/>
                <a:gdLst>
                  <a:gd name="T0" fmla="*/ 69 w 25"/>
                  <a:gd name="T1" fmla="*/ 65 h 13"/>
                  <a:gd name="T2" fmla="*/ 253 w 25"/>
                  <a:gd name="T3" fmla="*/ 0 h 13"/>
                  <a:gd name="T4" fmla="*/ 210 w 25"/>
                  <a:gd name="T5" fmla="*/ 0 h 13"/>
                  <a:gd name="T6" fmla="*/ 0 w 25"/>
                  <a:gd name="T7" fmla="*/ 65 h 13"/>
                  <a:gd name="T8" fmla="*/ 210 w 25"/>
                  <a:gd name="T9" fmla="*/ 145 h 13"/>
                  <a:gd name="T10" fmla="*/ 253 w 25"/>
                  <a:gd name="T11" fmla="*/ 134 h 13"/>
                  <a:gd name="T12" fmla="*/ 69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4" y="0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2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2" name="Freeform 753">
                <a:extLst>
                  <a:ext uri="{FF2B5EF4-FFF2-40B4-BE49-F238E27FC236}">
                    <a16:creationId xmlns:a16="http://schemas.microsoft.com/office/drawing/2014/main" id="{0A1D8E33-D261-4D9E-814D-0A91601CF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2693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0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0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2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0" y="136"/>
                      <a:pt x="0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3" name="Oval 754">
                <a:extLst>
                  <a:ext uri="{FF2B5EF4-FFF2-40B4-BE49-F238E27FC236}">
                    <a16:creationId xmlns:a16="http://schemas.microsoft.com/office/drawing/2014/main" id="{C443867D-DD01-44CC-A054-9A67B824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2590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4" name="Freeform 755">
                <a:extLst>
                  <a:ext uri="{FF2B5EF4-FFF2-40B4-BE49-F238E27FC236}">
                    <a16:creationId xmlns:a16="http://schemas.microsoft.com/office/drawing/2014/main" id="{61525CE7-567E-491B-9FFF-F37D2DECC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59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1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5" name="Freeform 756">
                <a:extLst>
                  <a:ext uri="{FF2B5EF4-FFF2-40B4-BE49-F238E27FC236}">
                    <a16:creationId xmlns:a16="http://schemas.microsoft.com/office/drawing/2014/main" id="{7D7FDB52-B781-476E-B98B-210D09BB1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677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77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6" name="Freeform 757">
                <a:extLst>
                  <a:ext uri="{FF2B5EF4-FFF2-40B4-BE49-F238E27FC236}">
                    <a16:creationId xmlns:a16="http://schemas.microsoft.com/office/drawing/2014/main" id="{0BEC5992-7E60-4B67-9DB2-402D832FF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677"/>
                <a:ext cx="54" cy="376"/>
              </a:xfrm>
              <a:custGeom>
                <a:avLst/>
                <a:gdLst>
                  <a:gd name="T0" fmla="*/ 140 w 25"/>
                  <a:gd name="T1" fmla="*/ 1611 h 172"/>
                  <a:gd name="T2" fmla="*/ 140 w 25"/>
                  <a:gd name="T3" fmla="*/ 177 h 172"/>
                  <a:gd name="T4" fmla="*/ 253 w 25"/>
                  <a:gd name="T5" fmla="*/ 9 h 172"/>
                  <a:gd name="T6" fmla="*/ 181 w 25"/>
                  <a:gd name="T7" fmla="*/ 0 h 172"/>
                  <a:gd name="T8" fmla="*/ 0 w 25"/>
                  <a:gd name="T9" fmla="*/ 177 h 172"/>
                  <a:gd name="T10" fmla="*/ 0 w 25"/>
                  <a:gd name="T11" fmla="*/ 1611 h 172"/>
                  <a:gd name="T12" fmla="*/ 181 w 25"/>
                  <a:gd name="T13" fmla="*/ 1797 h 172"/>
                  <a:gd name="T14" fmla="*/ 253 w 25"/>
                  <a:gd name="T15" fmla="*/ 1777 h 172"/>
                  <a:gd name="T16" fmla="*/ 140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1"/>
                      <a:pt x="25" y="170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7" name="Freeform 758">
                <a:extLst>
                  <a:ext uri="{FF2B5EF4-FFF2-40B4-BE49-F238E27FC236}">
                    <a16:creationId xmlns:a16="http://schemas.microsoft.com/office/drawing/2014/main" id="{C8100CBC-640D-4D14-8E4D-354AE6E6B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677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77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77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8" name="Freeform 759">
                <a:extLst>
                  <a:ext uri="{FF2B5EF4-FFF2-40B4-BE49-F238E27FC236}">
                    <a16:creationId xmlns:a16="http://schemas.microsoft.com/office/drawing/2014/main" id="{C8544D11-0D26-426D-B3C1-18A9622A0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627"/>
                <a:ext cx="92" cy="101"/>
              </a:xfrm>
              <a:custGeom>
                <a:avLst/>
                <a:gdLst>
                  <a:gd name="T0" fmla="*/ 442 w 42"/>
                  <a:gd name="T1" fmla="*/ 415 h 46"/>
                  <a:gd name="T2" fmla="*/ 221 w 42"/>
                  <a:gd name="T3" fmla="*/ 487 h 46"/>
                  <a:gd name="T4" fmla="*/ 0 w 42"/>
                  <a:gd name="T5" fmla="*/ 415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9" name="Freeform 760">
                <a:extLst>
                  <a:ext uri="{FF2B5EF4-FFF2-40B4-BE49-F238E27FC236}">
                    <a16:creationId xmlns:a16="http://schemas.microsoft.com/office/drawing/2014/main" id="{4494CC9A-22ED-4727-A4F6-15DC8D575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627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0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1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9" y="46"/>
                      <a:pt x="21" y="46"/>
                    </a:cubicBezTo>
                    <a:cubicBezTo>
                      <a:pt x="23" y="46"/>
                      <a:pt x="25" y="45"/>
                      <a:pt x="27" y="45"/>
                    </a:cubicBezTo>
                    <a:cubicBezTo>
                      <a:pt x="17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0" name="Oval 761">
                <a:extLst>
                  <a:ext uri="{FF2B5EF4-FFF2-40B4-BE49-F238E27FC236}">
                    <a16:creationId xmlns:a16="http://schemas.microsoft.com/office/drawing/2014/main" id="{272C66EE-F8D4-451C-9EF4-55D11B2C0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0" y="2627"/>
                <a:ext cx="92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71" name="Freeform 762">
                <a:extLst>
                  <a:ext uri="{FF2B5EF4-FFF2-40B4-BE49-F238E27FC236}">
                    <a16:creationId xmlns:a16="http://schemas.microsoft.com/office/drawing/2014/main" id="{207D8F27-F660-41D3-B76D-BA498A5E8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627"/>
                <a:ext cx="54" cy="29"/>
              </a:xfrm>
              <a:custGeom>
                <a:avLst/>
                <a:gdLst>
                  <a:gd name="T0" fmla="*/ 69 w 25"/>
                  <a:gd name="T1" fmla="*/ 80 h 13"/>
                  <a:gd name="T2" fmla="*/ 253 w 25"/>
                  <a:gd name="T3" fmla="*/ 0 h 13"/>
                  <a:gd name="T4" fmla="*/ 225 w 25"/>
                  <a:gd name="T5" fmla="*/ 0 h 13"/>
                  <a:gd name="T6" fmla="*/ 0 w 25"/>
                  <a:gd name="T7" fmla="*/ 80 h 13"/>
                  <a:gd name="T8" fmla="*/ 225 w 25"/>
                  <a:gd name="T9" fmla="*/ 145 h 13"/>
                  <a:gd name="T10" fmla="*/ 253 w 25"/>
                  <a:gd name="T11" fmla="*/ 145 h 13"/>
                  <a:gd name="T12" fmla="*/ 69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2" name="Freeform 763">
                <a:extLst>
                  <a:ext uri="{FF2B5EF4-FFF2-40B4-BE49-F238E27FC236}">
                    <a16:creationId xmlns:a16="http://schemas.microsoft.com/office/drawing/2014/main" id="{4004CC57-4551-40F6-8F7A-19B21A1D9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730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3" name="Oval 764">
                <a:extLst>
                  <a:ext uri="{FF2B5EF4-FFF2-40B4-BE49-F238E27FC236}">
                    <a16:creationId xmlns:a16="http://schemas.microsoft.com/office/drawing/2014/main" id="{F6E61488-52B9-4645-924B-3C3F89E5C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0" y="2627"/>
                <a:ext cx="92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74" name="Freeform 765">
                <a:extLst>
                  <a:ext uri="{FF2B5EF4-FFF2-40B4-BE49-F238E27FC236}">
                    <a16:creationId xmlns:a16="http://schemas.microsoft.com/office/drawing/2014/main" id="{BD295C2B-9877-4382-8603-46EA061D4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627"/>
                <a:ext cx="92" cy="101"/>
              </a:xfrm>
              <a:custGeom>
                <a:avLst/>
                <a:gdLst>
                  <a:gd name="T0" fmla="*/ 442 w 42"/>
                  <a:gd name="T1" fmla="*/ 415 h 46"/>
                  <a:gd name="T2" fmla="*/ 221 w 42"/>
                  <a:gd name="T3" fmla="*/ 487 h 46"/>
                  <a:gd name="T4" fmla="*/ 0 w 42"/>
                  <a:gd name="T5" fmla="*/ 415 h 46"/>
                  <a:gd name="T6" fmla="*/ 0 w 42"/>
                  <a:gd name="T7" fmla="*/ 72 h 46"/>
                  <a:gd name="T8" fmla="*/ 221 w 42"/>
                  <a:gd name="T9" fmla="*/ 0 h 46"/>
                  <a:gd name="T10" fmla="*/ 442 w 42"/>
                  <a:gd name="T11" fmla="*/ 72 h 46"/>
                  <a:gd name="T12" fmla="*/ 442 w 42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5" name="Freeform 766">
                <a:extLst>
                  <a:ext uri="{FF2B5EF4-FFF2-40B4-BE49-F238E27FC236}">
                    <a16:creationId xmlns:a16="http://schemas.microsoft.com/office/drawing/2014/main" id="{64E362F1-5BDD-4B88-BC05-E4B2C4DF2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715"/>
                <a:ext cx="76" cy="375"/>
              </a:xfrm>
              <a:custGeom>
                <a:avLst/>
                <a:gdLst>
                  <a:gd name="T0" fmla="*/ 358 w 35"/>
                  <a:gd name="T1" fmla="*/ 1607 h 172"/>
                  <a:gd name="T2" fmla="*/ 185 w 35"/>
                  <a:gd name="T3" fmla="*/ 1783 h 172"/>
                  <a:gd name="T4" fmla="*/ 185 w 35"/>
                  <a:gd name="T5" fmla="*/ 1783 h 172"/>
                  <a:gd name="T6" fmla="*/ 0 w 35"/>
                  <a:gd name="T7" fmla="*/ 1607 h 172"/>
                  <a:gd name="T8" fmla="*/ 0 w 35"/>
                  <a:gd name="T9" fmla="*/ 185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5 h 172"/>
                  <a:gd name="T16" fmla="*/ 358 w 35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6" name="Freeform 767">
                <a:extLst>
                  <a:ext uri="{FF2B5EF4-FFF2-40B4-BE49-F238E27FC236}">
                    <a16:creationId xmlns:a16="http://schemas.microsoft.com/office/drawing/2014/main" id="{90A93DF8-9D52-4DFB-8D47-FD31F3B98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715"/>
                <a:ext cx="52" cy="375"/>
              </a:xfrm>
              <a:custGeom>
                <a:avLst/>
                <a:gdLst>
                  <a:gd name="T0" fmla="*/ 132 w 24"/>
                  <a:gd name="T1" fmla="*/ 1607 h 172"/>
                  <a:gd name="T2" fmla="*/ 132 w 24"/>
                  <a:gd name="T3" fmla="*/ 185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85 h 172"/>
                  <a:gd name="T10" fmla="*/ 0 w 24"/>
                  <a:gd name="T11" fmla="*/ 1607 h 172"/>
                  <a:gd name="T12" fmla="*/ 184 w 24"/>
                  <a:gd name="T13" fmla="*/ 1783 h 172"/>
                  <a:gd name="T14" fmla="*/ 245 w 24"/>
                  <a:gd name="T15" fmla="*/ 1773 h 172"/>
                  <a:gd name="T16" fmla="*/ 132 w 24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8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7" name="Freeform 768">
                <a:extLst>
                  <a:ext uri="{FF2B5EF4-FFF2-40B4-BE49-F238E27FC236}">
                    <a16:creationId xmlns:a16="http://schemas.microsoft.com/office/drawing/2014/main" id="{729CE4AC-9157-4523-8E18-72BAE922C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715"/>
                <a:ext cx="76" cy="375"/>
              </a:xfrm>
              <a:custGeom>
                <a:avLst/>
                <a:gdLst>
                  <a:gd name="T0" fmla="*/ 358 w 35"/>
                  <a:gd name="T1" fmla="*/ 1607 h 172"/>
                  <a:gd name="T2" fmla="*/ 185 w 35"/>
                  <a:gd name="T3" fmla="*/ 1783 h 172"/>
                  <a:gd name="T4" fmla="*/ 185 w 35"/>
                  <a:gd name="T5" fmla="*/ 1783 h 172"/>
                  <a:gd name="T6" fmla="*/ 0 w 35"/>
                  <a:gd name="T7" fmla="*/ 1607 h 172"/>
                  <a:gd name="T8" fmla="*/ 0 w 35"/>
                  <a:gd name="T9" fmla="*/ 185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5 h 172"/>
                  <a:gd name="T16" fmla="*/ 358 w 35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8" name="Freeform 769">
                <a:extLst>
                  <a:ext uri="{FF2B5EF4-FFF2-40B4-BE49-F238E27FC236}">
                    <a16:creationId xmlns:a16="http://schemas.microsoft.com/office/drawing/2014/main" id="{779FBC2F-6DE0-47D6-B7D3-8F6CC947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667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9" name="Freeform 770">
                <a:extLst>
                  <a:ext uri="{FF2B5EF4-FFF2-40B4-BE49-F238E27FC236}">
                    <a16:creationId xmlns:a16="http://schemas.microsoft.com/office/drawing/2014/main" id="{83B1B504-5A52-4A49-BE31-55E6FC9FF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667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0" name="Oval 771">
                <a:extLst>
                  <a:ext uri="{FF2B5EF4-FFF2-40B4-BE49-F238E27FC236}">
                    <a16:creationId xmlns:a16="http://schemas.microsoft.com/office/drawing/2014/main" id="{0CD1681B-8844-4F41-B1C9-08C99D792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7" y="2667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81" name="Freeform 772">
                <a:extLst>
                  <a:ext uri="{FF2B5EF4-FFF2-40B4-BE49-F238E27FC236}">
                    <a16:creationId xmlns:a16="http://schemas.microsoft.com/office/drawing/2014/main" id="{87CF8C1A-DD1A-46CD-BE29-3E36139C5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667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0 h 13"/>
                  <a:gd name="T8" fmla="*/ 222 w 25"/>
                  <a:gd name="T9" fmla="*/ 129 h 13"/>
                  <a:gd name="T10" fmla="*/ 266 w 25"/>
                  <a:gd name="T11" fmla="*/ 121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2" name="Freeform 773">
                <a:extLst>
                  <a:ext uri="{FF2B5EF4-FFF2-40B4-BE49-F238E27FC236}">
                    <a16:creationId xmlns:a16="http://schemas.microsoft.com/office/drawing/2014/main" id="{5A2ACDED-F658-4F5F-B2D7-A0FCD2BE2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767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7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3" name="Oval 774">
                <a:extLst>
                  <a:ext uri="{FF2B5EF4-FFF2-40B4-BE49-F238E27FC236}">
                    <a16:creationId xmlns:a16="http://schemas.microsoft.com/office/drawing/2014/main" id="{54EC9BE0-8AE9-4714-8A81-3F7021360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7" y="2667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84" name="Freeform 775">
                <a:extLst>
                  <a:ext uri="{FF2B5EF4-FFF2-40B4-BE49-F238E27FC236}">
                    <a16:creationId xmlns:a16="http://schemas.microsoft.com/office/drawing/2014/main" id="{35B7B378-F440-4060-A0A2-915FCB08C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667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5" name="Freeform 776">
                <a:extLst>
                  <a:ext uri="{FF2B5EF4-FFF2-40B4-BE49-F238E27FC236}">
                    <a16:creationId xmlns:a16="http://schemas.microsoft.com/office/drawing/2014/main" id="{92B841A8-91F4-4845-99F1-B0451F10C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2754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6" name="Freeform 777">
                <a:extLst>
                  <a:ext uri="{FF2B5EF4-FFF2-40B4-BE49-F238E27FC236}">
                    <a16:creationId xmlns:a16="http://schemas.microsoft.com/office/drawing/2014/main" id="{BBBC4E10-0CB2-4775-A0AA-E4EF6D41A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2754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77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73 w 24"/>
                  <a:gd name="T13" fmla="*/ 1797 h 172"/>
                  <a:gd name="T14" fmla="*/ 245 w 24"/>
                  <a:gd name="T15" fmla="*/ 1777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7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7" name="Freeform 778">
                <a:extLst>
                  <a:ext uri="{FF2B5EF4-FFF2-40B4-BE49-F238E27FC236}">
                    <a16:creationId xmlns:a16="http://schemas.microsoft.com/office/drawing/2014/main" id="{F3D69783-7035-43AF-82AD-D69912375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2754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8" name="Freeform 779">
                <a:extLst>
                  <a:ext uri="{FF2B5EF4-FFF2-40B4-BE49-F238E27FC236}">
                    <a16:creationId xmlns:a16="http://schemas.microsoft.com/office/drawing/2014/main" id="{567B6AE7-081D-4A56-8EE9-B2A7D7B14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704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72 h 45"/>
                  <a:gd name="T8" fmla="*/ 221 w 43"/>
                  <a:gd name="T9" fmla="*/ 0 h 45"/>
                  <a:gd name="T10" fmla="*/ 448 w 43"/>
                  <a:gd name="T11" fmla="*/ 72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9" name="Freeform 780">
                <a:extLst>
                  <a:ext uri="{FF2B5EF4-FFF2-40B4-BE49-F238E27FC236}">
                    <a16:creationId xmlns:a16="http://schemas.microsoft.com/office/drawing/2014/main" id="{D249DEE1-266E-4584-AAE1-73194E0C8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704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72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72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0" name="Oval 781">
                <a:extLst>
                  <a:ext uri="{FF2B5EF4-FFF2-40B4-BE49-F238E27FC236}">
                    <a16:creationId xmlns:a16="http://schemas.microsoft.com/office/drawing/2014/main" id="{7D659D41-54D2-463E-A857-FA340D6E5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704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91" name="Freeform 782">
                <a:extLst>
                  <a:ext uri="{FF2B5EF4-FFF2-40B4-BE49-F238E27FC236}">
                    <a16:creationId xmlns:a16="http://schemas.microsoft.com/office/drawing/2014/main" id="{730D35AF-F0DE-4F2C-A862-CCF9F47F3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704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3"/>
                      <a:pt x="14" y="1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2" name="Freeform 783">
                <a:extLst>
                  <a:ext uri="{FF2B5EF4-FFF2-40B4-BE49-F238E27FC236}">
                    <a16:creationId xmlns:a16="http://schemas.microsoft.com/office/drawing/2014/main" id="{E5603B13-60F2-450C-8D2C-FF1F93938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806"/>
                <a:ext cx="4" cy="300"/>
              </a:xfrm>
              <a:custGeom>
                <a:avLst/>
                <a:gdLst>
                  <a:gd name="T0" fmla="*/ 16 w 2"/>
                  <a:gd name="T1" fmla="*/ 1430 h 137"/>
                  <a:gd name="T2" fmla="*/ 8 w 2"/>
                  <a:gd name="T3" fmla="*/ 1439 h 137"/>
                  <a:gd name="T4" fmla="*/ 8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3" name="Oval 784">
                <a:extLst>
                  <a:ext uri="{FF2B5EF4-FFF2-40B4-BE49-F238E27FC236}">
                    <a16:creationId xmlns:a16="http://schemas.microsoft.com/office/drawing/2014/main" id="{F7A6D52A-D97E-4AAF-A6E1-FB9F5C6FC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704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94" name="Freeform 785">
                <a:extLst>
                  <a:ext uri="{FF2B5EF4-FFF2-40B4-BE49-F238E27FC236}">
                    <a16:creationId xmlns:a16="http://schemas.microsoft.com/office/drawing/2014/main" id="{996D8B06-6704-48D1-BA99-E36816D05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704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21 w 43"/>
                  <a:gd name="T3" fmla="*/ 464 h 45"/>
                  <a:gd name="T4" fmla="*/ 0 w 43"/>
                  <a:gd name="T5" fmla="*/ 403 h 45"/>
                  <a:gd name="T6" fmla="*/ 0 w 43"/>
                  <a:gd name="T7" fmla="*/ 72 h 45"/>
                  <a:gd name="T8" fmla="*/ 221 w 43"/>
                  <a:gd name="T9" fmla="*/ 0 h 45"/>
                  <a:gd name="T10" fmla="*/ 448 w 43"/>
                  <a:gd name="T11" fmla="*/ 72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5" name="Freeform 786">
                <a:extLst>
                  <a:ext uri="{FF2B5EF4-FFF2-40B4-BE49-F238E27FC236}">
                    <a16:creationId xmlns:a16="http://schemas.microsoft.com/office/drawing/2014/main" id="{9ECE72BF-3446-4264-894C-3E2062CFA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791"/>
                <a:ext cx="79" cy="376"/>
              </a:xfrm>
              <a:custGeom>
                <a:avLst/>
                <a:gdLst>
                  <a:gd name="T0" fmla="*/ 380 w 36"/>
                  <a:gd name="T1" fmla="*/ 1611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6" name="Freeform 787">
                <a:extLst>
                  <a:ext uri="{FF2B5EF4-FFF2-40B4-BE49-F238E27FC236}">
                    <a16:creationId xmlns:a16="http://schemas.microsoft.com/office/drawing/2014/main" id="{F5BF321E-70F7-40BB-960F-1AB670F10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791"/>
                <a:ext cx="55" cy="376"/>
              </a:xfrm>
              <a:custGeom>
                <a:avLst/>
                <a:gdLst>
                  <a:gd name="T0" fmla="*/ 150 w 25"/>
                  <a:gd name="T1" fmla="*/ 1611 h 172"/>
                  <a:gd name="T2" fmla="*/ 150 w 25"/>
                  <a:gd name="T3" fmla="*/ 186 h 172"/>
                  <a:gd name="T4" fmla="*/ 266 w 25"/>
                  <a:gd name="T5" fmla="*/ 9 h 172"/>
                  <a:gd name="T6" fmla="*/ 194 w 25"/>
                  <a:gd name="T7" fmla="*/ 0 h 172"/>
                  <a:gd name="T8" fmla="*/ 0 w 25"/>
                  <a:gd name="T9" fmla="*/ 186 h 172"/>
                  <a:gd name="T10" fmla="*/ 0 w 25"/>
                  <a:gd name="T11" fmla="*/ 1611 h 172"/>
                  <a:gd name="T12" fmla="*/ 194 w 25"/>
                  <a:gd name="T13" fmla="*/ 1797 h 172"/>
                  <a:gd name="T14" fmla="*/ 266 w 25"/>
                  <a:gd name="T15" fmla="*/ 1788 h 172"/>
                  <a:gd name="T16" fmla="*/ 150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7" name="Freeform 788">
                <a:extLst>
                  <a:ext uri="{FF2B5EF4-FFF2-40B4-BE49-F238E27FC236}">
                    <a16:creationId xmlns:a16="http://schemas.microsoft.com/office/drawing/2014/main" id="{24BA1F5E-D8AD-4DAD-9A08-72825942F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791"/>
                <a:ext cx="79" cy="376"/>
              </a:xfrm>
              <a:custGeom>
                <a:avLst/>
                <a:gdLst>
                  <a:gd name="T0" fmla="*/ 380 w 36"/>
                  <a:gd name="T1" fmla="*/ 1611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8" name="Freeform 789">
                <a:extLst>
                  <a:ext uri="{FF2B5EF4-FFF2-40B4-BE49-F238E27FC236}">
                    <a16:creationId xmlns:a16="http://schemas.microsoft.com/office/drawing/2014/main" id="{734AA07E-D8BD-469F-8B09-9E9B8A922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743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9" name="Freeform 790">
                <a:extLst>
                  <a:ext uri="{FF2B5EF4-FFF2-40B4-BE49-F238E27FC236}">
                    <a16:creationId xmlns:a16="http://schemas.microsoft.com/office/drawing/2014/main" id="{9D5E1BD8-3F00-41FC-9078-C574286A6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743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2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1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0" name="Oval 791">
                <a:extLst>
                  <a:ext uri="{FF2B5EF4-FFF2-40B4-BE49-F238E27FC236}">
                    <a16:creationId xmlns:a16="http://schemas.microsoft.com/office/drawing/2014/main" id="{F0574B4C-A1E0-4583-A690-777F068E1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743"/>
                <a:ext cx="92" cy="26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01" name="Freeform 792">
                <a:extLst>
                  <a:ext uri="{FF2B5EF4-FFF2-40B4-BE49-F238E27FC236}">
                    <a16:creationId xmlns:a16="http://schemas.microsoft.com/office/drawing/2014/main" id="{2ABA8853-F446-4D0D-9B3D-FEB16EDFF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743"/>
                <a:ext cx="55" cy="26"/>
              </a:xfrm>
              <a:custGeom>
                <a:avLst/>
                <a:gdLst>
                  <a:gd name="T0" fmla="*/ 73 w 25"/>
                  <a:gd name="T1" fmla="*/ 61 h 12"/>
                  <a:gd name="T2" fmla="*/ 266 w 25"/>
                  <a:gd name="T3" fmla="*/ 0 h 12"/>
                  <a:gd name="T4" fmla="*/ 233 w 25"/>
                  <a:gd name="T5" fmla="*/ 0 h 12"/>
                  <a:gd name="T6" fmla="*/ 0 w 25"/>
                  <a:gd name="T7" fmla="*/ 61 h 12"/>
                  <a:gd name="T8" fmla="*/ 233 w 25"/>
                  <a:gd name="T9" fmla="*/ 121 h 12"/>
                  <a:gd name="T10" fmla="*/ 266 w 25"/>
                  <a:gd name="T11" fmla="*/ 121 h 12"/>
                  <a:gd name="T12" fmla="*/ 73 w 25"/>
                  <a:gd name="T13" fmla="*/ 6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2"/>
                      <a:pt x="0" y="6"/>
                    </a:cubicBezTo>
                    <a:cubicBezTo>
                      <a:pt x="0" y="10"/>
                      <a:pt x="10" y="12"/>
                      <a:pt x="22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2" name="Freeform 793">
                <a:extLst>
                  <a:ext uri="{FF2B5EF4-FFF2-40B4-BE49-F238E27FC236}">
                    <a16:creationId xmlns:a16="http://schemas.microsoft.com/office/drawing/2014/main" id="{9D7FAF57-A313-481A-A63A-0016FC3C2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2844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3" name="Oval 794">
                <a:extLst>
                  <a:ext uri="{FF2B5EF4-FFF2-40B4-BE49-F238E27FC236}">
                    <a16:creationId xmlns:a16="http://schemas.microsoft.com/office/drawing/2014/main" id="{52AE3D72-6B95-451C-B8CE-CAB1B9810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743"/>
                <a:ext cx="92" cy="26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04" name="Freeform 795">
                <a:extLst>
                  <a:ext uri="{FF2B5EF4-FFF2-40B4-BE49-F238E27FC236}">
                    <a16:creationId xmlns:a16="http://schemas.microsoft.com/office/drawing/2014/main" id="{DEAC8DCA-2B9F-4D29-BF80-5CF6A7AFD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743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5" name="Freeform 796">
                <a:extLst>
                  <a:ext uri="{FF2B5EF4-FFF2-40B4-BE49-F238E27FC236}">
                    <a16:creationId xmlns:a16="http://schemas.microsoft.com/office/drawing/2014/main" id="{6475E88B-BDCE-431C-ACB0-1FD9B543B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830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77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6" name="Freeform 797">
                <a:extLst>
                  <a:ext uri="{FF2B5EF4-FFF2-40B4-BE49-F238E27FC236}">
                    <a16:creationId xmlns:a16="http://schemas.microsoft.com/office/drawing/2014/main" id="{ADF3C3BB-7688-4172-B25C-6F8513DE9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830"/>
                <a:ext cx="53" cy="376"/>
              </a:xfrm>
              <a:custGeom>
                <a:avLst/>
                <a:gdLst>
                  <a:gd name="T0" fmla="*/ 141 w 24"/>
                  <a:gd name="T1" fmla="*/ 1611 h 172"/>
                  <a:gd name="T2" fmla="*/ 141 w 24"/>
                  <a:gd name="T3" fmla="*/ 177 h 172"/>
                  <a:gd name="T4" fmla="*/ 258 w 24"/>
                  <a:gd name="T5" fmla="*/ 9 h 172"/>
                  <a:gd name="T6" fmla="*/ 194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94 w 24"/>
                  <a:gd name="T13" fmla="*/ 1797 h 172"/>
                  <a:gd name="T14" fmla="*/ 258 w 24"/>
                  <a:gd name="T15" fmla="*/ 1777 h 172"/>
                  <a:gd name="T16" fmla="*/ 141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3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8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7" name="Freeform 798">
                <a:extLst>
                  <a:ext uri="{FF2B5EF4-FFF2-40B4-BE49-F238E27FC236}">
                    <a16:creationId xmlns:a16="http://schemas.microsoft.com/office/drawing/2014/main" id="{529FEFA3-A305-4566-997E-B8F3EE82C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830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77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8" name="Freeform 799">
                <a:extLst>
                  <a:ext uri="{FF2B5EF4-FFF2-40B4-BE49-F238E27FC236}">
                    <a16:creationId xmlns:a16="http://schemas.microsoft.com/office/drawing/2014/main" id="{A6D6E48E-664F-4763-B78B-FD4F550CC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78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2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9" name="Freeform 800">
                <a:extLst>
                  <a:ext uri="{FF2B5EF4-FFF2-40B4-BE49-F238E27FC236}">
                    <a16:creationId xmlns:a16="http://schemas.microsoft.com/office/drawing/2014/main" id="{770E3CB4-AF45-4D1E-A869-106E6F55C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780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4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0" name="Oval 801">
                <a:extLst>
                  <a:ext uri="{FF2B5EF4-FFF2-40B4-BE49-F238E27FC236}">
                    <a16:creationId xmlns:a16="http://schemas.microsoft.com/office/drawing/2014/main" id="{29909935-405F-4003-B0CC-FA4B40652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780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11" name="Freeform 802">
                <a:extLst>
                  <a:ext uri="{FF2B5EF4-FFF2-40B4-BE49-F238E27FC236}">
                    <a16:creationId xmlns:a16="http://schemas.microsoft.com/office/drawing/2014/main" id="{04099B32-BB03-456A-90C5-003F45459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780"/>
                <a:ext cx="55" cy="29"/>
              </a:xfrm>
              <a:custGeom>
                <a:avLst/>
                <a:gdLst>
                  <a:gd name="T0" fmla="*/ 73 w 25"/>
                  <a:gd name="T1" fmla="*/ 65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5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2" name="Freeform 803">
                <a:extLst>
                  <a:ext uri="{FF2B5EF4-FFF2-40B4-BE49-F238E27FC236}">
                    <a16:creationId xmlns:a16="http://schemas.microsoft.com/office/drawing/2014/main" id="{C89DD321-15FD-4E86-9FAA-7D1525D1F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883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3" name="Oval 804">
                <a:extLst>
                  <a:ext uri="{FF2B5EF4-FFF2-40B4-BE49-F238E27FC236}">
                    <a16:creationId xmlns:a16="http://schemas.microsoft.com/office/drawing/2014/main" id="{2CF56248-F9A8-4BC2-AEFD-3EE966048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2780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14" name="Freeform 805">
                <a:extLst>
                  <a:ext uri="{FF2B5EF4-FFF2-40B4-BE49-F238E27FC236}">
                    <a16:creationId xmlns:a16="http://schemas.microsoft.com/office/drawing/2014/main" id="{4D5DB0B9-9559-462D-B430-ABA6D911B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78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2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5" name="Freeform 806">
                <a:extLst>
                  <a:ext uri="{FF2B5EF4-FFF2-40B4-BE49-F238E27FC236}">
                    <a16:creationId xmlns:a16="http://schemas.microsoft.com/office/drawing/2014/main" id="{F62E0CC1-9105-48DD-909C-B5C61C3AF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699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6" name="Freeform 807">
                <a:extLst>
                  <a:ext uri="{FF2B5EF4-FFF2-40B4-BE49-F238E27FC236}">
                    <a16:creationId xmlns:a16="http://schemas.microsoft.com/office/drawing/2014/main" id="{51E354DF-DFF2-4D41-8A25-43C43076A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699"/>
                <a:ext cx="52" cy="376"/>
              </a:xfrm>
              <a:custGeom>
                <a:avLst/>
                <a:gdLst>
                  <a:gd name="T0" fmla="*/ 132 w 24"/>
                  <a:gd name="T1" fmla="*/ 1620 h 172"/>
                  <a:gd name="T2" fmla="*/ 132 w 24"/>
                  <a:gd name="T3" fmla="*/ 186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84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8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15" name="Group 808">
              <a:extLst>
                <a:ext uri="{FF2B5EF4-FFF2-40B4-BE49-F238E27FC236}">
                  <a16:creationId xmlns:a16="http://schemas.microsoft.com/office/drawing/2014/main" id="{D2FF61F5-9D07-40DE-A894-5158860E59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0" y="1065"/>
              <a:ext cx="1686" cy="2377"/>
              <a:chOff x="1770" y="1065"/>
              <a:chExt cx="1686" cy="2377"/>
            </a:xfrm>
          </p:grpSpPr>
          <p:sp>
            <p:nvSpPr>
              <p:cNvPr id="17417" name="Freeform 809">
                <a:extLst>
                  <a:ext uri="{FF2B5EF4-FFF2-40B4-BE49-F238E27FC236}">
                    <a16:creationId xmlns:a16="http://schemas.microsoft.com/office/drawing/2014/main" id="{66864E3A-9CF8-4BE4-943C-27C41DC9C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699"/>
                <a:ext cx="76" cy="376"/>
              </a:xfrm>
              <a:custGeom>
                <a:avLst/>
                <a:gdLst>
                  <a:gd name="T0" fmla="*/ 358 w 35"/>
                  <a:gd name="T1" fmla="*/ 1620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86 h 172"/>
                  <a:gd name="T16" fmla="*/ 358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8" name="Freeform 810">
                <a:extLst>
                  <a:ext uri="{FF2B5EF4-FFF2-40B4-BE49-F238E27FC236}">
                    <a16:creationId xmlns:a16="http://schemas.microsoft.com/office/drawing/2014/main" id="{9F99FCAE-584D-425B-9A0F-2A14D549E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651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30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30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9" name="Freeform 811">
                <a:extLst>
                  <a:ext uri="{FF2B5EF4-FFF2-40B4-BE49-F238E27FC236}">
                    <a16:creationId xmlns:a16="http://schemas.microsoft.com/office/drawing/2014/main" id="{B6E3ABBE-8CE3-4D3A-B560-7F2CADE7E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651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64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4 h 45"/>
                  <a:gd name="T10" fmla="*/ 0 w 27"/>
                  <a:gd name="T11" fmla="*/ 416 h 45"/>
                  <a:gd name="T12" fmla="*/ 229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0" name="Oval 812">
                <a:extLst>
                  <a:ext uri="{FF2B5EF4-FFF2-40B4-BE49-F238E27FC236}">
                    <a16:creationId xmlns:a16="http://schemas.microsoft.com/office/drawing/2014/main" id="{5831B7C2-EFB6-4660-A66B-01A7A01AE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0" y="2651"/>
                <a:ext cx="94" cy="26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21" name="Freeform 813">
                <a:extLst>
                  <a:ext uri="{FF2B5EF4-FFF2-40B4-BE49-F238E27FC236}">
                    <a16:creationId xmlns:a16="http://schemas.microsoft.com/office/drawing/2014/main" id="{70BAFE66-62C2-41F4-AFA0-A84DD14B2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651"/>
                <a:ext cx="54" cy="26"/>
              </a:xfrm>
              <a:custGeom>
                <a:avLst/>
                <a:gdLst>
                  <a:gd name="T0" fmla="*/ 69 w 25"/>
                  <a:gd name="T1" fmla="*/ 61 h 12"/>
                  <a:gd name="T2" fmla="*/ 253 w 25"/>
                  <a:gd name="T3" fmla="*/ 0 h 12"/>
                  <a:gd name="T4" fmla="*/ 210 w 25"/>
                  <a:gd name="T5" fmla="*/ 0 h 12"/>
                  <a:gd name="T6" fmla="*/ 0 w 25"/>
                  <a:gd name="T7" fmla="*/ 61 h 12"/>
                  <a:gd name="T8" fmla="*/ 210 w 25"/>
                  <a:gd name="T9" fmla="*/ 121 h 12"/>
                  <a:gd name="T10" fmla="*/ 253 w 25"/>
                  <a:gd name="T11" fmla="*/ 121 h 12"/>
                  <a:gd name="T12" fmla="*/ 69 w 25"/>
                  <a:gd name="T13" fmla="*/ 6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2"/>
                      <a:pt x="21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2" name="Freeform 814">
                <a:extLst>
                  <a:ext uri="{FF2B5EF4-FFF2-40B4-BE49-F238E27FC236}">
                    <a16:creationId xmlns:a16="http://schemas.microsoft.com/office/drawing/2014/main" id="{DB1756C4-B4E1-4062-8D88-4E9522BF8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752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7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3" name="Oval 815">
                <a:extLst>
                  <a:ext uri="{FF2B5EF4-FFF2-40B4-BE49-F238E27FC236}">
                    <a16:creationId xmlns:a16="http://schemas.microsoft.com/office/drawing/2014/main" id="{F1DBC5FD-FEF0-441F-A2DA-995B2066F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0" y="2651"/>
                <a:ext cx="94" cy="26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24" name="Freeform 816">
                <a:extLst>
                  <a:ext uri="{FF2B5EF4-FFF2-40B4-BE49-F238E27FC236}">
                    <a16:creationId xmlns:a16="http://schemas.microsoft.com/office/drawing/2014/main" id="{DD26101C-83B7-4E78-82A2-060050541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651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30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30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5" name="Freeform 817">
                <a:extLst>
                  <a:ext uri="{FF2B5EF4-FFF2-40B4-BE49-F238E27FC236}">
                    <a16:creationId xmlns:a16="http://schemas.microsoft.com/office/drawing/2014/main" id="{ED7F17E8-33DF-4A49-807B-3EE9B7DCE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739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74 w 35"/>
                  <a:gd name="T3" fmla="*/ 1783 h 172"/>
                  <a:gd name="T4" fmla="*/ 174 w 35"/>
                  <a:gd name="T5" fmla="*/ 1783 h 172"/>
                  <a:gd name="T6" fmla="*/ 0 w 35"/>
                  <a:gd name="T7" fmla="*/ 1598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6" name="Freeform 818">
                <a:extLst>
                  <a:ext uri="{FF2B5EF4-FFF2-40B4-BE49-F238E27FC236}">
                    <a16:creationId xmlns:a16="http://schemas.microsoft.com/office/drawing/2014/main" id="{BC34F32E-6F36-4091-B024-DE19DFB54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739"/>
                <a:ext cx="52" cy="375"/>
              </a:xfrm>
              <a:custGeom>
                <a:avLst/>
                <a:gdLst>
                  <a:gd name="T0" fmla="*/ 132 w 24"/>
                  <a:gd name="T1" fmla="*/ 1598 h 172"/>
                  <a:gd name="T2" fmla="*/ 132 w 24"/>
                  <a:gd name="T3" fmla="*/ 177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77 h 172"/>
                  <a:gd name="T10" fmla="*/ 0 w 24"/>
                  <a:gd name="T11" fmla="*/ 1598 h 172"/>
                  <a:gd name="T12" fmla="*/ 173 w 24"/>
                  <a:gd name="T13" fmla="*/ 1783 h 172"/>
                  <a:gd name="T14" fmla="*/ 245 w 24"/>
                  <a:gd name="T15" fmla="*/ 1764 h 172"/>
                  <a:gd name="T16" fmla="*/ 132 w 24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7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7" name="Freeform 819">
                <a:extLst>
                  <a:ext uri="{FF2B5EF4-FFF2-40B4-BE49-F238E27FC236}">
                    <a16:creationId xmlns:a16="http://schemas.microsoft.com/office/drawing/2014/main" id="{27534C28-5B86-4EC0-8247-62267ED56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739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74 w 35"/>
                  <a:gd name="T3" fmla="*/ 1783 h 172"/>
                  <a:gd name="T4" fmla="*/ 174 w 35"/>
                  <a:gd name="T5" fmla="*/ 1783 h 172"/>
                  <a:gd name="T6" fmla="*/ 0 w 35"/>
                  <a:gd name="T7" fmla="*/ 1598 h 172"/>
                  <a:gd name="T8" fmla="*/ 0 w 35"/>
                  <a:gd name="T9" fmla="*/ 177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77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8" name="Freeform 820">
                <a:extLst>
                  <a:ext uri="{FF2B5EF4-FFF2-40B4-BE49-F238E27FC236}">
                    <a16:creationId xmlns:a16="http://schemas.microsoft.com/office/drawing/2014/main" id="{C019CBC3-4980-4AC8-8928-6EDAFA305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88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73 h 45"/>
                  <a:gd name="T8" fmla="*/ 221 w 43"/>
                  <a:gd name="T9" fmla="*/ 0 h 45"/>
                  <a:gd name="T10" fmla="*/ 448 w 43"/>
                  <a:gd name="T11" fmla="*/ 73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9" name="Freeform 821">
                <a:extLst>
                  <a:ext uri="{FF2B5EF4-FFF2-40B4-BE49-F238E27FC236}">
                    <a16:creationId xmlns:a16="http://schemas.microsoft.com/office/drawing/2014/main" id="{399B2293-B0CD-48A7-9444-AB7DD215E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88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73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73 h 45"/>
                  <a:gd name="T10" fmla="*/ 0 w 27"/>
                  <a:gd name="T11" fmla="*/ 416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0" name="Oval 822">
                <a:extLst>
                  <a:ext uri="{FF2B5EF4-FFF2-40B4-BE49-F238E27FC236}">
                    <a16:creationId xmlns:a16="http://schemas.microsoft.com/office/drawing/2014/main" id="{3DBABBF6-DFA8-408E-B0CD-4FC058691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9" y="2688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31" name="Freeform 823">
                <a:extLst>
                  <a:ext uri="{FF2B5EF4-FFF2-40B4-BE49-F238E27FC236}">
                    <a16:creationId xmlns:a16="http://schemas.microsoft.com/office/drawing/2014/main" id="{72A9DB77-1C1F-44ED-85C4-6FC18A226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88"/>
                <a:ext cx="55" cy="29"/>
              </a:xfrm>
              <a:custGeom>
                <a:avLst/>
                <a:gdLst>
                  <a:gd name="T0" fmla="*/ 73 w 25"/>
                  <a:gd name="T1" fmla="*/ 8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80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3"/>
                      <a:pt x="14" y="1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2" name="Freeform 824">
                <a:extLst>
                  <a:ext uri="{FF2B5EF4-FFF2-40B4-BE49-F238E27FC236}">
                    <a16:creationId xmlns:a16="http://schemas.microsoft.com/office/drawing/2014/main" id="{41713BCA-A1B3-4578-AF7A-E0AE1E394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791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3" name="Oval 825">
                <a:extLst>
                  <a:ext uri="{FF2B5EF4-FFF2-40B4-BE49-F238E27FC236}">
                    <a16:creationId xmlns:a16="http://schemas.microsoft.com/office/drawing/2014/main" id="{7BA1D783-547B-4B22-9ACF-F7EC40970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9" y="2688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34" name="Freeform 826">
                <a:extLst>
                  <a:ext uri="{FF2B5EF4-FFF2-40B4-BE49-F238E27FC236}">
                    <a16:creationId xmlns:a16="http://schemas.microsoft.com/office/drawing/2014/main" id="{C71F8413-8549-418F-8AA4-598BFC103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88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73 h 45"/>
                  <a:gd name="T8" fmla="*/ 221 w 43"/>
                  <a:gd name="T9" fmla="*/ 0 h 45"/>
                  <a:gd name="T10" fmla="*/ 448 w 43"/>
                  <a:gd name="T11" fmla="*/ 73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3" y="45"/>
                      <a:pt x="21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5" name="Freeform 827">
                <a:extLst>
                  <a:ext uri="{FF2B5EF4-FFF2-40B4-BE49-F238E27FC236}">
                    <a16:creationId xmlns:a16="http://schemas.microsoft.com/office/drawing/2014/main" id="{5C8DBA4D-821F-4B3B-AE16-25764A48C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776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6" name="Freeform 828">
                <a:extLst>
                  <a:ext uri="{FF2B5EF4-FFF2-40B4-BE49-F238E27FC236}">
                    <a16:creationId xmlns:a16="http://schemas.microsoft.com/office/drawing/2014/main" id="{81A9A003-768C-4E27-98C0-D615B0E4C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776"/>
                <a:ext cx="54" cy="376"/>
              </a:xfrm>
              <a:custGeom>
                <a:avLst/>
                <a:gdLst>
                  <a:gd name="T0" fmla="*/ 140 w 25"/>
                  <a:gd name="T1" fmla="*/ 1611 h 172"/>
                  <a:gd name="T2" fmla="*/ 140 w 25"/>
                  <a:gd name="T3" fmla="*/ 186 h 172"/>
                  <a:gd name="T4" fmla="*/ 253 w 25"/>
                  <a:gd name="T5" fmla="*/ 9 h 172"/>
                  <a:gd name="T6" fmla="*/ 181 w 25"/>
                  <a:gd name="T7" fmla="*/ 0 h 172"/>
                  <a:gd name="T8" fmla="*/ 0 w 25"/>
                  <a:gd name="T9" fmla="*/ 186 h 172"/>
                  <a:gd name="T10" fmla="*/ 0 w 25"/>
                  <a:gd name="T11" fmla="*/ 1611 h 172"/>
                  <a:gd name="T12" fmla="*/ 181 w 25"/>
                  <a:gd name="T13" fmla="*/ 1797 h 172"/>
                  <a:gd name="T14" fmla="*/ 253 w 25"/>
                  <a:gd name="T15" fmla="*/ 1788 h 172"/>
                  <a:gd name="T16" fmla="*/ 140 w 2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7" name="Freeform 829">
                <a:extLst>
                  <a:ext uri="{FF2B5EF4-FFF2-40B4-BE49-F238E27FC236}">
                    <a16:creationId xmlns:a16="http://schemas.microsoft.com/office/drawing/2014/main" id="{F1FB1F95-9FE5-46DE-A241-B64DABD88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776"/>
                <a:ext cx="78" cy="376"/>
              </a:xfrm>
              <a:custGeom>
                <a:avLst/>
                <a:gdLst>
                  <a:gd name="T0" fmla="*/ 366 w 36"/>
                  <a:gd name="T1" fmla="*/ 1611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11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8" name="Freeform 830">
                <a:extLst>
                  <a:ext uri="{FF2B5EF4-FFF2-40B4-BE49-F238E27FC236}">
                    <a16:creationId xmlns:a16="http://schemas.microsoft.com/office/drawing/2014/main" id="{7CDA72DF-680F-48A4-908E-8A6133C5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728"/>
                <a:ext cx="92" cy="98"/>
              </a:xfrm>
              <a:custGeom>
                <a:avLst/>
                <a:gdLst>
                  <a:gd name="T0" fmla="*/ 442 w 42"/>
                  <a:gd name="T1" fmla="*/ 394 h 45"/>
                  <a:gd name="T2" fmla="*/ 221 w 42"/>
                  <a:gd name="T3" fmla="*/ 464 h 45"/>
                  <a:gd name="T4" fmla="*/ 0 w 42"/>
                  <a:gd name="T5" fmla="*/ 394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39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9" name="Freeform 831">
                <a:extLst>
                  <a:ext uri="{FF2B5EF4-FFF2-40B4-BE49-F238E27FC236}">
                    <a16:creationId xmlns:a16="http://schemas.microsoft.com/office/drawing/2014/main" id="{7513DC2E-76FE-426D-A930-7DA8D0517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728"/>
                <a:ext cx="59" cy="98"/>
              </a:xfrm>
              <a:custGeom>
                <a:avLst/>
                <a:gdLst>
                  <a:gd name="T0" fmla="*/ 114 w 27"/>
                  <a:gd name="T1" fmla="*/ 394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394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394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2"/>
                      <a:pt x="0" y="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1"/>
                      <a:pt x="11" y="38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0" name="Oval 832">
                <a:extLst>
                  <a:ext uri="{FF2B5EF4-FFF2-40B4-BE49-F238E27FC236}">
                    <a16:creationId xmlns:a16="http://schemas.microsoft.com/office/drawing/2014/main" id="{7017D940-4262-47D3-98A3-E6782FB9A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8" y="2728"/>
                <a:ext cx="92" cy="26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41" name="Freeform 833">
                <a:extLst>
                  <a:ext uri="{FF2B5EF4-FFF2-40B4-BE49-F238E27FC236}">
                    <a16:creationId xmlns:a16="http://schemas.microsoft.com/office/drawing/2014/main" id="{99692731-86CB-4A83-84FB-873900907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728"/>
                <a:ext cx="55" cy="26"/>
              </a:xfrm>
              <a:custGeom>
                <a:avLst/>
                <a:gdLst>
                  <a:gd name="T0" fmla="*/ 73 w 25"/>
                  <a:gd name="T1" fmla="*/ 61 h 12"/>
                  <a:gd name="T2" fmla="*/ 266 w 25"/>
                  <a:gd name="T3" fmla="*/ 0 h 12"/>
                  <a:gd name="T4" fmla="*/ 233 w 25"/>
                  <a:gd name="T5" fmla="*/ 0 h 12"/>
                  <a:gd name="T6" fmla="*/ 0 w 25"/>
                  <a:gd name="T7" fmla="*/ 61 h 12"/>
                  <a:gd name="T8" fmla="*/ 233 w 25"/>
                  <a:gd name="T9" fmla="*/ 121 h 12"/>
                  <a:gd name="T10" fmla="*/ 266 w 25"/>
                  <a:gd name="T11" fmla="*/ 121 h 12"/>
                  <a:gd name="T12" fmla="*/ 73 w 25"/>
                  <a:gd name="T13" fmla="*/ 6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2"/>
                      <a:pt x="0" y="6"/>
                    </a:cubicBezTo>
                    <a:cubicBezTo>
                      <a:pt x="0" y="10"/>
                      <a:pt x="10" y="12"/>
                      <a:pt x="22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2" name="Freeform 834">
                <a:extLst>
                  <a:ext uri="{FF2B5EF4-FFF2-40B4-BE49-F238E27FC236}">
                    <a16:creationId xmlns:a16="http://schemas.microsoft.com/office/drawing/2014/main" id="{930C3A15-6739-43FA-B2B4-408282BCF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828"/>
                <a:ext cx="4" cy="300"/>
              </a:xfrm>
              <a:custGeom>
                <a:avLst/>
                <a:gdLst>
                  <a:gd name="T0" fmla="*/ 16 w 2"/>
                  <a:gd name="T1" fmla="*/ 1430 h 137"/>
                  <a:gd name="T2" fmla="*/ 8 w 2"/>
                  <a:gd name="T3" fmla="*/ 1439 h 137"/>
                  <a:gd name="T4" fmla="*/ 8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3" name="Oval 835">
                <a:extLst>
                  <a:ext uri="{FF2B5EF4-FFF2-40B4-BE49-F238E27FC236}">
                    <a16:creationId xmlns:a16="http://schemas.microsoft.com/office/drawing/2014/main" id="{5A09857A-B90A-4BEE-9B46-F5705866F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8" y="2728"/>
                <a:ext cx="92" cy="26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44" name="Freeform 836">
                <a:extLst>
                  <a:ext uri="{FF2B5EF4-FFF2-40B4-BE49-F238E27FC236}">
                    <a16:creationId xmlns:a16="http://schemas.microsoft.com/office/drawing/2014/main" id="{7B67110A-F57B-4911-8108-ACB328B59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728"/>
                <a:ext cx="92" cy="98"/>
              </a:xfrm>
              <a:custGeom>
                <a:avLst/>
                <a:gdLst>
                  <a:gd name="T0" fmla="*/ 442 w 42"/>
                  <a:gd name="T1" fmla="*/ 394 h 45"/>
                  <a:gd name="T2" fmla="*/ 221 w 42"/>
                  <a:gd name="T3" fmla="*/ 464 h 45"/>
                  <a:gd name="T4" fmla="*/ 0 w 42"/>
                  <a:gd name="T5" fmla="*/ 394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39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5" name="Freeform 837">
                <a:extLst>
                  <a:ext uri="{FF2B5EF4-FFF2-40B4-BE49-F238E27FC236}">
                    <a16:creationId xmlns:a16="http://schemas.microsoft.com/office/drawing/2014/main" id="{4D04B2A5-3FC3-4BB6-83C2-7F946E622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815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6" name="Freeform 838">
                <a:extLst>
                  <a:ext uri="{FF2B5EF4-FFF2-40B4-BE49-F238E27FC236}">
                    <a16:creationId xmlns:a16="http://schemas.microsoft.com/office/drawing/2014/main" id="{AD871AC4-045C-4306-A399-E64CC1BF5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815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77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84 w 24"/>
                  <a:gd name="T13" fmla="*/ 1797 h 172"/>
                  <a:gd name="T14" fmla="*/ 245 w 24"/>
                  <a:gd name="T15" fmla="*/ 1777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3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0"/>
                    </a:cubicBezTo>
                    <a:cubicBezTo>
                      <a:pt x="18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7" name="Freeform 839">
                <a:extLst>
                  <a:ext uri="{FF2B5EF4-FFF2-40B4-BE49-F238E27FC236}">
                    <a16:creationId xmlns:a16="http://schemas.microsoft.com/office/drawing/2014/main" id="{B98F4FE9-BB2E-4178-9155-547BCA21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815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8" name="Freeform 840">
                <a:extLst>
                  <a:ext uri="{FF2B5EF4-FFF2-40B4-BE49-F238E27FC236}">
                    <a16:creationId xmlns:a16="http://schemas.microsoft.com/office/drawing/2014/main" id="{24835678-573A-4BC1-9597-B9CC69A2D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765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9" name="Freeform 841">
                <a:extLst>
                  <a:ext uri="{FF2B5EF4-FFF2-40B4-BE49-F238E27FC236}">
                    <a16:creationId xmlns:a16="http://schemas.microsoft.com/office/drawing/2014/main" id="{94CE8B5F-AD21-4A2B-80CA-7C33BFF6A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765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0" name="Oval 842">
                <a:extLst>
                  <a:ext uri="{FF2B5EF4-FFF2-40B4-BE49-F238E27FC236}">
                    <a16:creationId xmlns:a16="http://schemas.microsoft.com/office/drawing/2014/main" id="{C74EDDC8-DCD5-4D5D-B76E-3E86A043F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" y="2765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51" name="Freeform 843">
                <a:extLst>
                  <a:ext uri="{FF2B5EF4-FFF2-40B4-BE49-F238E27FC236}">
                    <a16:creationId xmlns:a16="http://schemas.microsoft.com/office/drawing/2014/main" id="{1F073E4D-C7E7-4E17-85DE-D1CA3206D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765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0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2" name="Freeform 844">
                <a:extLst>
                  <a:ext uri="{FF2B5EF4-FFF2-40B4-BE49-F238E27FC236}">
                    <a16:creationId xmlns:a16="http://schemas.microsoft.com/office/drawing/2014/main" id="{AF9C7C3F-D8A3-48BA-88F2-C69B412B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868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3" name="Oval 845">
                <a:extLst>
                  <a:ext uri="{FF2B5EF4-FFF2-40B4-BE49-F238E27FC236}">
                    <a16:creationId xmlns:a16="http://schemas.microsoft.com/office/drawing/2014/main" id="{93FACADC-7EC9-4CED-BEEA-AD8CDE6DB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" y="2765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54" name="Freeform 846">
                <a:extLst>
                  <a:ext uri="{FF2B5EF4-FFF2-40B4-BE49-F238E27FC236}">
                    <a16:creationId xmlns:a16="http://schemas.microsoft.com/office/drawing/2014/main" id="{1A1EB752-6493-4DD9-B708-CF80D2788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765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3"/>
                      <a:pt x="34" y="45"/>
                      <a:pt x="22" y="45"/>
                    </a:cubicBezTo>
                    <a:cubicBezTo>
                      <a:pt x="10" y="45"/>
                      <a:pt x="0" y="43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5" name="Freeform 847">
                <a:extLst>
                  <a:ext uri="{FF2B5EF4-FFF2-40B4-BE49-F238E27FC236}">
                    <a16:creationId xmlns:a16="http://schemas.microsoft.com/office/drawing/2014/main" id="{788426BC-28F3-4FE3-A0F8-8BDBF5AD2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852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6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6" name="Freeform 848">
                <a:extLst>
                  <a:ext uri="{FF2B5EF4-FFF2-40B4-BE49-F238E27FC236}">
                    <a16:creationId xmlns:a16="http://schemas.microsoft.com/office/drawing/2014/main" id="{8F90B90F-FC60-477D-9F54-5355124AA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852"/>
                <a:ext cx="53" cy="376"/>
              </a:xfrm>
              <a:custGeom>
                <a:avLst/>
                <a:gdLst>
                  <a:gd name="T0" fmla="*/ 141 w 24"/>
                  <a:gd name="T1" fmla="*/ 1611 h 172"/>
                  <a:gd name="T2" fmla="*/ 141 w 24"/>
                  <a:gd name="T3" fmla="*/ 186 h 172"/>
                  <a:gd name="T4" fmla="*/ 258 w 24"/>
                  <a:gd name="T5" fmla="*/ 9 h 172"/>
                  <a:gd name="T6" fmla="*/ 186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86 w 24"/>
                  <a:gd name="T13" fmla="*/ 1797 h 172"/>
                  <a:gd name="T14" fmla="*/ 258 w 24"/>
                  <a:gd name="T15" fmla="*/ 1788 h 172"/>
                  <a:gd name="T16" fmla="*/ 141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7" name="Freeform 849">
                <a:extLst>
                  <a:ext uri="{FF2B5EF4-FFF2-40B4-BE49-F238E27FC236}">
                    <a16:creationId xmlns:a16="http://schemas.microsoft.com/office/drawing/2014/main" id="{F173EF76-5F9F-4500-B0C1-39F16643B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852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6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8" name="Freeform 850">
                <a:extLst>
                  <a:ext uri="{FF2B5EF4-FFF2-40B4-BE49-F238E27FC236}">
                    <a16:creationId xmlns:a16="http://schemas.microsoft.com/office/drawing/2014/main" id="{7944A000-F726-4CD7-AFA7-16EA705CD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804"/>
                <a:ext cx="94" cy="99"/>
              </a:xfrm>
              <a:custGeom>
                <a:avLst/>
                <a:gdLst>
                  <a:gd name="T0" fmla="*/ 448 w 43"/>
                  <a:gd name="T1" fmla="*/ 407 h 45"/>
                  <a:gd name="T2" fmla="*/ 221 w 43"/>
                  <a:gd name="T3" fmla="*/ 480 h 45"/>
                  <a:gd name="T4" fmla="*/ 0 w 43"/>
                  <a:gd name="T5" fmla="*/ 407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0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8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10" y="0"/>
                      <a:pt x="21" y="0"/>
                    </a:cubicBezTo>
                    <a:cubicBezTo>
                      <a:pt x="33" y="0"/>
                      <a:pt x="43" y="2"/>
                      <a:pt x="43" y="6"/>
                    </a:cubicBezTo>
                    <a:lnTo>
                      <a:pt x="43" y="38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9" name="Freeform 851">
                <a:extLst>
                  <a:ext uri="{FF2B5EF4-FFF2-40B4-BE49-F238E27FC236}">
                    <a16:creationId xmlns:a16="http://schemas.microsoft.com/office/drawing/2014/main" id="{8F7ECB57-F6BB-4152-B2C8-BB6DD583A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804"/>
                <a:ext cx="59" cy="99"/>
              </a:xfrm>
              <a:custGeom>
                <a:avLst/>
                <a:gdLst>
                  <a:gd name="T0" fmla="*/ 114 w 27"/>
                  <a:gd name="T1" fmla="*/ 407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07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07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0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2"/>
                      <a:pt x="0" y="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1"/>
                      <a:pt x="11" y="38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0" name="Oval 852">
                <a:extLst>
                  <a:ext uri="{FF2B5EF4-FFF2-40B4-BE49-F238E27FC236}">
                    <a16:creationId xmlns:a16="http://schemas.microsoft.com/office/drawing/2014/main" id="{2755885F-8191-4F48-8F08-7F094CB6F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2804"/>
                <a:ext cx="94" cy="26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61" name="Freeform 853">
                <a:extLst>
                  <a:ext uri="{FF2B5EF4-FFF2-40B4-BE49-F238E27FC236}">
                    <a16:creationId xmlns:a16="http://schemas.microsoft.com/office/drawing/2014/main" id="{D4B35A30-A22D-4A80-BFFE-85CA733E1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804"/>
                <a:ext cx="55" cy="26"/>
              </a:xfrm>
              <a:custGeom>
                <a:avLst/>
                <a:gdLst>
                  <a:gd name="T0" fmla="*/ 73 w 25"/>
                  <a:gd name="T1" fmla="*/ 61 h 12"/>
                  <a:gd name="T2" fmla="*/ 266 w 25"/>
                  <a:gd name="T3" fmla="*/ 0 h 12"/>
                  <a:gd name="T4" fmla="*/ 222 w 25"/>
                  <a:gd name="T5" fmla="*/ 0 h 12"/>
                  <a:gd name="T6" fmla="*/ 0 w 25"/>
                  <a:gd name="T7" fmla="*/ 61 h 12"/>
                  <a:gd name="T8" fmla="*/ 222 w 25"/>
                  <a:gd name="T9" fmla="*/ 121 h 12"/>
                  <a:gd name="T10" fmla="*/ 266 w 25"/>
                  <a:gd name="T11" fmla="*/ 121 h 12"/>
                  <a:gd name="T12" fmla="*/ 73 w 25"/>
                  <a:gd name="T13" fmla="*/ 6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4" y="0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2"/>
                      <a:pt x="0" y="6"/>
                    </a:cubicBezTo>
                    <a:cubicBezTo>
                      <a:pt x="0" y="9"/>
                      <a:pt x="9" y="12"/>
                      <a:pt x="21" y="12"/>
                    </a:cubicBezTo>
                    <a:cubicBezTo>
                      <a:pt x="22" y="12"/>
                      <a:pt x="23" y="12"/>
                      <a:pt x="25" y="12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2" name="Freeform 854">
                <a:extLst>
                  <a:ext uri="{FF2B5EF4-FFF2-40B4-BE49-F238E27FC236}">
                    <a16:creationId xmlns:a16="http://schemas.microsoft.com/office/drawing/2014/main" id="{F7588C69-9396-4246-8A1A-0B9BF4B65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905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3" name="Oval 855">
                <a:extLst>
                  <a:ext uri="{FF2B5EF4-FFF2-40B4-BE49-F238E27FC236}">
                    <a16:creationId xmlns:a16="http://schemas.microsoft.com/office/drawing/2014/main" id="{E38CA0C5-6BCA-4C87-A44F-E18E509BB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2804"/>
                <a:ext cx="94" cy="26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64" name="Freeform 856">
                <a:extLst>
                  <a:ext uri="{FF2B5EF4-FFF2-40B4-BE49-F238E27FC236}">
                    <a16:creationId xmlns:a16="http://schemas.microsoft.com/office/drawing/2014/main" id="{5FF72E06-D364-442F-A080-30DB64420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804"/>
                <a:ext cx="94" cy="99"/>
              </a:xfrm>
              <a:custGeom>
                <a:avLst/>
                <a:gdLst>
                  <a:gd name="T0" fmla="*/ 448 w 43"/>
                  <a:gd name="T1" fmla="*/ 407 h 45"/>
                  <a:gd name="T2" fmla="*/ 221 w 43"/>
                  <a:gd name="T3" fmla="*/ 480 h 45"/>
                  <a:gd name="T4" fmla="*/ 0 w 43"/>
                  <a:gd name="T5" fmla="*/ 407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0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8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10" y="0"/>
                      <a:pt x="21" y="0"/>
                    </a:cubicBezTo>
                    <a:cubicBezTo>
                      <a:pt x="33" y="0"/>
                      <a:pt x="43" y="2"/>
                      <a:pt x="43" y="6"/>
                    </a:cubicBezTo>
                    <a:lnTo>
                      <a:pt x="43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5" name="Freeform 857">
                <a:extLst>
                  <a:ext uri="{FF2B5EF4-FFF2-40B4-BE49-F238E27FC236}">
                    <a16:creationId xmlns:a16="http://schemas.microsoft.com/office/drawing/2014/main" id="{A91321E1-76DB-4D47-AAD9-E1F520F0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89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6" name="Freeform 858">
                <a:extLst>
                  <a:ext uri="{FF2B5EF4-FFF2-40B4-BE49-F238E27FC236}">
                    <a16:creationId xmlns:a16="http://schemas.microsoft.com/office/drawing/2014/main" id="{25C7CA92-66F5-4F21-B6C3-5CC3F11E8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89"/>
                <a:ext cx="55" cy="376"/>
              </a:xfrm>
              <a:custGeom>
                <a:avLst/>
                <a:gdLst>
                  <a:gd name="T0" fmla="*/ 150 w 25"/>
                  <a:gd name="T1" fmla="*/ 1620 h 172"/>
                  <a:gd name="T2" fmla="*/ 150 w 25"/>
                  <a:gd name="T3" fmla="*/ 186 h 172"/>
                  <a:gd name="T4" fmla="*/ 266 w 25"/>
                  <a:gd name="T5" fmla="*/ 20 h 172"/>
                  <a:gd name="T6" fmla="*/ 194 w 25"/>
                  <a:gd name="T7" fmla="*/ 0 h 172"/>
                  <a:gd name="T8" fmla="*/ 0 w 25"/>
                  <a:gd name="T9" fmla="*/ 186 h 172"/>
                  <a:gd name="T10" fmla="*/ 0 w 25"/>
                  <a:gd name="T11" fmla="*/ 1620 h 172"/>
                  <a:gd name="T12" fmla="*/ 194 w 25"/>
                  <a:gd name="T13" fmla="*/ 1797 h 172"/>
                  <a:gd name="T14" fmla="*/ 266 w 25"/>
                  <a:gd name="T15" fmla="*/ 1788 h 172"/>
                  <a:gd name="T16" fmla="*/ 150 w 2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5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5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9"/>
                      <a:pt x="14" y="162"/>
                      <a:pt x="14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7" name="Freeform 859">
                <a:extLst>
                  <a:ext uri="{FF2B5EF4-FFF2-40B4-BE49-F238E27FC236}">
                    <a16:creationId xmlns:a16="http://schemas.microsoft.com/office/drawing/2014/main" id="{55E73B2D-2A3A-47A2-AF15-2294B419C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89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8" name="Freeform 860">
                <a:extLst>
                  <a:ext uri="{FF2B5EF4-FFF2-40B4-BE49-F238E27FC236}">
                    <a16:creationId xmlns:a16="http://schemas.microsoft.com/office/drawing/2014/main" id="{2EEF9F90-F802-4785-AE75-FFEA47516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841"/>
                <a:ext cx="91" cy="99"/>
              </a:xfrm>
              <a:custGeom>
                <a:avLst/>
                <a:gdLst>
                  <a:gd name="T0" fmla="*/ 427 w 42"/>
                  <a:gd name="T1" fmla="*/ 416 h 45"/>
                  <a:gd name="T2" fmla="*/ 217 w 42"/>
                  <a:gd name="T3" fmla="*/ 480 h 45"/>
                  <a:gd name="T4" fmla="*/ 0 w 42"/>
                  <a:gd name="T5" fmla="*/ 416 h 45"/>
                  <a:gd name="T6" fmla="*/ 0 w 42"/>
                  <a:gd name="T7" fmla="*/ 64 h 45"/>
                  <a:gd name="T8" fmla="*/ 217 w 42"/>
                  <a:gd name="T9" fmla="*/ 0 h 45"/>
                  <a:gd name="T10" fmla="*/ 427 w 42"/>
                  <a:gd name="T11" fmla="*/ 64 h 45"/>
                  <a:gd name="T12" fmla="*/ 427 w 42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9" name="Freeform 861">
                <a:extLst>
                  <a:ext uri="{FF2B5EF4-FFF2-40B4-BE49-F238E27FC236}">
                    <a16:creationId xmlns:a16="http://schemas.microsoft.com/office/drawing/2014/main" id="{580C979F-D5D7-4D8F-8181-C09A00F9C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841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16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0" name="Oval 862">
                <a:extLst>
                  <a:ext uri="{FF2B5EF4-FFF2-40B4-BE49-F238E27FC236}">
                    <a16:creationId xmlns:a16="http://schemas.microsoft.com/office/drawing/2014/main" id="{EE421A9D-DCF1-4352-BAD1-4DBC6A19A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" y="2841"/>
                <a:ext cx="91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71" name="Freeform 863">
                <a:extLst>
                  <a:ext uri="{FF2B5EF4-FFF2-40B4-BE49-F238E27FC236}">
                    <a16:creationId xmlns:a16="http://schemas.microsoft.com/office/drawing/2014/main" id="{B638D450-7FE6-4707-A86A-F193E32F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841"/>
                <a:ext cx="55" cy="29"/>
              </a:xfrm>
              <a:custGeom>
                <a:avLst/>
                <a:gdLst>
                  <a:gd name="T0" fmla="*/ 73 w 25"/>
                  <a:gd name="T1" fmla="*/ 65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5 h 13"/>
                  <a:gd name="T8" fmla="*/ 233 w 25"/>
                  <a:gd name="T9" fmla="*/ 145 h 13"/>
                  <a:gd name="T10" fmla="*/ 266 w 25"/>
                  <a:gd name="T11" fmla="*/ 145 h 13"/>
                  <a:gd name="T12" fmla="*/ 73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2" name="Freeform 864">
                <a:extLst>
                  <a:ext uri="{FF2B5EF4-FFF2-40B4-BE49-F238E27FC236}">
                    <a16:creationId xmlns:a16="http://schemas.microsoft.com/office/drawing/2014/main" id="{2BF8B9E2-7B02-48A6-8F0E-EEBA547B5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944"/>
                <a:ext cx="5" cy="297"/>
              </a:xfrm>
              <a:custGeom>
                <a:avLst/>
                <a:gdLst>
                  <a:gd name="T0" fmla="*/ 33 w 2"/>
                  <a:gd name="T1" fmla="*/ 1417 h 136"/>
                  <a:gd name="T2" fmla="*/ 20 w 2"/>
                  <a:gd name="T3" fmla="*/ 1417 h 136"/>
                  <a:gd name="T4" fmla="*/ 20 w 2"/>
                  <a:gd name="T5" fmla="*/ 1417 h 136"/>
                  <a:gd name="T6" fmla="*/ 0 w 2"/>
                  <a:gd name="T7" fmla="*/ 1417 h 136"/>
                  <a:gd name="T8" fmla="*/ 0 w 2"/>
                  <a:gd name="T9" fmla="*/ 9 h 136"/>
                  <a:gd name="T10" fmla="*/ 20 w 2"/>
                  <a:gd name="T11" fmla="*/ 0 h 136"/>
                  <a:gd name="T12" fmla="*/ 20 w 2"/>
                  <a:gd name="T13" fmla="*/ 0 h 136"/>
                  <a:gd name="T14" fmla="*/ 33 w 2"/>
                  <a:gd name="T15" fmla="*/ 9 h 136"/>
                  <a:gd name="T16" fmla="*/ 33 w 2"/>
                  <a:gd name="T17" fmla="*/ 1417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6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3" name="Oval 865">
                <a:extLst>
                  <a:ext uri="{FF2B5EF4-FFF2-40B4-BE49-F238E27FC236}">
                    <a16:creationId xmlns:a16="http://schemas.microsoft.com/office/drawing/2014/main" id="{614F043D-3FF3-47CF-A5E1-DD4D2E310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" y="2841"/>
                <a:ext cx="91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74" name="Freeform 866">
                <a:extLst>
                  <a:ext uri="{FF2B5EF4-FFF2-40B4-BE49-F238E27FC236}">
                    <a16:creationId xmlns:a16="http://schemas.microsoft.com/office/drawing/2014/main" id="{49B0B714-6077-4F9F-8116-E7958CDD7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841"/>
                <a:ext cx="91" cy="99"/>
              </a:xfrm>
              <a:custGeom>
                <a:avLst/>
                <a:gdLst>
                  <a:gd name="T0" fmla="*/ 427 w 42"/>
                  <a:gd name="T1" fmla="*/ 416 h 45"/>
                  <a:gd name="T2" fmla="*/ 217 w 42"/>
                  <a:gd name="T3" fmla="*/ 480 h 45"/>
                  <a:gd name="T4" fmla="*/ 0 w 42"/>
                  <a:gd name="T5" fmla="*/ 416 h 45"/>
                  <a:gd name="T6" fmla="*/ 0 w 42"/>
                  <a:gd name="T7" fmla="*/ 64 h 45"/>
                  <a:gd name="T8" fmla="*/ 217 w 42"/>
                  <a:gd name="T9" fmla="*/ 0 h 45"/>
                  <a:gd name="T10" fmla="*/ 427 w 42"/>
                  <a:gd name="T11" fmla="*/ 64 h 45"/>
                  <a:gd name="T12" fmla="*/ 427 w 42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5" name="Freeform 867">
                <a:extLst>
                  <a:ext uri="{FF2B5EF4-FFF2-40B4-BE49-F238E27FC236}">
                    <a16:creationId xmlns:a16="http://schemas.microsoft.com/office/drawing/2014/main" id="{DCA04EE5-10A5-40BE-AE3F-7CE68B5B0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761"/>
                <a:ext cx="78" cy="375"/>
              </a:xfrm>
              <a:custGeom>
                <a:avLst/>
                <a:gdLst>
                  <a:gd name="T0" fmla="*/ 366 w 36"/>
                  <a:gd name="T1" fmla="*/ 1598 h 172"/>
                  <a:gd name="T2" fmla="*/ 184 w 36"/>
                  <a:gd name="T3" fmla="*/ 1783 h 172"/>
                  <a:gd name="T4" fmla="*/ 184 w 36"/>
                  <a:gd name="T5" fmla="*/ 1783 h 172"/>
                  <a:gd name="T6" fmla="*/ 0 w 36"/>
                  <a:gd name="T7" fmla="*/ 1598 h 172"/>
                  <a:gd name="T8" fmla="*/ 0 w 36"/>
                  <a:gd name="T9" fmla="*/ 185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5 h 172"/>
                  <a:gd name="T16" fmla="*/ 366 w 36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6" name="Freeform 868">
                <a:extLst>
                  <a:ext uri="{FF2B5EF4-FFF2-40B4-BE49-F238E27FC236}">
                    <a16:creationId xmlns:a16="http://schemas.microsoft.com/office/drawing/2014/main" id="{E096FE45-824B-4B5C-B87D-25D7CF203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761"/>
                <a:ext cx="54" cy="375"/>
              </a:xfrm>
              <a:custGeom>
                <a:avLst/>
                <a:gdLst>
                  <a:gd name="T0" fmla="*/ 140 w 25"/>
                  <a:gd name="T1" fmla="*/ 1598 h 172"/>
                  <a:gd name="T2" fmla="*/ 140 w 25"/>
                  <a:gd name="T3" fmla="*/ 185 h 172"/>
                  <a:gd name="T4" fmla="*/ 253 w 25"/>
                  <a:gd name="T5" fmla="*/ 9 h 172"/>
                  <a:gd name="T6" fmla="*/ 181 w 25"/>
                  <a:gd name="T7" fmla="*/ 0 h 172"/>
                  <a:gd name="T8" fmla="*/ 0 w 25"/>
                  <a:gd name="T9" fmla="*/ 185 h 172"/>
                  <a:gd name="T10" fmla="*/ 0 w 25"/>
                  <a:gd name="T11" fmla="*/ 1598 h 172"/>
                  <a:gd name="T12" fmla="*/ 181 w 25"/>
                  <a:gd name="T13" fmla="*/ 1783 h 172"/>
                  <a:gd name="T14" fmla="*/ 253 w 25"/>
                  <a:gd name="T15" fmla="*/ 1773 h 172"/>
                  <a:gd name="T16" fmla="*/ 140 w 2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7" name="Freeform 869">
                <a:extLst>
                  <a:ext uri="{FF2B5EF4-FFF2-40B4-BE49-F238E27FC236}">
                    <a16:creationId xmlns:a16="http://schemas.microsoft.com/office/drawing/2014/main" id="{DBE507B1-E4CD-48D1-B995-43A2738DB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761"/>
                <a:ext cx="78" cy="375"/>
              </a:xfrm>
              <a:custGeom>
                <a:avLst/>
                <a:gdLst>
                  <a:gd name="T0" fmla="*/ 366 w 36"/>
                  <a:gd name="T1" fmla="*/ 1598 h 172"/>
                  <a:gd name="T2" fmla="*/ 184 w 36"/>
                  <a:gd name="T3" fmla="*/ 1783 h 172"/>
                  <a:gd name="T4" fmla="*/ 184 w 36"/>
                  <a:gd name="T5" fmla="*/ 1783 h 172"/>
                  <a:gd name="T6" fmla="*/ 0 w 36"/>
                  <a:gd name="T7" fmla="*/ 1598 h 172"/>
                  <a:gd name="T8" fmla="*/ 0 w 36"/>
                  <a:gd name="T9" fmla="*/ 185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5 h 172"/>
                  <a:gd name="T16" fmla="*/ 366 w 36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8" name="Freeform 870">
                <a:extLst>
                  <a:ext uri="{FF2B5EF4-FFF2-40B4-BE49-F238E27FC236}">
                    <a16:creationId xmlns:a16="http://schemas.microsoft.com/office/drawing/2014/main" id="{A8862121-85B1-44E8-9DDF-1D25E0183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712"/>
                <a:ext cx="92" cy="99"/>
              </a:xfrm>
              <a:custGeom>
                <a:avLst/>
                <a:gdLst>
                  <a:gd name="T0" fmla="*/ 442 w 42"/>
                  <a:gd name="T1" fmla="*/ 407 h 45"/>
                  <a:gd name="T2" fmla="*/ 221 w 42"/>
                  <a:gd name="T3" fmla="*/ 480 h 45"/>
                  <a:gd name="T4" fmla="*/ 0 w 42"/>
                  <a:gd name="T5" fmla="*/ 407 h 45"/>
                  <a:gd name="T6" fmla="*/ 0 w 42"/>
                  <a:gd name="T7" fmla="*/ 64 h 45"/>
                  <a:gd name="T8" fmla="*/ 221 w 42"/>
                  <a:gd name="T9" fmla="*/ 0 h 45"/>
                  <a:gd name="T10" fmla="*/ 442 w 42"/>
                  <a:gd name="T11" fmla="*/ 64 h 45"/>
                  <a:gd name="T12" fmla="*/ 442 w 42"/>
                  <a:gd name="T13" fmla="*/ 40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9" name="Freeform 871">
                <a:extLst>
                  <a:ext uri="{FF2B5EF4-FFF2-40B4-BE49-F238E27FC236}">
                    <a16:creationId xmlns:a16="http://schemas.microsoft.com/office/drawing/2014/main" id="{42D98805-AC17-4EAC-B7A3-3158B5868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712"/>
                <a:ext cx="59" cy="99"/>
              </a:xfrm>
              <a:custGeom>
                <a:avLst/>
                <a:gdLst>
                  <a:gd name="T0" fmla="*/ 114 w 27"/>
                  <a:gd name="T1" fmla="*/ 407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07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07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2"/>
                      <a:pt x="0" y="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1"/>
                      <a:pt x="11" y="38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0" name="Oval 872">
                <a:extLst>
                  <a:ext uri="{FF2B5EF4-FFF2-40B4-BE49-F238E27FC236}">
                    <a16:creationId xmlns:a16="http://schemas.microsoft.com/office/drawing/2014/main" id="{EC10D213-8AA0-4A2B-91B1-A8D115A7F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1" y="2712"/>
                <a:ext cx="92" cy="27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81" name="Freeform 873">
                <a:extLst>
                  <a:ext uri="{FF2B5EF4-FFF2-40B4-BE49-F238E27FC236}">
                    <a16:creationId xmlns:a16="http://schemas.microsoft.com/office/drawing/2014/main" id="{65C97925-25DA-4EAD-9DB5-DD2026A2E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2712"/>
                <a:ext cx="54" cy="27"/>
              </a:xfrm>
              <a:custGeom>
                <a:avLst/>
                <a:gdLst>
                  <a:gd name="T0" fmla="*/ 69 w 25"/>
                  <a:gd name="T1" fmla="*/ 72 h 12"/>
                  <a:gd name="T2" fmla="*/ 253 w 25"/>
                  <a:gd name="T3" fmla="*/ 0 h 12"/>
                  <a:gd name="T4" fmla="*/ 225 w 25"/>
                  <a:gd name="T5" fmla="*/ 0 h 12"/>
                  <a:gd name="T6" fmla="*/ 0 w 25"/>
                  <a:gd name="T7" fmla="*/ 72 h 12"/>
                  <a:gd name="T8" fmla="*/ 225 w 25"/>
                  <a:gd name="T9" fmla="*/ 137 h 12"/>
                  <a:gd name="T10" fmla="*/ 253 w 25"/>
                  <a:gd name="T11" fmla="*/ 137 h 12"/>
                  <a:gd name="T12" fmla="*/ 69 w 25"/>
                  <a:gd name="T13" fmla="*/ 7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2"/>
                      <a:pt x="0" y="6"/>
                    </a:cubicBezTo>
                    <a:cubicBezTo>
                      <a:pt x="0" y="9"/>
                      <a:pt x="10" y="12"/>
                      <a:pt x="22" y="12"/>
                    </a:cubicBezTo>
                    <a:cubicBezTo>
                      <a:pt x="23" y="12"/>
                      <a:pt x="24" y="12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2" name="Freeform 874">
                <a:extLst>
                  <a:ext uri="{FF2B5EF4-FFF2-40B4-BE49-F238E27FC236}">
                    <a16:creationId xmlns:a16="http://schemas.microsoft.com/office/drawing/2014/main" id="{EB34EB76-F931-44F1-8613-DABB22640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813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3" name="Oval 875">
                <a:extLst>
                  <a:ext uri="{FF2B5EF4-FFF2-40B4-BE49-F238E27FC236}">
                    <a16:creationId xmlns:a16="http://schemas.microsoft.com/office/drawing/2014/main" id="{700745DB-5C54-4737-B48D-6EDF62041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1" y="2712"/>
                <a:ext cx="92" cy="27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84" name="Freeform 876">
                <a:extLst>
                  <a:ext uri="{FF2B5EF4-FFF2-40B4-BE49-F238E27FC236}">
                    <a16:creationId xmlns:a16="http://schemas.microsoft.com/office/drawing/2014/main" id="{5F4281AA-E1B6-4FB1-A1DE-8B1DBA396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712"/>
                <a:ext cx="92" cy="99"/>
              </a:xfrm>
              <a:custGeom>
                <a:avLst/>
                <a:gdLst>
                  <a:gd name="T0" fmla="*/ 442 w 42"/>
                  <a:gd name="T1" fmla="*/ 407 h 45"/>
                  <a:gd name="T2" fmla="*/ 221 w 42"/>
                  <a:gd name="T3" fmla="*/ 480 h 45"/>
                  <a:gd name="T4" fmla="*/ 0 w 42"/>
                  <a:gd name="T5" fmla="*/ 407 h 45"/>
                  <a:gd name="T6" fmla="*/ 0 w 42"/>
                  <a:gd name="T7" fmla="*/ 64 h 45"/>
                  <a:gd name="T8" fmla="*/ 221 w 42"/>
                  <a:gd name="T9" fmla="*/ 0 h 45"/>
                  <a:gd name="T10" fmla="*/ 442 w 42"/>
                  <a:gd name="T11" fmla="*/ 64 h 45"/>
                  <a:gd name="T12" fmla="*/ 442 w 42"/>
                  <a:gd name="T13" fmla="*/ 40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8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9" y="0"/>
                      <a:pt x="21" y="0"/>
                    </a:cubicBezTo>
                    <a:cubicBezTo>
                      <a:pt x="33" y="0"/>
                      <a:pt x="42" y="2"/>
                      <a:pt x="42" y="6"/>
                    </a:cubicBezTo>
                    <a:lnTo>
                      <a:pt x="42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5" name="Freeform 877">
                <a:extLst>
                  <a:ext uri="{FF2B5EF4-FFF2-40B4-BE49-F238E27FC236}">
                    <a16:creationId xmlns:a16="http://schemas.microsoft.com/office/drawing/2014/main" id="{B72FC586-536C-4631-8EBA-B82F8EEAC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800"/>
                <a:ext cx="76" cy="373"/>
              </a:xfrm>
              <a:custGeom>
                <a:avLst/>
                <a:gdLst>
                  <a:gd name="T0" fmla="*/ 358 w 35"/>
                  <a:gd name="T1" fmla="*/ 1599 h 171"/>
                  <a:gd name="T2" fmla="*/ 185 w 35"/>
                  <a:gd name="T3" fmla="*/ 1776 h 171"/>
                  <a:gd name="T4" fmla="*/ 185 w 35"/>
                  <a:gd name="T5" fmla="*/ 1776 h 171"/>
                  <a:gd name="T6" fmla="*/ 0 w 35"/>
                  <a:gd name="T7" fmla="*/ 1599 h 171"/>
                  <a:gd name="T8" fmla="*/ 0 w 35"/>
                  <a:gd name="T9" fmla="*/ 177 h 171"/>
                  <a:gd name="T10" fmla="*/ 185 w 35"/>
                  <a:gd name="T11" fmla="*/ 0 h 171"/>
                  <a:gd name="T12" fmla="*/ 185 w 35"/>
                  <a:gd name="T13" fmla="*/ 0 h 171"/>
                  <a:gd name="T14" fmla="*/ 358 w 35"/>
                  <a:gd name="T15" fmla="*/ 177 h 171"/>
                  <a:gd name="T16" fmla="*/ 358 w 35"/>
                  <a:gd name="T17" fmla="*/ 1599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1">
                    <a:moveTo>
                      <a:pt x="35" y="154"/>
                    </a:moveTo>
                    <a:cubicBezTo>
                      <a:pt x="35" y="164"/>
                      <a:pt x="27" y="171"/>
                      <a:pt x="18" y="171"/>
                    </a:cubicBezTo>
                    <a:cubicBezTo>
                      <a:pt x="18" y="171"/>
                      <a:pt x="18" y="171"/>
                      <a:pt x="18" y="171"/>
                    </a:cubicBezTo>
                    <a:cubicBezTo>
                      <a:pt x="8" y="171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6" name="Freeform 878">
                <a:extLst>
                  <a:ext uri="{FF2B5EF4-FFF2-40B4-BE49-F238E27FC236}">
                    <a16:creationId xmlns:a16="http://schemas.microsoft.com/office/drawing/2014/main" id="{FB90F942-20D5-4AD8-9752-58E5597D4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800"/>
                <a:ext cx="52" cy="373"/>
              </a:xfrm>
              <a:custGeom>
                <a:avLst/>
                <a:gdLst>
                  <a:gd name="T0" fmla="*/ 132 w 24"/>
                  <a:gd name="T1" fmla="*/ 1599 h 171"/>
                  <a:gd name="T2" fmla="*/ 132 w 24"/>
                  <a:gd name="T3" fmla="*/ 177 h 171"/>
                  <a:gd name="T4" fmla="*/ 245 w 24"/>
                  <a:gd name="T5" fmla="*/ 9 h 171"/>
                  <a:gd name="T6" fmla="*/ 184 w 24"/>
                  <a:gd name="T7" fmla="*/ 0 h 171"/>
                  <a:gd name="T8" fmla="*/ 0 w 24"/>
                  <a:gd name="T9" fmla="*/ 177 h 171"/>
                  <a:gd name="T10" fmla="*/ 0 w 24"/>
                  <a:gd name="T11" fmla="*/ 1599 h 171"/>
                  <a:gd name="T12" fmla="*/ 184 w 24"/>
                  <a:gd name="T13" fmla="*/ 1776 h 171"/>
                  <a:gd name="T14" fmla="*/ 245 w 24"/>
                  <a:gd name="T15" fmla="*/ 1765 h 171"/>
                  <a:gd name="T16" fmla="*/ 132 w 24"/>
                  <a:gd name="T17" fmla="*/ 1599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1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3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1"/>
                      <a:pt x="18" y="171"/>
                    </a:cubicBezTo>
                    <a:cubicBezTo>
                      <a:pt x="20" y="171"/>
                      <a:pt x="22" y="171"/>
                      <a:pt x="24" y="170"/>
                    </a:cubicBezTo>
                    <a:cubicBezTo>
                      <a:pt x="18" y="168"/>
                      <a:pt x="13" y="161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7" name="Freeform 879">
                <a:extLst>
                  <a:ext uri="{FF2B5EF4-FFF2-40B4-BE49-F238E27FC236}">
                    <a16:creationId xmlns:a16="http://schemas.microsoft.com/office/drawing/2014/main" id="{CC8003A9-55B9-4EDC-96D4-CD7813C35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800"/>
                <a:ext cx="76" cy="373"/>
              </a:xfrm>
              <a:custGeom>
                <a:avLst/>
                <a:gdLst>
                  <a:gd name="T0" fmla="*/ 358 w 35"/>
                  <a:gd name="T1" fmla="*/ 1599 h 171"/>
                  <a:gd name="T2" fmla="*/ 185 w 35"/>
                  <a:gd name="T3" fmla="*/ 1776 h 171"/>
                  <a:gd name="T4" fmla="*/ 185 w 35"/>
                  <a:gd name="T5" fmla="*/ 1776 h 171"/>
                  <a:gd name="T6" fmla="*/ 0 w 35"/>
                  <a:gd name="T7" fmla="*/ 1599 h 171"/>
                  <a:gd name="T8" fmla="*/ 0 w 35"/>
                  <a:gd name="T9" fmla="*/ 177 h 171"/>
                  <a:gd name="T10" fmla="*/ 185 w 35"/>
                  <a:gd name="T11" fmla="*/ 0 h 171"/>
                  <a:gd name="T12" fmla="*/ 185 w 35"/>
                  <a:gd name="T13" fmla="*/ 0 h 171"/>
                  <a:gd name="T14" fmla="*/ 358 w 35"/>
                  <a:gd name="T15" fmla="*/ 177 h 171"/>
                  <a:gd name="T16" fmla="*/ 358 w 35"/>
                  <a:gd name="T17" fmla="*/ 1599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1">
                    <a:moveTo>
                      <a:pt x="35" y="154"/>
                    </a:moveTo>
                    <a:cubicBezTo>
                      <a:pt x="35" y="164"/>
                      <a:pt x="27" y="171"/>
                      <a:pt x="18" y="171"/>
                    </a:cubicBezTo>
                    <a:cubicBezTo>
                      <a:pt x="18" y="171"/>
                      <a:pt x="18" y="171"/>
                      <a:pt x="18" y="171"/>
                    </a:cubicBezTo>
                    <a:cubicBezTo>
                      <a:pt x="8" y="171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7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8" name="Freeform 880">
                <a:extLst>
                  <a:ext uri="{FF2B5EF4-FFF2-40B4-BE49-F238E27FC236}">
                    <a16:creationId xmlns:a16="http://schemas.microsoft.com/office/drawing/2014/main" id="{BF8EF1D5-FD96-4E6C-9FFE-8A4A5B482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75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9" name="Freeform 881">
                <a:extLst>
                  <a:ext uri="{FF2B5EF4-FFF2-40B4-BE49-F238E27FC236}">
                    <a16:creationId xmlns:a16="http://schemas.microsoft.com/office/drawing/2014/main" id="{DE36130D-81F8-4589-8900-F7FE0EB41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750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0" name="Oval 882">
                <a:extLst>
                  <a:ext uri="{FF2B5EF4-FFF2-40B4-BE49-F238E27FC236}">
                    <a16:creationId xmlns:a16="http://schemas.microsoft.com/office/drawing/2014/main" id="{A731C0D2-D70E-494E-9FB3-CA84E9E95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750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91" name="Freeform 883">
                <a:extLst>
                  <a:ext uri="{FF2B5EF4-FFF2-40B4-BE49-F238E27FC236}">
                    <a16:creationId xmlns:a16="http://schemas.microsoft.com/office/drawing/2014/main" id="{A4E0F55C-CDC6-4E66-9A38-215BC633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750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0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2" name="Freeform 884">
                <a:extLst>
                  <a:ext uri="{FF2B5EF4-FFF2-40B4-BE49-F238E27FC236}">
                    <a16:creationId xmlns:a16="http://schemas.microsoft.com/office/drawing/2014/main" id="{DFED234F-6322-40F4-B18E-B3F08AC5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2852"/>
                <a:ext cx="2" cy="297"/>
              </a:xfrm>
              <a:custGeom>
                <a:avLst/>
                <a:gdLst>
                  <a:gd name="T0" fmla="*/ 8 w 1"/>
                  <a:gd name="T1" fmla="*/ 1417 h 136"/>
                  <a:gd name="T2" fmla="*/ 0 w 1"/>
                  <a:gd name="T3" fmla="*/ 1417 h 136"/>
                  <a:gd name="T4" fmla="*/ 0 w 1"/>
                  <a:gd name="T5" fmla="*/ 1417 h 136"/>
                  <a:gd name="T6" fmla="*/ 0 w 1"/>
                  <a:gd name="T7" fmla="*/ 1417 h 136"/>
                  <a:gd name="T8" fmla="*/ 0 w 1"/>
                  <a:gd name="T9" fmla="*/ 9 h 136"/>
                  <a:gd name="T10" fmla="*/ 0 w 1"/>
                  <a:gd name="T11" fmla="*/ 0 h 136"/>
                  <a:gd name="T12" fmla="*/ 0 w 1"/>
                  <a:gd name="T13" fmla="*/ 0 h 136"/>
                  <a:gd name="T14" fmla="*/ 8 w 1"/>
                  <a:gd name="T15" fmla="*/ 9 h 136"/>
                  <a:gd name="T16" fmla="*/ 8 w 1"/>
                  <a:gd name="T17" fmla="*/ 1417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6">
                    <a:moveTo>
                      <a:pt x="1" y="136"/>
                    </a:moveTo>
                    <a:cubicBezTo>
                      <a:pt x="1" y="136"/>
                      <a:pt x="1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3" name="Oval 885">
                <a:extLst>
                  <a:ext uri="{FF2B5EF4-FFF2-40B4-BE49-F238E27FC236}">
                    <a16:creationId xmlns:a16="http://schemas.microsoft.com/office/drawing/2014/main" id="{E939D1BA-AB8F-49CC-948F-56F0514EB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750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494" name="Freeform 886">
                <a:extLst>
                  <a:ext uri="{FF2B5EF4-FFF2-40B4-BE49-F238E27FC236}">
                    <a16:creationId xmlns:a16="http://schemas.microsoft.com/office/drawing/2014/main" id="{0C8918FE-A63B-4290-9DFC-81E84B022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750"/>
                <a:ext cx="94" cy="98"/>
              </a:xfrm>
              <a:custGeom>
                <a:avLst/>
                <a:gdLst>
                  <a:gd name="T0" fmla="*/ 448 w 43"/>
                  <a:gd name="T1" fmla="*/ 403 h 45"/>
                  <a:gd name="T2" fmla="*/ 23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30 w 43"/>
                  <a:gd name="T9" fmla="*/ 0 h 45"/>
                  <a:gd name="T10" fmla="*/ 448 w 43"/>
                  <a:gd name="T11" fmla="*/ 61 h 45"/>
                  <a:gd name="T12" fmla="*/ 448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4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5" name="Freeform 887">
                <a:extLst>
                  <a:ext uri="{FF2B5EF4-FFF2-40B4-BE49-F238E27FC236}">
                    <a16:creationId xmlns:a16="http://schemas.microsoft.com/office/drawing/2014/main" id="{B65B085D-5E26-491E-8F5D-380F8B4B2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83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6" name="Freeform 888">
                <a:extLst>
                  <a:ext uri="{FF2B5EF4-FFF2-40B4-BE49-F238E27FC236}">
                    <a16:creationId xmlns:a16="http://schemas.microsoft.com/office/drawing/2014/main" id="{DF2CFDC5-8821-4F1A-9B51-06256060B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837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86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73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7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7" name="Freeform 889">
                <a:extLst>
                  <a:ext uri="{FF2B5EF4-FFF2-40B4-BE49-F238E27FC236}">
                    <a16:creationId xmlns:a16="http://schemas.microsoft.com/office/drawing/2014/main" id="{C21FB933-9CE4-45C2-B9EF-791655818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837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74 w 35"/>
                  <a:gd name="T3" fmla="*/ 1797 h 172"/>
                  <a:gd name="T4" fmla="*/ 17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6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8" name="Freeform 890">
                <a:extLst>
                  <a:ext uri="{FF2B5EF4-FFF2-40B4-BE49-F238E27FC236}">
                    <a16:creationId xmlns:a16="http://schemas.microsoft.com/office/drawing/2014/main" id="{D6E79EA9-478D-4CC3-BC01-7E9C16A97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787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21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9" name="Freeform 891">
                <a:extLst>
                  <a:ext uri="{FF2B5EF4-FFF2-40B4-BE49-F238E27FC236}">
                    <a16:creationId xmlns:a16="http://schemas.microsoft.com/office/drawing/2014/main" id="{6B41E6BA-808E-4B8F-8559-3DF8CD74C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787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1 w 27"/>
                  <a:gd name="T13" fmla="*/ 472 h 46"/>
                  <a:gd name="T14" fmla="*/ 282 w 27"/>
                  <a:gd name="T15" fmla="*/ 472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1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1" y="46"/>
                    </a:cubicBezTo>
                    <a:cubicBezTo>
                      <a:pt x="23" y="46"/>
                      <a:pt x="25" y="46"/>
                      <a:pt x="27" y="46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0" name="Oval 892">
                <a:extLst>
                  <a:ext uri="{FF2B5EF4-FFF2-40B4-BE49-F238E27FC236}">
                    <a16:creationId xmlns:a16="http://schemas.microsoft.com/office/drawing/2014/main" id="{100F759A-7313-4BCA-AB18-42A127882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787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01" name="Freeform 893">
                <a:extLst>
                  <a:ext uri="{FF2B5EF4-FFF2-40B4-BE49-F238E27FC236}">
                    <a16:creationId xmlns:a16="http://schemas.microsoft.com/office/drawing/2014/main" id="{257BB418-46CA-4381-954A-0B04781FA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787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9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4" y="1"/>
                      <a:pt x="25" y="1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2" name="Freeform 894">
                <a:extLst>
                  <a:ext uri="{FF2B5EF4-FFF2-40B4-BE49-F238E27FC236}">
                    <a16:creationId xmlns:a16="http://schemas.microsoft.com/office/drawing/2014/main" id="{01AB189F-3868-411F-9189-2A4507FA2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889"/>
                <a:ext cx="4" cy="300"/>
              </a:xfrm>
              <a:custGeom>
                <a:avLst/>
                <a:gdLst>
                  <a:gd name="T0" fmla="*/ 16 w 2"/>
                  <a:gd name="T1" fmla="*/ 1430 h 137"/>
                  <a:gd name="T2" fmla="*/ 8 w 2"/>
                  <a:gd name="T3" fmla="*/ 1439 h 137"/>
                  <a:gd name="T4" fmla="*/ 8 w 2"/>
                  <a:gd name="T5" fmla="*/ 1439 h 137"/>
                  <a:gd name="T6" fmla="*/ 0 w 2"/>
                  <a:gd name="T7" fmla="*/ 1430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3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7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7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3" name="Oval 895">
                <a:extLst>
                  <a:ext uri="{FF2B5EF4-FFF2-40B4-BE49-F238E27FC236}">
                    <a16:creationId xmlns:a16="http://schemas.microsoft.com/office/drawing/2014/main" id="{487E5788-289C-4736-BB7B-12F467159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787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04" name="Freeform 896">
                <a:extLst>
                  <a:ext uri="{FF2B5EF4-FFF2-40B4-BE49-F238E27FC236}">
                    <a16:creationId xmlns:a16="http://schemas.microsoft.com/office/drawing/2014/main" id="{566B3901-B02E-444C-8B87-F438BDAB6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787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21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5" name="Freeform 897">
                <a:extLst>
                  <a:ext uri="{FF2B5EF4-FFF2-40B4-BE49-F238E27FC236}">
                    <a16:creationId xmlns:a16="http://schemas.microsoft.com/office/drawing/2014/main" id="{5AF5F500-9743-4A8C-BE5A-2847D14CD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874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6" name="Freeform 898">
                <a:extLst>
                  <a:ext uri="{FF2B5EF4-FFF2-40B4-BE49-F238E27FC236}">
                    <a16:creationId xmlns:a16="http://schemas.microsoft.com/office/drawing/2014/main" id="{0B9E29C9-B89B-4281-BF53-80384A86D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874"/>
                <a:ext cx="55" cy="376"/>
              </a:xfrm>
              <a:custGeom>
                <a:avLst/>
                <a:gdLst>
                  <a:gd name="T0" fmla="*/ 150 w 25"/>
                  <a:gd name="T1" fmla="*/ 1620 h 172"/>
                  <a:gd name="T2" fmla="*/ 150 w 25"/>
                  <a:gd name="T3" fmla="*/ 186 h 172"/>
                  <a:gd name="T4" fmla="*/ 266 w 25"/>
                  <a:gd name="T5" fmla="*/ 20 h 172"/>
                  <a:gd name="T6" fmla="*/ 194 w 25"/>
                  <a:gd name="T7" fmla="*/ 0 h 172"/>
                  <a:gd name="T8" fmla="*/ 0 w 25"/>
                  <a:gd name="T9" fmla="*/ 186 h 172"/>
                  <a:gd name="T10" fmla="*/ 0 w 25"/>
                  <a:gd name="T11" fmla="*/ 1620 h 172"/>
                  <a:gd name="T12" fmla="*/ 194 w 25"/>
                  <a:gd name="T13" fmla="*/ 1797 h 172"/>
                  <a:gd name="T14" fmla="*/ 266 w 25"/>
                  <a:gd name="T15" fmla="*/ 1788 h 172"/>
                  <a:gd name="T16" fmla="*/ 150 w 2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5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5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9"/>
                      <a:pt x="14" y="162"/>
                      <a:pt x="14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7" name="Freeform 899">
                <a:extLst>
                  <a:ext uri="{FF2B5EF4-FFF2-40B4-BE49-F238E27FC236}">
                    <a16:creationId xmlns:a16="http://schemas.microsoft.com/office/drawing/2014/main" id="{F86A986E-37BF-48BB-9613-EC6368641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874"/>
                <a:ext cx="79" cy="376"/>
              </a:xfrm>
              <a:custGeom>
                <a:avLst/>
                <a:gdLst>
                  <a:gd name="T0" fmla="*/ 380 w 36"/>
                  <a:gd name="T1" fmla="*/ 1620 h 172"/>
                  <a:gd name="T2" fmla="*/ 193 w 36"/>
                  <a:gd name="T3" fmla="*/ 1797 h 172"/>
                  <a:gd name="T4" fmla="*/ 193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86 h 172"/>
                  <a:gd name="T16" fmla="*/ 380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8" name="Freeform 900">
                <a:extLst>
                  <a:ext uri="{FF2B5EF4-FFF2-40B4-BE49-F238E27FC236}">
                    <a16:creationId xmlns:a16="http://schemas.microsoft.com/office/drawing/2014/main" id="{E84E35EB-04A1-4B2C-8887-8D8A8B6E3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826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9" name="Freeform 901">
                <a:extLst>
                  <a:ext uri="{FF2B5EF4-FFF2-40B4-BE49-F238E27FC236}">
                    <a16:creationId xmlns:a16="http://schemas.microsoft.com/office/drawing/2014/main" id="{EBEECB7B-635D-4122-B4BB-6CEC371DC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826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7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7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0" name="Oval 902">
                <a:extLst>
                  <a:ext uri="{FF2B5EF4-FFF2-40B4-BE49-F238E27FC236}">
                    <a16:creationId xmlns:a16="http://schemas.microsoft.com/office/drawing/2014/main" id="{382D66D3-A413-4D0C-81E0-9B014CC90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2826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11" name="Freeform 903">
                <a:extLst>
                  <a:ext uri="{FF2B5EF4-FFF2-40B4-BE49-F238E27FC236}">
                    <a16:creationId xmlns:a16="http://schemas.microsoft.com/office/drawing/2014/main" id="{EE2944F5-271A-4B11-BB62-73AF22FAD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826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0 h 13"/>
                  <a:gd name="T8" fmla="*/ 233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10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2" name="Freeform 904">
                <a:extLst>
                  <a:ext uri="{FF2B5EF4-FFF2-40B4-BE49-F238E27FC236}">
                    <a16:creationId xmlns:a16="http://schemas.microsoft.com/office/drawing/2014/main" id="{F387F74B-3F7D-4D23-9374-2EAE86848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929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3" name="Oval 905">
                <a:extLst>
                  <a:ext uri="{FF2B5EF4-FFF2-40B4-BE49-F238E27FC236}">
                    <a16:creationId xmlns:a16="http://schemas.microsoft.com/office/drawing/2014/main" id="{FCF3EC75-DF94-46EB-94B7-68A8E5ADF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2826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14" name="Freeform 906">
                <a:extLst>
                  <a:ext uri="{FF2B5EF4-FFF2-40B4-BE49-F238E27FC236}">
                    <a16:creationId xmlns:a16="http://schemas.microsoft.com/office/drawing/2014/main" id="{6C34550E-22A3-4E9A-8B42-8FA30BA0E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826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5" name="Freeform 907">
                <a:extLst>
                  <a:ext uri="{FF2B5EF4-FFF2-40B4-BE49-F238E27FC236}">
                    <a16:creationId xmlns:a16="http://schemas.microsoft.com/office/drawing/2014/main" id="{7C572BF1-426E-4CEE-B948-2E382BFF7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913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6" name="Freeform 908">
                <a:extLst>
                  <a:ext uri="{FF2B5EF4-FFF2-40B4-BE49-F238E27FC236}">
                    <a16:creationId xmlns:a16="http://schemas.microsoft.com/office/drawing/2014/main" id="{1BAD4376-F678-4029-B6AD-CA12FD2A1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913"/>
                <a:ext cx="53" cy="376"/>
              </a:xfrm>
              <a:custGeom>
                <a:avLst/>
                <a:gdLst>
                  <a:gd name="T0" fmla="*/ 141 w 24"/>
                  <a:gd name="T1" fmla="*/ 1611 h 172"/>
                  <a:gd name="T2" fmla="*/ 141 w 24"/>
                  <a:gd name="T3" fmla="*/ 186 h 172"/>
                  <a:gd name="T4" fmla="*/ 258 w 24"/>
                  <a:gd name="T5" fmla="*/ 9 h 172"/>
                  <a:gd name="T6" fmla="*/ 194 w 24"/>
                  <a:gd name="T7" fmla="*/ 0 h 172"/>
                  <a:gd name="T8" fmla="*/ 0 w 24"/>
                  <a:gd name="T9" fmla="*/ 186 h 172"/>
                  <a:gd name="T10" fmla="*/ 0 w 24"/>
                  <a:gd name="T11" fmla="*/ 1611 h 172"/>
                  <a:gd name="T12" fmla="*/ 194 w 24"/>
                  <a:gd name="T13" fmla="*/ 1797 h 172"/>
                  <a:gd name="T14" fmla="*/ 258 w 24"/>
                  <a:gd name="T15" fmla="*/ 1788 h 172"/>
                  <a:gd name="T16" fmla="*/ 141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7" name="Freeform 909">
                <a:extLst>
                  <a:ext uri="{FF2B5EF4-FFF2-40B4-BE49-F238E27FC236}">
                    <a16:creationId xmlns:a16="http://schemas.microsoft.com/office/drawing/2014/main" id="{18F152FB-7735-4C00-8493-B73A57FB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913"/>
                <a:ext cx="77" cy="376"/>
              </a:xfrm>
              <a:custGeom>
                <a:avLst/>
                <a:gdLst>
                  <a:gd name="T0" fmla="*/ 372 w 35"/>
                  <a:gd name="T1" fmla="*/ 1611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11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" name="Freeform 910">
                <a:extLst>
                  <a:ext uri="{FF2B5EF4-FFF2-40B4-BE49-F238E27FC236}">
                    <a16:creationId xmlns:a16="http://schemas.microsoft.com/office/drawing/2014/main" id="{934DF801-5D0A-416E-9DE8-4349AD84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863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" name="Freeform 911">
                <a:extLst>
                  <a:ext uri="{FF2B5EF4-FFF2-40B4-BE49-F238E27FC236}">
                    <a16:creationId xmlns:a16="http://schemas.microsoft.com/office/drawing/2014/main" id="{4FD1F064-3304-4972-8633-810850D7F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863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9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9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1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2" y="46"/>
                    </a:cubicBezTo>
                    <a:cubicBezTo>
                      <a:pt x="24" y="46"/>
                      <a:pt x="25" y="46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" name="Oval 912">
                <a:extLst>
                  <a:ext uri="{FF2B5EF4-FFF2-40B4-BE49-F238E27FC236}">
                    <a16:creationId xmlns:a16="http://schemas.microsoft.com/office/drawing/2014/main" id="{86585DD1-513E-470B-80F8-1D2DF5B4C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2863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21" name="Freeform 913">
                <a:extLst>
                  <a:ext uri="{FF2B5EF4-FFF2-40B4-BE49-F238E27FC236}">
                    <a16:creationId xmlns:a16="http://schemas.microsoft.com/office/drawing/2014/main" id="{04684DB3-B24C-4D82-BC51-EB73F495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863"/>
                <a:ext cx="55" cy="29"/>
              </a:xfrm>
              <a:custGeom>
                <a:avLst/>
                <a:gdLst>
                  <a:gd name="T0" fmla="*/ 73 w 25"/>
                  <a:gd name="T1" fmla="*/ 80 h 13"/>
                  <a:gd name="T2" fmla="*/ 266 w 25"/>
                  <a:gd name="T3" fmla="*/ 9 h 13"/>
                  <a:gd name="T4" fmla="*/ 222 w 25"/>
                  <a:gd name="T5" fmla="*/ 0 h 13"/>
                  <a:gd name="T6" fmla="*/ 0 w 25"/>
                  <a:gd name="T7" fmla="*/ 80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1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2" name="Freeform 914">
                <a:extLst>
                  <a:ext uri="{FF2B5EF4-FFF2-40B4-BE49-F238E27FC236}">
                    <a16:creationId xmlns:a16="http://schemas.microsoft.com/office/drawing/2014/main" id="{15F87337-8DBC-4CE3-9C6A-B6460D46D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2966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" name="Oval 915">
                <a:extLst>
                  <a:ext uri="{FF2B5EF4-FFF2-40B4-BE49-F238E27FC236}">
                    <a16:creationId xmlns:a16="http://schemas.microsoft.com/office/drawing/2014/main" id="{B3A4DC7F-519C-463D-961F-3EDA7AD9E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2863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24" name="Freeform 916">
                <a:extLst>
                  <a:ext uri="{FF2B5EF4-FFF2-40B4-BE49-F238E27FC236}">
                    <a16:creationId xmlns:a16="http://schemas.microsoft.com/office/drawing/2014/main" id="{FC7796D8-A322-41D0-B009-9EB6BA756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863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30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" name="Freeform 917">
                <a:extLst>
                  <a:ext uri="{FF2B5EF4-FFF2-40B4-BE49-F238E27FC236}">
                    <a16:creationId xmlns:a16="http://schemas.microsoft.com/office/drawing/2014/main" id="{1F9DF724-D38D-4A0B-99B8-C23C890AC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951"/>
                <a:ext cx="77" cy="375"/>
              </a:xfrm>
              <a:custGeom>
                <a:avLst/>
                <a:gdLst>
                  <a:gd name="T0" fmla="*/ 372 w 35"/>
                  <a:gd name="T1" fmla="*/ 1607 h 172"/>
                  <a:gd name="T2" fmla="*/ 178 w 35"/>
                  <a:gd name="T3" fmla="*/ 1783 h 172"/>
                  <a:gd name="T4" fmla="*/ 178 w 35"/>
                  <a:gd name="T5" fmla="*/ 1783 h 172"/>
                  <a:gd name="T6" fmla="*/ 0 w 35"/>
                  <a:gd name="T7" fmla="*/ 1607 h 172"/>
                  <a:gd name="T8" fmla="*/ 0 w 35"/>
                  <a:gd name="T9" fmla="*/ 185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5 h 172"/>
                  <a:gd name="T16" fmla="*/ 372 w 35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" name="Freeform 918">
                <a:extLst>
                  <a:ext uri="{FF2B5EF4-FFF2-40B4-BE49-F238E27FC236}">
                    <a16:creationId xmlns:a16="http://schemas.microsoft.com/office/drawing/2014/main" id="{FF4971D8-CFB4-4EFD-887F-878D44A85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951"/>
                <a:ext cx="53" cy="375"/>
              </a:xfrm>
              <a:custGeom>
                <a:avLst/>
                <a:gdLst>
                  <a:gd name="T0" fmla="*/ 141 w 24"/>
                  <a:gd name="T1" fmla="*/ 1607 h 172"/>
                  <a:gd name="T2" fmla="*/ 141 w 24"/>
                  <a:gd name="T3" fmla="*/ 185 h 172"/>
                  <a:gd name="T4" fmla="*/ 258 w 24"/>
                  <a:gd name="T5" fmla="*/ 20 h 172"/>
                  <a:gd name="T6" fmla="*/ 186 w 24"/>
                  <a:gd name="T7" fmla="*/ 0 h 172"/>
                  <a:gd name="T8" fmla="*/ 0 w 24"/>
                  <a:gd name="T9" fmla="*/ 185 h 172"/>
                  <a:gd name="T10" fmla="*/ 0 w 24"/>
                  <a:gd name="T11" fmla="*/ 1607 h 172"/>
                  <a:gd name="T12" fmla="*/ 186 w 24"/>
                  <a:gd name="T13" fmla="*/ 1783 h 172"/>
                  <a:gd name="T14" fmla="*/ 258 w 24"/>
                  <a:gd name="T15" fmla="*/ 1773 h 172"/>
                  <a:gd name="T16" fmla="*/ 141 w 24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1"/>
                      <a:pt x="17" y="4"/>
                      <a:pt x="24" y="2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" name="Freeform 919">
                <a:extLst>
                  <a:ext uri="{FF2B5EF4-FFF2-40B4-BE49-F238E27FC236}">
                    <a16:creationId xmlns:a16="http://schemas.microsoft.com/office/drawing/2014/main" id="{488C67AA-0DC8-482B-B2EA-CD31329E1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951"/>
                <a:ext cx="77" cy="375"/>
              </a:xfrm>
              <a:custGeom>
                <a:avLst/>
                <a:gdLst>
                  <a:gd name="T0" fmla="*/ 372 w 35"/>
                  <a:gd name="T1" fmla="*/ 1607 h 172"/>
                  <a:gd name="T2" fmla="*/ 178 w 35"/>
                  <a:gd name="T3" fmla="*/ 1783 h 172"/>
                  <a:gd name="T4" fmla="*/ 178 w 35"/>
                  <a:gd name="T5" fmla="*/ 1783 h 172"/>
                  <a:gd name="T6" fmla="*/ 0 w 35"/>
                  <a:gd name="T7" fmla="*/ 1607 h 172"/>
                  <a:gd name="T8" fmla="*/ 0 w 35"/>
                  <a:gd name="T9" fmla="*/ 185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5 h 172"/>
                  <a:gd name="T16" fmla="*/ 372 w 35"/>
                  <a:gd name="T17" fmla="*/ 160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" name="Freeform 920">
                <a:extLst>
                  <a:ext uri="{FF2B5EF4-FFF2-40B4-BE49-F238E27FC236}">
                    <a16:creationId xmlns:a16="http://schemas.microsoft.com/office/drawing/2014/main" id="{6A8ED9E8-04AC-4039-BA8C-9A29F0FA5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903"/>
                <a:ext cx="93" cy="98"/>
              </a:xfrm>
              <a:custGeom>
                <a:avLst/>
                <a:gdLst>
                  <a:gd name="T0" fmla="*/ 435 w 43"/>
                  <a:gd name="T1" fmla="*/ 403 h 45"/>
                  <a:gd name="T2" fmla="*/ 21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10 w 43"/>
                  <a:gd name="T9" fmla="*/ 0 h 45"/>
                  <a:gd name="T10" fmla="*/ 435 w 43"/>
                  <a:gd name="T11" fmla="*/ 61 h 45"/>
                  <a:gd name="T12" fmla="*/ 435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9" name="Freeform 921">
                <a:extLst>
                  <a:ext uri="{FF2B5EF4-FFF2-40B4-BE49-F238E27FC236}">
                    <a16:creationId xmlns:a16="http://schemas.microsoft.com/office/drawing/2014/main" id="{02F2F217-A662-4DE5-895F-A174FEF06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903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" name="Oval 922">
                <a:extLst>
                  <a:ext uri="{FF2B5EF4-FFF2-40B4-BE49-F238E27FC236}">
                    <a16:creationId xmlns:a16="http://schemas.microsoft.com/office/drawing/2014/main" id="{6E556B99-BCA2-4757-99C2-3C55FBD1A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" y="2903"/>
                <a:ext cx="93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31" name="Freeform 923">
                <a:extLst>
                  <a:ext uri="{FF2B5EF4-FFF2-40B4-BE49-F238E27FC236}">
                    <a16:creationId xmlns:a16="http://schemas.microsoft.com/office/drawing/2014/main" id="{EEDDB70B-6DEF-4061-9149-34DA0CC9E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903"/>
                <a:ext cx="54" cy="28"/>
              </a:xfrm>
              <a:custGeom>
                <a:avLst/>
                <a:gdLst>
                  <a:gd name="T0" fmla="*/ 69 w 25"/>
                  <a:gd name="T1" fmla="*/ 60 h 13"/>
                  <a:gd name="T2" fmla="*/ 253 w 25"/>
                  <a:gd name="T3" fmla="*/ 0 h 13"/>
                  <a:gd name="T4" fmla="*/ 210 w 25"/>
                  <a:gd name="T5" fmla="*/ 0 h 13"/>
                  <a:gd name="T6" fmla="*/ 0 w 25"/>
                  <a:gd name="T7" fmla="*/ 60 h 13"/>
                  <a:gd name="T8" fmla="*/ 210 w 25"/>
                  <a:gd name="T9" fmla="*/ 129 h 13"/>
                  <a:gd name="T10" fmla="*/ 253 w 25"/>
                  <a:gd name="T11" fmla="*/ 129 h 13"/>
                  <a:gd name="T12" fmla="*/ 69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4" y="0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2" name="Freeform 924">
                <a:extLst>
                  <a:ext uri="{FF2B5EF4-FFF2-40B4-BE49-F238E27FC236}">
                    <a16:creationId xmlns:a16="http://schemas.microsoft.com/office/drawing/2014/main" id="{0DDA1062-AD4A-4559-AAAB-14BC30DE1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3005"/>
                <a:ext cx="5" cy="297"/>
              </a:xfrm>
              <a:custGeom>
                <a:avLst/>
                <a:gdLst>
                  <a:gd name="T0" fmla="*/ 33 w 2"/>
                  <a:gd name="T1" fmla="*/ 1406 h 136"/>
                  <a:gd name="T2" fmla="*/ 20 w 2"/>
                  <a:gd name="T3" fmla="*/ 1417 h 136"/>
                  <a:gd name="T4" fmla="*/ 20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20 w 2"/>
                  <a:gd name="T11" fmla="*/ 0 h 136"/>
                  <a:gd name="T12" fmla="*/ 20 w 2"/>
                  <a:gd name="T13" fmla="*/ 0 h 136"/>
                  <a:gd name="T14" fmla="*/ 33 w 2"/>
                  <a:gd name="T15" fmla="*/ 9 h 136"/>
                  <a:gd name="T16" fmla="*/ 33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2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3" name="Oval 925">
                <a:extLst>
                  <a:ext uri="{FF2B5EF4-FFF2-40B4-BE49-F238E27FC236}">
                    <a16:creationId xmlns:a16="http://schemas.microsoft.com/office/drawing/2014/main" id="{853FCEE5-E453-4BDB-9438-A70E17D5A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" y="2903"/>
                <a:ext cx="93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34" name="Freeform 926">
                <a:extLst>
                  <a:ext uri="{FF2B5EF4-FFF2-40B4-BE49-F238E27FC236}">
                    <a16:creationId xmlns:a16="http://schemas.microsoft.com/office/drawing/2014/main" id="{BDF9789F-A93B-443F-A381-15510F31E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903"/>
                <a:ext cx="93" cy="98"/>
              </a:xfrm>
              <a:custGeom>
                <a:avLst/>
                <a:gdLst>
                  <a:gd name="T0" fmla="*/ 435 w 43"/>
                  <a:gd name="T1" fmla="*/ 403 h 45"/>
                  <a:gd name="T2" fmla="*/ 210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10 w 43"/>
                  <a:gd name="T9" fmla="*/ 0 h 45"/>
                  <a:gd name="T10" fmla="*/ 435 w 43"/>
                  <a:gd name="T11" fmla="*/ 61 h 45"/>
                  <a:gd name="T12" fmla="*/ 435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5" name="Freeform 927">
                <a:extLst>
                  <a:ext uri="{FF2B5EF4-FFF2-40B4-BE49-F238E27FC236}">
                    <a16:creationId xmlns:a16="http://schemas.microsoft.com/office/drawing/2014/main" id="{58D958FB-A90E-4667-B5E5-159E9D7BB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822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74 w 35"/>
                  <a:gd name="T3" fmla="*/ 1783 h 172"/>
                  <a:gd name="T4" fmla="*/ 174 w 35"/>
                  <a:gd name="T5" fmla="*/ 1783 h 172"/>
                  <a:gd name="T6" fmla="*/ 0 w 35"/>
                  <a:gd name="T7" fmla="*/ 1598 h 172"/>
                  <a:gd name="T8" fmla="*/ 0 w 35"/>
                  <a:gd name="T9" fmla="*/ 185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5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6" name="Freeform 928">
                <a:extLst>
                  <a:ext uri="{FF2B5EF4-FFF2-40B4-BE49-F238E27FC236}">
                    <a16:creationId xmlns:a16="http://schemas.microsoft.com/office/drawing/2014/main" id="{2512F810-1C84-42FC-A344-D9ADD5473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822"/>
                <a:ext cx="52" cy="375"/>
              </a:xfrm>
              <a:custGeom>
                <a:avLst/>
                <a:gdLst>
                  <a:gd name="T0" fmla="*/ 132 w 24"/>
                  <a:gd name="T1" fmla="*/ 1598 h 172"/>
                  <a:gd name="T2" fmla="*/ 132 w 24"/>
                  <a:gd name="T3" fmla="*/ 185 h 172"/>
                  <a:gd name="T4" fmla="*/ 245 w 24"/>
                  <a:gd name="T5" fmla="*/ 9 h 172"/>
                  <a:gd name="T6" fmla="*/ 173 w 24"/>
                  <a:gd name="T7" fmla="*/ 0 h 172"/>
                  <a:gd name="T8" fmla="*/ 0 w 24"/>
                  <a:gd name="T9" fmla="*/ 185 h 172"/>
                  <a:gd name="T10" fmla="*/ 0 w 24"/>
                  <a:gd name="T11" fmla="*/ 1598 h 172"/>
                  <a:gd name="T12" fmla="*/ 173 w 24"/>
                  <a:gd name="T13" fmla="*/ 1783 h 172"/>
                  <a:gd name="T14" fmla="*/ 245 w 24"/>
                  <a:gd name="T15" fmla="*/ 1773 h 172"/>
                  <a:gd name="T16" fmla="*/ 132 w 24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7" y="4"/>
                      <a:pt x="24" y="1"/>
                    </a:cubicBezTo>
                    <a:cubicBezTo>
                      <a:pt x="22" y="0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7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7" name="Freeform 929">
                <a:extLst>
                  <a:ext uri="{FF2B5EF4-FFF2-40B4-BE49-F238E27FC236}">
                    <a16:creationId xmlns:a16="http://schemas.microsoft.com/office/drawing/2014/main" id="{7F7CC558-8C92-4765-A327-D1329179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822"/>
                <a:ext cx="76" cy="375"/>
              </a:xfrm>
              <a:custGeom>
                <a:avLst/>
                <a:gdLst>
                  <a:gd name="T0" fmla="*/ 358 w 35"/>
                  <a:gd name="T1" fmla="*/ 1598 h 172"/>
                  <a:gd name="T2" fmla="*/ 174 w 35"/>
                  <a:gd name="T3" fmla="*/ 1783 h 172"/>
                  <a:gd name="T4" fmla="*/ 174 w 35"/>
                  <a:gd name="T5" fmla="*/ 1783 h 172"/>
                  <a:gd name="T6" fmla="*/ 0 w 35"/>
                  <a:gd name="T7" fmla="*/ 1598 h 172"/>
                  <a:gd name="T8" fmla="*/ 0 w 35"/>
                  <a:gd name="T9" fmla="*/ 185 h 172"/>
                  <a:gd name="T10" fmla="*/ 174 w 35"/>
                  <a:gd name="T11" fmla="*/ 0 h 172"/>
                  <a:gd name="T12" fmla="*/ 174 w 35"/>
                  <a:gd name="T13" fmla="*/ 0 h 172"/>
                  <a:gd name="T14" fmla="*/ 358 w 35"/>
                  <a:gd name="T15" fmla="*/ 185 h 172"/>
                  <a:gd name="T16" fmla="*/ 358 w 3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8" name="Freeform 930">
                <a:extLst>
                  <a:ext uri="{FF2B5EF4-FFF2-40B4-BE49-F238E27FC236}">
                    <a16:creationId xmlns:a16="http://schemas.microsoft.com/office/drawing/2014/main" id="{2DF53009-18AF-4C7F-AC8E-F8FA21B7A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771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9" name="Freeform 931">
                <a:extLst>
                  <a:ext uri="{FF2B5EF4-FFF2-40B4-BE49-F238E27FC236}">
                    <a16:creationId xmlns:a16="http://schemas.microsoft.com/office/drawing/2014/main" id="{F7857AF8-2EDB-4192-9181-1A7574ABD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771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1 w 27"/>
                  <a:gd name="T13" fmla="*/ 487 h 46"/>
                  <a:gd name="T14" fmla="*/ 282 w 27"/>
                  <a:gd name="T15" fmla="*/ 487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1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1" y="46"/>
                    </a:cubicBezTo>
                    <a:cubicBezTo>
                      <a:pt x="23" y="46"/>
                      <a:pt x="25" y="46"/>
                      <a:pt x="27" y="46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" name="Oval 932">
                <a:extLst>
                  <a:ext uri="{FF2B5EF4-FFF2-40B4-BE49-F238E27FC236}">
                    <a16:creationId xmlns:a16="http://schemas.microsoft.com/office/drawing/2014/main" id="{5A16EB19-60CF-434B-9DE0-0C5CCD14D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2771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41" name="Freeform 933">
                <a:extLst>
                  <a:ext uri="{FF2B5EF4-FFF2-40B4-BE49-F238E27FC236}">
                    <a16:creationId xmlns:a16="http://schemas.microsoft.com/office/drawing/2014/main" id="{1D53E2C1-A925-40F1-A2FB-DABC03C75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771"/>
                <a:ext cx="55" cy="29"/>
              </a:xfrm>
              <a:custGeom>
                <a:avLst/>
                <a:gdLst>
                  <a:gd name="T0" fmla="*/ 73 w 25"/>
                  <a:gd name="T1" fmla="*/ 80 h 13"/>
                  <a:gd name="T2" fmla="*/ 266 w 25"/>
                  <a:gd name="T3" fmla="*/ 9 h 13"/>
                  <a:gd name="T4" fmla="*/ 222 w 25"/>
                  <a:gd name="T5" fmla="*/ 0 h 13"/>
                  <a:gd name="T6" fmla="*/ 0 w 25"/>
                  <a:gd name="T7" fmla="*/ 80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4" y="1"/>
                      <a:pt x="25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2" name="Freeform 934">
                <a:extLst>
                  <a:ext uri="{FF2B5EF4-FFF2-40B4-BE49-F238E27FC236}">
                    <a16:creationId xmlns:a16="http://schemas.microsoft.com/office/drawing/2014/main" id="{1621DE92-E1DB-451F-B33F-1064B8C62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874"/>
                <a:ext cx="4" cy="299"/>
              </a:xfrm>
              <a:custGeom>
                <a:avLst/>
                <a:gdLst>
                  <a:gd name="T0" fmla="*/ 16 w 2"/>
                  <a:gd name="T1" fmla="*/ 1414 h 137"/>
                  <a:gd name="T2" fmla="*/ 8 w 2"/>
                  <a:gd name="T3" fmla="*/ 1425 h 137"/>
                  <a:gd name="T4" fmla="*/ 8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8 w 2"/>
                  <a:gd name="T11" fmla="*/ 0 h 137"/>
                  <a:gd name="T12" fmla="*/ 8 w 2"/>
                  <a:gd name="T13" fmla="*/ 0 h 137"/>
                  <a:gd name="T14" fmla="*/ 16 w 2"/>
                  <a:gd name="T15" fmla="*/ 9 h 137"/>
                  <a:gd name="T16" fmla="*/ 16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2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3" name="Oval 935">
                <a:extLst>
                  <a:ext uri="{FF2B5EF4-FFF2-40B4-BE49-F238E27FC236}">
                    <a16:creationId xmlns:a16="http://schemas.microsoft.com/office/drawing/2014/main" id="{D49D3015-1828-40EA-B7C0-D943FE250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2771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44" name="Freeform 936">
                <a:extLst>
                  <a:ext uri="{FF2B5EF4-FFF2-40B4-BE49-F238E27FC236}">
                    <a16:creationId xmlns:a16="http://schemas.microsoft.com/office/drawing/2014/main" id="{9E3C664E-2A9D-4484-92AB-D5F897F75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771"/>
                <a:ext cx="94" cy="101"/>
              </a:xfrm>
              <a:custGeom>
                <a:avLst/>
                <a:gdLst>
                  <a:gd name="T0" fmla="*/ 448 w 43"/>
                  <a:gd name="T1" fmla="*/ 415 h 46"/>
                  <a:gd name="T2" fmla="*/ 221 w 43"/>
                  <a:gd name="T3" fmla="*/ 487 h 46"/>
                  <a:gd name="T4" fmla="*/ 0 w 43"/>
                  <a:gd name="T5" fmla="*/ 415 h 46"/>
                  <a:gd name="T6" fmla="*/ 0 w 43"/>
                  <a:gd name="T7" fmla="*/ 72 h 46"/>
                  <a:gd name="T8" fmla="*/ 221 w 43"/>
                  <a:gd name="T9" fmla="*/ 0 h 46"/>
                  <a:gd name="T10" fmla="*/ 448 w 43"/>
                  <a:gd name="T11" fmla="*/ 72 h 46"/>
                  <a:gd name="T12" fmla="*/ 448 w 43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3" y="46"/>
                      <a:pt x="21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5" name="Freeform 937">
                <a:extLst>
                  <a:ext uri="{FF2B5EF4-FFF2-40B4-BE49-F238E27FC236}">
                    <a16:creationId xmlns:a16="http://schemas.microsoft.com/office/drawing/2014/main" id="{FBBD2316-A35A-4239-BAC1-971E048A3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859"/>
                <a:ext cx="78" cy="376"/>
              </a:xfrm>
              <a:custGeom>
                <a:avLst/>
                <a:gdLst>
                  <a:gd name="T0" fmla="*/ 366 w 36"/>
                  <a:gd name="T1" fmla="*/ 1620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" name="Freeform 938">
                <a:extLst>
                  <a:ext uri="{FF2B5EF4-FFF2-40B4-BE49-F238E27FC236}">
                    <a16:creationId xmlns:a16="http://schemas.microsoft.com/office/drawing/2014/main" id="{27A9A139-204A-478B-B22D-BFD6C6776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859"/>
                <a:ext cx="54" cy="376"/>
              </a:xfrm>
              <a:custGeom>
                <a:avLst/>
                <a:gdLst>
                  <a:gd name="T0" fmla="*/ 140 w 25"/>
                  <a:gd name="T1" fmla="*/ 1620 h 172"/>
                  <a:gd name="T2" fmla="*/ 140 w 25"/>
                  <a:gd name="T3" fmla="*/ 186 h 172"/>
                  <a:gd name="T4" fmla="*/ 253 w 25"/>
                  <a:gd name="T5" fmla="*/ 20 h 172"/>
                  <a:gd name="T6" fmla="*/ 181 w 25"/>
                  <a:gd name="T7" fmla="*/ 0 h 172"/>
                  <a:gd name="T8" fmla="*/ 0 w 25"/>
                  <a:gd name="T9" fmla="*/ 186 h 172"/>
                  <a:gd name="T10" fmla="*/ 0 w 25"/>
                  <a:gd name="T11" fmla="*/ 1620 h 172"/>
                  <a:gd name="T12" fmla="*/ 181 w 25"/>
                  <a:gd name="T13" fmla="*/ 1797 h 172"/>
                  <a:gd name="T14" fmla="*/ 253 w 25"/>
                  <a:gd name="T15" fmla="*/ 1788 h 172"/>
                  <a:gd name="T16" fmla="*/ 140 w 2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5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1"/>
                      <a:pt x="18" y="4"/>
                      <a:pt x="25" y="2"/>
                    </a:cubicBezTo>
                    <a:cubicBezTo>
                      <a:pt x="23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5"/>
                      <a:pt x="8" y="172"/>
                      <a:pt x="18" y="172"/>
                    </a:cubicBezTo>
                    <a:cubicBezTo>
                      <a:pt x="20" y="172"/>
                      <a:pt x="23" y="172"/>
                      <a:pt x="25" y="171"/>
                    </a:cubicBezTo>
                    <a:cubicBezTo>
                      <a:pt x="18" y="168"/>
                      <a:pt x="14" y="162"/>
                      <a:pt x="14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7" name="Freeform 939">
                <a:extLst>
                  <a:ext uri="{FF2B5EF4-FFF2-40B4-BE49-F238E27FC236}">
                    <a16:creationId xmlns:a16="http://schemas.microsoft.com/office/drawing/2014/main" id="{4B33D1BE-4E3F-4340-BD99-0588C2E68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859"/>
                <a:ext cx="78" cy="376"/>
              </a:xfrm>
              <a:custGeom>
                <a:avLst/>
                <a:gdLst>
                  <a:gd name="T0" fmla="*/ 366 w 36"/>
                  <a:gd name="T1" fmla="*/ 1620 h 172"/>
                  <a:gd name="T2" fmla="*/ 184 w 36"/>
                  <a:gd name="T3" fmla="*/ 1797 h 172"/>
                  <a:gd name="T4" fmla="*/ 184 w 36"/>
                  <a:gd name="T5" fmla="*/ 1797 h 172"/>
                  <a:gd name="T6" fmla="*/ 0 w 36"/>
                  <a:gd name="T7" fmla="*/ 1620 h 172"/>
                  <a:gd name="T8" fmla="*/ 0 w 36"/>
                  <a:gd name="T9" fmla="*/ 186 h 172"/>
                  <a:gd name="T10" fmla="*/ 184 w 36"/>
                  <a:gd name="T11" fmla="*/ 0 h 172"/>
                  <a:gd name="T12" fmla="*/ 184 w 36"/>
                  <a:gd name="T13" fmla="*/ 0 h 172"/>
                  <a:gd name="T14" fmla="*/ 366 w 36"/>
                  <a:gd name="T15" fmla="*/ 186 h 172"/>
                  <a:gd name="T16" fmla="*/ 366 w 36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5"/>
                    </a:moveTo>
                    <a:cubicBezTo>
                      <a:pt x="36" y="165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5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lnTo>
                      <a:pt x="36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8" name="Freeform 940">
                <a:extLst>
                  <a:ext uri="{FF2B5EF4-FFF2-40B4-BE49-F238E27FC236}">
                    <a16:creationId xmlns:a16="http://schemas.microsoft.com/office/drawing/2014/main" id="{30F8C634-B411-4355-9969-944AA6272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811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9" name="Freeform 941">
                <a:extLst>
                  <a:ext uri="{FF2B5EF4-FFF2-40B4-BE49-F238E27FC236}">
                    <a16:creationId xmlns:a16="http://schemas.microsoft.com/office/drawing/2014/main" id="{F43EC3BF-2F96-439F-B8B5-39B3355E6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811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1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9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0" name="Oval 942">
                <a:extLst>
                  <a:ext uri="{FF2B5EF4-FFF2-40B4-BE49-F238E27FC236}">
                    <a16:creationId xmlns:a16="http://schemas.microsoft.com/office/drawing/2014/main" id="{AAD76F66-9316-4C58-851E-655F7C4FB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2811"/>
                <a:ext cx="92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51" name="Freeform 943">
                <a:extLst>
                  <a:ext uri="{FF2B5EF4-FFF2-40B4-BE49-F238E27FC236}">
                    <a16:creationId xmlns:a16="http://schemas.microsoft.com/office/drawing/2014/main" id="{4A913194-D55D-41AB-951D-91E0C547D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811"/>
                <a:ext cx="55" cy="28"/>
              </a:xfrm>
              <a:custGeom>
                <a:avLst/>
                <a:gdLst>
                  <a:gd name="T0" fmla="*/ 73 w 25"/>
                  <a:gd name="T1" fmla="*/ 60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60 h 13"/>
                  <a:gd name="T8" fmla="*/ 233 w 25"/>
                  <a:gd name="T9" fmla="*/ 129 h 13"/>
                  <a:gd name="T10" fmla="*/ 266 w 25"/>
                  <a:gd name="T11" fmla="*/ 129 h 13"/>
                  <a:gd name="T12" fmla="*/ 73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2" name="Freeform 944">
                <a:extLst>
                  <a:ext uri="{FF2B5EF4-FFF2-40B4-BE49-F238E27FC236}">
                    <a16:creationId xmlns:a16="http://schemas.microsoft.com/office/drawing/2014/main" id="{5CEB4FB4-94FC-4920-AA8F-07D4EE35A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2913"/>
                <a:ext cx="4" cy="298"/>
              </a:xfrm>
              <a:custGeom>
                <a:avLst/>
                <a:gdLst>
                  <a:gd name="T0" fmla="*/ 16 w 2"/>
                  <a:gd name="T1" fmla="*/ 1422 h 136"/>
                  <a:gd name="T2" fmla="*/ 8 w 2"/>
                  <a:gd name="T3" fmla="*/ 1431 h 136"/>
                  <a:gd name="T4" fmla="*/ 8 w 2"/>
                  <a:gd name="T5" fmla="*/ 1431 h 136"/>
                  <a:gd name="T6" fmla="*/ 0 w 2"/>
                  <a:gd name="T7" fmla="*/ 1422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22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3" name="Oval 945">
                <a:extLst>
                  <a:ext uri="{FF2B5EF4-FFF2-40B4-BE49-F238E27FC236}">
                    <a16:creationId xmlns:a16="http://schemas.microsoft.com/office/drawing/2014/main" id="{73204AB5-7C15-47CD-8264-1EDB8A26F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2811"/>
                <a:ext cx="92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54" name="Freeform 946">
                <a:extLst>
                  <a:ext uri="{FF2B5EF4-FFF2-40B4-BE49-F238E27FC236}">
                    <a16:creationId xmlns:a16="http://schemas.microsoft.com/office/drawing/2014/main" id="{6D143B32-755C-4EF3-A4CF-A5A36BBBE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811"/>
                <a:ext cx="92" cy="98"/>
              </a:xfrm>
              <a:custGeom>
                <a:avLst/>
                <a:gdLst>
                  <a:gd name="T0" fmla="*/ 442 w 42"/>
                  <a:gd name="T1" fmla="*/ 403 h 45"/>
                  <a:gd name="T2" fmla="*/ 221 w 42"/>
                  <a:gd name="T3" fmla="*/ 464 h 45"/>
                  <a:gd name="T4" fmla="*/ 0 w 42"/>
                  <a:gd name="T5" fmla="*/ 403 h 45"/>
                  <a:gd name="T6" fmla="*/ 0 w 42"/>
                  <a:gd name="T7" fmla="*/ 61 h 45"/>
                  <a:gd name="T8" fmla="*/ 221 w 42"/>
                  <a:gd name="T9" fmla="*/ 0 h 45"/>
                  <a:gd name="T10" fmla="*/ 442 w 42"/>
                  <a:gd name="T11" fmla="*/ 61 h 45"/>
                  <a:gd name="T12" fmla="*/ 442 w 42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2" y="39"/>
                    </a:moveTo>
                    <a:cubicBezTo>
                      <a:pt x="42" y="42"/>
                      <a:pt x="33" y="45"/>
                      <a:pt x="21" y="45"/>
                    </a:cubicBezTo>
                    <a:cubicBezTo>
                      <a:pt x="9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6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5" name="Freeform 947">
                <a:extLst>
                  <a:ext uri="{FF2B5EF4-FFF2-40B4-BE49-F238E27FC236}">
                    <a16:creationId xmlns:a16="http://schemas.microsoft.com/office/drawing/2014/main" id="{E4B0008F-06E2-4FE5-8BFD-1E50383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898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6" name="Freeform 948">
                <a:extLst>
                  <a:ext uri="{FF2B5EF4-FFF2-40B4-BE49-F238E27FC236}">
                    <a16:creationId xmlns:a16="http://schemas.microsoft.com/office/drawing/2014/main" id="{2FC48EF8-4ACD-4892-80FE-FCE900C7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898"/>
                <a:ext cx="52" cy="376"/>
              </a:xfrm>
              <a:custGeom>
                <a:avLst/>
                <a:gdLst>
                  <a:gd name="T0" fmla="*/ 132 w 24"/>
                  <a:gd name="T1" fmla="*/ 1611 h 172"/>
                  <a:gd name="T2" fmla="*/ 132 w 24"/>
                  <a:gd name="T3" fmla="*/ 177 h 172"/>
                  <a:gd name="T4" fmla="*/ 245 w 24"/>
                  <a:gd name="T5" fmla="*/ 9 h 172"/>
                  <a:gd name="T6" fmla="*/ 184 w 24"/>
                  <a:gd name="T7" fmla="*/ 0 h 172"/>
                  <a:gd name="T8" fmla="*/ 0 w 24"/>
                  <a:gd name="T9" fmla="*/ 177 h 172"/>
                  <a:gd name="T10" fmla="*/ 0 w 24"/>
                  <a:gd name="T11" fmla="*/ 1611 h 172"/>
                  <a:gd name="T12" fmla="*/ 184 w 24"/>
                  <a:gd name="T13" fmla="*/ 1797 h 172"/>
                  <a:gd name="T14" fmla="*/ 245 w 24"/>
                  <a:gd name="T15" fmla="*/ 1788 h 172"/>
                  <a:gd name="T16" fmla="*/ 132 w 24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4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0"/>
                      <a:pt x="18" y="4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1"/>
                      <a:pt x="24" y="171"/>
                    </a:cubicBezTo>
                    <a:cubicBezTo>
                      <a:pt x="18" y="168"/>
                      <a:pt x="13" y="162"/>
                      <a:pt x="13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7" name="Freeform 949">
                <a:extLst>
                  <a:ext uri="{FF2B5EF4-FFF2-40B4-BE49-F238E27FC236}">
                    <a16:creationId xmlns:a16="http://schemas.microsoft.com/office/drawing/2014/main" id="{40EEE624-5C4E-4E78-A920-D722AF2BD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898"/>
                <a:ext cx="76" cy="376"/>
              </a:xfrm>
              <a:custGeom>
                <a:avLst/>
                <a:gdLst>
                  <a:gd name="T0" fmla="*/ 358 w 35"/>
                  <a:gd name="T1" fmla="*/ 1611 h 172"/>
                  <a:gd name="T2" fmla="*/ 185 w 35"/>
                  <a:gd name="T3" fmla="*/ 1797 h 172"/>
                  <a:gd name="T4" fmla="*/ 185 w 35"/>
                  <a:gd name="T5" fmla="*/ 1797 h 172"/>
                  <a:gd name="T6" fmla="*/ 0 w 35"/>
                  <a:gd name="T7" fmla="*/ 1611 h 172"/>
                  <a:gd name="T8" fmla="*/ 0 w 35"/>
                  <a:gd name="T9" fmla="*/ 177 h 172"/>
                  <a:gd name="T10" fmla="*/ 185 w 35"/>
                  <a:gd name="T11" fmla="*/ 0 h 172"/>
                  <a:gd name="T12" fmla="*/ 185 w 35"/>
                  <a:gd name="T13" fmla="*/ 0 h 172"/>
                  <a:gd name="T14" fmla="*/ 358 w 35"/>
                  <a:gd name="T15" fmla="*/ 177 h 172"/>
                  <a:gd name="T16" fmla="*/ 358 w 35"/>
                  <a:gd name="T17" fmla="*/ 161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4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lnTo>
                      <a:pt x="35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8" name="Freeform 950">
                <a:extLst>
                  <a:ext uri="{FF2B5EF4-FFF2-40B4-BE49-F238E27FC236}">
                    <a16:creationId xmlns:a16="http://schemas.microsoft.com/office/drawing/2014/main" id="{BE27276F-1DD2-4968-8F53-211055B6D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848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30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9" name="Freeform 951">
                <a:extLst>
                  <a:ext uri="{FF2B5EF4-FFF2-40B4-BE49-F238E27FC236}">
                    <a16:creationId xmlns:a16="http://schemas.microsoft.com/office/drawing/2014/main" id="{A805EDF6-A0F8-4B96-B98C-F16ECC469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848"/>
                <a:ext cx="59" cy="100"/>
              </a:xfrm>
              <a:custGeom>
                <a:avLst/>
                <a:gdLst>
                  <a:gd name="T0" fmla="*/ 114 w 27"/>
                  <a:gd name="T1" fmla="*/ 402 h 46"/>
                  <a:gd name="T2" fmla="*/ 114 w 27"/>
                  <a:gd name="T3" fmla="*/ 72 h 46"/>
                  <a:gd name="T4" fmla="*/ 282 w 27"/>
                  <a:gd name="T5" fmla="*/ 9 h 46"/>
                  <a:gd name="T6" fmla="*/ 229 w 27"/>
                  <a:gd name="T7" fmla="*/ 0 h 46"/>
                  <a:gd name="T8" fmla="*/ 0 w 27"/>
                  <a:gd name="T9" fmla="*/ 72 h 46"/>
                  <a:gd name="T10" fmla="*/ 0 w 27"/>
                  <a:gd name="T11" fmla="*/ 402 h 46"/>
                  <a:gd name="T12" fmla="*/ 229 w 27"/>
                  <a:gd name="T13" fmla="*/ 472 h 46"/>
                  <a:gd name="T14" fmla="*/ 282 w 27"/>
                  <a:gd name="T15" fmla="*/ 463 h 46"/>
                  <a:gd name="T16" fmla="*/ 114 w 27"/>
                  <a:gd name="T17" fmla="*/ 402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8" y="1"/>
                      <a:pt x="27" y="1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10" y="46"/>
                      <a:pt x="22" y="46"/>
                    </a:cubicBezTo>
                    <a:cubicBezTo>
                      <a:pt x="24" y="46"/>
                      <a:pt x="25" y="46"/>
                      <a:pt x="27" y="45"/>
                    </a:cubicBezTo>
                    <a:cubicBezTo>
                      <a:pt x="18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0" name="Oval 952">
                <a:extLst>
                  <a:ext uri="{FF2B5EF4-FFF2-40B4-BE49-F238E27FC236}">
                    <a16:creationId xmlns:a16="http://schemas.microsoft.com/office/drawing/2014/main" id="{85DD8C43-8478-4101-AE6F-D9BBB14A2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2848"/>
                <a:ext cx="94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61" name="Freeform 953">
                <a:extLst>
                  <a:ext uri="{FF2B5EF4-FFF2-40B4-BE49-F238E27FC236}">
                    <a16:creationId xmlns:a16="http://schemas.microsoft.com/office/drawing/2014/main" id="{17E875B1-1754-4DFB-A20B-07A735351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848"/>
                <a:ext cx="55" cy="28"/>
              </a:xfrm>
              <a:custGeom>
                <a:avLst/>
                <a:gdLst>
                  <a:gd name="T0" fmla="*/ 73 w 25"/>
                  <a:gd name="T1" fmla="*/ 69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9 h 13"/>
                  <a:gd name="T8" fmla="*/ 222 w 25"/>
                  <a:gd name="T9" fmla="*/ 129 h 13"/>
                  <a:gd name="T10" fmla="*/ 266 w 25"/>
                  <a:gd name="T11" fmla="*/ 129 h 13"/>
                  <a:gd name="T12" fmla="*/ 73 w 25"/>
                  <a:gd name="T13" fmla="*/ 6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2" name="Freeform 954">
                <a:extLst>
                  <a:ext uri="{FF2B5EF4-FFF2-40B4-BE49-F238E27FC236}">
                    <a16:creationId xmlns:a16="http://schemas.microsoft.com/office/drawing/2014/main" id="{EC9B5B30-68B6-47D5-B10E-56C8703C5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2951"/>
                <a:ext cx="2" cy="299"/>
              </a:xfrm>
              <a:custGeom>
                <a:avLst/>
                <a:gdLst>
                  <a:gd name="T0" fmla="*/ 8 w 1"/>
                  <a:gd name="T1" fmla="*/ 1414 h 137"/>
                  <a:gd name="T2" fmla="*/ 0 w 1"/>
                  <a:gd name="T3" fmla="*/ 1425 h 137"/>
                  <a:gd name="T4" fmla="*/ 0 w 1"/>
                  <a:gd name="T5" fmla="*/ 1425 h 137"/>
                  <a:gd name="T6" fmla="*/ 0 w 1"/>
                  <a:gd name="T7" fmla="*/ 1414 h 137"/>
                  <a:gd name="T8" fmla="*/ 0 w 1"/>
                  <a:gd name="T9" fmla="*/ 9 h 137"/>
                  <a:gd name="T10" fmla="*/ 0 w 1"/>
                  <a:gd name="T11" fmla="*/ 0 h 137"/>
                  <a:gd name="T12" fmla="*/ 0 w 1"/>
                  <a:gd name="T13" fmla="*/ 0 h 137"/>
                  <a:gd name="T14" fmla="*/ 8 w 1"/>
                  <a:gd name="T15" fmla="*/ 9 h 137"/>
                  <a:gd name="T16" fmla="*/ 8 w 1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7">
                    <a:moveTo>
                      <a:pt x="1" y="136"/>
                    </a:moveTo>
                    <a:cubicBezTo>
                      <a:pt x="1" y="136"/>
                      <a:pt x="1" y="137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3" name="Oval 955">
                <a:extLst>
                  <a:ext uri="{FF2B5EF4-FFF2-40B4-BE49-F238E27FC236}">
                    <a16:creationId xmlns:a16="http://schemas.microsoft.com/office/drawing/2014/main" id="{89AF8368-653C-47BD-B07B-483AAC5B5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2848"/>
                <a:ext cx="94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64" name="Freeform 956">
                <a:extLst>
                  <a:ext uri="{FF2B5EF4-FFF2-40B4-BE49-F238E27FC236}">
                    <a16:creationId xmlns:a16="http://schemas.microsoft.com/office/drawing/2014/main" id="{562D7BCC-0967-4272-91AE-8B6009A4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848"/>
                <a:ext cx="94" cy="100"/>
              </a:xfrm>
              <a:custGeom>
                <a:avLst/>
                <a:gdLst>
                  <a:gd name="T0" fmla="*/ 448 w 43"/>
                  <a:gd name="T1" fmla="*/ 402 h 46"/>
                  <a:gd name="T2" fmla="*/ 230 w 43"/>
                  <a:gd name="T3" fmla="*/ 472 h 46"/>
                  <a:gd name="T4" fmla="*/ 0 w 43"/>
                  <a:gd name="T5" fmla="*/ 402 h 46"/>
                  <a:gd name="T6" fmla="*/ 0 w 43"/>
                  <a:gd name="T7" fmla="*/ 72 h 46"/>
                  <a:gd name="T8" fmla="*/ 230 w 43"/>
                  <a:gd name="T9" fmla="*/ 0 h 46"/>
                  <a:gd name="T10" fmla="*/ 448 w 43"/>
                  <a:gd name="T11" fmla="*/ 72 h 46"/>
                  <a:gd name="T12" fmla="*/ 448 w 43"/>
                  <a:gd name="T13" fmla="*/ 40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43" y="39"/>
                    </a:moveTo>
                    <a:cubicBezTo>
                      <a:pt x="43" y="43"/>
                      <a:pt x="34" y="46"/>
                      <a:pt x="22" y="46"/>
                    </a:cubicBezTo>
                    <a:cubicBezTo>
                      <a:pt x="10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4" y="0"/>
                      <a:pt x="43" y="3"/>
                      <a:pt x="43" y="7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5" name="Freeform 957">
                <a:extLst>
                  <a:ext uri="{FF2B5EF4-FFF2-40B4-BE49-F238E27FC236}">
                    <a16:creationId xmlns:a16="http://schemas.microsoft.com/office/drawing/2014/main" id="{86894BC9-A080-4B87-9919-46EFD4584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935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6" name="Freeform 958">
                <a:extLst>
                  <a:ext uri="{FF2B5EF4-FFF2-40B4-BE49-F238E27FC236}">
                    <a16:creationId xmlns:a16="http://schemas.microsoft.com/office/drawing/2014/main" id="{7879A473-4FBE-4435-9A8B-F74DFFA4C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935"/>
                <a:ext cx="53" cy="376"/>
              </a:xfrm>
              <a:custGeom>
                <a:avLst/>
                <a:gdLst>
                  <a:gd name="T0" fmla="*/ 141 w 24"/>
                  <a:gd name="T1" fmla="*/ 1620 h 172"/>
                  <a:gd name="T2" fmla="*/ 141 w 24"/>
                  <a:gd name="T3" fmla="*/ 186 h 172"/>
                  <a:gd name="T4" fmla="*/ 258 w 24"/>
                  <a:gd name="T5" fmla="*/ 20 h 172"/>
                  <a:gd name="T6" fmla="*/ 186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86 w 24"/>
                  <a:gd name="T13" fmla="*/ 1797 h 172"/>
                  <a:gd name="T14" fmla="*/ 258 w 24"/>
                  <a:gd name="T15" fmla="*/ 1788 h 172"/>
                  <a:gd name="T16" fmla="*/ 141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1"/>
                      <a:pt x="17" y="4"/>
                      <a:pt x="24" y="2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7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7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7" name="Freeform 959">
                <a:extLst>
                  <a:ext uri="{FF2B5EF4-FFF2-40B4-BE49-F238E27FC236}">
                    <a16:creationId xmlns:a16="http://schemas.microsoft.com/office/drawing/2014/main" id="{4CF95931-33E2-4C4A-86BD-6562A6C40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935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78 w 35"/>
                  <a:gd name="T3" fmla="*/ 1797 h 172"/>
                  <a:gd name="T4" fmla="*/ 178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78 w 35"/>
                  <a:gd name="T11" fmla="*/ 0 h 172"/>
                  <a:gd name="T12" fmla="*/ 178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7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8" name="Freeform 960">
                <a:extLst>
                  <a:ext uri="{FF2B5EF4-FFF2-40B4-BE49-F238E27FC236}">
                    <a16:creationId xmlns:a16="http://schemas.microsoft.com/office/drawing/2014/main" id="{9300E43D-636F-44D7-8E03-C12046FFA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887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9" name="Freeform 961">
                <a:extLst>
                  <a:ext uri="{FF2B5EF4-FFF2-40B4-BE49-F238E27FC236}">
                    <a16:creationId xmlns:a16="http://schemas.microsoft.com/office/drawing/2014/main" id="{5232FB45-4834-4183-B2C5-7DC0E006B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887"/>
                <a:ext cx="59" cy="99"/>
              </a:xfrm>
              <a:custGeom>
                <a:avLst/>
                <a:gdLst>
                  <a:gd name="T0" fmla="*/ 114 w 27"/>
                  <a:gd name="T1" fmla="*/ 416 h 45"/>
                  <a:gd name="T2" fmla="*/ 114 w 27"/>
                  <a:gd name="T3" fmla="*/ 64 h 45"/>
                  <a:gd name="T4" fmla="*/ 282 w 27"/>
                  <a:gd name="T5" fmla="*/ 0 h 45"/>
                  <a:gd name="T6" fmla="*/ 221 w 27"/>
                  <a:gd name="T7" fmla="*/ 0 h 45"/>
                  <a:gd name="T8" fmla="*/ 0 w 27"/>
                  <a:gd name="T9" fmla="*/ 64 h 45"/>
                  <a:gd name="T10" fmla="*/ 0 w 27"/>
                  <a:gd name="T11" fmla="*/ 416 h 45"/>
                  <a:gd name="T12" fmla="*/ 221 w 27"/>
                  <a:gd name="T13" fmla="*/ 480 h 45"/>
                  <a:gd name="T14" fmla="*/ 282 w 27"/>
                  <a:gd name="T15" fmla="*/ 480 h 45"/>
                  <a:gd name="T16" fmla="*/ 114 w 27"/>
                  <a:gd name="T17" fmla="*/ 416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1" y="45"/>
                    </a:cubicBezTo>
                    <a:cubicBezTo>
                      <a:pt x="23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0" name="Oval 962">
                <a:extLst>
                  <a:ext uri="{FF2B5EF4-FFF2-40B4-BE49-F238E27FC236}">
                    <a16:creationId xmlns:a16="http://schemas.microsoft.com/office/drawing/2014/main" id="{3723BF04-09A7-441E-B128-5846BCACB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5" y="2887"/>
                <a:ext cx="94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71" name="Freeform 963">
                <a:extLst>
                  <a:ext uri="{FF2B5EF4-FFF2-40B4-BE49-F238E27FC236}">
                    <a16:creationId xmlns:a16="http://schemas.microsoft.com/office/drawing/2014/main" id="{0B4102FD-FBC1-43C3-B8DB-311F1AE4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887"/>
                <a:ext cx="55" cy="29"/>
              </a:xfrm>
              <a:custGeom>
                <a:avLst/>
                <a:gdLst>
                  <a:gd name="T0" fmla="*/ 73 w 25"/>
                  <a:gd name="T1" fmla="*/ 65 h 13"/>
                  <a:gd name="T2" fmla="*/ 266 w 25"/>
                  <a:gd name="T3" fmla="*/ 0 h 13"/>
                  <a:gd name="T4" fmla="*/ 222 w 25"/>
                  <a:gd name="T5" fmla="*/ 0 h 13"/>
                  <a:gd name="T6" fmla="*/ 0 w 25"/>
                  <a:gd name="T7" fmla="*/ 65 h 13"/>
                  <a:gd name="T8" fmla="*/ 222 w 25"/>
                  <a:gd name="T9" fmla="*/ 145 h 13"/>
                  <a:gd name="T10" fmla="*/ 266 w 25"/>
                  <a:gd name="T11" fmla="*/ 145 h 13"/>
                  <a:gd name="T12" fmla="*/ 73 w 25"/>
                  <a:gd name="T13" fmla="*/ 6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4" y="0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9" y="0"/>
                      <a:pt x="0" y="3"/>
                      <a:pt x="0" y="6"/>
                    </a:cubicBezTo>
                    <a:cubicBezTo>
                      <a:pt x="0" y="10"/>
                      <a:pt x="9" y="13"/>
                      <a:pt x="21" y="13"/>
                    </a:cubicBezTo>
                    <a:cubicBezTo>
                      <a:pt x="22" y="13"/>
                      <a:pt x="23" y="13"/>
                      <a:pt x="25" y="13"/>
                    </a:cubicBezTo>
                    <a:cubicBezTo>
                      <a:pt x="14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2" name="Freeform 964">
                <a:extLst>
                  <a:ext uri="{FF2B5EF4-FFF2-40B4-BE49-F238E27FC236}">
                    <a16:creationId xmlns:a16="http://schemas.microsoft.com/office/drawing/2014/main" id="{7A0F3774-374C-4A5C-8215-3384C9819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990"/>
                <a:ext cx="4" cy="297"/>
              </a:xfrm>
              <a:custGeom>
                <a:avLst/>
                <a:gdLst>
                  <a:gd name="T0" fmla="*/ 16 w 2"/>
                  <a:gd name="T1" fmla="*/ 1406 h 136"/>
                  <a:gd name="T2" fmla="*/ 8 w 2"/>
                  <a:gd name="T3" fmla="*/ 1417 h 136"/>
                  <a:gd name="T4" fmla="*/ 8 w 2"/>
                  <a:gd name="T5" fmla="*/ 1417 h 136"/>
                  <a:gd name="T6" fmla="*/ 0 w 2"/>
                  <a:gd name="T7" fmla="*/ 1406 h 136"/>
                  <a:gd name="T8" fmla="*/ 0 w 2"/>
                  <a:gd name="T9" fmla="*/ 9 h 136"/>
                  <a:gd name="T10" fmla="*/ 8 w 2"/>
                  <a:gd name="T11" fmla="*/ 0 h 136"/>
                  <a:gd name="T12" fmla="*/ 8 w 2"/>
                  <a:gd name="T13" fmla="*/ 0 h 136"/>
                  <a:gd name="T14" fmla="*/ 16 w 2"/>
                  <a:gd name="T15" fmla="*/ 9 h 136"/>
                  <a:gd name="T16" fmla="*/ 16 w 2"/>
                  <a:gd name="T17" fmla="*/ 140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6">
                    <a:moveTo>
                      <a:pt x="2" y="135"/>
                    </a:moveTo>
                    <a:cubicBezTo>
                      <a:pt x="2" y="136"/>
                      <a:pt x="2" y="136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0" y="136"/>
                      <a:pt x="0" y="1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3" name="Oval 965">
                <a:extLst>
                  <a:ext uri="{FF2B5EF4-FFF2-40B4-BE49-F238E27FC236}">
                    <a16:creationId xmlns:a16="http://schemas.microsoft.com/office/drawing/2014/main" id="{5F6F8785-5C58-4279-94C7-BC0A46107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5" y="2887"/>
                <a:ext cx="94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74" name="Freeform 966">
                <a:extLst>
                  <a:ext uri="{FF2B5EF4-FFF2-40B4-BE49-F238E27FC236}">
                    <a16:creationId xmlns:a16="http://schemas.microsoft.com/office/drawing/2014/main" id="{274530CC-1AA4-42A6-9F6E-610A81C8F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887"/>
                <a:ext cx="94" cy="99"/>
              </a:xfrm>
              <a:custGeom>
                <a:avLst/>
                <a:gdLst>
                  <a:gd name="T0" fmla="*/ 448 w 43"/>
                  <a:gd name="T1" fmla="*/ 416 h 45"/>
                  <a:gd name="T2" fmla="*/ 221 w 43"/>
                  <a:gd name="T3" fmla="*/ 480 h 45"/>
                  <a:gd name="T4" fmla="*/ 0 w 43"/>
                  <a:gd name="T5" fmla="*/ 416 h 45"/>
                  <a:gd name="T6" fmla="*/ 0 w 43"/>
                  <a:gd name="T7" fmla="*/ 64 h 45"/>
                  <a:gd name="T8" fmla="*/ 221 w 43"/>
                  <a:gd name="T9" fmla="*/ 0 h 45"/>
                  <a:gd name="T10" fmla="*/ 448 w 43"/>
                  <a:gd name="T11" fmla="*/ 64 h 45"/>
                  <a:gd name="T12" fmla="*/ 448 w 43"/>
                  <a:gd name="T13" fmla="*/ 41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1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1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5" name="Freeform 967">
                <a:extLst>
                  <a:ext uri="{FF2B5EF4-FFF2-40B4-BE49-F238E27FC236}">
                    <a16:creationId xmlns:a16="http://schemas.microsoft.com/office/drawing/2014/main" id="{82376D5B-B3B0-42CD-AAA7-2F9E227EF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975"/>
                <a:ext cx="79" cy="375"/>
              </a:xfrm>
              <a:custGeom>
                <a:avLst/>
                <a:gdLst>
                  <a:gd name="T0" fmla="*/ 380 w 36"/>
                  <a:gd name="T1" fmla="*/ 1598 h 172"/>
                  <a:gd name="T2" fmla="*/ 193 w 36"/>
                  <a:gd name="T3" fmla="*/ 1783 h 172"/>
                  <a:gd name="T4" fmla="*/ 193 w 36"/>
                  <a:gd name="T5" fmla="*/ 1783 h 172"/>
                  <a:gd name="T6" fmla="*/ 0 w 36"/>
                  <a:gd name="T7" fmla="*/ 1598 h 172"/>
                  <a:gd name="T8" fmla="*/ 0 w 36"/>
                  <a:gd name="T9" fmla="*/ 177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77 h 172"/>
                  <a:gd name="T16" fmla="*/ 380 w 36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6" name="Freeform 968">
                <a:extLst>
                  <a:ext uri="{FF2B5EF4-FFF2-40B4-BE49-F238E27FC236}">
                    <a16:creationId xmlns:a16="http://schemas.microsoft.com/office/drawing/2014/main" id="{B8432F70-9C6C-48B1-83B1-A21C7E39D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975"/>
                <a:ext cx="55" cy="375"/>
              </a:xfrm>
              <a:custGeom>
                <a:avLst/>
                <a:gdLst>
                  <a:gd name="T0" fmla="*/ 150 w 25"/>
                  <a:gd name="T1" fmla="*/ 1598 h 172"/>
                  <a:gd name="T2" fmla="*/ 150 w 25"/>
                  <a:gd name="T3" fmla="*/ 177 h 172"/>
                  <a:gd name="T4" fmla="*/ 266 w 25"/>
                  <a:gd name="T5" fmla="*/ 9 h 172"/>
                  <a:gd name="T6" fmla="*/ 194 w 25"/>
                  <a:gd name="T7" fmla="*/ 0 h 172"/>
                  <a:gd name="T8" fmla="*/ 0 w 25"/>
                  <a:gd name="T9" fmla="*/ 177 h 172"/>
                  <a:gd name="T10" fmla="*/ 0 w 25"/>
                  <a:gd name="T11" fmla="*/ 1598 h 172"/>
                  <a:gd name="T12" fmla="*/ 194 w 25"/>
                  <a:gd name="T13" fmla="*/ 1783 h 172"/>
                  <a:gd name="T14" fmla="*/ 266 w 25"/>
                  <a:gd name="T15" fmla="*/ 1764 h 172"/>
                  <a:gd name="T16" fmla="*/ 150 w 25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2">
                    <a:moveTo>
                      <a:pt x="14" y="154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0"/>
                      <a:pt x="18" y="4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3" y="171"/>
                      <a:pt x="25" y="170"/>
                    </a:cubicBezTo>
                    <a:cubicBezTo>
                      <a:pt x="18" y="168"/>
                      <a:pt x="14" y="162"/>
                      <a:pt x="14" y="154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7" name="Freeform 969">
                <a:extLst>
                  <a:ext uri="{FF2B5EF4-FFF2-40B4-BE49-F238E27FC236}">
                    <a16:creationId xmlns:a16="http://schemas.microsoft.com/office/drawing/2014/main" id="{F54276CC-356A-40A6-A8C1-4DE671B02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975"/>
                <a:ext cx="79" cy="375"/>
              </a:xfrm>
              <a:custGeom>
                <a:avLst/>
                <a:gdLst>
                  <a:gd name="T0" fmla="*/ 380 w 36"/>
                  <a:gd name="T1" fmla="*/ 1598 h 172"/>
                  <a:gd name="T2" fmla="*/ 193 w 36"/>
                  <a:gd name="T3" fmla="*/ 1783 h 172"/>
                  <a:gd name="T4" fmla="*/ 193 w 36"/>
                  <a:gd name="T5" fmla="*/ 1783 h 172"/>
                  <a:gd name="T6" fmla="*/ 0 w 36"/>
                  <a:gd name="T7" fmla="*/ 1598 h 172"/>
                  <a:gd name="T8" fmla="*/ 0 w 36"/>
                  <a:gd name="T9" fmla="*/ 177 h 172"/>
                  <a:gd name="T10" fmla="*/ 193 w 36"/>
                  <a:gd name="T11" fmla="*/ 0 h 172"/>
                  <a:gd name="T12" fmla="*/ 193 w 36"/>
                  <a:gd name="T13" fmla="*/ 0 h 172"/>
                  <a:gd name="T14" fmla="*/ 380 w 36"/>
                  <a:gd name="T15" fmla="*/ 177 h 172"/>
                  <a:gd name="T16" fmla="*/ 380 w 36"/>
                  <a:gd name="T17" fmla="*/ 159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72">
                    <a:moveTo>
                      <a:pt x="36" y="154"/>
                    </a:moveTo>
                    <a:cubicBezTo>
                      <a:pt x="36" y="164"/>
                      <a:pt x="2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36" y="8"/>
                      <a:pt x="36" y="17"/>
                    </a:cubicBezTo>
                    <a:lnTo>
                      <a:pt x="3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8" name="Freeform 970">
                <a:extLst>
                  <a:ext uri="{FF2B5EF4-FFF2-40B4-BE49-F238E27FC236}">
                    <a16:creationId xmlns:a16="http://schemas.microsoft.com/office/drawing/2014/main" id="{F397BFC1-EA24-4BDA-9408-FC15F37C9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924"/>
                <a:ext cx="91" cy="101"/>
              </a:xfrm>
              <a:custGeom>
                <a:avLst/>
                <a:gdLst>
                  <a:gd name="T0" fmla="*/ 427 w 42"/>
                  <a:gd name="T1" fmla="*/ 415 h 46"/>
                  <a:gd name="T2" fmla="*/ 217 w 42"/>
                  <a:gd name="T3" fmla="*/ 487 h 46"/>
                  <a:gd name="T4" fmla="*/ 0 w 42"/>
                  <a:gd name="T5" fmla="*/ 415 h 46"/>
                  <a:gd name="T6" fmla="*/ 0 w 42"/>
                  <a:gd name="T7" fmla="*/ 72 h 46"/>
                  <a:gd name="T8" fmla="*/ 217 w 42"/>
                  <a:gd name="T9" fmla="*/ 0 h 46"/>
                  <a:gd name="T10" fmla="*/ 427 w 42"/>
                  <a:gd name="T11" fmla="*/ 72 h 46"/>
                  <a:gd name="T12" fmla="*/ 427 w 42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9" name="Freeform 971">
                <a:extLst>
                  <a:ext uri="{FF2B5EF4-FFF2-40B4-BE49-F238E27FC236}">
                    <a16:creationId xmlns:a16="http://schemas.microsoft.com/office/drawing/2014/main" id="{BEBF1996-3150-4657-BB4C-8857ED940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924"/>
                <a:ext cx="59" cy="101"/>
              </a:xfrm>
              <a:custGeom>
                <a:avLst/>
                <a:gdLst>
                  <a:gd name="T0" fmla="*/ 114 w 27"/>
                  <a:gd name="T1" fmla="*/ 415 h 46"/>
                  <a:gd name="T2" fmla="*/ 114 w 27"/>
                  <a:gd name="T3" fmla="*/ 72 h 46"/>
                  <a:gd name="T4" fmla="*/ 282 w 27"/>
                  <a:gd name="T5" fmla="*/ 9 h 46"/>
                  <a:gd name="T6" fmla="*/ 221 w 27"/>
                  <a:gd name="T7" fmla="*/ 0 h 46"/>
                  <a:gd name="T8" fmla="*/ 0 w 27"/>
                  <a:gd name="T9" fmla="*/ 72 h 46"/>
                  <a:gd name="T10" fmla="*/ 0 w 27"/>
                  <a:gd name="T11" fmla="*/ 415 h 46"/>
                  <a:gd name="T12" fmla="*/ 221 w 27"/>
                  <a:gd name="T13" fmla="*/ 487 h 46"/>
                  <a:gd name="T14" fmla="*/ 282 w 27"/>
                  <a:gd name="T15" fmla="*/ 476 h 46"/>
                  <a:gd name="T16" fmla="*/ 114 w 27"/>
                  <a:gd name="T17" fmla="*/ 41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11" y="39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4"/>
                      <a:pt x="17" y="1"/>
                      <a:pt x="27" y="1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9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9" y="46"/>
                      <a:pt x="21" y="46"/>
                    </a:cubicBezTo>
                    <a:cubicBezTo>
                      <a:pt x="23" y="46"/>
                      <a:pt x="25" y="46"/>
                      <a:pt x="27" y="45"/>
                    </a:cubicBezTo>
                    <a:cubicBezTo>
                      <a:pt x="17" y="45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0" name="Oval 972">
                <a:extLst>
                  <a:ext uri="{FF2B5EF4-FFF2-40B4-BE49-F238E27FC236}">
                    <a16:creationId xmlns:a16="http://schemas.microsoft.com/office/drawing/2014/main" id="{96F393DC-B78B-448F-A71F-DC64AC9FF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2924"/>
                <a:ext cx="91" cy="29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81" name="Freeform 973">
                <a:extLst>
                  <a:ext uri="{FF2B5EF4-FFF2-40B4-BE49-F238E27FC236}">
                    <a16:creationId xmlns:a16="http://schemas.microsoft.com/office/drawing/2014/main" id="{E18AFFC0-23CE-44FD-A7B1-658DE7175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924"/>
                <a:ext cx="55" cy="29"/>
              </a:xfrm>
              <a:custGeom>
                <a:avLst/>
                <a:gdLst>
                  <a:gd name="T0" fmla="*/ 73 w 25"/>
                  <a:gd name="T1" fmla="*/ 80 h 13"/>
                  <a:gd name="T2" fmla="*/ 266 w 25"/>
                  <a:gd name="T3" fmla="*/ 0 h 13"/>
                  <a:gd name="T4" fmla="*/ 233 w 25"/>
                  <a:gd name="T5" fmla="*/ 0 h 13"/>
                  <a:gd name="T6" fmla="*/ 0 w 25"/>
                  <a:gd name="T7" fmla="*/ 80 h 13"/>
                  <a:gd name="T8" fmla="*/ 233 w 25"/>
                  <a:gd name="T9" fmla="*/ 145 h 13"/>
                  <a:gd name="T10" fmla="*/ 266 w 25"/>
                  <a:gd name="T11" fmla="*/ 145 h 13"/>
                  <a:gd name="T12" fmla="*/ 73 w 25"/>
                  <a:gd name="T13" fmla="*/ 8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7"/>
                    </a:moveTo>
                    <a:cubicBezTo>
                      <a:pt x="7" y="4"/>
                      <a:pt x="15" y="1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10" y="0"/>
                      <a:pt x="0" y="3"/>
                      <a:pt x="0" y="7"/>
                    </a:cubicBezTo>
                    <a:cubicBezTo>
                      <a:pt x="0" y="10"/>
                      <a:pt x="10" y="13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15" y="13"/>
                      <a:pt x="7" y="10"/>
                      <a:pt x="7" y="7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2" name="Freeform 974">
                <a:extLst>
                  <a:ext uri="{FF2B5EF4-FFF2-40B4-BE49-F238E27FC236}">
                    <a16:creationId xmlns:a16="http://schemas.microsoft.com/office/drawing/2014/main" id="{A5BA527C-2187-4A98-B04D-14DF124B4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3027"/>
                <a:ext cx="5" cy="299"/>
              </a:xfrm>
              <a:custGeom>
                <a:avLst/>
                <a:gdLst>
                  <a:gd name="T0" fmla="*/ 33 w 2"/>
                  <a:gd name="T1" fmla="*/ 1414 h 137"/>
                  <a:gd name="T2" fmla="*/ 20 w 2"/>
                  <a:gd name="T3" fmla="*/ 1425 h 137"/>
                  <a:gd name="T4" fmla="*/ 20 w 2"/>
                  <a:gd name="T5" fmla="*/ 1425 h 137"/>
                  <a:gd name="T6" fmla="*/ 0 w 2"/>
                  <a:gd name="T7" fmla="*/ 1414 h 137"/>
                  <a:gd name="T8" fmla="*/ 0 w 2"/>
                  <a:gd name="T9" fmla="*/ 9 h 137"/>
                  <a:gd name="T10" fmla="*/ 20 w 2"/>
                  <a:gd name="T11" fmla="*/ 0 h 137"/>
                  <a:gd name="T12" fmla="*/ 20 w 2"/>
                  <a:gd name="T13" fmla="*/ 0 h 137"/>
                  <a:gd name="T14" fmla="*/ 33 w 2"/>
                  <a:gd name="T15" fmla="*/ 9 h 137"/>
                  <a:gd name="T16" fmla="*/ 33 w 2"/>
                  <a:gd name="T17" fmla="*/ 1414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137">
                    <a:moveTo>
                      <a:pt x="2" y="136"/>
                    </a:moveTo>
                    <a:cubicBezTo>
                      <a:pt x="2" y="136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0" y="137"/>
                      <a:pt x="0" y="136"/>
                      <a:pt x="0" y="1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3" name="Oval 975">
                <a:extLst>
                  <a:ext uri="{FF2B5EF4-FFF2-40B4-BE49-F238E27FC236}">
                    <a16:creationId xmlns:a16="http://schemas.microsoft.com/office/drawing/2014/main" id="{25EEFB8C-C1AF-44F0-9578-B582B820F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2924"/>
                <a:ext cx="91" cy="29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84" name="Freeform 976">
                <a:extLst>
                  <a:ext uri="{FF2B5EF4-FFF2-40B4-BE49-F238E27FC236}">
                    <a16:creationId xmlns:a16="http://schemas.microsoft.com/office/drawing/2014/main" id="{BCFF60C4-41B5-45E2-9AF5-37EACE6FD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924"/>
                <a:ext cx="91" cy="101"/>
              </a:xfrm>
              <a:custGeom>
                <a:avLst/>
                <a:gdLst>
                  <a:gd name="T0" fmla="*/ 427 w 42"/>
                  <a:gd name="T1" fmla="*/ 415 h 46"/>
                  <a:gd name="T2" fmla="*/ 217 w 42"/>
                  <a:gd name="T3" fmla="*/ 487 h 46"/>
                  <a:gd name="T4" fmla="*/ 0 w 42"/>
                  <a:gd name="T5" fmla="*/ 415 h 46"/>
                  <a:gd name="T6" fmla="*/ 0 w 42"/>
                  <a:gd name="T7" fmla="*/ 72 h 46"/>
                  <a:gd name="T8" fmla="*/ 217 w 42"/>
                  <a:gd name="T9" fmla="*/ 0 h 46"/>
                  <a:gd name="T10" fmla="*/ 427 w 42"/>
                  <a:gd name="T11" fmla="*/ 72 h 46"/>
                  <a:gd name="T12" fmla="*/ 427 w 42"/>
                  <a:gd name="T13" fmla="*/ 41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6">
                    <a:moveTo>
                      <a:pt x="42" y="39"/>
                    </a:moveTo>
                    <a:cubicBezTo>
                      <a:pt x="42" y="43"/>
                      <a:pt x="33" y="46"/>
                      <a:pt x="21" y="46"/>
                    </a:cubicBezTo>
                    <a:cubicBezTo>
                      <a:pt x="9" y="46"/>
                      <a:pt x="0" y="43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9" y="0"/>
                      <a:pt x="21" y="0"/>
                    </a:cubicBezTo>
                    <a:cubicBezTo>
                      <a:pt x="33" y="0"/>
                      <a:pt x="42" y="3"/>
                      <a:pt x="42" y="7"/>
                    </a:cubicBezTo>
                    <a:lnTo>
                      <a:pt x="42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5" name="Freeform 977">
                <a:extLst>
                  <a:ext uri="{FF2B5EF4-FFF2-40B4-BE49-F238E27FC236}">
                    <a16:creationId xmlns:a16="http://schemas.microsoft.com/office/drawing/2014/main" id="{C520EF48-1715-4462-894B-5937AE2C5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012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solidFill>
                <a:srgbClr val="CC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6" name="Freeform 978">
                <a:extLst>
                  <a:ext uri="{FF2B5EF4-FFF2-40B4-BE49-F238E27FC236}">
                    <a16:creationId xmlns:a16="http://schemas.microsoft.com/office/drawing/2014/main" id="{F314AE01-30C6-4E0F-9410-C502F6ECB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012"/>
                <a:ext cx="53" cy="376"/>
              </a:xfrm>
              <a:custGeom>
                <a:avLst/>
                <a:gdLst>
                  <a:gd name="T0" fmla="*/ 141 w 24"/>
                  <a:gd name="T1" fmla="*/ 1620 h 172"/>
                  <a:gd name="T2" fmla="*/ 141 w 24"/>
                  <a:gd name="T3" fmla="*/ 186 h 172"/>
                  <a:gd name="T4" fmla="*/ 258 w 24"/>
                  <a:gd name="T5" fmla="*/ 20 h 172"/>
                  <a:gd name="T6" fmla="*/ 194 w 24"/>
                  <a:gd name="T7" fmla="*/ 0 h 172"/>
                  <a:gd name="T8" fmla="*/ 0 w 24"/>
                  <a:gd name="T9" fmla="*/ 186 h 172"/>
                  <a:gd name="T10" fmla="*/ 0 w 24"/>
                  <a:gd name="T11" fmla="*/ 1620 h 172"/>
                  <a:gd name="T12" fmla="*/ 194 w 24"/>
                  <a:gd name="T13" fmla="*/ 1797 h 172"/>
                  <a:gd name="T14" fmla="*/ 258 w 24"/>
                  <a:gd name="T15" fmla="*/ 1788 h 172"/>
                  <a:gd name="T16" fmla="*/ 141 w 24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72">
                    <a:moveTo>
                      <a:pt x="13" y="155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0"/>
                      <a:pt x="18" y="4"/>
                      <a:pt x="24" y="2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8" y="172"/>
                      <a:pt x="18" y="172"/>
                    </a:cubicBezTo>
                    <a:cubicBezTo>
                      <a:pt x="20" y="172"/>
                      <a:pt x="22" y="172"/>
                      <a:pt x="24" y="171"/>
                    </a:cubicBezTo>
                    <a:cubicBezTo>
                      <a:pt x="18" y="168"/>
                      <a:pt x="13" y="162"/>
                      <a:pt x="13" y="155"/>
                    </a:cubicBezTo>
                    <a:close/>
                  </a:path>
                </a:pathLst>
              </a:custGeom>
              <a:solidFill>
                <a:srgbClr val="E4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7" name="Freeform 979">
                <a:extLst>
                  <a:ext uri="{FF2B5EF4-FFF2-40B4-BE49-F238E27FC236}">
                    <a16:creationId xmlns:a16="http://schemas.microsoft.com/office/drawing/2014/main" id="{2484CA24-2D4D-4CB7-AE9B-375283664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012"/>
                <a:ext cx="77" cy="376"/>
              </a:xfrm>
              <a:custGeom>
                <a:avLst/>
                <a:gdLst>
                  <a:gd name="T0" fmla="*/ 372 w 35"/>
                  <a:gd name="T1" fmla="*/ 1620 h 172"/>
                  <a:gd name="T2" fmla="*/ 194 w 35"/>
                  <a:gd name="T3" fmla="*/ 1797 h 172"/>
                  <a:gd name="T4" fmla="*/ 194 w 35"/>
                  <a:gd name="T5" fmla="*/ 1797 h 172"/>
                  <a:gd name="T6" fmla="*/ 0 w 35"/>
                  <a:gd name="T7" fmla="*/ 1620 h 172"/>
                  <a:gd name="T8" fmla="*/ 0 w 35"/>
                  <a:gd name="T9" fmla="*/ 186 h 172"/>
                  <a:gd name="T10" fmla="*/ 194 w 35"/>
                  <a:gd name="T11" fmla="*/ 0 h 172"/>
                  <a:gd name="T12" fmla="*/ 194 w 35"/>
                  <a:gd name="T13" fmla="*/ 0 h 172"/>
                  <a:gd name="T14" fmla="*/ 372 w 35"/>
                  <a:gd name="T15" fmla="*/ 186 h 172"/>
                  <a:gd name="T16" fmla="*/ 372 w 35"/>
                  <a:gd name="T17" fmla="*/ 162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72">
                    <a:moveTo>
                      <a:pt x="35" y="155"/>
                    </a:moveTo>
                    <a:cubicBezTo>
                      <a:pt x="35" y="164"/>
                      <a:pt x="27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8" y="172"/>
                      <a:pt x="0" y="164"/>
                      <a:pt x="0" y="15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8"/>
                    </a:cubicBezTo>
                    <a:lnTo>
                      <a:pt x="35" y="15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8" name="Freeform 980">
                <a:extLst>
                  <a:ext uri="{FF2B5EF4-FFF2-40B4-BE49-F238E27FC236}">
                    <a16:creationId xmlns:a16="http://schemas.microsoft.com/office/drawing/2014/main" id="{8ED94997-4A27-4E77-8BCF-A3F4205A4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964"/>
                <a:ext cx="93" cy="98"/>
              </a:xfrm>
              <a:custGeom>
                <a:avLst/>
                <a:gdLst>
                  <a:gd name="T0" fmla="*/ 435 w 43"/>
                  <a:gd name="T1" fmla="*/ 403 h 45"/>
                  <a:gd name="T2" fmla="*/ 225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5 w 43"/>
                  <a:gd name="T9" fmla="*/ 0 h 45"/>
                  <a:gd name="T10" fmla="*/ 435 w 43"/>
                  <a:gd name="T11" fmla="*/ 61 h 45"/>
                  <a:gd name="T12" fmla="*/ 435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9" name="Freeform 981">
                <a:extLst>
                  <a:ext uri="{FF2B5EF4-FFF2-40B4-BE49-F238E27FC236}">
                    <a16:creationId xmlns:a16="http://schemas.microsoft.com/office/drawing/2014/main" id="{87F44A67-D573-4EF2-AC05-E259395D3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964"/>
                <a:ext cx="59" cy="98"/>
              </a:xfrm>
              <a:custGeom>
                <a:avLst/>
                <a:gdLst>
                  <a:gd name="T0" fmla="*/ 114 w 27"/>
                  <a:gd name="T1" fmla="*/ 403 h 45"/>
                  <a:gd name="T2" fmla="*/ 114 w 27"/>
                  <a:gd name="T3" fmla="*/ 61 h 45"/>
                  <a:gd name="T4" fmla="*/ 282 w 27"/>
                  <a:gd name="T5" fmla="*/ 0 h 45"/>
                  <a:gd name="T6" fmla="*/ 229 w 27"/>
                  <a:gd name="T7" fmla="*/ 0 h 45"/>
                  <a:gd name="T8" fmla="*/ 0 w 27"/>
                  <a:gd name="T9" fmla="*/ 61 h 45"/>
                  <a:gd name="T10" fmla="*/ 0 w 27"/>
                  <a:gd name="T11" fmla="*/ 403 h 45"/>
                  <a:gd name="T12" fmla="*/ 229 w 27"/>
                  <a:gd name="T13" fmla="*/ 464 h 45"/>
                  <a:gd name="T14" fmla="*/ 282 w 27"/>
                  <a:gd name="T15" fmla="*/ 464 h 45"/>
                  <a:gd name="T16" fmla="*/ 114 w 27"/>
                  <a:gd name="T17" fmla="*/ 40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5">
                    <a:moveTo>
                      <a:pt x="11" y="39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8" y="1"/>
                      <a:pt x="27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10" y="45"/>
                      <a:pt x="22" y="45"/>
                    </a:cubicBezTo>
                    <a:cubicBezTo>
                      <a:pt x="24" y="45"/>
                      <a:pt x="25" y="45"/>
                      <a:pt x="27" y="45"/>
                    </a:cubicBezTo>
                    <a:cubicBezTo>
                      <a:pt x="18" y="44"/>
                      <a:pt x="11" y="42"/>
                      <a:pt x="11" y="39"/>
                    </a:cubicBezTo>
                    <a:close/>
                  </a:path>
                </a:pathLst>
              </a:custGeom>
              <a:solidFill>
                <a:srgbClr val="98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0" name="Oval 982">
                <a:extLst>
                  <a:ext uri="{FF2B5EF4-FFF2-40B4-BE49-F238E27FC236}">
                    <a16:creationId xmlns:a16="http://schemas.microsoft.com/office/drawing/2014/main" id="{778762F6-7439-43A5-8E3C-CEA57F8E5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2" y="2964"/>
                <a:ext cx="93" cy="28"/>
              </a:xfrm>
              <a:prstGeom prst="ellipse">
                <a:avLst/>
              </a:prstGeom>
              <a:solidFill>
                <a:srgbClr val="457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91" name="Freeform 983">
                <a:extLst>
                  <a:ext uri="{FF2B5EF4-FFF2-40B4-BE49-F238E27FC236}">
                    <a16:creationId xmlns:a16="http://schemas.microsoft.com/office/drawing/2014/main" id="{86627635-304B-49A0-8B60-9EADBF45A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964"/>
                <a:ext cx="54" cy="28"/>
              </a:xfrm>
              <a:custGeom>
                <a:avLst/>
                <a:gdLst>
                  <a:gd name="T0" fmla="*/ 69 w 25"/>
                  <a:gd name="T1" fmla="*/ 60 h 13"/>
                  <a:gd name="T2" fmla="*/ 253 w 25"/>
                  <a:gd name="T3" fmla="*/ 0 h 13"/>
                  <a:gd name="T4" fmla="*/ 210 w 25"/>
                  <a:gd name="T5" fmla="*/ 0 h 13"/>
                  <a:gd name="T6" fmla="*/ 0 w 25"/>
                  <a:gd name="T7" fmla="*/ 60 h 13"/>
                  <a:gd name="T8" fmla="*/ 210 w 25"/>
                  <a:gd name="T9" fmla="*/ 129 h 13"/>
                  <a:gd name="T10" fmla="*/ 253 w 25"/>
                  <a:gd name="T11" fmla="*/ 121 h 13"/>
                  <a:gd name="T12" fmla="*/ 69 w 25"/>
                  <a:gd name="T13" fmla="*/ 6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7" y="6"/>
                    </a:moveTo>
                    <a:cubicBezTo>
                      <a:pt x="7" y="3"/>
                      <a:pt x="15" y="0"/>
                      <a:pt x="25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10" y="0"/>
                      <a:pt x="0" y="3"/>
                      <a:pt x="0" y="6"/>
                    </a:cubicBezTo>
                    <a:cubicBezTo>
                      <a:pt x="0" y="10"/>
                      <a:pt x="10" y="13"/>
                      <a:pt x="21" y="13"/>
                    </a:cubicBezTo>
                    <a:cubicBezTo>
                      <a:pt x="23" y="13"/>
                      <a:pt x="24" y="13"/>
                      <a:pt x="25" y="12"/>
                    </a:cubicBezTo>
                    <a:cubicBezTo>
                      <a:pt x="15" y="12"/>
                      <a:pt x="7" y="9"/>
                      <a:pt x="7" y="6"/>
                    </a:cubicBezTo>
                    <a:close/>
                  </a:path>
                </a:pathLst>
              </a:custGeom>
              <a:solidFill>
                <a:srgbClr val="57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2" name="Freeform 984">
                <a:extLst>
                  <a:ext uri="{FF2B5EF4-FFF2-40B4-BE49-F238E27FC236}">
                    <a16:creationId xmlns:a16="http://schemas.microsoft.com/office/drawing/2014/main" id="{7786E005-65CA-4CF6-AA22-2F84C0FF5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3066"/>
                <a:ext cx="3" cy="298"/>
              </a:xfrm>
              <a:custGeom>
                <a:avLst/>
                <a:gdLst>
                  <a:gd name="T0" fmla="*/ 27 w 1"/>
                  <a:gd name="T1" fmla="*/ 1422 h 136"/>
                  <a:gd name="T2" fmla="*/ 0 w 1"/>
                  <a:gd name="T3" fmla="*/ 1431 h 136"/>
                  <a:gd name="T4" fmla="*/ 0 w 1"/>
                  <a:gd name="T5" fmla="*/ 1431 h 136"/>
                  <a:gd name="T6" fmla="*/ 0 w 1"/>
                  <a:gd name="T7" fmla="*/ 1422 h 136"/>
                  <a:gd name="T8" fmla="*/ 0 w 1"/>
                  <a:gd name="T9" fmla="*/ 0 h 136"/>
                  <a:gd name="T10" fmla="*/ 0 w 1"/>
                  <a:gd name="T11" fmla="*/ 0 h 136"/>
                  <a:gd name="T12" fmla="*/ 0 w 1"/>
                  <a:gd name="T13" fmla="*/ 0 h 136"/>
                  <a:gd name="T14" fmla="*/ 27 w 1"/>
                  <a:gd name="T15" fmla="*/ 0 h 136"/>
                  <a:gd name="T16" fmla="*/ 27 w 1"/>
                  <a:gd name="T17" fmla="*/ 1422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36">
                    <a:moveTo>
                      <a:pt x="1" y="135"/>
                    </a:moveTo>
                    <a:cubicBezTo>
                      <a:pt x="1" y="136"/>
                      <a:pt x="1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3" name="Oval 985">
                <a:extLst>
                  <a:ext uri="{FF2B5EF4-FFF2-40B4-BE49-F238E27FC236}">
                    <a16:creationId xmlns:a16="http://schemas.microsoft.com/office/drawing/2014/main" id="{FD5979FE-7CA7-4ED5-8309-E0C4E714C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2" y="2964"/>
                <a:ext cx="93" cy="28"/>
              </a:xfrm>
              <a:prstGeom prst="ellips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594" name="Freeform 986">
                <a:extLst>
                  <a:ext uri="{FF2B5EF4-FFF2-40B4-BE49-F238E27FC236}">
                    <a16:creationId xmlns:a16="http://schemas.microsoft.com/office/drawing/2014/main" id="{E15A4DB1-1A46-409E-A2EF-4B8529A42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964"/>
                <a:ext cx="93" cy="98"/>
              </a:xfrm>
              <a:custGeom>
                <a:avLst/>
                <a:gdLst>
                  <a:gd name="T0" fmla="*/ 435 w 43"/>
                  <a:gd name="T1" fmla="*/ 403 h 45"/>
                  <a:gd name="T2" fmla="*/ 225 w 43"/>
                  <a:gd name="T3" fmla="*/ 464 h 45"/>
                  <a:gd name="T4" fmla="*/ 0 w 43"/>
                  <a:gd name="T5" fmla="*/ 403 h 45"/>
                  <a:gd name="T6" fmla="*/ 0 w 43"/>
                  <a:gd name="T7" fmla="*/ 61 h 45"/>
                  <a:gd name="T8" fmla="*/ 225 w 43"/>
                  <a:gd name="T9" fmla="*/ 0 h 45"/>
                  <a:gd name="T10" fmla="*/ 435 w 43"/>
                  <a:gd name="T11" fmla="*/ 61 h 45"/>
                  <a:gd name="T12" fmla="*/ 435 w 43"/>
                  <a:gd name="T13" fmla="*/ 40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43" y="39"/>
                    </a:moveTo>
                    <a:cubicBezTo>
                      <a:pt x="43" y="42"/>
                      <a:pt x="33" y="45"/>
                      <a:pt x="22" y="45"/>
                    </a:cubicBezTo>
                    <a:cubicBezTo>
                      <a:pt x="10" y="45"/>
                      <a:pt x="0" y="42"/>
                      <a:pt x="0" y="3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0" y="0"/>
                      <a:pt x="22" y="0"/>
                    </a:cubicBezTo>
                    <a:cubicBezTo>
                      <a:pt x="33" y="0"/>
                      <a:pt x="43" y="3"/>
                      <a:pt x="43" y="6"/>
                    </a:cubicBezTo>
                    <a:lnTo>
                      <a:pt x="43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5" name="Freeform 987">
                <a:extLst>
                  <a:ext uri="{FF2B5EF4-FFF2-40B4-BE49-F238E27FC236}">
                    <a16:creationId xmlns:a16="http://schemas.microsoft.com/office/drawing/2014/main" id="{B8D714A8-8353-4D62-897D-293A22C22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887"/>
                <a:ext cx="917" cy="555"/>
              </a:xfrm>
              <a:custGeom>
                <a:avLst/>
                <a:gdLst>
                  <a:gd name="T0" fmla="*/ 867 w 917"/>
                  <a:gd name="T1" fmla="*/ 179 h 555"/>
                  <a:gd name="T2" fmla="*/ 441 w 917"/>
                  <a:gd name="T3" fmla="*/ 437 h 555"/>
                  <a:gd name="T4" fmla="*/ 13 w 917"/>
                  <a:gd name="T5" fmla="*/ 0 h 555"/>
                  <a:gd name="T6" fmla="*/ 0 w 917"/>
                  <a:gd name="T7" fmla="*/ 112 h 555"/>
                  <a:gd name="T8" fmla="*/ 426 w 917"/>
                  <a:gd name="T9" fmla="*/ 555 h 555"/>
                  <a:gd name="T10" fmla="*/ 917 w 917"/>
                  <a:gd name="T11" fmla="*/ 267 h 555"/>
                  <a:gd name="T12" fmla="*/ 867 w 917"/>
                  <a:gd name="T13" fmla="*/ 179 h 5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7" h="555">
                    <a:moveTo>
                      <a:pt x="867" y="179"/>
                    </a:moveTo>
                    <a:lnTo>
                      <a:pt x="441" y="437"/>
                    </a:lnTo>
                    <a:lnTo>
                      <a:pt x="13" y="0"/>
                    </a:lnTo>
                    <a:lnTo>
                      <a:pt x="0" y="112"/>
                    </a:lnTo>
                    <a:lnTo>
                      <a:pt x="426" y="555"/>
                    </a:lnTo>
                    <a:lnTo>
                      <a:pt x="917" y="267"/>
                    </a:lnTo>
                    <a:lnTo>
                      <a:pt x="867" y="179"/>
                    </a:ln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6" name="Freeform 988">
                <a:extLst>
                  <a:ext uri="{FF2B5EF4-FFF2-40B4-BE49-F238E27FC236}">
                    <a16:creationId xmlns:a16="http://schemas.microsoft.com/office/drawing/2014/main" id="{CB299D3F-F69D-453F-9BCB-3AFF14BA8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78"/>
                <a:ext cx="581" cy="308"/>
              </a:xfrm>
              <a:custGeom>
                <a:avLst/>
                <a:gdLst>
                  <a:gd name="T0" fmla="*/ 581 w 581"/>
                  <a:gd name="T1" fmla="*/ 107 h 308"/>
                  <a:gd name="T2" fmla="*/ 581 w 581"/>
                  <a:gd name="T3" fmla="*/ 9 h 308"/>
                  <a:gd name="T4" fmla="*/ 251 w 581"/>
                  <a:gd name="T5" fmla="*/ 197 h 308"/>
                  <a:gd name="T6" fmla="*/ 50 w 581"/>
                  <a:gd name="T7" fmla="*/ 0 h 308"/>
                  <a:gd name="T8" fmla="*/ 0 w 581"/>
                  <a:gd name="T9" fmla="*/ 29 h 308"/>
                  <a:gd name="T10" fmla="*/ 233 w 581"/>
                  <a:gd name="T11" fmla="*/ 308 h 308"/>
                  <a:gd name="T12" fmla="*/ 550 w 581"/>
                  <a:gd name="T13" fmla="*/ 138 h 308"/>
                  <a:gd name="T14" fmla="*/ 581 w 581"/>
                  <a:gd name="T15" fmla="*/ 107 h 3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1" h="308">
                    <a:moveTo>
                      <a:pt x="581" y="107"/>
                    </a:moveTo>
                    <a:lnTo>
                      <a:pt x="581" y="9"/>
                    </a:lnTo>
                    <a:lnTo>
                      <a:pt x="251" y="197"/>
                    </a:lnTo>
                    <a:lnTo>
                      <a:pt x="50" y="0"/>
                    </a:lnTo>
                    <a:lnTo>
                      <a:pt x="0" y="29"/>
                    </a:lnTo>
                    <a:lnTo>
                      <a:pt x="233" y="308"/>
                    </a:lnTo>
                    <a:lnTo>
                      <a:pt x="550" y="138"/>
                    </a:lnTo>
                    <a:lnTo>
                      <a:pt x="581" y="107"/>
                    </a:ln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7" name="Freeform 989">
                <a:extLst>
                  <a:ext uri="{FF2B5EF4-FFF2-40B4-BE49-F238E27FC236}">
                    <a16:creationId xmlns:a16="http://schemas.microsoft.com/office/drawing/2014/main" id="{188F15F2-A091-4DB3-9B18-A4A5066C2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894"/>
                <a:ext cx="845" cy="430"/>
              </a:xfrm>
              <a:custGeom>
                <a:avLst/>
                <a:gdLst>
                  <a:gd name="T0" fmla="*/ 0 w 845"/>
                  <a:gd name="T1" fmla="*/ 0 h 430"/>
                  <a:gd name="T2" fmla="*/ 419 w 845"/>
                  <a:gd name="T3" fmla="*/ 430 h 430"/>
                  <a:gd name="T4" fmla="*/ 845 w 845"/>
                  <a:gd name="T5" fmla="*/ 172 h 4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5" h="430">
                    <a:moveTo>
                      <a:pt x="0" y="0"/>
                    </a:moveTo>
                    <a:lnTo>
                      <a:pt x="419" y="430"/>
                    </a:lnTo>
                    <a:lnTo>
                      <a:pt x="845" y="172"/>
                    </a:lnTo>
                  </a:path>
                </a:pathLst>
              </a:custGeom>
              <a:noFill/>
              <a:ln w="12700" cap="rnd">
                <a:solidFill>
                  <a:srgbClr val="67686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8" name="Freeform 990">
                <a:extLst>
                  <a:ext uri="{FF2B5EF4-FFF2-40B4-BE49-F238E27FC236}">
                    <a16:creationId xmlns:a16="http://schemas.microsoft.com/office/drawing/2014/main" id="{3B3830C6-F517-4FBD-B665-0F6AAB7C8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378"/>
                <a:ext cx="531" cy="197"/>
              </a:xfrm>
              <a:custGeom>
                <a:avLst/>
                <a:gdLst>
                  <a:gd name="T0" fmla="*/ 0 w 531"/>
                  <a:gd name="T1" fmla="*/ 0 h 197"/>
                  <a:gd name="T2" fmla="*/ 201 w 531"/>
                  <a:gd name="T3" fmla="*/ 197 h 197"/>
                  <a:gd name="T4" fmla="*/ 531 w 531"/>
                  <a:gd name="T5" fmla="*/ 9 h 1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1" h="197">
                    <a:moveTo>
                      <a:pt x="0" y="0"/>
                    </a:moveTo>
                    <a:lnTo>
                      <a:pt x="201" y="197"/>
                    </a:lnTo>
                    <a:lnTo>
                      <a:pt x="531" y="9"/>
                    </a:lnTo>
                  </a:path>
                </a:pathLst>
              </a:custGeom>
              <a:noFill/>
              <a:ln w="12700" cap="rnd">
                <a:solidFill>
                  <a:srgbClr val="67686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9" name="Freeform 991">
                <a:extLst>
                  <a:ext uri="{FF2B5EF4-FFF2-40B4-BE49-F238E27FC236}">
                    <a16:creationId xmlns:a16="http://schemas.microsoft.com/office/drawing/2014/main" id="{D29A2A05-FA50-4300-85F9-84F62C1F7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2896"/>
                <a:ext cx="465" cy="312"/>
              </a:xfrm>
              <a:custGeom>
                <a:avLst/>
                <a:gdLst>
                  <a:gd name="T0" fmla="*/ 0 w 465"/>
                  <a:gd name="T1" fmla="*/ 236 h 312"/>
                  <a:gd name="T2" fmla="*/ 465 w 465"/>
                  <a:gd name="T3" fmla="*/ 0 h 312"/>
                  <a:gd name="T4" fmla="*/ 465 w 465"/>
                  <a:gd name="T5" fmla="*/ 68 h 312"/>
                  <a:gd name="T6" fmla="*/ 2 w 465"/>
                  <a:gd name="T7" fmla="*/ 312 h 312"/>
                  <a:gd name="T8" fmla="*/ 0 w 465"/>
                  <a:gd name="T9" fmla="*/ 236 h 3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5" h="312">
                    <a:moveTo>
                      <a:pt x="0" y="236"/>
                    </a:moveTo>
                    <a:lnTo>
                      <a:pt x="465" y="0"/>
                    </a:lnTo>
                    <a:lnTo>
                      <a:pt x="465" y="68"/>
                    </a:lnTo>
                    <a:lnTo>
                      <a:pt x="2" y="312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F4E7DC"/>
              </a:solidFill>
              <a:ln w="6350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0" name="Freeform 992">
                <a:extLst>
                  <a:ext uri="{FF2B5EF4-FFF2-40B4-BE49-F238E27FC236}">
                    <a16:creationId xmlns:a16="http://schemas.microsoft.com/office/drawing/2014/main" id="{B9AE0728-B530-4C33-9C30-876D25063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887"/>
                <a:ext cx="20" cy="20"/>
              </a:xfrm>
              <a:custGeom>
                <a:avLst/>
                <a:gdLst>
                  <a:gd name="T0" fmla="*/ 20 w 20"/>
                  <a:gd name="T1" fmla="*/ 9 h 20"/>
                  <a:gd name="T2" fmla="*/ 0 w 20"/>
                  <a:gd name="T3" fmla="*/ 0 h 20"/>
                  <a:gd name="T4" fmla="*/ 0 w 20"/>
                  <a:gd name="T5" fmla="*/ 20 h 20"/>
                  <a:gd name="T6" fmla="*/ 20 w 20"/>
                  <a:gd name="T7" fmla="*/ 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9"/>
                    </a:moveTo>
                    <a:lnTo>
                      <a:pt x="0" y="0"/>
                    </a:lnTo>
                    <a:lnTo>
                      <a:pt x="0" y="20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4E7DC"/>
              </a:solidFill>
              <a:ln w="3175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1" name="Freeform 993">
                <a:extLst>
                  <a:ext uri="{FF2B5EF4-FFF2-40B4-BE49-F238E27FC236}">
                    <a16:creationId xmlns:a16="http://schemas.microsoft.com/office/drawing/2014/main" id="{3BA4D682-3DAC-401F-AEE5-E73F08015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730"/>
                <a:ext cx="415" cy="478"/>
              </a:xfrm>
              <a:custGeom>
                <a:avLst/>
                <a:gdLst>
                  <a:gd name="T0" fmla="*/ 415 w 415"/>
                  <a:gd name="T1" fmla="*/ 402 h 478"/>
                  <a:gd name="T2" fmla="*/ 415 w 415"/>
                  <a:gd name="T3" fmla="*/ 478 h 478"/>
                  <a:gd name="T4" fmla="*/ 0 w 415"/>
                  <a:gd name="T5" fmla="*/ 68 h 478"/>
                  <a:gd name="T6" fmla="*/ 0 w 415"/>
                  <a:gd name="T7" fmla="*/ 0 h 478"/>
                  <a:gd name="T8" fmla="*/ 415 w 415"/>
                  <a:gd name="T9" fmla="*/ 402 h 4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5" h="478">
                    <a:moveTo>
                      <a:pt x="415" y="402"/>
                    </a:moveTo>
                    <a:lnTo>
                      <a:pt x="415" y="478"/>
                    </a:lnTo>
                    <a:lnTo>
                      <a:pt x="0" y="68"/>
                    </a:lnTo>
                    <a:lnTo>
                      <a:pt x="0" y="0"/>
                    </a:lnTo>
                    <a:lnTo>
                      <a:pt x="415" y="402"/>
                    </a:lnTo>
                    <a:close/>
                  </a:path>
                </a:pathLst>
              </a:custGeom>
              <a:solidFill>
                <a:srgbClr val="F4E7DC"/>
              </a:solidFill>
              <a:ln w="6350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2" name="Freeform 994">
                <a:extLst>
                  <a:ext uri="{FF2B5EF4-FFF2-40B4-BE49-F238E27FC236}">
                    <a16:creationId xmlns:a16="http://schemas.microsoft.com/office/drawing/2014/main" id="{73FBD0D9-2184-4142-AECB-596514D4B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723"/>
                <a:ext cx="17" cy="22"/>
              </a:xfrm>
              <a:custGeom>
                <a:avLst/>
                <a:gdLst>
                  <a:gd name="T0" fmla="*/ 0 w 17"/>
                  <a:gd name="T1" fmla="*/ 7 h 22"/>
                  <a:gd name="T2" fmla="*/ 17 w 17"/>
                  <a:gd name="T3" fmla="*/ 22 h 22"/>
                  <a:gd name="T4" fmla="*/ 17 w 17"/>
                  <a:gd name="T5" fmla="*/ 0 h 22"/>
                  <a:gd name="T6" fmla="*/ 0 w 17"/>
                  <a:gd name="T7" fmla="*/ 7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0" y="7"/>
                    </a:moveTo>
                    <a:lnTo>
                      <a:pt x="17" y="22"/>
                    </a:lnTo>
                    <a:lnTo>
                      <a:pt x="1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4E7DC"/>
              </a:solidFill>
              <a:ln w="3175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3" name="Freeform 995">
                <a:extLst>
                  <a:ext uri="{FF2B5EF4-FFF2-40B4-BE49-F238E27FC236}">
                    <a16:creationId xmlns:a16="http://schemas.microsoft.com/office/drawing/2014/main" id="{4123D653-FAAE-44BB-ABE5-04AB2FB62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723"/>
                <a:ext cx="880" cy="409"/>
              </a:xfrm>
              <a:custGeom>
                <a:avLst/>
                <a:gdLst>
                  <a:gd name="T0" fmla="*/ 4101 w 403"/>
                  <a:gd name="T1" fmla="*/ 785 h 187"/>
                  <a:gd name="T2" fmla="*/ 3730 w 403"/>
                  <a:gd name="T3" fmla="*/ 943 h 187"/>
                  <a:gd name="T4" fmla="*/ 3343 w 403"/>
                  <a:gd name="T5" fmla="*/ 1153 h 187"/>
                  <a:gd name="T6" fmla="*/ 2946 w 403"/>
                  <a:gd name="T7" fmla="*/ 1349 h 187"/>
                  <a:gd name="T8" fmla="*/ 2561 w 403"/>
                  <a:gd name="T9" fmla="*/ 1551 h 187"/>
                  <a:gd name="T10" fmla="*/ 2188 w 403"/>
                  <a:gd name="T11" fmla="*/ 1745 h 187"/>
                  <a:gd name="T12" fmla="*/ 1946 w 403"/>
                  <a:gd name="T13" fmla="*/ 1861 h 187"/>
                  <a:gd name="T14" fmla="*/ 1793 w 403"/>
                  <a:gd name="T15" fmla="*/ 1684 h 187"/>
                  <a:gd name="T16" fmla="*/ 1498 w 403"/>
                  <a:gd name="T17" fmla="*/ 1382 h 187"/>
                  <a:gd name="T18" fmla="*/ 1216 w 403"/>
                  <a:gd name="T19" fmla="*/ 1109 h 187"/>
                  <a:gd name="T20" fmla="*/ 939 w 403"/>
                  <a:gd name="T21" fmla="*/ 818 h 187"/>
                  <a:gd name="T22" fmla="*/ 657 w 403"/>
                  <a:gd name="T23" fmla="*/ 521 h 187"/>
                  <a:gd name="T24" fmla="*/ 362 w 403"/>
                  <a:gd name="T25" fmla="*/ 249 h 187"/>
                  <a:gd name="T26" fmla="*/ 81 w 403"/>
                  <a:gd name="T27" fmla="*/ 0 h 187"/>
                  <a:gd name="T28" fmla="*/ 0 w 403"/>
                  <a:gd name="T29" fmla="*/ 33 h 187"/>
                  <a:gd name="T30" fmla="*/ 1978 w 403"/>
                  <a:gd name="T31" fmla="*/ 1958 h 187"/>
                  <a:gd name="T32" fmla="*/ 4197 w 403"/>
                  <a:gd name="T33" fmla="*/ 827 h 187"/>
                  <a:gd name="T34" fmla="*/ 4101 w 403"/>
                  <a:gd name="T35" fmla="*/ 785 h 1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3" h="187">
                    <a:moveTo>
                      <a:pt x="394" y="75"/>
                    </a:moveTo>
                    <a:cubicBezTo>
                      <a:pt x="394" y="75"/>
                      <a:pt x="395" y="94"/>
                      <a:pt x="358" y="90"/>
                    </a:cubicBezTo>
                    <a:cubicBezTo>
                      <a:pt x="358" y="90"/>
                      <a:pt x="359" y="113"/>
                      <a:pt x="321" y="110"/>
                    </a:cubicBezTo>
                    <a:cubicBezTo>
                      <a:pt x="321" y="110"/>
                      <a:pt x="323" y="131"/>
                      <a:pt x="283" y="129"/>
                    </a:cubicBezTo>
                    <a:cubicBezTo>
                      <a:pt x="283" y="129"/>
                      <a:pt x="285" y="152"/>
                      <a:pt x="246" y="148"/>
                    </a:cubicBezTo>
                    <a:cubicBezTo>
                      <a:pt x="246" y="148"/>
                      <a:pt x="244" y="170"/>
                      <a:pt x="210" y="167"/>
                    </a:cubicBezTo>
                    <a:cubicBezTo>
                      <a:pt x="210" y="167"/>
                      <a:pt x="203" y="181"/>
                      <a:pt x="187" y="178"/>
                    </a:cubicBezTo>
                    <a:cubicBezTo>
                      <a:pt x="172" y="175"/>
                      <a:pt x="172" y="161"/>
                      <a:pt x="172" y="161"/>
                    </a:cubicBezTo>
                    <a:cubicBezTo>
                      <a:pt x="172" y="161"/>
                      <a:pt x="145" y="154"/>
                      <a:pt x="144" y="132"/>
                    </a:cubicBezTo>
                    <a:cubicBezTo>
                      <a:pt x="144" y="132"/>
                      <a:pt x="116" y="125"/>
                      <a:pt x="117" y="106"/>
                    </a:cubicBezTo>
                    <a:cubicBezTo>
                      <a:pt x="117" y="106"/>
                      <a:pt x="91" y="102"/>
                      <a:pt x="90" y="78"/>
                    </a:cubicBezTo>
                    <a:cubicBezTo>
                      <a:pt x="90" y="78"/>
                      <a:pt x="62" y="75"/>
                      <a:pt x="63" y="50"/>
                    </a:cubicBezTo>
                    <a:cubicBezTo>
                      <a:pt x="63" y="50"/>
                      <a:pt x="35" y="47"/>
                      <a:pt x="35" y="24"/>
                    </a:cubicBezTo>
                    <a:cubicBezTo>
                      <a:pt x="35" y="24"/>
                      <a:pt x="7" y="19"/>
                      <a:pt x="8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90" y="187"/>
                      <a:pt x="190" y="187"/>
                      <a:pt x="190" y="187"/>
                    </a:cubicBezTo>
                    <a:cubicBezTo>
                      <a:pt x="403" y="79"/>
                      <a:pt x="403" y="79"/>
                      <a:pt x="403" y="79"/>
                    </a:cubicBezTo>
                    <a:lnTo>
                      <a:pt x="394" y="75"/>
                    </a:lnTo>
                    <a:close/>
                  </a:path>
                </a:pathLst>
              </a:custGeom>
              <a:solidFill>
                <a:srgbClr val="F4E7DC"/>
              </a:solidFill>
              <a:ln w="3175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4" name="Freeform 996">
                <a:extLst>
                  <a:ext uri="{FF2B5EF4-FFF2-40B4-BE49-F238E27FC236}">
                    <a16:creationId xmlns:a16="http://schemas.microsoft.com/office/drawing/2014/main" id="{9B07FB75-D3E1-4D18-BD1B-93DCDC23A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249"/>
                <a:ext cx="219" cy="223"/>
              </a:xfrm>
              <a:custGeom>
                <a:avLst/>
                <a:gdLst>
                  <a:gd name="T0" fmla="*/ 0 w 219"/>
                  <a:gd name="T1" fmla="*/ 0 h 223"/>
                  <a:gd name="T2" fmla="*/ 0 w 219"/>
                  <a:gd name="T3" fmla="*/ 40 h 223"/>
                  <a:gd name="T4" fmla="*/ 219 w 219"/>
                  <a:gd name="T5" fmla="*/ 223 h 223"/>
                  <a:gd name="T6" fmla="*/ 219 w 219"/>
                  <a:gd name="T7" fmla="*/ 177 h 223"/>
                  <a:gd name="T8" fmla="*/ 0 w 219"/>
                  <a:gd name="T9" fmla="*/ 0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9" h="223">
                    <a:moveTo>
                      <a:pt x="0" y="0"/>
                    </a:moveTo>
                    <a:lnTo>
                      <a:pt x="0" y="40"/>
                    </a:lnTo>
                    <a:lnTo>
                      <a:pt x="219" y="223"/>
                    </a:lnTo>
                    <a:lnTo>
                      <a:pt x="219" y="1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E7DC"/>
              </a:solidFill>
              <a:ln w="6350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5" name="Freeform 997">
                <a:extLst>
                  <a:ext uri="{FF2B5EF4-FFF2-40B4-BE49-F238E27FC236}">
                    <a16:creationId xmlns:a16="http://schemas.microsoft.com/office/drawing/2014/main" id="{49E47819-8F9F-4E27-AA5A-1DC9B7A2B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271"/>
                <a:ext cx="325" cy="201"/>
              </a:xfrm>
              <a:custGeom>
                <a:avLst/>
                <a:gdLst>
                  <a:gd name="T0" fmla="*/ 0 w 325"/>
                  <a:gd name="T1" fmla="*/ 155 h 201"/>
                  <a:gd name="T2" fmla="*/ 0 w 325"/>
                  <a:gd name="T3" fmla="*/ 201 h 201"/>
                  <a:gd name="T4" fmla="*/ 325 w 325"/>
                  <a:gd name="T5" fmla="*/ 39 h 201"/>
                  <a:gd name="T6" fmla="*/ 325 w 325"/>
                  <a:gd name="T7" fmla="*/ 0 h 201"/>
                  <a:gd name="T8" fmla="*/ 0 w 325"/>
                  <a:gd name="T9" fmla="*/ 155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201">
                    <a:moveTo>
                      <a:pt x="0" y="155"/>
                    </a:moveTo>
                    <a:lnTo>
                      <a:pt x="0" y="201"/>
                    </a:lnTo>
                    <a:lnTo>
                      <a:pt x="325" y="39"/>
                    </a:lnTo>
                    <a:lnTo>
                      <a:pt x="325" y="0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F4E7DC"/>
              </a:solidFill>
              <a:ln w="6350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6" name="Freeform 998">
                <a:extLst>
                  <a:ext uri="{FF2B5EF4-FFF2-40B4-BE49-F238E27FC236}">
                    <a16:creationId xmlns:a16="http://schemas.microsoft.com/office/drawing/2014/main" id="{E7142B24-72C6-4CDF-A5F1-FC14574C9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241"/>
                <a:ext cx="570" cy="183"/>
              </a:xfrm>
              <a:custGeom>
                <a:avLst/>
                <a:gdLst>
                  <a:gd name="T0" fmla="*/ 61 w 261"/>
                  <a:gd name="T1" fmla="*/ 0 h 84"/>
                  <a:gd name="T2" fmla="*/ 0 w 261"/>
                  <a:gd name="T3" fmla="*/ 44 h 84"/>
                  <a:gd name="T4" fmla="*/ 1031 w 261"/>
                  <a:gd name="T5" fmla="*/ 869 h 84"/>
                  <a:gd name="T6" fmla="*/ 2594 w 261"/>
                  <a:gd name="T7" fmla="*/ 142 h 84"/>
                  <a:gd name="T8" fmla="*/ 2614 w 261"/>
                  <a:gd name="T9" fmla="*/ 133 h 84"/>
                  <a:gd name="T10" fmla="*/ 2719 w 261"/>
                  <a:gd name="T11" fmla="*/ 72 h 84"/>
                  <a:gd name="T12" fmla="*/ 2699 w 261"/>
                  <a:gd name="T13" fmla="*/ 52 h 84"/>
                  <a:gd name="T14" fmla="*/ 2457 w 261"/>
                  <a:gd name="T15" fmla="*/ 113 h 84"/>
                  <a:gd name="T16" fmla="*/ 2136 w 261"/>
                  <a:gd name="T17" fmla="*/ 257 h 84"/>
                  <a:gd name="T18" fmla="*/ 1821 w 261"/>
                  <a:gd name="T19" fmla="*/ 423 h 84"/>
                  <a:gd name="T20" fmla="*/ 1498 w 261"/>
                  <a:gd name="T21" fmla="*/ 569 h 84"/>
                  <a:gd name="T22" fmla="*/ 1188 w 261"/>
                  <a:gd name="T23" fmla="*/ 701 h 84"/>
                  <a:gd name="T24" fmla="*/ 1031 w 261"/>
                  <a:gd name="T25" fmla="*/ 773 h 84"/>
                  <a:gd name="T26" fmla="*/ 887 w 261"/>
                  <a:gd name="T27" fmla="*/ 693 h 84"/>
                  <a:gd name="T28" fmla="*/ 740 w 261"/>
                  <a:gd name="T29" fmla="*/ 588 h 84"/>
                  <a:gd name="T30" fmla="*/ 616 w 261"/>
                  <a:gd name="T31" fmla="*/ 464 h 84"/>
                  <a:gd name="T32" fmla="*/ 467 w 261"/>
                  <a:gd name="T33" fmla="*/ 362 h 84"/>
                  <a:gd name="T34" fmla="*/ 334 w 261"/>
                  <a:gd name="T35" fmla="*/ 257 h 84"/>
                  <a:gd name="T36" fmla="*/ 197 w 261"/>
                  <a:gd name="T37" fmla="*/ 157 h 84"/>
                  <a:gd name="T38" fmla="*/ 61 w 261"/>
                  <a:gd name="T39" fmla="*/ 0 h 8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1" h="84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249" y="14"/>
                      <a:pt x="249" y="14"/>
                      <a:pt x="249" y="14"/>
                    </a:cubicBezTo>
                    <a:cubicBezTo>
                      <a:pt x="249" y="14"/>
                      <a:pt x="249" y="12"/>
                      <a:pt x="251" y="13"/>
                    </a:cubicBezTo>
                    <a:cubicBezTo>
                      <a:pt x="261" y="7"/>
                      <a:pt x="261" y="7"/>
                      <a:pt x="261" y="7"/>
                    </a:cubicBezTo>
                    <a:cubicBezTo>
                      <a:pt x="259" y="5"/>
                      <a:pt x="259" y="5"/>
                      <a:pt x="259" y="5"/>
                    </a:cubicBezTo>
                    <a:cubicBezTo>
                      <a:pt x="259" y="5"/>
                      <a:pt x="251" y="17"/>
                      <a:pt x="236" y="11"/>
                    </a:cubicBezTo>
                    <a:cubicBezTo>
                      <a:pt x="236" y="11"/>
                      <a:pt x="235" y="30"/>
                      <a:pt x="205" y="25"/>
                    </a:cubicBezTo>
                    <a:cubicBezTo>
                      <a:pt x="205" y="25"/>
                      <a:pt x="205" y="43"/>
                      <a:pt x="175" y="41"/>
                    </a:cubicBezTo>
                    <a:cubicBezTo>
                      <a:pt x="175" y="41"/>
                      <a:pt x="173" y="58"/>
                      <a:pt x="144" y="55"/>
                    </a:cubicBezTo>
                    <a:cubicBezTo>
                      <a:pt x="144" y="55"/>
                      <a:pt x="138" y="76"/>
                      <a:pt x="114" y="68"/>
                    </a:cubicBezTo>
                    <a:cubicBezTo>
                      <a:pt x="114" y="68"/>
                      <a:pt x="110" y="76"/>
                      <a:pt x="99" y="75"/>
                    </a:cubicBezTo>
                    <a:cubicBezTo>
                      <a:pt x="87" y="75"/>
                      <a:pt x="85" y="67"/>
                      <a:pt x="85" y="67"/>
                    </a:cubicBezTo>
                    <a:cubicBezTo>
                      <a:pt x="85" y="67"/>
                      <a:pt x="74" y="67"/>
                      <a:pt x="71" y="57"/>
                    </a:cubicBezTo>
                    <a:cubicBezTo>
                      <a:pt x="71" y="57"/>
                      <a:pt x="61" y="57"/>
                      <a:pt x="59" y="45"/>
                    </a:cubicBezTo>
                    <a:cubicBezTo>
                      <a:pt x="59" y="45"/>
                      <a:pt x="48" y="47"/>
                      <a:pt x="45" y="35"/>
                    </a:cubicBezTo>
                    <a:cubicBezTo>
                      <a:pt x="45" y="35"/>
                      <a:pt x="35" y="37"/>
                      <a:pt x="32" y="25"/>
                    </a:cubicBezTo>
                    <a:cubicBezTo>
                      <a:pt x="32" y="25"/>
                      <a:pt x="21" y="24"/>
                      <a:pt x="19" y="15"/>
                    </a:cubicBezTo>
                    <a:cubicBezTo>
                      <a:pt x="19" y="15"/>
                      <a:pt x="6" y="14"/>
                      <a:pt x="6" y="0"/>
                    </a:cubicBezTo>
                    <a:close/>
                  </a:path>
                </a:pathLst>
              </a:custGeom>
              <a:solidFill>
                <a:srgbClr val="F4E7DC"/>
              </a:solidFill>
              <a:ln w="3175" cap="flat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7" name="Freeform 999">
                <a:extLst>
                  <a:ext uri="{FF2B5EF4-FFF2-40B4-BE49-F238E27FC236}">
                    <a16:creationId xmlns:a16="http://schemas.microsoft.com/office/drawing/2014/main" id="{FAEC8DB5-F23D-485D-BA5C-3FFADCD98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668"/>
                <a:ext cx="406" cy="400"/>
              </a:xfrm>
              <a:custGeom>
                <a:avLst/>
                <a:gdLst>
                  <a:gd name="T0" fmla="*/ 1934 w 186"/>
                  <a:gd name="T1" fmla="*/ 750 h 183"/>
                  <a:gd name="T2" fmla="*/ 819 w 186"/>
                  <a:gd name="T3" fmla="*/ 0 h 183"/>
                  <a:gd name="T4" fmla="*/ 0 w 186"/>
                  <a:gd name="T5" fmla="*/ 1032 h 183"/>
                  <a:gd name="T6" fmla="*/ 1124 w 186"/>
                  <a:gd name="T7" fmla="*/ 1910 h 183"/>
                  <a:gd name="T8" fmla="*/ 1934 w 186"/>
                  <a:gd name="T9" fmla="*/ 750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183">
                    <a:moveTo>
                      <a:pt x="186" y="72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27" y="19"/>
                      <a:pt x="0" y="99"/>
                    </a:cubicBezTo>
                    <a:cubicBezTo>
                      <a:pt x="108" y="183"/>
                      <a:pt x="108" y="183"/>
                      <a:pt x="108" y="183"/>
                    </a:cubicBezTo>
                    <a:cubicBezTo>
                      <a:pt x="108" y="183"/>
                      <a:pt x="122" y="104"/>
                      <a:pt x="186" y="72"/>
                    </a:cubicBezTo>
                    <a:close/>
                  </a:path>
                </a:pathLst>
              </a:custGeom>
              <a:solidFill>
                <a:srgbClr val="4F8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8" name="Freeform 1000">
                <a:extLst>
                  <a:ext uri="{FF2B5EF4-FFF2-40B4-BE49-F238E27FC236}">
                    <a16:creationId xmlns:a16="http://schemas.microsoft.com/office/drawing/2014/main" id="{91B77E57-707E-4625-BCFC-889E18E37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675"/>
                <a:ext cx="218" cy="150"/>
              </a:xfrm>
              <a:custGeom>
                <a:avLst/>
                <a:gdLst>
                  <a:gd name="T0" fmla="*/ 1036 w 100"/>
                  <a:gd name="T1" fmla="*/ 709 h 69"/>
                  <a:gd name="T2" fmla="*/ 0 w 100"/>
                  <a:gd name="T3" fmla="*/ 0 h 69"/>
                  <a:gd name="T4" fmla="*/ 1036 w 100"/>
                  <a:gd name="T5" fmla="*/ 709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69">
                    <a:moveTo>
                      <a:pt x="100" y="6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7" y="42"/>
                      <a:pt x="100" y="69"/>
                    </a:cubicBezTo>
                    <a:close/>
                  </a:path>
                </a:pathLst>
              </a:custGeom>
              <a:solidFill>
                <a:srgbClr val="5A9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9" name="Freeform 1001">
                <a:extLst>
                  <a:ext uri="{FF2B5EF4-FFF2-40B4-BE49-F238E27FC236}">
                    <a16:creationId xmlns:a16="http://schemas.microsoft.com/office/drawing/2014/main" id="{2839D0D9-C972-47DE-AE16-78101D3E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688"/>
                <a:ext cx="166" cy="489"/>
              </a:xfrm>
              <a:custGeom>
                <a:avLst/>
                <a:gdLst>
                  <a:gd name="T0" fmla="*/ 793 w 76"/>
                  <a:gd name="T1" fmla="*/ 0 h 224"/>
                  <a:gd name="T2" fmla="*/ 33 w 76"/>
                  <a:gd name="T3" fmla="*/ 1168 h 224"/>
                  <a:gd name="T4" fmla="*/ 20 w 76"/>
                  <a:gd name="T5" fmla="*/ 2331 h 224"/>
                  <a:gd name="T6" fmla="*/ 133 w 76"/>
                  <a:gd name="T7" fmla="*/ 1048 h 224"/>
                  <a:gd name="T8" fmla="*/ 793 w 76"/>
                  <a:gd name="T9" fmla="*/ 0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224">
                    <a:moveTo>
                      <a:pt x="76" y="0"/>
                    </a:moveTo>
                    <a:cubicBezTo>
                      <a:pt x="76" y="0"/>
                      <a:pt x="14" y="42"/>
                      <a:pt x="3" y="112"/>
                    </a:cubicBezTo>
                    <a:cubicBezTo>
                      <a:pt x="0" y="180"/>
                      <a:pt x="2" y="224"/>
                      <a:pt x="2" y="224"/>
                    </a:cubicBezTo>
                    <a:cubicBezTo>
                      <a:pt x="2" y="224"/>
                      <a:pt x="8" y="117"/>
                      <a:pt x="13" y="101"/>
                    </a:cubicBezTo>
                    <a:cubicBezTo>
                      <a:pt x="17" y="88"/>
                      <a:pt x="26" y="39"/>
                      <a:pt x="76" y="0"/>
                    </a:cubicBezTo>
                    <a:close/>
                  </a:path>
                </a:pathLst>
              </a:custGeom>
              <a:solidFill>
                <a:srgbClr val="93C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0" name="Freeform 1002">
                <a:extLst>
                  <a:ext uri="{FF2B5EF4-FFF2-40B4-BE49-F238E27FC236}">
                    <a16:creationId xmlns:a16="http://schemas.microsoft.com/office/drawing/2014/main" id="{719CDE92-DFDC-4D4E-984D-DCB175C9B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291"/>
                <a:ext cx="194" cy="290"/>
              </a:xfrm>
              <a:custGeom>
                <a:avLst/>
                <a:gdLst>
                  <a:gd name="T0" fmla="*/ 0 w 194"/>
                  <a:gd name="T1" fmla="*/ 290 h 290"/>
                  <a:gd name="T2" fmla="*/ 0 w 194"/>
                  <a:gd name="T3" fmla="*/ 0 h 290"/>
                  <a:gd name="T4" fmla="*/ 194 w 194"/>
                  <a:gd name="T5" fmla="*/ 177 h 290"/>
                  <a:gd name="T6" fmla="*/ 4 w 194"/>
                  <a:gd name="T7" fmla="*/ 13 h 290"/>
                  <a:gd name="T8" fmla="*/ 0 w 194"/>
                  <a:gd name="T9" fmla="*/ 290 h 2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290">
                    <a:moveTo>
                      <a:pt x="0" y="290"/>
                    </a:moveTo>
                    <a:lnTo>
                      <a:pt x="0" y="0"/>
                    </a:lnTo>
                    <a:lnTo>
                      <a:pt x="194" y="177"/>
                    </a:lnTo>
                    <a:lnTo>
                      <a:pt x="4" y="13"/>
                    </a:lnTo>
                    <a:lnTo>
                      <a:pt x="0" y="290"/>
                    </a:lnTo>
                    <a:close/>
                  </a:path>
                </a:pathLst>
              </a:custGeom>
              <a:solidFill>
                <a:srgbClr val="93C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1" name="Freeform 1003">
                <a:extLst>
                  <a:ext uri="{FF2B5EF4-FFF2-40B4-BE49-F238E27FC236}">
                    <a16:creationId xmlns:a16="http://schemas.microsoft.com/office/drawing/2014/main" id="{54626A05-9699-4D6C-9D35-F4090EA91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69"/>
                <a:ext cx="146" cy="81"/>
              </a:xfrm>
              <a:custGeom>
                <a:avLst/>
                <a:gdLst>
                  <a:gd name="T0" fmla="*/ 0 w 146"/>
                  <a:gd name="T1" fmla="*/ 81 h 81"/>
                  <a:gd name="T2" fmla="*/ 146 w 146"/>
                  <a:gd name="T3" fmla="*/ 0 h 81"/>
                  <a:gd name="T4" fmla="*/ 2 w 146"/>
                  <a:gd name="T5" fmla="*/ 68 h 81"/>
                  <a:gd name="T6" fmla="*/ 0 w 146"/>
                  <a:gd name="T7" fmla="*/ 81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81">
                    <a:moveTo>
                      <a:pt x="0" y="81"/>
                    </a:moveTo>
                    <a:lnTo>
                      <a:pt x="146" y="0"/>
                    </a:lnTo>
                    <a:lnTo>
                      <a:pt x="2" y="68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A9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2" name="Freeform 1004">
                <a:extLst>
                  <a:ext uri="{FF2B5EF4-FFF2-40B4-BE49-F238E27FC236}">
                    <a16:creationId xmlns:a16="http://schemas.microsoft.com/office/drawing/2014/main" id="{4BFF4516-392A-4D19-AACC-C43FDE482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946"/>
                <a:ext cx="476" cy="408"/>
              </a:xfrm>
              <a:custGeom>
                <a:avLst/>
                <a:gdLst>
                  <a:gd name="T0" fmla="*/ 476 w 476"/>
                  <a:gd name="T1" fmla="*/ 408 h 408"/>
                  <a:gd name="T2" fmla="*/ 225 w 476"/>
                  <a:gd name="T3" fmla="*/ 198 h 408"/>
                  <a:gd name="T4" fmla="*/ 225 w 476"/>
                  <a:gd name="T5" fmla="*/ 0 h 408"/>
                  <a:gd name="T6" fmla="*/ 0 w 476"/>
                  <a:gd name="T7" fmla="*/ 111 h 408"/>
                  <a:gd name="T8" fmla="*/ 476 w 476"/>
                  <a:gd name="T9" fmla="*/ 408 h 4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6" h="408">
                    <a:moveTo>
                      <a:pt x="476" y="408"/>
                    </a:moveTo>
                    <a:lnTo>
                      <a:pt x="225" y="198"/>
                    </a:lnTo>
                    <a:lnTo>
                      <a:pt x="225" y="0"/>
                    </a:lnTo>
                    <a:lnTo>
                      <a:pt x="0" y="111"/>
                    </a:lnTo>
                    <a:lnTo>
                      <a:pt x="476" y="408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3" name="Freeform 1005">
                <a:extLst>
                  <a:ext uri="{FF2B5EF4-FFF2-40B4-BE49-F238E27FC236}">
                    <a16:creationId xmlns:a16="http://schemas.microsoft.com/office/drawing/2014/main" id="{D7ED9E2A-7AA6-4CC0-AA65-26CC72AD2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114"/>
                <a:ext cx="463" cy="688"/>
              </a:xfrm>
              <a:custGeom>
                <a:avLst/>
                <a:gdLst>
                  <a:gd name="T0" fmla="*/ 0 w 463"/>
                  <a:gd name="T1" fmla="*/ 0 h 688"/>
                  <a:gd name="T2" fmla="*/ 463 w 463"/>
                  <a:gd name="T3" fmla="*/ 358 h 688"/>
                  <a:gd name="T4" fmla="*/ 463 w 463"/>
                  <a:gd name="T5" fmla="*/ 688 h 688"/>
                  <a:gd name="T6" fmla="*/ 452 w 463"/>
                  <a:gd name="T7" fmla="*/ 362 h 688"/>
                  <a:gd name="T8" fmla="*/ 0 w 463"/>
                  <a:gd name="T9" fmla="*/ 0 h 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3" h="688">
                    <a:moveTo>
                      <a:pt x="0" y="0"/>
                    </a:moveTo>
                    <a:lnTo>
                      <a:pt x="463" y="358"/>
                    </a:lnTo>
                    <a:lnTo>
                      <a:pt x="463" y="688"/>
                    </a:lnTo>
                    <a:lnTo>
                      <a:pt x="452" y="3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4" name="Freeform 1006">
                <a:extLst>
                  <a:ext uri="{FF2B5EF4-FFF2-40B4-BE49-F238E27FC236}">
                    <a16:creationId xmlns:a16="http://schemas.microsoft.com/office/drawing/2014/main" id="{3CD0144C-72F3-4C8D-9FEF-112E60CB4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126"/>
                <a:ext cx="370" cy="501"/>
              </a:xfrm>
              <a:custGeom>
                <a:avLst/>
                <a:gdLst>
                  <a:gd name="T0" fmla="*/ 145 w 370"/>
                  <a:gd name="T1" fmla="*/ 0 h 501"/>
                  <a:gd name="T2" fmla="*/ 0 w 370"/>
                  <a:gd name="T3" fmla="*/ 232 h 501"/>
                  <a:gd name="T4" fmla="*/ 370 w 370"/>
                  <a:gd name="T5" fmla="*/ 501 h 501"/>
                  <a:gd name="T6" fmla="*/ 16 w 370"/>
                  <a:gd name="T7" fmla="*/ 232 h 501"/>
                  <a:gd name="T8" fmla="*/ 145 w 370"/>
                  <a:gd name="T9" fmla="*/ 0 h 5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0" h="501">
                    <a:moveTo>
                      <a:pt x="145" y="0"/>
                    </a:moveTo>
                    <a:lnTo>
                      <a:pt x="0" y="232"/>
                    </a:lnTo>
                    <a:lnTo>
                      <a:pt x="370" y="501"/>
                    </a:lnTo>
                    <a:lnTo>
                      <a:pt x="16" y="232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" name="Freeform 1007">
                <a:extLst>
                  <a:ext uri="{FF2B5EF4-FFF2-40B4-BE49-F238E27FC236}">
                    <a16:creationId xmlns:a16="http://schemas.microsoft.com/office/drawing/2014/main" id="{0FFE92AD-9B1D-482D-94C3-636CB6B98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384"/>
                <a:ext cx="9" cy="575"/>
              </a:xfrm>
              <a:custGeom>
                <a:avLst/>
                <a:gdLst>
                  <a:gd name="T0" fmla="*/ 0 w 9"/>
                  <a:gd name="T1" fmla="*/ 0 h 575"/>
                  <a:gd name="T2" fmla="*/ 0 w 9"/>
                  <a:gd name="T3" fmla="*/ 566 h 575"/>
                  <a:gd name="T4" fmla="*/ 9 w 9"/>
                  <a:gd name="T5" fmla="*/ 575 h 575"/>
                  <a:gd name="T6" fmla="*/ 0 w 9"/>
                  <a:gd name="T7" fmla="*/ 0 h 5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75">
                    <a:moveTo>
                      <a:pt x="0" y="0"/>
                    </a:moveTo>
                    <a:lnTo>
                      <a:pt x="0" y="566"/>
                    </a:lnTo>
                    <a:lnTo>
                      <a:pt x="9" y="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" name="Freeform 1008">
                <a:extLst>
                  <a:ext uri="{FF2B5EF4-FFF2-40B4-BE49-F238E27FC236}">
                    <a16:creationId xmlns:a16="http://schemas.microsoft.com/office/drawing/2014/main" id="{5F4314EF-7AF1-4074-B072-5DEEC2A2E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065"/>
                <a:ext cx="535" cy="354"/>
              </a:xfrm>
              <a:custGeom>
                <a:avLst/>
                <a:gdLst>
                  <a:gd name="T0" fmla="*/ 535 w 535"/>
                  <a:gd name="T1" fmla="*/ 0 h 354"/>
                  <a:gd name="T2" fmla="*/ 100 w 535"/>
                  <a:gd name="T3" fmla="*/ 177 h 354"/>
                  <a:gd name="T4" fmla="*/ 0 w 535"/>
                  <a:gd name="T5" fmla="*/ 354 h 354"/>
                  <a:gd name="T6" fmla="*/ 107 w 535"/>
                  <a:gd name="T7" fmla="*/ 181 h 354"/>
                  <a:gd name="T8" fmla="*/ 535 w 535"/>
                  <a:gd name="T9" fmla="*/ 0 h 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354">
                    <a:moveTo>
                      <a:pt x="535" y="0"/>
                    </a:moveTo>
                    <a:lnTo>
                      <a:pt x="100" y="177"/>
                    </a:lnTo>
                    <a:lnTo>
                      <a:pt x="0" y="354"/>
                    </a:lnTo>
                    <a:lnTo>
                      <a:pt x="107" y="181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F4E7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16" name="Freeform 1009">
              <a:extLst>
                <a:ext uri="{FF2B5EF4-FFF2-40B4-BE49-F238E27FC236}">
                  <a16:creationId xmlns:a16="http://schemas.microsoft.com/office/drawing/2014/main" id="{EDBB445E-F3E8-4DC8-955D-8402DAC8E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024"/>
              <a:ext cx="232" cy="135"/>
            </a:xfrm>
            <a:custGeom>
              <a:avLst/>
              <a:gdLst>
                <a:gd name="T0" fmla="*/ 0 w 106"/>
                <a:gd name="T1" fmla="*/ 0 h 62"/>
                <a:gd name="T2" fmla="*/ 1112 w 106"/>
                <a:gd name="T3" fmla="*/ 640 h 62"/>
                <a:gd name="T4" fmla="*/ 0 w 106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2">
                  <a:moveTo>
                    <a:pt x="0" y="0"/>
                  </a:moveTo>
                  <a:cubicBezTo>
                    <a:pt x="106" y="62"/>
                    <a:pt x="106" y="62"/>
                    <a:pt x="106" y="62"/>
                  </a:cubicBezTo>
                  <a:cubicBezTo>
                    <a:pt x="106" y="62"/>
                    <a:pt x="17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1026">
            <a:extLst>
              <a:ext uri="{FF2B5EF4-FFF2-40B4-BE49-F238E27FC236}">
                <a16:creationId xmlns:a16="http://schemas.microsoft.com/office/drawing/2014/main" id="{969CF6C6-93CE-4652-B52C-B34B4C7C40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Bath</a:t>
            </a:r>
          </a:p>
        </p:txBody>
      </p:sp>
      <p:grpSp>
        <p:nvGrpSpPr>
          <p:cNvPr id="18434" name="Group 1027">
            <a:extLst>
              <a:ext uri="{FF2B5EF4-FFF2-40B4-BE49-F238E27FC236}">
                <a16:creationId xmlns:a16="http://schemas.microsoft.com/office/drawing/2014/main" id="{92FE4512-575C-4F24-A555-FADA701B2A5C}"/>
              </a:ext>
            </a:extLst>
          </p:cNvPr>
          <p:cNvGrpSpPr>
            <a:grpSpLocks/>
          </p:cNvGrpSpPr>
          <p:nvPr/>
        </p:nvGrpSpPr>
        <p:grpSpPr bwMode="auto">
          <a:xfrm>
            <a:off x="2290763" y="1268413"/>
            <a:ext cx="2654300" cy="2592387"/>
            <a:chOff x="483" y="725"/>
            <a:chExt cx="1672" cy="1633"/>
          </a:xfrm>
        </p:grpSpPr>
        <p:sp>
          <p:nvSpPr>
            <p:cNvPr id="19356" name="Freeform 1028">
              <a:extLst>
                <a:ext uri="{FF2B5EF4-FFF2-40B4-BE49-F238E27FC236}">
                  <a16:creationId xmlns:a16="http://schemas.microsoft.com/office/drawing/2014/main" id="{37457988-93AB-4527-BEBE-7BA57A659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725"/>
              <a:ext cx="1672" cy="1633"/>
            </a:xfrm>
            <a:custGeom>
              <a:avLst/>
              <a:gdLst>
                <a:gd name="T0" fmla="*/ 1659 w 1672"/>
                <a:gd name="T1" fmla="*/ 674 h 1633"/>
                <a:gd name="T2" fmla="*/ 1659 w 1672"/>
                <a:gd name="T3" fmla="*/ 510 h 1633"/>
                <a:gd name="T4" fmla="*/ 1195 w 1672"/>
                <a:gd name="T5" fmla="*/ 510 h 1633"/>
                <a:gd name="T6" fmla="*/ 1197 w 1672"/>
                <a:gd name="T7" fmla="*/ 507 h 1633"/>
                <a:gd name="T8" fmla="*/ 1197 w 1672"/>
                <a:gd name="T9" fmla="*/ 0 h 1633"/>
                <a:gd name="T10" fmla="*/ 1197 w 1672"/>
                <a:gd name="T11" fmla="*/ 0 h 1633"/>
                <a:gd name="T12" fmla="*/ 862 w 1672"/>
                <a:gd name="T13" fmla="*/ 0 h 1633"/>
                <a:gd name="T14" fmla="*/ 830 w 1672"/>
                <a:gd name="T15" fmla="*/ 51 h 1633"/>
                <a:gd name="T16" fmla="*/ 766 w 1672"/>
                <a:gd name="T17" fmla="*/ 294 h 1633"/>
                <a:gd name="T18" fmla="*/ 766 w 1672"/>
                <a:gd name="T19" fmla="*/ 510 h 1633"/>
                <a:gd name="T20" fmla="*/ 253 w 1672"/>
                <a:gd name="T21" fmla="*/ 510 h 1633"/>
                <a:gd name="T22" fmla="*/ 253 w 1672"/>
                <a:gd name="T23" fmla="*/ 510 h 1633"/>
                <a:gd name="T24" fmla="*/ 219 w 1672"/>
                <a:gd name="T25" fmla="*/ 510 h 1633"/>
                <a:gd name="T26" fmla="*/ 15 w 1672"/>
                <a:gd name="T27" fmla="*/ 818 h 1633"/>
                <a:gd name="T28" fmla="*/ 15 w 1672"/>
                <a:gd name="T29" fmla="*/ 1032 h 1633"/>
                <a:gd name="T30" fmla="*/ 0 w 1672"/>
                <a:gd name="T31" fmla="*/ 1055 h 1633"/>
                <a:gd name="T32" fmla="*/ 0 w 1672"/>
                <a:gd name="T33" fmla="*/ 1088 h 1633"/>
                <a:gd name="T34" fmla="*/ 15 w 1672"/>
                <a:gd name="T35" fmla="*/ 1088 h 1633"/>
                <a:gd name="T36" fmla="*/ 15 w 1672"/>
                <a:gd name="T37" fmla="*/ 1596 h 1633"/>
                <a:gd name="T38" fmla="*/ 15 w 1672"/>
                <a:gd name="T39" fmla="*/ 1596 h 1633"/>
                <a:gd name="T40" fmla="*/ 15 w 1672"/>
                <a:gd name="T41" fmla="*/ 1633 h 1633"/>
                <a:gd name="T42" fmla="*/ 1453 w 1672"/>
                <a:gd name="T43" fmla="*/ 1633 h 1633"/>
                <a:gd name="T44" fmla="*/ 1659 w 1672"/>
                <a:gd name="T45" fmla="*/ 1325 h 1633"/>
                <a:gd name="T46" fmla="*/ 1659 w 1672"/>
                <a:gd name="T47" fmla="*/ 1288 h 1633"/>
                <a:gd name="T48" fmla="*/ 1657 w 1672"/>
                <a:gd name="T49" fmla="*/ 1288 h 1633"/>
                <a:gd name="T50" fmla="*/ 1657 w 1672"/>
                <a:gd name="T51" fmla="*/ 1287 h 1633"/>
                <a:gd name="T52" fmla="*/ 1659 w 1672"/>
                <a:gd name="T53" fmla="*/ 1287 h 1633"/>
                <a:gd name="T54" fmla="*/ 1659 w 1672"/>
                <a:gd name="T55" fmla="*/ 728 h 1633"/>
                <a:gd name="T56" fmla="*/ 1672 w 1672"/>
                <a:gd name="T57" fmla="*/ 707 h 1633"/>
                <a:gd name="T58" fmla="*/ 1672 w 1672"/>
                <a:gd name="T59" fmla="*/ 674 h 1633"/>
                <a:gd name="T60" fmla="*/ 1659 w 1672"/>
                <a:gd name="T61" fmla="*/ 674 h 163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672" h="1633">
                  <a:moveTo>
                    <a:pt x="1659" y="674"/>
                  </a:moveTo>
                  <a:lnTo>
                    <a:pt x="1659" y="510"/>
                  </a:lnTo>
                  <a:lnTo>
                    <a:pt x="1195" y="510"/>
                  </a:lnTo>
                  <a:lnTo>
                    <a:pt x="1197" y="507"/>
                  </a:lnTo>
                  <a:lnTo>
                    <a:pt x="1197" y="0"/>
                  </a:lnTo>
                  <a:lnTo>
                    <a:pt x="862" y="0"/>
                  </a:lnTo>
                  <a:lnTo>
                    <a:pt x="830" y="51"/>
                  </a:lnTo>
                  <a:lnTo>
                    <a:pt x="766" y="294"/>
                  </a:lnTo>
                  <a:lnTo>
                    <a:pt x="766" y="510"/>
                  </a:lnTo>
                  <a:lnTo>
                    <a:pt x="253" y="510"/>
                  </a:lnTo>
                  <a:lnTo>
                    <a:pt x="219" y="510"/>
                  </a:lnTo>
                  <a:lnTo>
                    <a:pt x="15" y="818"/>
                  </a:lnTo>
                  <a:lnTo>
                    <a:pt x="15" y="1032"/>
                  </a:lnTo>
                  <a:lnTo>
                    <a:pt x="0" y="1055"/>
                  </a:lnTo>
                  <a:lnTo>
                    <a:pt x="0" y="1088"/>
                  </a:lnTo>
                  <a:lnTo>
                    <a:pt x="15" y="1088"/>
                  </a:lnTo>
                  <a:lnTo>
                    <a:pt x="15" y="1596"/>
                  </a:lnTo>
                  <a:lnTo>
                    <a:pt x="15" y="1633"/>
                  </a:lnTo>
                  <a:lnTo>
                    <a:pt x="1453" y="1633"/>
                  </a:lnTo>
                  <a:lnTo>
                    <a:pt x="1659" y="1325"/>
                  </a:lnTo>
                  <a:lnTo>
                    <a:pt x="1659" y="1288"/>
                  </a:lnTo>
                  <a:lnTo>
                    <a:pt x="1657" y="1288"/>
                  </a:lnTo>
                  <a:lnTo>
                    <a:pt x="1657" y="1287"/>
                  </a:lnTo>
                  <a:lnTo>
                    <a:pt x="1659" y="1287"/>
                  </a:lnTo>
                  <a:lnTo>
                    <a:pt x="1659" y="728"/>
                  </a:lnTo>
                  <a:lnTo>
                    <a:pt x="1672" y="707"/>
                  </a:lnTo>
                  <a:lnTo>
                    <a:pt x="1672" y="674"/>
                  </a:lnTo>
                  <a:lnTo>
                    <a:pt x="1659" y="674"/>
                  </a:ln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7" name="Freeform 1029">
              <a:extLst>
                <a:ext uri="{FF2B5EF4-FFF2-40B4-BE49-F238E27FC236}">
                  <a16:creationId xmlns:a16="http://schemas.microsoft.com/office/drawing/2014/main" id="{DF0AF3FC-75A9-477A-A1D4-F797C1B8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99"/>
              <a:ext cx="1419" cy="73"/>
            </a:xfrm>
            <a:custGeom>
              <a:avLst/>
              <a:gdLst>
                <a:gd name="T0" fmla="*/ 1372 w 1419"/>
                <a:gd name="T1" fmla="*/ 73 h 73"/>
                <a:gd name="T2" fmla="*/ 1419 w 1419"/>
                <a:gd name="T3" fmla="*/ 0 h 73"/>
                <a:gd name="T4" fmla="*/ 1403 w 1419"/>
                <a:gd name="T5" fmla="*/ 0 h 73"/>
                <a:gd name="T6" fmla="*/ 49 w 1419"/>
                <a:gd name="T7" fmla="*/ 0 h 73"/>
                <a:gd name="T8" fmla="*/ 49 w 1419"/>
                <a:gd name="T9" fmla="*/ 0 h 73"/>
                <a:gd name="T10" fmla="*/ 0 w 1419"/>
                <a:gd name="T11" fmla="*/ 73 h 73"/>
                <a:gd name="T12" fmla="*/ 1372 w 1419"/>
                <a:gd name="T13" fmla="*/ 73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73">
                  <a:moveTo>
                    <a:pt x="1372" y="73"/>
                  </a:moveTo>
                  <a:lnTo>
                    <a:pt x="1419" y="0"/>
                  </a:lnTo>
                  <a:lnTo>
                    <a:pt x="1403" y="0"/>
                  </a:lnTo>
                  <a:lnTo>
                    <a:pt x="49" y="0"/>
                  </a:lnTo>
                  <a:lnTo>
                    <a:pt x="0" y="73"/>
                  </a:lnTo>
                  <a:lnTo>
                    <a:pt x="1372" y="73"/>
                  </a:lnTo>
                  <a:close/>
                </a:path>
              </a:pathLst>
            </a:custGeom>
            <a:solidFill>
              <a:srgbClr val="CB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8" name="Freeform 1030">
              <a:extLst>
                <a:ext uri="{FF2B5EF4-FFF2-40B4-BE49-F238E27FC236}">
                  <a16:creationId xmlns:a16="http://schemas.microsoft.com/office/drawing/2014/main" id="{0CE8F878-7A39-4A13-A940-9EF024286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99"/>
              <a:ext cx="1419" cy="106"/>
            </a:xfrm>
            <a:custGeom>
              <a:avLst/>
              <a:gdLst>
                <a:gd name="T0" fmla="*/ 0 w 1419"/>
                <a:gd name="T1" fmla="*/ 104 h 106"/>
                <a:gd name="T2" fmla="*/ 1372 w 1419"/>
                <a:gd name="T3" fmla="*/ 106 h 106"/>
                <a:gd name="T4" fmla="*/ 1419 w 1419"/>
                <a:gd name="T5" fmla="*/ 33 h 106"/>
                <a:gd name="T6" fmla="*/ 1419 w 1419"/>
                <a:gd name="T7" fmla="*/ 0 h 106"/>
                <a:gd name="T8" fmla="*/ 1372 w 1419"/>
                <a:gd name="T9" fmla="*/ 73 h 106"/>
                <a:gd name="T10" fmla="*/ 0 w 1419"/>
                <a:gd name="T11" fmla="*/ 73 h 106"/>
                <a:gd name="T12" fmla="*/ 0 w 1419"/>
                <a:gd name="T13" fmla="*/ 104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106">
                  <a:moveTo>
                    <a:pt x="0" y="104"/>
                  </a:moveTo>
                  <a:lnTo>
                    <a:pt x="1372" y="106"/>
                  </a:lnTo>
                  <a:lnTo>
                    <a:pt x="1419" y="33"/>
                  </a:lnTo>
                  <a:lnTo>
                    <a:pt x="1419" y="0"/>
                  </a:lnTo>
                  <a:lnTo>
                    <a:pt x="1372" y="73"/>
                  </a:lnTo>
                  <a:lnTo>
                    <a:pt x="0" y="73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87B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9" name="Freeform 1031">
              <a:extLst>
                <a:ext uri="{FF2B5EF4-FFF2-40B4-BE49-F238E27FC236}">
                  <a16:creationId xmlns:a16="http://schemas.microsoft.com/office/drawing/2014/main" id="{3CF78A4B-C248-4E31-8B35-29971D2BE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235"/>
              <a:ext cx="1406" cy="777"/>
            </a:xfrm>
            <a:custGeom>
              <a:avLst/>
              <a:gdLst>
                <a:gd name="T0" fmla="*/ 0 w 1406"/>
                <a:gd name="T1" fmla="*/ 0 h 777"/>
                <a:gd name="T2" fmla="*/ 0 w 1406"/>
                <a:gd name="T3" fmla="*/ 0 h 777"/>
                <a:gd name="T4" fmla="*/ 0 w 1406"/>
                <a:gd name="T5" fmla="*/ 777 h 777"/>
                <a:gd name="T6" fmla="*/ 1406 w 1406"/>
                <a:gd name="T7" fmla="*/ 777 h 777"/>
                <a:gd name="T8" fmla="*/ 1406 w 1406"/>
                <a:gd name="T9" fmla="*/ 0 h 777"/>
                <a:gd name="T10" fmla="*/ 0 w 1406"/>
                <a:gd name="T11" fmla="*/ 0 h 7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6" h="777">
                  <a:moveTo>
                    <a:pt x="0" y="0"/>
                  </a:moveTo>
                  <a:lnTo>
                    <a:pt x="0" y="0"/>
                  </a:lnTo>
                  <a:lnTo>
                    <a:pt x="0" y="777"/>
                  </a:lnTo>
                  <a:lnTo>
                    <a:pt x="1406" y="777"/>
                  </a:lnTo>
                  <a:lnTo>
                    <a:pt x="14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0" name="Freeform 1032">
              <a:extLst>
                <a:ext uri="{FF2B5EF4-FFF2-40B4-BE49-F238E27FC236}">
                  <a16:creationId xmlns:a16="http://schemas.microsoft.com/office/drawing/2014/main" id="{2E3BB0FD-3A1C-4847-85A4-496E7BA8B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99"/>
              <a:ext cx="1398" cy="73"/>
            </a:xfrm>
            <a:custGeom>
              <a:avLst/>
              <a:gdLst>
                <a:gd name="T0" fmla="*/ 1396 w 1398"/>
                <a:gd name="T1" fmla="*/ 0 h 73"/>
                <a:gd name="T2" fmla="*/ 49 w 1398"/>
                <a:gd name="T3" fmla="*/ 0 h 73"/>
                <a:gd name="T4" fmla="*/ 49 w 1398"/>
                <a:gd name="T5" fmla="*/ 0 h 73"/>
                <a:gd name="T6" fmla="*/ 0 w 1398"/>
                <a:gd name="T7" fmla="*/ 73 h 73"/>
                <a:gd name="T8" fmla="*/ 1372 w 1398"/>
                <a:gd name="T9" fmla="*/ 73 h 73"/>
                <a:gd name="T10" fmla="*/ 1398 w 1398"/>
                <a:gd name="T11" fmla="*/ 31 h 73"/>
                <a:gd name="T12" fmla="*/ 1396 w 1398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8" h="73">
                  <a:moveTo>
                    <a:pt x="1396" y="0"/>
                  </a:moveTo>
                  <a:lnTo>
                    <a:pt x="49" y="0"/>
                  </a:lnTo>
                  <a:lnTo>
                    <a:pt x="0" y="73"/>
                  </a:lnTo>
                  <a:lnTo>
                    <a:pt x="1372" y="73"/>
                  </a:lnTo>
                  <a:lnTo>
                    <a:pt x="1398" y="31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1" name="Freeform 1033">
              <a:extLst>
                <a:ext uri="{FF2B5EF4-FFF2-40B4-BE49-F238E27FC236}">
                  <a16:creationId xmlns:a16="http://schemas.microsoft.com/office/drawing/2014/main" id="{F93C1EE6-EAC1-4E9D-B3AF-349BB743D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2012"/>
              <a:ext cx="1574" cy="309"/>
            </a:xfrm>
            <a:custGeom>
              <a:avLst/>
              <a:gdLst>
                <a:gd name="T0" fmla="*/ 1370 w 1574"/>
                <a:gd name="T1" fmla="*/ 309 h 309"/>
                <a:gd name="T2" fmla="*/ 0 w 1574"/>
                <a:gd name="T3" fmla="*/ 309 h 309"/>
                <a:gd name="T4" fmla="*/ 0 w 1574"/>
                <a:gd name="T5" fmla="*/ 309 h 309"/>
                <a:gd name="T6" fmla="*/ 204 w 1574"/>
                <a:gd name="T7" fmla="*/ 1 h 309"/>
                <a:gd name="T8" fmla="*/ 204 w 1574"/>
                <a:gd name="T9" fmla="*/ 1 h 309"/>
                <a:gd name="T10" fmla="*/ 1574 w 1574"/>
                <a:gd name="T11" fmla="*/ 0 h 309"/>
                <a:gd name="T12" fmla="*/ 1370 w 1574"/>
                <a:gd name="T13" fmla="*/ 30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4" h="309">
                  <a:moveTo>
                    <a:pt x="1370" y="309"/>
                  </a:moveTo>
                  <a:lnTo>
                    <a:pt x="0" y="309"/>
                  </a:lnTo>
                  <a:lnTo>
                    <a:pt x="204" y="1"/>
                  </a:lnTo>
                  <a:lnTo>
                    <a:pt x="1574" y="0"/>
                  </a:lnTo>
                  <a:lnTo>
                    <a:pt x="1370" y="309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2" name="Rectangle 1034">
              <a:extLst>
                <a:ext uri="{FF2B5EF4-FFF2-40B4-BE49-F238E27FC236}">
                  <a16:creationId xmlns:a16="http://schemas.microsoft.com/office/drawing/2014/main" id="{A1F7CFFF-3A0E-4DB0-BEAB-8C97CFDB1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1543"/>
              <a:ext cx="1438" cy="778"/>
            </a:xfrm>
            <a:prstGeom prst="rect">
              <a:avLst/>
            </a:pr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363" name="Freeform 1035">
              <a:extLst>
                <a:ext uri="{FF2B5EF4-FFF2-40B4-BE49-F238E27FC236}">
                  <a16:creationId xmlns:a16="http://schemas.microsoft.com/office/drawing/2014/main" id="{D0E6D34C-0BF1-452F-8985-CCF4F38C4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543"/>
              <a:ext cx="1438" cy="1"/>
            </a:xfrm>
            <a:custGeom>
              <a:avLst/>
              <a:gdLst>
                <a:gd name="T0" fmla="*/ 0 w 1438"/>
                <a:gd name="T1" fmla="*/ 0 h 1"/>
                <a:gd name="T2" fmla="*/ 1438 w 1438"/>
                <a:gd name="T3" fmla="*/ 0 h 1"/>
                <a:gd name="T4" fmla="*/ 0 w 143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8" h="1">
                  <a:moveTo>
                    <a:pt x="0" y="0"/>
                  </a:moveTo>
                  <a:lnTo>
                    <a:pt x="14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4" name="Line 1036">
              <a:extLst>
                <a:ext uri="{FF2B5EF4-FFF2-40B4-BE49-F238E27FC236}">
                  <a16:creationId xmlns:a16="http://schemas.microsoft.com/office/drawing/2014/main" id="{FBB30E14-2BDF-48A2-AF39-ECF34355E7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" y="1543"/>
              <a:ext cx="1438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5" name="Freeform 1037">
              <a:extLst>
                <a:ext uri="{FF2B5EF4-FFF2-40B4-BE49-F238E27FC236}">
                  <a16:creationId xmlns:a16="http://schemas.microsoft.com/office/drawing/2014/main" id="{23C7C644-E4C1-4712-8733-19A8F9ADC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6" name="Freeform 1038">
              <a:extLst>
                <a:ext uri="{FF2B5EF4-FFF2-40B4-BE49-F238E27FC236}">
                  <a16:creationId xmlns:a16="http://schemas.microsoft.com/office/drawing/2014/main" id="{059BA665-4515-4E0F-989B-0B523D950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7" name="Freeform 1039">
              <a:extLst>
                <a:ext uri="{FF2B5EF4-FFF2-40B4-BE49-F238E27FC236}">
                  <a16:creationId xmlns:a16="http://schemas.microsoft.com/office/drawing/2014/main" id="{AE9D982F-AFFF-449E-9753-B69CDC87C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8" name="Freeform 1040">
              <a:extLst>
                <a:ext uri="{FF2B5EF4-FFF2-40B4-BE49-F238E27FC236}">
                  <a16:creationId xmlns:a16="http://schemas.microsoft.com/office/drawing/2014/main" id="{534170CE-1FFA-4FC3-819E-D84652063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9" name="Freeform 1041">
              <a:extLst>
                <a:ext uri="{FF2B5EF4-FFF2-40B4-BE49-F238E27FC236}">
                  <a16:creationId xmlns:a16="http://schemas.microsoft.com/office/drawing/2014/main" id="{7223B1E4-6A66-482A-BEE8-CEF1C51DB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13"/>
              <a:ext cx="238" cy="308"/>
            </a:xfrm>
            <a:custGeom>
              <a:avLst/>
              <a:gdLst>
                <a:gd name="T0" fmla="*/ 0 w 238"/>
                <a:gd name="T1" fmla="*/ 308 h 308"/>
                <a:gd name="T2" fmla="*/ 204 w 238"/>
                <a:gd name="T3" fmla="*/ 0 h 308"/>
                <a:gd name="T4" fmla="*/ 238 w 238"/>
                <a:gd name="T5" fmla="*/ 0 h 308"/>
                <a:gd name="T6" fmla="*/ 34 w 238"/>
                <a:gd name="T7" fmla="*/ 308 h 308"/>
                <a:gd name="T8" fmla="*/ 0 w 238"/>
                <a:gd name="T9" fmla="*/ 308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308">
                  <a:moveTo>
                    <a:pt x="0" y="308"/>
                  </a:moveTo>
                  <a:lnTo>
                    <a:pt x="204" y="0"/>
                  </a:lnTo>
                  <a:lnTo>
                    <a:pt x="238" y="0"/>
                  </a:lnTo>
                  <a:lnTo>
                    <a:pt x="34" y="308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0" name="Rectangle 1042">
              <a:extLst>
                <a:ext uri="{FF2B5EF4-FFF2-40B4-BE49-F238E27FC236}">
                  <a16:creationId xmlns:a16="http://schemas.microsoft.com/office/drawing/2014/main" id="{09A3BE76-CD9A-4CBF-8E13-33AC18D95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1543"/>
              <a:ext cx="34" cy="778"/>
            </a:xfrm>
            <a:prstGeom prst="rect">
              <a:avLst/>
            </a:prstGeom>
            <a:solidFill>
              <a:srgbClr val="BF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371" name="Freeform 1043">
              <a:extLst>
                <a:ext uri="{FF2B5EF4-FFF2-40B4-BE49-F238E27FC236}">
                  <a16:creationId xmlns:a16="http://schemas.microsoft.com/office/drawing/2014/main" id="{9D883509-9408-44F7-BB84-784530137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235"/>
              <a:ext cx="1" cy="778"/>
            </a:xfrm>
            <a:custGeom>
              <a:avLst/>
              <a:gdLst>
                <a:gd name="T0" fmla="*/ 0 w 1"/>
                <a:gd name="T1" fmla="*/ 778 h 778"/>
                <a:gd name="T2" fmla="*/ 0 w 1"/>
                <a:gd name="T3" fmla="*/ 0 h 778"/>
                <a:gd name="T4" fmla="*/ 0 w 1"/>
                <a:gd name="T5" fmla="*/ 778 h 7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778">
                  <a:moveTo>
                    <a:pt x="0" y="778"/>
                  </a:moveTo>
                  <a:lnTo>
                    <a:pt x="0" y="0"/>
                  </a:lnTo>
                  <a:lnTo>
                    <a:pt x="0" y="778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2" name="Line 1044">
              <a:extLst>
                <a:ext uri="{FF2B5EF4-FFF2-40B4-BE49-F238E27FC236}">
                  <a16:creationId xmlns:a16="http://schemas.microsoft.com/office/drawing/2014/main" id="{0650BBD7-4F58-4927-AA01-CBD9A93DF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6" y="1235"/>
              <a:ext cx="1" cy="77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3" name="Rectangle 1045">
              <a:extLst>
                <a:ext uri="{FF2B5EF4-FFF2-40B4-BE49-F238E27FC236}">
                  <a16:creationId xmlns:a16="http://schemas.microsoft.com/office/drawing/2014/main" id="{E6E133E0-5858-415B-873C-CD64F6EC9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" y="1235"/>
              <a:ext cx="34" cy="516"/>
            </a:xfrm>
            <a:prstGeom prst="rect">
              <a:avLst/>
            </a:prstGeom>
            <a:solidFill>
              <a:srgbClr val="B3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374" name="Freeform 1046">
              <a:extLst>
                <a:ext uri="{FF2B5EF4-FFF2-40B4-BE49-F238E27FC236}">
                  <a16:creationId xmlns:a16="http://schemas.microsoft.com/office/drawing/2014/main" id="{48454A4F-9874-43FD-9D18-F9A14CF4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13"/>
              <a:ext cx="1644" cy="345"/>
            </a:xfrm>
            <a:custGeom>
              <a:avLst/>
              <a:gdLst>
                <a:gd name="T0" fmla="*/ 1438 w 1644"/>
                <a:gd name="T1" fmla="*/ 308 h 345"/>
                <a:gd name="T2" fmla="*/ 0 w 1644"/>
                <a:gd name="T3" fmla="*/ 308 h 345"/>
                <a:gd name="T4" fmla="*/ 0 w 1644"/>
                <a:gd name="T5" fmla="*/ 345 h 345"/>
                <a:gd name="T6" fmla="*/ 1438 w 1644"/>
                <a:gd name="T7" fmla="*/ 345 h 345"/>
                <a:gd name="T8" fmla="*/ 1644 w 1644"/>
                <a:gd name="T9" fmla="*/ 37 h 345"/>
                <a:gd name="T10" fmla="*/ 1644 w 1644"/>
                <a:gd name="T11" fmla="*/ 0 h 345"/>
                <a:gd name="T12" fmla="*/ 1438 w 1644"/>
                <a:gd name="T13" fmla="*/ 308 h 3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4" h="345">
                  <a:moveTo>
                    <a:pt x="1438" y="308"/>
                  </a:moveTo>
                  <a:lnTo>
                    <a:pt x="0" y="308"/>
                  </a:lnTo>
                  <a:lnTo>
                    <a:pt x="0" y="345"/>
                  </a:lnTo>
                  <a:lnTo>
                    <a:pt x="1438" y="345"/>
                  </a:lnTo>
                  <a:lnTo>
                    <a:pt x="1644" y="37"/>
                  </a:lnTo>
                  <a:lnTo>
                    <a:pt x="1644" y="0"/>
                  </a:lnTo>
                  <a:lnTo>
                    <a:pt x="1438" y="308"/>
                  </a:lnTo>
                  <a:close/>
                </a:path>
              </a:pathLst>
            </a:custGeom>
            <a:solidFill>
              <a:srgbClr val="9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5" name="Freeform 1047">
              <a:extLst>
                <a:ext uri="{FF2B5EF4-FFF2-40B4-BE49-F238E27FC236}">
                  <a16:creationId xmlns:a16="http://schemas.microsoft.com/office/drawing/2014/main" id="{1C363528-C89F-4A11-B35E-8DE9E38FB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1554"/>
              <a:ext cx="1570" cy="310"/>
            </a:xfrm>
            <a:custGeom>
              <a:avLst/>
              <a:gdLst>
                <a:gd name="T0" fmla="*/ 1366 w 1570"/>
                <a:gd name="T1" fmla="*/ 310 h 310"/>
                <a:gd name="T2" fmla="*/ 0 w 1570"/>
                <a:gd name="T3" fmla="*/ 310 h 310"/>
                <a:gd name="T4" fmla="*/ 0 w 1570"/>
                <a:gd name="T5" fmla="*/ 310 h 310"/>
                <a:gd name="T6" fmla="*/ 204 w 1570"/>
                <a:gd name="T7" fmla="*/ 2 h 310"/>
                <a:gd name="T8" fmla="*/ 204 w 1570"/>
                <a:gd name="T9" fmla="*/ 0 h 310"/>
                <a:gd name="T10" fmla="*/ 1570 w 1570"/>
                <a:gd name="T11" fmla="*/ 0 h 310"/>
                <a:gd name="T12" fmla="*/ 1366 w 1570"/>
                <a:gd name="T13" fmla="*/ 310 h 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0" h="310">
                  <a:moveTo>
                    <a:pt x="1366" y="310"/>
                  </a:moveTo>
                  <a:lnTo>
                    <a:pt x="0" y="310"/>
                  </a:lnTo>
                  <a:lnTo>
                    <a:pt x="204" y="2"/>
                  </a:lnTo>
                  <a:lnTo>
                    <a:pt x="204" y="0"/>
                  </a:lnTo>
                  <a:lnTo>
                    <a:pt x="1570" y="0"/>
                  </a:lnTo>
                  <a:lnTo>
                    <a:pt x="1366" y="310"/>
                  </a:lnTo>
                  <a:close/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6" name="Freeform 1048">
              <a:extLst>
                <a:ext uri="{FF2B5EF4-FFF2-40B4-BE49-F238E27FC236}">
                  <a16:creationId xmlns:a16="http://schemas.microsoft.com/office/drawing/2014/main" id="{2DEE38D7-3C42-48EA-9437-73A43C476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270"/>
              <a:ext cx="28" cy="557"/>
            </a:xfrm>
            <a:custGeom>
              <a:avLst/>
              <a:gdLst>
                <a:gd name="T0" fmla="*/ 0 w 17"/>
                <a:gd name="T1" fmla="*/ 134 h 320"/>
                <a:gd name="T2" fmla="*/ 0 w 17"/>
                <a:gd name="T3" fmla="*/ 1640 h 320"/>
                <a:gd name="T4" fmla="*/ 35 w 17"/>
                <a:gd name="T5" fmla="*/ 1688 h 320"/>
                <a:gd name="T6" fmla="*/ 76 w 17"/>
                <a:gd name="T7" fmla="*/ 1640 h 320"/>
                <a:gd name="T8" fmla="*/ 76 w 17"/>
                <a:gd name="T9" fmla="*/ 0 h 320"/>
                <a:gd name="T10" fmla="*/ 0 w 17"/>
                <a:gd name="T11" fmla="*/ 134 h 3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20">
                  <a:moveTo>
                    <a:pt x="0" y="25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0" y="316"/>
                    <a:pt x="4" y="320"/>
                    <a:pt x="8" y="320"/>
                  </a:cubicBezTo>
                  <a:cubicBezTo>
                    <a:pt x="13" y="320"/>
                    <a:pt x="17" y="316"/>
                    <a:pt x="17" y="311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7" name="Freeform 1049">
              <a:extLst>
                <a:ext uri="{FF2B5EF4-FFF2-40B4-BE49-F238E27FC236}">
                  <a16:creationId xmlns:a16="http://schemas.microsoft.com/office/drawing/2014/main" id="{D89D081E-20EC-42AA-9915-E5B95E4A2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630"/>
              <a:ext cx="28" cy="197"/>
            </a:xfrm>
            <a:custGeom>
              <a:avLst/>
              <a:gdLst>
                <a:gd name="T0" fmla="*/ 76 w 17"/>
                <a:gd name="T1" fmla="*/ 0 h 113"/>
                <a:gd name="T2" fmla="*/ 0 w 17"/>
                <a:gd name="T3" fmla="*/ 5 h 113"/>
                <a:gd name="T4" fmla="*/ 0 w 17"/>
                <a:gd name="T5" fmla="*/ 5 h 113"/>
                <a:gd name="T6" fmla="*/ 0 w 17"/>
                <a:gd name="T7" fmla="*/ 30 h 113"/>
                <a:gd name="T8" fmla="*/ 0 w 17"/>
                <a:gd name="T9" fmla="*/ 551 h 113"/>
                <a:gd name="T10" fmla="*/ 35 w 17"/>
                <a:gd name="T11" fmla="*/ 598 h 113"/>
                <a:gd name="T12" fmla="*/ 76 w 17"/>
                <a:gd name="T13" fmla="*/ 551 h 113"/>
                <a:gd name="T14" fmla="*/ 76 w 17"/>
                <a:gd name="T15" fmla="*/ 0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113">
                  <a:moveTo>
                    <a:pt x="17" y="0"/>
                  </a:moveTo>
                  <a:cubicBezTo>
                    <a:pt x="11" y="4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3"/>
                    <a:pt x="0" y="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9"/>
                    <a:pt x="4" y="113"/>
                    <a:pt x="8" y="113"/>
                  </a:cubicBezTo>
                  <a:cubicBezTo>
                    <a:pt x="13" y="113"/>
                    <a:pt x="17" y="109"/>
                    <a:pt x="17" y="104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8" name="Freeform 1050">
              <a:extLst>
                <a:ext uri="{FF2B5EF4-FFF2-40B4-BE49-F238E27FC236}">
                  <a16:creationId xmlns:a16="http://schemas.microsoft.com/office/drawing/2014/main" id="{E488AC5B-B2A3-4B26-9179-B2E1F04E6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282"/>
              <a:ext cx="21" cy="345"/>
            </a:xfrm>
            <a:custGeom>
              <a:avLst/>
              <a:gdLst>
                <a:gd name="T0" fmla="*/ 0 w 13"/>
                <a:gd name="T1" fmla="*/ 91 h 198"/>
                <a:gd name="T2" fmla="*/ 47 w 13"/>
                <a:gd name="T3" fmla="*/ 1047 h 198"/>
                <a:gd name="T4" fmla="*/ 47 w 13"/>
                <a:gd name="T5" fmla="*/ 134 h 198"/>
                <a:gd name="T6" fmla="*/ 42 w 13"/>
                <a:gd name="T7" fmla="*/ 0 h 198"/>
                <a:gd name="T8" fmla="*/ 0 w 13"/>
                <a:gd name="T9" fmla="*/ 78 h 198"/>
                <a:gd name="T10" fmla="*/ 0 w 13"/>
                <a:gd name="T11" fmla="*/ 91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98">
                  <a:moveTo>
                    <a:pt x="0" y="17"/>
                  </a:moveTo>
                  <a:cubicBezTo>
                    <a:pt x="6" y="33"/>
                    <a:pt x="6" y="152"/>
                    <a:pt x="11" y="198"/>
                  </a:cubicBezTo>
                  <a:cubicBezTo>
                    <a:pt x="11" y="171"/>
                    <a:pt x="11" y="40"/>
                    <a:pt x="11" y="25"/>
                  </a:cubicBezTo>
                  <a:cubicBezTo>
                    <a:pt x="11" y="14"/>
                    <a:pt x="13" y="5"/>
                    <a:pt x="1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9" name="Freeform 1051">
              <a:extLst>
                <a:ext uri="{FF2B5EF4-FFF2-40B4-BE49-F238E27FC236}">
                  <a16:creationId xmlns:a16="http://schemas.microsoft.com/office/drawing/2014/main" id="{33B0F843-12BB-4ED0-BD9B-296172053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319"/>
              <a:ext cx="28" cy="545"/>
            </a:xfrm>
            <a:custGeom>
              <a:avLst/>
              <a:gdLst>
                <a:gd name="T0" fmla="*/ 0 w 17"/>
                <a:gd name="T1" fmla="*/ 127 h 313"/>
                <a:gd name="T2" fmla="*/ 0 w 17"/>
                <a:gd name="T3" fmla="*/ 1611 h 313"/>
                <a:gd name="T4" fmla="*/ 41 w 17"/>
                <a:gd name="T5" fmla="*/ 1652 h 313"/>
                <a:gd name="T6" fmla="*/ 76 w 17"/>
                <a:gd name="T7" fmla="*/ 1611 h 313"/>
                <a:gd name="T8" fmla="*/ 76 w 17"/>
                <a:gd name="T9" fmla="*/ 0 h 313"/>
                <a:gd name="T10" fmla="*/ 0 w 17"/>
                <a:gd name="T11" fmla="*/ 127 h 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13">
                  <a:moveTo>
                    <a:pt x="0" y="24"/>
                  </a:moveTo>
                  <a:cubicBezTo>
                    <a:pt x="0" y="305"/>
                    <a:pt x="0" y="305"/>
                    <a:pt x="0" y="305"/>
                  </a:cubicBezTo>
                  <a:cubicBezTo>
                    <a:pt x="0" y="309"/>
                    <a:pt x="4" y="313"/>
                    <a:pt x="9" y="313"/>
                  </a:cubicBezTo>
                  <a:cubicBezTo>
                    <a:pt x="14" y="313"/>
                    <a:pt x="17" y="309"/>
                    <a:pt x="17" y="305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0" name="Freeform 1052">
              <a:extLst>
                <a:ext uri="{FF2B5EF4-FFF2-40B4-BE49-F238E27FC236}">
                  <a16:creationId xmlns:a16="http://schemas.microsoft.com/office/drawing/2014/main" id="{145333AF-9759-4B3F-BD60-29452DD61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644"/>
              <a:ext cx="28" cy="220"/>
            </a:xfrm>
            <a:custGeom>
              <a:avLst/>
              <a:gdLst>
                <a:gd name="T0" fmla="*/ 41 w 17"/>
                <a:gd name="T1" fmla="*/ 670 h 126"/>
                <a:gd name="T2" fmla="*/ 76 w 17"/>
                <a:gd name="T3" fmla="*/ 629 h 126"/>
                <a:gd name="T4" fmla="*/ 76 w 17"/>
                <a:gd name="T5" fmla="*/ 0 h 126"/>
                <a:gd name="T6" fmla="*/ 5 w 17"/>
                <a:gd name="T7" fmla="*/ 5 h 126"/>
                <a:gd name="T8" fmla="*/ 0 w 17"/>
                <a:gd name="T9" fmla="*/ 5 h 126"/>
                <a:gd name="T10" fmla="*/ 0 w 17"/>
                <a:gd name="T11" fmla="*/ 629 h 126"/>
                <a:gd name="T12" fmla="*/ 41 w 17"/>
                <a:gd name="T13" fmla="*/ 67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26">
                  <a:moveTo>
                    <a:pt x="9" y="126"/>
                  </a:moveTo>
                  <a:cubicBezTo>
                    <a:pt x="14" y="126"/>
                    <a:pt x="17" y="122"/>
                    <a:pt x="17" y="11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2"/>
                    <a:pt x="4" y="4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4" y="126"/>
                    <a:pt x="9" y="126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1" name="Freeform 1053">
              <a:extLst>
                <a:ext uri="{FF2B5EF4-FFF2-40B4-BE49-F238E27FC236}">
                  <a16:creationId xmlns:a16="http://schemas.microsoft.com/office/drawing/2014/main" id="{9F873D36-8843-43B7-886C-702216ADC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328"/>
              <a:ext cx="16" cy="313"/>
            </a:xfrm>
            <a:custGeom>
              <a:avLst/>
              <a:gdLst>
                <a:gd name="T0" fmla="*/ 42 w 10"/>
                <a:gd name="T1" fmla="*/ 946 h 180"/>
                <a:gd name="T2" fmla="*/ 42 w 10"/>
                <a:gd name="T3" fmla="*/ 85 h 180"/>
                <a:gd name="T4" fmla="*/ 42 w 10"/>
                <a:gd name="T5" fmla="*/ 0 h 180"/>
                <a:gd name="T6" fmla="*/ 0 w 10"/>
                <a:gd name="T7" fmla="*/ 73 h 180"/>
                <a:gd name="T8" fmla="*/ 42 w 10"/>
                <a:gd name="T9" fmla="*/ 946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0">
                  <a:moveTo>
                    <a:pt x="10" y="180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0"/>
                    <a:pt x="10" y="4"/>
                    <a:pt x="1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41"/>
                    <a:pt x="5" y="137"/>
                    <a:pt x="10" y="180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2" name="Freeform 1054">
              <a:extLst>
                <a:ext uri="{FF2B5EF4-FFF2-40B4-BE49-F238E27FC236}">
                  <a16:creationId xmlns:a16="http://schemas.microsoft.com/office/drawing/2014/main" id="{45D2A560-73C9-4EDB-BAF7-FBF494378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1641"/>
              <a:ext cx="13" cy="217"/>
            </a:xfrm>
            <a:custGeom>
              <a:avLst/>
              <a:gdLst>
                <a:gd name="T0" fmla="*/ 18 w 8"/>
                <a:gd name="T1" fmla="*/ 590 h 125"/>
                <a:gd name="T2" fmla="*/ 0 w 8"/>
                <a:gd name="T3" fmla="*/ 0 h 125"/>
                <a:gd name="T4" fmla="*/ 0 w 8"/>
                <a:gd name="T5" fmla="*/ 618 h 125"/>
                <a:gd name="T6" fmla="*/ 34 w 8"/>
                <a:gd name="T7" fmla="*/ 654 h 125"/>
                <a:gd name="T8" fmla="*/ 18 w 8"/>
                <a:gd name="T9" fmla="*/ 59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5">
                  <a:moveTo>
                    <a:pt x="4" y="113"/>
                  </a:moveTo>
                  <a:cubicBezTo>
                    <a:pt x="1" y="92"/>
                    <a:pt x="1" y="11"/>
                    <a:pt x="0" y="0"/>
                  </a:cubicBezTo>
                  <a:cubicBezTo>
                    <a:pt x="0" y="0"/>
                    <a:pt x="0" y="113"/>
                    <a:pt x="0" y="118"/>
                  </a:cubicBezTo>
                  <a:cubicBezTo>
                    <a:pt x="0" y="123"/>
                    <a:pt x="6" y="125"/>
                    <a:pt x="8" y="125"/>
                  </a:cubicBezTo>
                  <a:cubicBezTo>
                    <a:pt x="7" y="124"/>
                    <a:pt x="4" y="120"/>
                    <a:pt x="4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3" name="Freeform 1055">
              <a:extLst>
                <a:ext uri="{FF2B5EF4-FFF2-40B4-BE49-F238E27FC236}">
                  <a16:creationId xmlns:a16="http://schemas.microsoft.com/office/drawing/2014/main" id="{E0A8B889-9C29-4D83-A993-0FE968388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604"/>
              <a:ext cx="13" cy="218"/>
            </a:xfrm>
            <a:custGeom>
              <a:avLst/>
              <a:gdLst>
                <a:gd name="T0" fmla="*/ 13 w 8"/>
                <a:gd name="T1" fmla="*/ 600 h 125"/>
                <a:gd name="T2" fmla="*/ 0 w 8"/>
                <a:gd name="T3" fmla="*/ 0 h 125"/>
                <a:gd name="T4" fmla="*/ 0 w 8"/>
                <a:gd name="T5" fmla="*/ 626 h 125"/>
                <a:gd name="T6" fmla="*/ 34 w 8"/>
                <a:gd name="T7" fmla="*/ 663 h 125"/>
                <a:gd name="T8" fmla="*/ 13 w 8"/>
                <a:gd name="T9" fmla="*/ 60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5">
                  <a:moveTo>
                    <a:pt x="3" y="113"/>
                  </a:moveTo>
                  <a:cubicBezTo>
                    <a:pt x="1" y="92"/>
                    <a:pt x="0" y="10"/>
                    <a:pt x="0" y="0"/>
                  </a:cubicBezTo>
                  <a:cubicBezTo>
                    <a:pt x="0" y="0"/>
                    <a:pt x="0" y="113"/>
                    <a:pt x="0" y="118"/>
                  </a:cubicBezTo>
                  <a:cubicBezTo>
                    <a:pt x="0" y="123"/>
                    <a:pt x="6" y="125"/>
                    <a:pt x="8" y="125"/>
                  </a:cubicBezTo>
                  <a:cubicBezTo>
                    <a:pt x="7" y="124"/>
                    <a:pt x="4" y="120"/>
                    <a:pt x="3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4" name="Freeform 1056">
              <a:extLst>
                <a:ext uri="{FF2B5EF4-FFF2-40B4-BE49-F238E27FC236}">
                  <a16:creationId xmlns:a16="http://schemas.microsoft.com/office/drawing/2014/main" id="{4DECA618-E3C6-4D61-94FD-8D05FB841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634"/>
              <a:ext cx="28" cy="193"/>
            </a:xfrm>
            <a:custGeom>
              <a:avLst/>
              <a:gdLst>
                <a:gd name="T0" fmla="*/ 0 w 17"/>
                <a:gd name="T1" fmla="*/ 0 h 111"/>
                <a:gd name="T2" fmla="*/ 0 w 17"/>
                <a:gd name="T3" fmla="*/ 536 h 111"/>
                <a:gd name="T4" fmla="*/ 35 w 17"/>
                <a:gd name="T5" fmla="*/ 584 h 111"/>
                <a:gd name="T6" fmla="*/ 76 w 17"/>
                <a:gd name="T7" fmla="*/ 536 h 111"/>
                <a:gd name="T8" fmla="*/ 76 w 17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1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0" y="107"/>
                    <a:pt x="4" y="111"/>
                    <a:pt x="8" y="111"/>
                  </a:cubicBezTo>
                  <a:cubicBezTo>
                    <a:pt x="13" y="111"/>
                    <a:pt x="17" y="107"/>
                    <a:pt x="17" y="102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5" name="Freeform 1057">
              <a:extLst>
                <a:ext uri="{FF2B5EF4-FFF2-40B4-BE49-F238E27FC236}">
                  <a16:creationId xmlns:a16="http://schemas.microsoft.com/office/drawing/2014/main" id="{583FF425-94C1-4C9C-8556-627AB58A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270"/>
              <a:ext cx="28" cy="364"/>
            </a:xfrm>
            <a:custGeom>
              <a:avLst/>
              <a:gdLst>
                <a:gd name="T0" fmla="*/ 28 w 28"/>
                <a:gd name="T1" fmla="*/ 364 h 364"/>
                <a:gd name="T2" fmla="*/ 28 w 28"/>
                <a:gd name="T3" fmla="*/ 0 h 364"/>
                <a:gd name="T4" fmla="*/ 0 w 28"/>
                <a:gd name="T5" fmla="*/ 44 h 364"/>
                <a:gd name="T6" fmla="*/ 0 w 28"/>
                <a:gd name="T7" fmla="*/ 364 h 3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64">
                  <a:moveTo>
                    <a:pt x="28" y="364"/>
                  </a:moveTo>
                  <a:lnTo>
                    <a:pt x="28" y="0"/>
                  </a:lnTo>
                  <a:lnTo>
                    <a:pt x="0" y="44"/>
                  </a:lnTo>
                  <a:lnTo>
                    <a:pt x="0" y="364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6" name="Freeform 1058">
              <a:extLst>
                <a:ext uri="{FF2B5EF4-FFF2-40B4-BE49-F238E27FC236}">
                  <a16:creationId xmlns:a16="http://schemas.microsoft.com/office/drawing/2014/main" id="{0F0C9192-F5BA-4C5E-9A05-4E9BBC405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319"/>
              <a:ext cx="28" cy="327"/>
            </a:xfrm>
            <a:custGeom>
              <a:avLst/>
              <a:gdLst>
                <a:gd name="T0" fmla="*/ 28 w 28"/>
                <a:gd name="T1" fmla="*/ 327 h 327"/>
                <a:gd name="T2" fmla="*/ 28 w 28"/>
                <a:gd name="T3" fmla="*/ 0 h 327"/>
                <a:gd name="T4" fmla="*/ 0 w 28"/>
                <a:gd name="T5" fmla="*/ 42 h 327"/>
                <a:gd name="T6" fmla="*/ 0 w 28"/>
                <a:gd name="T7" fmla="*/ 327 h 3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27">
                  <a:moveTo>
                    <a:pt x="28" y="327"/>
                  </a:moveTo>
                  <a:lnTo>
                    <a:pt x="28" y="0"/>
                  </a:lnTo>
                  <a:lnTo>
                    <a:pt x="0" y="42"/>
                  </a:lnTo>
                  <a:lnTo>
                    <a:pt x="0" y="327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7" name="Freeform 1059">
              <a:extLst>
                <a:ext uri="{FF2B5EF4-FFF2-40B4-BE49-F238E27FC236}">
                  <a16:creationId xmlns:a16="http://schemas.microsoft.com/office/drawing/2014/main" id="{7DE6E8C6-9EF9-4C3C-9B14-947853D2E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646"/>
              <a:ext cx="28" cy="218"/>
            </a:xfrm>
            <a:custGeom>
              <a:avLst/>
              <a:gdLst>
                <a:gd name="T0" fmla="*/ 0 w 17"/>
                <a:gd name="T1" fmla="*/ 0 h 125"/>
                <a:gd name="T2" fmla="*/ 0 w 17"/>
                <a:gd name="T3" fmla="*/ 621 h 125"/>
                <a:gd name="T4" fmla="*/ 41 w 17"/>
                <a:gd name="T5" fmla="*/ 663 h 125"/>
                <a:gd name="T6" fmla="*/ 76 w 17"/>
                <a:gd name="T7" fmla="*/ 621 h 125"/>
                <a:gd name="T8" fmla="*/ 76 w 1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5">
                  <a:moveTo>
                    <a:pt x="0" y="0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21"/>
                    <a:pt x="4" y="125"/>
                    <a:pt x="9" y="125"/>
                  </a:cubicBezTo>
                  <a:cubicBezTo>
                    <a:pt x="14" y="125"/>
                    <a:pt x="17" y="121"/>
                    <a:pt x="17" y="117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8" name="Freeform 1060">
              <a:extLst>
                <a:ext uri="{FF2B5EF4-FFF2-40B4-BE49-F238E27FC236}">
                  <a16:creationId xmlns:a16="http://schemas.microsoft.com/office/drawing/2014/main" id="{7CCF89F8-A14F-4B61-A0B4-72507D12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378"/>
              <a:ext cx="70" cy="465"/>
            </a:xfrm>
            <a:custGeom>
              <a:avLst/>
              <a:gdLst>
                <a:gd name="T0" fmla="*/ 96 w 43"/>
                <a:gd name="T1" fmla="*/ 1411 h 267"/>
                <a:gd name="T2" fmla="*/ 186 w 43"/>
                <a:gd name="T3" fmla="*/ 1379 h 267"/>
                <a:gd name="T4" fmla="*/ 186 w 43"/>
                <a:gd name="T5" fmla="*/ 0 h 267"/>
                <a:gd name="T6" fmla="*/ 0 w 43"/>
                <a:gd name="T7" fmla="*/ 0 h 267"/>
                <a:gd name="T8" fmla="*/ 0 w 43"/>
                <a:gd name="T9" fmla="*/ 1379 h 267"/>
                <a:gd name="T10" fmla="*/ 96 w 43"/>
                <a:gd name="T11" fmla="*/ 1411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67">
                  <a:moveTo>
                    <a:pt x="22" y="267"/>
                  </a:moveTo>
                  <a:cubicBezTo>
                    <a:pt x="32" y="267"/>
                    <a:pt x="39" y="265"/>
                    <a:pt x="43" y="26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4" y="264"/>
                    <a:pt x="12" y="267"/>
                    <a:pt x="22" y="267"/>
                  </a:cubicBez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9" name="Freeform 1061">
              <a:extLst>
                <a:ext uri="{FF2B5EF4-FFF2-40B4-BE49-F238E27FC236}">
                  <a16:creationId xmlns:a16="http://schemas.microsoft.com/office/drawing/2014/main" id="{F8FF8FE9-E0F1-4A07-B502-67C840E51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663"/>
              <a:ext cx="70" cy="180"/>
            </a:xfrm>
            <a:custGeom>
              <a:avLst/>
              <a:gdLst>
                <a:gd name="T0" fmla="*/ 186 w 43"/>
                <a:gd name="T1" fmla="*/ 519 h 103"/>
                <a:gd name="T2" fmla="*/ 186 w 43"/>
                <a:gd name="T3" fmla="*/ 0 h 103"/>
                <a:gd name="T4" fmla="*/ 5 w 43"/>
                <a:gd name="T5" fmla="*/ 5 h 103"/>
                <a:gd name="T6" fmla="*/ 0 w 43"/>
                <a:gd name="T7" fmla="*/ 9 h 103"/>
                <a:gd name="T8" fmla="*/ 0 w 43"/>
                <a:gd name="T9" fmla="*/ 519 h 103"/>
                <a:gd name="T10" fmla="*/ 96 w 43"/>
                <a:gd name="T11" fmla="*/ 550 h 103"/>
                <a:gd name="T12" fmla="*/ 186 w 43"/>
                <a:gd name="T13" fmla="*/ 519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03">
                  <a:moveTo>
                    <a:pt x="43" y="97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25" y="12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" y="100"/>
                    <a:pt x="12" y="103"/>
                    <a:pt x="22" y="103"/>
                  </a:cubicBezTo>
                  <a:cubicBezTo>
                    <a:pt x="32" y="103"/>
                    <a:pt x="39" y="101"/>
                    <a:pt x="43" y="97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0" name="Freeform 1062">
              <a:extLst>
                <a:ext uri="{FF2B5EF4-FFF2-40B4-BE49-F238E27FC236}">
                  <a16:creationId xmlns:a16="http://schemas.microsoft.com/office/drawing/2014/main" id="{3E7102C3-0C33-40C4-8474-2F2707225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1383"/>
              <a:ext cx="60" cy="275"/>
            </a:xfrm>
            <a:custGeom>
              <a:avLst/>
              <a:gdLst>
                <a:gd name="T0" fmla="*/ 97 w 37"/>
                <a:gd name="T1" fmla="*/ 99 h 158"/>
                <a:gd name="T2" fmla="*/ 0 w 37"/>
                <a:gd name="T3" fmla="*/ 0 h 158"/>
                <a:gd name="T4" fmla="*/ 123 w 37"/>
                <a:gd name="T5" fmla="*/ 0 h 158"/>
                <a:gd name="T6" fmla="*/ 144 w 37"/>
                <a:gd name="T7" fmla="*/ 369 h 158"/>
                <a:gd name="T8" fmla="*/ 144 w 37"/>
                <a:gd name="T9" fmla="*/ 834 h 158"/>
                <a:gd name="T10" fmla="*/ 97 w 37"/>
                <a:gd name="T11" fmla="*/ 99 h 1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58">
                  <a:moveTo>
                    <a:pt x="23" y="19"/>
                  </a:moveTo>
                  <a:cubicBezTo>
                    <a:pt x="18" y="3"/>
                    <a:pt x="0" y="0"/>
                    <a:pt x="0" y="0"/>
                  </a:cubicBezTo>
                  <a:cubicBezTo>
                    <a:pt x="0" y="0"/>
                    <a:pt x="15" y="0"/>
                    <a:pt x="29" y="0"/>
                  </a:cubicBezTo>
                  <a:cubicBezTo>
                    <a:pt x="37" y="0"/>
                    <a:pt x="34" y="55"/>
                    <a:pt x="34" y="70"/>
                  </a:cubicBezTo>
                  <a:cubicBezTo>
                    <a:pt x="34" y="85"/>
                    <a:pt x="34" y="131"/>
                    <a:pt x="34" y="158"/>
                  </a:cubicBezTo>
                  <a:cubicBezTo>
                    <a:pt x="29" y="112"/>
                    <a:pt x="29" y="35"/>
                    <a:pt x="23" y="19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1" name="Freeform 1063">
              <a:extLst>
                <a:ext uri="{FF2B5EF4-FFF2-40B4-BE49-F238E27FC236}">
                  <a16:creationId xmlns:a16="http://schemas.microsoft.com/office/drawing/2014/main" id="{DABD5570-91C0-4A1A-8968-D96FCD6C2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1493"/>
              <a:ext cx="41" cy="346"/>
            </a:xfrm>
            <a:custGeom>
              <a:avLst/>
              <a:gdLst>
                <a:gd name="T0" fmla="*/ 0 w 25"/>
                <a:gd name="T1" fmla="*/ 0 h 199"/>
                <a:gd name="T2" fmla="*/ 0 w 25"/>
                <a:gd name="T3" fmla="*/ 989 h 199"/>
                <a:gd name="T4" fmla="*/ 110 w 25"/>
                <a:gd name="T5" fmla="*/ 1036 h 199"/>
                <a:gd name="T6" fmla="*/ 21 w 25"/>
                <a:gd name="T7" fmla="*/ 732 h 199"/>
                <a:gd name="T8" fmla="*/ 0 w 2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9">
                  <a:moveTo>
                    <a:pt x="0" y="0"/>
                  </a:moveTo>
                  <a:cubicBezTo>
                    <a:pt x="0" y="0"/>
                    <a:pt x="0" y="181"/>
                    <a:pt x="0" y="188"/>
                  </a:cubicBezTo>
                  <a:cubicBezTo>
                    <a:pt x="0" y="195"/>
                    <a:pt x="8" y="199"/>
                    <a:pt x="25" y="197"/>
                  </a:cubicBezTo>
                  <a:cubicBezTo>
                    <a:pt x="12" y="193"/>
                    <a:pt x="5" y="158"/>
                    <a:pt x="5" y="139"/>
                  </a:cubicBezTo>
                  <a:cubicBezTo>
                    <a:pt x="5" y="12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2" name="Freeform 1064">
              <a:extLst>
                <a:ext uri="{FF2B5EF4-FFF2-40B4-BE49-F238E27FC236}">
                  <a16:creationId xmlns:a16="http://schemas.microsoft.com/office/drawing/2014/main" id="{C70E921A-BB18-42A1-9F4B-DEB456360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378"/>
              <a:ext cx="70" cy="289"/>
            </a:xfrm>
            <a:custGeom>
              <a:avLst/>
              <a:gdLst>
                <a:gd name="T0" fmla="*/ 70 w 70"/>
                <a:gd name="T1" fmla="*/ 287 h 289"/>
                <a:gd name="T2" fmla="*/ 70 w 70"/>
                <a:gd name="T3" fmla="*/ 0 h 289"/>
                <a:gd name="T4" fmla="*/ 0 w 70"/>
                <a:gd name="T5" fmla="*/ 0 h 289"/>
                <a:gd name="T6" fmla="*/ 0 w 70"/>
                <a:gd name="T7" fmla="*/ 289 h 2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289">
                  <a:moveTo>
                    <a:pt x="70" y="287"/>
                  </a:moveTo>
                  <a:lnTo>
                    <a:pt x="70" y="0"/>
                  </a:ln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3" name="Freeform 1065">
              <a:extLst>
                <a:ext uri="{FF2B5EF4-FFF2-40B4-BE49-F238E27FC236}">
                  <a16:creationId xmlns:a16="http://schemas.microsoft.com/office/drawing/2014/main" id="{2A74495F-E28C-432D-8C1E-9FE61FE54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665"/>
              <a:ext cx="70" cy="178"/>
            </a:xfrm>
            <a:custGeom>
              <a:avLst/>
              <a:gdLst>
                <a:gd name="T0" fmla="*/ 0 w 43"/>
                <a:gd name="T1" fmla="*/ 5 h 102"/>
                <a:gd name="T2" fmla="*/ 0 w 43"/>
                <a:gd name="T3" fmla="*/ 511 h 102"/>
                <a:gd name="T4" fmla="*/ 96 w 43"/>
                <a:gd name="T5" fmla="*/ 543 h 102"/>
                <a:gd name="T6" fmla="*/ 186 w 43"/>
                <a:gd name="T7" fmla="*/ 511 h 102"/>
                <a:gd name="T8" fmla="*/ 186 w 43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02">
                  <a:moveTo>
                    <a:pt x="0" y="1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4" y="99"/>
                    <a:pt x="12" y="102"/>
                    <a:pt x="22" y="102"/>
                  </a:cubicBezTo>
                  <a:cubicBezTo>
                    <a:pt x="32" y="102"/>
                    <a:pt x="39" y="100"/>
                    <a:pt x="43" y="96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4" name="Freeform 1066">
              <a:extLst>
                <a:ext uri="{FF2B5EF4-FFF2-40B4-BE49-F238E27FC236}">
                  <a16:creationId xmlns:a16="http://schemas.microsoft.com/office/drawing/2014/main" id="{66BD2483-75D6-4986-9696-C2FABE529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829"/>
              <a:ext cx="128" cy="99"/>
            </a:xfrm>
            <a:custGeom>
              <a:avLst/>
              <a:gdLst>
                <a:gd name="T0" fmla="*/ 340 w 78"/>
                <a:gd name="T1" fmla="*/ 189 h 57"/>
                <a:gd name="T2" fmla="*/ 340 w 78"/>
                <a:gd name="T3" fmla="*/ 189 h 57"/>
                <a:gd name="T4" fmla="*/ 340 w 78"/>
                <a:gd name="T5" fmla="*/ 189 h 57"/>
                <a:gd name="T6" fmla="*/ 340 w 78"/>
                <a:gd name="T7" fmla="*/ 184 h 57"/>
                <a:gd name="T8" fmla="*/ 340 w 78"/>
                <a:gd name="T9" fmla="*/ 184 h 57"/>
                <a:gd name="T10" fmla="*/ 340 w 78"/>
                <a:gd name="T11" fmla="*/ 184 h 57"/>
                <a:gd name="T12" fmla="*/ 340 w 78"/>
                <a:gd name="T13" fmla="*/ 184 h 57"/>
                <a:gd name="T14" fmla="*/ 340 w 78"/>
                <a:gd name="T15" fmla="*/ 184 h 57"/>
                <a:gd name="T16" fmla="*/ 269 w 78"/>
                <a:gd name="T17" fmla="*/ 5 h 57"/>
                <a:gd name="T18" fmla="*/ 172 w 78"/>
                <a:gd name="T19" fmla="*/ 42 h 57"/>
                <a:gd name="T20" fmla="*/ 75 w 78"/>
                <a:gd name="T21" fmla="*/ 5 h 57"/>
                <a:gd name="T22" fmla="*/ 5 w 78"/>
                <a:gd name="T23" fmla="*/ 184 h 57"/>
                <a:gd name="T24" fmla="*/ 5 w 78"/>
                <a:gd name="T25" fmla="*/ 184 h 57"/>
                <a:gd name="T26" fmla="*/ 0 w 78"/>
                <a:gd name="T27" fmla="*/ 205 h 57"/>
                <a:gd name="T28" fmla="*/ 172 w 78"/>
                <a:gd name="T29" fmla="*/ 299 h 57"/>
                <a:gd name="T30" fmla="*/ 345 w 78"/>
                <a:gd name="T31" fmla="*/ 205 h 57"/>
                <a:gd name="T32" fmla="*/ 340 w 78"/>
                <a:gd name="T33" fmla="*/ 189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57">
                  <a:moveTo>
                    <a:pt x="7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4" y="30"/>
                    <a:pt x="62" y="0"/>
                    <a:pt x="61" y="1"/>
                  </a:cubicBezTo>
                  <a:cubicBezTo>
                    <a:pt x="57" y="6"/>
                    <a:pt x="50" y="8"/>
                    <a:pt x="39" y="8"/>
                  </a:cubicBezTo>
                  <a:cubicBezTo>
                    <a:pt x="28" y="8"/>
                    <a:pt x="20" y="5"/>
                    <a:pt x="17" y="1"/>
                  </a:cubicBezTo>
                  <a:cubicBezTo>
                    <a:pt x="16" y="0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0" y="38"/>
                    <a:pt x="0" y="39"/>
                  </a:cubicBezTo>
                  <a:cubicBezTo>
                    <a:pt x="0" y="49"/>
                    <a:pt x="18" y="57"/>
                    <a:pt x="39" y="57"/>
                  </a:cubicBezTo>
                  <a:cubicBezTo>
                    <a:pt x="60" y="57"/>
                    <a:pt x="78" y="49"/>
                    <a:pt x="78" y="39"/>
                  </a:cubicBezTo>
                  <a:cubicBezTo>
                    <a:pt x="78" y="38"/>
                    <a:pt x="78" y="37"/>
                    <a:pt x="77" y="36"/>
                  </a:cubicBezTo>
                  <a:close/>
                </a:path>
              </a:pathLst>
            </a:custGeom>
            <a:solidFill>
              <a:srgbClr val="A0A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5" name="Freeform 1067">
              <a:extLst>
                <a:ext uri="{FF2B5EF4-FFF2-40B4-BE49-F238E27FC236}">
                  <a16:creationId xmlns:a16="http://schemas.microsoft.com/office/drawing/2014/main" id="{D1DD0DF6-0DF3-4E49-90FD-BDBAF30B0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843"/>
              <a:ext cx="75" cy="52"/>
            </a:xfrm>
            <a:custGeom>
              <a:avLst/>
              <a:gdLst>
                <a:gd name="T0" fmla="*/ 0 w 46"/>
                <a:gd name="T1" fmla="*/ 156 h 30"/>
                <a:gd name="T2" fmla="*/ 55 w 46"/>
                <a:gd name="T3" fmla="*/ 9 h 30"/>
                <a:gd name="T4" fmla="*/ 90 w 46"/>
                <a:gd name="T5" fmla="*/ 21 h 30"/>
                <a:gd name="T6" fmla="*/ 199 w 46"/>
                <a:gd name="T7" fmla="*/ 28 h 30"/>
                <a:gd name="T8" fmla="*/ 96 w 46"/>
                <a:gd name="T9" fmla="*/ 49 h 30"/>
                <a:gd name="T10" fmla="*/ 39 w 46"/>
                <a:gd name="T11" fmla="*/ 87 h 30"/>
                <a:gd name="T12" fmla="*/ 0 w 46"/>
                <a:gd name="T13" fmla="*/ 15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0">
                  <a:moveTo>
                    <a:pt x="0" y="3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4" y="0"/>
                    <a:pt x="17" y="3"/>
                    <a:pt x="21" y="4"/>
                  </a:cubicBezTo>
                  <a:cubicBezTo>
                    <a:pt x="25" y="5"/>
                    <a:pt x="35" y="8"/>
                    <a:pt x="46" y="5"/>
                  </a:cubicBezTo>
                  <a:cubicBezTo>
                    <a:pt x="40" y="9"/>
                    <a:pt x="33" y="10"/>
                    <a:pt x="22" y="9"/>
                  </a:cubicBezTo>
                  <a:cubicBezTo>
                    <a:pt x="16" y="9"/>
                    <a:pt x="13" y="11"/>
                    <a:pt x="9" y="17"/>
                  </a:cubicBezTo>
                  <a:cubicBezTo>
                    <a:pt x="5" y="23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DA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6" name="Freeform 1068">
              <a:extLst>
                <a:ext uri="{FF2B5EF4-FFF2-40B4-BE49-F238E27FC236}">
                  <a16:creationId xmlns:a16="http://schemas.microsoft.com/office/drawing/2014/main" id="{32F61FC1-9A57-43A3-971F-DC5960452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845"/>
              <a:ext cx="72" cy="80"/>
            </a:xfrm>
            <a:custGeom>
              <a:avLst/>
              <a:gdLst>
                <a:gd name="T0" fmla="*/ 0 w 44"/>
                <a:gd name="T1" fmla="*/ 233 h 46"/>
                <a:gd name="T2" fmla="*/ 185 w 44"/>
                <a:gd name="T3" fmla="*/ 169 h 46"/>
                <a:gd name="T4" fmla="*/ 185 w 44"/>
                <a:gd name="T5" fmla="*/ 143 h 46"/>
                <a:gd name="T6" fmla="*/ 131 w 44"/>
                <a:gd name="T7" fmla="*/ 0 h 46"/>
                <a:gd name="T8" fmla="*/ 139 w 44"/>
                <a:gd name="T9" fmla="*/ 172 h 46"/>
                <a:gd name="T10" fmla="*/ 0 w 44"/>
                <a:gd name="T11" fmla="*/ 233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6">
                  <a:moveTo>
                    <a:pt x="0" y="44"/>
                  </a:moveTo>
                  <a:cubicBezTo>
                    <a:pt x="12" y="46"/>
                    <a:pt x="36" y="42"/>
                    <a:pt x="42" y="32"/>
                  </a:cubicBezTo>
                  <a:cubicBezTo>
                    <a:pt x="44" y="31"/>
                    <a:pt x="42" y="27"/>
                    <a:pt x="42" y="2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13"/>
                    <a:pt x="40" y="26"/>
                    <a:pt x="32" y="33"/>
                  </a:cubicBezTo>
                  <a:cubicBezTo>
                    <a:pt x="25" y="39"/>
                    <a:pt x="9" y="45"/>
                    <a:pt x="0" y="44"/>
                  </a:cubicBezTo>
                  <a:close/>
                </a:path>
              </a:pathLst>
            </a:custGeom>
            <a:solidFill>
              <a:srgbClr val="869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7" name="Freeform 1069">
              <a:extLst>
                <a:ext uri="{FF2B5EF4-FFF2-40B4-BE49-F238E27FC236}">
                  <a16:creationId xmlns:a16="http://schemas.microsoft.com/office/drawing/2014/main" id="{DC543D25-9601-4CA1-9603-4D85AF308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829"/>
              <a:ext cx="128" cy="99"/>
            </a:xfrm>
            <a:custGeom>
              <a:avLst/>
              <a:gdLst>
                <a:gd name="T0" fmla="*/ 340 w 78"/>
                <a:gd name="T1" fmla="*/ 189 h 57"/>
                <a:gd name="T2" fmla="*/ 340 w 78"/>
                <a:gd name="T3" fmla="*/ 189 h 57"/>
                <a:gd name="T4" fmla="*/ 340 w 78"/>
                <a:gd name="T5" fmla="*/ 189 h 57"/>
                <a:gd name="T6" fmla="*/ 340 w 78"/>
                <a:gd name="T7" fmla="*/ 184 h 57"/>
                <a:gd name="T8" fmla="*/ 340 w 78"/>
                <a:gd name="T9" fmla="*/ 184 h 57"/>
                <a:gd name="T10" fmla="*/ 340 w 78"/>
                <a:gd name="T11" fmla="*/ 184 h 57"/>
                <a:gd name="T12" fmla="*/ 340 w 78"/>
                <a:gd name="T13" fmla="*/ 184 h 57"/>
                <a:gd name="T14" fmla="*/ 340 w 78"/>
                <a:gd name="T15" fmla="*/ 184 h 57"/>
                <a:gd name="T16" fmla="*/ 269 w 78"/>
                <a:gd name="T17" fmla="*/ 5 h 57"/>
                <a:gd name="T18" fmla="*/ 172 w 78"/>
                <a:gd name="T19" fmla="*/ 42 h 57"/>
                <a:gd name="T20" fmla="*/ 75 w 78"/>
                <a:gd name="T21" fmla="*/ 5 h 57"/>
                <a:gd name="T22" fmla="*/ 5 w 78"/>
                <a:gd name="T23" fmla="*/ 184 h 57"/>
                <a:gd name="T24" fmla="*/ 5 w 78"/>
                <a:gd name="T25" fmla="*/ 184 h 57"/>
                <a:gd name="T26" fmla="*/ 0 w 78"/>
                <a:gd name="T27" fmla="*/ 205 h 57"/>
                <a:gd name="T28" fmla="*/ 172 w 78"/>
                <a:gd name="T29" fmla="*/ 299 h 57"/>
                <a:gd name="T30" fmla="*/ 345 w 78"/>
                <a:gd name="T31" fmla="*/ 205 h 57"/>
                <a:gd name="T32" fmla="*/ 340 w 78"/>
                <a:gd name="T33" fmla="*/ 189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57">
                  <a:moveTo>
                    <a:pt x="7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4" y="30"/>
                    <a:pt x="62" y="0"/>
                    <a:pt x="61" y="1"/>
                  </a:cubicBezTo>
                  <a:cubicBezTo>
                    <a:pt x="57" y="6"/>
                    <a:pt x="50" y="8"/>
                    <a:pt x="39" y="8"/>
                  </a:cubicBezTo>
                  <a:cubicBezTo>
                    <a:pt x="28" y="8"/>
                    <a:pt x="20" y="5"/>
                    <a:pt x="17" y="1"/>
                  </a:cubicBezTo>
                  <a:cubicBezTo>
                    <a:pt x="16" y="0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0" y="38"/>
                    <a:pt x="0" y="39"/>
                  </a:cubicBezTo>
                  <a:cubicBezTo>
                    <a:pt x="0" y="49"/>
                    <a:pt x="18" y="57"/>
                    <a:pt x="39" y="57"/>
                  </a:cubicBezTo>
                  <a:cubicBezTo>
                    <a:pt x="60" y="57"/>
                    <a:pt x="78" y="49"/>
                    <a:pt x="78" y="39"/>
                  </a:cubicBezTo>
                  <a:cubicBezTo>
                    <a:pt x="78" y="38"/>
                    <a:pt x="78" y="37"/>
                    <a:pt x="77" y="36"/>
                  </a:cubicBezTo>
                  <a:close/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8" name="Freeform 1070">
              <a:extLst>
                <a:ext uri="{FF2B5EF4-FFF2-40B4-BE49-F238E27FC236}">
                  <a16:creationId xmlns:a16="http://schemas.microsoft.com/office/drawing/2014/main" id="{9C91C860-B68F-4E3A-913D-ED0D0FC65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9" name="Freeform 1071">
              <a:extLst>
                <a:ext uri="{FF2B5EF4-FFF2-40B4-BE49-F238E27FC236}">
                  <a16:creationId xmlns:a16="http://schemas.microsoft.com/office/drawing/2014/main" id="{4D49E354-1610-4F25-84AE-99EA0C74E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204 w 204"/>
                <a:gd name="T7" fmla="*/ 778 h 1086"/>
                <a:gd name="T8" fmla="*/ 204 w 204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4" y="778"/>
                  </a:lnTo>
                  <a:lnTo>
                    <a:pt x="2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0" name="Freeform 1072">
              <a:extLst>
                <a:ext uri="{FF2B5EF4-FFF2-40B4-BE49-F238E27FC236}">
                  <a16:creationId xmlns:a16="http://schemas.microsoft.com/office/drawing/2014/main" id="{9547B847-9225-4D71-A533-DB1353F2C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235"/>
              <a:ext cx="206" cy="1086"/>
            </a:xfrm>
            <a:custGeom>
              <a:avLst/>
              <a:gdLst>
                <a:gd name="T0" fmla="*/ 206 w 206"/>
                <a:gd name="T1" fmla="*/ 0 h 1086"/>
                <a:gd name="T2" fmla="*/ 0 w 206"/>
                <a:gd name="T3" fmla="*/ 308 h 1086"/>
                <a:gd name="T4" fmla="*/ 0 w 206"/>
                <a:gd name="T5" fmla="*/ 1086 h 1086"/>
                <a:gd name="T6" fmla="*/ 206 w 206"/>
                <a:gd name="T7" fmla="*/ 778 h 1086"/>
                <a:gd name="T8" fmla="*/ 206 w 206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1086">
                  <a:moveTo>
                    <a:pt x="206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6" y="778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B5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1" name="Freeform 1073">
              <a:extLst>
                <a:ext uri="{FF2B5EF4-FFF2-40B4-BE49-F238E27FC236}">
                  <a16:creationId xmlns:a16="http://schemas.microsoft.com/office/drawing/2014/main" id="{491C7C11-CCA1-49BF-8E03-A59C2302E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235"/>
              <a:ext cx="206" cy="1086"/>
            </a:xfrm>
            <a:custGeom>
              <a:avLst/>
              <a:gdLst>
                <a:gd name="T0" fmla="*/ 206 w 206"/>
                <a:gd name="T1" fmla="*/ 0 h 1086"/>
                <a:gd name="T2" fmla="*/ 0 w 206"/>
                <a:gd name="T3" fmla="*/ 308 h 1086"/>
                <a:gd name="T4" fmla="*/ 0 w 206"/>
                <a:gd name="T5" fmla="*/ 1086 h 1086"/>
                <a:gd name="T6" fmla="*/ 206 w 206"/>
                <a:gd name="T7" fmla="*/ 778 h 1086"/>
                <a:gd name="T8" fmla="*/ 206 w 206"/>
                <a:gd name="T9" fmla="*/ 0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1086">
                  <a:moveTo>
                    <a:pt x="206" y="0"/>
                  </a:moveTo>
                  <a:lnTo>
                    <a:pt x="0" y="308"/>
                  </a:lnTo>
                  <a:lnTo>
                    <a:pt x="0" y="1086"/>
                  </a:lnTo>
                  <a:lnTo>
                    <a:pt x="206" y="778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2" name="Freeform 1074">
              <a:extLst>
                <a:ext uri="{FF2B5EF4-FFF2-40B4-BE49-F238E27FC236}">
                  <a16:creationId xmlns:a16="http://schemas.microsoft.com/office/drawing/2014/main" id="{FA0EEF6C-E3B7-4964-9BCD-8B80ACCCD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013"/>
              <a:ext cx="238" cy="308"/>
            </a:xfrm>
            <a:custGeom>
              <a:avLst/>
              <a:gdLst>
                <a:gd name="T0" fmla="*/ 0 w 238"/>
                <a:gd name="T1" fmla="*/ 308 h 308"/>
                <a:gd name="T2" fmla="*/ 206 w 238"/>
                <a:gd name="T3" fmla="*/ 0 h 308"/>
                <a:gd name="T4" fmla="*/ 238 w 238"/>
                <a:gd name="T5" fmla="*/ 0 h 308"/>
                <a:gd name="T6" fmla="*/ 34 w 238"/>
                <a:gd name="T7" fmla="*/ 308 h 308"/>
                <a:gd name="T8" fmla="*/ 0 w 238"/>
                <a:gd name="T9" fmla="*/ 308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308">
                  <a:moveTo>
                    <a:pt x="0" y="308"/>
                  </a:moveTo>
                  <a:lnTo>
                    <a:pt x="206" y="0"/>
                  </a:lnTo>
                  <a:lnTo>
                    <a:pt x="238" y="0"/>
                  </a:lnTo>
                  <a:lnTo>
                    <a:pt x="34" y="308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3" name="Freeform 1075">
              <a:extLst>
                <a:ext uri="{FF2B5EF4-FFF2-40B4-BE49-F238E27FC236}">
                  <a16:creationId xmlns:a16="http://schemas.microsoft.com/office/drawing/2014/main" id="{0ADB30B9-F11D-4262-83F5-683C57FC5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235"/>
              <a:ext cx="32" cy="778"/>
            </a:xfrm>
            <a:custGeom>
              <a:avLst/>
              <a:gdLst>
                <a:gd name="T0" fmla="*/ 0 w 32"/>
                <a:gd name="T1" fmla="*/ 778 h 778"/>
                <a:gd name="T2" fmla="*/ 0 w 32"/>
                <a:gd name="T3" fmla="*/ 0 h 778"/>
                <a:gd name="T4" fmla="*/ 32 w 32"/>
                <a:gd name="T5" fmla="*/ 0 h 778"/>
                <a:gd name="T6" fmla="*/ 32 w 32"/>
                <a:gd name="T7" fmla="*/ 777 h 778"/>
                <a:gd name="T8" fmla="*/ 0 w 32"/>
                <a:gd name="T9" fmla="*/ 778 h 7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78">
                  <a:moveTo>
                    <a:pt x="0" y="778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777"/>
                  </a:lnTo>
                  <a:lnTo>
                    <a:pt x="0" y="778"/>
                  </a:lnTo>
                  <a:close/>
                </a:path>
              </a:pathLst>
            </a:custGeom>
            <a:solidFill>
              <a:srgbClr val="B3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4" name="Freeform 1076">
              <a:extLst>
                <a:ext uri="{FF2B5EF4-FFF2-40B4-BE49-F238E27FC236}">
                  <a16:creationId xmlns:a16="http://schemas.microsoft.com/office/drawing/2014/main" id="{9379EB93-8099-4E9D-94D2-FC9DD54C4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707"/>
              <a:ext cx="1419" cy="73"/>
            </a:xfrm>
            <a:custGeom>
              <a:avLst/>
              <a:gdLst>
                <a:gd name="T0" fmla="*/ 1370 w 1419"/>
                <a:gd name="T1" fmla="*/ 73 h 73"/>
                <a:gd name="T2" fmla="*/ 1419 w 1419"/>
                <a:gd name="T3" fmla="*/ 0 h 73"/>
                <a:gd name="T4" fmla="*/ 1401 w 1419"/>
                <a:gd name="T5" fmla="*/ 0 h 73"/>
                <a:gd name="T6" fmla="*/ 48 w 1419"/>
                <a:gd name="T7" fmla="*/ 0 h 73"/>
                <a:gd name="T8" fmla="*/ 48 w 1419"/>
                <a:gd name="T9" fmla="*/ 0 h 73"/>
                <a:gd name="T10" fmla="*/ 0 w 1419"/>
                <a:gd name="T11" fmla="*/ 73 h 73"/>
                <a:gd name="T12" fmla="*/ 1370 w 1419"/>
                <a:gd name="T13" fmla="*/ 73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73">
                  <a:moveTo>
                    <a:pt x="1370" y="73"/>
                  </a:moveTo>
                  <a:lnTo>
                    <a:pt x="1419" y="0"/>
                  </a:lnTo>
                  <a:lnTo>
                    <a:pt x="1401" y="0"/>
                  </a:lnTo>
                  <a:lnTo>
                    <a:pt x="48" y="0"/>
                  </a:lnTo>
                  <a:lnTo>
                    <a:pt x="0" y="73"/>
                  </a:lnTo>
                  <a:lnTo>
                    <a:pt x="1370" y="73"/>
                  </a:lnTo>
                  <a:close/>
                </a:path>
              </a:pathLst>
            </a:custGeom>
            <a:solidFill>
              <a:srgbClr val="CB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5" name="Freeform 1077">
              <a:extLst>
                <a:ext uri="{FF2B5EF4-FFF2-40B4-BE49-F238E27FC236}">
                  <a16:creationId xmlns:a16="http://schemas.microsoft.com/office/drawing/2014/main" id="{255FA644-6801-454D-A0FE-B27E4771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707"/>
              <a:ext cx="1419" cy="106"/>
            </a:xfrm>
            <a:custGeom>
              <a:avLst/>
              <a:gdLst>
                <a:gd name="T0" fmla="*/ 0 w 1419"/>
                <a:gd name="T1" fmla="*/ 106 h 106"/>
                <a:gd name="T2" fmla="*/ 1370 w 1419"/>
                <a:gd name="T3" fmla="*/ 106 h 106"/>
                <a:gd name="T4" fmla="*/ 1419 w 1419"/>
                <a:gd name="T5" fmla="*/ 33 h 106"/>
                <a:gd name="T6" fmla="*/ 1419 w 1419"/>
                <a:gd name="T7" fmla="*/ 0 h 106"/>
                <a:gd name="T8" fmla="*/ 1370 w 1419"/>
                <a:gd name="T9" fmla="*/ 73 h 106"/>
                <a:gd name="T10" fmla="*/ 0 w 1419"/>
                <a:gd name="T11" fmla="*/ 73 h 106"/>
                <a:gd name="T12" fmla="*/ 0 w 1419"/>
                <a:gd name="T13" fmla="*/ 106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106">
                  <a:moveTo>
                    <a:pt x="0" y="106"/>
                  </a:moveTo>
                  <a:lnTo>
                    <a:pt x="1370" y="106"/>
                  </a:lnTo>
                  <a:lnTo>
                    <a:pt x="1419" y="33"/>
                  </a:lnTo>
                  <a:lnTo>
                    <a:pt x="1419" y="0"/>
                  </a:lnTo>
                  <a:lnTo>
                    <a:pt x="1370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93D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6" name="Freeform 1078">
              <a:extLst>
                <a:ext uri="{FF2B5EF4-FFF2-40B4-BE49-F238E27FC236}">
                  <a16:creationId xmlns:a16="http://schemas.microsoft.com/office/drawing/2014/main" id="{87808768-D17A-4044-890C-C57EC7DBC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780"/>
              <a:ext cx="1" cy="33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0 h 33"/>
                <a:gd name="T4" fmla="*/ 0 w 1"/>
                <a:gd name="T5" fmla="*/ 3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7" name="Line 1079">
              <a:extLst>
                <a:ext uri="{FF2B5EF4-FFF2-40B4-BE49-F238E27FC236}">
                  <a16:creationId xmlns:a16="http://schemas.microsoft.com/office/drawing/2014/main" id="{8530C0E6-E3A2-44C3-8A83-D268C4C8BB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3" y="1780"/>
              <a:ext cx="1" cy="3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8" name="Freeform 1080">
              <a:extLst>
                <a:ext uri="{FF2B5EF4-FFF2-40B4-BE49-F238E27FC236}">
                  <a16:creationId xmlns:a16="http://schemas.microsoft.com/office/drawing/2014/main" id="{091E4DD1-F238-4269-B085-6354EBD97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472"/>
              <a:ext cx="1" cy="33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0 h 33"/>
                <a:gd name="T4" fmla="*/ 0 w 1"/>
                <a:gd name="T5" fmla="*/ 3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9" name="Line 1081">
              <a:extLst>
                <a:ext uri="{FF2B5EF4-FFF2-40B4-BE49-F238E27FC236}">
                  <a16:creationId xmlns:a16="http://schemas.microsoft.com/office/drawing/2014/main" id="{C1D5C065-5E43-4CDC-8E83-8028F5F247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8" y="1472"/>
              <a:ext cx="1" cy="3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0" name="Freeform 1082">
              <a:extLst>
                <a:ext uri="{FF2B5EF4-FFF2-40B4-BE49-F238E27FC236}">
                  <a16:creationId xmlns:a16="http://schemas.microsoft.com/office/drawing/2014/main" id="{23EEEABB-BD20-4A61-AB25-932B5750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013"/>
              <a:ext cx="206" cy="345"/>
            </a:xfrm>
            <a:custGeom>
              <a:avLst/>
              <a:gdLst>
                <a:gd name="T0" fmla="*/ 206 w 206"/>
                <a:gd name="T1" fmla="*/ 37 h 345"/>
                <a:gd name="T2" fmla="*/ 206 w 206"/>
                <a:gd name="T3" fmla="*/ 0 h 345"/>
                <a:gd name="T4" fmla="*/ 0 w 206"/>
                <a:gd name="T5" fmla="*/ 308 h 345"/>
                <a:gd name="T6" fmla="*/ 0 w 206"/>
                <a:gd name="T7" fmla="*/ 308 h 345"/>
                <a:gd name="T8" fmla="*/ 0 w 206"/>
                <a:gd name="T9" fmla="*/ 345 h 345"/>
                <a:gd name="T10" fmla="*/ 0 w 206"/>
                <a:gd name="T11" fmla="*/ 345 h 345"/>
                <a:gd name="T12" fmla="*/ 206 w 206"/>
                <a:gd name="T13" fmla="*/ 37 h 3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345">
                  <a:moveTo>
                    <a:pt x="206" y="37"/>
                  </a:moveTo>
                  <a:lnTo>
                    <a:pt x="206" y="0"/>
                  </a:lnTo>
                  <a:lnTo>
                    <a:pt x="0" y="308"/>
                  </a:lnTo>
                  <a:lnTo>
                    <a:pt x="0" y="345"/>
                  </a:lnTo>
                  <a:lnTo>
                    <a:pt x="206" y="37"/>
                  </a:lnTo>
                  <a:close/>
                </a:path>
              </a:pathLst>
            </a:custGeom>
            <a:solidFill>
              <a:srgbClr val="8E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1" name="Freeform 1083">
              <a:extLst>
                <a:ext uri="{FF2B5EF4-FFF2-40B4-BE49-F238E27FC236}">
                  <a16:creationId xmlns:a16="http://schemas.microsoft.com/office/drawing/2014/main" id="{DF0A4BB2-A281-4088-A799-C968287C3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297"/>
              <a:ext cx="15" cy="14"/>
            </a:xfrm>
            <a:custGeom>
              <a:avLst/>
              <a:gdLst>
                <a:gd name="T0" fmla="*/ 28 w 9"/>
                <a:gd name="T1" fmla="*/ 0 h 8"/>
                <a:gd name="T2" fmla="*/ 0 w 9"/>
                <a:gd name="T3" fmla="*/ 44 h 8"/>
                <a:gd name="T4" fmla="*/ 42 w 9"/>
                <a:gd name="T5" fmla="*/ 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6" y="0"/>
                  </a:moveTo>
                  <a:cubicBezTo>
                    <a:pt x="4" y="2"/>
                    <a:pt x="2" y="5"/>
                    <a:pt x="0" y="8"/>
                  </a:cubicBezTo>
                  <a:cubicBezTo>
                    <a:pt x="8" y="8"/>
                    <a:pt x="7" y="8"/>
                    <a:pt x="9" y="1"/>
                  </a:cubicBezTo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2" name="Rectangle 1084">
              <a:extLst>
                <a:ext uri="{FF2B5EF4-FFF2-40B4-BE49-F238E27FC236}">
                  <a16:creationId xmlns:a16="http://schemas.microsoft.com/office/drawing/2014/main" id="{CB79565D-E0B8-4C5C-AF10-89D6F9917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543"/>
              <a:ext cx="34" cy="778"/>
            </a:xfrm>
            <a:prstGeom prst="rect">
              <a:avLst/>
            </a:pr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13" name="Freeform 1085">
              <a:extLst>
                <a:ext uri="{FF2B5EF4-FFF2-40B4-BE49-F238E27FC236}">
                  <a16:creationId xmlns:a16="http://schemas.microsoft.com/office/drawing/2014/main" id="{782B549C-A9CD-4428-A7FB-52CB54EA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563"/>
              <a:ext cx="170" cy="745"/>
            </a:xfrm>
            <a:custGeom>
              <a:avLst/>
              <a:gdLst>
                <a:gd name="T0" fmla="*/ 2 w 170"/>
                <a:gd name="T1" fmla="*/ 248 h 745"/>
                <a:gd name="T2" fmla="*/ 170 w 170"/>
                <a:gd name="T3" fmla="*/ 0 h 745"/>
                <a:gd name="T4" fmla="*/ 170 w 170"/>
                <a:gd name="T5" fmla="*/ 483 h 745"/>
                <a:gd name="T6" fmla="*/ 0 w 170"/>
                <a:gd name="T7" fmla="*/ 745 h 745"/>
                <a:gd name="T8" fmla="*/ 2 w 170"/>
                <a:gd name="T9" fmla="*/ 248 h 7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745">
                  <a:moveTo>
                    <a:pt x="2" y="248"/>
                  </a:moveTo>
                  <a:lnTo>
                    <a:pt x="170" y="0"/>
                  </a:lnTo>
                  <a:lnTo>
                    <a:pt x="170" y="483"/>
                  </a:lnTo>
                  <a:lnTo>
                    <a:pt x="0" y="745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4" name="Freeform 1086">
              <a:extLst>
                <a:ext uri="{FF2B5EF4-FFF2-40B4-BE49-F238E27FC236}">
                  <a16:creationId xmlns:a16="http://schemas.microsoft.com/office/drawing/2014/main" id="{0EEABE9D-589F-4656-9730-39F0561F2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563"/>
              <a:ext cx="170" cy="745"/>
            </a:xfrm>
            <a:custGeom>
              <a:avLst/>
              <a:gdLst>
                <a:gd name="T0" fmla="*/ 2 w 170"/>
                <a:gd name="T1" fmla="*/ 248 h 745"/>
                <a:gd name="T2" fmla="*/ 170 w 170"/>
                <a:gd name="T3" fmla="*/ 0 h 745"/>
                <a:gd name="T4" fmla="*/ 170 w 170"/>
                <a:gd name="T5" fmla="*/ 483 h 745"/>
                <a:gd name="T6" fmla="*/ 0 w 170"/>
                <a:gd name="T7" fmla="*/ 745 h 7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745">
                  <a:moveTo>
                    <a:pt x="2" y="248"/>
                  </a:moveTo>
                  <a:lnTo>
                    <a:pt x="170" y="0"/>
                  </a:lnTo>
                  <a:lnTo>
                    <a:pt x="170" y="483"/>
                  </a:lnTo>
                  <a:lnTo>
                    <a:pt x="0" y="7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5" name="Freeform 1087">
              <a:extLst>
                <a:ext uri="{FF2B5EF4-FFF2-40B4-BE49-F238E27FC236}">
                  <a16:creationId xmlns:a16="http://schemas.microsoft.com/office/drawing/2014/main" id="{E1DF2D18-0730-4BD2-BCFD-127F2F00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563"/>
              <a:ext cx="147" cy="222"/>
            </a:xfrm>
            <a:custGeom>
              <a:avLst/>
              <a:gdLst>
                <a:gd name="T0" fmla="*/ 0 w 147"/>
                <a:gd name="T1" fmla="*/ 3 h 222"/>
                <a:gd name="T2" fmla="*/ 147 w 147"/>
                <a:gd name="T3" fmla="*/ 0 h 222"/>
                <a:gd name="T4" fmla="*/ 2 w 147"/>
                <a:gd name="T5" fmla="*/ 222 h 222"/>
                <a:gd name="T6" fmla="*/ 0 w 147"/>
                <a:gd name="T7" fmla="*/ 3 h 2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222">
                  <a:moveTo>
                    <a:pt x="0" y="3"/>
                  </a:moveTo>
                  <a:lnTo>
                    <a:pt x="147" y="0"/>
                  </a:lnTo>
                  <a:lnTo>
                    <a:pt x="2" y="2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6" name="Freeform 1088">
              <a:extLst>
                <a:ext uri="{FF2B5EF4-FFF2-40B4-BE49-F238E27FC236}">
                  <a16:creationId xmlns:a16="http://schemas.microsoft.com/office/drawing/2014/main" id="{75A18566-F5E1-4795-ACC0-788FCC14E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563"/>
              <a:ext cx="147" cy="222"/>
            </a:xfrm>
            <a:custGeom>
              <a:avLst/>
              <a:gdLst>
                <a:gd name="T0" fmla="*/ 0 w 147"/>
                <a:gd name="T1" fmla="*/ 3 h 222"/>
                <a:gd name="T2" fmla="*/ 147 w 147"/>
                <a:gd name="T3" fmla="*/ 0 h 222"/>
                <a:gd name="T4" fmla="*/ 2 w 147"/>
                <a:gd name="T5" fmla="*/ 222 h 2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222">
                  <a:moveTo>
                    <a:pt x="0" y="3"/>
                  </a:moveTo>
                  <a:lnTo>
                    <a:pt x="147" y="0"/>
                  </a:lnTo>
                  <a:lnTo>
                    <a:pt x="2" y="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7" name="Freeform 1089">
              <a:extLst>
                <a:ext uri="{FF2B5EF4-FFF2-40B4-BE49-F238E27FC236}">
                  <a16:creationId xmlns:a16="http://schemas.microsoft.com/office/drawing/2014/main" id="{0C2EDE7F-6161-4C4D-A59C-07708DE70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575"/>
              <a:ext cx="23" cy="116"/>
            </a:xfrm>
            <a:custGeom>
              <a:avLst/>
              <a:gdLst>
                <a:gd name="T0" fmla="*/ 2 w 23"/>
                <a:gd name="T1" fmla="*/ 31 h 116"/>
                <a:gd name="T2" fmla="*/ 23 w 23"/>
                <a:gd name="T3" fmla="*/ 0 h 116"/>
                <a:gd name="T4" fmla="*/ 23 w 23"/>
                <a:gd name="T5" fmla="*/ 116 h 116"/>
                <a:gd name="T6" fmla="*/ 0 w 23"/>
                <a:gd name="T7" fmla="*/ 116 h 116"/>
                <a:gd name="T8" fmla="*/ 2 w 23"/>
                <a:gd name="T9" fmla="*/ 3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16">
                  <a:moveTo>
                    <a:pt x="2" y="31"/>
                  </a:moveTo>
                  <a:lnTo>
                    <a:pt x="23" y="0"/>
                  </a:lnTo>
                  <a:lnTo>
                    <a:pt x="23" y="116"/>
                  </a:lnTo>
                  <a:lnTo>
                    <a:pt x="0" y="116"/>
                  </a:lnTo>
                  <a:lnTo>
                    <a:pt x="2" y="31"/>
                  </a:lnTo>
                  <a:close/>
                </a:path>
              </a:pathLst>
            </a:custGeom>
            <a:solidFill>
              <a:srgbClr val="E2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8" name="Freeform 1090">
              <a:extLst>
                <a:ext uri="{FF2B5EF4-FFF2-40B4-BE49-F238E27FC236}">
                  <a16:creationId xmlns:a16="http://schemas.microsoft.com/office/drawing/2014/main" id="{F0A0DA85-9C4C-425F-8D20-714B41B70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575"/>
              <a:ext cx="23" cy="116"/>
            </a:xfrm>
            <a:custGeom>
              <a:avLst/>
              <a:gdLst>
                <a:gd name="T0" fmla="*/ 2 w 23"/>
                <a:gd name="T1" fmla="*/ 31 h 116"/>
                <a:gd name="T2" fmla="*/ 23 w 23"/>
                <a:gd name="T3" fmla="*/ 0 h 116"/>
                <a:gd name="T4" fmla="*/ 23 w 23"/>
                <a:gd name="T5" fmla="*/ 116 h 116"/>
                <a:gd name="T6" fmla="*/ 0 w 23"/>
                <a:gd name="T7" fmla="*/ 116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16">
                  <a:moveTo>
                    <a:pt x="2" y="31"/>
                  </a:moveTo>
                  <a:lnTo>
                    <a:pt x="23" y="0"/>
                  </a:lnTo>
                  <a:lnTo>
                    <a:pt x="23" y="116"/>
                  </a:lnTo>
                  <a:lnTo>
                    <a:pt x="0" y="1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9" name="Freeform 1091">
              <a:extLst>
                <a:ext uri="{FF2B5EF4-FFF2-40B4-BE49-F238E27FC236}">
                  <a16:creationId xmlns:a16="http://schemas.microsoft.com/office/drawing/2014/main" id="{06D186B7-8B9A-4F66-84D0-9B315A511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1869"/>
              <a:ext cx="26" cy="137"/>
            </a:xfrm>
            <a:custGeom>
              <a:avLst/>
              <a:gdLst>
                <a:gd name="T0" fmla="*/ 0 w 26"/>
                <a:gd name="T1" fmla="*/ 0 h 137"/>
                <a:gd name="T2" fmla="*/ 26 w 26"/>
                <a:gd name="T3" fmla="*/ 0 h 137"/>
                <a:gd name="T4" fmla="*/ 26 w 26"/>
                <a:gd name="T5" fmla="*/ 137 h 137"/>
                <a:gd name="T6" fmla="*/ 1 w 26"/>
                <a:gd name="T7" fmla="*/ 137 h 137"/>
                <a:gd name="T8" fmla="*/ 0 w 26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7">
                  <a:moveTo>
                    <a:pt x="0" y="0"/>
                  </a:moveTo>
                  <a:lnTo>
                    <a:pt x="26" y="0"/>
                  </a:lnTo>
                  <a:lnTo>
                    <a:pt x="26" y="137"/>
                  </a:lnTo>
                  <a:lnTo>
                    <a:pt x="1" y="1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0" name="Freeform 1092">
              <a:extLst>
                <a:ext uri="{FF2B5EF4-FFF2-40B4-BE49-F238E27FC236}">
                  <a16:creationId xmlns:a16="http://schemas.microsoft.com/office/drawing/2014/main" id="{09CB61E6-BA4D-4E36-8646-FE0DF4811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1869"/>
              <a:ext cx="26" cy="137"/>
            </a:xfrm>
            <a:custGeom>
              <a:avLst/>
              <a:gdLst>
                <a:gd name="T0" fmla="*/ 0 w 26"/>
                <a:gd name="T1" fmla="*/ 0 h 137"/>
                <a:gd name="T2" fmla="*/ 26 w 26"/>
                <a:gd name="T3" fmla="*/ 0 h 137"/>
                <a:gd name="T4" fmla="*/ 26 w 26"/>
                <a:gd name="T5" fmla="*/ 137 h 137"/>
                <a:gd name="T6" fmla="*/ 1 w 26"/>
                <a:gd name="T7" fmla="*/ 137 h 1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37">
                  <a:moveTo>
                    <a:pt x="0" y="0"/>
                  </a:moveTo>
                  <a:lnTo>
                    <a:pt x="26" y="0"/>
                  </a:lnTo>
                  <a:lnTo>
                    <a:pt x="26" y="137"/>
                  </a:lnTo>
                  <a:lnTo>
                    <a:pt x="1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1" name="Freeform 1093">
              <a:extLst>
                <a:ext uri="{FF2B5EF4-FFF2-40B4-BE49-F238E27FC236}">
                  <a16:creationId xmlns:a16="http://schemas.microsoft.com/office/drawing/2014/main" id="{0815A59B-4B76-42AE-8FA7-E17987AD5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022"/>
              <a:ext cx="1384" cy="21"/>
            </a:xfrm>
            <a:custGeom>
              <a:avLst/>
              <a:gdLst>
                <a:gd name="T0" fmla="*/ 0 w 1384"/>
                <a:gd name="T1" fmla="*/ 21 h 21"/>
                <a:gd name="T2" fmla="*/ 1384 w 1384"/>
                <a:gd name="T3" fmla="*/ 21 h 21"/>
                <a:gd name="T4" fmla="*/ 1384 w 1384"/>
                <a:gd name="T5" fmla="*/ 0 h 21"/>
                <a:gd name="T6" fmla="*/ 36 w 1384"/>
                <a:gd name="T7" fmla="*/ 0 h 21"/>
                <a:gd name="T8" fmla="*/ 0 w 1384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4" h="21">
                  <a:moveTo>
                    <a:pt x="0" y="21"/>
                  </a:moveTo>
                  <a:lnTo>
                    <a:pt x="1384" y="21"/>
                  </a:lnTo>
                  <a:lnTo>
                    <a:pt x="1384" y="0"/>
                  </a:lnTo>
                  <a:lnTo>
                    <a:pt x="36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2" name="Freeform 1094">
              <a:extLst>
                <a:ext uri="{FF2B5EF4-FFF2-40B4-BE49-F238E27FC236}">
                  <a16:creationId xmlns:a16="http://schemas.microsoft.com/office/drawing/2014/main" id="{2EC32774-0C41-4D63-AFBE-1B4B333E2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022"/>
              <a:ext cx="1384" cy="21"/>
            </a:xfrm>
            <a:custGeom>
              <a:avLst/>
              <a:gdLst>
                <a:gd name="T0" fmla="*/ 0 w 1384"/>
                <a:gd name="T1" fmla="*/ 21 h 21"/>
                <a:gd name="T2" fmla="*/ 1384 w 1384"/>
                <a:gd name="T3" fmla="*/ 21 h 21"/>
                <a:gd name="T4" fmla="*/ 1384 w 1384"/>
                <a:gd name="T5" fmla="*/ 0 h 21"/>
                <a:gd name="T6" fmla="*/ 36 w 13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4" h="21">
                  <a:moveTo>
                    <a:pt x="0" y="21"/>
                  </a:moveTo>
                  <a:lnTo>
                    <a:pt x="1384" y="21"/>
                  </a:lnTo>
                  <a:lnTo>
                    <a:pt x="1384" y="0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3" name="Freeform 1095">
              <a:extLst>
                <a:ext uri="{FF2B5EF4-FFF2-40B4-BE49-F238E27FC236}">
                  <a16:creationId xmlns:a16="http://schemas.microsoft.com/office/drawing/2014/main" id="{13C5A9EC-89AE-44F6-B764-332746A5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1707"/>
              <a:ext cx="52" cy="106"/>
            </a:xfrm>
            <a:custGeom>
              <a:avLst/>
              <a:gdLst>
                <a:gd name="T0" fmla="*/ 0 w 52"/>
                <a:gd name="T1" fmla="*/ 106 h 106"/>
                <a:gd name="T2" fmla="*/ 3 w 52"/>
                <a:gd name="T3" fmla="*/ 106 h 106"/>
                <a:gd name="T4" fmla="*/ 52 w 52"/>
                <a:gd name="T5" fmla="*/ 33 h 106"/>
                <a:gd name="T6" fmla="*/ 52 w 52"/>
                <a:gd name="T7" fmla="*/ 0 h 106"/>
                <a:gd name="T8" fmla="*/ 3 w 52"/>
                <a:gd name="T9" fmla="*/ 73 h 106"/>
                <a:gd name="T10" fmla="*/ 0 w 52"/>
                <a:gd name="T11" fmla="*/ 73 h 106"/>
                <a:gd name="T12" fmla="*/ 0 w 52"/>
                <a:gd name="T13" fmla="*/ 106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06">
                  <a:moveTo>
                    <a:pt x="0" y="106"/>
                  </a:moveTo>
                  <a:lnTo>
                    <a:pt x="3" y="106"/>
                  </a:lnTo>
                  <a:lnTo>
                    <a:pt x="52" y="33"/>
                  </a:lnTo>
                  <a:lnTo>
                    <a:pt x="52" y="0"/>
                  </a:lnTo>
                  <a:lnTo>
                    <a:pt x="3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87B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4" name="Freeform 1096">
              <a:extLst>
                <a:ext uri="{FF2B5EF4-FFF2-40B4-BE49-F238E27FC236}">
                  <a16:creationId xmlns:a16="http://schemas.microsoft.com/office/drawing/2014/main" id="{7E2C7BB5-1B08-4914-AF89-5E2EDC57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1719"/>
              <a:ext cx="807" cy="44"/>
            </a:xfrm>
            <a:custGeom>
              <a:avLst/>
              <a:gdLst>
                <a:gd name="T0" fmla="*/ 0 w 494"/>
                <a:gd name="T1" fmla="*/ 136 h 25"/>
                <a:gd name="T2" fmla="*/ 75 w 494"/>
                <a:gd name="T3" fmla="*/ 7 h 25"/>
                <a:gd name="T4" fmla="*/ 2153 w 494"/>
                <a:gd name="T5" fmla="*/ 7 h 25"/>
                <a:gd name="T6" fmla="*/ 207 w 494"/>
                <a:gd name="T7" fmla="*/ 65 h 25"/>
                <a:gd name="T8" fmla="*/ 0 w 494"/>
                <a:gd name="T9" fmla="*/ 13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4" h="25">
                  <a:moveTo>
                    <a:pt x="0" y="2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494" y="1"/>
                    <a:pt x="494" y="1"/>
                    <a:pt x="494" y="1"/>
                  </a:cubicBezTo>
                  <a:cubicBezTo>
                    <a:pt x="442" y="0"/>
                    <a:pt x="69" y="9"/>
                    <a:pt x="48" y="12"/>
                  </a:cubicBezTo>
                  <a:cubicBezTo>
                    <a:pt x="26" y="14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5" name="Freeform 1097">
              <a:extLst>
                <a:ext uri="{FF2B5EF4-FFF2-40B4-BE49-F238E27FC236}">
                  <a16:creationId xmlns:a16="http://schemas.microsoft.com/office/drawing/2014/main" id="{B9F58B91-973C-422B-A447-1211BEF81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723"/>
              <a:ext cx="427" cy="41"/>
            </a:xfrm>
            <a:custGeom>
              <a:avLst/>
              <a:gdLst>
                <a:gd name="T0" fmla="*/ 897 w 261"/>
                <a:gd name="T1" fmla="*/ 79 h 24"/>
                <a:gd name="T2" fmla="*/ 0 w 261"/>
                <a:gd name="T3" fmla="*/ 120 h 24"/>
                <a:gd name="T4" fmla="*/ 1055 w 261"/>
                <a:gd name="T5" fmla="*/ 120 h 24"/>
                <a:gd name="T6" fmla="*/ 1144 w 261"/>
                <a:gd name="T7" fmla="*/ 0 h 24"/>
                <a:gd name="T8" fmla="*/ 897 w 261"/>
                <a:gd name="T9" fmla="*/ 7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24">
                  <a:moveTo>
                    <a:pt x="205" y="16"/>
                  </a:moveTo>
                  <a:cubicBezTo>
                    <a:pt x="153" y="21"/>
                    <a:pt x="64" y="21"/>
                    <a:pt x="0" y="24"/>
                  </a:cubicBezTo>
                  <a:cubicBezTo>
                    <a:pt x="241" y="24"/>
                    <a:pt x="241" y="24"/>
                    <a:pt x="241" y="24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54" y="5"/>
                    <a:pt x="244" y="13"/>
                    <a:pt x="20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6" name="Line 1098">
              <a:extLst>
                <a:ext uri="{FF2B5EF4-FFF2-40B4-BE49-F238E27FC236}">
                  <a16:creationId xmlns:a16="http://schemas.microsoft.com/office/drawing/2014/main" id="{6394542E-DF7F-4737-96EF-AB67FA012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60" y="1869"/>
              <a:ext cx="194" cy="1"/>
            </a:xfrm>
            <a:prstGeom prst="line">
              <a:avLst/>
            </a:prstGeom>
            <a:noFill/>
            <a:ln w="11113">
              <a:solidFill>
                <a:srgbClr val="EBF6F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7" name="Freeform 1099">
              <a:extLst>
                <a:ext uri="{FF2B5EF4-FFF2-40B4-BE49-F238E27FC236}">
                  <a16:creationId xmlns:a16="http://schemas.microsoft.com/office/drawing/2014/main" id="{142AB7C2-CF4E-43FE-B0EA-B4DB854E3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1655"/>
              <a:ext cx="75" cy="19"/>
            </a:xfrm>
            <a:custGeom>
              <a:avLst/>
              <a:gdLst>
                <a:gd name="T0" fmla="*/ 194 w 46"/>
                <a:gd name="T1" fmla="*/ 0 h 11"/>
                <a:gd name="T2" fmla="*/ 199 w 46"/>
                <a:gd name="T3" fmla="*/ 9 h 11"/>
                <a:gd name="T4" fmla="*/ 101 w 46"/>
                <a:gd name="T5" fmla="*/ 57 h 11"/>
                <a:gd name="T6" fmla="*/ 0 w 46"/>
                <a:gd name="T7" fmla="*/ 9 h 11"/>
                <a:gd name="T8" fmla="*/ 5 w 46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1">
                  <a:moveTo>
                    <a:pt x="45" y="0"/>
                  </a:moveTo>
                  <a:cubicBezTo>
                    <a:pt x="46" y="0"/>
                    <a:pt x="46" y="1"/>
                    <a:pt x="46" y="2"/>
                  </a:cubicBezTo>
                  <a:cubicBezTo>
                    <a:pt x="46" y="7"/>
                    <a:pt x="36" y="11"/>
                    <a:pt x="23" y="11"/>
                  </a:cubicBezTo>
                  <a:cubicBezTo>
                    <a:pt x="10" y="11"/>
                    <a:pt x="0" y="7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8" name="Freeform 1100">
              <a:extLst>
                <a:ext uri="{FF2B5EF4-FFF2-40B4-BE49-F238E27FC236}">
                  <a16:creationId xmlns:a16="http://schemas.microsoft.com/office/drawing/2014/main" id="{4943548D-AC41-4D06-8B65-1F407A422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639"/>
              <a:ext cx="32" cy="9"/>
            </a:xfrm>
            <a:custGeom>
              <a:avLst/>
              <a:gdLst>
                <a:gd name="T0" fmla="*/ 82 w 20"/>
                <a:gd name="T1" fmla="*/ 0 h 5"/>
                <a:gd name="T2" fmla="*/ 82 w 20"/>
                <a:gd name="T3" fmla="*/ 7 h 5"/>
                <a:gd name="T4" fmla="*/ 42 w 20"/>
                <a:gd name="T5" fmla="*/ 29 h 5"/>
                <a:gd name="T6" fmla="*/ 0 w 20"/>
                <a:gd name="T7" fmla="*/ 7 h 5"/>
                <a:gd name="T8" fmla="*/ 0 w 20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">
                  <a:moveTo>
                    <a:pt x="20" y="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4"/>
                    <a:pt x="15" y="5"/>
                    <a:pt x="10" y="5"/>
                  </a:cubicBezTo>
                  <a:cubicBezTo>
                    <a:pt x="4" y="5"/>
                    <a:pt x="0" y="4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9" name="Freeform 1101">
              <a:extLst>
                <a:ext uri="{FF2B5EF4-FFF2-40B4-BE49-F238E27FC236}">
                  <a16:creationId xmlns:a16="http://schemas.microsoft.com/office/drawing/2014/main" id="{FF75F09B-F638-4C03-AA5E-0CD3F1C7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1627"/>
              <a:ext cx="32" cy="9"/>
            </a:xfrm>
            <a:custGeom>
              <a:avLst/>
              <a:gdLst>
                <a:gd name="T0" fmla="*/ 82 w 20"/>
                <a:gd name="T1" fmla="*/ 0 h 5"/>
                <a:gd name="T2" fmla="*/ 82 w 20"/>
                <a:gd name="T3" fmla="*/ 7 h 5"/>
                <a:gd name="T4" fmla="*/ 42 w 20"/>
                <a:gd name="T5" fmla="*/ 29 h 5"/>
                <a:gd name="T6" fmla="*/ 0 w 20"/>
                <a:gd name="T7" fmla="*/ 7 h 5"/>
                <a:gd name="T8" fmla="*/ 0 w 20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"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3"/>
                    <a:pt x="16" y="5"/>
                    <a:pt x="10" y="5"/>
                  </a:cubicBezTo>
                  <a:cubicBezTo>
                    <a:pt x="4" y="5"/>
                    <a:pt x="0" y="3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0" name="Freeform 1102">
              <a:extLst>
                <a:ext uri="{FF2B5EF4-FFF2-40B4-BE49-F238E27FC236}">
                  <a16:creationId xmlns:a16="http://schemas.microsoft.com/office/drawing/2014/main" id="{569D5242-112C-4A9A-9535-6BB68F4FC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871"/>
              <a:ext cx="150" cy="358"/>
            </a:xfrm>
            <a:custGeom>
              <a:avLst/>
              <a:gdLst>
                <a:gd name="T0" fmla="*/ 0 w 150"/>
                <a:gd name="T1" fmla="*/ 0 h 358"/>
                <a:gd name="T2" fmla="*/ 0 w 150"/>
                <a:gd name="T3" fmla="*/ 358 h 358"/>
                <a:gd name="T4" fmla="*/ 150 w 150"/>
                <a:gd name="T5" fmla="*/ 134 h 358"/>
                <a:gd name="T6" fmla="*/ 150 w 150"/>
                <a:gd name="T7" fmla="*/ 1 h 358"/>
                <a:gd name="T8" fmla="*/ 0 w 150"/>
                <a:gd name="T9" fmla="*/ 0 h 3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358">
                  <a:moveTo>
                    <a:pt x="0" y="0"/>
                  </a:moveTo>
                  <a:lnTo>
                    <a:pt x="0" y="358"/>
                  </a:lnTo>
                  <a:lnTo>
                    <a:pt x="150" y="134"/>
                  </a:lnTo>
                  <a:lnTo>
                    <a:pt x="1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1" name="Freeform 1103">
              <a:extLst>
                <a:ext uri="{FF2B5EF4-FFF2-40B4-BE49-F238E27FC236}">
                  <a16:creationId xmlns:a16="http://schemas.microsoft.com/office/drawing/2014/main" id="{4A71609C-892F-4C8E-B2EC-A618A354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871"/>
              <a:ext cx="150" cy="358"/>
            </a:xfrm>
            <a:custGeom>
              <a:avLst/>
              <a:gdLst>
                <a:gd name="T0" fmla="*/ 0 w 150"/>
                <a:gd name="T1" fmla="*/ 0 h 358"/>
                <a:gd name="T2" fmla="*/ 0 w 150"/>
                <a:gd name="T3" fmla="*/ 358 h 358"/>
                <a:gd name="T4" fmla="*/ 150 w 150"/>
                <a:gd name="T5" fmla="*/ 134 h 358"/>
                <a:gd name="T6" fmla="*/ 150 w 150"/>
                <a:gd name="T7" fmla="*/ 1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" h="358">
                  <a:moveTo>
                    <a:pt x="0" y="0"/>
                  </a:moveTo>
                  <a:lnTo>
                    <a:pt x="0" y="358"/>
                  </a:lnTo>
                  <a:lnTo>
                    <a:pt x="150" y="134"/>
                  </a:lnTo>
                  <a:lnTo>
                    <a:pt x="150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2" name="Freeform 1104">
              <a:extLst>
                <a:ext uri="{FF2B5EF4-FFF2-40B4-BE49-F238E27FC236}">
                  <a16:creationId xmlns:a16="http://schemas.microsoft.com/office/drawing/2014/main" id="{EF95A20B-7BFA-4F0C-AA52-ED857712E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99"/>
              <a:ext cx="681" cy="73"/>
            </a:xfrm>
            <a:custGeom>
              <a:avLst/>
              <a:gdLst>
                <a:gd name="T0" fmla="*/ 681 w 681"/>
                <a:gd name="T1" fmla="*/ 0 h 73"/>
                <a:gd name="T2" fmla="*/ 49 w 681"/>
                <a:gd name="T3" fmla="*/ 0 h 73"/>
                <a:gd name="T4" fmla="*/ 49 w 681"/>
                <a:gd name="T5" fmla="*/ 0 h 73"/>
                <a:gd name="T6" fmla="*/ 0 w 681"/>
                <a:gd name="T7" fmla="*/ 73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1" h="73">
                  <a:moveTo>
                    <a:pt x="681" y="0"/>
                  </a:moveTo>
                  <a:lnTo>
                    <a:pt x="49" y="0"/>
                  </a:lnTo>
                  <a:lnTo>
                    <a:pt x="0" y="73"/>
                  </a:ln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3" name="Line 1105">
              <a:extLst>
                <a:ext uri="{FF2B5EF4-FFF2-40B4-BE49-F238E27FC236}">
                  <a16:creationId xmlns:a16="http://schemas.microsoft.com/office/drawing/2014/main" id="{CAFC88FF-380A-45FF-A191-1C79013D3B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09" y="1399"/>
              <a:ext cx="78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4" name="Line 1106">
              <a:extLst>
                <a:ext uri="{FF2B5EF4-FFF2-40B4-BE49-F238E27FC236}">
                  <a16:creationId xmlns:a16="http://schemas.microsoft.com/office/drawing/2014/main" id="{6FC36D81-0618-42D7-92B4-FE8A67A3B3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5" y="1399"/>
              <a:ext cx="307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5" name="Freeform 1107">
              <a:extLst>
                <a:ext uri="{FF2B5EF4-FFF2-40B4-BE49-F238E27FC236}">
                  <a16:creationId xmlns:a16="http://schemas.microsoft.com/office/drawing/2014/main" id="{6D46E9DD-0C92-42FD-8641-2DF4CFB0C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479"/>
              <a:ext cx="462" cy="26"/>
            </a:xfrm>
            <a:custGeom>
              <a:avLst/>
              <a:gdLst>
                <a:gd name="T0" fmla="*/ 0 w 462"/>
                <a:gd name="T1" fmla="*/ 26 h 26"/>
                <a:gd name="T2" fmla="*/ 446 w 462"/>
                <a:gd name="T3" fmla="*/ 26 h 26"/>
                <a:gd name="T4" fmla="*/ 462 w 46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2" h="26">
                  <a:moveTo>
                    <a:pt x="0" y="26"/>
                  </a:moveTo>
                  <a:lnTo>
                    <a:pt x="446" y="26"/>
                  </a:lnTo>
                  <a:lnTo>
                    <a:pt x="462" y="0"/>
                  </a:ln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6" name="Line 1108">
              <a:extLst>
                <a:ext uri="{FF2B5EF4-FFF2-40B4-BE49-F238E27FC236}">
                  <a16:creationId xmlns:a16="http://schemas.microsoft.com/office/drawing/2014/main" id="{058D8A1E-F72D-48EF-9C8A-11E8900E49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0" y="1505"/>
              <a:ext cx="79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7" name="Freeform 1109">
              <a:extLst>
                <a:ext uri="{FF2B5EF4-FFF2-40B4-BE49-F238E27FC236}">
                  <a16:creationId xmlns:a16="http://schemas.microsoft.com/office/drawing/2014/main" id="{D42DE391-A9AD-41CB-8980-65F861FFD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472"/>
              <a:ext cx="686" cy="33"/>
            </a:xfrm>
            <a:custGeom>
              <a:avLst/>
              <a:gdLst>
                <a:gd name="T0" fmla="*/ 681 w 686"/>
                <a:gd name="T1" fmla="*/ 0 h 33"/>
                <a:gd name="T2" fmla="*/ 0 w 686"/>
                <a:gd name="T3" fmla="*/ 0 h 33"/>
                <a:gd name="T4" fmla="*/ 0 w 686"/>
                <a:gd name="T5" fmla="*/ 31 h 33"/>
                <a:gd name="T6" fmla="*/ 686 w 686"/>
                <a:gd name="T7" fmla="*/ 3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33">
                  <a:moveTo>
                    <a:pt x="681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686" y="33"/>
                  </a:ln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8" name="Line 1110">
              <a:extLst>
                <a:ext uri="{FF2B5EF4-FFF2-40B4-BE49-F238E27FC236}">
                  <a16:creationId xmlns:a16="http://schemas.microsoft.com/office/drawing/2014/main" id="{3AE5D6C4-E71C-495D-9E9E-9EDD46DD1D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09" y="1472"/>
              <a:ext cx="81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9" name="Line 1111">
              <a:extLst>
                <a:ext uri="{FF2B5EF4-FFF2-40B4-BE49-F238E27FC236}">
                  <a16:creationId xmlns:a16="http://schemas.microsoft.com/office/drawing/2014/main" id="{22A96065-1451-4442-B497-28809EC1C3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2" y="1472"/>
              <a:ext cx="263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0" name="Freeform 1112">
              <a:extLst>
                <a:ext uri="{FF2B5EF4-FFF2-40B4-BE49-F238E27FC236}">
                  <a16:creationId xmlns:a16="http://schemas.microsoft.com/office/drawing/2014/main" id="{4CE87893-6744-4581-824F-84ED792F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1822"/>
              <a:ext cx="1366" cy="42"/>
            </a:xfrm>
            <a:custGeom>
              <a:avLst/>
              <a:gdLst>
                <a:gd name="T0" fmla="*/ 1366 w 1366"/>
                <a:gd name="T1" fmla="*/ 42 h 42"/>
                <a:gd name="T2" fmla="*/ 0 w 1366"/>
                <a:gd name="T3" fmla="*/ 42 h 42"/>
                <a:gd name="T4" fmla="*/ 0 w 1366"/>
                <a:gd name="T5" fmla="*/ 42 h 42"/>
                <a:gd name="T6" fmla="*/ 26 w 1366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6" h="42">
                  <a:moveTo>
                    <a:pt x="1366" y="42"/>
                  </a:moveTo>
                  <a:lnTo>
                    <a:pt x="0" y="42"/>
                  </a:lnTo>
                  <a:lnTo>
                    <a:pt x="26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1" name="Line 1113">
              <a:extLst>
                <a:ext uri="{FF2B5EF4-FFF2-40B4-BE49-F238E27FC236}">
                  <a16:creationId xmlns:a16="http://schemas.microsoft.com/office/drawing/2014/main" id="{6E94E5CE-BE2C-45C0-989C-D991987373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02" y="1825"/>
              <a:ext cx="25" cy="39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2" name="Freeform 1114">
              <a:extLst>
                <a:ext uri="{FF2B5EF4-FFF2-40B4-BE49-F238E27FC236}">
                  <a16:creationId xmlns:a16="http://schemas.microsoft.com/office/drawing/2014/main" id="{B62DE3A2-DFD4-4CC8-AC31-F5FE2CF58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554"/>
              <a:ext cx="1463" cy="240"/>
            </a:xfrm>
            <a:custGeom>
              <a:avLst/>
              <a:gdLst>
                <a:gd name="T0" fmla="*/ 0 w 1463"/>
                <a:gd name="T1" fmla="*/ 146 h 240"/>
                <a:gd name="T2" fmla="*/ 97 w 1463"/>
                <a:gd name="T3" fmla="*/ 2 h 240"/>
                <a:gd name="T4" fmla="*/ 97 w 1463"/>
                <a:gd name="T5" fmla="*/ 0 h 240"/>
                <a:gd name="T6" fmla="*/ 1463 w 1463"/>
                <a:gd name="T7" fmla="*/ 0 h 240"/>
                <a:gd name="T8" fmla="*/ 1305 w 1463"/>
                <a:gd name="T9" fmla="*/ 24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3" h="240">
                  <a:moveTo>
                    <a:pt x="0" y="146"/>
                  </a:moveTo>
                  <a:lnTo>
                    <a:pt x="97" y="2"/>
                  </a:lnTo>
                  <a:lnTo>
                    <a:pt x="97" y="0"/>
                  </a:lnTo>
                  <a:lnTo>
                    <a:pt x="1463" y="0"/>
                  </a:lnTo>
                  <a:lnTo>
                    <a:pt x="1305" y="24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3" name="Freeform 1115">
              <a:extLst>
                <a:ext uri="{FF2B5EF4-FFF2-40B4-BE49-F238E27FC236}">
                  <a16:creationId xmlns:a16="http://schemas.microsoft.com/office/drawing/2014/main" id="{57F041EC-0850-416B-AF2D-527E073D0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235"/>
              <a:ext cx="1406" cy="777"/>
            </a:xfrm>
            <a:custGeom>
              <a:avLst/>
              <a:gdLst>
                <a:gd name="T0" fmla="*/ 1406 w 1406"/>
                <a:gd name="T1" fmla="*/ 777 h 777"/>
                <a:gd name="T2" fmla="*/ 1406 w 1406"/>
                <a:gd name="T3" fmla="*/ 0 h 777"/>
                <a:gd name="T4" fmla="*/ 0 w 1406"/>
                <a:gd name="T5" fmla="*/ 0 h 777"/>
                <a:gd name="T6" fmla="*/ 0 w 1406"/>
                <a:gd name="T7" fmla="*/ 0 h 7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6" h="777">
                  <a:moveTo>
                    <a:pt x="1406" y="777"/>
                  </a:moveTo>
                  <a:lnTo>
                    <a:pt x="1406" y="0"/>
                  </a:lnTo>
                  <a:lnTo>
                    <a:pt x="0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4" name="Line 1116">
              <a:extLst>
                <a:ext uri="{FF2B5EF4-FFF2-40B4-BE49-F238E27FC236}">
                  <a16:creationId xmlns:a16="http://schemas.microsoft.com/office/drawing/2014/main" id="{A400EAB7-9262-45DB-9BC5-DA7ED285B9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48" y="2012"/>
              <a:ext cx="152" cy="1"/>
            </a:xfrm>
            <a:prstGeom prst="line">
              <a:avLst/>
            </a:prstGeom>
            <a:noFill/>
            <a:ln w="1111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5" name="Line 1117">
              <a:extLst>
                <a:ext uri="{FF2B5EF4-FFF2-40B4-BE49-F238E27FC236}">
                  <a16:creationId xmlns:a16="http://schemas.microsoft.com/office/drawing/2014/main" id="{71C82E8F-5EFC-4F39-B534-459A33BC7A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6" y="2012"/>
              <a:ext cx="1153" cy="1"/>
            </a:xfrm>
            <a:prstGeom prst="line">
              <a:avLst/>
            </a:prstGeom>
            <a:noFill/>
            <a:ln w="1111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6" name="Line 1118">
              <a:extLst>
                <a:ext uri="{FF2B5EF4-FFF2-40B4-BE49-F238E27FC236}">
                  <a16:creationId xmlns:a16="http://schemas.microsoft.com/office/drawing/2014/main" id="{3941F6CD-B672-4D29-AEC6-1DCC3FC1D8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2" y="1235"/>
              <a:ext cx="1" cy="362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7" name="Freeform 1119">
              <a:extLst>
                <a:ext uri="{FF2B5EF4-FFF2-40B4-BE49-F238E27FC236}">
                  <a16:creationId xmlns:a16="http://schemas.microsoft.com/office/drawing/2014/main" id="{12EE21A4-BF2C-4D5B-9C15-30BB4EBA9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1876"/>
              <a:ext cx="171" cy="395"/>
            </a:xfrm>
            <a:custGeom>
              <a:avLst/>
              <a:gdLst>
                <a:gd name="T0" fmla="*/ 0 w 171"/>
                <a:gd name="T1" fmla="*/ 395 h 395"/>
                <a:gd name="T2" fmla="*/ 171 w 171"/>
                <a:gd name="T3" fmla="*/ 137 h 395"/>
                <a:gd name="T4" fmla="*/ 171 w 171"/>
                <a:gd name="T5" fmla="*/ 0 h 3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395">
                  <a:moveTo>
                    <a:pt x="0" y="395"/>
                  </a:moveTo>
                  <a:lnTo>
                    <a:pt x="171" y="137"/>
                  </a:lnTo>
                  <a:lnTo>
                    <a:pt x="171" y="0"/>
                  </a:ln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8" name="Line 1120">
              <a:extLst>
                <a:ext uri="{FF2B5EF4-FFF2-40B4-BE49-F238E27FC236}">
                  <a16:creationId xmlns:a16="http://schemas.microsoft.com/office/drawing/2014/main" id="{751D4F9D-5598-4EA7-809D-0B51DAC69D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8" y="1235"/>
              <a:ext cx="204" cy="308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9" name="Line 1121">
              <a:extLst>
                <a:ext uri="{FF2B5EF4-FFF2-40B4-BE49-F238E27FC236}">
                  <a16:creationId xmlns:a16="http://schemas.microsoft.com/office/drawing/2014/main" id="{B4403FCE-2F50-4BF0-A256-3E0CE7608A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2" y="1235"/>
              <a:ext cx="1" cy="778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0" name="Line 1122">
              <a:extLst>
                <a:ext uri="{FF2B5EF4-FFF2-40B4-BE49-F238E27FC236}">
                  <a16:creationId xmlns:a16="http://schemas.microsoft.com/office/drawing/2014/main" id="{F5414394-639A-4822-8079-751B466532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0" y="1235"/>
              <a:ext cx="1" cy="778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1" name="Freeform 1123">
              <a:extLst>
                <a:ext uri="{FF2B5EF4-FFF2-40B4-BE49-F238E27FC236}">
                  <a16:creationId xmlns:a16="http://schemas.microsoft.com/office/drawing/2014/main" id="{6F0490FD-68F2-4040-A6AF-A26EDFEFA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235"/>
              <a:ext cx="204" cy="1086"/>
            </a:xfrm>
            <a:custGeom>
              <a:avLst/>
              <a:gdLst>
                <a:gd name="T0" fmla="*/ 204 w 204"/>
                <a:gd name="T1" fmla="*/ 0 h 1086"/>
                <a:gd name="T2" fmla="*/ 0 w 204"/>
                <a:gd name="T3" fmla="*/ 308 h 1086"/>
                <a:gd name="T4" fmla="*/ 0 w 204"/>
                <a:gd name="T5" fmla="*/ 1086 h 10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1086">
                  <a:moveTo>
                    <a:pt x="204" y="0"/>
                  </a:moveTo>
                  <a:lnTo>
                    <a:pt x="0" y="308"/>
                  </a:lnTo>
                  <a:lnTo>
                    <a:pt x="0" y="1086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2" name="Line 1124">
              <a:extLst>
                <a:ext uri="{FF2B5EF4-FFF2-40B4-BE49-F238E27FC236}">
                  <a16:creationId xmlns:a16="http://schemas.microsoft.com/office/drawing/2014/main" id="{8C690BF8-7F8D-4181-B64D-67E374840C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0" y="1235"/>
              <a:ext cx="1" cy="778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3" name="Freeform 1125">
              <a:extLst>
                <a:ext uri="{FF2B5EF4-FFF2-40B4-BE49-F238E27FC236}">
                  <a16:creationId xmlns:a16="http://schemas.microsoft.com/office/drawing/2014/main" id="{BB373C41-9016-4289-9D29-0FA9720E5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235"/>
              <a:ext cx="1385" cy="19"/>
            </a:xfrm>
            <a:custGeom>
              <a:avLst/>
              <a:gdLst>
                <a:gd name="T0" fmla="*/ 1372 w 1385"/>
                <a:gd name="T1" fmla="*/ 19 h 19"/>
                <a:gd name="T2" fmla="*/ 1385 w 1385"/>
                <a:gd name="T3" fmla="*/ 0 h 19"/>
                <a:gd name="T4" fmla="*/ 13 w 1385"/>
                <a:gd name="T5" fmla="*/ 0 h 19"/>
                <a:gd name="T6" fmla="*/ 13 w 1385"/>
                <a:gd name="T7" fmla="*/ 0 h 19"/>
                <a:gd name="T8" fmla="*/ 13 w 1385"/>
                <a:gd name="T9" fmla="*/ 0 h 19"/>
                <a:gd name="T10" fmla="*/ 0 w 1385"/>
                <a:gd name="T11" fmla="*/ 19 h 19"/>
                <a:gd name="T12" fmla="*/ 1372 w 1385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5" h="19">
                  <a:moveTo>
                    <a:pt x="1372" y="19"/>
                  </a:moveTo>
                  <a:lnTo>
                    <a:pt x="1385" y="0"/>
                  </a:lnTo>
                  <a:lnTo>
                    <a:pt x="13" y="0"/>
                  </a:lnTo>
                  <a:lnTo>
                    <a:pt x="0" y="19"/>
                  </a:lnTo>
                  <a:lnTo>
                    <a:pt x="1372" y="19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4" name="Freeform 1126">
              <a:extLst>
                <a:ext uri="{FF2B5EF4-FFF2-40B4-BE49-F238E27FC236}">
                  <a16:creationId xmlns:a16="http://schemas.microsoft.com/office/drawing/2014/main" id="{FF7F08DF-4BA5-40DC-9733-8EBDCC77C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235"/>
              <a:ext cx="238" cy="308"/>
            </a:xfrm>
            <a:custGeom>
              <a:avLst/>
              <a:gdLst>
                <a:gd name="T0" fmla="*/ 0 w 238"/>
                <a:gd name="T1" fmla="*/ 308 h 308"/>
                <a:gd name="T2" fmla="*/ 204 w 238"/>
                <a:gd name="T3" fmla="*/ 0 h 308"/>
                <a:gd name="T4" fmla="*/ 238 w 238"/>
                <a:gd name="T5" fmla="*/ 0 h 308"/>
                <a:gd name="T6" fmla="*/ 34 w 238"/>
                <a:gd name="T7" fmla="*/ 308 h 308"/>
                <a:gd name="T8" fmla="*/ 0 w 238"/>
                <a:gd name="T9" fmla="*/ 308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308">
                  <a:moveTo>
                    <a:pt x="0" y="308"/>
                  </a:moveTo>
                  <a:lnTo>
                    <a:pt x="204" y="0"/>
                  </a:lnTo>
                  <a:lnTo>
                    <a:pt x="238" y="0"/>
                  </a:lnTo>
                  <a:lnTo>
                    <a:pt x="34" y="308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E6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5" name="Freeform 1127">
              <a:extLst>
                <a:ext uri="{FF2B5EF4-FFF2-40B4-BE49-F238E27FC236}">
                  <a16:creationId xmlns:a16="http://schemas.microsoft.com/office/drawing/2014/main" id="{7BCB8928-455E-4D18-8051-30513867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524"/>
              <a:ext cx="1383" cy="19"/>
            </a:xfrm>
            <a:custGeom>
              <a:avLst/>
              <a:gdLst>
                <a:gd name="T0" fmla="*/ 1370 w 1383"/>
                <a:gd name="T1" fmla="*/ 19 h 19"/>
                <a:gd name="T2" fmla="*/ 1383 w 1383"/>
                <a:gd name="T3" fmla="*/ 0 h 19"/>
                <a:gd name="T4" fmla="*/ 12 w 1383"/>
                <a:gd name="T5" fmla="*/ 0 h 19"/>
                <a:gd name="T6" fmla="*/ 12 w 1383"/>
                <a:gd name="T7" fmla="*/ 0 h 19"/>
                <a:gd name="T8" fmla="*/ 12 w 1383"/>
                <a:gd name="T9" fmla="*/ 0 h 19"/>
                <a:gd name="T10" fmla="*/ 0 w 1383"/>
                <a:gd name="T11" fmla="*/ 19 h 19"/>
                <a:gd name="T12" fmla="*/ 1370 w 1383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3" h="19">
                  <a:moveTo>
                    <a:pt x="1370" y="19"/>
                  </a:moveTo>
                  <a:lnTo>
                    <a:pt x="1383" y="0"/>
                  </a:lnTo>
                  <a:lnTo>
                    <a:pt x="12" y="0"/>
                  </a:lnTo>
                  <a:lnTo>
                    <a:pt x="0" y="19"/>
                  </a:lnTo>
                  <a:lnTo>
                    <a:pt x="1370" y="19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4" name="Line 1128">
              <a:extLst>
                <a:ext uri="{FF2B5EF4-FFF2-40B4-BE49-F238E27FC236}">
                  <a16:creationId xmlns:a16="http://schemas.microsoft.com/office/drawing/2014/main" id="{635EA01E-1C76-4929-BB23-34F2E2E0F2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8" y="1815"/>
              <a:ext cx="1" cy="506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5" name="Freeform 1129">
              <a:extLst>
                <a:ext uri="{FF2B5EF4-FFF2-40B4-BE49-F238E27FC236}">
                  <a16:creationId xmlns:a16="http://schemas.microsoft.com/office/drawing/2014/main" id="{82499E86-AFA5-4FFE-A8F1-E039A5606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543"/>
              <a:ext cx="1438" cy="778"/>
            </a:xfrm>
            <a:custGeom>
              <a:avLst/>
              <a:gdLst>
                <a:gd name="T0" fmla="*/ 0 w 1438"/>
                <a:gd name="T1" fmla="*/ 209 h 778"/>
                <a:gd name="T2" fmla="*/ 0 w 1438"/>
                <a:gd name="T3" fmla="*/ 0 h 778"/>
                <a:gd name="T4" fmla="*/ 1438 w 1438"/>
                <a:gd name="T5" fmla="*/ 0 h 778"/>
                <a:gd name="T6" fmla="*/ 1438 w 1438"/>
                <a:gd name="T7" fmla="*/ 778 h 7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8" h="778">
                  <a:moveTo>
                    <a:pt x="0" y="209"/>
                  </a:moveTo>
                  <a:lnTo>
                    <a:pt x="0" y="0"/>
                  </a:lnTo>
                  <a:lnTo>
                    <a:pt x="1438" y="0"/>
                  </a:lnTo>
                  <a:lnTo>
                    <a:pt x="1438" y="778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" name="Line 1130">
              <a:extLst>
                <a:ext uri="{FF2B5EF4-FFF2-40B4-BE49-F238E27FC236}">
                  <a16:creationId xmlns:a16="http://schemas.microsoft.com/office/drawing/2014/main" id="{6AA6A6D4-D7DB-49B6-836E-368FA6BAB5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" y="1543"/>
              <a:ext cx="1438" cy="1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7" name="Freeform 1131">
              <a:extLst>
                <a:ext uri="{FF2B5EF4-FFF2-40B4-BE49-F238E27FC236}">
                  <a16:creationId xmlns:a16="http://schemas.microsoft.com/office/drawing/2014/main" id="{108EF43A-2798-4824-ABDF-78FD97B90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13"/>
              <a:ext cx="1644" cy="345"/>
            </a:xfrm>
            <a:custGeom>
              <a:avLst/>
              <a:gdLst>
                <a:gd name="T0" fmla="*/ 0 w 1644"/>
                <a:gd name="T1" fmla="*/ 308 h 345"/>
                <a:gd name="T2" fmla="*/ 0 w 1644"/>
                <a:gd name="T3" fmla="*/ 345 h 345"/>
                <a:gd name="T4" fmla="*/ 1438 w 1644"/>
                <a:gd name="T5" fmla="*/ 345 h 345"/>
                <a:gd name="T6" fmla="*/ 1644 w 1644"/>
                <a:gd name="T7" fmla="*/ 37 h 345"/>
                <a:gd name="T8" fmla="*/ 1644 w 1644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4" h="345">
                  <a:moveTo>
                    <a:pt x="0" y="308"/>
                  </a:moveTo>
                  <a:lnTo>
                    <a:pt x="0" y="345"/>
                  </a:lnTo>
                  <a:lnTo>
                    <a:pt x="1438" y="345"/>
                  </a:lnTo>
                  <a:lnTo>
                    <a:pt x="1644" y="37"/>
                  </a:lnTo>
                  <a:lnTo>
                    <a:pt x="1644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8" name="Line 1132">
              <a:extLst>
                <a:ext uri="{FF2B5EF4-FFF2-40B4-BE49-F238E27FC236}">
                  <a16:creationId xmlns:a16="http://schemas.microsoft.com/office/drawing/2014/main" id="{26AB2FF8-A3E7-4222-A962-19A908FEFB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2308"/>
              <a:ext cx="1" cy="50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1133">
              <a:extLst>
                <a:ext uri="{FF2B5EF4-FFF2-40B4-BE49-F238E27FC236}">
                  <a16:creationId xmlns:a16="http://schemas.microsoft.com/office/drawing/2014/main" id="{EA82897B-DED1-4B6F-9A5A-0FFC6066B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707"/>
              <a:ext cx="1419" cy="73"/>
            </a:xfrm>
            <a:custGeom>
              <a:avLst/>
              <a:gdLst>
                <a:gd name="T0" fmla="*/ 1370 w 1419"/>
                <a:gd name="T1" fmla="*/ 73 h 73"/>
                <a:gd name="T2" fmla="*/ 1419 w 1419"/>
                <a:gd name="T3" fmla="*/ 0 h 73"/>
                <a:gd name="T4" fmla="*/ 1401 w 1419"/>
                <a:gd name="T5" fmla="*/ 0 h 73"/>
                <a:gd name="T6" fmla="*/ 48 w 1419"/>
                <a:gd name="T7" fmla="*/ 0 h 73"/>
                <a:gd name="T8" fmla="*/ 48 w 1419"/>
                <a:gd name="T9" fmla="*/ 0 h 73"/>
                <a:gd name="T10" fmla="*/ 0 w 1419"/>
                <a:gd name="T11" fmla="*/ 73 h 73"/>
                <a:gd name="T12" fmla="*/ 1370 w 1419"/>
                <a:gd name="T13" fmla="*/ 73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73">
                  <a:moveTo>
                    <a:pt x="1370" y="73"/>
                  </a:moveTo>
                  <a:lnTo>
                    <a:pt x="1419" y="0"/>
                  </a:lnTo>
                  <a:lnTo>
                    <a:pt x="1401" y="0"/>
                  </a:lnTo>
                  <a:lnTo>
                    <a:pt x="48" y="0"/>
                  </a:lnTo>
                  <a:lnTo>
                    <a:pt x="0" y="73"/>
                  </a:lnTo>
                  <a:lnTo>
                    <a:pt x="1370" y="73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1134">
              <a:extLst>
                <a:ext uri="{FF2B5EF4-FFF2-40B4-BE49-F238E27FC236}">
                  <a16:creationId xmlns:a16="http://schemas.microsoft.com/office/drawing/2014/main" id="{6C4C58FB-A7C9-4009-A565-D2915BE10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707"/>
              <a:ext cx="1419" cy="106"/>
            </a:xfrm>
            <a:custGeom>
              <a:avLst/>
              <a:gdLst>
                <a:gd name="T0" fmla="*/ 0 w 1419"/>
                <a:gd name="T1" fmla="*/ 106 h 106"/>
                <a:gd name="T2" fmla="*/ 1370 w 1419"/>
                <a:gd name="T3" fmla="*/ 106 h 106"/>
                <a:gd name="T4" fmla="*/ 1419 w 1419"/>
                <a:gd name="T5" fmla="*/ 33 h 106"/>
                <a:gd name="T6" fmla="*/ 1419 w 1419"/>
                <a:gd name="T7" fmla="*/ 0 h 106"/>
                <a:gd name="T8" fmla="*/ 1370 w 1419"/>
                <a:gd name="T9" fmla="*/ 73 h 106"/>
                <a:gd name="T10" fmla="*/ 0 w 1419"/>
                <a:gd name="T11" fmla="*/ 73 h 106"/>
                <a:gd name="T12" fmla="*/ 0 w 1419"/>
                <a:gd name="T13" fmla="*/ 106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106">
                  <a:moveTo>
                    <a:pt x="0" y="106"/>
                  </a:moveTo>
                  <a:lnTo>
                    <a:pt x="1370" y="106"/>
                  </a:lnTo>
                  <a:lnTo>
                    <a:pt x="1419" y="33"/>
                  </a:lnTo>
                  <a:lnTo>
                    <a:pt x="1419" y="0"/>
                  </a:lnTo>
                  <a:lnTo>
                    <a:pt x="1370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Line 1135">
              <a:extLst>
                <a:ext uri="{FF2B5EF4-FFF2-40B4-BE49-F238E27FC236}">
                  <a16:creationId xmlns:a16="http://schemas.microsoft.com/office/drawing/2014/main" id="{98FBD4F3-9E57-46CD-B055-8D1267DFDD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3" y="1780"/>
              <a:ext cx="1" cy="33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Line 1136">
              <a:extLst>
                <a:ext uri="{FF2B5EF4-FFF2-40B4-BE49-F238E27FC236}">
                  <a16:creationId xmlns:a16="http://schemas.microsoft.com/office/drawing/2014/main" id="{B255712C-396A-45A9-820E-4930424C3C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8" y="1472"/>
              <a:ext cx="1" cy="33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Line 1137">
              <a:extLst>
                <a:ext uri="{FF2B5EF4-FFF2-40B4-BE49-F238E27FC236}">
                  <a16:creationId xmlns:a16="http://schemas.microsoft.com/office/drawing/2014/main" id="{A10F4467-4D43-4F49-81C9-7D9031C273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8" y="1435"/>
              <a:ext cx="24" cy="37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Line 1138">
              <a:extLst>
                <a:ext uri="{FF2B5EF4-FFF2-40B4-BE49-F238E27FC236}">
                  <a16:creationId xmlns:a16="http://schemas.microsoft.com/office/drawing/2014/main" id="{110AF8CE-4E08-4190-ADE7-0228374CFC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57" y="1399"/>
              <a:ext cx="72" cy="1"/>
            </a:xfrm>
            <a:prstGeom prst="line">
              <a:avLst/>
            </a:prstGeom>
            <a:noFill/>
            <a:ln w="4763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139">
              <a:extLst>
                <a:ext uri="{FF2B5EF4-FFF2-40B4-BE49-F238E27FC236}">
                  <a16:creationId xmlns:a16="http://schemas.microsoft.com/office/drawing/2014/main" id="{5133F181-0BB5-4389-AF9E-092297B0A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1399"/>
              <a:ext cx="15" cy="23"/>
            </a:xfrm>
            <a:custGeom>
              <a:avLst/>
              <a:gdLst>
                <a:gd name="T0" fmla="*/ 0 w 15"/>
                <a:gd name="T1" fmla="*/ 23 h 23"/>
                <a:gd name="T2" fmla="*/ 15 w 15"/>
                <a:gd name="T3" fmla="*/ 0 h 23"/>
                <a:gd name="T4" fmla="*/ 2 w 1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0" y="23"/>
                  </a:moveTo>
                  <a:lnTo>
                    <a:pt x="15" y="0"/>
                  </a:lnTo>
                  <a:lnTo>
                    <a:pt x="2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140">
              <a:extLst>
                <a:ext uri="{FF2B5EF4-FFF2-40B4-BE49-F238E27FC236}">
                  <a16:creationId xmlns:a16="http://schemas.microsoft.com/office/drawing/2014/main" id="{FF7C1204-CE5A-4FFE-9048-56C89721E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399"/>
              <a:ext cx="13" cy="52"/>
            </a:xfrm>
            <a:custGeom>
              <a:avLst/>
              <a:gdLst>
                <a:gd name="T0" fmla="*/ 0 w 13"/>
                <a:gd name="T1" fmla="*/ 52 h 52"/>
                <a:gd name="T2" fmla="*/ 13 w 13"/>
                <a:gd name="T3" fmla="*/ 33 h 52"/>
                <a:gd name="T4" fmla="*/ 13 w 13"/>
                <a:gd name="T5" fmla="*/ 0 h 52"/>
                <a:gd name="T6" fmla="*/ 0 w 13"/>
                <a:gd name="T7" fmla="*/ 2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2">
                  <a:moveTo>
                    <a:pt x="0" y="52"/>
                  </a:moveTo>
                  <a:lnTo>
                    <a:pt x="13" y="33"/>
                  </a:lnTo>
                  <a:lnTo>
                    <a:pt x="13" y="0"/>
                  </a:lnTo>
                  <a:lnTo>
                    <a:pt x="0" y="21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141">
              <a:extLst>
                <a:ext uri="{FF2B5EF4-FFF2-40B4-BE49-F238E27FC236}">
                  <a16:creationId xmlns:a16="http://schemas.microsoft.com/office/drawing/2014/main" id="{89F92C83-15F1-4D9D-97EF-525140560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448"/>
              <a:ext cx="117" cy="24"/>
            </a:xfrm>
            <a:custGeom>
              <a:avLst/>
              <a:gdLst>
                <a:gd name="T0" fmla="*/ 117 w 117"/>
                <a:gd name="T1" fmla="*/ 0 h 24"/>
                <a:gd name="T2" fmla="*/ 101 w 117"/>
                <a:gd name="T3" fmla="*/ 24 h 24"/>
                <a:gd name="T4" fmla="*/ 0 w 117"/>
                <a:gd name="T5" fmla="*/ 2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24">
                  <a:moveTo>
                    <a:pt x="117" y="0"/>
                  </a:moveTo>
                  <a:lnTo>
                    <a:pt x="101" y="24"/>
                  </a:lnTo>
                  <a:lnTo>
                    <a:pt x="0" y="24"/>
                  </a:lnTo>
                </a:path>
              </a:pathLst>
            </a:custGeom>
            <a:noFill/>
            <a:ln w="4763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142">
              <a:extLst>
                <a:ext uri="{FF2B5EF4-FFF2-40B4-BE49-F238E27FC236}">
                  <a16:creationId xmlns:a16="http://schemas.microsoft.com/office/drawing/2014/main" id="{C3957D50-E546-4697-9159-F9BB282D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1563"/>
              <a:ext cx="830" cy="48"/>
            </a:xfrm>
            <a:custGeom>
              <a:avLst/>
              <a:gdLst>
                <a:gd name="T0" fmla="*/ 0 w 508"/>
                <a:gd name="T1" fmla="*/ 0 h 28"/>
                <a:gd name="T2" fmla="*/ 2216 w 508"/>
                <a:gd name="T3" fmla="*/ 0 h 28"/>
                <a:gd name="T4" fmla="*/ 0 w 50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8" h="28">
                  <a:moveTo>
                    <a:pt x="0" y="0"/>
                  </a:moveTo>
                  <a:cubicBezTo>
                    <a:pt x="508" y="0"/>
                    <a:pt x="508" y="0"/>
                    <a:pt x="508" y="0"/>
                  </a:cubicBezTo>
                  <a:cubicBezTo>
                    <a:pt x="454" y="8"/>
                    <a:pt x="95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143">
              <a:extLst>
                <a:ext uri="{FF2B5EF4-FFF2-40B4-BE49-F238E27FC236}">
                  <a16:creationId xmlns:a16="http://schemas.microsoft.com/office/drawing/2014/main" id="{BD1AD152-877F-4330-8797-65079E5D6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235"/>
              <a:ext cx="238" cy="308"/>
            </a:xfrm>
            <a:custGeom>
              <a:avLst/>
              <a:gdLst>
                <a:gd name="T0" fmla="*/ 0 w 238"/>
                <a:gd name="T1" fmla="*/ 308 h 308"/>
                <a:gd name="T2" fmla="*/ 206 w 238"/>
                <a:gd name="T3" fmla="*/ 0 h 308"/>
                <a:gd name="T4" fmla="*/ 238 w 238"/>
                <a:gd name="T5" fmla="*/ 0 h 308"/>
                <a:gd name="T6" fmla="*/ 34 w 238"/>
                <a:gd name="T7" fmla="*/ 308 h 308"/>
                <a:gd name="T8" fmla="*/ 0 w 238"/>
                <a:gd name="T9" fmla="*/ 308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308">
                  <a:moveTo>
                    <a:pt x="0" y="308"/>
                  </a:moveTo>
                  <a:lnTo>
                    <a:pt x="206" y="0"/>
                  </a:lnTo>
                  <a:lnTo>
                    <a:pt x="238" y="0"/>
                  </a:lnTo>
                  <a:lnTo>
                    <a:pt x="34" y="308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E6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144">
              <a:extLst>
                <a:ext uri="{FF2B5EF4-FFF2-40B4-BE49-F238E27FC236}">
                  <a16:creationId xmlns:a16="http://schemas.microsoft.com/office/drawing/2014/main" id="{CEF289EE-604C-4C25-83E1-38CEF2239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235"/>
              <a:ext cx="1610" cy="308"/>
            </a:xfrm>
            <a:custGeom>
              <a:avLst/>
              <a:gdLst>
                <a:gd name="T0" fmla="*/ 1610 w 1610"/>
                <a:gd name="T1" fmla="*/ 0 h 308"/>
                <a:gd name="T2" fmla="*/ 238 w 1610"/>
                <a:gd name="T3" fmla="*/ 0 h 308"/>
                <a:gd name="T4" fmla="*/ 238 w 1610"/>
                <a:gd name="T5" fmla="*/ 0 h 308"/>
                <a:gd name="T6" fmla="*/ 204 w 1610"/>
                <a:gd name="T7" fmla="*/ 0 h 308"/>
                <a:gd name="T8" fmla="*/ 0 w 1610"/>
                <a:gd name="T9" fmla="*/ 308 h 308"/>
                <a:gd name="T10" fmla="*/ 34 w 1610"/>
                <a:gd name="T11" fmla="*/ 308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10" h="308">
                  <a:moveTo>
                    <a:pt x="1610" y="0"/>
                  </a:moveTo>
                  <a:lnTo>
                    <a:pt x="238" y="0"/>
                  </a:lnTo>
                  <a:lnTo>
                    <a:pt x="204" y="0"/>
                  </a:lnTo>
                  <a:lnTo>
                    <a:pt x="0" y="308"/>
                  </a:lnTo>
                  <a:lnTo>
                    <a:pt x="34" y="308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145">
              <a:extLst>
                <a:ext uri="{FF2B5EF4-FFF2-40B4-BE49-F238E27FC236}">
                  <a16:creationId xmlns:a16="http://schemas.microsoft.com/office/drawing/2014/main" id="{02845679-2866-4775-8D31-0E1DD320F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1254"/>
              <a:ext cx="1550" cy="270"/>
            </a:xfrm>
            <a:custGeom>
              <a:avLst/>
              <a:gdLst>
                <a:gd name="T0" fmla="*/ 1550 w 1550"/>
                <a:gd name="T1" fmla="*/ 0 h 270"/>
                <a:gd name="T2" fmla="*/ 1370 w 1550"/>
                <a:gd name="T3" fmla="*/ 270 h 270"/>
                <a:gd name="T4" fmla="*/ 0 w 1550"/>
                <a:gd name="T5" fmla="*/ 270 h 270"/>
                <a:gd name="T6" fmla="*/ 178 w 1550"/>
                <a:gd name="T7" fmla="*/ 0 h 270"/>
                <a:gd name="T8" fmla="*/ 1550 w 1550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0" h="270">
                  <a:moveTo>
                    <a:pt x="1550" y="0"/>
                  </a:moveTo>
                  <a:lnTo>
                    <a:pt x="1370" y="270"/>
                  </a:lnTo>
                  <a:lnTo>
                    <a:pt x="0" y="270"/>
                  </a:lnTo>
                  <a:lnTo>
                    <a:pt x="178" y="0"/>
                  </a:lnTo>
                  <a:lnTo>
                    <a:pt x="155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146">
              <a:extLst>
                <a:ext uri="{FF2B5EF4-FFF2-40B4-BE49-F238E27FC236}">
                  <a16:creationId xmlns:a16="http://schemas.microsoft.com/office/drawing/2014/main" id="{8A1B4AF5-3F75-4F22-9C40-EEA20FB50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235"/>
              <a:ext cx="1608" cy="308"/>
            </a:xfrm>
            <a:custGeom>
              <a:avLst/>
              <a:gdLst>
                <a:gd name="T0" fmla="*/ 0 w 1608"/>
                <a:gd name="T1" fmla="*/ 308 h 308"/>
                <a:gd name="T2" fmla="*/ 1370 w 1608"/>
                <a:gd name="T3" fmla="*/ 308 h 308"/>
                <a:gd name="T4" fmla="*/ 1370 w 1608"/>
                <a:gd name="T5" fmla="*/ 308 h 308"/>
                <a:gd name="T6" fmla="*/ 1404 w 1608"/>
                <a:gd name="T7" fmla="*/ 308 h 308"/>
                <a:gd name="T8" fmla="*/ 1608 w 1608"/>
                <a:gd name="T9" fmla="*/ 0 h 308"/>
                <a:gd name="T10" fmla="*/ 1576 w 1608"/>
                <a:gd name="T11" fmla="*/ 0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08" h="308">
                  <a:moveTo>
                    <a:pt x="0" y="308"/>
                  </a:moveTo>
                  <a:lnTo>
                    <a:pt x="1370" y="308"/>
                  </a:lnTo>
                  <a:lnTo>
                    <a:pt x="1404" y="308"/>
                  </a:lnTo>
                  <a:lnTo>
                    <a:pt x="1608" y="0"/>
                  </a:lnTo>
                  <a:lnTo>
                    <a:pt x="1576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Line 1147">
              <a:extLst>
                <a:ext uri="{FF2B5EF4-FFF2-40B4-BE49-F238E27FC236}">
                  <a16:creationId xmlns:a16="http://schemas.microsoft.com/office/drawing/2014/main" id="{F8A3746D-1DD6-42CB-8787-E1DD65EFEB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4" y="1524"/>
              <a:ext cx="1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1148">
              <a:extLst>
                <a:ext uri="{FF2B5EF4-FFF2-40B4-BE49-F238E27FC236}">
                  <a16:creationId xmlns:a16="http://schemas.microsoft.com/office/drawing/2014/main" id="{FC33CD74-D9E3-433B-9499-B411A7C28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1864"/>
              <a:ext cx="1366" cy="456"/>
            </a:xfrm>
            <a:custGeom>
              <a:avLst/>
              <a:gdLst>
                <a:gd name="T0" fmla="*/ 0 w 1366"/>
                <a:gd name="T1" fmla="*/ 0 h 456"/>
                <a:gd name="T2" fmla="*/ 0 w 1366"/>
                <a:gd name="T3" fmla="*/ 456 h 456"/>
                <a:gd name="T4" fmla="*/ 1366 w 1366"/>
                <a:gd name="T5" fmla="*/ 456 h 456"/>
                <a:gd name="T6" fmla="*/ 1366 w 1366"/>
                <a:gd name="T7" fmla="*/ 0 h 4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6" h="456">
                  <a:moveTo>
                    <a:pt x="0" y="0"/>
                  </a:moveTo>
                  <a:lnTo>
                    <a:pt x="0" y="456"/>
                  </a:lnTo>
                  <a:lnTo>
                    <a:pt x="1366" y="456"/>
                  </a:lnTo>
                  <a:lnTo>
                    <a:pt x="1366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1149">
              <a:extLst>
                <a:ext uri="{FF2B5EF4-FFF2-40B4-BE49-F238E27FC236}">
                  <a16:creationId xmlns:a16="http://schemas.microsoft.com/office/drawing/2014/main" id="{234DE29F-B85C-4A08-B7AA-7ACBE65F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554"/>
              <a:ext cx="165" cy="747"/>
            </a:xfrm>
            <a:custGeom>
              <a:avLst/>
              <a:gdLst>
                <a:gd name="T0" fmla="*/ 165 w 165"/>
                <a:gd name="T1" fmla="*/ 0 h 747"/>
                <a:gd name="T2" fmla="*/ 165 w 165"/>
                <a:gd name="T3" fmla="*/ 492 h 747"/>
                <a:gd name="T4" fmla="*/ 0 w 165"/>
                <a:gd name="T5" fmla="*/ 747 h 7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747">
                  <a:moveTo>
                    <a:pt x="165" y="0"/>
                  </a:moveTo>
                  <a:lnTo>
                    <a:pt x="165" y="492"/>
                  </a:lnTo>
                  <a:lnTo>
                    <a:pt x="0" y="747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Oval 1150">
              <a:extLst>
                <a:ext uri="{FF2B5EF4-FFF2-40B4-BE49-F238E27FC236}">
                  <a16:creationId xmlns:a16="http://schemas.microsoft.com/office/drawing/2014/main" id="{96D886E6-04AC-4ADC-9F99-2A5DAC073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" y="1834"/>
              <a:ext cx="60" cy="6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67" name="Oval 1151">
              <a:extLst>
                <a:ext uri="{FF2B5EF4-FFF2-40B4-BE49-F238E27FC236}">
                  <a16:creationId xmlns:a16="http://schemas.microsoft.com/office/drawing/2014/main" id="{1F7BD957-A61F-4655-9A78-EF5E690C0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" y="1848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68" name="Oval 1152">
              <a:extLst>
                <a:ext uri="{FF2B5EF4-FFF2-40B4-BE49-F238E27FC236}">
                  <a16:creationId xmlns:a16="http://schemas.microsoft.com/office/drawing/2014/main" id="{6C748587-8361-479B-A737-D12D58AE3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" y="1848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69" name="Oval 1153">
              <a:extLst>
                <a:ext uri="{FF2B5EF4-FFF2-40B4-BE49-F238E27FC236}">
                  <a16:creationId xmlns:a16="http://schemas.microsoft.com/office/drawing/2014/main" id="{32C37488-5C54-403A-853B-6E66AE471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1851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0" name="Oval 1154">
              <a:extLst>
                <a:ext uri="{FF2B5EF4-FFF2-40B4-BE49-F238E27FC236}">
                  <a16:creationId xmlns:a16="http://schemas.microsoft.com/office/drawing/2014/main" id="{5252C438-E007-41AE-AB60-5BCB44F05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58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1" name="Oval 1155">
              <a:extLst>
                <a:ext uri="{FF2B5EF4-FFF2-40B4-BE49-F238E27FC236}">
                  <a16:creationId xmlns:a16="http://schemas.microsoft.com/office/drawing/2014/main" id="{54F86979-C903-40D2-9A76-285DCD16B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858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2" name="Freeform 1156">
              <a:extLst>
                <a:ext uri="{FF2B5EF4-FFF2-40B4-BE49-F238E27FC236}">
                  <a16:creationId xmlns:a16="http://schemas.microsoft.com/office/drawing/2014/main" id="{BAA3BB1D-EAC9-419E-B4C6-ACB1470DA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1113"/>
              <a:ext cx="37" cy="46"/>
            </a:xfrm>
            <a:custGeom>
              <a:avLst/>
              <a:gdLst>
                <a:gd name="T0" fmla="*/ 97 w 23"/>
                <a:gd name="T1" fmla="*/ 7 h 26"/>
                <a:gd name="T2" fmla="*/ 21 w 23"/>
                <a:gd name="T3" fmla="*/ 16 h 26"/>
                <a:gd name="T4" fmla="*/ 16 w 23"/>
                <a:gd name="T5" fmla="*/ 143 h 26"/>
                <a:gd name="T6" fmla="*/ 63 w 23"/>
                <a:gd name="T7" fmla="*/ 2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6">
                  <a:moveTo>
                    <a:pt x="23" y="1"/>
                  </a:moveTo>
                  <a:cubicBezTo>
                    <a:pt x="19" y="1"/>
                    <a:pt x="9" y="0"/>
                    <a:pt x="5" y="3"/>
                  </a:cubicBezTo>
                  <a:cubicBezTo>
                    <a:pt x="0" y="9"/>
                    <a:pt x="4" y="20"/>
                    <a:pt x="4" y="26"/>
                  </a:cubicBezTo>
                  <a:cubicBezTo>
                    <a:pt x="10" y="18"/>
                    <a:pt x="2" y="6"/>
                    <a:pt x="1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1157">
              <a:extLst>
                <a:ext uri="{FF2B5EF4-FFF2-40B4-BE49-F238E27FC236}">
                  <a16:creationId xmlns:a16="http://schemas.microsoft.com/office/drawing/2014/main" id="{3B9EDE5E-2822-4FD8-ACFC-4A7F3A0C3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725"/>
              <a:ext cx="96" cy="653"/>
            </a:xfrm>
            <a:custGeom>
              <a:avLst/>
              <a:gdLst>
                <a:gd name="T0" fmla="*/ 168 w 59"/>
                <a:gd name="T1" fmla="*/ 151 h 375"/>
                <a:gd name="T2" fmla="*/ 168 w 59"/>
                <a:gd name="T3" fmla="*/ 151 h 375"/>
                <a:gd name="T4" fmla="*/ 0 w 59"/>
                <a:gd name="T5" fmla="*/ 892 h 375"/>
                <a:gd name="T6" fmla="*/ 0 w 59"/>
                <a:gd name="T7" fmla="*/ 892 h 375"/>
                <a:gd name="T8" fmla="*/ 0 w 59"/>
                <a:gd name="T9" fmla="*/ 1980 h 375"/>
                <a:gd name="T10" fmla="*/ 254 w 59"/>
                <a:gd name="T11" fmla="*/ 1538 h 375"/>
                <a:gd name="T12" fmla="*/ 254 w 59"/>
                <a:gd name="T13" fmla="*/ 0 h 375"/>
                <a:gd name="T14" fmla="*/ 168 w 59"/>
                <a:gd name="T15" fmla="*/ 151 h 3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75"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39" y="29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1158">
              <a:extLst>
                <a:ext uri="{FF2B5EF4-FFF2-40B4-BE49-F238E27FC236}">
                  <a16:creationId xmlns:a16="http://schemas.microsoft.com/office/drawing/2014/main" id="{A8C7DB29-D773-4BD7-BF27-3E2BCB215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725"/>
              <a:ext cx="335" cy="507"/>
            </a:xfrm>
            <a:custGeom>
              <a:avLst/>
              <a:gdLst>
                <a:gd name="T0" fmla="*/ 0 w 335"/>
                <a:gd name="T1" fmla="*/ 0 h 507"/>
                <a:gd name="T2" fmla="*/ 0 w 335"/>
                <a:gd name="T3" fmla="*/ 0 h 507"/>
                <a:gd name="T4" fmla="*/ 0 w 335"/>
                <a:gd name="T5" fmla="*/ 507 h 507"/>
                <a:gd name="T6" fmla="*/ 335 w 335"/>
                <a:gd name="T7" fmla="*/ 507 h 507"/>
                <a:gd name="T8" fmla="*/ 335 w 335"/>
                <a:gd name="T9" fmla="*/ 0 h 507"/>
                <a:gd name="T10" fmla="*/ 0 w 335"/>
                <a:gd name="T11" fmla="*/ 0 h 5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5" h="507">
                  <a:moveTo>
                    <a:pt x="0" y="0"/>
                  </a:moveTo>
                  <a:lnTo>
                    <a:pt x="0" y="0"/>
                  </a:lnTo>
                  <a:lnTo>
                    <a:pt x="0" y="507"/>
                  </a:lnTo>
                  <a:lnTo>
                    <a:pt x="335" y="507"/>
                  </a:lnTo>
                  <a:lnTo>
                    <a:pt x="3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1159">
              <a:extLst>
                <a:ext uri="{FF2B5EF4-FFF2-40B4-BE49-F238E27FC236}">
                  <a16:creationId xmlns:a16="http://schemas.microsoft.com/office/drawing/2014/main" id="{C9D81282-2E3E-4B0E-AF27-C649736B9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776"/>
              <a:ext cx="398" cy="243"/>
            </a:xfrm>
            <a:custGeom>
              <a:avLst/>
              <a:gdLst>
                <a:gd name="T0" fmla="*/ 64 w 398"/>
                <a:gd name="T1" fmla="*/ 0 h 243"/>
                <a:gd name="T2" fmla="*/ 398 w 398"/>
                <a:gd name="T3" fmla="*/ 0 h 243"/>
                <a:gd name="T4" fmla="*/ 335 w 398"/>
                <a:gd name="T5" fmla="*/ 243 h 243"/>
                <a:gd name="T6" fmla="*/ 0 w 398"/>
                <a:gd name="T7" fmla="*/ 243 h 243"/>
                <a:gd name="T8" fmla="*/ 64 w 398"/>
                <a:gd name="T9" fmla="*/ 0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243">
                  <a:moveTo>
                    <a:pt x="64" y="0"/>
                  </a:moveTo>
                  <a:lnTo>
                    <a:pt x="398" y="0"/>
                  </a:lnTo>
                  <a:lnTo>
                    <a:pt x="335" y="243"/>
                  </a:lnTo>
                  <a:lnTo>
                    <a:pt x="0" y="24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7D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1160">
              <a:extLst>
                <a:ext uri="{FF2B5EF4-FFF2-40B4-BE49-F238E27FC236}">
                  <a16:creationId xmlns:a16="http://schemas.microsoft.com/office/drawing/2014/main" id="{F3C1B17D-6463-4E31-B305-E7D9F2D74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725"/>
              <a:ext cx="367" cy="51"/>
            </a:xfrm>
            <a:custGeom>
              <a:avLst/>
              <a:gdLst>
                <a:gd name="T0" fmla="*/ 367 w 367"/>
                <a:gd name="T1" fmla="*/ 0 h 51"/>
                <a:gd name="T2" fmla="*/ 32 w 367"/>
                <a:gd name="T3" fmla="*/ 0 h 51"/>
                <a:gd name="T4" fmla="*/ 0 w 367"/>
                <a:gd name="T5" fmla="*/ 51 h 51"/>
                <a:gd name="T6" fmla="*/ 334 w 367"/>
                <a:gd name="T7" fmla="*/ 51 h 51"/>
                <a:gd name="T8" fmla="*/ 367 w 367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7" h="51">
                  <a:moveTo>
                    <a:pt x="367" y="0"/>
                  </a:moveTo>
                  <a:lnTo>
                    <a:pt x="32" y="0"/>
                  </a:lnTo>
                  <a:lnTo>
                    <a:pt x="0" y="51"/>
                  </a:lnTo>
                  <a:lnTo>
                    <a:pt x="334" y="51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rgbClr val="E0E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1161">
              <a:extLst>
                <a:ext uri="{FF2B5EF4-FFF2-40B4-BE49-F238E27FC236}">
                  <a16:creationId xmlns:a16="http://schemas.microsoft.com/office/drawing/2014/main" id="{A650E6E3-B4C5-4CEE-B604-127B711D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967"/>
              <a:ext cx="108" cy="32"/>
            </a:xfrm>
            <a:custGeom>
              <a:avLst/>
              <a:gdLst>
                <a:gd name="T0" fmla="*/ 8 w 108"/>
                <a:gd name="T1" fmla="*/ 0 h 32"/>
                <a:gd name="T2" fmla="*/ 0 w 108"/>
                <a:gd name="T3" fmla="*/ 32 h 32"/>
                <a:gd name="T4" fmla="*/ 0 w 108"/>
                <a:gd name="T5" fmla="*/ 32 h 32"/>
                <a:gd name="T6" fmla="*/ 98 w 108"/>
                <a:gd name="T7" fmla="*/ 32 h 32"/>
                <a:gd name="T8" fmla="*/ 108 w 108"/>
                <a:gd name="T9" fmla="*/ 0 h 32"/>
                <a:gd name="T10" fmla="*/ 8 w 108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32">
                  <a:moveTo>
                    <a:pt x="8" y="0"/>
                  </a:moveTo>
                  <a:lnTo>
                    <a:pt x="0" y="32"/>
                  </a:lnTo>
                  <a:lnTo>
                    <a:pt x="98" y="32"/>
                  </a:lnTo>
                  <a:lnTo>
                    <a:pt x="10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1162">
              <a:extLst>
                <a:ext uri="{FF2B5EF4-FFF2-40B4-BE49-F238E27FC236}">
                  <a16:creationId xmlns:a16="http://schemas.microsoft.com/office/drawing/2014/main" id="{70CFFF68-5F00-4C54-8D1A-9A42FAA48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971"/>
              <a:ext cx="98" cy="24"/>
            </a:xfrm>
            <a:custGeom>
              <a:avLst/>
              <a:gdLst>
                <a:gd name="T0" fmla="*/ 261 w 60"/>
                <a:gd name="T1" fmla="*/ 0 h 14"/>
                <a:gd name="T2" fmla="*/ 243 w 60"/>
                <a:gd name="T3" fmla="*/ 70 h 14"/>
                <a:gd name="T4" fmla="*/ 0 w 60"/>
                <a:gd name="T5" fmla="*/ 70 h 14"/>
                <a:gd name="T6" fmla="*/ 18 w 60"/>
                <a:gd name="T7" fmla="*/ 0 h 14"/>
                <a:gd name="T8" fmla="*/ 261 w 6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">
                  <a:moveTo>
                    <a:pt x="60" y="0"/>
                  </a:moveTo>
                  <a:cubicBezTo>
                    <a:pt x="59" y="3"/>
                    <a:pt x="56" y="12"/>
                    <a:pt x="56" y="14"/>
                  </a:cubicBezTo>
                  <a:cubicBezTo>
                    <a:pt x="53" y="14"/>
                    <a:pt x="5" y="14"/>
                    <a:pt x="0" y="14"/>
                  </a:cubicBezTo>
                  <a:cubicBezTo>
                    <a:pt x="1" y="11"/>
                    <a:pt x="3" y="2"/>
                    <a:pt x="4" y="0"/>
                  </a:cubicBezTo>
                  <a:cubicBezTo>
                    <a:pt x="7" y="0"/>
                    <a:pt x="55" y="0"/>
                    <a:pt x="60" y="0"/>
                  </a:cubicBezTo>
                  <a:close/>
                </a:path>
              </a:pathLst>
            </a:custGeom>
            <a:solidFill>
              <a:srgbClr val="92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1163">
              <a:extLst>
                <a:ext uri="{FF2B5EF4-FFF2-40B4-BE49-F238E27FC236}">
                  <a16:creationId xmlns:a16="http://schemas.microsoft.com/office/drawing/2014/main" id="{1A7D37EA-F709-4574-9AE5-5FF0EE5B6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310"/>
              <a:ext cx="335" cy="68"/>
            </a:xfrm>
            <a:prstGeom prst="rect">
              <a:avLst/>
            </a:prstGeom>
            <a:solidFill>
              <a:srgbClr val="5B66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0" name="Rectangle 1164">
              <a:extLst>
                <a:ext uri="{FF2B5EF4-FFF2-40B4-BE49-F238E27FC236}">
                  <a16:creationId xmlns:a16="http://schemas.microsoft.com/office/drawing/2014/main" id="{FF3D91BA-AE97-4093-B9BC-E0BA7942F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019"/>
              <a:ext cx="335" cy="291"/>
            </a:xfrm>
            <a:prstGeom prst="rect">
              <a:avLst/>
            </a:prstGeom>
            <a:solidFill>
              <a:srgbClr val="92C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1" name="Freeform 1165">
              <a:extLst>
                <a:ext uri="{FF2B5EF4-FFF2-40B4-BE49-F238E27FC236}">
                  <a16:creationId xmlns:a16="http://schemas.microsoft.com/office/drawing/2014/main" id="{92E29098-31DC-464F-ABD7-FBFFD6FA2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028"/>
              <a:ext cx="132" cy="246"/>
            </a:xfrm>
            <a:custGeom>
              <a:avLst/>
              <a:gdLst>
                <a:gd name="T0" fmla="*/ 77 w 81"/>
                <a:gd name="T1" fmla="*/ 122 h 141"/>
                <a:gd name="T2" fmla="*/ 350 w 81"/>
                <a:gd name="T3" fmla="*/ 0 h 141"/>
                <a:gd name="T4" fmla="*/ 34 w 81"/>
                <a:gd name="T5" fmla="*/ 0 h 141"/>
                <a:gd name="T6" fmla="*/ 8 w 81"/>
                <a:gd name="T7" fmla="*/ 143 h 141"/>
                <a:gd name="T8" fmla="*/ 8 w 81"/>
                <a:gd name="T9" fmla="*/ 748 h 141"/>
                <a:gd name="T10" fmla="*/ 77 w 81"/>
                <a:gd name="T11" fmla="*/ 122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3"/>
                  </a:moveTo>
                  <a:cubicBezTo>
                    <a:pt x="24" y="7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7"/>
                  </a:cubicBezTo>
                  <a:cubicBezTo>
                    <a:pt x="2" y="41"/>
                    <a:pt x="2" y="115"/>
                    <a:pt x="2" y="141"/>
                  </a:cubicBezTo>
                  <a:cubicBezTo>
                    <a:pt x="8" y="95"/>
                    <a:pt x="13" y="39"/>
                    <a:pt x="18" y="23"/>
                  </a:cubicBezTo>
                  <a:close/>
                </a:path>
              </a:pathLst>
            </a:custGeom>
            <a:solidFill>
              <a:srgbClr val="D1E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1166">
              <a:extLst>
                <a:ext uri="{FF2B5EF4-FFF2-40B4-BE49-F238E27FC236}">
                  <a16:creationId xmlns:a16="http://schemas.microsoft.com/office/drawing/2014/main" id="{2FEF48A1-6ECA-43D0-A6FA-E8BD6F8BF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824"/>
              <a:ext cx="96" cy="554"/>
            </a:xfrm>
            <a:custGeom>
              <a:avLst/>
              <a:gdLst>
                <a:gd name="T0" fmla="*/ 96 w 96"/>
                <a:gd name="T1" fmla="*/ 0 h 554"/>
                <a:gd name="T2" fmla="*/ 0 w 96"/>
                <a:gd name="T3" fmla="*/ 486 h 554"/>
                <a:gd name="T4" fmla="*/ 0 w 96"/>
                <a:gd name="T5" fmla="*/ 486 h 554"/>
                <a:gd name="T6" fmla="*/ 0 w 96"/>
                <a:gd name="T7" fmla="*/ 554 h 554"/>
                <a:gd name="T8" fmla="*/ 96 w 96"/>
                <a:gd name="T9" fmla="*/ 408 h 554"/>
                <a:gd name="T10" fmla="*/ 96 w 96"/>
                <a:gd name="T11" fmla="*/ 2 h 554"/>
                <a:gd name="T12" fmla="*/ 96 w 96"/>
                <a:gd name="T13" fmla="*/ 0 h 5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554">
                  <a:moveTo>
                    <a:pt x="96" y="0"/>
                  </a:moveTo>
                  <a:lnTo>
                    <a:pt x="0" y="486"/>
                  </a:lnTo>
                  <a:lnTo>
                    <a:pt x="0" y="554"/>
                  </a:lnTo>
                  <a:lnTo>
                    <a:pt x="96" y="408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323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1167">
              <a:extLst>
                <a:ext uri="{FF2B5EF4-FFF2-40B4-BE49-F238E27FC236}">
                  <a16:creationId xmlns:a16="http://schemas.microsoft.com/office/drawing/2014/main" id="{C9886D08-28A8-4083-B32F-4796DB390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725"/>
              <a:ext cx="96" cy="585"/>
            </a:xfrm>
            <a:custGeom>
              <a:avLst/>
              <a:gdLst>
                <a:gd name="T0" fmla="*/ 63 w 96"/>
                <a:gd name="T1" fmla="*/ 51 h 585"/>
                <a:gd name="T2" fmla="*/ 63 w 96"/>
                <a:gd name="T3" fmla="*/ 51 h 585"/>
                <a:gd name="T4" fmla="*/ 0 w 96"/>
                <a:gd name="T5" fmla="*/ 294 h 585"/>
                <a:gd name="T6" fmla="*/ 0 w 96"/>
                <a:gd name="T7" fmla="*/ 294 h 585"/>
                <a:gd name="T8" fmla="*/ 0 w 96"/>
                <a:gd name="T9" fmla="*/ 585 h 585"/>
                <a:gd name="T10" fmla="*/ 0 w 96"/>
                <a:gd name="T11" fmla="*/ 585 h 585"/>
                <a:gd name="T12" fmla="*/ 96 w 96"/>
                <a:gd name="T13" fmla="*/ 99 h 585"/>
                <a:gd name="T14" fmla="*/ 96 w 96"/>
                <a:gd name="T15" fmla="*/ 101 h 585"/>
                <a:gd name="T16" fmla="*/ 96 w 96"/>
                <a:gd name="T17" fmla="*/ 0 h 585"/>
                <a:gd name="T18" fmla="*/ 63 w 96"/>
                <a:gd name="T19" fmla="*/ 51 h 5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585">
                  <a:moveTo>
                    <a:pt x="63" y="51"/>
                  </a:moveTo>
                  <a:lnTo>
                    <a:pt x="63" y="51"/>
                  </a:lnTo>
                  <a:lnTo>
                    <a:pt x="0" y="294"/>
                  </a:lnTo>
                  <a:lnTo>
                    <a:pt x="0" y="585"/>
                  </a:lnTo>
                  <a:lnTo>
                    <a:pt x="96" y="99"/>
                  </a:lnTo>
                  <a:lnTo>
                    <a:pt x="96" y="101"/>
                  </a:lnTo>
                  <a:lnTo>
                    <a:pt x="96" y="0"/>
                  </a:lnTo>
                  <a:lnTo>
                    <a:pt x="63" y="51"/>
                  </a:lnTo>
                  <a:close/>
                </a:path>
              </a:pathLst>
            </a:custGeom>
            <a:solidFill>
              <a:srgbClr val="7AA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1168">
              <a:extLst>
                <a:ext uri="{FF2B5EF4-FFF2-40B4-BE49-F238E27FC236}">
                  <a16:creationId xmlns:a16="http://schemas.microsoft.com/office/drawing/2014/main" id="{91D1AF7E-3D6E-4B55-9202-F10CFD60C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971"/>
              <a:ext cx="6" cy="24"/>
            </a:xfrm>
            <a:custGeom>
              <a:avLst/>
              <a:gdLst>
                <a:gd name="T0" fmla="*/ 14 w 4"/>
                <a:gd name="T1" fmla="*/ 0 h 14"/>
                <a:gd name="T2" fmla="*/ 0 w 4"/>
                <a:gd name="T3" fmla="*/ 7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3" y="3"/>
                    <a:pt x="1" y="11"/>
                    <a:pt x="0" y="14"/>
                  </a:cubicBezTo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1169">
              <a:extLst>
                <a:ext uri="{FF2B5EF4-FFF2-40B4-BE49-F238E27FC236}">
                  <a16:creationId xmlns:a16="http://schemas.microsoft.com/office/drawing/2014/main" id="{2FF3BEFF-7835-452B-B575-49C6797B3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814"/>
              <a:ext cx="139" cy="115"/>
            </a:xfrm>
            <a:custGeom>
              <a:avLst/>
              <a:gdLst>
                <a:gd name="T0" fmla="*/ 0 w 85"/>
                <a:gd name="T1" fmla="*/ 179 h 66"/>
                <a:gd name="T2" fmla="*/ 186 w 85"/>
                <a:gd name="T3" fmla="*/ 348 h 66"/>
                <a:gd name="T4" fmla="*/ 366 w 85"/>
                <a:gd name="T5" fmla="*/ 171 h 66"/>
                <a:gd name="T6" fmla="*/ 180 w 85"/>
                <a:gd name="T7" fmla="*/ 5 h 66"/>
                <a:gd name="T8" fmla="*/ 0 w 85"/>
                <a:gd name="T9" fmla="*/ 17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6">
                  <a:moveTo>
                    <a:pt x="0" y="34"/>
                  </a:moveTo>
                  <a:cubicBezTo>
                    <a:pt x="1" y="52"/>
                    <a:pt x="19" y="66"/>
                    <a:pt x="43" y="66"/>
                  </a:cubicBezTo>
                  <a:cubicBezTo>
                    <a:pt x="67" y="65"/>
                    <a:pt x="85" y="50"/>
                    <a:pt x="84" y="32"/>
                  </a:cubicBezTo>
                  <a:cubicBezTo>
                    <a:pt x="84" y="14"/>
                    <a:pt x="65" y="0"/>
                    <a:pt x="41" y="1"/>
                  </a:cubicBezTo>
                  <a:cubicBezTo>
                    <a:pt x="18" y="1"/>
                    <a:pt x="0" y="16"/>
                    <a:pt x="0" y="34"/>
                  </a:cubicBezTo>
                  <a:close/>
                </a:path>
              </a:pathLst>
            </a:custGeom>
            <a:solidFill>
              <a:srgbClr val="323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1170">
              <a:extLst>
                <a:ext uri="{FF2B5EF4-FFF2-40B4-BE49-F238E27FC236}">
                  <a16:creationId xmlns:a16="http://schemas.microsoft.com/office/drawing/2014/main" id="{9563D3F2-EAE8-4C11-BD83-A00EFB1AF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830"/>
              <a:ext cx="110" cy="83"/>
            </a:xfrm>
            <a:custGeom>
              <a:avLst/>
              <a:gdLst>
                <a:gd name="T0" fmla="*/ 0 w 67"/>
                <a:gd name="T1" fmla="*/ 128 h 48"/>
                <a:gd name="T2" fmla="*/ 146 w 67"/>
                <a:gd name="T3" fmla="*/ 5 h 48"/>
                <a:gd name="T4" fmla="*/ 291 w 67"/>
                <a:gd name="T5" fmla="*/ 119 h 48"/>
                <a:gd name="T6" fmla="*/ 151 w 67"/>
                <a:gd name="T7" fmla="*/ 249 h 48"/>
                <a:gd name="T8" fmla="*/ 0 w 67"/>
                <a:gd name="T9" fmla="*/ 12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8">
                  <a:moveTo>
                    <a:pt x="0" y="25"/>
                  </a:moveTo>
                  <a:cubicBezTo>
                    <a:pt x="0" y="12"/>
                    <a:pt x="14" y="1"/>
                    <a:pt x="33" y="1"/>
                  </a:cubicBezTo>
                  <a:cubicBezTo>
                    <a:pt x="51" y="0"/>
                    <a:pt x="66" y="11"/>
                    <a:pt x="66" y="23"/>
                  </a:cubicBezTo>
                  <a:cubicBezTo>
                    <a:pt x="67" y="36"/>
                    <a:pt x="52" y="47"/>
                    <a:pt x="34" y="48"/>
                  </a:cubicBezTo>
                  <a:cubicBezTo>
                    <a:pt x="16" y="48"/>
                    <a:pt x="1" y="38"/>
                    <a:pt x="0" y="25"/>
                  </a:cubicBez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1171">
              <a:extLst>
                <a:ext uri="{FF2B5EF4-FFF2-40B4-BE49-F238E27FC236}">
                  <a16:creationId xmlns:a16="http://schemas.microsoft.com/office/drawing/2014/main" id="{F09D40AE-11E4-45D9-92E5-1AFAD4BBA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845"/>
              <a:ext cx="75" cy="60"/>
            </a:xfrm>
            <a:custGeom>
              <a:avLst/>
              <a:gdLst>
                <a:gd name="T0" fmla="*/ 199 w 46"/>
                <a:gd name="T1" fmla="*/ 81 h 34"/>
                <a:gd name="T2" fmla="*/ 186 w 46"/>
                <a:gd name="T3" fmla="*/ 34 h 34"/>
                <a:gd name="T4" fmla="*/ 111 w 46"/>
                <a:gd name="T5" fmla="*/ 0 h 34"/>
                <a:gd name="T6" fmla="*/ 0 w 46"/>
                <a:gd name="T7" fmla="*/ 109 h 34"/>
                <a:gd name="T8" fmla="*/ 21 w 46"/>
                <a:gd name="T9" fmla="*/ 166 h 34"/>
                <a:gd name="T10" fmla="*/ 88 w 46"/>
                <a:gd name="T11" fmla="*/ 187 h 34"/>
                <a:gd name="T12" fmla="*/ 199 w 46"/>
                <a:gd name="T13" fmla="*/ 8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4">
                  <a:moveTo>
                    <a:pt x="46" y="15"/>
                  </a:moveTo>
                  <a:cubicBezTo>
                    <a:pt x="46" y="12"/>
                    <a:pt x="45" y="9"/>
                    <a:pt x="43" y="6"/>
                  </a:cubicBezTo>
                  <a:cubicBezTo>
                    <a:pt x="38" y="1"/>
                    <a:pt x="30" y="0"/>
                    <a:pt x="26" y="0"/>
                  </a:cubicBezTo>
                  <a:cubicBezTo>
                    <a:pt x="12" y="0"/>
                    <a:pt x="0" y="9"/>
                    <a:pt x="0" y="20"/>
                  </a:cubicBezTo>
                  <a:cubicBezTo>
                    <a:pt x="0" y="23"/>
                    <a:pt x="2" y="27"/>
                    <a:pt x="5" y="30"/>
                  </a:cubicBezTo>
                  <a:cubicBezTo>
                    <a:pt x="8" y="34"/>
                    <a:pt x="17" y="34"/>
                    <a:pt x="20" y="34"/>
                  </a:cubicBezTo>
                  <a:cubicBezTo>
                    <a:pt x="35" y="34"/>
                    <a:pt x="46" y="25"/>
                    <a:pt x="46" y="15"/>
                  </a:cubicBezTo>
                  <a:close/>
                </a:path>
              </a:pathLst>
            </a:custGeom>
            <a:solidFill>
              <a:srgbClr val="E8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1172">
              <a:extLst>
                <a:ext uri="{FF2B5EF4-FFF2-40B4-BE49-F238E27FC236}">
                  <a16:creationId xmlns:a16="http://schemas.microsoft.com/office/drawing/2014/main" id="{883E77BE-7BFE-4B8E-865E-90944C99E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870"/>
              <a:ext cx="110" cy="59"/>
            </a:xfrm>
            <a:custGeom>
              <a:avLst/>
              <a:gdLst>
                <a:gd name="T0" fmla="*/ 151 w 67"/>
                <a:gd name="T1" fmla="*/ 177 h 34"/>
                <a:gd name="T2" fmla="*/ 277 w 67"/>
                <a:gd name="T3" fmla="*/ 127 h 34"/>
                <a:gd name="T4" fmla="*/ 297 w 67"/>
                <a:gd name="T5" fmla="*/ 69 h 34"/>
                <a:gd name="T6" fmla="*/ 291 w 67"/>
                <a:gd name="T7" fmla="*/ 0 h 34"/>
                <a:gd name="T8" fmla="*/ 151 w 67"/>
                <a:gd name="T9" fmla="*/ 130 h 34"/>
                <a:gd name="T10" fmla="*/ 0 w 67"/>
                <a:gd name="T11" fmla="*/ 9 h 34"/>
                <a:gd name="T12" fmla="*/ 5 w 67"/>
                <a:gd name="T13" fmla="*/ 78 h 34"/>
                <a:gd name="T14" fmla="*/ 18 w 67"/>
                <a:gd name="T15" fmla="*/ 130 h 34"/>
                <a:gd name="T16" fmla="*/ 151 w 67"/>
                <a:gd name="T17" fmla="*/ 17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34">
                  <a:moveTo>
                    <a:pt x="34" y="34"/>
                  </a:moveTo>
                  <a:cubicBezTo>
                    <a:pt x="46" y="33"/>
                    <a:pt x="56" y="30"/>
                    <a:pt x="63" y="24"/>
                  </a:cubicBezTo>
                  <a:cubicBezTo>
                    <a:pt x="65" y="21"/>
                    <a:pt x="67" y="17"/>
                    <a:pt x="67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3"/>
                    <a:pt x="52" y="24"/>
                    <a:pt x="34" y="25"/>
                  </a:cubicBezTo>
                  <a:cubicBezTo>
                    <a:pt x="16" y="25"/>
                    <a:pt x="1" y="15"/>
                    <a:pt x="0" y="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9"/>
                    <a:pt x="2" y="22"/>
                    <a:pt x="4" y="25"/>
                  </a:cubicBezTo>
                  <a:cubicBezTo>
                    <a:pt x="12" y="31"/>
                    <a:pt x="22" y="34"/>
                    <a:pt x="34" y="34"/>
                  </a:cubicBezTo>
                  <a:close/>
                </a:path>
              </a:pathLst>
            </a:custGeom>
            <a:solidFill>
              <a:srgbClr val="92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1173">
              <a:extLst>
                <a:ext uri="{FF2B5EF4-FFF2-40B4-BE49-F238E27FC236}">
                  <a16:creationId xmlns:a16="http://schemas.microsoft.com/office/drawing/2014/main" id="{52A02307-5A58-4231-A4AD-4AF136CC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781"/>
              <a:ext cx="216" cy="197"/>
            </a:xfrm>
            <a:custGeom>
              <a:avLst/>
              <a:gdLst>
                <a:gd name="T0" fmla="*/ 578 w 132"/>
                <a:gd name="T1" fmla="*/ 5 h 113"/>
                <a:gd name="T2" fmla="*/ 159 w 132"/>
                <a:gd name="T3" fmla="*/ 5 h 113"/>
                <a:gd name="T4" fmla="*/ 123 w 132"/>
                <a:gd name="T5" fmla="*/ 58 h 113"/>
                <a:gd name="T6" fmla="*/ 0 w 132"/>
                <a:gd name="T7" fmla="*/ 598 h 113"/>
                <a:gd name="T8" fmla="*/ 211 w 132"/>
                <a:gd name="T9" fmla="*/ 70 h 113"/>
                <a:gd name="T10" fmla="*/ 578 w 132"/>
                <a:gd name="T11" fmla="*/ 5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13">
                  <a:moveTo>
                    <a:pt x="132" y="1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1" y="1"/>
                    <a:pt x="31" y="0"/>
                    <a:pt x="28" y="11"/>
                  </a:cubicBezTo>
                  <a:cubicBezTo>
                    <a:pt x="24" y="23"/>
                    <a:pt x="0" y="113"/>
                    <a:pt x="0" y="113"/>
                  </a:cubicBezTo>
                  <a:cubicBezTo>
                    <a:pt x="11" y="91"/>
                    <a:pt x="32" y="20"/>
                    <a:pt x="48" y="13"/>
                  </a:cubicBezTo>
                  <a:cubicBezTo>
                    <a:pt x="64" y="6"/>
                    <a:pt x="132" y="1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1174">
              <a:extLst>
                <a:ext uri="{FF2B5EF4-FFF2-40B4-BE49-F238E27FC236}">
                  <a16:creationId xmlns:a16="http://schemas.microsoft.com/office/drawing/2014/main" id="{5AB6B152-3218-4E99-9674-ED8436251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877"/>
              <a:ext cx="85" cy="71"/>
            </a:xfrm>
            <a:custGeom>
              <a:avLst/>
              <a:gdLst>
                <a:gd name="T0" fmla="*/ 0 w 52"/>
                <a:gd name="T1" fmla="*/ 177 h 41"/>
                <a:gd name="T2" fmla="*/ 214 w 52"/>
                <a:gd name="T3" fmla="*/ 0 h 41"/>
                <a:gd name="T4" fmla="*/ 0 w 52"/>
                <a:gd name="T5" fmla="*/ 17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1">
                  <a:moveTo>
                    <a:pt x="0" y="34"/>
                  </a:moveTo>
                  <a:cubicBezTo>
                    <a:pt x="18" y="34"/>
                    <a:pt x="46" y="27"/>
                    <a:pt x="49" y="0"/>
                  </a:cubicBezTo>
                  <a:cubicBezTo>
                    <a:pt x="52" y="19"/>
                    <a:pt x="35" y="41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1175">
              <a:extLst>
                <a:ext uri="{FF2B5EF4-FFF2-40B4-BE49-F238E27FC236}">
                  <a16:creationId xmlns:a16="http://schemas.microsoft.com/office/drawing/2014/main" id="{013B5B26-0249-4AB1-A36F-759F0A084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805"/>
              <a:ext cx="88" cy="70"/>
            </a:xfrm>
            <a:custGeom>
              <a:avLst/>
              <a:gdLst>
                <a:gd name="T0" fmla="*/ 233 w 54"/>
                <a:gd name="T1" fmla="*/ 12 h 40"/>
                <a:gd name="T2" fmla="*/ 54 w 54"/>
                <a:gd name="T3" fmla="*/ 215 h 40"/>
                <a:gd name="T4" fmla="*/ 233 w 54"/>
                <a:gd name="T5" fmla="*/ 12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0">
                  <a:moveTo>
                    <a:pt x="54" y="2"/>
                  </a:moveTo>
                  <a:cubicBezTo>
                    <a:pt x="36" y="5"/>
                    <a:pt x="11" y="13"/>
                    <a:pt x="12" y="40"/>
                  </a:cubicBezTo>
                  <a:cubicBezTo>
                    <a:pt x="0" y="24"/>
                    <a:pt x="13" y="0"/>
                    <a:pt x="54" y="2"/>
                  </a:cubicBezTo>
                  <a:close/>
                </a:path>
              </a:pathLst>
            </a:custGeom>
            <a:solidFill>
              <a:srgbClr val="7EB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1176">
              <a:extLst>
                <a:ext uri="{FF2B5EF4-FFF2-40B4-BE49-F238E27FC236}">
                  <a16:creationId xmlns:a16="http://schemas.microsoft.com/office/drawing/2014/main" id="{AE98E4E5-F66C-4A6B-B4EE-AF23C5EAF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981"/>
              <a:ext cx="57" cy="30"/>
            </a:xfrm>
            <a:custGeom>
              <a:avLst/>
              <a:gdLst>
                <a:gd name="T0" fmla="*/ 0 w 57"/>
                <a:gd name="T1" fmla="*/ 23 h 30"/>
                <a:gd name="T2" fmla="*/ 49 w 57"/>
                <a:gd name="T3" fmla="*/ 23 h 30"/>
                <a:gd name="T4" fmla="*/ 57 w 57"/>
                <a:gd name="T5" fmla="*/ 0 h 30"/>
                <a:gd name="T6" fmla="*/ 52 w 57"/>
                <a:gd name="T7" fmla="*/ 30 h 30"/>
                <a:gd name="T8" fmla="*/ 0 w 57"/>
                <a:gd name="T9" fmla="*/ 2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0">
                  <a:moveTo>
                    <a:pt x="0" y="23"/>
                  </a:moveTo>
                  <a:lnTo>
                    <a:pt x="49" y="23"/>
                  </a:lnTo>
                  <a:lnTo>
                    <a:pt x="57" y="0"/>
                  </a:lnTo>
                  <a:lnTo>
                    <a:pt x="52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1177">
              <a:extLst>
                <a:ext uri="{FF2B5EF4-FFF2-40B4-BE49-F238E27FC236}">
                  <a16:creationId xmlns:a16="http://schemas.microsoft.com/office/drawing/2014/main" id="{21AD3F57-FB27-49B0-94B9-19D936A2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952"/>
              <a:ext cx="111" cy="40"/>
            </a:xfrm>
            <a:custGeom>
              <a:avLst/>
              <a:gdLst>
                <a:gd name="T0" fmla="*/ 8 w 68"/>
                <a:gd name="T1" fmla="*/ 122 h 23"/>
                <a:gd name="T2" fmla="*/ 29 w 68"/>
                <a:gd name="T3" fmla="*/ 28 h 23"/>
                <a:gd name="T4" fmla="*/ 295 w 68"/>
                <a:gd name="T5" fmla="*/ 28 h 23"/>
                <a:gd name="T6" fmla="*/ 18 w 68"/>
                <a:gd name="T7" fmla="*/ 5 h 23"/>
                <a:gd name="T8" fmla="*/ 8 w 68"/>
                <a:gd name="T9" fmla="*/ 12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23">
                  <a:moveTo>
                    <a:pt x="2" y="23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37" y="4"/>
                    <a:pt x="8" y="0"/>
                    <a:pt x="4" y="1"/>
                  </a:cubicBezTo>
                  <a:cubicBezTo>
                    <a:pt x="0" y="2"/>
                    <a:pt x="2" y="23"/>
                    <a:pt x="2" y="23"/>
                  </a:cubicBezTo>
                  <a:close/>
                </a:path>
              </a:pathLst>
            </a:custGeom>
            <a:solidFill>
              <a:srgbClr val="7EB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1178">
              <a:extLst>
                <a:ext uri="{FF2B5EF4-FFF2-40B4-BE49-F238E27FC236}">
                  <a16:creationId xmlns:a16="http://schemas.microsoft.com/office/drawing/2014/main" id="{D38C2295-3F2B-492B-927C-7748CC471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861"/>
              <a:ext cx="44" cy="44"/>
            </a:xfrm>
            <a:custGeom>
              <a:avLst/>
              <a:gdLst>
                <a:gd name="T0" fmla="*/ 0 w 27"/>
                <a:gd name="T1" fmla="*/ 136 h 25"/>
                <a:gd name="T2" fmla="*/ 90 w 27"/>
                <a:gd name="T3" fmla="*/ 0 h 25"/>
                <a:gd name="T4" fmla="*/ 0 w 27"/>
                <a:gd name="T5" fmla="*/ 13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12" y="24"/>
                    <a:pt x="27" y="13"/>
                    <a:pt x="21" y="0"/>
                  </a:cubicBezTo>
                  <a:cubicBezTo>
                    <a:pt x="20" y="13"/>
                    <a:pt x="8" y="23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1179">
              <a:extLst>
                <a:ext uri="{FF2B5EF4-FFF2-40B4-BE49-F238E27FC236}">
                  <a16:creationId xmlns:a16="http://schemas.microsoft.com/office/drawing/2014/main" id="{B58752CA-50FE-43DE-88B6-145A5196B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894"/>
              <a:ext cx="33" cy="26"/>
            </a:xfrm>
            <a:custGeom>
              <a:avLst/>
              <a:gdLst>
                <a:gd name="T0" fmla="*/ 0 w 20"/>
                <a:gd name="T1" fmla="*/ 0 h 15"/>
                <a:gd name="T2" fmla="*/ 8 w 20"/>
                <a:gd name="T3" fmla="*/ 50 h 15"/>
                <a:gd name="T4" fmla="*/ 46 w 20"/>
                <a:gd name="T5" fmla="*/ 78 h 15"/>
                <a:gd name="T6" fmla="*/ 89 w 20"/>
                <a:gd name="T7" fmla="*/ 57 h 15"/>
                <a:gd name="T8" fmla="*/ 13 w 20"/>
                <a:gd name="T9" fmla="*/ 1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0" y="0"/>
                  </a:moveTo>
                  <a:cubicBezTo>
                    <a:pt x="0" y="3"/>
                    <a:pt x="0" y="7"/>
                    <a:pt x="2" y="10"/>
                  </a:cubicBezTo>
                  <a:cubicBezTo>
                    <a:pt x="4" y="12"/>
                    <a:pt x="8" y="14"/>
                    <a:pt x="10" y="15"/>
                  </a:cubicBezTo>
                  <a:cubicBezTo>
                    <a:pt x="12" y="12"/>
                    <a:pt x="17" y="12"/>
                    <a:pt x="20" y="11"/>
                  </a:cubicBezTo>
                  <a:cubicBezTo>
                    <a:pt x="14" y="10"/>
                    <a:pt x="6" y="8"/>
                    <a:pt x="3" y="3"/>
                  </a:cubicBezTo>
                </a:path>
              </a:pathLst>
            </a:custGeom>
            <a:solidFill>
              <a:srgbClr val="707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1180">
              <a:extLst>
                <a:ext uri="{FF2B5EF4-FFF2-40B4-BE49-F238E27FC236}">
                  <a16:creationId xmlns:a16="http://schemas.microsoft.com/office/drawing/2014/main" id="{0102D682-B19F-424B-9AC9-DA2D0B9E1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892"/>
              <a:ext cx="13" cy="16"/>
            </a:xfrm>
            <a:custGeom>
              <a:avLst/>
              <a:gdLst>
                <a:gd name="T0" fmla="*/ 0 w 8"/>
                <a:gd name="T1" fmla="*/ 37 h 9"/>
                <a:gd name="T2" fmla="*/ 34 w 8"/>
                <a:gd name="T3" fmla="*/ 0 h 9"/>
                <a:gd name="T4" fmla="*/ 26 w 8"/>
                <a:gd name="T5" fmla="*/ 50 h 9"/>
                <a:gd name="T6" fmla="*/ 0 w 8"/>
                <a:gd name="T7" fmla="*/ 3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cubicBezTo>
                    <a:pt x="5" y="4"/>
                    <a:pt x="7" y="2"/>
                    <a:pt x="8" y="0"/>
                  </a:cubicBezTo>
                  <a:cubicBezTo>
                    <a:pt x="8" y="2"/>
                    <a:pt x="7" y="7"/>
                    <a:pt x="6" y="9"/>
                  </a:cubicBezTo>
                  <a:cubicBezTo>
                    <a:pt x="5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707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1181">
              <a:extLst>
                <a:ext uri="{FF2B5EF4-FFF2-40B4-BE49-F238E27FC236}">
                  <a16:creationId xmlns:a16="http://schemas.microsoft.com/office/drawing/2014/main" id="{A6515FDD-6812-47B4-8F6D-F3E94635C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974"/>
              <a:ext cx="43" cy="18"/>
            </a:xfrm>
            <a:custGeom>
              <a:avLst/>
              <a:gdLst>
                <a:gd name="T0" fmla="*/ 8 w 26"/>
                <a:gd name="T1" fmla="*/ 7 h 10"/>
                <a:gd name="T2" fmla="*/ 0 w 26"/>
                <a:gd name="T3" fmla="*/ 58 h 10"/>
                <a:gd name="T4" fmla="*/ 36 w 26"/>
                <a:gd name="T5" fmla="*/ 23 h 10"/>
                <a:gd name="T6" fmla="*/ 117 w 26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0">
                  <a:moveTo>
                    <a:pt x="2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3" y="6"/>
                    <a:pt x="8" y="4"/>
                  </a:cubicBezTo>
                  <a:cubicBezTo>
                    <a:pt x="13" y="1"/>
                    <a:pt x="20" y="1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1182">
              <a:extLst>
                <a:ext uri="{FF2B5EF4-FFF2-40B4-BE49-F238E27FC236}">
                  <a16:creationId xmlns:a16="http://schemas.microsoft.com/office/drawing/2014/main" id="{06BA4521-6943-4388-AE20-583752BD7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974"/>
              <a:ext cx="44" cy="18"/>
            </a:xfrm>
            <a:custGeom>
              <a:avLst/>
              <a:gdLst>
                <a:gd name="T0" fmla="*/ 13 w 27"/>
                <a:gd name="T1" fmla="*/ 7 h 10"/>
                <a:gd name="T2" fmla="*/ 0 w 27"/>
                <a:gd name="T3" fmla="*/ 58 h 10"/>
                <a:gd name="T4" fmla="*/ 39 w 27"/>
                <a:gd name="T5" fmla="*/ 23 h 10"/>
                <a:gd name="T6" fmla="*/ 117 w 2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0">
                  <a:moveTo>
                    <a:pt x="3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3" y="6"/>
                    <a:pt x="9" y="4"/>
                  </a:cubicBezTo>
                  <a:cubicBezTo>
                    <a:pt x="14" y="1"/>
                    <a:pt x="21" y="1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1183">
              <a:extLst>
                <a:ext uri="{FF2B5EF4-FFF2-40B4-BE49-F238E27FC236}">
                  <a16:creationId xmlns:a16="http://schemas.microsoft.com/office/drawing/2014/main" id="{2739AE8E-6536-4EB9-BAFA-4AAA7B66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065"/>
              <a:ext cx="159" cy="240"/>
            </a:xfrm>
            <a:custGeom>
              <a:avLst/>
              <a:gdLst>
                <a:gd name="T0" fmla="*/ 421 w 97"/>
                <a:gd name="T1" fmla="*/ 0 h 138"/>
                <a:gd name="T2" fmla="*/ 421 w 97"/>
                <a:gd name="T3" fmla="*/ 683 h 138"/>
                <a:gd name="T4" fmla="*/ 336 w 97"/>
                <a:gd name="T5" fmla="*/ 717 h 138"/>
                <a:gd name="T6" fmla="*/ 0 w 97"/>
                <a:gd name="T7" fmla="*/ 717 h 138"/>
                <a:gd name="T8" fmla="*/ 361 w 97"/>
                <a:gd name="T9" fmla="*/ 621 h 138"/>
                <a:gd name="T10" fmla="*/ 421 w 97"/>
                <a:gd name="T11" fmla="*/ 0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38">
                  <a:moveTo>
                    <a:pt x="96" y="0"/>
                  </a:moveTo>
                  <a:cubicBezTo>
                    <a:pt x="96" y="0"/>
                    <a:pt x="96" y="122"/>
                    <a:pt x="96" y="130"/>
                  </a:cubicBezTo>
                  <a:cubicBezTo>
                    <a:pt x="96" y="138"/>
                    <a:pt x="88" y="136"/>
                    <a:pt x="76" y="136"/>
                  </a:cubicBezTo>
                  <a:cubicBezTo>
                    <a:pt x="64" y="136"/>
                    <a:pt x="0" y="136"/>
                    <a:pt x="0" y="136"/>
                  </a:cubicBezTo>
                  <a:cubicBezTo>
                    <a:pt x="30" y="133"/>
                    <a:pt x="72" y="130"/>
                    <a:pt x="82" y="118"/>
                  </a:cubicBezTo>
                  <a:cubicBezTo>
                    <a:pt x="88" y="107"/>
                    <a:pt x="97" y="14"/>
                    <a:pt x="96" y="0"/>
                  </a:cubicBezTo>
                  <a:close/>
                </a:path>
              </a:pathLst>
            </a:custGeom>
            <a:solidFill>
              <a:srgbClr val="6EA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1184">
              <a:extLst>
                <a:ext uri="{FF2B5EF4-FFF2-40B4-BE49-F238E27FC236}">
                  <a16:creationId xmlns:a16="http://schemas.microsoft.com/office/drawing/2014/main" id="{DF14B18F-CADD-4718-82E0-833793201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322"/>
              <a:ext cx="160" cy="51"/>
            </a:xfrm>
            <a:custGeom>
              <a:avLst/>
              <a:gdLst>
                <a:gd name="T0" fmla="*/ 418 w 98"/>
                <a:gd name="T1" fmla="*/ 0 h 29"/>
                <a:gd name="T2" fmla="*/ 418 w 98"/>
                <a:gd name="T3" fmla="*/ 114 h 29"/>
                <a:gd name="T4" fmla="*/ 330 w 98"/>
                <a:gd name="T5" fmla="*/ 142 h 29"/>
                <a:gd name="T6" fmla="*/ 0 w 98"/>
                <a:gd name="T7" fmla="*/ 142 h 29"/>
                <a:gd name="T8" fmla="*/ 392 w 98"/>
                <a:gd name="T9" fmla="*/ 81 h 29"/>
                <a:gd name="T10" fmla="*/ 418 w 98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29">
                  <a:moveTo>
                    <a:pt x="96" y="0"/>
                  </a:moveTo>
                  <a:cubicBezTo>
                    <a:pt x="98" y="3"/>
                    <a:pt x="96" y="17"/>
                    <a:pt x="96" y="21"/>
                  </a:cubicBezTo>
                  <a:cubicBezTo>
                    <a:pt x="96" y="29"/>
                    <a:pt x="88" y="26"/>
                    <a:pt x="76" y="26"/>
                  </a:cubicBezTo>
                  <a:cubicBezTo>
                    <a:pt x="64" y="26"/>
                    <a:pt x="0" y="26"/>
                    <a:pt x="0" y="26"/>
                  </a:cubicBezTo>
                  <a:cubicBezTo>
                    <a:pt x="30" y="24"/>
                    <a:pt x="80" y="27"/>
                    <a:pt x="90" y="15"/>
                  </a:cubicBezTo>
                  <a:cubicBezTo>
                    <a:pt x="93" y="10"/>
                    <a:pt x="94" y="7"/>
                    <a:pt x="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1185">
              <a:extLst>
                <a:ext uri="{FF2B5EF4-FFF2-40B4-BE49-F238E27FC236}">
                  <a16:creationId xmlns:a16="http://schemas.microsoft.com/office/drawing/2014/main" id="{6D37ACA6-46D6-4004-AA70-B4ABBF570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317"/>
              <a:ext cx="116" cy="44"/>
            </a:xfrm>
            <a:custGeom>
              <a:avLst/>
              <a:gdLst>
                <a:gd name="T0" fmla="*/ 5 w 71"/>
                <a:gd name="T1" fmla="*/ 136 h 25"/>
                <a:gd name="T2" fmla="*/ 5 w 71"/>
                <a:gd name="T3" fmla="*/ 21 h 25"/>
                <a:gd name="T4" fmla="*/ 62 w 71"/>
                <a:gd name="T5" fmla="*/ 0 h 25"/>
                <a:gd name="T6" fmla="*/ 310 w 71"/>
                <a:gd name="T7" fmla="*/ 0 h 25"/>
                <a:gd name="T8" fmla="*/ 34 w 71"/>
                <a:gd name="T9" fmla="*/ 44 h 25"/>
                <a:gd name="T10" fmla="*/ 5 w 71"/>
                <a:gd name="T11" fmla="*/ 13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25">
                  <a:moveTo>
                    <a:pt x="1" y="25"/>
                  </a:moveTo>
                  <a:cubicBezTo>
                    <a:pt x="1" y="25"/>
                    <a:pt x="1" y="8"/>
                    <a:pt x="1" y="4"/>
                  </a:cubicBezTo>
                  <a:cubicBezTo>
                    <a:pt x="1" y="0"/>
                    <a:pt x="0" y="0"/>
                    <a:pt x="14" y="0"/>
                  </a:cubicBezTo>
                  <a:cubicBezTo>
                    <a:pt x="28" y="0"/>
                    <a:pt x="71" y="0"/>
                    <a:pt x="71" y="0"/>
                  </a:cubicBezTo>
                  <a:cubicBezTo>
                    <a:pt x="47" y="1"/>
                    <a:pt x="12" y="3"/>
                    <a:pt x="8" y="8"/>
                  </a:cubicBezTo>
                  <a:cubicBezTo>
                    <a:pt x="5" y="13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BC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1186">
              <a:extLst>
                <a:ext uri="{FF2B5EF4-FFF2-40B4-BE49-F238E27FC236}">
                  <a16:creationId xmlns:a16="http://schemas.microsoft.com/office/drawing/2014/main" id="{6A41A668-FDBD-4671-AEB8-3C1F4B597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732"/>
              <a:ext cx="284" cy="26"/>
            </a:xfrm>
            <a:custGeom>
              <a:avLst/>
              <a:gdLst>
                <a:gd name="T0" fmla="*/ 0 w 174"/>
                <a:gd name="T1" fmla="*/ 78 h 15"/>
                <a:gd name="T2" fmla="*/ 34 w 174"/>
                <a:gd name="T3" fmla="*/ 21 h 15"/>
                <a:gd name="T4" fmla="*/ 75 w 174"/>
                <a:gd name="T5" fmla="*/ 0 h 15"/>
                <a:gd name="T6" fmla="*/ 757 w 174"/>
                <a:gd name="T7" fmla="*/ 0 h 15"/>
                <a:gd name="T8" fmla="*/ 104 w 174"/>
                <a:gd name="T9" fmla="*/ 21 h 15"/>
                <a:gd name="T10" fmla="*/ 0 w 174"/>
                <a:gd name="T11" fmla="*/ 78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15">
                  <a:moveTo>
                    <a:pt x="0" y="1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10" y="0"/>
                    <a:pt x="17" y="0"/>
                  </a:cubicBezTo>
                  <a:cubicBezTo>
                    <a:pt x="23" y="0"/>
                    <a:pt x="174" y="0"/>
                    <a:pt x="174" y="0"/>
                  </a:cubicBezTo>
                  <a:cubicBezTo>
                    <a:pt x="143" y="0"/>
                    <a:pt x="36" y="3"/>
                    <a:pt x="24" y="4"/>
                  </a:cubicBezTo>
                  <a:cubicBezTo>
                    <a:pt x="11" y="5"/>
                    <a:pt x="3" y="11"/>
                    <a:pt x="0" y="15"/>
                  </a:cubicBezTo>
                  <a:close/>
                </a:path>
              </a:pathLst>
            </a:custGeom>
            <a:solidFill>
              <a:srgbClr val="B7D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1187">
              <a:extLst>
                <a:ext uri="{FF2B5EF4-FFF2-40B4-BE49-F238E27FC236}">
                  <a16:creationId xmlns:a16="http://schemas.microsoft.com/office/drawing/2014/main" id="{06D3F1BF-A896-43E7-9665-D0B871285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729"/>
              <a:ext cx="209" cy="43"/>
            </a:xfrm>
            <a:custGeom>
              <a:avLst/>
              <a:gdLst>
                <a:gd name="T0" fmla="*/ 315 w 128"/>
                <a:gd name="T1" fmla="*/ 100 h 25"/>
                <a:gd name="T2" fmla="*/ 0 w 128"/>
                <a:gd name="T3" fmla="*/ 122 h 25"/>
                <a:gd name="T4" fmla="*/ 446 w 128"/>
                <a:gd name="T5" fmla="*/ 122 h 25"/>
                <a:gd name="T6" fmla="*/ 505 w 128"/>
                <a:gd name="T7" fmla="*/ 86 h 25"/>
                <a:gd name="T8" fmla="*/ 557 w 128"/>
                <a:gd name="T9" fmla="*/ 0 h 25"/>
                <a:gd name="T10" fmla="*/ 315 w 128"/>
                <a:gd name="T11" fmla="*/ 10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25">
                  <a:moveTo>
                    <a:pt x="72" y="20"/>
                  </a:moveTo>
                  <a:cubicBezTo>
                    <a:pt x="56" y="22"/>
                    <a:pt x="19" y="25"/>
                    <a:pt x="0" y="24"/>
                  </a:cubicBezTo>
                  <a:cubicBezTo>
                    <a:pt x="0" y="24"/>
                    <a:pt x="92" y="24"/>
                    <a:pt x="102" y="24"/>
                  </a:cubicBezTo>
                  <a:cubicBezTo>
                    <a:pt x="112" y="24"/>
                    <a:pt x="116" y="17"/>
                    <a:pt x="116" y="17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1" y="6"/>
                    <a:pt x="112" y="15"/>
                    <a:pt x="7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1188">
              <a:extLst>
                <a:ext uri="{FF2B5EF4-FFF2-40B4-BE49-F238E27FC236}">
                  <a16:creationId xmlns:a16="http://schemas.microsoft.com/office/drawing/2014/main" id="{B87591CF-F7C8-43E2-A4E2-5AB81FE7D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748"/>
              <a:ext cx="83" cy="452"/>
            </a:xfrm>
            <a:custGeom>
              <a:avLst/>
              <a:gdLst>
                <a:gd name="T0" fmla="*/ 0 w 51"/>
                <a:gd name="T1" fmla="*/ 1366 h 260"/>
                <a:gd name="T2" fmla="*/ 0 w 51"/>
                <a:gd name="T3" fmla="*/ 831 h 260"/>
                <a:gd name="T4" fmla="*/ 159 w 51"/>
                <a:gd name="T5" fmla="*/ 122 h 260"/>
                <a:gd name="T6" fmla="*/ 220 w 51"/>
                <a:gd name="T7" fmla="*/ 0 h 260"/>
                <a:gd name="T8" fmla="*/ 0 w 51"/>
                <a:gd name="T9" fmla="*/ 1366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60">
                  <a:moveTo>
                    <a:pt x="0" y="260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11" y="98"/>
                    <a:pt x="0" y="260"/>
                  </a:cubicBezTo>
                  <a:close/>
                </a:path>
              </a:pathLst>
            </a:custGeom>
            <a:solidFill>
              <a:srgbClr val="4F8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1189">
              <a:extLst>
                <a:ext uri="{FF2B5EF4-FFF2-40B4-BE49-F238E27FC236}">
                  <a16:creationId xmlns:a16="http://schemas.microsoft.com/office/drawing/2014/main" id="{16A42630-2728-4CDE-99E6-F1F37C391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887"/>
              <a:ext cx="76" cy="402"/>
            </a:xfrm>
            <a:custGeom>
              <a:avLst/>
              <a:gdLst>
                <a:gd name="T0" fmla="*/ 0 w 47"/>
                <a:gd name="T1" fmla="*/ 1218 h 231"/>
                <a:gd name="T2" fmla="*/ 199 w 47"/>
                <a:gd name="T3" fmla="*/ 0 h 2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31">
                  <a:moveTo>
                    <a:pt x="0" y="231"/>
                  </a:moveTo>
                  <a:cubicBezTo>
                    <a:pt x="0" y="231"/>
                    <a:pt x="46" y="37"/>
                    <a:pt x="47" y="0"/>
                  </a:cubicBezTo>
                </a:path>
              </a:pathLst>
            </a:custGeom>
            <a:solidFill>
              <a:srgbClr val="BC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1190">
              <a:extLst>
                <a:ext uri="{FF2B5EF4-FFF2-40B4-BE49-F238E27FC236}">
                  <a16:creationId xmlns:a16="http://schemas.microsoft.com/office/drawing/2014/main" id="{D5925C8C-C411-4005-9426-C899779E3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725"/>
              <a:ext cx="335" cy="507"/>
            </a:xfrm>
            <a:custGeom>
              <a:avLst/>
              <a:gdLst>
                <a:gd name="T0" fmla="*/ 335 w 335"/>
                <a:gd name="T1" fmla="*/ 507 h 507"/>
                <a:gd name="T2" fmla="*/ 335 w 335"/>
                <a:gd name="T3" fmla="*/ 0 h 507"/>
                <a:gd name="T4" fmla="*/ 0 w 335"/>
                <a:gd name="T5" fmla="*/ 0 h 507"/>
                <a:gd name="T6" fmla="*/ 0 w 335"/>
                <a:gd name="T7" fmla="*/ 0 h 5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507">
                  <a:moveTo>
                    <a:pt x="335" y="507"/>
                  </a:moveTo>
                  <a:lnTo>
                    <a:pt x="335" y="0"/>
                  </a:lnTo>
                  <a:lnTo>
                    <a:pt x="0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1191">
              <a:extLst>
                <a:ext uri="{FF2B5EF4-FFF2-40B4-BE49-F238E27FC236}">
                  <a16:creationId xmlns:a16="http://schemas.microsoft.com/office/drawing/2014/main" id="{8DBB2CDF-285A-4A60-8E69-BF4F5F555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776"/>
              <a:ext cx="398" cy="243"/>
            </a:xfrm>
            <a:custGeom>
              <a:avLst/>
              <a:gdLst>
                <a:gd name="T0" fmla="*/ 64 w 398"/>
                <a:gd name="T1" fmla="*/ 0 h 243"/>
                <a:gd name="T2" fmla="*/ 398 w 398"/>
                <a:gd name="T3" fmla="*/ 0 h 243"/>
                <a:gd name="T4" fmla="*/ 335 w 398"/>
                <a:gd name="T5" fmla="*/ 243 h 243"/>
                <a:gd name="T6" fmla="*/ 0 w 398"/>
                <a:gd name="T7" fmla="*/ 243 h 243"/>
                <a:gd name="T8" fmla="*/ 64 w 398"/>
                <a:gd name="T9" fmla="*/ 0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243">
                  <a:moveTo>
                    <a:pt x="64" y="0"/>
                  </a:moveTo>
                  <a:lnTo>
                    <a:pt x="398" y="0"/>
                  </a:lnTo>
                  <a:lnTo>
                    <a:pt x="335" y="243"/>
                  </a:lnTo>
                  <a:lnTo>
                    <a:pt x="0" y="243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1192">
              <a:extLst>
                <a:ext uri="{FF2B5EF4-FFF2-40B4-BE49-F238E27FC236}">
                  <a16:creationId xmlns:a16="http://schemas.microsoft.com/office/drawing/2014/main" id="{D02959AD-CFAB-46E7-B725-1886E05C0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725"/>
              <a:ext cx="367" cy="51"/>
            </a:xfrm>
            <a:custGeom>
              <a:avLst/>
              <a:gdLst>
                <a:gd name="T0" fmla="*/ 367 w 367"/>
                <a:gd name="T1" fmla="*/ 0 h 51"/>
                <a:gd name="T2" fmla="*/ 32 w 367"/>
                <a:gd name="T3" fmla="*/ 0 h 51"/>
                <a:gd name="T4" fmla="*/ 0 w 367"/>
                <a:gd name="T5" fmla="*/ 51 h 51"/>
                <a:gd name="T6" fmla="*/ 334 w 367"/>
                <a:gd name="T7" fmla="*/ 51 h 51"/>
                <a:gd name="T8" fmla="*/ 367 w 367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7" h="51">
                  <a:moveTo>
                    <a:pt x="367" y="0"/>
                  </a:moveTo>
                  <a:lnTo>
                    <a:pt x="32" y="0"/>
                  </a:lnTo>
                  <a:lnTo>
                    <a:pt x="0" y="51"/>
                  </a:lnTo>
                  <a:lnTo>
                    <a:pt x="334" y="51"/>
                  </a:lnTo>
                  <a:lnTo>
                    <a:pt x="367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1193">
              <a:extLst>
                <a:ext uri="{FF2B5EF4-FFF2-40B4-BE49-F238E27FC236}">
                  <a16:creationId xmlns:a16="http://schemas.microsoft.com/office/drawing/2014/main" id="{4A8010AB-1C68-4CFC-96F8-EDD1B261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967"/>
              <a:ext cx="108" cy="32"/>
            </a:xfrm>
            <a:custGeom>
              <a:avLst/>
              <a:gdLst>
                <a:gd name="T0" fmla="*/ 8 w 108"/>
                <a:gd name="T1" fmla="*/ 0 h 32"/>
                <a:gd name="T2" fmla="*/ 0 w 108"/>
                <a:gd name="T3" fmla="*/ 32 h 32"/>
                <a:gd name="T4" fmla="*/ 0 w 108"/>
                <a:gd name="T5" fmla="*/ 32 h 32"/>
                <a:gd name="T6" fmla="*/ 98 w 108"/>
                <a:gd name="T7" fmla="*/ 32 h 32"/>
                <a:gd name="T8" fmla="*/ 108 w 108"/>
                <a:gd name="T9" fmla="*/ 0 h 32"/>
                <a:gd name="T10" fmla="*/ 8 w 108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32">
                  <a:moveTo>
                    <a:pt x="8" y="0"/>
                  </a:moveTo>
                  <a:lnTo>
                    <a:pt x="0" y="32"/>
                  </a:lnTo>
                  <a:lnTo>
                    <a:pt x="98" y="32"/>
                  </a:lnTo>
                  <a:lnTo>
                    <a:pt x="108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1194">
              <a:extLst>
                <a:ext uri="{FF2B5EF4-FFF2-40B4-BE49-F238E27FC236}">
                  <a16:creationId xmlns:a16="http://schemas.microsoft.com/office/drawing/2014/main" id="{0C566996-1B68-40AB-BE1A-274F4891D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971"/>
              <a:ext cx="98" cy="24"/>
            </a:xfrm>
            <a:custGeom>
              <a:avLst/>
              <a:gdLst>
                <a:gd name="T0" fmla="*/ 261 w 60"/>
                <a:gd name="T1" fmla="*/ 0 h 14"/>
                <a:gd name="T2" fmla="*/ 243 w 60"/>
                <a:gd name="T3" fmla="*/ 70 h 14"/>
                <a:gd name="T4" fmla="*/ 0 w 60"/>
                <a:gd name="T5" fmla="*/ 70 h 14"/>
                <a:gd name="T6" fmla="*/ 18 w 60"/>
                <a:gd name="T7" fmla="*/ 0 h 14"/>
                <a:gd name="T8" fmla="*/ 261 w 6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">
                  <a:moveTo>
                    <a:pt x="60" y="0"/>
                  </a:moveTo>
                  <a:cubicBezTo>
                    <a:pt x="59" y="3"/>
                    <a:pt x="56" y="12"/>
                    <a:pt x="56" y="14"/>
                  </a:cubicBezTo>
                  <a:cubicBezTo>
                    <a:pt x="53" y="14"/>
                    <a:pt x="5" y="14"/>
                    <a:pt x="0" y="14"/>
                  </a:cubicBezTo>
                  <a:cubicBezTo>
                    <a:pt x="1" y="11"/>
                    <a:pt x="3" y="2"/>
                    <a:pt x="4" y="0"/>
                  </a:cubicBezTo>
                  <a:cubicBezTo>
                    <a:pt x="7" y="0"/>
                    <a:pt x="55" y="0"/>
                    <a:pt x="60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1195">
              <a:extLst>
                <a:ext uri="{FF2B5EF4-FFF2-40B4-BE49-F238E27FC236}">
                  <a16:creationId xmlns:a16="http://schemas.microsoft.com/office/drawing/2014/main" id="{527A06F5-54BD-4D35-A379-03178CA75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725"/>
              <a:ext cx="96" cy="653"/>
            </a:xfrm>
            <a:custGeom>
              <a:avLst/>
              <a:gdLst>
                <a:gd name="T0" fmla="*/ 254 w 59"/>
                <a:gd name="T1" fmla="*/ 0 h 375"/>
                <a:gd name="T2" fmla="*/ 168 w 59"/>
                <a:gd name="T3" fmla="*/ 151 h 375"/>
                <a:gd name="T4" fmla="*/ 168 w 59"/>
                <a:gd name="T5" fmla="*/ 151 h 375"/>
                <a:gd name="T6" fmla="*/ 0 w 59"/>
                <a:gd name="T7" fmla="*/ 892 h 375"/>
                <a:gd name="T8" fmla="*/ 0 w 59"/>
                <a:gd name="T9" fmla="*/ 892 h 375"/>
                <a:gd name="T10" fmla="*/ 0 w 59"/>
                <a:gd name="T11" fmla="*/ 1980 h 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75">
                  <a:moveTo>
                    <a:pt x="59" y="0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375"/>
                    <a:pt x="0" y="375"/>
                    <a:pt x="0" y="37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1196">
              <a:extLst>
                <a:ext uri="{FF2B5EF4-FFF2-40B4-BE49-F238E27FC236}">
                  <a16:creationId xmlns:a16="http://schemas.microsoft.com/office/drawing/2014/main" id="{27EBD126-06CE-42AE-A6FE-CDD73132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824"/>
              <a:ext cx="431" cy="486"/>
            </a:xfrm>
            <a:custGeom>
              <a:avLst/>
              <a:gdLst>
                <a:gd name="T0" fmla="*/ 0 w 431"/>
                <a:gd name="T1" fmla="*/ 486 h 486"/>
                <a:gd name="T2" fmla="*/ 335 w 431"/>
                <a:gd name="T3" fmla="*/ 486 h 486"/>
                <a:gd name="T4" fmla="*/ 431 w 431"/>
                <a:gd name="T5" fmla="*/ 0 h 4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" h="486">
                  <a:moveTo>
                    <a:pt x="0" y="486"/>
                  </a:moveTo>
                  <a:lnTo>
                    <a:pt x="335" y="486"/>
                  </a:lnTo>
                  <a:lnTo>
                    <a:pt x="431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Rectangle 1197">
              <a:extLst>
                <a:ext uri="{FF2B5EF4-FFF2-40B4-BE49-F238E27FC236}">
                  <a16:creationId xmlns:a16="http://schemas.microsoft.com/office/drawing/2014/main" id="{D74FEB61-B608-4B0E-AEA2-B40947C7A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310"/>
              <a:ext cx="335" cy="68"/>
            </a:xfrm>
            <a:prstGeom prst="rect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14" name="Rectangle 1198">
              <a:extLst>
                <a:ext uri="{FF2B5EF4-FFF2-40B4-BE49-F238E27FC236}">
                  <a16:creationId xmlns:a16="http://schemas.microsoft.com/office/drawing/2014/main" id="{9AD75F01-D000-4005-ACCD-4110C116C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019"/>
              <a:ext cx="335" cy="291"/>
            </a:xfrm>
            <a:prstGeom prst="rect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15" name="Freeform 1199">
              <a:extLst>
                <a:ext uri="{FF2B5EF4-FFF2-40B4-BE49-F238E27FC236}">
                  <a16:creationId xmlns:a16="http://schemas.microsoft.com/office/drawing/2014/main" id="{AF863949-8D2D-43C2-88D2-FEA93653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824"/>
              <a:ext cx="96" cy="554"/>
            </a:xfrm>
            <a:custGeom>
              <a:avLst/>
              <a:gdLst>
                <a:gd name="T0" fmla="*/ 96 w 96"/>
                <a:gd name="T1" fmla="*/ 0 h 554"/>
                <a:gd name="T2" fmla="*/ 0 w 96"/>
                <a:gd name="T3" fmla="*/ 486 h 554"/>
                <a:gd name="T4" fmla="*/ 0 w 96"/>
                <a:gd name="T5" fmla="*/ 486 h 554"/>
                <a:gd name="T6" fmla="*/ 0 w 96"/>
                <a:gd name="T7" fmla="*/ 554 h 554"/>
                <a:gd name="T8" fmla="*/ 96 w 96"/>
                <a:gd name="T9" fmla="*/ 408 h 554"/>
                <a:gd name="T10" fmla="*/ 96 w 96"/>
                <a:gd name="T11" fmla="*/ 2 h 554"/>
                <a:gd name="T12" fmla="*/ 96 w 96"/>
                <a:gd name="T13" fmla="*/ 0 h 5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554">
                  <a:moveTo>
                    <a:pt x="96" y="0"/>
                  </a:moveTo>
                  <a:lnTo>
                    <a:pt x="0" y="486"/>
                  </a:lnTo>
                  <a:lnTo>
                    <a:pt x="0" y="554"/>
                  </a:lnTo>
                  <a:lnTo>
                    <a:pt x="96" y="408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1200">
              <a:extLst>
                <a:ext uri="{FF2B5EF4-FFF2-40B4-BE49-F238E27FC236}">
                  <a16:creationId xmlns:a16="http://schemas.microsoft.com/office/drawing/2014/main" id="{367C5540-D01E-496E-911A-44A374C25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725"/>
              <a:ext cx="96" cy="585"/>
            </a:xfrm>
            <a:custGeom>
              <a:avLst/>
              <a:gdLst>
                <a:gd name="T0" fmla="*/ 63 w 96"/>
                <a:gd name="T1" fmla="*/ 51 h 585"/>
                <a:gd name="T2" fmla="*/ 63 w 96"/>
                <a:gd name="T3" fmla="*/ 51 h 585"/>
                <a:gd name="T4" fmla="*/ 0 w 96"/>
                <a:gd name="T5" fmla="*/ 294 h 585"/>
                <a:gd name="T6" fmla="*/ 0 w 96"/>
                <a:gd name="T7" fmla="*/ 294 h 585"/>
                <a:gd name="T8" fmla="*/ 0 w 96"/>
                <a:gd name="T9" fmla="*/ 585 h 585"/>
                <a:gd name="T10" fmla="*/ 0 w 96"/>
                <a:gd name="T11" fmla="*/ 585 h 585"/>
                <a:gd name="T12" fmla="*/ 96 w 96"/>
                <a:gd name="T13" fmla="*/ 99 h 585"/>
                <a:gd name="T14" fmla="*/ 96 w 96"/>
                <a:gd name="T15" fmla="*/ 101 h 585"/>
                <a:gd name="T16" fmla="*/ 96 w 96"/>
                <a:gd name="T17" fmla="*/ 0 h 585"/>
                <a:gd name="T18" fmla="*/ 63 w 96"/>
                <a:gd name="T19" fmla="*/ 51 h 5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585">
                  <a:moveTo>
                    <a:pt x="63" y="51"/>
                  </a:moveTo>
                  <a:lnTo>
                    <a:pt x="63" y="51"/>
                  </a:lnTo>
                  <a:lnTo>
                    <a:pt x="0" y="294"/>
                  </a:lnTo>
                  <a:lnTo>
                    <a:pt x="0" y="585"/>
                  </a:lnTo>
                  <a:lnTo>
                    <a:pt x="96" y="99"/>
                  </a:lnTo>
                  <a:lnTo>
                    <a:pt x="96" y="101"/>
                  </a:lnTo>
                  <a:lnTo>
                    <a:pt x="96" y="0"/>
                  </a:lnTo>
                  <a:lnTo>
                    <a:pt x="63" y="51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1201">
              <a:extLst>
                <a:ext uri="{FF2B5EF4-FFF2-40B4-BE49-F238E27FC236}">
                  <a16:creationId xmlns:a16="http://schemas.microsoft.com/office/drawing/2014/main" id="{391E82EC-48F7-47A2-BA88-994FC2F1F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971"/>
              <a:ext cx="6" cy="24"/>
            </a:xfrm>
            <a:custGeom>
              <a:avLst/>
              <a:gdLst>
                <a:gd name="T0" fmla="*/ 14 w 4"/>
                <a:gd name="T1" fmla="*/ 0 h 14"/>
                <a:gd name="T2" fmla="*/ 0 w 4"/>
                <a:gd name="T3" fmla="*/ 7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3" y="3"/>
                    <a:pt x="1" y="11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1202">
              <a:extLst>
                <a:ext uri="{FF2B5EF4-FFF2-40B4-BE49-F238E27FC236}">
                  <a16:creationId xmlns:a16="http://schemas.microsoft.com/office/drawing/2014/main" id="{76B2374A-9703-46B2-8023-099DC548F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814"/>
              <a:ext cx="139" cy="115"/>
            </a:xfrm>
            <a:custGeom>
              <a:avLst/>
              <a:gdLst>
                <a:gd name="T0" fmla="*/ 0 w 85"/>
                <a:gd name="T1" fmla="*/ 179 h 66"/>
                <a:gd name="T2" fmla="*/ 186 w 85"/>
                <a:gd name="T3" fmla="*/ 348 h 66"/>
                <a:gd name="T4" fmla="*/ 366 w 85"/>
                <a:gd name="T5" fmla="*/ 171 h 66"/>
                <a:gd name="T6" fmla="*/ 180 w 85"/>
                <a:gd name="T7" fmla="*/ 5 h 66"/>
                <a:gd name="T8" fmla="*/ 0 w 85"/>
                <a:gd name="T9" fmla="*/ 17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6">
                  <a:moveTo>
                    <a:pt x="0" y="34"/>
                  </a:moveTo>
                  <a:cubicBezTo>
                    <a:pt x="1" y="52"/>
                    <a:pt x="19" y="66"/>
                    <a:pt x="43" y="66"/>
                  </a:cubicBezTo>
                  <a:cubicBezTo>
                    <a:pt x="67" y="65"/>
                    <a:pt x="85" y="50"/>
                    <a:pt x="84" y="32"/>
                  </a:cubicBezTo>
                  <a:cubicBezTo>
                    <a:pt x="84" y="14"/>
                    <a:pt x="65" y="0"/>
                    <a:pt x="41" y="1"/>
                  </a:cubicBezTo>
                  <a:cubicBezTo>
                    <a:pt x="18" y="1"/>
                    <a:pt x="0" y="16"/>
                    <a:pt x="0" y="3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1203">
              <a:extLst>
                <a:ext uri="{FF2B5EF4-FFF2-40B4-BE49-F238E27FC236}">
                  <a16:creationId xmlns:a16="http://schemas.microsoft.com/office/drawing/2014/main" id="{A163F2E3-D589-4D63-BA4B-7CD7BF5D6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830"/>
              <a:ext cx="110" cy="83"/>
            </a:xfrm>
            <a:custGeom>
              <a:avLst/>
              <a:gdLst>
                <a:gd name="T0" fmla="*/ 0 w 67"/>
                <a:gd name="T1" fmla="*/ 128 h 48"/>
                <a:gd name="T2" fmla="*/ 146 w 67"/>
                <a:gd name="T3" fmla="*/ 5 h 48"/>
                <a:gd name="T4" fmla="*/ 291 w 67"/>
                <a:gd name="T5" fmla="*/ 119 h 48"/>
                <a:gd name="T6" fmla="*/ 151 w 67"/>
                <a:gd name="T7" fmla="*/ 249 h 48"/>
                <a:gd name="T8" fmla="*/ 0 w 67"/>
                <a:gd name="T9" fmla="*/ 12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8">
                  <a:moveTo>
                    <a:pt x="0" y="25"/>
                  </a:moveTo>
                  <a:cubicBezTo>
                    <a:pt x="0" y="12"/>
                    <a:pt x="14" y="1"/>
                    <a:pt x="33" y="1"/>
                  </a:cubicBezTo>
                  <a:cubicBezTo>
                    <a:pt x="51" y="0"/>
                    <a:pt x="66" y="11"/>
                    <a:pt x="66" y="23"/>
                  </a:cubicBezTo>
                  <a:cubicBezTo>
                    <a:pt x="67" y="36"/>
                    <a:pt x="52" y="47"/>
                    <a:pt x="34" y="48"/>
                  </a:cubicBezTo>
                  <a:cubicBezTo>
                    <a:pt x="16" y="48"/>
                    <a:pt x="1" y="38"/>
                    <a:pt x="0" y="2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1204">
              <a:extLst>
                <a:ext uri="{FF2B5EF4-FFF2-40B4-BE49-F238E27FC236}">
                  <a16:creationId xmlns:a16="http://schemas.microsoft.com/office/drawing/2014/main" id="{1BDDE770-5B1A-45A0-9B2A-AD5F8EE13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870"/>
              <a:ext cx="110" cy="59"/>
            </a:xfrm>
            <a:custGeom>
              <a:avLst/>
              <a:gdLst>
                <a:gd name="T0" fmla="*/ 151 w 67"/>
                <a:gd name="T1" fmla="*/ 177 h 34"/>
                <a:gd name="T2" fmla="*/ 277 w 67"/>
                <a:gd name="T3" fmla="*/ 127 h 34"/>
                <a:gd name="T4" fmla="*/ 297 w 67"/>
                <a:gd name="T5" fmla="*/ 69 h 34"/>
                <a:gd name="T6" fmla="*/ 291 w 67"/>
                <a:gd name="T7" fmla="*/ 0 h 34"/>
                <a:gd name="T8" fmla="*/ 151 w 67"/>
                <a:gd name="T9" fmla="*/ 130 h 34"/>
                <a:gd name="T10" fmla="*/ 0 w 67"/>
                <a:gd name="T11" fmla="*/ 9 h 34"/>
                <a:gd name="T12" fmla="*/ 5 w 67"/>
                <a:gd name="T13" fmla="*/ 78 h 34"/>
                <a:gd name="T14" fmla="*/ 18 w 67"/>
                <a:gd name="T15" fmla="*/ 130 h 34"/>
                <a:gd name="T16" fmla="*/ 151 w 67"/>
                <a:gd name="T17" fmla="*/ 17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34">
                  <a:moveTo>
                    <a:pt x="34" y="34"/>
                  </a:moveTo>
                  <a:cubicBezTo>
                    <a:pt x="46" y="33"/>
                    <a:pt x="56" y="30"/>
                    <a:pt x="63" y="24"/>
                  </a:cubicBezTo>
                  <a:cubicBezTo>
                    <a:pt x="65" y="21"/>
                    <a:pt x="67" y="17"/>
                    <a:pt x="67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3"/>
                    <a:pt x="52" y="24"/>
                    <a:pt x="34" y="25"/>
                  </a:cubicBezTo>
                  <a:cubicBezTo>
                    <a:pt x="16" y="25"/>
                    <a:pt x="1" y="15"/>
                    <a:pt x="0" y="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9"/>
                    <a:pt x="2" y="22"/>
                    <a:pt x="4" y="25"/>
                  </a:cubicBezTo>
                  <a:cubicBezTo>
                    <a:pt x="12" y="31"/>
                    <a:pt x="22" y="34"/>
                    <a:pt x="34" y="3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5" name="Group 1205">
            <a:extLst>
              <a:ext uri="{FF2B5EF4-FFF2-40B4-BE49-F238E27FC236}">
                <a16:creationId xmlns:a16="http://schemas.microsoft.com/office/drawing/2014/main" id="{7EFDC14A-169E-4F8F-88C4-88AD84A9B638}"/>
              </a:ext>
            </a:extLst>
          </p:cNvPr>
          <p:cNvGrpSpPr>
            <a:grpSpLocks/>
          </p:cNvGrpSpPr>
          <p:nvPr/>
        </p:nvGrpSpPr>
        <p:grpSpPr bwMode="auto">
          <a:xfrm>
            <a:off x="2290763" y="3933825"/>
            <a:ext cx="2654300" cy="2590800"/>
            <a:chOff x="483" y="2404"/>
            <a:chExt cx="1672" cy="1632"/>
          </a:xfrm>
        </p:grpSpPr>
        <p:grpSp>
          <p:nvGrpSpPr>
            <p:cNvPr id="18780" name="Group 1206">
              <a:extLst>
                <a:ext uri="{FF2B5EF4-FFF2-40B4-BE49-F238E27FC236}">
                  <a16:creationId xmlns:a16="http://schemas.microsoft.com/office/drawing/2014/main" id="{5E7645D1-FDA6-4995-858E-D0A9A81C2D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3" y="2404"/>
              <a:ext cx="1672" cy="1632"/>
              <a:chOff x="483" y="2404"/>
              <a:chExt cx="1672" cy="1632"/>
            </a:xfrm>
          </p:grpSpPr>
          <p:sp>
            <p:nvSpPr>
              <p:cNvPr id="19156" name="Freeform 1207">
                <a:extLst>
                  <a:ext uri="{FF2B5EF4-FFF2-40B4-BE49-F238E27FC236}">
                    <a16:creationId xmlns:a16="http://schemas.microsoft.com/office/drawing/2014/main" id="{494CF72D-0E92-4A2D-A2A8-10049EBA8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2404"/>
                <a:ext cx="1672" cy="1632"/>
              </a:xfrm>
              <a:custGeom>
                <a:avLst/>
                <a:gdLst>
                  <a:gd name="T0" fmla="*/ 1659 w 1672"/>
                  <a:gd name="T1" fmla="*/ 673 h 1632"/>
                  <a:gd name="T2" fmla="*/ 1659 w 1672"/>
                  <a:gd name="T3" fmla="*/ 510 h 1632"/>
                  <a:gd name="T4" fmla="*/ 1195 w 1672"/>
                  <a:gd name="T5" fmla="*/ 510 h 1632"/>
                  <a:gd name="T6" fmla="*/ 1197 w 1672"/>
                  <a:gd name="T7" fmla="*/ 506 h 1632"/>
                  <a:gd name="T8" fmla="*/ 1197 w 1672"/>
                  <a:gd name="T9" fmla="*/ 0 h 1632"/>
                  <a:gd name="T10" fmla="*/ 1197 w 1672"/>
                  <a:gd name="T11" fmla="*/ 0 h 1632"/>
                  <a:gd name="T12" fmla="*/ 862 w 1672"/>
                  <a:gd name="T13" fmla="*/ 0 h 1632"/>
                  <a:gd name="T14" fmla="*/ 830 w 1672"/>
                  <a:gd name="T15" fmla="*/ 50 h 1632"/>
                  <a:gd name="T16" fmla="*/ 766 w 1672"/>
                  <a:gd name="T17" fmla="*/ 294 h 1632"/>
                  <a:gd name="T18" fmla="*/ 766 w 1672"/>
                  <a:gd name="T19" fmla="*/ 510 h 1632"/>
                  <a:gd name="T20" fmla="*/ 253 w 1672"/>
                  <a:gd name="T21" fmla="*/ 510 h 1632"/>
                  <a:gd name="T22" fmla="*/ 253 w 1672"/>
                  <a:gd name="T23" fmla="*/ 510 h 1632"/>
                  <a:gd name="T24" fmla="*/ 219 w 1672"/>
                  <a:gd name="T25" fmla="*/ 510 h 1632"/>
                  <a:gd name="T26" fmla="*/ 15 w 1672"/>
                  <a:gd name="T27" fmla="*/ 818 h 1632"/>
                  <a:gd name="T28" fmla="*/ 15 w 1672"/>
                  <a:gd name="T29" fmla="*/ 1032 h 1632"/>
                  <a:gd name="T30" fmla="*/ 0 w 1672"/>
                  <a:gd name="T31" fmla="*/ 1055 h 1632"/>
                  <a:gd name="T32" fmla="*/ 0 w 1672"/>
                  <a:gd name="T33" fmla="*/ 1088 h 1632"/>
                  <a:gd name="T34" fmla="*/ 15 w 1672"/>
                  <a:gd name="T35" fmla="*/ 1088 h 1632"/>
                  <a:gd name="T36" fmla="*/ 15 w 1672"/>
                  <a:gd name="T37" fmla="*/ 1596 h 1632"/>
                  <a:gd name="T38" fmla="*/ 15 w 1672"/>
                  <a:gd name="T39" fmla="*/ 1596 h 1632"/>
                  <a:gd name="T40" fmla="*/ 15 w 1672"/>
                  <a:gd name="T41" fmla="*/ 1632 h 1632"/>
                  <a:gd name="T42" fmla="*/ 1453 w 1672"/>
                  <a:gd name="T43" fmla="*/ 1632 h 1632"/>
                  <a:gd name="T44" fmla="*/ 1659 w 1672"/>
                  <a:gd name="T45" fmla="*/ 1324 h 1632"/>
                  <a:gd name="T46" fmla="*/ 1659 w 1672"/>
                  <a:gd name="T47" fmla="*/ 1288 h 1632"/>
                  <a:gd name="T48" fmla="*/ 1657 w 1672"/>
                  <a:gd name="T49" fmla="*/ 1288 h 1632"/>
                  <a:gd name="T50" fmla="*/ 1657 w 1672"/>
                  <a:gd name="T51" fmla="*/ 1286 h 1632"/>
                  <a:gd name="T52" fmla="*/ 1659 w 1672"/>
                  <a:gd name="T53" fmla="*/ 1286 h 1632"/>
                  <a:gd name="T54" fmla="*/ 1659 w 1672"/>
                  <a:gd name="T55" fmla="*/ 727 h 1632"/>
                  <a:gd name="T56" fmla="*/ 1672 w 1672"/>
                  <a:gd name="T57" fmla="*/ 706 h 1632"/>
                  <a:gd name="T58" fmla="*/ 1672 w 1672"/>
                  <a:gd name="T59" fmla="*/ 673 h 1632"/>
                  <a:gd name="T60" fmla="*/ 1659 w 1672"/>
                  <a:gd name="T61" fmla="*/ 673 h 16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672" h="1632">
                    <a:moveTo>
                      <a:pt x="1659" y="673"/>
                    </a:moveTo>
                    <a:lnTo>
                      <a:pt x="1659" y="510"/>
                    </a:lnTo>
                    <a:lnTo>
                      <a:pt x="1195" y="510"/>
                    </a:lnTo>
                    <a:lnTo>
                      <a:pt x="1197" y="506"/>
                    </a:lnTo>
                    <a:lnTo>
                      <a:pt x="1197" y="0"/>
                    </a:lnTo>
                    <a:lnTo>
                      <a:pt x="862" y="0"/>
                    </a:lnTo>
                    <a:lnTo>
                      <a:pt x="830" y="50"/>
                    </a:lnTo>
                    <a:lnTo>
                      <a:pt x="766" y="294"/>
                    </a:lnTo>
                    <a:lnTo>
                      <a:pt x="766" y="510"/>
                    </a:lnTo>
                    <a:lnTo>
                      <a:pt x="253" y="510"/>
                    </a:lnTo>
                    <a:lnTo>
                      <a:pt x="219" y="510"/>
                    </a:lnTo>
                    <a:lnTo>
                      <a:pt x="15" y="818"/>
                    </a:lnTo>
                    <a:lnTo>
                      <a:pt x="15" y="1032"/>
                    </a:lnTo>
                    <a:lnTo>
                      <a:pt x="0" y="1055"/>
                    </a:lnTo>
                    <a:lnTo>
                      <a:pt x="0" y="1088"/>
                    </a:lnTo>
                    <a:lnTo>
                      <a:pt x="15" y="1088"/>
                    </a:lnTo>
                    <a:lnTo>
                      <a:pt x="15" y="1596"/>
                    </a:lnTo>
                    <a:lnTo>
                      <a:pt x="15" y="1632"/>
                    </a:lnTo>
                    <a:lnTo>
                      <a:pt x="1453" y="1632"/>
                    </a:lnTo>
                    <a:lnTo>
                      <a:pt x="1659" y="1324"/>
                    </a:lnTo>
                    <a:lnTo>
                      <a:pt x="1659" y="1288"/>
                    </a:lnTo>
                    <a:lnTo>
                      <a:pt x="1657" y="1288"/>
                    </a:lnTo>
                    <a:lnTo>
                      <a:pt x="1657" y="1286"/>
                    </a:lnTo>
                    <a:lnTo>
                      <a:pt x="1659" y="1286"/>
                    </a:lnTo>
                    <a:lnTo>
                      <a:pt x="1659" y="727"/>
                    </a:lnTo>
                    <a:lnTo>
                      <a:pt x="1672" y="706"/>
                    </a:lnTo>
                    <a:lnTo>
                      <a:pt x="1672" y="673"/>
                    </a:lnTo>
                    <a:lnTo>
                      <a:pt x="1659" y="673"/>
                    </a:lnTo>
                    <a:close/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7" name="Freeform 1208">
                <a:extLst>
                  <a:ext uri="{FF2B5EF4-FFF2-40B4-BE49-F238E27FC236}">
                    <a16:creationId xmlns:a16="http://schemas.microsoft.com/office/drawing/2014/main" id="{4B5C093E-4F87-413A-B530-1CE62C708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3077"/>
                <a:ext cx="1419" cy="73"/>
              </a:xfrm>
              <a:custGeom>
                <a:avLst/>
                <a:gdLst>
                  <a:gd name="T0" fmla="*/ 1372 w 1419"/>
                  <a:gd name="T1" fmla="*/ 73 h 73"/>
                  <a:gd name="T2" fmla="*/ 1419 w 1419"/>
                  <a:gd name="T3" fmla="*/ 0 h 73"/>
                  <a:gd name="T4" fmla="*/ 1403 w 1419"/>
                  <a:gd name="T5" fmla="*/ 0 h 73"/>
                  <a:gd name="T6" fmla="*/ 49 w 1419"/>
                  <a:gd name="T7" fmla="*/ 0 h 73"/>
                  <a:gd name="T8" fmla="*/ 49 w 1419"/>
                  <a:gd name="T9" fmla="*/ 0 h 73"/>
                  <a:gd name="T10" fmla="*/ 0 w 1419"/>
                  <a:gd name="T11" fmla="*/ 73 h 73"/>
                  <a:gd name="T12" fmla="*/ 1372 w 1419"/>
                  <a:gd name="T13" fmla="*/ 73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9" h="73">
                    <a:moveTo>
                      <a:pt x="1372" y="73"/>
                    </a:moveTo>
                    <a:lnTo>
                      <a:pt x="1419" y="0"/>
                    </a:lnTo>
                    <a:lnTo>
                      <a:pt x="1403" y="0"/>
                    </a:lnTo>
                    <a:lnTo>
                      <a:pt x="49" y="0"/>
                    </a:lnTo>
                    <a:lnTo>
                      <a:pt x="0" y="73"/>
                    </a:lnTo>
                    <a:lnTo>
                      <a:pt x="1372" y="73"/>
                    </a:lnTo>
                    <a:close/>
                  </a:path>
                </a:pathLst>
              </a:custGeom>
              <a:solidFill>
                <a:srgbClr val="CBEA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8" name="Freeform 1209">
                <a:extLst>
                  <a:ext uri="{FF2B5EF4-FFF2-40B4-BE49-F238E27FC236}">
                    <a16:creationId xmlns:a16="http://schemas.microsoft.com/office/drawing/2014/main" id="{D655BF3F-51B2-418B-B939-D9B77E1FB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3077"/>
                <a:ext cx="1419" cy="106"/>
              </a:xfrm>
              <a:custGeom>
                <a:avLst/>
                <a:gdLst>
                  <a:gd name="T0" fmla="*/ 0 w 1419"/>
                  <a:gd name="T1" fmla="*/ 106 h 106"/>
                  <a:gd name="T2" fmla="*/ 1372 w 1419"/>
                  <a:gd name="T3" fmla="*/ 106 h 106"/>
                  <a:gd name="T4" fmla="*/ 1419 w 1419"/>
                  <a:gd name="T5" fmla="*/ 33 h 106"/>
                  <a:gd name="T6" fmla="*/ 1419 w 1419"/>
                  <a:gd name="T7" fmla="*/ 0 h 106"/>
                  <a:gd name="T8" fmla="*/ 1372 w 1419"/>
                  <a:gd name="T9" fmla="*/ 73 h 106"/>
                  <a:gd name="T10" fmla="*/ 0 w 1419"/>
                  <a:gd name="T11" fmla="*/ 73 h 106"/>
                  <a:gd name="T12" fmla="*/ 0 w 1419"/>
                  <a:gd name="T13" fmla="*/ 106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9" h="106">
                    <a:moveTo>
                      <a:pt x="0" y="106"/>
                    </a:moveTo>
                    <a:lnTo>
                      <a:pt x="1372" y="106"/>
                    </a:lnTo>
                    <a:lnTo>
                      <a:pt x="1419" y="33"/>
                    </a:lnTo>
                    <a:lnTo>
                      <a:pt x="1419" y="0"/>
                    </a:lnTo>
                    <a:lnTo>
                      <a:pt x="1372" y="73"/>
                    </a:lnTo>
                    <a:lnTo>
                      <a:pt x="0" y="73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87B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9" name="Freeform 1210">
                <a:extLst>
                  <a:ext uri="{FF2B5EF4-FFF2-40B4-BE49-F238E27FC236}">
                    <a16:creationId xmlns:a16="http://schemas.microsoft.com/office/drawing/2014/main" id="{0D5A3D44-74AB-4646-9B79-5AD5C12AF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914"/>
                <a:ext cx="1406" cy="776"/>
              </a:xfrm>
              <a:custGeom>
                <a:avLst/>
                <a:gdLst>
                  <a:gd name="T0" fmla="*/ 0 w 1406"/>
                  <a:gd name="T1" fmla="*/ 0 h 776"/>
                  <a:gd name="T2" fmla="*/ 0 w 1406"/>
                  <a:gd name="T3" fmla="*/ 0 h 776"/>
                  <a:gd name="T4" fmla="*/ 0 w 1406"/>
                  <a:gd name="T5" fmla="*/ 776 h 776"/>
                  <a:gd name="T6" fmla="*/ 1406 w 1406"/>
                  <a:gd name="T7" fmla="*/ 776 h 776"/>
                  <a:gd name="T8" fmla="*/ 1406 w 1406"/>
                  <a:gd name="T9" fmla="*/ 0 h 776"/>
                  <a:gd name="T10" fmla="*/ 0 w 1406"/>
                  <a:gd name="T11" fmla="*/ 0 h 7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6" h="776">
                    <a:moveTo>
                      <a:pt x="0" y="0"/>
                    </a:moveTo>
                    <a:lnTo>
                      <a:pt x="0" y="0"/>
                    </a:lnTo>
                    <a:lnTo>
                      <a:pt x="0" y="776"/>
                    </a:lnTo>
                    <a:lnTo>
                      <a:pt x="1406" y="776"/>
                    </a:lnTo>
                    <a:lnTo>
                      <a:pt x="140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EE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0" name="Freeform 1211">
                <a:extLst>
                  <a:ext uri="{FF2B5EF4-FFF2-40B4-BE49-F238E27FC236}">
                    <a16:creationId xmlns:a16="http://schemas.microsoft.com/office/drawing/2014/main" id="{62F47C34-8C66-447F-BB10-682BFB2BB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3077"/>
                <a:ext cx="1398" cy="73"/>
              </a:xfrm>
              <a:custGeom>
                <a:avLst/>
                <a:gdLst>
                  <a:gd name="T0" fmla="*/ 1396 w 1398"/>
                  <a:gd name="T1" fmla="*/ 0 h 73"/>
                  <a:gd name="T2" fmla="*/ 49 w 1398"/>
                  <a:gd name="T3" fmla="*/ 0 h 73"/>
                  <a:gd name="T4" fmla="*/ 49 w 1398"/>
                  <a:gd name="T5" fmla="*/ 0 h 73"/>
                  <a:gd name="T6" fmla="*/ 0 w 1398"/>
                  <a:gd name="T7" fmla="*/ 73 h 73"/>
                  <a:gd name="T8" fmla="*/ 1372 w 1398"/>
                  <a:gd name="T9" fmla="*/ 73 h 73"/>
                  <a:gd name="T10" fmla="*/ 1398 w 1398"/>
                  <a:gd name="T11" fmla="*/ 32 h 73"/>
                  <a:gd name="T12" fmla="*/ 1396 w 1398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98" h="73">
                    <a:moveTo>
                      <a:pt x="1396" y="0"/>
                    </a:moveTo>
                    <a:lnTo>
                      <a:pt x="49" y="0"/>
                    </a:lnTo>
                    <a:lnTo>
                      <a:pt x="0" y="73"/>
                    </a:lnTo>
                    <a:lnTo>
                      <a:pt x="1372" y="73"/>
                    </a:lnTo>
                    <a:lnTo>
                      <a:pt x="1398" y="32"/>
                    </a:lnTo>
                    <a:lnTo>
                      <a:pt x="1396" y="0"/>
                    </a:lnTo>
                    <a:close/>
                  </a:path>
                </a:pathLst>
              </a:custGeom>
              <a:solidFill>
                <a:srgbClr val="EDF7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1" name="Freeform 1212">
                <a:extLst>
                  <a:ext uri="{FF2B5EF4-FFF2-40B4-BE49-F238E27FC236}">
                    <a16:creationId xmlns:a16="http://schemas.microsoft.com/office/drawing/2014/main" id="{6AC33528-6519-4C6B-867D-2BCBB7FBC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3690"/>
                <a:ext cx="1574" cy="310"/>
              </a:xfrm>
              <a:custGeom>
                <a:avLst/>
                <a:gdLst>
                  <a:gd name="T0" fmla="*/ 1370 w 1574"/>
                  <a:gd name="T1" fmla="*/ 310 h 310"/>
                  <a:gd name="T2" fmla="*/ 0 w 1574"/>
                  <a:gd name="T3" fmla="*/ 310 h 310"/>
                  <a:gd name="T4" fmla="*/ 0 w 1574"/>
                  <a:gd name="T5" fmla="*/ 310 h 310"/>
                  <a:gd name="T6" fmla="*/ 204 w 1574"/>
                  <a:gd name="T7" fmla="*/ 2 h 310"/>
                  <a:gd name="T8" fmla="*/ 204 w 1574"/>
                  <a:gd name="T9" fmla="*/ 2 h 310"/>
                  <a:gd name="T10" fmla="*/ 1574 w 1574"/>
                  <a:gd name="T11" fmla="*/ 0 h 310"/>
                  <a:gd name="T12" fmla="*/ 1370 w 1574"/>
                  <a:gd name="T13" fmla="*/ 310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4" h="310">
                    <a:moveTo>
                      <a:pt x="1370" y="310"/>
                    </a:moveTo>
                    <a:lnTo>
                      <a:pt x="0" y="310"/>
                    </a:lnTo>
                    <a:lnTo>
                      <a:pt x="204" y="2"/>
                    </a:lnTo>
                    <a:lnTo>
                      <a:pt x="1574" y="0"/>
                    </a:lnTo>
                    <a:lnTo>
                      <a:pt x="1370" y="310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2" name="Rectangle 1213">
                <a:extLst>
                  <a:ext uri="{FF2B5EF4-FFF2-40B4-BE49-F238E27FC236}">
                    <a16:creationId xmlns:a16="http://schemas.microsoft.com/office/drawing/2014/main" id="{FB3D28A2-B62D-4CE9-AF5A-B2F53DB02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222"/>
                <a:ext cx="1438" cy="778"/>
              </a:xfrm>
              <a:prstGeom prst="rect">
                <a:avLst/>
              </a:pr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63" name="Freeform 1214">
                <a:extLst>
                  <a:ext uri="{FF2B5EF4-FFF2-40B4-BE49-F238E27FC236}">
                    <a16:creationId xmlns:a16="http://schemas.microsoft.com/office/drawing/2014/main" id="{B4155B99-31AA-456B-9AED-CF4ED9721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222"/>
                <a:ext cx="1438" cy="1"/>
              </a:xfrm>
              <a:custGeom>
                <a:avLst/>
                <a:gdLst>
                  <a:gd name="T0" fmla="*/ 0 w 1438"/>
                  <a:gd name="T1" fmla="*/ 0 h 1"/>
                  <a:gd name="T2" fmla="*/ 1438 w 1438"/>
                  <a:gd name="T3" fmla="*/ 0 h 1"/>
                  <a:gd name="T4" fmla="*/ 0 w 143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38" h="1">
                    <a:moveTo>
                      <a:pt x="0" y="0"/>
                    </a:moveTo>
                    <a:lnTo>
                      <a:pt x="14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4" name="Line 1215">
                <a:extLst>
                  <a:ext uri="{FF2B5EF4-FFF2-40B4-BE49-F238E27FC236}">
                    <a16:creationId xmlns:a16="http://schemas.microsoft.com/office/drawing/2014/main" id="{8427F0F9-8C3A-4462-AEB5-D7A63C9965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8" y="3222"/>
                <a:ext cx="1438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5" name="Freeform 1216">
                <a:extLst>
                  <a:ext uri="{FF2B5EF4-FFF2-40B4-BE49-F238E27FC236}">
                    <a16:creationId xmlns:a16="http://schemas.microsoft.com/office/drawing/2014/main" id="{A0EDDC48-C144-4B6E-BF7C-C58F8D510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6" name="Freeform 1217">
                <a:extLst>
                  <a:ext uri="{FF2B5EF4-FFF2-40B4-BE49-F238E27FC236}">
                    <a16:creationId xmlns:a16="http://schemas.microsoft.com/office/drawing/2014/main" id="{1D5041D3-9317-499D-8411-E2921A932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7" name="Freeform 1218">
                <a:extLst>
                  <a:ext uri="{FF2B5EF4-FFF2-40B4-BE49-F238E27FC236}">
                    <a16:creationId xmlns:a16="http://schemas.microsoft.com/office/drawing/2014/main" id="{964B609D-6879-43D1-95A6-F4867FE2C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8" name="Freeform 1219">
                <a:extLst>
                  <a:ext uri="{FF2B5EF4-FFF2-40B4-BE49-F238E27FC236}">
                    <a16:creationId xmlns:a16="http://schemas.microsoft.com/office/drawing/2014/main" id="{CC423C90-D561-4D3D-8D10-C6649B3FF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9" name="Freeform 1220">
                <a:extLst>
                  <a:ext uri="{FF2B5EF4-FFF2-40B4-BE49-F238E27FC236}">
                    <a16:creationId xmlns:a16="http://schemas.microsoft.com/office/drawing/2014/main" id="{67411DC4-8960-4FED-A9EA-726B2B14E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692"/>
                <a:ext cx="238" cy="308"/>
              </a:xfrm>
              <a:custGeom>
                <a:avLst/>
                <a:gdLst>
                  <a:gd name="T0" fmla="*/ 0 w 238"/>
                  <a:gd name="T1" fmla="*/ 308 h 308"/>
                  <a:gd name="T2" fmla="*/ 204 w 238"/>
                  <a:gd name="T3" fmla="*/ 0 h 308"/>
                  <a:gd name="T4" fmla="*/ 238 w 238"/>
                  <a:gd name="T5" fmla="*/ 0 h 308"/>
                  <a:gd name="T6" fmla="*/ 34 w 238"/>
                  <a:gd name="T7" fmla="*/ 308 h 308"/>
                  <a:gd name="T8" fmla="*/ 0 w 238"/>
                  <a:gd name="T9" fmla="*/ 308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308">
                    <a:moveTo>
                      <a:pt x="0" y="308"/>
                    </a:moveTo>
                    <a:lnTo>
                      <a:pt x="204" y="0"/>
                    </a:lnTo>
                    <a:lnTo>
                      <a:pt x="238" y="0"/>
                    </a:lnTo>
                    <a:lnTo>
                      <a:pt x="34" y="308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D7EE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0" name="Rectangle 1221">
                <a:extLst>
                  <a:ext uri="{FF2B5EF4-FFF2-40B4-BE49-F238E27FC236}">
                    <a16:creationId xmlns:a16="http://schemas.microsoft.com/office/drawing/2014/main" id="{3627A138-64EA-4EEF-AAA8-FA1478184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3222"/>
                <a:ext cx="34" cy="778"/>
              </a:xfrm>
              <a:prstGeom prst="rect">
                <a:avLst/>
              </a:prstGeom>
              <a:solidFill>
                <a:srgbClr val="BFE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71" name="Freeform 1222">
                <a:extLst>
                  <a:ext uri="{FF2B5EF4-FFF2-40B4-BE49-F238E27FC236}">
                    <a16:creationId xmlns:a16="http://schemas.microsoft.com/office/drawing/2014/main" id="{3FB242B8-0E68-4235-8293-9977A108E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914"/>
                <a:ext cx="1" cy="778"/>
              </a:xfrm>
              <a:custGeom>
                <a:avLst/>
                <a:gdLst>
                  <a:gd name="T0" fmla="*/ 0 w 1"/>
                  <a:gd name="T1" fmla="*/ 778 h 778"/>
                  <a:gd name="T2" fmla="*/ 0 w 1"/>
                  <a:gd name="T3" fmla="*/ 0 h 778"/>
                  <a:gd name="T4" fmla="*/ 0 w 1"/>
                  <a:gd name="T5" fmla="*/ 778 h 7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778">
                    <a:moveTo>
                      <a:pt x="0" y="778"/>
                    </a:moveTo>
                    <a:lnTo>
                      <a:pt x="0" y="0"/>
                    </a:lnTo>
                    <a:lnTo>
                      <a:pt x="0" y="778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2" name="Line 1223">
                <a:extLst>
                  <a:ext uri="{FF2B5EF4-FFF2-40B4-BE49-F238E27FC236}">
                    <a16:creationId xmlns:a16="http://schemas.microsoft.com/office/drawing/2014/main" id="{99D40C50-5FA5-4DAD-8945-81822B176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36" y="2914"/>
                <a:ext cx="1" cy="778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3" name="Rectangle 1224">
                <a:extLst>
                  <a:ext uri="{FF2B5EF4-FFF2-40B4-BE49-F238E27FC236}">
                    <a16:creationId xmlns:a16="http://schemas.microsoft.com/office/drawing/2014/main" id="{F26405BD-835C-40CA-B3F6-8D061FC57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" y="2914"/>
                <a:ext cx="34" cy="515"/>
              </a:xfrm>
              <a:prstGeom prst="rect">
                <a:avLst/>
              </a:prstGeom>
              <a:solidFill>
                <a:srgbClr val="B3DB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74" name="Freeform 1225">
                <a:extLst>
                  <a:ext uri="{FF2B5EF4-FFF2-40B4-BE49-F238E27FC236}">
                    <a16:creationId xmlns:a16="http://schemas.microsoft.com/office/drawing/2014/main" id="{0978A26D-80BF-4E18-B9C4-52A6138B7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692"/>
                <a:ext cx="1644" cy="344"/>
              </a:xfrm>
              <a:custGeom>
                <a:avLst/>
                <a:gdLst>
                  <a:gd name="T0" fmla="*/ 1438 w 1644"/>
                  <a:gd name="T1" fmla="*/ 308 h 344"/>
                  <a:gd name="T2" fmla="*/ 0 w 1644"/>
                  <a:gd name="T3" fmla="*/ 308 h 344"/>
                  <a:gd name="T4" fmla="*/ 0 w 1644"/>
                  <a:gd name="T5" fmla="*/ 344 h 344"/>
                  <a:gd name="T6" fmla="*/ 1438 w 1644"/>
                  <a:gd name="T7" fmla="*/ 344 h 344"/>
                  <a:gd name="T8" fmla="*/ 1644 w 1644"/>
                  <a:gd name="T9" fmla="*/ 36 h 344"/>
                  <a:gd name="T10" fmla="*/ 1644 w 1644"/>
                  <a:gd name="T11" fmla="*/ 0 h 344"/>
                  <a:gd name="T12" fmla="*/ 1438 w 1644"/>
                  <a:gd name="T13" fmla="*/ 308 h 3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44" h="344">
                    <a:moveTo>
                      <a:pt x="1438" y="308"/>
                    </a:moveTo>
                    <a:lnTo>
                      <a:pt x="0" y="308"/>
                    </a:lnTo>
                    <a:lnTo>
                      <a:pt x="0" y="344"/>
                    </a:lnTo>
                    <a:lnTo>
                      <a:pt x="1438" y="344"/>
                    </a:lnTo>
                    <a:lnTo>
                      <a:pt x="1644" y="36"/>
                    </a:lnTo>
                    <a:lnTo>
                      <a:pt x="1644" y="0"/>
                    </a:lnTo>
                    <a:lnTo>
                      <a:pt x="1438" y="308"/>
                    </a:lnTo>
                    <a:close/>
                  </a:path>
                </a:pathLst>
              </a:custGeom>
              <a:solidFill>
                <a:srgbClr val="9FD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5" name="Freeform 1226">
                <a:extLst>
                  <a:ext uri="{FF2B5EF4-FFF2-40B4-BE49-F238E27FC236}">
                    <a16:creationId xmlns:a16="http://schemas.microsoft.com/office/drawing/2014/main" id="{93747042-7A30-477C-AD40-F40F36FCF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232"/>
                <a:ext cx="1571" cy="310"/>
              </a:xfrm>
              <a:custGeom>
                <a:avLst/>
                <a:gdLst>
                  <a:gd name="T0" fmla="*/ 1367 w 1571"/>
                  <a:gd name="T1" fmla="*/ 310 h 310"/>
                  <a:gd name="T2" fmla="*/ 0 w 1571"/>
                  <a:gd name="T3" fmla="*/ 310 h 310"/>
                  <a:gd name="T4" fmla="*/ 0 w 1571"/>
                  <a:gd name="T5" fmla="*/ 310 h 310"/>
                  <a:gd name="T6" fmla="*/ 205 w 1571"/>
                  <a:gd name="T7" fmla="*/ 2 h 310"/>
                  <a:gd name="T8" fmla="*/ 205 w 1571"/>
                  <a:gd name="T9" fmla="*/ 0 h 310"/>
                  <a:gd name="T10" fmla="*/ 1571 w 1571"/>
                  <a:gd name="T11" fmla="*/ 0 h 310"/>
                  <a:gd name="T12" fmla="*/ 1367 w 1571"/>
                  <a:gd name="T13" fmla="*/ 310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1" h="310">
                    <a:moveTo>
                      <a:pt x="1367" y="310"/>
                    </a:moveTo>
                    <a:lnTo>
                      <a:pt x="0" y="310"/>
                    </a:lnTo>
                    <a:lnTo>
                      <a:pt x="205" y="2"/>
                    </a:lnTo>
                    <a:lnTo>
                      <a:pt x="205" y="0"/>
                    </a:lnTo>
                    <a:lnTo>
                      <a:pt x="1571" y="0"/>
                    </a:lnTo>
                    <a:lnTo>
                      <a:pt x="1367" y="310"/>
                    </a:lnTo>
                    <a:close/>
                  </a:path>
                </a:pathLst>
              </a:custGeom>
              <a:solidFill>
                <a:srgbClr val="F9F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6" name="Freeform 1227">
                <a:extLst>
                  <a:ext uri="{FF2B5EF4-FFF2-40B4-BE49-F238E27FC236}">
                    <a16:creationId xmlns:a16="http://schemas.microsoft.com/office/drawing/2014/main" id="{9FC3354A-EEF7-44B0-96D0-C9D5E726A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2950"/>
                <a:ext cx="27" cy="556"/>
              </a:xfrm>
              <a:custGeom>
                <a:avLst/>
                <a:gdLst>
                  <a:gd name="T0" fmla="*/ 0 w 17"/>
                  <a:gd name="T1" fmla="*/ 127 h 319"/>
                  <a:gd name="T2" fmla="*/ 0 w 17"/>
                  <a:gd name="T3" fmla="*/ 1640 h 319"/>
                  <a:gd name="T4" fmla="*/ 33 w 17"/>
                  <a:gd name="T5" fmla="*/ 1689 h 319"/>
                  <a:gd name="T6" fmla="*/ 68 w 17"/>
                  <a:gd name="T7" fmla="*/ 1640 h 319"/>
                  <a:gd name="T8" fmla="*/ 68 w 17"/>
                  <a:gd name="T9" fmla="*/ 0 h 319"/>
                  <a:gd name="T10" fmla="*/ 0 w 17"/>
                  <a:gd name="T11" fmla="*/ 127 h 3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19">
                    <a:moveTo>
                      <a:pt x="0" y="24"/>
                    </a:moveTo>
                    <a:cubicBezTo>
                      <a:pt x="0" y="310"/>
                      <a:pt x="0" y="310"/>
                      <a:pt x="0" y="310"/>
                    </a:cubicBezTo>
                    <a:cubicBezTo>
                      <a:pt x="0" y="315"/>
                      <a:pt x="4" y="319"/>
                      <a:pt x="8" y="319"/>
                    </a:cubicBezTo>
                    <a:cubicBezTo>
                      <a:pt x="13" y="319"/>
                      <a:pt x="17" y="315"/>
                      <a:pt x="17" y="31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EC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7" name="Freeform 1228">
                <a:extLst>
                  <a:ext uri="{FF2B5EF4-FFF2-40B4-BE49-F238E27FC236}">
                    <a16:creationId xmlns:a16="http://schemas.microsoft.com/office/drawing/2014/main" id="{21679D9D-5647-4F69-AB57-62C2F1094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3309"/>
                <a:ext cx="27" cy="197"/>
              </a:xfrm>
              <a:custGeom>
                <a:avLst/>
                <a:gdLst>
                  <a:gd name="T0" fmla="*/ 68 w 17"/>
                  <a:gd name="T1" fmla="*/ 0 h 113"/>
                  <a:gd name="T2" fmla="*/ 0 w 17"/>
                  <a:gd name="T3" fmla="*/ 5 h 113"/>
                  <a:gd name="T4" fmla="*/ 0 w 17"/>
                  <a:gd name="T5" fmla="*/ 5 h 113"/>
                  <a:gd name="T6" fmla="*/ 0 w 17"/>
                  <a:gd name="T7" fmla="*/ 30 h 113"/>
                  <a:gd name="T8" fmla="*/ 0 w 17"/>
                  <a:gd name="T9" fmla="*/ 551 h 113"/>
                  <a:gd name="T10" fmla="*/ 33 w 17"/>
                  <a:gd name="T11" fmla="*/ 598 h 113"/>
                  <a:gd name="T12" fmla="*/ 68 w 17"/>
                  <a:gd name="T13" fmla="*/ 551 h 113"/>
                  <a:gd name="T14" fmla="*/ 68 w 17"/>
                  <a:gd name="T15" fmla="*/ 0 h 1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13">
                    <a:moveTo>
                      <a:pt x="17" y="0"/>
                    </a:moveTo>
                    <a:cubicBezTo>
                      <a:pt x="11" y="4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3"/>
                      <a:pt x="0" y="6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9"/>
                      <a:pt x="4" y="113"/>
                      <a:pt x="8" y="113"/>
                    </a:cubicBezTo>
                    <a:cubicBezTo>
                      <a:pt x="13" y="113"/>
                      <a:pt x="17" y="109"/>
                      <a:pt x="17" y="104"/>
                    </a:cubicBezTo>
                    <a:cubicBezTo>
                      <a:pt x="17" y="0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E6E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8" name="Freeform 1229">
                <a:extLst>
                  <a:ext uri="{FF2B5EF4-FFF2-40B4-BE49-F238E27FC236}">
                    <a16:creationId xmlns:a16="http://schemas.microsoft.com/office/drawing/2014/main" id="{54797CAB-421D-4DD7-8509-64B9F98E8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2961"/>
                <a:ext cx="21" cy="344"/>
              </a:xfrm>
              <a:custGeom>
                <a:avLst/>
                <a:gdLst>
                  <a:gd name="T0" fmla="*/ 0 w 13"/>
                  <a:gd name="T1" fmla="*/ 90 h 198"/>
                  <a:gd name="T2" fmla="*/ 47 w 13"/>
                  <a:gd name="T3" fmla="*/ 1039 h 198"/>
                  <a:gd name="T4" fmla="*/ 47 w 13"/>
                  <a:gd name="T5" fmla="*/ 130 h 198"/>
                  <a:gd name="T6" fmla="*/ 42 w 13"/>
                  <a:gd name="T7" fmla="*/ 0 h 198"/>
                  <a:gd name="T8" fmla="*/ 0 w 13"/>
                  <a:gd name="T9" fmla="*/ 78 h 198"/>
                  <a:gd name="T10" fmla="*/ 0 w 13"/>
                  <a:gd name="T11" fmla="*/ 90 h 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98">
                    <a:moveTo>
                      <a:pt x="0" y="17"/>
                    </a:moveTo>
                    <a:cubicBezTo>
                      <a:pt x="6" y="33"/>
                      <a:pt x="6" y="152"/>
                      <a:pt x="11" y="198"/>
                    </a:cubicBezTo>
                    <a:cubicBezTo>
                      <a:pt x="11" y="171"/>
                      <a:pt x="11" y="40"/>
                      <a:pt x="11" y="25"/>
                    </a:cubicBezTo>
                    <a:cubicBezTo>
                      <a:pt x="11" y="14"/>
                      <a:pt x="13" y="5"/>
                      <a:pt x="1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949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9" name="Freeform 1230">
                <a:extLst>
                  <a:ext uri="{FF2B5EF4-FFF2-40B4-BE49-F238E27FC236}">
                    <a16:creationId xmlns:a16="http://schemas.microsoft.com/office/drawing/2014/main" id="{C19F394D-6D05-43CB-8DDC-03353DFE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997"/>
                <a:ext cx="28" cy="545"/>
              </a:xfrm>
              <a:custGeom>
                <a:avLst/>
                <a:gdLst>
                  <a:gd name="T0" fmla="*/ 0 w 17"/>
                  <a:gd name="T1" fmla="*/ 127 h 313"/>
                  <a:gd name="T2" fmla="*/ 0 w 17"/>
                  <a:gd name="T3" fmla="*/ 1611 h 313"/>
                  <a:gd name="T4" fmla="*/ 41 w 17"/>
                  <a:gd name="T5" fmla="*/ 1652 h 313"/>
                  <a:gd name="T6" fmla="*/ 76 w 17"/>
                  <a:gd name="T7" fmla="*/ 1611 h 313"/>
                  <a:gd name="T8" fmla="*/ 76 w 17"/>
                  <a:gd name="T9" fmla="*/ 0 h 313"/>
                  <a:gd name="T10" fmla="*/ 0 w 17"/>
                  <a:gd name="T11" fmla="*/ 127 h 3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13">
                    <a:moveTo>
                      <a:pt x="0" y="24"/>
                    </a:move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09"/>
                      <a:pt x="4" y="313"/>
                      <a:pt x="9" y="313"/>
                    </a:cubicBezTo>
                    <a:cubicBezTo>
                      <a:pt x="14" y="313"/>
                      <a:pt x="17" y="309"/>
                      <a:pt x="17" y="305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EC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0" name="Freeform 1231">
                <a:extLst>
                  <a:ext uri="{FF2B5EF4-FFF2-40B4-BE49-F238E27FC236}">
                    <a16:creationId xmlns:a16="http://schemas.microsoft.com/office/drawing/2014/main" id="{AE35C9E3-5174-4802-B113-59253F524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323"/>
                <a:ext cx="28" cy="219"/>
              </a:xfrm>
              <a:custGeom>
                <a:avLst/>
                <a:gdLst>
                  <a:gd name="T0" fmla="*/ 41 w 17"/>
                  <a:gd name="T1" fmla="*/ 662 h 126"/>
                  <a:gd name="T2" fmla="*/ 76 w 17"/>
                  <a:gd name="T3" fmla="*/ 619 h 126"/>
                  <a:gd name="T4" fmla="*/ 76 w 17"/>
                  <a:gd name="T5" fmla="*/ 0 h 126"/>
                  <a:gd name="T6" fmla="*/ 5 w 17"/>
                  <a:gd name="T7" fmla="*/ 5 h 126"/>
                  <a:gd name="T8" fmla="*/ 0 w 17"/>
                  <a:gd name="T9" fmla="*/ 5 h 126"/>
                  <a:gd name="T10" fmla="*/ 0 w 17"/>
                  <a:gd name="T11" fmla="*/ 619 h 126"/>
                  <a:gd name="T12" fmla="*/ 41 w 17"/>
                  <a:gd name="T13" fmla="*/ 662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26">
                    <a:moveTo>
                      <a:pt x="9" y="126"/>
                    </a:moveTo>
                    <a:cubicBezTo>
                      <a:pt x="14" y="126"/>
                      <a:pt x="17" y="122"/>
                      <a:pt x="17" y="1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2"/>
                      <a:pt x="4" y="4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22"/>
                      <a:pt x="4" y="126"/>
                      <a:pt x="9" y="126"/>
                    </a:cubicBezTo>
                    <a:close/>
                  </a:path>
                </a:pathLst>
              </a:custGeom>
              <a:solidFill>
                <a:srgbClr val="E6E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1" name="Freeform 1232">
                <a:extLst>
                  <a:ext uri="{FF2B5EF4-FFF2-40B4-BE49-F238E27FC236}">
                    <a16:creationId xmlns:a16="http://schemas.microsoft.com/office/drawing/2014/main" id="{9C598D4C-3F30-4F57-B312-B68424AEB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006"/>
                <a:ext cx="16" cy="313"/>
              </a:xfrm>
              <a:custGeom>
                <a:avLst/>
                <a:gdLst>
                  <a:gd name="T0" fmla="*/ 42 w 10"/>
                  <a:gd name="T1" fmla="*/ 946 h 180"/>
                  <a:gd name="T2" fmla="*/ 42 w 10"/>
                  <a:gd name="T3" fmla="*/ 85 h 180"/>
                  <a:gd name="T4" fmla="*/ 42 w 10"/>
                  <a:gd name="T5" fmla="*/ 0 h 180"/>
                  <a:gd name="T6" fmla="*/ 0 w 10"/>
                  <a:gd name="T7" fmla="*/ 73 h 180"/>
                  <a:gd name="T8" fmla="*/ 42 w 10"/>
                  <a:gd name="T9" fmla="*/ 946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80">
                    <a:moveTo>
                      <a:pt x="10" y="180"/>
                    </a:move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0"/>
                      <a:pt x="10" y="4"/>
                      <a:pt x="10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" y="41"/>
                      <a:pt x="5" y="137"/>
                      <a:pt x="10" y="180"/>
                    </a:cubicBezTo>
                    <a:close/>
                  </a:path>
                </a:pathLst>
              </a:custGeom>
              <a:solidFill>
                <a:srgbClr val="949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2" name="Freeform 1233">
                <a:extLst>
                  <a:ext uri="{FF2B5EF4-FFF2-40B4-BE49-F238E27FC236}">
                    <a16:creationId xmlns:a16="http://schemas.microsoft.com/office/drawing/2014/main" id="{99678E8C-BB8F-45AD-A90C-88070BEF1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319"/>
                <a:ext cx="13" cy="218"/>
              </a:xfrm>
              <a:custGeom>
                <a:avLst/>
                <a:gdLst>
                  <a:gd name="T0" fmla="*/ 18 w 8"/>
                  <a:gd name="T1" fmla="*/ 600 h 125"/>
                  <a:gd name="T2" fmla="*/ 0 w 8"/>
                  <a:gd name="T3" fmla="*/ 0 h 125"/>
                  <a:gd name="T4" fmla="*/ 0 w 8"/>
                  <a:gd name="T5" fmla="*/ 626 h 125"/>
                  <a:gd name="T6" fmla="*/ 34 w 8"/>
                  <a:gd name="T7" fmla="*/ 663 h 125"/>
                  <a:gd name="T8" fmla="*/ 18 w 8"/>
                  <a:gd name="T9" fmla="*/ 60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25">
                    <a:moveTo>
                      <a:pt x="4" y="113"/>
                    </a:moveTo>
                    <a:cubicBezTo>
                      <a:pt x="1" y="92"/>
                      <a:pt x="1" y="11"/>
                      <a:pt x="0" y="0"/>
                    </a:cubicBezTo>
                    <a:cubicBezTo>
                      <a:pt x="0" y="0"/>
                      <a:pt x="0" y="113"/>
                      <a:pt x="0" y="118"/>
                    </a:cubicBezTo>
                    <a:cubicBezTo>
                      <a:pt x="0" y="123"/>
                      <a:pt x="6" y="125"/>
                      <a:pt x="8" y="125"/>
                    </a:cubicBezTo>
                    <a:cubicBezTo>
                      <a:pt x="7" y="124"/>
                      <a:pt x="4" y="120"/>
                      <a:pt x="4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3" name="Freeform 1234">
                <a:extLst>
                  <a:ext uri="{FF2B5EF4-FFF2-40B4-BE49-F238E27FC236}">
                    <a16:creationId xmlns:a16="http://schemas.microsoft.com/office/drawing/2014/main" id="{21CE2F85-6D70-4206-9F95-BF7BAD428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3283"/>
                <a:ext cx="13" cy="217"/>
              </a:xfrm>
              <a:custGeom>
                <a:avLst/>
                <a:gdLst>
                  <a:gd name="T0" fmla="*/ 13 w 8"/>
                  <a:gd name="T1" fmla="*/ 590 h 125"/>
                  <a:gd name="T2" fmla="*/ 0 w 8"/>
                  <a:gd name="T3" fmla="*/ 0 h 125"/>
                  <a:gd name="T4" fmla="*/ 0 w 8"/>
                  <a:gd name="T5" fmla="*/ 618 h 125"/>
                  <a:gd name="T6" fmla="*/ 34 w 8"/>
                  <a:gd name="T7" fmla="*/ 654 h 125"/>
                  <a:gd name="T8" fmla="*/ 13 w 8"/>
                  <a:gd name="T9" fmla="*/ 59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25">
                    <a:moveTo>
                      <a:pt x="3" y="113"/>
                    </a:moveTo>
                    <a:cubicBezTo>
                      <a:pt x="1" y="92"/>
                      <a:pt x="0" y="10"/>
                      <a:pt x="0" y="0"/>
                    </a:cubicBezTo>
                    <a:cubicBezTo>
                      <a:pt x="0" y="0"/>
                      <a:pt x="0" y="113"/>
                      <a:pt x="0" y="118"/>
                    </a:cubicBezTo>
                    <a:cubicBezTo>
                      <a:pt x="0" y="123"/>
                      <a:pt x="6" y="125"/>
                      <a:pt x="8" y="125"/>
                    </a:cubicBezTo>
                    <a:cubicBezTo>
                      <a:pt x="7" y="124"/>
                      <a:pt x="4" y="120"/>
                      <a:pt x="3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4" name="Freeform 1235">
                <a:extLst>
                  <a:ext uri="{FF2B5EF4-FFF2-40B4-BE49-F238E27FC236}">
                    <a16:creationId xmlns:a16="http://schemas.microsoft.com/office/drawing/2014/main" id="{C1ADF44F-52F9-4062-B1C3-62D341301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3312"/>
                <a:ext cx="27" cy="194"/>
              </a:xfrm>
              <a:custGeom>
                <a:avLst/>
                <a:gdLst>
                  <a:gd name="T0" fmla="*/ 0 w 17"/>
                  <a:gd name="T1" fmla="*/ 0 h 111"/>
                  <a:gd name="T2" fmla="*/ 0 w 17"/>
                  <a:gd name="T3" fmla="*/ 544 h 111"/>
                  <a:gd name="T4" fmla="*/ 33 w 17"/>
                  <a:gd name="T5" fmla="*/ 592 h 111"/>
                  <a:gd name="T6" fmla="*/ 68 w 17"/>
                  <a:gd name="T7" fmla="*/ 544 h 111"/>
                  <a:gd name="T8" fmla="*/ 68 w 17"/>
                  <a:gd name="T9" fmla="*/ 0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11">
                    <a:moveTo>
                      <a:pt x="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7"/>
                      <a:pt x="4" y="111"/>
                      <a:pt x="8" y="111"/>
                    </a:cubicBezTo>
                    <a:cubicBezTo>
                      <a:pt x="13" y="111"/>
                      <a:pt x="17" y="107"/>
                      <a:pt x="17" y="10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5" name="Freeform 1236">
                <a:extLst>
                  <a:ext uri="{FF2B5EF4-FFF2-40B4-BE49-F238E27FC236}">
                    <a16:creationId xmlns:a16="http://schemas.microsoft.com/office/drawing/2014/main" id="{9B6AB9B6-D1B3-4E51-BA09-67FB8A6E2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2950"/>
                <a:ext cx="27" cy="362"/>
              </a:xfrm>
              <a:custGeom>
                <a:avLst/>
                <a:gdLst>
                  <a:gd name="T0" fmla="*/ 27 w 27"/>
                  <a:gd name="T1" fmla="*/ 362 h 362"/>
                  <a:gd name="T2" fmla="*/ 27 w 27"/>
                  <a:gd name="T3" fmla="*/ 0 h 362"/>
                  <a:gd name="T4" fmla="*/ 0 w 27"/>
                  <a:gd name="T5" fmla="*/ 42 h 362"/>
                  <a:gd name="T6" fmla="*/ 0 w 27"/>
                  <a:gd name="T7" fmla="*/ 362 h 3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62">
                    <a:moveTo>
                      <a:pt x="27" y="362"/>
                    </a:moveTo>
                    <a:lnTo>
                      <a:pt x="27" y="0"/>
                    </a:lnTo>
                    <a:lnTo>
                      <a:pt x="0" y="42"/>
                    </a:lnTo>
                    <a:lnTo>
                      <a:pt x="0" y="362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6" name="Freeform 1237">
                <a:extLst>
                  <a:ext uri="{FF2B5EF4-FFF2-40B4-BE49-F238E27FC236}">
                    <a16:creationId xmlns:a16="http://schemas.microsoft.com/office/drawing/2014/main" id="{121D0CD2-5AE7-42AD-AEB6-C2C98A1AB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997"/>
                <a:ext cx="28" cy="327"/>
              </a:xfrm>
              <a:custGeom>
                <a:avLst/>
                <a:gdLst>
                  <a:gd name="T0" fmla="*/ 28 w 28"/>
                  <a:gd name="T1" fmla="*/ 327 h 327"/>
                  <a:gd name="T2" fmla="*/ 28 w 28"/>
                  <a:gd name="T3" fmla="*/ 0 h 327"/>
                  <a:gd name="T4" fmla="*/ 0 w 28"/>
                  <a:gd name="T5" fmla="*/ 42 h 327"/>
                  <a:gd name="T6" fmla="*/ 0 w 28"/>
                  <a:gd name="T7" fmla="*/ 327 h 3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27">
                    <a:moveTo>
                      <a:pt x="28" y="327"/>
                    </a:moveTo>
                    <a:lnTo>
                      <a:pt x="28" y="0"/>
                    </a:lnTo>
                    <a:lnTo>
                      <a:pt x="0" y="42"/>
                    </a:lnTo>
                    <a:lnTo>
                      <a:pt x="0" y="327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7" name="Freeform 1238">
                <a:extLst>
                  <a:ext uri="{FF2B5EF4-FFF2-40B4-BE49-F238E27FC236}">
                    <a16:creationId xmlns:a16="http://schemas.microsoft.com/office/drawing/2014/main" id="{AC56A94A-39AD-4625-B286-AC2CAF798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324"/>
                <a:ext cx="28" cy="218"/>
              </a:xfrm>
              <a:custGeom>
                <a:avLst/>
                <a:gdLst>
                  <a:gd name="T0" fmla="*/ 0 w 17"/>
                  <a:gd name="T1" fmla="*/ 0 h 125"/>
                  <a:gd name="T2" fmla="*/ 0 w 17"/>
                  <a:gd name="T3" fmla="*/ 621 h 125"/>
                  <a:gd name="T4" fmla="*/ 41 w 17"/>
                  <a:gd name="T5" fmla="*/ 663 h 125"/>
                  <a:gd name="T6" fmla="*/ 76 w 17"/>
                  <a:gd name="T7" fmla="*/ 621 h 125"/>
                  <a:gd name="T8" fmla="*/ 76 w 17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25">
                    <a:moveTo>
                      <a:pt x="0" y="0"/>
                    </a:move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21"/>
                      <a:pt x="4" y="125"/>
                      <a:pt x="9" y="125"/>
                    </a:cubicBezTo>
                    <a:cubicBezTo>
                      <a:pt x="14" y="125"/>
                      <a:pt x="17" y="121"/>
                      <a:pt x="17" y="117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8" name="Freeform 1239">
                <a:extLst>
                  <a:ext uri="{FF2B5EF4-FFF2-40B4-BE49-F238E27FC236}">
                    <a16:creationId xmlns:a16="http://schemas.microsoft.com/office/drawing/2014/main" id="{BCD735D1-CD0E-4304-B973-9ABD9FD4B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056"/>
                <a:ext cx="72" cy="465"/>
              </a:xfrm>
              <a:custGeom>
                <a:avLst/>
                <a:gdLst>
                  <a:gd name="T0" fmla="*/ 97 w 44"/>
                  <a:gd name="T1" fmla="*/ 1411 h 267"/>
                  <a:gd name="T2" fmla="*/ 193 w 44"/>
                  <a:gd name="T3" fmla="*/ 1379 h 267"/>
                  <a:gd name="T4" fmla="*/ 193 w 44"/>
                  <a:gd name="T5" fmla="*/ 0 h 267"/>
                  <a:gd name="T6" fmla="*/ 0 w 44"/>
                  <a:gd name="T7" fmla="*/ 0 h 267"/>
                  <a:gd name="T8" fmla="*/ 0 w 44"/>
                  <a:gd name="T9" fmla="*/ 1379 h 267"/>
                  <a:gd name="T10" fmla="*/ 97 w 44"/>
                  <a:gd name="T11" fmla="*/ 1411 h 2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67">
                    <a:moveTo>
                      <a:pt x="22" y="267"/>
                    </a:moveTo>
                    <a:cubicBezTo>
                      <a:pt x="32" y="267"/>
                      <a:pt x="39" y="265"/>
                      <a:pt x="44" y="26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1"/>
                      <a:pt x="0" y="261"/>
                      <a:pt x="0" y="261"/>
                    </a:cubicBezTo>
                    <a:cubicBezTo>
                      <a:pt x="4" y="264"/>
                      <a:pt x="12" y="267"/>
                      <a:pt x="22" y="267"/>
                    </a:cubicBezTo>
                    <a:close/>
                  </a:path>
                </a:pathLst>
              </a:custGeom>
              <a:solidFill>
                <a:srgbClr val="BEC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9" name="Freeform 1240">
                <a:extLst>
                  <a:ext uri="{FF2B5EF4-FFF2-40B4-BE49-F238E27FC236}">
                    <a16:creationId xmlns:a16="http://schemas.microsoft.com/office/drawing/2014/main" id="{232894BE-68C1-486F-9200-D5CCEA135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342"/>
                <a:ext cx="72" cy="179"/>
              </a:xfrm>
              <a:custGeom>
                <a:avLst/>
                <a:gdLst>
                  <a:gd name="T0" fmla="*/ 193 w 44"/>
                  <a:gd name="T1" fmla="*/ 511 h 103"/>
                  <a:gd name="T2" fmla="*/ 193 w 44"/>
                  <a:gd name="T3" fmla="*/ 0 h 103"/>
                  <a:gd name="T4" fmla="*/ 5 w 44"/>
                  <a:gd name="T5" fmla="*/ 5 h 103"/>
                  <a:gd name="T6" fmla="*/ 0 w 44"/>
                  <a:gd name="T7" fmla="*/ 9 h 103"/>
                  <a:gd name="T8" fmla="*/ 0 w 44"/>
                  <a:gd name="T9" fmla="*/ 511 h 103"/>
                  <a:gd name="T10" fmla="*/ 97 w 44"/>
                  <a:gd name="T11" fmla="*/ 540 h 103"/>
                  <a:gd name="T12" fmla="*/ 193 w 44"/>
                  <a:gd name="T13" fmla="*/ 511 h 1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103">
                    <a:moveTo>
                      <a:pt x="44" y="97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25" y="12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4" y="100"/>
                      <a:pt x="12" y="103"/>
                      <a:pt x="22" y="103"/>
                    </a:cubicBezTo>
                    <a:cubicBezTo>
                      <a:pt x="32" y="103"/>
                      <a:pt x="39" y="101"/>
                      <a:pt x="44" y="97"/>
                    </a:cubicBezTo>
                    <a:close/>
                  </a:path>
                </a:pathLst>
              </a:custGeom>
              <a:solidFill>
                <a:srgbClr val="E6E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0" name="Freeform 1241">
                <a:extLst>
                  <a:ext uri="{FF2B5EF4-FFF2-40B4-BE49-F238E27FC236}">
                    <a16:creationId xmlns:a16="http://schemas.microsoft.com/office/drawing/2014/main" id="{3878BA0E-D6EC-4C53-ABFF-7ACD9A21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3062"/>
                <a:ext cx="60" cy="275"/>
              </a:xfrm>
              <a:custGeom>
                <a:avLst/>
                <a:gdLst>
                  <a:gd name="T0" fmla="*/ 97 w 37"/>
                  <a:gd name="T1" fmla="*/ 99 h 158"/>
                  <a:gd name="T2" fmla="*/ 0 w 37"/>
                  <a:gd name="T3" fmla="*/ 0 h 158"/>
                  <a:gd name="T4" fmla="*/ 123 w 37"/>
                  <a:gd name="T5" fmla="*/ 0 h 158"/>
                  <a:gd name="T6" fmla="*/ 144 w 37"/>
                  <a:gd name="T7" fmla="*/ 369 h 158"/>
                  <a:gd name="T8" fmla="*/ 144 w 37"/>
                  <a:gd name="T9" fmla="*/ 834 h 158"/>
                  <a:gd name="T10" fmla="*/ 97 w 37"/>
                  <a:gd name="T11" fmla="*/ 99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58">
                    <a:moveTo>
                      <a:pt x="23" y="19"/>
                    </a:moveTo>
                    <a:cubicBezTo>
                      <a:pt x="18" y="3"/>
                      <a:pt x="0" y="0"/>
                      <a:pt x="0" y="0"/>
                    </a:cubicBezTo>
                    <a:cubicBezTo>
                      <a:pt x="0" y="0"/>
                      <a:pt x="15" y="0"/>
                      <a:pt x="29" y="0"/>
                    </a:cubicBezTo>
                    <a:cubicBezTo>
                      <a:pt x="37" y="0"/>
                      <a:pt x="34" y="55"/>
                      <a:pt x="34" y="70"/>
                    </a:cubicBezTo>
                    <a:cubicBezTo>
                      <a:pt x="34" y="85"/>
                      <a:pt x="34" y="131"/>
                      <a:pt x="34" y="158"/>
                    </a:cubicBezTo>
                    <a:cubicBezTo>
                      <a:pt x="29" y="112"/>
                      <a:pt x="29" y="35"/>
                      <a:pt x="23" y="19"/>
                    </a:cubicBezTo>
                    <a:close/>
                  </a:path>
                </a:pathLst>
              </a:custGeom>
              <a:solidFill>
                <a:srgbClr val="949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1" name="Freeform 1242">
                <a:extLst>
                  <a:ext uri="{FF2B5EF4-FFF2-40B4-BE49-F238E27FC236}">
                    <a16:creationId xmlns:a16="http://schemas.microsoft.com/office/drawing/2014/main" id="{0545F663-405D-44B3-8AA0-12A3FD2F1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3171"/>
                <a:ext cx="40" cy="347"/>
              </a:xfrm>
              <a:custGeom>
                <a:avLst/>
                <a:gdLst>
                  <a:gd name="T0" fmla="*/ 0 w 25"/>
                  <a:gd name="T1" fmla="*/ 0 h 199"/>
                  <a:gd name="T2" fmla="*/ 0 w 25"/>
                  <a:gd name="T3" fmla="*/ 997 h 199"/>
                  <a:gd name="T4" fmla="*/ 102 w 25"/>
                  <a:gd name="T5" fmla="*/ 1046 h 199"/>
                  <a:gd name="T6" fmla="*/ 21 w 25"/>
                  <a:gd name="T7" fmla="*/ 736 h 199"/>
                  <a:gd name="T8" fmla="*/ 0 w 25"/>
                  <a:gd name="T9" fmla="*/ 0 h 1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99">
                    <a:moveTo>
                      <a:pt x="0" y="0"/>
                    </a:moveTo>
                    <a:cubicBezTo>
                      <a:pt x="0" y="0"/>
                      <a:pt x="0" y="181"/>
                      <a:pt x="0" y="188"/>
                    </a:cubicBezTo>
                    <a:cubicBezTo>
                      <a:pt x="0" y="195"/>
                      <a:pt x="8" y="199"/>
                      <a:pt x="25" y="197"/>
                    </a:cubicBezTo>
                    <a:cubicBezTo>
                      <a:pt x="12" y="193"/>
                      <a:pt x="5" y="158"/>
                      <a:pt x="5" y="139"/>
                    </a:cubicBezTo>
                    <a:cubicBezTo>
                      <a:pt x="5" y="12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2" name="Freeform 1243">
                <a:extLst>
                  <a:ext uri="{FF2B5EF4-FFF2-40B4-BE49-F238E27FC236}">
                    <a16:creationId xmlns:a16="http://schemas.microsoft.com/office/drawing/2014/main" id="{1B621AA2-C0E4-4E23-8106-BFFBE4AFC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056"/>
                <a:ext cx="72" cy="289"/>
              </a:xfrm>
              <a:custGeom>
                <a:avLst/>
                <a:gdLst>
                  <a:gd name="T0" fmla="*/ 72 w 72"/>
                  <a:gd name="T1" fmla="*/ 288 h 289"/>
                  <a:gd name="T2" fmla="*/ 72 w 72"/>
                  <a:gd name="T3" fmla="*/ 0 h 289"/>
                  <a:gd name="T4" fmla="*/ 0 w 72"/>
                  <a:gd name="T5" fmla="*/ 0 h 289"/>
                  <a:gd name="T6" fmla="*/ 0 w 72"/>
                  <a:gd name="T7" fmla="*/ 289 h 2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289">
                    <a:moveTo>
                      <a:pt x="72" y="288"/>
                    </a:moveTo>
                    <a:lnTo>
                      <a:pt x="72" y="0"/>
                    </a:lnTo>
                    <a:lnTo>
                      <a:pt x="0" y="0"/>
                    </a:lnTo>
                    <a:lnTo>
                      <a:pt x="0" y="289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3" name="Freeform 1244">
                <a:extLst>
                  <a:ext uri="{FF2B5EF4-FFF2-40B4-BE49-F238E27FC236}">
                    <a16:creationId xmlns:a16="http://schemas.microsoft.com/office/drawing/2014/main" id="{6DCF8F72-00E3-42F2-A9D2-0A28144B3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344"/>
                <a:ext cx="72" cy="177"/>
              </a:xfrm>
              <a:custGeom>
                <a:avLst/>
                <a:gdLst>
                  <a:gd name="T0" fmla="*/ 0 w 44"/>
                  <a:gd name="T1" fmla="*/ 5 h 102"/>
                  <a:gd name="T2" fmla="*/ 0 w 44"/>
                  <a:gd name="T3" fmla="*/ 503 h 102"/>
                  <a:gd name="T4" fmla="*/ 97 w 44"/>
                  <a:gd name="T5" fmla="*/ 533 h 102"/>
                  <a:gd name="T6" fmla="*/ 193 w 44"/>
                  <a:gd name="T7" fmla="*/ 503 h 102"/>
                  <a:gd name="T8" fmla="*/ 193 w 44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02">
                    <a:moveTo>
                      <a:pt x="0" y="1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4" y="99"/>
                      <a:pt x="12" y="102"/>
                      <a:pt x="22" y="102"/>
                    </a:cubicBezTo>
                    <a:cubicBezTo>
                      <a:pt x="32" y="102"/>
                      <a:pt x="39" y="100"/>
                      <a:pt x="44" y="96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4" name="Freeform 1245">
                <a:extLst>
                  <a:ext uri="{FF2B5EF4-FFF2-40B4-BE49-F238E27FC236}">
                    <a16:creationId xmlns:a16="http://schemas.microsoft.com/office/drawing/2014/main" id="{F560106D-02E3-4715-8306-4C6FDEEFC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3507"/>
                <a:ext cx="128" cy="99"/>
              </a:xfrm>
              <a:custGeom>
                <a:avLst/>
                <a:gdLst>
                  <a:gd name="T0" fmla="*/ 340 w 78"/>
                  <a:gd name="T1" fmla="*/ 189 h 57"/>
                  <a:gd name="T2" fmla="*/ 340 w 78"/>
                  <a:gd name="T3" fmla="*/ 189 h 57"/>
                  <a:gd name="T4" fmla="*/ 340 w 78"/>
                  <a:gd name="T5" fmla="*/ 189 h 57"/>
                  <a:gd name="T6" fmla="*/ 340 w 78"/>
                  <a:gd name="T7" fmla="*/ 184 h 57"/>
                  <a:gd name="T8" fmla="*/ 340 w 78"/>
                  <a:gd name="T9" fmla="*/ 184 h 57"/>
                  <a:gd name="T10" fmla="*/ 340 w 78"/>
                  <a:gd name="T11" fmla="*/ 184 h 57"/>
                  <a:gd name="T12" fmla="*/ 340 w 78"/>
                  <a:gd name="T13" fmla="*/ 184 h 57"/>
                  <a:gd name="T14" fmla="*/ 340 w 78"/>
                  <a:gd name="T15" fmla="*/ 184 h 57"/>
                  <a:gd name="T16" fmla="*/ 269 w 78"/>
                  <a:gd name="T17" fmla="*/ 5 h 57"/>
                  <a:gd name="T18" fmla="*/ 172 w 78"/>
                  <a:gd name="T19" fmla="*/ 42 h 57"/>
                  <a:gd name="T20" fmla="*/ 75 w 78"/>
                  <a:gd name="T21" fmla="*/ 5 h 57"/>
                  <a:gd name="T22" fmla="*/ 5 w 78"/>
                  <a:gd name="T23" fmla="*/ 184 h 57"/>
                  <a:gd name="T24" fmla="*/ 5 w 78"/>
                  <a:gd name="T25" fmla="*/ 184 h 57"/>
                  <a:gd name="T26" fmla="*/ 0 w 78"/>
                  <a:gd name="T27" fmla="*/ 205 h 57"/>
                  <a:gd name="T28" fmla="*/ 172 w 78"/>
                  <a:gd name="T29" fmla="*/ 299 h 57"/>
                  <a:gd name="T30" fmla="*/ 345 w 78"/>
                  <a:gd name="T31" fmla="*/ 205 h 57"/>
                  <a:gd name="T32" fmla="*/ 340 w 78"/>
                  <a:gd name="T33" fmla="*/ 189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57">
                    <a:moveTo>
                      <a:pt x="77" y="36"/>
                    </a:move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5" y="30"/>
                      <a:pt x="62" y="0"/>
                      <a:pt x="61" y="1"/>
                    </a:cubicBezTo>
                    <a:cubicBezTo>
                      <a:pt x="57" y="6"/>
                      <a:pt x="50" y="8"/>
                      <a:pt x="39" y="8"/>
                    </a:cubicBezTo>
                    <a:cubicBezTo>
                      <a:pt x="28" y="8"/>
                      <a:pt x="20" y="5"/>
                      <a:pt x="17" y="1"/>
                    </a:cubicBezTo>
                    <a:cubicBezTo>
                      <a:pt x="16" y="0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0" y="38"/>
                      <a:pt x="0" y="39"/>
                    </a:cubicBezTo>
                    <a:cubicBezTo>
                      <a:pt x="0" y="49"/>
                      <a:pt x="18" y="57"/>
                      <a:pt x="39" y="57"/>
                    </a:cubicBezTo>
                    <a:cubicBezTo>
                      <a:pt x="60" y="57"/>
                      <a:pt x="78" y="49"/>
                      <a:pt x="78" y="39"/>
                    </a:cubicBezTo>
                    <a:cubicBezTo>
                      <a:pt x="78" y="38"/>
                      <a:pt x="78" y="37"/>
                      <a:pt x="77" y="36"/>
                    </a:cubicBezTo>
                    <a:close/>
                  </a:path>
                </a:pathLst>
              </a:custGeom>
              <a:solidFill>
                <a:srgbClr val="A0A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5" name="Freeform 1246">
                <a:extLst>
                  <a:ext uri="{FF2B5EF4-FFF2-40B4-BE49-F238E27FC236}">
                    <a16:creationId xmlns:a16="http://schemas.microsoft.com/office/drawing/2014/main" id="{C6D669A5-BB6B-4EFC-96DE-547DD439F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3521"/>
                <a:ext cx="75" cy="52"/>
              </a:xfrm>
              <a:custGeom>
                <a:avLst/>
                <a:gdLst>
                  <a:gd name="T0" fmla="*/ 0 w 46"/>
                  <a:gd name="T1" fmla="*/ 156 h 30"/>
                  <a:gd name="T2" fmla="*/ 55 w 46"/>
                  <a:gd name="T3" fmla="*/ 9 h 30"/>
                  <a:gd name="T4" fmla="*/ 90 w 46"/>
                  <a:gd name="T5" fmla="*/ 21 h 30"/>
                  <a:gd name="T6" fmla="*/ 199 w 46"/>
                  <a:gd name="T7" fmla="*/ 28 h 30"/>
                  <a:gd name="T8" fmla="*/ 96 w 46"/>
                  <a:gd name="T9" fmla="*/ 49 h 30"/>
                  <a:gd name="T10" fmla="*/ 39 w 46"/>
                  <a:gd name="T11" fmla="*/ 87 h 30"/>
                  <a:gd name="T12" fmla="*/ 0 w 46"/>
                  <a:gd name="T13" fmla="*/ 15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30">
                    <a:moveTo>
                      <a:pt x="0" y="30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4" y="0"/>
                      <a:pt x="17" y="3"/>
                      <a:pt x="21" y="4"/>
                    </a:cubicBezTo>
                    <a:cubicBezTo>
                      <a:pt x="25" y="5"/>
                      <a:pt x="35" y="8"/>
                      <a:pt x="46" y="5"/>
                    </a:cubicBezTo>
                    <a:cubicBezTo>
                      <a:pt x="40" y="9"/>
                      <a:pt x="33" y="10"/>
                      <a:pt x="22" y="9"/>
                    </a:cubicBezTo>
                    <a:cubicBezTo>
                      <a:pt x="16" y="9"/>
                      <a:pt x="13" y="11"/>
                      <a:pt x="9" y="17"/>
                    </a:cubicBezTo>
                    <a:cubicBezTo>
                      <a:pt x="5" y="23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DADF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6" name="Freeform 1247">
                <a:extLst>
                  <a:ext uri="{FF2B5EF4-FFF2-40B4-BE49-F238E27FC236}">
                    <a16:creationId xmlns:a16="http://schemas.microsoft.com/office/drawing/2014/main" id="{86F2930D-22DC-4E11-A977-5065DFEF6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3523"/>
                <a:ext cx="71" cy="80"/>
              </a:xfrm>
              <a:custGeom>
                <a:avLst/>
                <a:gdLst>
                  <a:gd name="T0" fmla="*/ 0 w 44"/>
                  <a:gd name="T1" fmla="*/ 233 h 46"/>
                  <a:gd name="T2" fmla="*/ 178 w 44"/>
                  <a:gd name="T3" fmla="*/ 169 h 46"/>
                  <a:gd name="T4" fmla="*/ 178 w 44"/>
                  <a:gd name="T5" fmla="*/ 143 h 46"/>
                  <a:gd name="T6" fmla="*/ 124 w 44"/>
                  <a:gd name="T7" fmla="*/ 0 h 46"/>
                  <a:gd name="T8" fmla="*/ 136 w 44"/>
                  <a:gd name="T9" fmla="*/ 172 h 46"/>
                  <a:gd name="T10" fmla="*/ 0 w 44"/>
                  <a:gd name="T11" fmla="*/ 233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6">
                    <a:moveTo>
                      <a:pt x="0" y="44"/>
                    </a:moveTo>
                    <a:cubicBezTo>
                      <a:pt x="12" y="46"/>
                      <a:pt x="36" y="42"/>
                      <a:pt x="42" y="32"/>
                    </a:cubicBezTo>
                    <a:cubicBezTo>
                      <a:pt x="44" y="31"/>
                      <a:pt x="42" y="27"/>
                      <a:pt x="42" y="27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4" y="13"/>
                      <a:pt x="40" y="26"/>
                      <a:pt x="32" y="33"/>
                    </a:cubicBezTo>
                    <a:cubicBezTo>
                      <a:pt x="25" y="39"/>
                      <a:pt x="9" y="45"/>
                      <a:pt x="0" y="44"/>
                    </a:cubicBezTo>
                    <a:close/>
                  </a:path>
                </a:pathLst>
              </a:custGeom>
              <a:solidFill>
                <a:srgbClr val="869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7" name="Freeform 1248">
                <a:extLst>
                  <a:ext uri="{FF2B5EF4-FFF2-40B4-BE49-F238E27FC236}">
                    <a16:creationId xmlns:a16="http://schemas.microsoft.com/office/drawing/2014/main" id="{43AA0929-8EA8-43FF-85D9-0D71007A8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3507"/>
                <a:ext cx="128" cy="99"/>
              </a:xfrm>
              <a:custGeom>
                <a:avLst/>
                <a:gdLst>
                  <a:gd name="T0" fmla="*/ 340 w 78"/>
                  <a:gd name="T1" fmla="*/ 189 h 57"/>
                  <a:gd name="T2" fmla="*/ 340 w 78"/>
                  <a:gd name="T3" fmla="*/ 189 h 57"/>
                  <a:gd name="T4" fmla="*/ 340 w 78"/>
                  <a:gd name="T5" fmla="*/ 189 h 57"/>
                  <a:gd name="T6" fmla="*/ 340 w 78"/>
                  <a:gd name="T7" fmla="*/ 184 h 57"/>
                  <a:gd name="T8" fmla="*/ 340 w 78"/>
                  <a:gd name="T9" fmla="*/ 184 h 57"/>
                  <a:gd name="T10" fmla="*/ 340 w 78"/>
                  <a:gd name="T11" fmla="*/ 184 h 57"/>
                  <a:gd name="T12" fmla="*/ 340 w 78"/>
                  <a:gd name="T13" fmla="*/ 184 h 57"/>
                  <a:gd name="T14" fmla="*/ 340 w 78"/>
                  <a:gd name="T15" fmla="*/ 184 h 57"/>
                  <a:gd name="T16" fmla="*/ 269 w 78"/>
                  <a:gd name="T17" fmla="*/ 5 h 57"/>
                  <a:gd name="T18" fmla="*/ 172 w 78"/>
                  <a:gd name="T19" fmla="*/ 42 h 57"/>
                  <a:gd name="T20" fmla="*/ 75 w 78"/>
                  <a:gd name="T21" fmla="*/ 5 h 57"/>
                  <a:gd name="T22" fmla="*/ 5 w 78"/>
                  <a:gd name="T23" fmla="*/ 184 h 57"/>
                  <a:gd name="T24" fmla="*/ 5 w 78"/>
                  <a:gd name="T25" fmla="*/ 184 h 57"/>
                  <a:gd name="T26" fmla="*/ 0 w 78"/>
                  <a:gd name="T27" fmla="*/ 205 h 57"/>
                  <a:gd name="T28" fmla="*/ 172 w 78"/>
                  <a:gd name="T29" fmla="*/ 299 h 57"/>
                  <a:gd name="T30" fmla="*/ 345 w 78"/>
                  <a:gd name="T31" fmla="*/ 205 h 57"/>
                  <a:gd name="T32" fmla="*/ 340 w 78"/>
                  <a:gd name="T33" fmla="*/ 189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8" h="57">
                    <a:moveTo>
                      <a:pt x="77" y="36"/>
                    </a:move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5" y="30"/>
                      <a:pt x="62" y="0"/>
                      <a:pt x="61" y="1"/>
                    </a:cubicBezTo>
                    <a:cubicBezTo>
                      <a:pt x="57" y="6"/>
                      <a:pt x="50" y="8"/>
                      <a:pt x="39" y="8"/>
                    </a:cubicBezTo>
                    <a:cubicBezTo>
                      <a:pt x="28" y="8"/>
                      <a:pt x="20" y="5"/>
                      <a:pt x="17" y="1"/>
                    </a:cubicBezTo>
                    <a:cubicBezTo>
                      <a:pt x="16" y="0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0" y="38"/>
                      <a:pt x="0" y="39"/>
                    </a:cubicBezTo>
                    <a:cubicBezTo>
                      <a:pt x="0" y="49"/>
                      <a:pt x="18" y="57"/>
                      <a:pt x="39" y="57"/>
                    </a:cubicBezTo>
                    <a:cubicBezTo>
                      <a:pt x="60" y="57"/>
                      <a:pt x="78" y="49"/>
                      <a:pt x="78" y="39"/>
                    </a:cubicBezTo>
                    <a:cubicBezTo>
                      <a:pt x="78" y="38"/>
                      <a:pt x="78" y="37"/>
                      <a:pt x="77" y="3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8" name="Freeform 1249">
                <a:extLst>
                  <a:ext uri="{FF2B5EF4-FFF2-40B4-BE49-F238E27FC236}">
                    <a16:creationId xmlns:a16="http://schemas.microsoft.com/office/drawing/2014/main" id="{41A1AF79-451B-4B3F-BE65-9C73882B1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9" name="Freeform 1250">
                <a:extLst>
                  <a:ext uri="{FF2B5EF4-FFF2-40B4-BE49-F238E27FC236}">
                    <a16:creationId xmlns:a16="http://schemas.microsoft.com/office/drawing/2014/main" id="{D5E19F95-B3FD-4D55-9989-569E5AD32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204 w 204"/>
                  <a:gd name="T7" fmla="*/ 778 h 1086"/>
                  <a:gd name="T8" fmla="*/ 204 w 204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4" y="778"/>
                    </a:lnTo>
                    <a:lnTo>
                      <a:pt x="2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0" name="Freeform 1251">
                <a:extLst>
                  <a:ext uri="{FF2B5EF4-FFF2-40B4-BE49-F238E27FC236}">
                    <a16:creationId xmlns:a16="http://schemas.microsoft.com/office/drawing/2014/main" id="{D92BB235-733B-442A-9445-87C39DBB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914"/>
                <a:ext cx="206" cy="1086"/>
              </a:xfrm>
              <a:custGeom>
                <a:avLst/>
                <a:gdLst>
                  <a:gd name="T0" fmla="*/ 206 w 206"/>
                  <a:gd name="T1" fmla="*/ 0 h 1086"/>
                  <a:gd name="T2" fmla="*/ 0 w 206"/>
                  <a:gd name="T3" fmla="*/ 308 h 1086"/>
                  <a:gd name="T4" fmla="*/ 0 w 206"/>
                  <a:gd name="T5" fmla="*/ 1086 h 1086"/>
                  <a:gd name="T6" fmla="*/ 206 w 206"/>
                  <a:gd name="T7" fmla="*/ 778 h 1086"/>
                  <a:gd name="T8" fmla="*/ 206 w 206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1086">
                    <a:moveTo>
                      <a:pt x="206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6" y="778"/>
                    </a:ln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B5E1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1" name="Freeform 1252">
                <a:extLst>
                  <a:ext uri="{FF2B5EF4-FFF2-40B4-BE49-F238E27FC236}">
                    <a16:creationId xmlns:a16="http://schemas.microsoft.com/office/drawing/2014/main" id="{2F097646-D234-4C7D-80B0-EB60E8794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914"/>
                <a:ext cx="206" cy="1086"/>
              </a:xfrm>
              <a:custGeom>
                <a:avLst/>
                <a:gdLst>
                  <a:gd name="T0" fmla="*/ 206 w 206"/>
                  <a:gd name="T1" fmla="*/ 0 h 1086"/>
                  <a:gd name="T2" fmla="*/ 0 w 206"/>
                  <a:gd name="T3" fmla="*/ 308 h 1086"/>
                  <a:gd name="T4" fmla="*/ 0 w 206"/>
                  <a:gd name="T5" fmla="*/ 1086 h 1086"/>
                  <a:gd name="T6" fmla="*/ 206 w 206"/>
                  <a:gd name="T7" fmla="*/ 778 h 1086"/>
                  <a:gd name="T8" fmla="*/ 206 w 206"/>
                  <a:gd name="T9" fmla="*/ 0 h 10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1086">
                    <a:moveTo>
                      <a:pt x="206" y="0"/>
                    </a:moveTo>
                    <a:lnTo>
                      <a:pt x="0" y="308"/>
                    </a:lnTo>
                    <a:lnTo>
                      <a:pt x="0" y="1086"/>
                    </a:lnTo>
                    <a:lnTo>
                      <a:pt x="206" y="778"/>
                    </a:lnTo>
                    <a:lnTo>
                      <a:pt x="20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2" name="Freeform 1253">
                <a:extLst>
                  <a:ext uri="{FF2B5EF4-FFF2-40B4-BE49-F238E27FC236}">
                    <a16:creationId xmlns:a16="http://schemas.microsoft.com/office/drawing/2014/main" id="{A4435588-D3FB-4917-87E4-C60B508D7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3692"/>
                <a:ext cx="238" cy="308"/>
              </a:xfrm>
              <a:custGeom>
                <a:avLst/>
                <a:gdLst>
                  <a:gd name="T0" fmla="*/ 0 w 238"/>
                  <a:gd name="T1" fmla="*/ 308 h 308"/>
                  <a:gd name="T2" fmla="*/ 206 w 238"/>
                  <a:gd name="T3" fmla="*/ 0 h 308"/>
                  <a:gd name="T4" fmla="*/ 238 w 238"/>
                  <a:gd name="T5" fmla="*/ 0 h 308"/>
                  <a:gd name="T6" fmla="*/ 34 w 238"/>
                  <a:gd name="T7" fmla="*/ 308 h 308"/>
                  <a:gd name="T8" fmla="*/ 0 w 238"/>
                  <a:gd name="T9" fmla="*/ 308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308">
                    <a:moveTo>
                      <a:pt x="0" y="308"/>
                    </a:moveTo>
                    <a:lnTo>
                      <a:pt x="206" y="0"/>
                    </a:lnTo>
                    <a:lnTo>
                      <a:pt x="238" y="0"/>
                    </a:lnTo>
                    <a:lnTo>
                      <a:pt x="34" y="308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89C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3" name="Freeform 1254">
                <a:extLst>
                  <a:ext uri="{FF2B5EF4-FFF2-40B4-BE49-F238E27FC236}">
                    <a16:creationId xmlns:a16="http://schemas.microsoft.com/office/drawing/2014/main" id="{60F88992-3CE5-4B89-B4F1-B3876100B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914"/>
                <a:ext cx="32" cy="778"/>
              </a:xfrm>
              <a:custGeom>
                <a:avLst/>
                <a:gdLst>
                  <a:gd name="T0" fmla="*/ 0 w 32"/>
                  <a:gd name="T1" fmla="*/ 778 h 778"/>
                  <a:gd name="T2" fmla="*/ 0 w 32"/>
                  <a:gd name="T3" fmla="*/ 0 h 778"/>
                  <a:gd name="T4" fmla="*/ 32 w 32"/>
                  <a:gd name="T5" fmla="*/ 0 h 778"/>
                  <a:gd name="T6" fmla="*/ 32 w 32"/>
                  <a:gd name="T7" fmla="*/ 776 h 778"/>
                  <a:gd name="T8" fmla="*/ 0 w 32"/>
                  <a:gd name="T9" fmla="*/ 778 h 7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78">
                    <a:moveTo>
                      <a:pt x="0" y="778"/>
                    </a:moveTo>
                    <a:lnTo>
                      <a:pt x="0" y="0"/>
                    </a:lnTo>
                    <a:lnTo>
                      <a:pt x="32" y="0"/>
                    </a:lnTo>
                    <a:lnTo>
                      <a:pt x="32" y="776"/>
                    </a:lnTo>
                    <a:lnTo>
                      <a:pt x="0" y="778"/>
                    </a:lnTo>
                    <a:close/>
                  </a:path>
                </a:pathLst>
              </a:custGeom>
              <a:solidFill>
                <a:srgbClr val="B3DB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4" name="Freeform 1255">
                <a:extLst>
                  <a:ext uri="{FF2B5EF4-FFF2-40B4-BE49-F238E27FC236}">
                    <a16:creationId xmlns:a16="http://schemas.microsoft.com/office/drawing/2014/main" id="{D0E7BD30-8CD0-49F6-90B5-5D1FF632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3459"/>
                <a:ext cx="1" cy="33"/>
              </a:xfrm>
              <a:custGeom>
                <a:avLst/>
                <a:gdLst>
                  <a:gd name="T0" fmla="*/ 0 w 1"/>
                  <a:gd name="T1" fmla="*/ 33 h 33"/>
                  <a:gd name="T2" fmla="*/ 0 w 1"/>
                  <a:gd name="T3" fmla="*/ 0 h 33"/>
                  <a:gd name="T4" fmla="*/ 0 w 1"/>
                  <a:gd name="T5" fmla="*/ 33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5" name="Line 1256">
                <a:extLst>
                  <a:ext uri="{FF2B5EF4-FFF2-40B4-BE49-F238E27FC236}">
                    <a16:creationId xmlns:a16="http://schemas.microsoft.com/office/drawing/2014/main" id="{F5AA885B-CE8D-436F-8CDA-FED045EF43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53" y="3459"/>
                <a:ext cx="1" cy="33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6" name="Freeform 1257">
                <a:extLst>
                  <a:ext uri="{FF2B5EF4-FFF2-40B4-BE49-F238E27FC236}">
                    <a16:creationId xmlns:a16="http://schemas.microsoft.com/office/drawing/2014/main" id="{72410B43-5393-4A03-BDB8-AD6A042FE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150"/>
                <a:ext cx="1" cy="33"/>
              </a:xfrm>
              <a:custGeom>
                <a:avLst/>
                <a:gdLst>
                  <a:gd name="T0" fmla="*/ 0 w 1"/>
                  <a:gd name="T1" fmla="*/ 33 h 33"/>
                  <a:gd name="T2" fmla="*/ 0 w 1"/>
                  <a:gd name="T3" fmla="*/ 0 h 33"/>
                  <a:gd name="T4" fmla="*/ 0 w 1"/>
                  <a:gd name="T5" fmla="*/ 33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7" name="Line 1258">
                <a:extLst>
                  <a:ext uri="{FF2B5EF4-FFF2-40B4-BE49-F238E27FC236}">
                    <a16:creationId xmlns:a16="http://schemas.microsoft.com/office/drawing/2014/main" id="{26B0F8A1-8CBD-4808-B4BD-E89A0782F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8" y="3150"/>
                <a:ext cx="1" cy="33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8" name="Freeform 1259">
                <a:extLst>
                  <a:ext uri="{FF2B5EF4-FFF2-40B4-BE49-F238E27FC236}">
                    <a16:creationId xmlns:a16="http://schemas.microsoft.com/office/drawing/2014/main" id="{796F118D-97D8-41B5-9388-9558DDF47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3692"/>
                <a:ext cx="206" cy="344"/>
              </a:xfrm>
              <a:custGeom>
                <a:avLst/>
                <a:gdLst>
                  <a:gd name="T0" fmla="*/ 206 w 206"/>
                  <a:gd name="T1" fmla="*/ 36 h 344"/>
                  <a:gd name="T2" fmla="*/ 206 w 206"/>
                  <a:gd name="T3" fmla="*/ 0 h 344"/>
                  <a:gd name="T4" fmla="*/ 0 w 206"/>
                  <a:gd name="T5" fmla="*/ 308 h 344"/>
                  <a:gd name="T6" fmla="*/ 0 w 206"/>
                  <a:gd name="T7" fmla="*/ 308 h 344"/>
                  <a:gd name="T8" fmla="*/ 0 w 206"/>
                  <a:gd name="T9" fmla="*/ 344 h 344"/>
                  <a:gd name="T10" fmla="*/ 0 w 206"/>
                  <a:gd name="T11" fmla="*/ 344 h 344"/>
                  <a:gd name="T12" fmla="*/ 206 w 206"/>
                  <a:gd name="T13" fmla="*/ 36 h 3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344">
                    <a:moveTo>
                      <a:pt x="206" y="36"/>
                    </a:moveTo>
                    <a:lnTo>
                      <a:pt x="206" y="0"/>
                    </a:lnTo>
                    <a:lnTo>
                      <a:pt x="0" y="308"/>
                    </a:lnTo>
                    <a:lnTo>
                      <a:pt x="0" y="344"/>
                    </a:lnTo>
                    <a:lnTo>
                      <a:pt x="206" y="36"/>
                    </a:lnTo>
                    <a:close/>
                  </a:path>
                </a:pathLst>
              </a:custGeom>
              <a:solidFill>
                <a:srgbClr val="8ECA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9" name="Freeform 1260">
                <a:extLst>
                  <a:ext uri="{FF2B5EF4-FFF2-40B4-BE49-F238E27FC236}">
                    <a16:creationId xmlns:a16="http://schemas.microsoft.com/office/drawing/2014/main" id="{9BDF9437-D92E-4274-BFE1-15167EECF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976"/>
                <a:ext cx="15" cy="15"/>
              </a:xfrm>
              <a:custGeom>
                <a:avLst/>
                <a:gdLst>
                  <a:gd name="T0" fmla="*/ 28 w 9"/>
                  <a:gd name="T1" fmla="*/ 0 h 9"/>
                  <a:gd name="T2" fmla="*/ 0 w 9"/>
                  <a:gd name="T3" fmla="*/ 37 h 9"/>
                  <a:gd name="T4" fmla="*/ 42 w 9"/>
                  <a:gd name="T5" fmla="*/ 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2"/>
                      <a:pt x="2" y="5"/>
                      <a:pt x="0" y="8"/>
                    </a:cubicBezTo>
                    <a:cubicBezTo>
                      <a:pt x="8" y="8"/>
                      <a:pt x="7" y="9"/>
                      <a:pt x="9" y="1"/>
                    </a:cubicBezTo>
                  </a:path>
                </a:pathLst>
              </a:custGeom>
              <a:solidFill>
                <a:srgbClr val="89C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0" name="Rectangle 1261">
                <a:extLst>
                  <a:ext uri="{FF2B5EF4-FFF2-40B4-BE49-F238E27FC236}">
                    <a16:creationId xmlns:a16="http://schemas.microsoft.com/office/drawing/2014/main" id="{B6E60C19-ADB3-443C-8E19-CE0BA21F9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" y="3222"/>
                <a:ext cx="34" cy="778"/>
              </a:xfrm>
              <a:prstGeom prst="rect">
                <a:avLst/>
              </a:prstGeom>
              <a:solidFill>
                <a:srgbClr val="C9E9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211" name="Freeform 1262">
                <a:extLst>
                  <a:ext uri="{FF2B5EF4-FFF2-40B4-BE49-F238E27FC236}">
                    <a16:creationId xmlns:a16="http://schemas.microsoft.com/office/drawing/2014/main" id="{B7AAA020-7287-42ED-822C-00B8B189B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3241"/>
                <a:ext cx="170" cy="745"/>
              </a:xfrm>
              <a:custGeom>
                <a:avLst/>
                <a:gdLst>
                  <a:gd name="T0" fmla="*/ 2 w 170"/>
                  <a:gd name="T1" fmla="*/ 249 h 745"/>
                  <a:gd name="T2" fmla="*/ 170 w 170"/>
                  <a:gd name="T3" fmla="*/ 0 h 745"/>
                  <a:gd name="T4" fmla="*/ 170 w 170"/>
                  <a:gd name="T5" fmla="*/ 484 h 745"/>
                  <a:gd name="T6" fmla="*/ 0 w 170"/>
                  <a:gd name="T7" fmla="*/ 745 h 745"/>
                  <a:gd name="T8" fmla="*/ 2 w 170"/>
                  <a:gd name="T9" fmla="*/ 249 h 7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745">
                    <a:moveTo>
                      <a:pt x="2" y="249"/>
                    </a:moveTo>
                    <a:lnTo>
                      <a:pt x="170" y="0"/>
                    </a:lnTo>
                    <a:lnTo>
                      <a:pt x="170" y="484"/>
                    </a:lnTo>
                    <a:lnTo>
                      <a:pt x="0" y="745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2" name="Freeform 1263">
                <a:extLst>
                  <a:ext uri="{FF2B5EF4-FFF2-40B4-BE49-F238E27FC236}">
                    <a16:creationId xmlns:a16="http://schemas.microsoft.com/office/drawing/2014/main" id="{31157146-9BB0-4F27-8CFC-9865E5EDA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3241"/>
                <a:ext cx="170" cy="745"/>
              </a:xfrm>
              <a:custGeom>
                <a:avLst/>
                <a:gdLst>
                  <a:gd name="T0" fmla="*/ 2 w 170"/>
                  <a:gd name="T1" fmla="*/ 249 h 745"/>
                  <a:gd name="T2" fmla="*/ 170 w 170"/>
                  <a:gd name="T3" fmla="*/ 0 h 745"/>
                  <a:gd name="T4" fmla="*/ 170 w 170"/>
                  <a:gd name="T5" fmla="*/ 484 h 745"/>
                  <a:gd name="T6" fmla="*/ 0 w 170"/>
                  <a:gd name="T7" fmla="*/ 745 h 7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0" h="745">
                    <a:moveTo>
                      <a:pt x="2" y="249"/>
                    </a:moveTo>
                    <a:lnTo>
                      <a:pt x="170" y="0"/>
                    </a:lnTo>
                    <a:lnTo>
                      <a:pt x="170" y="484"/>
                    </a:lnTo>
                    <a:lnTo>
                      <a:pt x="0" y="74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3" name="Freeform 1264">
                <a:extLst>
                  <a:ext uri="{FF2B5EF4-FFF2-40B4-BE49-F238E27FC236}">
                    <a16:creationId xmlns:a16="http://schemas.microsoft.com/office/drawing/2014/main" id="{63F2525A-3DC6-4725-9E8A-A1DC0DA05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3241"/>
                <a:ext cx="147" cy="223"/>
              </a:xfrm>
              <a:custGeom>
                <a:avLst/>
                <a:gdLst>
                  <a:gd name="T0" fmla="*/ 0 w 147"/>
                  <a:gd name="T1" fmla="*/ 3 h 223"/>
                  <a:gd name="T2" fmla="*/ 147 w 147"/>
                  <a:gd name="T3" fmla="*/ 0 h 223"/>
                  <a:gd name="T4" fmla="*/ 2 w 147"/>
                  <a:gd name="T5" fmla="*/ 223 h 223"/>
                  <a:gd name="T6" fmla="*/ 0 w 147"/>
                  <a:gd name="T7" fmla="*/ 3 h 2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7" h="223">
                    <a:moveTo>
                      <a:pt x="0" y="3"/>
                    </a:moveTo>
                    <a:lnTo>
                      <a:pt x="147" y="0"/>
                    </a:lnTo>
                    <a:lnTo>
                      <a:pt x="2" y="22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4" name="Freeform 1265">
                <a:extLst>
                  <a:ext uri="{FF2B5EF4-FFF2-40B4-BE49-F238E27FC236}">
                    <a16:creationId xmlns:a16="http://schemas.microsoft.com/office/drawing/2014/main" id="{66EC30C1-0CA1-473C-9ACE-F8EEB150D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3241"/>
                <a:ext cx="147" cy="223"/>
              </a:xfrm>
              <a:custGeom>
                <a:avLst/>
                <a:gdLst>
                  <a:gd name="T0" fmla="*/ 0 w 147"/>
                  <a:gd name="T1" fmla="*/ 3 h 223"/>
                  <a:gd name="T2" fmla="*/ 147 w 147"/>
                  <a:gd name="T3" fmla="*/ 0 h 223"/>
                  <a:gd name="T4" fmla="*/ 2 w 147"/>
                  <a:gd name="T5" fmla="*/ 223 h 2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7" h="223">
                    <a:moveTo>
                      <a:pt x="0" y="3"/>
                    </a:moveTo>
                    <a:lnTo>
                      <a:pt x="147" y="0"/>
                    </a:lnTo>
                    <a:lnTo>
                      <a:pt x="2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5" name="Freeform 1266">
                <a:extLst>
                  <a:ext uri="{FF2B5EF4-FFF2-40B4-BE49-F238E27FC236}">
                    <a16:creationId xmlns:a16="http://schemas.microsoft.com/office/drawing/2014/main" id="{7DAA4FE6-1742-44B8-A1A0-FDBFF9AC9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3253"/>
                <a:ext cx="23" cy="117"/>
              </a:xfrm>
              <a:custGeom>
                <a:avLst/>
                <a:gdLst>
                  <a:gd name="T0" fmla="*/ 2 w 23"/>
                  <a:gd name="T1" fmla="*/ 31 h 117"/>
                  <a:gd name="T2" fmla="*/ 23 w 23"/>
                  <a:gd name="T3" fmla="*/ 0 h 117"/>
                  <a:gd name="T4" fmla="*/ 23 w 23"/>
                  <a:gd name="T5" fmla="*/ 117 h 117"/>
                  <a:gd name="T6" fmla="*/ 0 w 23"/>
                  <a:gd name="T7" fmla="*/ 117 h 117"/>
                  <a:gd name="T8" fmla="*/ 2 w 23"/>
                  <a:gd name="T9" fmla="*/ 31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17">
                    <a:moveTo>
                      <a:pt x="2" y="31"/>
                    </a:moveTo>
                    <a:lnTo>
                      <a:pt x="23" y="0"/>
                    </a:lnTo>
                    <a:lnTo>
                      <a:pt x="23" y="117"/>
                    </a:lnTo>
                    <a:lnTo>
                      <a:pt x="0" y="117"/>
                    </a:lnTo>
                    <a:lnTo>
                      <a:pt x="2" y="31"/>
                    </a:lnTo>
                    <a:close/>
                  </a:path>
                </a:pathLst>
              </a:custGeom>
              <a:solidFill>
                <a:srgbClr val="E2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6" name="Freeform 1267">
                <a:extLst>
                  <a:ext uri="{FF2B5EF4-FFF2-40B4-BE49-F238E27FC236}">
                    <a16:creationId xmlns:a16="http://schemas.microsoft.com/office/drawing/2014/main" id="{4BEE8958-9B60-492F-9CFE-2465961DC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3253"/>
                <a:ext cx="23" cy="117"/>
              </a:xfrm>
              <a:custGeom>
                <a:avLst/>
                <a:gdLst>
                  <a:gd name="T0" fmla="*/ 2 w 23"/>
                  <a:gd name="T1" fmla="*/ 31 h 117"/>
                  <a:gd name="T2" fmla="*/ 23 w 23"/>
                  <a:gd name="T3" fmla="*/ 0 h 117"/>
                  <a:gd name="T4" fmla="*/ 23 w 23"/>
                  <a:gd name="T5" fmla="*/ 117 h 117"/>
                  <a:gd name="T6" fmla="*/ 0 w 23"/>
                  <a:gd name="T7" fmla="*/ 117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17">
                    <a:moveTo>
                      <a:pt x="2" y="31"/>
                    </a:moveTo>
                    <a:lnTo>
                      <a:pt x="23" y="0"/>
                    </a:lnTo>
                    <a:lnTo>
                      <a:pt x="23" y="117"/>
                    </a:lnTo>
                    <a:lnTo>
                      <a:pt x="0" y="1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7" name="Freeform 1268">
                <a:extLst>
                  <a:ext uri="{FF2B5EF4-FFF2-40B4-BE49-F238E27FC236}">
                    <a16:creationId xmlns:a16="http://schemas.microsoft.com/office/drawing/2014/main" id="{68EFC914-98B8-444D-902D-00A93A04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547"/>
                <a:ext cx="26" cy="138"/>
              </a:xfrm>
              <a:custGeom>
                <a:avLst/>
                <a:gdLst>
                  <a:gd name="T0" fmla="*/ 0 w 26"/>
                  <a:gd name="T1" fmla="*/ 0 h 138"/>
                  <a:gd name="T2" fmla="*/ 26 w 26"/>
                  <a:gd name="T3" fmla="*/ 0 h 138"/>
                  <a:gd name="T4" fmla="*/ 26 w 26"/>
                  <a:gd name="T5" fmla="*/ 138 h 138"/>
                  <a:gd name="T6" fmla="*/ 1 w 26"/>
                  <a:gd name="T7" fmla="*/ 138 h 138"/>
                  <a:gd name="T8" fmla="*/ 0 w 26"/>
                  <a:gd name="T9" fmla="*/ 0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38">
                    <a:moveTo>
                      <a:pt x="0" y="0"/>
                    </a:moveTo>
                    <a:lnTo>
                      <a:pt x="26" y="0"/>
                    </a:lnTo>
                    <a:lnTo>
                      <a:pt x="26" y="138"/>
                    </a:lnTo>
                    <a:lnTo>
                      <a:pt x="1" y="1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8" name="Freeform 1269">
                <a:extLst>
                  <a:ext uri="{FF2B5EF4-FFF2-40B4-BE49-F238E27FC236}">
                    <a16:creationId xmlns:a16="http://schemas.microsoft.com/office/drawing/2014/main" id="{71C2763E-2260-4A24-A636-C76C4AFF2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547"/>
                <a:ext cx="26" cy="138"/>
              </a:xfrm>
              <a:custGeom>
                <a:avLst/>
                <a:gdLst>
                  <a:gd name="T0" fmla="*/ 0 w 26"/>
                  <a:gd name="T1" fmla="*/ 0 h 138"/>
                  <a:gd name="T2" fmla="*/ 26 w 26"/>
                  <a:gd name="T3" fmla="*/ 0 h 138"/>
                  <a:gd name="T4" fmla="*/ 26 w 26"/>
                  <a:gd name="T5" fmla="*/ 138 h 138"/>
                  <a:gd name="T6" fmla="*/ 1 w 26"/>
                  <a:gd name="T7" fmla="*/ 138 h 1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8">
                    <a:moveTo>
                      <a:pt x="0" y="0"/>
                    </a:moveTo>
                    <a:lnTo>
                      <a:pt x="26" y="0"/>
                    </a:lnTo>
                    <a:lnTo>
                      <a:pt x="26" y="138"/>
                    </a:lnTo>
                    <a:lnTo>
                      <a:pt x="1" y="1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9" name="Freeform 1270">
                <a:extLst>
                  <a:ext uri="{FF2B5EF4-FFF2-40B4-BE49-F238E27FC236}">
                    <a16:creationId xmlns:a16="http://schemas.microsoft.com/office/drawing/2014/main" id="{E425D2C9-E6F2-4ACD-BCE2-65547FAEF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3701"/>
                <a:ext cx="1384" cy="20"/>
              </a:xfrm>
              <a:custGeom>
                <a:avLst/>
                <a:gdLst>
                  <a:gd name="T0" fmla="*/ 0 w 1384"/>
                  <a:gd name="T1" fmla="*/ 20 h 20"/>
                  <a:gd name="T2" fmla="*/ 1384 w 1384"/>
                  <a:gd name="T3" fmla="*/ 20 h 20"/>
                  <a:gd name="T4" fmla="*/ 1384 w 1384"/>
                  <a:gd name="T5" fmla="*/ 0 h 20"/>
                  <a:gd name="T6" fmla="*/ 36 w 1384"/>
                  <a:gd name="T7" fmla="*/ 0 h 20"/>
                  <a:gd name="T8" fmla="*/ 0 w 1384"/>
                  <a:gd name="T9" fmla="*/ 2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4" h="20">
                    <a:moveTo>
                      <a:pt x="0" y="20"/>
                    </a:moveTo>
                    <a:lnTo>
                      <a:pt x="1384" y="20"/>
                    </a:lnTo>
                    <a:lnTo>
                      <a:pt x="1384" y="0"/>
                    </a:lnTo>
                    <a:lnTo>
                      <a:pt x="36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D7EE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0" name="Freeform 1271">
                <a:extLst>
                  <a:ext uri="{FF2B5EF4-FFF2-40B4-BE49-F238E27FC236}">
                    <a16:creationId xmlns:a16="http://schemas.microsoft.com/office/drawing/2014/main" id="{EB0D0859-933E-49AA-B917-FA42432DC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3701"/>
                <a:ext cx="1384" cy="20"/>
              </a:xfrm>
              <a:custGeom>
                <a:avLst/>
                <a:gdLst>
                  <a:gd name="T0" fmla="*/ 0 w 1384"/>
                  <a:gd name="T1" fmla="*/ 20 h 20"/>
                  <a:gd name="T2" fmla="*/ 1384 w 1384"/>
                  <a:gd name="T3" fmla="*/ 20 h 20"/>
                  <a:gd name="T4" fmla="*/ 1384 w 1384"/>
                  <a:gd name="T5" fmla="*/ 0 h 20"/>
                  <a:gd name="T6" fmla="*/ 36 w 1384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4" h="20">
                    <a:moveTo>
                      <a:pt x="0" y="20"/>
                    </a:moveTo>
                    <a:lnTo>
                      <a:pt x="1384" y="20"/>
                    </a:lnTo>
                    <a:lnTo>
                      <a:pt x="1384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1" name="Line 1272">
                <a:extLst>
                  <a:ext uri="{FF2B5EF4-FFF2-40B4-BE49-F238E27FC236}">
                    <a16:creationId xmlns:a16="http://schemas.microsoft.com/office/drawing/2014/main" id="{F47AC65A-77F1-4F96-8206-550B0CB231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0" y="3547"/>
                <a:ext cx="194" cy="1"/>
              </a:xfrm>
              <a:prstGeom prst="line">
                <a:avLst/>
              </a:prstGeom>
              <a:noFill/>
              <a:ln w="9525">
                <a:solidFill>
                  <a:srgbClr val="EBF6FC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2" name="Freeform 1273">
                <a:extLst>
                  <a:ext uri="{FF2B5EF4-FFF2-40B4-BE49-F238E27FC236}">
                    <a16:creationId xmlns:a16="http://schemas.microsoft.com/office/drawing/2014/main" id="{1AA26BC8-425D-4CB0-A025-828643248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3333"/>
                <a:ext cx="75" cy="19"/>
              </a:xfrm>
              <a:custGeom>
                <a:avLst/>
                <a:gdLst>
                  <a:gd name="T0" fmla="*/ 194 w 46"/>
                  <a:gd name="T1" fmla="*/ 0 h 11"/>
                  <a:gd name="T2" fmla="*/ 199 w 46"/>
                  <a:gd name="T3" fmla="*/ 9 h 11"/>
                  <a:gd name="T4" fmla="*/ 101 w 46"/>
                  <a:gd name="T5" fmla="*/ 57 h 11"/>
                  <a:gd name="T6" fmla="*/ 0 w 46"/>
                  <a:gd name="T7" fmla="*/ 9 h 11"/>
                  <a:gd name="T8" fmla="*/ 5 w 4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1">
                    <a:moveTo>
                      <a:pt x="45" y="0"/>
                    </a:moveTo>
                    <a:cubicBezTo>
                      <a:pt x="46" y="0"/>
                      <a:pt x="46" y="1"/>
                      <a:pt x="46" y="2"/>
                    </a:cubicBezTo>
                    <a:cubicBezTo>
                      <a:pt x="46" y="7"/>
                      <a:pt x="36" y="11"/>
                      <a:pt x="23" y="11"/>
                    </a:cubicBezTo>
                    <a:cubicBezTo>
                      <a:pt x="10" y="11"/>
                      <a:pt x="0" y="7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3" name="Freeform 1274">
                <a:extLst>
                  <a:ext uri="{FF2B5EF4-FFF2-40B4-BE49-F238E27FC236}">
                    <a16:creationId xmlns:a16="http://schemas.microsoft.com/office/drawing/2014/main" id="{9B3AB16C-8168-4DF7-9765-826125386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3318"/>
                <a:ext cx="33" cy="8"/>
              </a:xfrm>
              <a:custGeom>
                <a:avLst/>
                <a:gdLst>
                  <a:gd name="T0" fmla="*/ 89 w 20"/>
                  <a:gd name="T1" fmla="*/ 0 h 5"/>
                  <a:gd name="T2" fmla="*/ 89 w 20"/>
                  <a:gd name="T3" fmla="*/ 5 h 5"/>
                  <a:gd name="T4" fmla="*/ 46 w 20"/>
                  <a:gd name="T5" fmla="*/ 21 h 5"/>
                  <a:gd name="T6" fmla="*/ 0 w 20"/>
                  <a:gd name="T7" fmla="*/ 5 h 5"/>
                  <a:gd name="T8" fmla="*/ 0 w 2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20" y="0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0" y="4"/>
                      <a:pt x="15" y="5"/>
                      <a:pt x="10" y="5"/>
                    </a:cubicBezTo>
                    <a:cubicBezTo>
                      <a:pt x="4" y="5"/>
                      <a:pt x="0" y="4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4" name="Freeform 1275">
                <a:extLst>
                  <a:ext uri="{FF2B5EF4-FFF2-40B4-BE49-F238E27FC236}">
                    <a16:creationId xmlns:a16="http://schemas.microsoft.com/office/drawing/2014/main" id="{9C2FE19F-25B9-4C5C-829B-7A0BFCB6B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3305"/>
                <a:ext cx="33" cy="9"/>
              </a:xfrm>
              <a:custGeom>
                <a:avLst/>
                <a:gdLst>
                  <a:gd name="T0" fmla="*/ 89 w 20"/>
                  <a:gd name="T1" fmla="*/ 0 h 5"/>
                  <a:gd name="T2" fmla="*/ 89 w 20"/>
                  <a:gd name="T3" fmla="*/ 7 h 5"/>
                  <a:gd name="T4" fmla="*/ 46 w 20"/>
                  <a:gd name="T5" fmla="*/ 29 h 5"/>
                  <a:gd name="T6" fmla="*/ 0 w 20"/>
                  <a:gd name="T7" fmla="*/ 7 h 5"/>
                  <a:gd name="T8" fmla="*/ 0 w 2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20" y="0"/>
                    </a:moveTo>
                    <a:cubicBezTo>
                      <a:pt x="20" y="0"/>
                      <a:pt x="20" y="0"/>
                      <a:pt x="20" y="1"/>
                    </a:cubicBezTo>
                    <a:cubicBezTo>
                      <a:pt x="20" y="3"/>
                      <a:pt x="16" y="5"/>
                      <a:pt x="10" y="5"/>
                    </a:cubicBezTo>
                    <a:cubicBezTo>
                      <a:pt x="5" y="5"/>
                      <a:pt x="0" y="3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5" name="Freeform 1276">
                <a:extLst>
                  <a:ext uri="{FF2B5EF4-FFF2-40B4-BE49-F238E27FC236}">
                    <a16:creationId xmlns:a16="http://schemas.microsoft.com/office/drawing/2014/main" id="{4E50F14E-B6B9-444B-AD2B-D03885EB2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549"/>
                <a:ext cx="150" cy="359"/>
              </a:xfrm>
              <a:custGeom>
                <a:avLst/>
                <a:gdLst>
                  <a:gd name="T0" fmla="*/ 0 w 150"/>
                  <a:gd name="T1" fmla="*/ 0 h 359"/>
                  <a:gd name="T2" fmla="*/ 0 w 150"/>
                  <a:gd name="T3" fmla="*/ 359 h 359"/>
                  <a:gd name="T4" fmla="*/ 150 w 150"/>
                  <a:gd name="T5" fmla="*/ 134 h 359"/>
                  <a:gd name="T6" fmla="*/ 150 w 150"/>
                  <a:gd name="T7" fmla="*/ 2 h 359"/>
                  <a:gd name="T8" fmla="*/ 0 w 150"/>
                  <a:gd name="T9" fmla="*/ 0 h 3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359">
                    <a:moveTo>
                      <a:pt x="0" y="0"/>
                    </a:moveTo>
                    <a:lnTo>
                      <a:pt x="0" y="359"/>
                    </a:lnTo>
                    <a:lnTo>
                      <a:pt x="150" y="134"/>
                    </a:lnTo>
                    <a:lnTo>
                      <a:pt x="15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A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6" name="Freeform 1277">
                <a:extLst>
                  <a:ext uri="{FF2B5EF4-FFF2-40B4-BE49-F238E27FC236}">
                    <a16:creationId xmlns:a16="http://schemas.microsoft.com/office/drawing/2014/main" id="{33EF3B35-4C1D-48B7-AE29-401140997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3549"/>
                <a:ext cx="150" cy="359"/>
              </a:xfrm>
              <a:custGeom>
                <a:avLst/>
                <a:gdLst>
                  <a:gd name="T0" fmla="*/ 0 w 150"/>
                  <a:gd name="T1" fmla="*/ 0 h 359"/>
                  <a:gd name="T2" fmla="*/ 0 w 150"/>
                  <a:gd name="T3" fmla="*/ 359 h 359"/>
                  <a:gd name="T4" fmla="*/ 150 w 150"/>
                  <a:gd name="T5" fmla="*/ 134 h 359"/>
                  <a:gd name="T6" fmla="*/ 150 w 150"/>
                  <a:gd name="T7" fmla="*/ 2 h 3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359">
                    <a:moveTo>
                      <a:pt x="0" y="0"/>
                    </a:moveTo>
                    <a:lnTo>
                      <a:pt x="0" y="359"/>
                    </a:lnTo>
                    <a:lnTo>
                      <a:pt x="150" y="134"/>
                    </a:lnTo>
                    <a:lnTo>
                      <a:pt x="15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7" name="Freeform 1278">
                <a:extLst>
                  <a:ext uri="{FF2B5EF4-FFF2-40B4-BE49-F238E27FC236}">
                    <a16:creationId xmlns:a16="http://schemas.microsoft.com/office/drawing/2014/main" id="{DF4FE56B-C8F1-44D9-A78D-F4B5ABFC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3077"/>
                <a:ext cx="681" cy="73"/>
              </a:xfrm>
              <a:custGeom>
                <a:avLst/>
                <a:gdLst>
                  <a:gd name="T0" fmla="*/ 681 w 681"/>
                  <a:gd name="T1" fmla="*/ 0 h 73"/>
                  <a:gd name="T2" fmla="*/ 49 w 681"/>
                  <a:gd name="T3" fmla="*/ 0 h 73"/>
                  <a:gd name="T4" fmla="*/ 49 w 681"/>
                  <a:gd name="T5" fmla="*/ 0 h 73"/>
                  <a:gd name="T6" fmla="*/ 0 w 681"/>
                  <a:gd name="T7" fmla="*/ 73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1" h="73">
                    <a:moveTo>
                      <a:pt x="681" y="0"/>
                    </a:moveTo>
                    <a:lnTo>
                      <a:pt x="49" y="0"/>
                    </a:lnTo>
                    <a:lnTo>
                      <a:pt x="0" y="73"/>
                    </a:ln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8" name="Line 1279">
                <a:extLst>
                  <a:ext uri="{FF2B5EF4-FFF2-40B4-BE49-F238E27FC236}">
                    <a16:creationId xmlns:a16="http://schemas.microsoft.com/office/drawing/2014/main" id="{E6EDBF76-C78D-445E-A065-C48F519EC4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9" y="3077"/>
                <a:ext cx="78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9" name="Line 1280">
                <a:extLst>
                  <a:ext uri="{FF2B5EF4-FFF2-40B4-BE49-F238E27FC236}">
                    <a16:creationId xmlns:a16="http://schemas.microsoft.com/office/drawing/2014/main" id="{A28BA0D3-4DF8-45EB-88E2-6F5ABF64BE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65" y="3077"/>
                <a:ext cx="307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0" name="Freeform 1281">
                <a:extLst>
                  <a:ext uri="{FF2B5EF4-FFF2-40B4-BE49-F238E27FC236}">
                    <a16:creationId xmlns:a16="http://schemas.microsoft.com/office/drawing/2014/main" id="{12B6BAAD-5305-4221-BBE1-74CF5FB3C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3157"/>
                <a:ext cx="462" cy="26"/>
              </a:xfrm>
              <a:custGeom>
                <a:avLst/>
                <a:gdLst>
                  <a:gd name="T0" fmla="*/ 0 w 462"/>
                  <a:gd name="T1" fmla="*/ 26 h 26"/>
                  <a:gd name="T2" fmla="*/ 446 w 462"/>
                  <a:gd name="T3" fmla="*/ 26 h 26"/>
                  <a:gd name="T4" fmla="*/ 462 w 462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2" h="26">
                    <a:moveTo>
                      <a:pt x="0" y="26"/>
                    </a:moveTo>
                    <a:lnTo>
                      <a:pt x="446" y="26"/>
                    </a:lnTo>
                    <a:lnTo>
                      <a:pt x="462" y="0"/>
                    </a:ln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1" name="Line 1282">
                <a:extLst>
                  <a:ext uri="{FF2B5EF4-FFF2-40B4-BE49-F238E27FC236}">
                    <a16:creationId xmlns:a16="http://schemas.microsoft.com/office/drawing/2014/main" id="{BF470F10-4222-4A53-9135-6335A6F3F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3183"/>
                <a:ext cx="79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2" name="Freeform 1283">
                <a:extLst>
                  <a:ext uri="{FF2B5EF4-FFF2-40B4-BE49-F238E27FC236}">
                    <a16:creationId xmlns:a16="http://schemas.microsoft.com/office/drawing/2014/main" id="{C942DCDA-104C-41BB-8AF9-032FCF48F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3150"/>
                <a:ext cx="686" cy="33"/>
              </a:xfrm>
              <a:custGeom>
                <a:avLst/>
                <a:gdLst>
                  <a:gd name="T0" fmla="*/ 681 w 686"/>
                  <a:gd name="T1" fmla="*/ 0 h 33"/>
                  <a:gd name="T2" fmla="*/ 0 w 686"/>
                  <a:gd name="T3" fmla="*/ 0 h 33"/>
                  <a:gd name="T4" fmla="*/ 0 w 686"/>
                  <a:gd name="T5" fmla="*/ 33 h 33"/>
                  <a:gd name="T6" fmla="*/ 686 w 686"/>
                  <a:gd name="T7" fmla="*/ 33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6" h="33">
                    <a:moveTo>
                      <a:pt x="68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686" y="33"/>
                    </a:ln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3" name="Line 1284">
                <a:extLst>
                  <a:ext uri="{FF2B5EF4-FFF2-40B4-BE49-F238E27FC236}">
                    <a16:creationId xmlns:a16="http://schemas.microsoft.com/office/drawing/2014/main" id="{D1FA860B-E2BE-488E-B8D7-BF13209046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9" y="3150"/>
                <a:ext cx="81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4" name="Line 1285">
                <a:extLst>
                  <a:ext uri="{FF2B5EF4-FFF2-40B4-BE49-F238E27FC236}">
                    <a16:creationId xmlns:a16="http://schemas.microsoft.com/office/drawing/2014/main" id="{61446AF5-88F0-41A6-A9F7-7CF506408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62" y="3150"/>
                <a:ext cx="263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5" name="Line 1286">
                <a:extLst>
                  <a:ext uri="{FF2B5EF4-FFF2-40B4-BE49-F238E27FC236}">
                    <a16:creationId xmlns:a16="http://schemas.microsoft.com/office/drawing/2014/main" id="{E4398F23-BC5A-4FE9-8501-B7EE9E644F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02" y="3504"/>
                <a:ext cx="24" cy="38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6" name="Freeform 1287">
                <a:extLst>
                  <a:ext uri="{FF2B5EF4-FFF2-40B4-BE49-F238E27FC236}">
                    <a16:creationId xmlns:a16="http://schemas.microsoft.com/office/drawing/2014/main" id="{97849A36-E8A8-476C-96DE-B0BF4DD63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3232"/>
                <a:ext cx="1463" cy="240"/>
              </a:xfrm>
              <a:custGeom>
                <a:avLst/>
                <a:gdLst>
                  <a:gd name="T0" fmla="*/ 0 w 1463"/>
                  <a:gd name="T1" fmla="*/ 146 h 240"/>
                  <a:gd name="T2" fmla="*/ 97 w 1463"/>
                  <a:gd name="T3" fmla="*/ 2 h 240"/>
                  <a:gd name="T4" fmla="*/ 97 w 1463"/>
                  <a:gd name="T5" fmla="*/ 0 h 240"/>
                  <a:gd name="T6" fmla="*/ 1463 w 1463"/>
                  <a:gd name="T7" fmla="*/ 0 h 240"/>
                  <a:gd name="T8" fmla="*/ 1305 w 1463"/>
                  <a:gd name="T9" fmla="*/ 24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3" h="240">
                    <a:moveTo>
                      <a:pt x="0" y="146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1463" y="0"/>
                    </a:lnTo>
                    <a:lnTo>
                      <a:pt x="1305" y="24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7" name="Freeform 1288">
                <a:extLst>
                  <a:ext uri="{FF2B5EF4-FFF2-40B4-BE49-F238E27FC236}">
                    <a16:creationId xmlns:a16="http://schemas.microsoft.com/office/drawing/2014/main" id="{C2AE3A64-F114-4D1A-BAA3-4E9830CE1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914"/>
                <a:ext cx="1406" cy="776"/>
              </a:xfrm>
              <a:custGeom>
                <a:avLst/>
                <a:gdLst>
                  <a:gd name="T0" fmla="*/ 1406 w 1406"/>
                  <a:gd name="T1" fmla="*/ 776 h 776"/>
                  <a:gd name="T2" fmla="*/ 1406 w 1406"/>
                  <a:gd name="T3" fmla="*/ 0 h 776"/>
                  <a:gd name="T4" fmla="*/ 0 w 1406"/>
                  <a:gd name="T5" fmla="*/ 0 h 776"/>
                  <a:gd name="T6" fmla="*/ 0 w 1406"/>
                  <a:gd name="T7" fmla="*/ 0 h 7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6" h="776">
                    <a:moveTo>
                      <a:pt x="1406" y="776"/>
                    </a:moveTo>
                    <a:lnTo>
                      <a:pt x="1406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8" name="Line 1289">
                <a:extLst>
                  <a:ext uri="{FF2B5EF4-FFF2-40B4-BE49-F238E27FC236}">
                    <a16:creationId xmlns:a16="http://schemas.microsoft.com/office/drawing/2014/main" id="{CDD3F784-B246-4185-A294-DA3ECEA231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48" y="3690"/>
                <a:ext cx="152" cy="1"/>
              </a:xfrm>
              <a:prstGeom prst="line">
                <a:avLst/>
              </a:prstGeom>
              <a:noFill/>
              <a:ln w="952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9" name="Line 1290">
                <a:extLst>
                  <a:ext uri="{FF2B5EF4-FFF2-40B4-BE49-F238E27FC236}">
                    <a16:creationId xmlns:a16="http://schemas.microsoft.com/office/drawing/2014/main" id="{9BC5CEAF-B8A0-428B-923C-3056262D93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6" y="3690"/>
                <a:ext cx="1153" cy="1"/>
              </a:xfrm>
              <a:prstGeom prst="line">
                <a:avLst/>
              </a:prstGeom>
              <a:noFill/>
              <a:ln w="952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0" name="Line 1291">
                <a:extLst>
                  <a:ext uri="{FF2B5EF4-FFF2-40B4-BE49-F238E27FC236}">
                    <a16:creationId xmlns:a16="http://schemas.microsoft.com/office/drawing/2014/main" id="{B75378F8-3655-42DE-9D96-F81D49AC6F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2" y="2914"/>
                <a:ext cx="1" cy="362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1" name="Freeform 1292">
                <a:extLst>
                  <a:ext uri="{FF2B5EF4-FFF2-40B4-BE49-F238E27FC236}">
                    <a16:creationId xmlns:a16="http://schemas.microsoft.com/office/drawing/2014/main" id="{68A044BA-0B71-4140-BD83-EA54E06A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3554"/>
                <a:ext cx="170" cy="395"/>
              </a:xfrm>
              <a:custGeom>
                <a:avLst/>
                <a:gdLst>
                  <a:gd name="T0" fmla="*/ 0 w 170"/>
                  <a:gd name="T1" fmla="*/ 395 h 395"/>
                  <a:gd name="T2" fmla="*/ 170 w 170"/>
                  <a:gd name="T3" fmla="*/ 138 h 395"/>
                  <a:gd name="T4" fmla="*/ 170 w 170"/>
                  <a:gd name="T5" fmla="*/ 0 h 3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0" h="395">
                    <a:moveTo>
                      <a:pt x="0" y="395"/>
                    </a:moveTo>
                    <a:lnTo>
                      <a:pt x="170" y="138"/>
                    </a:lnTo>
                    <a:lnTo>
                      <a:pt x="170" y="0"/>
                    </a:ln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2" name="Line 1293">
                <a:extLst>
                  <a:ext uri="{FF2B5EF4-FFF2-40B4-BE49-F238E27FC236}">
                    <a16:creationId xmlns:a16="http://schemas.microsoft.com/office/drawing/2014/main" id="{CA898E42-0208-462A-9849-14BED7DF3A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8" y="2914"/>
                <a:ext cx="204" cy="308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3" name="Line 1294">
                <a:extLst>
                  <a:ext uri="{FF2B5EF4-FFF2-40B4-BE49-F238E27FC236}">
                    <a16:creationId xmlns:a16="http://schemas.microsoft.com/office/drawing/2014/main" id="{D7474117-AEEC-4DA9-B332-4B1BE8E5E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2" y="2914"/>
                <a:ext cx="1" cy="778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4" name="Line 1295">
                <a:extLst>
                  <a:ext uri="{FF2B5EF4-FFF2-40B4-BE49-F238E27FC236}">
                    <a16:creationId xmlns:a16="http://schemas.microsoft.com/office/drawing/2014/main" id="{E4FEE4BB-90F5-4FFC-B0C0-AB639BF0B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40" y="2914"/>
                <a:ext cx="1" cy="778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5" name="Freeform 1296">
                <a:extLst>
                  <a:ext uri="{FF2B5EF4-FFF2-40B4-BE49-F238E27FC236}">
                    <a16:creationId xmlns:a16="http://schemas.microsoft.com/office/drawing/2014/main" id="{AAAF1BE5-DC90-4C89-9903-7B08A166A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914"/>
                <a:ext cx="204" cy="1086"/>
              </a:xfrm>
              <a:custGeom>
                <a:avLst/>
                <a:gdLst>
                  <a:gd name="T0" fmla="*/ 204 w 204"/>
                  <a:gd name="T1" fmla="*/ 0 h 1086"/>
                  <a:gd name="T2" fmla="*/ 0 w 204"/>
                  <a:gd name="T3" fmla="*/ 308 h 1086"/>
                  <a:gd name="T4" fmla="*/ 0 w 204"/>
                  <a:gd name="T5" fmla="*/ 1086 h 10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4" h="1086">
                    <a:moveTo>
                      <a:pt x="204" y="0"/>
                    </a:moveTo>
                    <a:lnTo>
                      <a:pt x="0" y="308"/>
                    </a:lnTo>
                    <a:lnTo>
                      <a:pt x="0" y="1086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6" name="Line 1297">
                <a:extLst>
                  <a:ext uri="{FF2B5EF4-FFF2-40B4-BE49-F238E27FC236}">
                    <a16:creationId xmlns:a16="http://schemas.microsoft.com/office/drawing/2014/main" id="{14F4B294-F16E-4310-88CA-57B7ACBF65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40" y="2914"/>
                <a:ext cx="1" cy="778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7" name="Freeform 1298">
                <a:extLst>
                  <a:ext uri="{FF2B5EF4-FFF2-40B4-BE49-F238E27FC236}">
                    <a16:creationId xmlns:a16="http://schemas.microsoft.com/office/drawing/2014/main" id="{62FA42B2-DE3A-41F1-B38B-ACFA33FD0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2914"/>
                <a:ext cx="1385" cy="19"/>
              </a:xfrm>
              <a:custGeom>
                <a:avLst/>
                <a:gdLst>
                  <a:gd name="T0" fmla="*/ 1372 w 1385"/>
                  <a:gd name="T1" fmla="*/ 19 h 19"/>
                  <a:gd name="T2" fmla="*/ 1385 w 1385"/>
                  <a:gd name="T3" fmla="*/ 0 h 19"/>
                  <a:gd name="T4" fmla="*/ 13 w 1385"/>
                  <a:gd name="T5" fmla="*/ 0 h 19"/>
                  <a:gd name="T6" fmla="*/ 13 w 1385"/>
                  <a:gd name="T7" fmla="*/ 0 h 19"/>
                  <a:gd name="T8" fmla="*/ 13 w 1385"/>
                  <a:gd name="T9" fmla="*/ 0 h 19"/>
                  <a:gd name="T10" fmla="*/ 0 w 1385"/>
                  <a:gd name="T11" fmla="*/ 19 h 19"/>
                  <a:gd name="T12" fmla="*/ 1372 w 138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5" h="19">
                    <a:moveTo>
                      <a:pt x="1372" y="19"/>
                    </a:moveTo>
                    <a:lnTo>
                      <a:pt x="1385" y="0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1372" y="19"/>
                    </a:lnTo>
                    <a:close/>
                  </a:path>
                </a:pathLst>
              </a:custGeom>
              <a:solidFill>
                <a:srgbClr val="F7F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8" name="Freeform 1299">
                <a:extLst>
                  <a:ext uri="{FF2B5EF4-FFF2-40B4-BE49-F238E27FC236}">
                    <a16:creationId xmlns:a16="http://schemas.microsoft.com/office/drawing/2014/main" id="{E6ECEEC4-F100-436C-8778-E6DBBA2D9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2914"/>
                <a:ext cx="238" cy="308"/>
              </a:xfrm>
              <a:custGeom>
                <a:avLst/>
                <a:gdLst>
                  <a:gd name="T0" fmla="*/ 0 w 238"/>
                  <a:gd name="T1" fmla="*/ 308 h 308"/>
                  <a:gd name="T2" fmla="*/ 204 w 238"/>
                  <a:gd name="T3" fmla="*/ 0 h 308"/>
                  <a:gd name="T4" fmla="*/ 238 w 238"/>
                  <a:gd name="T5" fmla="*/ 0 h 308"/>
                  <a:gd name="T6" fmla="*/ 34 w 238"/>
                  <a:gd name="T7" fmla="*/ 308 h 308"/>
                  <a:gd name="T8" fmla="*/ 0 w 238"/>
                  <a:gd name="T9" fmla="*/ 308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308">
                    <a:moveTo>
                      <a:pt x="0" y="308"/>
                    </a:moveTo>
                    <a:lnTo>
                      <a:pt x="204" y="0"/>
                    </a:lnTo>
                    <a:lnTo>
                      <a:pt x="238" y="0"/>
                    </a:lnTo>
                    <a:lnTo>
                      <a:pt x="34" y="308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E6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9" name="Freeform 1300">
                <a:extLst>
                  <a:ext uri="{FF2B5EF4-FFF2-40B4-BE49-F238E27FC236}">
                    <a16:creationId xmlns:a16="http://schemas.microsoft.com/office/drawing/2014/main" id="{2A6DDCF5-89F0-47EB-B437-6800E130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3203"/>
                <a:ext cx="1383" cy="19"/>
              </a:xfrm>
              <a:custGeom>
                <a:avLst/>
                <a:gdLst>
                  <a:gd name="T0" fmla="*/ 1370 w 1383"/>
                  <a:gd name="T1" fmla="*/ 19 h 19"/>
                  <a:gd name="T2" fmla="*/ 1383 w 1383"/>
                  <a:gd name="T3" fmla="*/ 0 h 19"/>
                  <a:gd name="T4" fmla="*/ 12 w 1383"/>
                  <a:gd name="T5" fmla="*/ 0 h 19"/>
                  <a:gd name="T6" fmla="*/ 12 w 1383"/>
                  <a:gd name="T7" fmla="*/ 0 h 19"/>
                  <a:gd name="T8" fmla="*/ 12 w 1383"/>
                  <a:gd name="T9" fmla="*/ 0 h 19"/>
                  <a:gd name="T10" fmla="*/ 0 w 1383"/>
                  <a:gd name="T11" fmla="*/ 19 h 19"/>
                  <a:gd name="T12" fmla="*/ 1370 w 138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3" h="19">
                    <a:moveTo>
                      <a:pt x="1370" y="19"/>
                    </a:moveTo>
                    <a:lnTo>
                      <a:pt x="1383" y="0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1370" y="19"/>
                    </a:lnTo>
                    <a:close/>
                  </a:path>
                </a:pathLst>
              </a:custGeom>
              <a:solidFill>
                <a:srgbClr val="F7F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0" name="Line 1301">
                <a:extLst>
                  <a:ext uri="{FF2B5EF4-FFF2-40B4-BE49-F238E27FC236}">
                    <a16:creationId xmlns:a16="http://schemas.microsoft.com/office/drawing/2014/main" id="{19E7EC9E-EF8D-4694-ACA5-599BA8EF43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8" y="3493"/>
                <a:ext cx="1" cy="507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1" name="Freeform 1302">
                <a:extLst>
                  <a:ext uri="{FF2B5EF4-FFF2-40B4-BE49-F238E27FC236}">
                    <a16:creationId xmlns:a16="http://schemas.microsoft.com/office/drawing/2014/main" id="{D7453235-230E-4018-A061-2DE61CC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222"/>
                <a:ext cx="1438" cy="778"/>
              </a:xfrm>
              <a:custGeom>
                <a:avLst/>
                <a:gdLst>
                  <a:gd name="T0" fmla="*/ 0 w 1438"/>
                  <a:gd name="T1" fmla="*/ 209 h 778"/>
                  <a:gd name="T2" fmla="*/ 0 w 1438"/>
                  <a:gd name="T3" fmla="*/ 0 h 778"/>
                  <a:gd name="T4" fmla="*/ 1438 w 1438"/>
                  <a:gd name="T5" fmla="*/ 0 h 778"/>
                  <a:gd name="T6" fmla="*/ 1438 w 1438"/>
                  <a:gd name="T7" fmla="*/ 778 h 7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38" h="778">
                    <a:moveTo>
                      <a:pt x="0" y="209"/>
                    </a:moveTo>
                    <a:lnTo>
                      <a:pt x="0" y="0"/>
                    </a:lnTo>
                    <a:lnTo>
                      <a:pt x="1438" y="0"/>
                    </a:lnTo>
                    <a:lnTo>
                      <a:pt x="1438" y="778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2" name="Line 1303">
                <a:extLst>
                  <a:ext uri="{FF2B5EF4-FFF2-40B4-BE49-F238E27FC236}">
                    <a16:creationId xmlns:a16="http://schemas.microsoft.com/office/drawing/2014/main" id="{3264655F-33DD-45B0-AAE3-DED21A545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8" y="3222"/>
                <a:ext cx="1438" cy="1"/>
              </a:xfrm>
              <a:prstGeom prst="lin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3" name="Freeform 1304">
                <a:extLst>
                  <a:ext uri="{FF2B5EF4-FFF2-40B4-BE49-F238E27FC236}">
                    <a16:creationId xmlns:a16="http://schemas.microsoft.com/office/drawing/2014/main" id="{CF7A7F0B-189E-4E04-8A08-9D0B90377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692"/>
                <a:ext cx="1644" cy="344"/>
              </a:xfrm>
              <a:custGeom>
                <a:avLst/>
                <a:gdLst>
                  <a:gd name="T0" fmla="*/ 0 w 1644"/>
                  <a:gd name="T1" fmla="*/ 308 h 344"/>
                  <a:gd name="T2" fmla="*/ 0 w 1644"/>
                  <a:gd name="T3" fmla="*/ 344 h 344"/>
                  <a:gd name="T4" fmla="*/ 1438 w 1644"/>
                  <a:gd name="T5" fmla="*/ 344 h 344"/>
                  <a:gd name="T6" fmla="*/ 1644 w 1644"/>
                  <a:gd name="T7" fmla="*/ 36 h 344"/>
                  <a:gd name="T8" fmla="*/ 1644 w 1644"/>
                  <a:gd name="T9" fmla="*/ 0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4" h="344">
                    <a:moveTo>
                      <a:pt x="0" y="308"/>
                    </a:moveTo>
                    <a:lnTo>
                      <a:pt x="0" y="344"/>
                    </a:lnTo>
                    <a:lnTo>
                      <a:pt x="1438" y="344"/>
                    </a:lnTo>
                    <a:lnTo>
                      <a:pt x="1644" y="36"/>
                    </a:lnTo>
                    <a:lnTo>
                      <a:pt x="1644" y="0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4" name="Line 1305">
                <a:extLst>
                  <a:ext uri="{FF2B5EF4-FFF2-40B4-BE49-F238E27FC236}">
                    <a16:creationId xmlns:a16="http://schemas.microsoft.com/office/drawing/2014/main" id="{BF6C9CA9-9170-4C8D-A854-0C985B012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6" y="3986"/>
                <a:ext cx="1" cy="50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5" name="Line 1306">
                <a:extLst>
                  <a:ext uri="{FF2B5EF4-FFF2-40B4-BE49-F238E27FC236}">
                    <a16:creationId xmlns:a16="http://schemas.microsoft.com/office/drawing/2014/main" id="{E3DA9727-6B17-4320-A307-B9469EB02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8" y="3150"/>
                <a:ext cx="1" cy="33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6" name="Line 1307">
                <a:extLst>
                  <a:ext uri="{FF2B5EF4-FFF2-40B4-BE49-F238E27FC236}">
                    <a16:creationId xmlns:a16="http://schemas.microsoft.com/office/drawing/2014/main" id="{04EBC525-383D-4C9D-8C72-00E16EA8BC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8" y="3114"/>
                <a:ext cx="24" cy="36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7" name="Line 1308">
                <a:extLst>
                  <a:ext uri="{FF2B5EF4-FFF2-40B4-BE49-F238E27FC236}">
                    <a16:creationId xmlns:a16="http://schemas.microsoft.com/office/drawing/2014/main" id="{9DD917CA-3FEA-4BB6-B185-1F1A3B2AF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57" y="3077"/>
                <a:ext cx="72" cy="1"/>
              </a:xfrm>
              <a:prstGeom prst="line">
                <a:avLst/>
              </a:prstGeom>
              <a:noFill/>
              <a:ln w="4763" cap="rnd">
                <a:solidFill>
                  <a:srgbClr val="B1B2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8" name="Freeform 1309">
                <a:extLst>
                  <a:ext uri="{FF2B5EF4-FFF2-40B4-BE49-F238E27FC236}">
                    <a16:creationId xmlns:a16="http://schemas.microsoft.com/office/drawing/2014/main" id="{922FD42B-B79B-4FE8-AE52-437F67931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3077"/>
                <a:ext cx="15" cy="23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0 h 23"/>
                  <a:gd name="T4" fmla="*/ 2 w 15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9" name="Freeform 1310">
                <a:extLst>
                  <a:ext uri="{FF2B5EF4-FFF2-40B4-BE49-F238E27FC236}">
                    <a16:creationId xmlns:a16="http://schemas.microsoft.com/office/drawing/2014/main" id="{87FDCF6A-0B05-4485-B892-8AC232B22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3077"/>
                <a:ext cx="13" cy="52"/>
              </a:xfrm>
              <a:custGeom>
                <a:avLst/>
                <a:gdLst>
                  <a:gd name="T0" fmla="*/ 0 w 13"/>
                  <a:gd name="T1" fmla="*/ 52 h 52"/>
                  <a:gd name="T2" fmla="*/ 13 w 13"/>
                  <a:gd name="T3" fmla="*/ 33 h 52"/>
                  <a:gd name="T4" fmla="*/ 13 w 13"/>
                  <a:gd name="T5" fmla="*/ 0 h 52"/>
                  <a:gd name="T6" fmla="*/ 0 w 13"/>
                  <a:gd name="T7" fmla="*/ 21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52">
                    <a:moveTo>
                      <a:pt x="0" y="52"/>
                    </a:moveTo>
                    <a:lnTo>
                      <a:pt x="13" y="33"/>
                    </a:lnTo>
                    <a:lnTo>
                      <a:pt x="13" y="0"/>
                    </a:lnTo>
                    <a:lnTo>
                      <a:pt x="0" y="21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0" name="Freeform 1311">
                <a:extLst>
                  <a:ext uri="{FF2B5EF4-FFF2-40B4-BE49-F238E27FC236}">
                    <a16:creationId xmlns:a16="http://schemas.microsoft.com/office/drawing/2014/main" id="{585937F4-3C24-46A9-9645-9C68F5AE0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3126"/>
                <a:ext cx="118" cy="24"/>
              </a:xfrm>
              <a:custGeom>
                <a:avLst/>
                <a:gdLst>
                  <a:gd name="T0" fmla="*/ 118 w 118"/>
                  <a:gd name="T1" fmla="*/ 0 h 24"/>
                  <a:gd name="T2" fmla="*/ 102 w 118"/>
                  <a:gd name="T3" fmla="*/ 24 h 24"/>
                  <a:gd name="T4" fmla="*/ 0 w 118"/>
                  <a:gd name="T5" fmla="*/ 24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24">
                    <a:moveTo>
                      <a:pt x="118" y="0"/>
                    </a:moveTo>
                    <a:lnTo>
                      <a:pt x="102" y="24"/>
                    </a:lnTo>
                    <a:lnTo>
                      <a:pt x="0" y="24"/>
                    </a:lnTo>
                  </a:path>
                </a:pathLst>
              </a:custGeom>
              <a:noFill/>
              <a:ln w="4763" cap="rnd">
                <a:solidFill>
                  <a:srgbClr val="B1B2B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1" name="Freeform 1312">
                <a:extLst>
                  <a:ext uri="{FF2B5EF4-FFF2-40B4-BE49-F238E27FC236}">
                    <a16:creationId xmlns:a16="http://schemas.microsoft.com/office/drawing/2014/main" id="{7D6C695A-BD13-42C3-B825-4C9BF12C2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241"/>
                <a:ext cx="829" cy="49"/>
              </a:xfrm>
              <a:custGeom>
                <a:avLst/>
                <a:gdLst>
                  <a:gd name="T0" fmla="*/ 0 w 508"/>
                  <a:gd name="T1" fmla="*/ 0 h 28"/>
                  <a:gd name="T2" fmla="*/ 2208 w 508"/>
                  <a:gd name="T3" fmla="*/ 0 h 28"/>
                  <a:gd name="T4" fmla="*/ 0 w 508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8" h="28">
                    <a:moveTo>
                      <a:pt x="0" y="0"/>
                    </a:moveTo>
                    <a:cubicBezTo>
                      <a:pt x="508" y="0"/>
                      <a:pt x="508" y="0"/>
                      <a:pt x="508" y="0"/>
                    </a:cubicBezTo>
                    <a:cubicBezTo>
                      <a:pt x="454" y="8"/>
                      <a:pt x="95" y="2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2" name="Freeform 1313">
                <a:extLst>
                  <a:ext uri="{FF2B5EF4-FFF2-40B4-BE49-F238E27FC236}">
                    <a16:creationId xmlns:a16="http://schemas.microsoft.com/office/drawing/2014/main" id="{384A5C7F-E8ED-4B6B-9149-4345E9F67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914"/>
                <a:ext cx="238" cy="308"/>
              </a:xfrm>
              <a:custGeom>
                <a:avLst/>
                <a:gdLst>
                  <a:gd name="T0" fmla="*/ 0 w 238"/>
                  <a:gd name="T1" fmla="*/ 308 h 308"/>
                  <a:gd name="T2" fmla="*/ 206 w 238"/>
                  <a:gd name="T3" fmla="*/ 0 h 308"/>
                  <a:gd name="T4" fmla="*/ 238 w 238"/>
                  <a:gd name="T5" fmla="*/ 0 h 308"/>
                  <a:gd name="T6" fmla="*/ 34 w 238"/>
                  <a:gd name="T7" fmla="*/ 308 h 308"/>
                  <a:gd name="T8" fmla="*/ 0 w 238"/>
                  <a:gd name="T9" fmla="*/ 308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308">
                    <a:moveTo>
                      <a:pt x="0" y="308"/>
                    </a:moveTo>
                    <a:lnTo>
                      <a:pt x="206" y="0"/>
                    </a:lnTo>
                    <a:lnTo>
                      <a:pt x="238" y="0"/>
                    </a:lnTo>
                    <a:lnTo>
                      <a:pt x="34" y="308"/>
                    </a:lnTo>
                    <a:lnTo>
                      <a:pt x="0" y="308"/>
                    </a:lnTo>
                    <a:close/>
                  </a:path>
                </a:pathLst>
              </a:custGeom>
              <a:solidFill>
                <a:srgbClr val="E6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3" name="Freeform 1314">
                <a:extLst>
                  <a:ext uri="{FF2B5EF4-FFF2-40B4-BE49-F238E27FC236}">
                    <a16:creationId xmlns:a16="http://schemas.microsoft.com/office/drawing/2014/main" id="{4CB6D0F5-FD4B-408E-B06D-46921BD3A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2914"/>
                <a:ext cx="1610" cy="308"/>
              </a:xfrm>
              <a:custGeom>
                <a:avLst/>
                <a:gdLst>
                  <a:gd name="T0" fmla="*/ 1610 w 1610"/>
                  <a:gd name="T1" fmla="*/ 0 h 308"/>
                  <a:gd name="T2" fmla="*/ 238 w 1610"/>
                  <a:gd name="T3" fmla="*/ 0 h 308"/>
                  <a:gd name="T4" fmla="*/ 238 w 1610"/>
                  <a:gd name="T5" fmla="*/ 0 h 308"/>
                  <a:gd name="T6" fmla="*/ 204 w 1610"/>
                  <a:gd name="T7" fmla="*/ 0 h 308"/>
                  <a:gd name="T8" fmla="*/ 0 w 1610"/>
                  <a:gd name="T9" fmla="*/ 308 h 308"/>
                  <a:gd name="T10" fmla="*/ 34 w 1610"/>
                  <a:gd name="T11" fmla="*/ 308 h 3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10" h="308">
                    <a:moveTo>
                      <a:pt x="1610" y="0"/>
                    </a:moveTo>
                    <a:lnTo>
                      <a:pt x="238" y="0"/>
                    </a:lnTo>
                    <a:lnTo>
                      <a:pt x="204" y="0"/>
                    </a:lnTo>
                    <a:lnTo>
                      <a:pt x="0" y="308"/>
                    </a:lnTo>
                    <a:lnTo>
                      <a:pt x="34" y="308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4" name="Freeform 1315">
                <a:extLst>
                  <a:ext uri="{FF2B5EF4-FFF2-40B4-BE49-F238E27FC236}">
                    <a16:creationId xmlns:a16="http://schemas.microsoft.com/office/drawing/2014/main" id="{93D1D552-84E2-49A7-B48E-F06182457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2933"/>
                <a:ext cx="1550" cy="270"/>
              </a:xfrm>
              <a:custGeom>
                <a:avLst/>
                <a:gdLst>
                  <a:gd name="T0" fmla="*/ 1550 w 1550"/>
                  <a:gd name="T1" fmla="*/ 0 h 270"/>
                  <a:gd name="T2" fmla="*/ 1370 w 1550"/>
                  <a:gd name="T3" fmla="*/ 270 h 270"/>
                  <a:gd name="T4" fmla="*/ 0 w 1550"/>
                  <a:gd name="T5" fmla="*/ 270 h 270"/>
                  <a:gd name="T6" fmla="*/ 178 w 1550"/>
                  <a:gd name="T7" fmla="*/ 0 h 270"/>
                  <a:gd name="T8" fmla="*/ 1550 w 1550"/>
                  <a:gd name="T9" fmla="*/ 0 h 2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0" h="270">
                    <a:moveTo>
                      <a:pt x="1550" y="0"/>
                    </a:moveTo>
                    <a:lnTo>
                      <a:pt x="1370" y="270"/>
                    </a:lnTo>
                    <a:lnTo>
                      <a:pt x="0" y="270"/>
                    </a:lnTo>
                    <a:lnTo>
                      <a:pt x="178" y="0"/>
                    </a:lnTo>
                    <a:lnTo>
                      <a:pt x="1550" y="0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5" name="Freeform 1316">
                <a:extLst>
                  <a:ext uri="{FF2B5EF4-FFF2-40B4-BE49-F238E27FC236}">
                    <a16:creationId xmlns:a16="http://schemas.microsoft.com/office/drawing/2014/main" id="{EA307045-DD95-4C24-8FDD-E6354C418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2914"/>
                <a:ext cx="1608" cy="308"/>
              </a:xfrm>
              <a:custGeom>
                <a:avLst/>
                <a:gdLst>
                  <a:gd name="T0" fmla="*/ 0 w 1608"/>
                  <a:gd name="T1" fmla="*/ 308 h 308"/>
                  <a:gd name="T2" fmla="*/ 1370 w 1608"/>
                  <a:gd name="T3" fmla="*/ 308 h 308"/>
                  <a:gd name="T4" fmla="*/ 1370 w 1608"/>
                  <a:gd name="T5" fmla="*/ 308 h 308"/>
                  <a:gd name="T6" fmla="*/ 1404 w 1608"/>
                  <a:gd name="T7" fmla="*/ 308 h 308"/>
                  <a:gd name="T8" fmla="*/ 1608 w 1608"/>
                  <a:gd name="T9" fmla="*/ 0 h 308"/>
                  <a:gd name="T10" fmla="*/ 1576 w 1608"/>
                  <a:gd name="T11" fmla="*/ 0 h 3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8" h="308">
                    <a:moveTo>
                      <a:pt x="0" y="308"/>
                    </a:moveTo>
                    <a:lnTo>
                      <a:pt x="1370" y="308"/>
                    </a:lnTo>
                    <a:lnTo>
                      <a:pt x="1404" y="308"/>
                    </a:lnTo>
                    <a:lnTo>
                      <a:pt x="1608" y="0"/>
                    </a:lnTo>
                    <a:lnTo>
                      <a:pt x="1576" y="0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6" name="Line 1317">
                <a:extLst>
                  <a:ext uri="{FF2B5EF4-FFF2-40B4-BE49-F238E27FC236}">
                    <a16:creationId xmlns:a16="http://schemas.microsoft.com/office/drawing/2014/main" id="{7AFC9522-12EC-4BD0-8048-E31B1D0577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4" y="3203"/>
                <a:ext cx="1" cy="1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7" name="Freeform 1318">
                <a:extLst>
                  <a:ext uri="{FF2B5EF4-FFF2-40B4-BE49-F238E27FC236}">
                    <a16:creationId xmlns:a16="http://schemas.microsoft.com/office/drawing/2014/main" id="{F6823EBB-4C29-449F-823D-42130AA00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542"/>
                <a:ext cx="1367" cy="456"/>
              </a:xfrm>
              <a:custGeom>
                <a:avLst/>
                <a:gdLst>
                  <a:gd name="T0" fmla="*/ 0 w 1367"/>
                  <a:gd name="T1" fmla="*/ 0 h 456"/>
                  <a:gd name="T2" fmla="*/ 0 w 1367"/>
                  <a:gd name="T3" fmla="*/ 456 h 456"/>
                  <a:gd name="T4" fmla="*/ 1367 w 1367"/>
                  <a:gd name="T5" fmla="*/ 456 h 456"/>
                  <a:gd name="T6" fmla="*/ 1367 w 1367"/>
                  <a:gd name="T7" fmla="*/ 0 h 4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67" h="456">
                    <a:moveTo>
                      <a:pt x="0" y="0"/>
                    </a:moveTo>
                    <a:lnTo>
                      <a:pt x="0" y="456"/>
                    </a:lnTo>
                    <a:lnTo>
                      <a:pt x="1367" y="456"/>
                    </a:lnTo>
                    <a:lnTo>
                      <a:pt x="1367" y="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8" name="Freeform 1319">
                <a:extLst>
                  <a:ext uri="{FF2B5EF4-FFF2-40B4-BE49-F238E27FC236}">
                    <a16:creationId xmlns:a16="http://schemas.microsoft.com/office/drawing/2014/main" id="{A891AD88-A115-4072-BEAB-2E9C38BD7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3232"/>
                <a:ext cx="165" cy="747"/>
              </a:xfrm>
              <a:custGeom>
                <a:avLst/>
                <a:gdLst>
                  <a:gd name="T0" fmla="*/ 165 w 165"/>
                  <a:gd name="T1" fmla="*/ 0 h 747"/>
                  <a:gd name="T2" fmla="*/ 165 w 165"/>
                  <a:gd name="T3" fmla="*/ 493 h 747"/>
                  <a:gd name="T4" fmla="*/ 0 w 165"/>
                  <a:gd name="T5" fmla="*/ 747 h 7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747">
                    <a:moveTo>
                      <a:pt x="165" y="0"/>
                    </a:moveTo>
                    <a:lnTo>
                      <a:pt x="165" y="493"/>
                    </a:lnTo>
                    <a:lnTo>
                      <a:pt x="0" y="747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9" name="Freeform 1320">
                <a:extLst>
                  <a:ext uri="{FF2B5EF4-FFF2-40B4-BE49-F238E27FC236}">
                    <a16:creationId xmlns:a16="http://schemas.microsoft.com/office/drawing/2014/main" id="{4326C9AC-3D8C-4155-B5A3-8A44CD5B7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792"/>
                <a:ext cx="39" cy="45"/>
              </a:xfrm>
              <a:custGeom>
                <a:avLst/>
                <a:gdLst>
                  <a:gd name="T0" fmla="*/ 102 w 24"/>
                  <a:gd name="T1" fmla="*/ 5 h 26"/>
                  <a:gd name="T2" fmla="*/ 21 w 24"/>
                  <a:gd name="T3" fmla="*/ 21 h 26"/>
                  <a:gd name="T4" fmla="*/ 18 w 24"/>
                  <a:gd name="T5" fmla="*/ 135 h 26"/>
                  <a:gd name="T6" fmla="*/ 63 w 24"/>
                  <a:gd name="T7" fmla="*/ 2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6">
                    <a:moveTo>
                      <a:pt x="24" y="1"/>
                    </a:moveTo>
                    <a:cubicBezTo>
                      <a:pt x="19" y="1"/>
                      <a:pt x="9" y="0"/>
                      <a:pt x="5" y="4"/>
                    </a:cubicBezTo>
                    <a:cubicBezTo>
                      <a:pt x="0" y="9"/>
                      <a:pt x="4" y="20"/>
                      <a:pt x="4" y="26"/>
                    </a:cubicBezTo>
                    <a:cubicBezTo>
                      <a:pt x="10" y="18"/>
                      <a:pt x="2" y="6"/>
                      <a:pt x="1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0" name="Freeform 1321">
                <a:extLst>
                  <a:ext uri="{FF2B5EF4-FFF2-40B4-BE49-F238E27FC236}">
                    <a16:creationId xmlns:a16="http://schemas.microsoft.com/office/drawing/2014/main" id="{322F34DA-477B-4849-89AB-9622E8B53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2404"/>
                <a:ext cx="96" cy="652"/>
              </a:xfrm>
              <a:custGeom>
                <a:avLst/>
                <a:gdLst>
                  <a:gd name="T0" fmla="*/ 168 w 59"/>
                  <a:gd name="T1" fmla="*/ 151 h 375"/>
                  <a:gd name="T2" fmla="*/ 168 w 59"/>
                  <a:gd name="T3" fmla="*/ 151 h 375"/>
                  <a:gd name="T4" fmla="*/ 0 w 59"/>
                  <a:gd name="T5" fmla="*/ 888 h 375"/>
                  <a:gd name="T6" fmla="*/ 0 w 59"/>
                  <a:gd name="T7" fmla="*/ 888 h 375"/>
                  <a:gd name="T8" fmla="*/ 0 w 59"/>
                  <a:gd name="T9" fmla="*/ 1972 h 375"/>
                  <a:gd name="T10" fmla="*/ 254 w 59"/>
                  <a:gd name="T11" fmla="*/ 1530 h 375"/>
                  <a:gd name="T12" fmla="*/ 254 w 59"/>
                  <a:gd name="T13" fmla="*/ 0 h 375"/>
                  <a:gd name="T14" fmla="*/ 168 w 59"/>
                  <a:gd name="T15" fmla="*/ 151 h 3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375">
                    <a:moveTo>
                      <a:pt x="39" y="29"/>
                    </a:moveTo>
                    <a:cubicBezTo>
                      <a:pt x="39" y="29"/>
                      <a:pt x="39" y="29"/>
                      <a:pt x="39" y="2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375"/>
                      <a:pt x="0" y="375"/>
                      <a:pt x="0" y="375"/>
                    </a:cubicBezTo>
                    <a:cubicBezTo>
                      <a:pt x="59" y="291"/>
                      <a:pt x="59" y="291"/>
                      <a:pt x="59" y="291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39" y="29"/>
                    </a:lnTo>
                    <a:close/>
                  </a:path>
                </a:pathLst>
              </a:custGeom>
              <a:solidFill>
                <a:srgbClr val="9C9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1" name="Freeform 1322">
                <a:extLst>
                  <a:ext uri="{FF2B5EF4-FFF2-40B4-BE49-F238E27FC236}">
                    <a16:creationId xmlns:a16="http://schemas.microsoft.com/office/drawing/2014/main" id="{25E64C1E-FDFD-4D41-836A-076BB3064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404"/>
                <a:ext cx="335" cy="506"/>
              </a:xfrm>
              <a:custGeom>
                <a:avLst/>
                <a:gdLst>
                  <a:gd name="T0" fmla="*/ 0 w 335"/>
                  <a:gd name="T1" fmla="*/ 0 h 506"/>
                  <a:gd name="T2" fmla="*/ 0 w 335"/>
                  <a:gd name="T3" fmla="*/ 0 h 506"/>
                  <a:gd name="T4" fmla="*/ 0 w 335"/>
                  <a:gd name="T5" fmla="*/ 506 h 506"/>
                  <a:gd name="T6" fmla="*/ 335 w 335"/>
                  <a:gd name="T7" fmla="*/ 506 h 506"/>
                  <a:gd name="T8" fmla="*/ 335 w 335"/>
                  <a:gd name="T9" fmla="*/ 0 h 506"/>
                  <a:gd name="T10" fmla="*/ 0 w 335"/>
                  <a:gd name="T11" fmla="*/ 0 h 5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5" h="506">
                    <a:moveTo>
                      <a:pt x="0" y="0"/>
                    </a:moveTo>
                    <a:lnTo>
                      <a:pt x="0" y="0"/>
                    </a:lnTo>
                    <a:lnTo>
                      <a:pt x="0" y="506"/>
                    </a:lnTo>
                    <a:lnTo>
                      <a:pt x="335" y="506"/>
                    </a:lnTo>
                    <a:lnTo>
                      <a:pt x="33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9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2" name="Freeform 1323">
                <a:extLst>
                  <a:ext uri="{FF2B5EF4-FFF2-40B4-BE49-F238E27FC236}">
                    <a16:creationId xmlns:a16="http://schemas.microsoft.com/office/drawing/2014/main" id="{57379390-6D82-491F-9B05-185DAC85F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2454"/>
                <a:ext cx="398" cy="244"/>
              </a:xfrm>
              <a:custGeom>
                <a:avLst/>
                <a:gdLst>
                  <a:gd name="T0" fmla="*/ 64 w 398"/>
                  <a:gd name="T1" fmla="*/ 0 h 244"/>
                  <a:gd name="T2" fmla="*/ 398 w 398"/>
                  <a:gd name="T3" fmla="*/ 0 h 244"/>
                  <a:gd name="T4" fmla="*/ 335 w 398"/>
                  <a:gd name="T5" fmla="*/ 244 h 244"/>
                  <a:gd name="T6" fmla="*/ 0 w 398"/>
                  <a:gd name="T7" fmla="*/ 244 h 244"/>
                  <a:gd name="T8" fmla="*/ 64 w 398"/>
                  <a:gd name="T9" fmla="*/ 0 h 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8" h="244">
                    <a:moveTo>
                      <a:pt x="64" y="0"/>
                    </a:moveTo>
                    <a:lnTo>
                      <a:pt x="398" y="0"/>
                    </a:lnTo>
                    <a:lnTo>
                      <a:pt x="335" y="244"/>
                    </a:lnTo>
                    <a:lnTo>
                      <a:pt x="0" y="24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7D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3" name="Freeform 1324">
                <a:extLst>
                  <a:ext uri="{FF2B5EF4-FFF2-40B4-BE49-F238E27FC236}">
                    <a16:creationId xmlns:a16="http://schemas.microsoft.com/office/drawing/2014/main" id="{BE1C4620-831B-456F-AAC2-0E779CB70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404"/>
                <a:ext cx="367" cy="50"/>
              </a:xfrm>
              <a:custGeom>
                <a:avLst/>
                <a:gdLst>
                  <a:gd name="T0" fmla="*/ 367 w 367"/>
                  <a:gd name="T1" fmla="*/ 0 h 50"/>
                  <a:gd name="T2" fmla="*/ 32 w 367"/>
                  <a:gd name="T3" fmla="*/ 0 h 50"/>
                  <a:gd name="T4" fmla="*/ 0 w 367"/>
                  <a:gd name="T5" fmla="*/ 50 h 50"/>
                  <a:gd name="T6" fmla="*/ 334 w 367"/>
                  <a:gd name="T7" fmla="*/ 50 h 50"/>
                  <a:gd name="T8" fmla="*/ 367 w 367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7" h="50">
                    <a:moveTo>
                      <a:pt x="367" y="0"/>
                    </a:moveTo>
                    <a:lnTo>
                      <a:pt x="32" y="0"/>
                    </a:lnTo>
                    <a:lnTo>
                      <a:pt x="0" y="50"/>
                    </a:lnTo>
                    <a:lnTo>
                      <a:pt x="334" y="50"/>
                    </a:lnTo>
                    <a:lnTo>
                      <a:pt x="367" y="0"/>
                    </a:lnTo>
                    <a:close/>
                  </a:path>
                </a:pathLst>
              </a:custGeom>
              <a:solidFill>
                <a:srgbClr val="E0ED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4" name="Freeform 1325">
                <a:extLst>
                  <a:ext uri="{FF2B5EF4-FFF2-40B4-BE49-F238E27FC236}">
                    <a16:creationId xmlns:a16="http://schemas.microsoft.com/office/drawing/2014/main" id="{7E7F4CF9-4F9C-4540-ACC5-B075B11E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646"/>
                <a:ext cx="108" cy="31"/>
              </a:xfrm>
              <a:custGeom>
                <a:avLst/>
                <a:gdLst>
                  <a:gd name="T0" fmla="*/ 8 w 108"/>
                  <a:gd name="T1" fmla="*/ 0 h 31"/>
                  <a:gd name="T2" fmla="*/ 0 w 108"/>
                  <a:gd name="T3" fmla="*/ 31 h 31"/>
                  <a:gd name="T4" fmla="*/ 0 w 108"/>
                  <a:gd name="T5" fmla="*/ 31 h 31"/>
                  <a:gd name="T6" fmla="*/ 98 w 108"/>
                  <a:gd name="T7" fmla="*/ 31 h 31"/>
                  <a:gd name="T8" fmla="*/ 108 w 108"/>
                  <a:gd name="T9" fmla="*/ 0 h 31"/>
                  <a:gd name="T10" fmla="*/ 8 w 108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31">
                    <a:moveTo>
                      <a:pt x="8" y="0"/>
                    </a:moveTo>
                    <a:lnTo>
                      <a:pt x="0" y="31"/>
                    </a:lnTo>
                    <a:lnTo>
                      <a:pt x="98" y="31"/>
                    </a:lnTo>
                    <a:lnTo>
                      <a:pt x="10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9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5" name="Freeform 1326">
                <a:extLst>
                  <a:ext uri="{FF2B5EF4-FFF2-40B4-BE49-F238E27FC236}">
                    <a16:creationId xmlns:a16="http://schemas.microsoft.com/office/drawing/2014/main" id="{18DF2BCD-D78E-469C-B926-99DD8F801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649"/>
                <a:ext cx="98" cy="24"/>
              </a:xfrm>
              <a:custGeom>
                <a:avLst/>
                <a:gdLst>
                  <a:gd name="T0" fmla="*/ 261 w 60"/>
                  <a:gd name="T1" fmla="*/ 0 h 14"/>
                  <a:gd name="T2" fmla="*/ 243 w 60"/>
                  <a:gd name="T3" fmla="*/ 70 h 14"/>
                  <a:gd name="T4" fmla="*/ 0 w 60"/>
                  <a:gd name="T5" fmla="*/ 70 h 14"/>
                  <a:gd name="T6" fmla="*/ 18 w 60"/>
                  <a:gd name="T7" fmla="*/ 0 h 14"/>
                  <a:gd name="T8" fmla="*/ 261 w 6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4">
                    <a:moveTo>
                      <a:pt x="60" y="0"/>
                    </a:moveTo>
                    <a:cubicBezTo>
                      <a:pt x="59" y="3"/>
                      <a:pt x="56" y="12"/>
                      <a:pt x="56" y="14"/>
                    </a:cubicBezTo>
                    <a:cubicBezTo>
                      <a:pt x="53" y="14"/>
                      <a:pt x="5" y="14"/>
                      <a:pt x="0" y="14"/>
                    </a:cubicBezTo>
                    <a:cubicBezTo>
                      <a:pt x="1" y="11"/>
                      <a:pt x="3" y="2"/>
                      <a:pt x="4" y="0"/>
                    </a:cubicBezTo>
                    <a:cubicBezTo>
                      <a:pt x="7" y="0"/>
                      <a:pt x="55" y="0"/>
                      <a:pt x="60" y="0"/>
                    </a:cubicBezTo>
                    <a:close/>
                  </a:path>
                </a:pathLst>
              </a:custGeom>
              <a:solidFill>
                <a:srgbClr val="92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6" name="Rectangle 1327">
                <a:extLst>
                  <a:ext uri="{FF2B5EF4-FFF2-40B4-BE49-F238E27FC236}">
                    <a16:creationId xmlns:a16="http://schemas.microsoft.com/office/drawing/2014/main" id="{ADBC2D47-6E53-498D-890C-CCB4058DC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988"/>
                <a:ext cx="335" cy="68"/>
              </a:xfrm>
              <a:prstGeom prst="rect">
                <a:avLst/>
              </a:prstGeom>
              <a:solidFill>
                <a:srgbClr val="5B66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277" name="Rectangle 1328">
                <a:extLst>
                  <a:ext uri="{FF2B5EF4-FFF2-40B4-BE49-F238E27FC236}">
                    <a16:creationId xmlns:a16="http://schemas.microsoft.com/office/drawing/2014/main" id="{50D9D8B4-3D04-42D1-91BE-A53CD7D58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698"/>
                <a:ext cx="335" cy="290"/>
              </a:xfrm>
              <a:prstGeom prst="rect">
                <a:avLst/>
              </a:prstGeom>
              <a:solidFill>
                <a:srgbClr val="92C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278" name="Freeform 1329">
                <a:extLst>
                  <a:ext uri="{FF2B5EF4-FFF2-40B4-BE49-F238E27FC236}">
                    <a16:creationId xmlns:a16="http://schemas.microsoft.com/office/drawing/2014/main" id="{42F431C4-D758-4CF1-9383-CE03C0541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706"/>
                <a:ext cx="132" cy="246"/>
              </a:xfrm>
              <a:custGeom>
                <a:avLst/>
                <a:gdLst>
                  <a:gd name="T0" fmla="*/ 77 w 81"/>
                  <a:gd name="T1" fmla="*/ 122 h 141"/>
                  <a:gd name="T2" fmla="*/ 350 w 81"/>
                  <a:gd name="T3" fmla="*/ 0 h 141"/>
                  <a:gd name="T4" fmla="*/ 34 w 81"/>
                  <a:gd name="T5" fmla="*/ 0 h 141"/>
                  <a:gd name="T6" fmla="*/ 8 w 81"/>
                  <a:gd name="T7" fmla="*/ 143 h 141"/>
                  <a:gd name="T8" fmla="*/ 8 w 81"/>
                  <a:gd name="T9" fmla="*/ 748 h 141"/>
                  <a:gd name="T10" fmla="*/ 77 w 81"/>
                  <a:gd name="T11" fmla="*/ 122 h 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18" y="23"/>
                    </a:moveTo>
                    <a:cubicBezTo>
                      <a:pt x="24" y="7"/>
                      <a:pt x="81" y="0"/>
                      <a:pt x="81" y="0"/>
                    </a:cubicBezTo>
                    <a:cubicBezTo>
                      <a:pt x="81" y="0"/>
                      <a:pt x="21" y="0"/>
                      <a:pt x="8" y="0"/>
                    </a:cubicBezTo>
                    <a:cubicBezTo>
                      <a:pt x="0" y="0"/>
                      <a:pt x="2" y="12"/>
                      <a:pt x="2" y="27"/>
                    </a:cubicBezTo>
                    <a:cubicBezTo>
                      <a:pt x="2" y="41"/>
                      <a:pt x="2" y="115"/>
                      <a:pt x="2" y="141"/>
                    </a:cubicBezTo>
                    <a:cubicBezTo>
                      <a:pt x="8" y="95"/>
                      <a:pt x="13" y="39"/>
                      <a:pt x="18" y="23"/>
                    </a:cubicBezTo>
                    <a:close/>
                  </a:path>
                </a:pathLst>
              </a:custGeom>
              <a:solidFill>
                <a:srgbClr val="D1E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9" name="Freeform 1330">
                <a:extLst>
                  <a:ext uri="{FF2B5EF4-FFF2-40B4-BE49-F238E27FC236}">
                    <a16:creationId xmlns:a16="http://schemas.microsoft.com/office/drawing/2014/main" id="{AED7D25D-8A93-47F0-ADF3-05249E3FB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503"/>
                <a:ext cx="96" cy="553"/>
              </a:xfrm>
              <a:custGeom>
                <a:avLst/>
                <a:gdLst>
                  <a:gd name="T0" fmla="*/ 96 w 96"/>
                  <a:gd name="T1" fmla="*/ 0 h 553"/>
                  <a:gd name="T2" fmla="*/ 0 w 96"/>
                  <a:gd name="T3" fmla="*/ 485 h 553"/>
                  <a:gd name="T4" fmla="*/ 0 w 96"/>
                  <a:gd name="T5" fmla="*/ 485 h 553"/>
                  <a:gd name="T6" fmla="*/ 0 w 96"/>
                  <a:gd name="T7" fmla="*/ 553 h 553"/>
                  <a:gd name="T8" fmla="*/ 96 w 96"/>
                  <a:gd name="T9" fmla="*/ 407 h 553"/>
                  <a:gd name="T10" fmla="*/ 96 w 96"/>
                  <a:gd name="T11" fmla="*/ 2 h 553"/>
                  <a:gd name="T12" fmla="*/ 96 w 96"/>
                  <a:gd name="T13" fmla="*/ 0 h 5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553">
                    <a:moveTo>
                      <a:pt x="96" y="0"/>
                    </a:moveTo>
                    <a:lnTo>
                      <a:pt x="0" y="485"/>
                    </a:lnTo>
                    <a:lnTo>
                      <a:pt x="0" y="553"/>
                    </a:lnTo>
                    <a:lnTo>
                      <a:pt x="96" y="407"/>
                    </a:lnTo>
                    <a:lnTo>
                      <a:pt x="96" y="2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323B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0" name="Freeform 1331">
                <a:extLst>
                  <a:ext uri="{FF2B5EF4-FFF2-40B4-BE49-F238E27FC236}">
                    <a16:creationId xmlns:a16="http://schemas.microsoft.com/office/drawing/2014/main" id="{5B20DB87-3A4F-4E63-BE1D-5DDF9EEAC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404"/>
                <a:ext cx="96" cy="584"/>
              </a:xfrm>
              <a:custGeom>
                <a:avLst/>
                <a:gdLst>
                  <a:gd name="T0" fmla="*/ 63 w 96"/>
                  <a:gd name="T1" fmla="*/ 50 h 584"/>
                  <a:gd name="T2" fmla="*/ 63 w 96"/>
                  <a:gd name="T3" fmla="*/ 50 h 584"/>
                  <a:gd name="T4" fmla="*/ 0 w 96"/>
                  <a:gd name="T5" fmla="*/ 294 h 584"/>
                  <a:gd name="T6" fmla="*/ 0 w 96"/>
                  <a:gd name="T7" fmla="*/ 294 h 584"/>
                  <a:gd name="T8" fmla="*/ 0 w 96"/>
                  <a:gd name="T9" fmla="*/ 584 h 584"/>
                  <a:gd name="T10" fmla="*/ 0 w 96"/>
                  <a:gd name="T11" fmla="*/ 584 h 584"/>
                  <a:gd name="T12" fmla="*/ 96 w 96"/>
                  <a:gd name="T13" fmla="*/ 99 h 584"/>
                  <a:gd name="T14" fmla="*/ 96 w 96"/>
                  <a:gd name="T15" fmla="*/ 101 h 584"/>
                  <a:gd name="T16" fmla="*/ 96 w 96"/>
                  <a:gd name="T17" fmla="*/ 0 h 584"/>
                  <a:gd name="T18" fmla="*/ 63 w 96"/>
                  <a:gd name="T19" fmla="*/ 50 h 5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584">
                    <a:moveTo>
                      <a:pt x="63" y="50"/>
                    </a:moveTo>
                    <a:lnTo>
                      <a:pt x="63" y="50"/>
                    </a:lnTo>
                    <a:lnTo>
                      <a:pt x="0" y="294"/>
                    </a:lnTo>
                    <a:lnTo>
                      <a:pt x="0" y="584"/>
                    </a:lnTo>
                    <a:lnTo>
                      <a:pt x="96" y="99"/>
                    </a:lnTo>
                    <a:lnTo>
                      <a:pt x="96" y="101"/>
                    </a:lnTo>
                    <a:lnTo>
                      <a:pt x="96" y="0"/>
                    </a:lnTo>
                    <a:lnTo>
                      <a:pt x="63" y="50"/>
                    </a:lnTo>
                    <a:close/>
                  </a:path>
                </a:pathLst>
              </a:custGeom>
              <a:solidFill>
                <a:srgbClr val="7AA6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1" name="Freeform 1332">
                <a:extLst>
                  <a:ext uri="{FF2B5EF4-FFF2-40B4-BE49-F238E27FC236}">
                    <a16:creationId xmlns:a16="http://schemas.microsoft.com/office/drawing/2014/main" id="{1E61A198-2746-42BE-A392-A1D13313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649"/>
                <a:ext cx="7" cy="24"/>
              </a:xfrm>
              <a:custGeom>
                <a:avLst/>
                <a:gdLst>
                  <a:gd name="T0" fmla="*/ 21 w 4"/>
                  <a:gd name="T1" fmla="*/ 0 h 14"/>
                  <a:gd name="T2" fmla="*/ 0 w 4"/>
                  <a:gd name="T3" fmla="*/ 7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cubicBezTo>
                      <a:pt x="3" y="3"/>
                      <a:pt x="1" y="11"/>
                      <a:pt x="0" y="14"/>
                    </a:cubicBezTo>
                  </a:path>
                </a:pathLst>
              </a:custGeom>
              <a:solidFill>
                <a:srgbClr val="9C9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2" name="Freeform 1333">
                <a:extLst>
                  <a:ext uri="{FF2B5EF4-FFF2-40B4-BE49-F238E27FC236}">
                    <a16:creationId xmlns:a16="http://schemas.microsoft.com/office/drawing/2014/main" id="{0FB5D12B-2709-4645-97ED-7FAC93B17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2492"/>
                <a:ext cx="138" cy="115"/>
              </a:xfrm>
              <a:custGeom>
                <a:avLst/>
                <a:gdLst>
                  <a:gd name="T0" fmla="*/ 0 w 85"/>
                  <a:gd name="T1" fmla="*/ 179 h 66"/>
                  <a:gd name="T2" fmla="*/ 185 w 85"/>
                  <a:gd name="T3" fmla="*/ 348 h 66"/>
                  <a:gd name="T4" fmla="*/ 359 w 85"/>
                  <a:gd name="T5" fmla="*/ 171 h 66"/>
                  <a:gd name="T6" fmla="*/ 177 w 85"/>
                  <a:gd name="T7" fmla="*/ 5 h 66"/>
                  <a:gd name="T8" fmla="*/ 0 w 85"/>
                  <a:gd name="T9" fmla="*/ 17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66">
                    <a:moveTo>
                      <a:pt x="0" y="34"/>
                    </a:moveTo>
                    <a:cubicBezTo>
                      <a:pt x="1" y="52"/>
                      <a:pt x="19" y="66"/>
                      <a:pt x="43" y="66"/>
                    </a:cubicBezTo>
                    <a:cubicBezTo>
                      <a:pt x="67" y="65"/>
                      <a:pt x="85" y="50"/>
                      <a:pt x="84" y="32"/>
                    </a:cubicBezTo>
                    <a:cubicBezTo>
                      <a:pt x="84" y="14"/>
                      <a:pt x="65" y="0"/>
                      <a:pt x="41" y="1"/>
                    </a:cubicBezTo>
                    <a:cubicBezTo>
                      <a:pt x="18" y="1"/>
                      <a:pt x="0" y="16"/>
                      <a:pt x="0" y="34"/>
                    </a:cubicBezTo>
                    <a:close/>
                  </a:path>
                </a:pathLst>
              </a:custGeom>
              <a:solidFill>
                <a:srgbClr val="323B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3" name="Freeform 1334">
                <a:extLst>
                  <a:ext uri="{FF2B5EF4-FFF2-40B4-BE49-F238E27FC236}">
                    <a16:creationId xmlns:a16="http://schemas.microsoft.com/office/drawing/2014/main" id="{E66BCA39-56F3-4DEC-858D-A30F7E7DB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08"/>
                <a:ext cx="110" cy="84"/>
              </a:xfrm>
              <a:custGeom>
                <a:avLst/>
                <a:gdLst>
                  <a:gd name="T0" fmla="*/ 0 w 67"/>
                  <a:gd name="T1" fmla="*/ 135 h 48"/>
                  <a:gd name="T2" fmla="*/ 146 w 67"/>
                  <a:gd name="T3" fmla="*/ 7 h 48"/>
                  <a:gd name="T4" fmla="*/ 291 w 67"/>
                  <a:gd name="T5" fmla="*/ 123 h 48"/>
                  <a:gd name="T6" fmla="*/ 151 w 67"/>
                  <a:gd name="T7" fmla="*/ 257 h 48"/>
                  <a:gd name="T8" fmla="*/ 0 w 67"/>
                  <a:gd name="T9" fmla="*/ 135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48">
                    <a:moveTo>
                      <a:pt x="0" y="25"/>
                    </a:moveTo>
                    <a:cubicBezTo>
                      <a:pt x="0" y="12"/>
                      <a:pt x="14" y="1"/>
                      <a:pt x="33" y="1"/>
                    </a:cubicBezTo>
                    <a:cubicBezTo>
                      <a:pt x="51" y="0"/>
                      <a:pt x="66" y="11"/>
                      <a:pt x="66" y="23"/>
                    </a:cubicBezTo>
                    <a:cubicBezTo>
                      <a:pt x="67" y="36"/>
                      <a:pt x="52" y="47"/>
                      <a:pt x="34" y="48"/>
                    </a:cubicBezTo>
                    <a:cubicBezTo>
                      <a:pt x="16" y="48"/>
                      <a:pt x="1" y="38"/>
                      <a:pt x="0" y="25"/>
                    </a:cubicBezTo>
                    <a:close/>
                  </a:path>
                </a:pathLst>
              </a:custGeom>
              <a:solidFill>
                <a:srgbClr val="BEC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4" name="Freeform 1335">
                <a:extLst>
                  <a:ext uri="{FF2B5EF4-FFF2-40B4-BE49-F238E27FC236}">
                    <a16:creationId xmlns:a16="http://schemas.microsoft.com/office/drawing/2014/main" id="{75E28CD8-FB21-43FB-8BAD-1186D240F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524"/>
                <a:ext cx="75" cy="59"/>
              </a:xfrm>
              <a:custGeom>
                <a:avLst/>
                <a:gdLst>
                  <a:gd name="T0" fmla="*/ 199 w 46"/>
                  <a:gd name="T1" fmla="*/ 78 h 34"/>
                  <a:gd name="T2" fmla="*/ 186 w 46"/>
                  <a:gd name="T3" fmla="*/ 30 h 34"/>
                  <a:gd name="T4" fmla="*/ 111 w 46"/>
                  <a:gd name="T5" fmla="*/ 0 h 34"/>
                  <a:gd name="T6" fmla="*/ 0 w 46"/>
                  <a:gd name="T7" fmla="*/ 106 h 34"/>
                  <a:gd name="T8" fmla="*/ 21 w 46"/>
                  <a:gd name="T9" fmla="*/ 156 h 34"/>
                  <a:gd name="T10" fmla="*/ 88 w 46"/>
                  <a:gd name="T11" fmla="*/ 177 h 34"/>
                  <a:gd name="T12" fmla="*/ 199 w 46"/>
                  <a:gd name="T13" fmla="*/ 7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34">
                    <a:moveTo>
                      <a:pt x="46" y="15"/>
                    </a:moveTo>
                    <a:cubicBezTo>
                      <a:pt x="46" y="12"/>
                      <a:pt x="45" y="9"/>
                      <a:pt x="43" y="6"/>
                    </a:cubicBezTo>
                    <a:cubicBezTo>
                      <a:pt x="38" y="1"/>
                      <a:pt x="30" y="0"/>
                      <a:pt x="26" y="0"/>
                    </a:cubicBezTo>
                    <a:cubicBezTo>
                      <a:pt x="12" y="0"/>
                      <a:pt x="0" y="9"/>
                      <a:pt x="0" y="20"/>
                    </a:cubicBezTo>
                    <a:cubicBezTo>
                      <a:pt x="0" y="23"/>
                      <a:pt x="2" y="27"/>
                      <a:pt x="5" y="30"/>
                    </a:cubicBezTo>
                    <a:cubicBezTo>
                      <a:pt x="8" y="34"/>
                      <a:pt x="17" y="34"/>
                      <a:pt x="20" y="34"/>
                    </a:cubicBezTo>
                    <a:cubicBezTo>
                      <a:pt x="35" y="34"/>
                      <a:pt x="46" y="25"/>
                      <a:pt x="46" y="15"/>
                    </a:cubicBezTo>
                    <a:close/>
                  </a:path>
                </a:pathLst>
              </a:custGeom>
              <a:solidFill>
                <a:srgbClr val="E8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5" name="Freeform 1336">
                <a:extLst>
                  <a:ext uri="{FF2B5EF4-FFF2-40B4-BE49-F238E27FC236}">
                    <a16:creationId xmlns:a16="http://schemas.microsoft.com/office/drawing/2014/main" id="{AB2AB799-F851-411F-BD80-0922B8E11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48"/>
                <a:ext cx="110" cy="59"/>
              </a:xfrm>
              <a:custGeom>
                <a:avLst/>
                <a:gdLst>
                  <a:gd name="T0" fmla="*/ 151 w 67"/>
                  <a:gd name="T1" fmla="*/ 177 h 34"/>
                  <a:gd name="T2" fmla="*/ 277 w 67"/>
                  <a:gd name="T3" fmla="*/ 127 h 34"/>
                  <a:gd name="T4" fmla="*/ 297 w 67"/>
                  <a:gd name="T5" fmla="*/ 69 h 34"/>
                  <a:gd name="T6" fmla="*/ 291 w 67"/>
                  <a:gd name="T7" fmla="*/ 0 h 34"/>
                  <a:gd name="T8" fmla="*/ 151 w 67"/>
                  <a:gd name="T9" fmla="*/ 130 h 34"/>
                  <a:gd name="T10" fmla="*/ 0 w 67"/>
                  <a:gd name="T11" fmla="*/ 9 h 34"/>
                  <a:gd name="T12" fmla="*/ 5 w 67"/>
                  <a:gd name="T13" fmla="*/ 78 h 34"/>
                  <a:gd name="T14" fmla="*/ 18 w 67"/>
                  <a:gd name="T15" fmla="*/ 130 h 34"/>
                  <a:gd name="T16" fmla="*/ 151 w 67"/>
                  <a:gd name="T17" fmla="*/ 177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34">
                    <a:moveTo>
                      <a:pt x="34" y="34"/>
                    </a:moveTo>
                    <a:cubicBezTo>
                      <a:pt x="46" y="33"/>
                      <a:pt x="56" y="30"/>
                      <a:pt x="63" y="24"/>
                    </a:cubicBezTo>
                    <a:cubicBezTo>
                      <a:pt x="65" y="21"/>
                      <a:pt x="67" y="17"/>
                      <a:pt x="67" y="13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7" y="13"/>
                      <a:pt x="52" y="24"/>
                      <a:pt x="34" y="25"/>
                    </a:cubicBezTo>
                    <a:cubicBezTo>
                      <a:pt x="16" y="25"/>
                      <a:pt x="1" y="15"/>
                      <a:pt x="0" y="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9"/>
                      <a:pt x="2" y="22"/>
                      <a:pt x="4" y="25"/>
                    </a:cubicBezTo>
                    <a:cubicBezTo>
                      <a:pt x="12" y="31"/>
                      <a:pt x="22" y="34"/>
                      <a:pt x="34" y="34"/>
                    </a:cubicBezTo>
                    <a:close/>
                  </a:path>
                </a:pathLst>
              </a:custGeom>
              <a:solidFill>
                <a:srgbClr val="92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6" name="Freeform 1337">
                <a:extLst>
                  <a:ext uri="{FF2B5EF4-FFF2-40B4-BE49-F238E27FC236}">
                    <a16:creationId xmlns:a16="http://schemas.microsoft.com/office/drawing/2014/main" id="{749190EF-D1C1-48D8-AF44-4FEB496F0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459"/>
                <a:ext cx="216" cy="197"/>
              </a:xfrm>
              <a:custGeom>
                <a:avLst/>
                <a:gdLst>
                  <a:gd name="T0" fmla="*/ 578 w 132"/>
                  <a:gd name="T1" fmla="*/ 5 h 113"/>
                  <a:gd name="T2" fmla="*/ 159 w 132"/>
                  <a:gd name="T3" fmla="*/ 5 h 113"/>
                  <a:gd name="T4" fmla="*/ 123 w 132"/>
                  <a:gd name="T5" fmla="*/ 58 h 113"/>
                  <a:gd name="T6" fmla="*/ 0 w 132"/>
                  <a:gd name="T7" fmla="*/ 598 h 113"/>
                  <a:gd name="T8" fmla="*/ 211 w 132"/>
                  <a:gd name="T9" fmla="*/ 70 h 113"/>
                  <a:gd name="T10" fmla="*/ 578 w 132"/>
                  <a:gd name="T11" fmla="*/ 5 h 1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13">
                    <a:moveTo>
                      <a:pt x="132" y="1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2" y="1"/>
                      <a:pt x="32" y="0"/>
                      <a:pt x="28" y="11"/>
                    </a:cubicBezTo>
                    <a:cubicBezTo>
                      <a:pt x="24" y="23"/>
                      <a:pt x="0" y="113"/>
                      <a:pt x="0" y="113"/>
                    </a:cubicBezTo>
                    <a:cubicBezTo>
                      <a:pt x="11" y="91"/>
                      <a:pt x="32" y="20"/>
                      <a:pt x="48" y="13"/>
                    </a:cubicBezTo>
                    <a:cubicBezTo>
                      <a:pt x="64" y="6"/>
                      <a:pt x="132" y="1"/>
                      <a:pt x="1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7" name="Freeform 1338">
                <a:extLst>
                  <a:ext uri="{FF2B5EF4-FFF2-40B4-BE49-F238E27FC236}">
                    <a16:creationId xmlns:a16="http://schemas.microsoft.com/office/drawing/2014/main" id="{B87BBBF4-33EF-4C3E-A3DF-84B0E77BE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555"/>
                <a:ext cx="85" cy="71"/>
              </a:xfrm>
              <a:custGeom>
                <a:avLst/>
                <a:gdLst>
                  <a:gd name="T0" fmla="*/ 0 w 52"/>
                  <a:gd name="T1" fmla="*/ 177 h 41"/>
                  <a:gd name="T2" fmla="*/ 214 w 52"/>
                  <a:gd name="T3" fmla="*/ 0 h 41"/>
                  <a:gd name="T4" fmla="*/ 0 w 52"/>
                  <a:gd name="T5" fmla="*/ 177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1">
                    <a:moveTo>
                      <a:pt x="0" y="34"/>
                    </a:moveTo>
                    <a:cubicBezTo>
                      <a:pt x="18" y="34"/>
                      <a:pt x="47" y="27"/>
                      <a:pt x="49" y="0"/>
                    </a:cubicBezTo>
                    <a:cubicBezTo>
                      <a:pt x="52" y="19"/>
                      <a:pt x="35" y="41"/>
                      <a:pt x="0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8" name="Freeform 1339">
                <a:extLst>
                  <a:ext uri="{FF2B5EF4-FFF2-40B4-BE49-F238E27FC236}">
                    <a16:creationId xmlns:a16="http://schemas.microsoft.com/office/drawing/2014/main" id="{40E8F12F-4AA3-4061-8FE7-B01B3D703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2484"/>
                <a:ext cx="88" cy="69"/>
              </a:xfrm>
              <a:custGeom>
                <a:avLst/>
                <a:gdLst>
                  <a:gd name="T0" fmla="*/ 233 w 54"/>
                  <a:gd name="T1" fmla="*/ 9 h 40"/>
                  <a:gd name="T2" fmla="*/ 54 w 54"/>
                  <a:gd name="T3" fmla="*/ 205 h 40"/>
                  <a:gd name="T4" fmla="*/ 233 w 54"/>
                  <a:gd name="T5" fmla="*/ 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0">
                    <a:moveTo>
                      <a:pt x="54" y="2"/>
                    </a:moveTo>
                    <a:cubicBezTo>
                      <a:pt x="36" y="5"/>
                      <a:pt x="11" y="13"/>
                      <a:pt x="12" y="40"/>
                    </a:cubicBezTo>
                    <a:cubicBezTo>
                      <a:pt x="0" y="24"/>
                      <a:pt x="13" y="0"/>
                      <a:pt x="54" y="2"/>
                    </a:cubicBezTo>
                    <a:close/>
                  </a:path>
                </a:pathLst>
              </a:custGeom>
              <a:solidFill>
                <a:srgbClr val="7EB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9" name="Freeform 1340">
                <a:extLst>
                  <a:ext uri="{FF2B5EF4-FFF2-40B4-BE49-F238E27FC236}">
                    <a16:creationId xmlns:a16="http://schemas.microsoft.com/office/drawing/2014/main" id="{CDA69541-6CA6-42CD-BAA6-7A61C5097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659"/>
                <a:ext cx="57" cy="30"/>
              </a:xfrm>
              <a:custGeom>
                <a:avLst/>
                <a:gdLst>
                  <a:gd name="T0" fmla="*/ 0 w 57"/>
                  <a:gd name="T1" fmla="*/ 23 h 30"/>
                  <a:gd name="T2" fmla="*/ 49 w 57"/>
                  <a:gd name="T3" fmla="*/ 23 h 30"/>
                  <a:gd name="T4" fmla="*/ 57 w 57"/>
                  <a:gd name="T5" fmla="*/ 0 h 30"/>
                  <a:gd name="T6" fmla="*/ 52 w 57"/>
                  <a:gd name="T7" fmla="*/ 30 h 30"/>
                  <a:gd name="T8" fmla="*/ 0 w 57"/>
                  <a:gd name="T9" fmla="*/ 2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0">
                    <a:moveTo>
                      <a:pt x="0" y="23"/>
                    </a:moveTo>
                    <a:lnTo>
                      <a:pt x="49" y="23"/>
                    </a:lnTo>
                    <a:lnTo>
                      <a:pt x="57" y="0"/>
                    </a:lnTo>
                    <a:lnTo>
                      <a:pt x="52" y="3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0" name="Freeform 1341">
                <a:extLst>
                  <a:ext uri="{FF2B5EF4-FFF2-40B4-BE49-F238E27FC236}">
                    <a16:creationId xmlns:a16="http://schemas.microsoft.com/office/drawing/2014/main" id="{41B99B45-62AA-426A-9F88-B9AC3D7BA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630"/>
                <a:ext cx="111" cy="40"/>
              </a:xfrm>
              <a:custGeom>
                <a:avLst/>
                <a:gdLst>
                  <a:gd name="T0" fmla="*/ 8 w 68"/>
                  <a:gd name="T1" fmla="*/ 122 h 23"/>
                  <a:gd name="T2" fmla="*/ 29 w 68"/>
                  <a:gd name="T3" fmla="*/ 28 h 23"/>
                  <a:gd name="T4" fmla="*/ 295 w 68"/>
                  <a:gd name="T5" fmla="*/ 28 h 23"/>
                  <a:gd name="T6" fmla="*/ 18 w 68"/>
                  <a:gd name="T7" fmla="*/ 5 h 23"/>
                  <a:gd name="T8" fmla="*/ 8 w 68"/>
                  <a:gd name="T9" fmla="*/ 12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23">
                    <a:moveTo>
                      <a:pt x="2" y="2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37" y="4"/>
                      <a:pt x="8" y="0"/>
                      <a:pt x="4" y="1"/>
                    </a:cubicBezTo>
                    <a:cubicBezTo>
                      <a:pt x="0" y="2"/>
                      <a:pt x="2" y="23"/>
                      <a:pt x="2" y="23"/>
                    </a:cubicBezTo>
                    <a:close/>
                  </a:path>
                </a:pathLst>
              </a:custGeom>
              <a:solidFill>
                <a:srgbClr val="7EB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1" name="Freeform 1342">
                <a:extLst>
                  <a:ext uri="{FF2B5EF4-FFF2-40B4-BE49-F238E27FC236}">
                    <a16:creationId xmlns:a16="http://schemas.microsoft.com/office/drawing/2014/main" id="{A4307929-5C8C-4C73-B7A0-75D52C2EC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2539"/>
                <a:ext cx="44" cy="44"/>
              </a:xfrm>
              <a:custGeom>
                <a:avLst/>
                <a:gdLst>
                  <a:gd name="T0" fmla="*/ 0 w 27"/>
                  <a:gd name="T1" fmla="*/ 136 h 25"/>
                  <a:gd name="T2" fmla="*/ 90 w 27"/>
                  <a:gd name="T3" fmla="*/ 0 h 25"/>
                  <a:gd name="T4" fmla="*/ 0 w 27"/>
                  <a:gd name="T5" fmla="*/ 13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5">
                    <a:moveTo>
                      <a:pt x="0" y="25"/>
                    </a:moveTo>
                    <a:cubicBezTo>
                      <a:pt x="12" y="24"/>
                      <a:pt x="27" y="13"/>
                      <a:pt x="21" y="0"/>
                    </a:cubicBezTo>
                    <a:cubicBezTo>
                      <a:pt x="20" y="13"/>
                      <a:pt x="8" y="23"/>
                      <a:pt x="0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2" name="Freeform 1343">
                <a:extLst>
                  <a:ext uri="{FF2B5EF4-FFF2-40B4-BE49-F238E27FC236}">
                    <a16:creationId xmlns:a16="http://schemas.microsoft.com/office/drawing/2014/main" id="{0B377331-EA34-4D72-AC8E-2E89EA676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572"/>
                <a:ext cx="33" cy="27"/>
              </a:xfrm>
              <a:custGeom>
                <a:avLst/>
                <a:gdLst>
                  <a:gd name="T0" fmla="*/ 0 w 20"/>
                  <a:gd name="T1" fmla="*/ 0 h 15"/>
                  <a:gd name="T2" fmla="*/ 8 w 20"/>
                  <a:gd name="T3" fmla="*/ 58 h 15"/>
                  <a:gd name="T4" fmla="*/ 46 w 20"/>
                  <a:gd name="T5" fmla="*/ 88 h 15"/>
                  <a:gd name="T6" fmla="*/ 89 w 20"/>
                  <a:gd name="T7" fmla="*/ 65 h 15"/>
                  <a:gd name="T8" fmla="*/ 13 w 20"/>
                  <a:gd name="T9" fmla="*/ 1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0" y="0"/>
                    </a:moveTo>
                    <a:cubicBezTo>
                      <a:pt x="0" y="3"/>
                      <a:pt x="0" y="7"/>
                      <a:pt x="2" y="10"/>
                    </a:cubicBezTo>
                    <a:cubicBezTo>
                      <a:pt x="4" y="12"/>
                      <a:pt x="8" y="14"/>
                      <a:pt x="10" y="15"/>
                    </a:cubicBezTo>
                    <a:cubicBezTo>
                      <a:pt x="12" y="12"/>
                      <a:pt x="17" y="12"/>
                      <a:pt x="20" y="11"/>
                    </a:cubicBezTo>
                    <a:cubicBezTo>
                      <a:pt x="14" y="10"/>
                      <a:pt x="6" y="8"/>
                      <a:pt x="3" y="3"/>
                    </a:cubicBezTo>
                  </a:path>
                </a:pathLst>
              </a:custGeom>
              <a:solidFill>
                <a:srgbClr val="707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3" name="Freeform 1344">
                <a:extLst>
                  <a:ext uri="{FF2B5EF4-FFF2-40B4-BE49-F238E27FC236}">
                    <a16:creationId xmlns:a16="http://schemas.microsoft.com/office/drawing/2014/main" id="{36721E7B-1658-491F-99F1-3FBF9DFAF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2571"/>
                <a:ext cx="13" cy="15"/>
              </a:xfrm>
              <a:custGeom>
                <a:avLst/>
                <a:gdLst>
                  <a:gd name="T0" fmla="*/ 0 w 8"/>
                  <a:gd name="T1" fmla="*/ 33 h 9"/>
                  <a:gd name="T2" fmla="*/ 34 w 8"/>
                  <a:gd name="T3" fmla="*/ 0 h 9"/>
                  <a:gd name="T4" fmla="*/ 26 w 8"/>
                  <a:gd name="T5" fmla="*/ 42 h 9"/>
                  <a:gd name="T6" fmla="*/ 0 w 8"/>
                  <a:gd name="T7" fmla="*/ 33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7"/>
                    </a:moveTo>
                    <a:cubicBezTo>
                      <a:pt x="5" y="4"/>
                      <a:pt x="7" y="2"/>
                      <a:pt x="8" y="0"/>
                    </a:cubicBezTo>
                    <a:cubicBezTo>
                      <a:pt x="8" y="2"/>
                      <a:pt x="7" y="7"/>
                      <a:pt x="6" y="9"/>
                    </a:cubicBezTo>
                    <a:cubicBezTo>
                      <a:pt x="5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707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4" name="Freeform 1345">
                <a:extLst>
                  <a:ext uri="{FF2B5EF4-FFF2-40B4-BE49-F238E27FC236}">
                    <a16:creationId xmlns:a16="http://schemas.microsoft.com/office/drawing/2014/main" id="{D6AA7469-632C-42EE-81AF-2F3F15FE0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2652"/>
                <a:ext cx="43" cy="18"/>
              </a:xfrm>
              <a:custGeom>
                <a:avLst/>
                <a:gdLst>
                  <a:gd name="T0" fmla="*/ 8 w 26"/>
                  <a:gd name="T1" fmla="*/ 7 h 10"/>
                  <a:gd name="T2" fmla="*/ 0 w 26"/>
                  <a:gd name="T3" fmla="*/ 58 h 10"/>
                  <a:gd name="T4" fmla="*/ 36 w 26"/>
                  <a:gd name="T5" fmla="*/ 23 h 10"/>
                  <a:gd name="T6" fmla="*/ 117 w 26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">
                    <a:moveTo>
                      <a:pt x="2" y="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3" y="6"/>
                      <a:pt x="8" y="4"/>
                    </a:cubicBezTo>
                    <a:cubicBezTo>
                      <a:pt x="13" y="1"/>
                      <a:pt x="20" y="1"/>
                      <a:pt x="2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5" name="Freeform 1346">
                <a:extLst>
                  <a:ext uri="{FF2B5EF4-FFF2-40B4-BE49-F238E27FC236}">
                    <a16:creationId xmlns:a16="http://schemas.microsoft.com/office/drawing/2014/main" id="{EABCBB99-68A6-4BEA-9350-E25C8DCAF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652"/>
                <a:ext cx="44" cy="18"/>
              </a:xfrm>
              <a:custGeom>
                <a:avLst/>
                <a:gdLst>
                  <a:gd name="T0" fmla="*/ 13 w 27"/>
                  <a:gd name="T1" fmla="*/ 7 h 10"/>
                  <a:gd name="T2" fmla="*/ 0 w 27"/>
                  <a:gd name="T3" fmla="*/ 58 h 10"/>
                  <a:gd name="T4" fmla="*/ 39 w 27"/>
                  <a:gd name="T5" fmla="*/ 23 h 10"/>
                  <a:gd name="T6" fmla="*/ 117 w 27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">
                    <a:moveTo>
                      <a:pt x="3" y="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3" y="6"/>
                      <a:pt x="9" y="4"/>
                    </a:cubicBezTo>
                    <a:cubicBezTo>
                      <a:pt x="14" y="1"/>
                      <a:pt x="21" y="1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6" name="Freeform 1347">
                <a:extLst>
                  <a:ext uri="{FF2B5EF4-FFF2-40B4-BE49-F238E27FC236}">
                    <a16:creationId xmlns:a16="http://schemas.microsoft.com/office/drawing/2014/main" id="{310B3B1B-3749-4EDE-AC4B-89F402A06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743"/>
                <a:ext cx="158" cy="240"/>
              </a:xfrm>
              <a:custGeom>
                <a:avLst/>
                <a:gdLst>
                  <a:gd name="T0" fmla="*/ 414 w 97"/>
                  <a:gd name="T1" fmla="*/ 0 h 138"/>
                  <a:gd name="T2" fmla="*/ 414 w 97"/>
                  <a:gd name="T3" fmla="*/ 683 h 138"/>
                  <a:gd name="T4" fmla="*/ 329 w 97"/>
                  <a:gd name="T5" fmla="*/ 717 h 138"/>
                  <a:gd name="T6" fmla="*/ 0 w 97"/>
                  <a:gd name="T7" fmla="*/ 717 h 138"/>
                  <a:gd name="T8" fmla="*/ 355 w 97"/>
                  <a:gd name="T9" fmla="*/ 621 h 138"/>
                  <a:gd name="T10" fmla="*/ 414 w 97"/>
                  <a:gd name="T11" fmla="*/ 0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38">
                    <a:moveTo>
                      <a:pt x="96" y="0"/>
                    </a:moveTo>
                    <a:cubicBezTo>
                      <a:pt x="96" y="0"/>
                      <a:pt x="96" y="122"/>
                      <a:pt x="96" y="130"/>
                    </a:cubicBezTo>
                    <a:cubicBezTo>
                      <a:pt x="96" y="138"/>
                      <a:pt x="88" y="136"/>
                      <a:pt x="76" y="136"/>
                    </a:cubicBezTo>
                    <a:cubicBezTo>
                      <a:pt x="64" y="136"/>
                      <a:pt x="0" y="136"/>
                      <a:pt x="0" y="136"/>
                    </a:cubicBezTo>
                    <a:cubicBezTo>
                      <a:pt x="30" y="133"/>
                      <a:pt x="72" y="130"/>
                      <a:pt x="82" y="118"/>
                    </a:cubicBezTo>
                    <a:cubicBezTo>
                      <a:pt x="88" y="107"/>
                      <a:pt x="97" y="14"/>
                      <a:pt x="96" y="0"/>
                    </a:cubicBezTo>
                    <a:close/>
                  </a:path>
                </a:pathLst>
              </a:custGeom>
              <a:solidFill>
                <a:srgbClr val="6EA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7" name="Freeform 1348">
                <a:extLst>
                  <a:ext uri="{FF2B5EF4-FFF2-40B4-BE49-F238E27FC236}">
                    <a16:creationId xmlns:a16="http://schemas.microsoft.com/office/drawing/2014/main" id="{07AF5043-AD46-429C-B1F6-5E2A973DC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3001"/>
                <a:ext cx="160" cy="50"/>
              </a:xfrm>
              <a:custGeom>
                <a:avLst/>
                <a:gdLst>
                  <a:gd name="T0" fmla="*/ 418 w 98"/>
                  <a:gd name="T1" fmla="*/ 0 h 29"/>
                  <a:gd name="T2" fmla="*/ 418 w 98"/>
                  <a:gd name="T3" fmla="*/ 107 h 29"/>
                  <a:gd name="T4" fmla="*/ 330 w 98"/>
                  <a:gd name="T5" fmla="*/ 134 h 29"/>
                  <a:gd name="T6" fmla="*/ 0 w 98"/>
                  <a:gd name="T7" fmla="*/ 134 h 29"/>
                  <a:gd name="T8" fmla="*/ 392 w 98"/>
                  <a:gd name="T9" fmla="*/ 78 h 29"/>
                  <a:gd name="T10" fmla="*/ 418 w 98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29">
                    <a:moveTo>
                      <a:pt x="96" y="0"/>
                    </a:moveTo>
                    <a:cubicBezTo>
                      <a:pt x="98" y="3"/>
                      <a:pt x="96" y="17"/>
                      <a:pt x="96" y="21"/>
                    </a:cubicBezTo>
                    <a:cubicBezTo>
                      <a:pt x="96" y="29"/>
                      <a:pt x="88" y="26"/>
                      <a:pt x="76" y="26"/>
                    </a:cubicBezTo>
                    <a:cubicBezTo>
                      <a:pt x="64" y="26"/>
                      <a:pt x="0" y="26"/>
                      <a:pt x="0" y="26"/>
                    </a:cubicBezTo>
                    <a:cubicBezTo>
                      <a:pt x="30" y="24"/>
                      <a:pt x="80" y="27"/>
                      <a:pt x="90" y="15"/>
                    </a:cubicBezTo>
                    <a:cubicBezTo>
                      <a:pt x="93" y="10"/>
                      <a:pt x="94" y="7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8" name="Freeform 1349">
                <a:extLst>
                  <a:ext uri="{FF2B5EF4-FFF2-40B4-BE49-F238E27FC236}">
                    <a16:creationId xmlns:a16="http://schemas.microsoft.com/office/drawing/2014/main" id="{248C2B34-9889-428F-ACAD-42BEE0695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995"/>
                <a:ext cx="116" cy="44"/>
              </a:xfrm>
              <a:custGeom>
                <a:avLst/>
                <a:gdLst>
                  <a:gd name="T0" fmla="*/ 5 w 71"/>
                  <a:gd name="T1" fmla="*/ 136 h 25"/>
                  <a:gd name="T2" fmla="*/ 5 w 71"/>
                  <a:gd name="T3" fmla="*/ 21 h 25"/>
                  <a:gd name="T4" fmla="*/ 62 w 71"/>
                  <a:gd name="T5" fmla="*/ 0 h 25"/>
                  <a:gd name="T6" fmla="*/ 310 w 71"/>
                  <a:gd name="T7" fmla="*/ 0 h 25"/>
                  <a:gd name="T8" fmla="*/ 34 w 71"/>
                  <a:gd name="T9" fmla="*/ 44 h 25"/>
                  <a:gd name="T10" fmla="*/ 5 w 71"/>
                  <a:gd name="T11" fmla="*/ 136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25">
                    <a:moveTo>
                      <a:pt x="1" y="25"/>
                    </a:moveTo>
                    <a:cubicBezTo>
                      <a:pt x="1" y="25"/>
                      <a:pt x="1" y="8"/>
                      <a:pt x="1" y="4"/>
                    </a:cubicBezTo>
                    <a:cubicBezTo>
                      <a:pt x="1" y="0"/>
                      <a:pt x="0" y="0"/>
                      <a:pt x="14" y="0"/>
                    </a:cubicBezTo>
                    <a:cubicBezTo>
                      <a:pt x="28" y="0"/>
                      <a:pt x="71" y="0"/>
                      <a:pt x="71" y="0"/>
                    </a:cubicBezTo>
                    <a:cubicBezTo>
                      <a:pt x="47" y="1"/>
                      <a:pt x="12" y="3"/>
                      <a:pt x="8" y="8"/>
                    </a:cubicBezTo>
                    <a:cubicBezTo>
                      <a:pt x="5" y="13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BCC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9" name="Freeform 1350">
                <a:extLst>
                  <a:ext uri="{FF2B5EF4-FFF2-40B4-BE49-F238E27FC236}">
                    <a16:creationId xmlns:a16="http://schemas.microsoft.com/office/drawing/2014/main" id="{270C0CBA-1E7A-41E8-8650-D3586EB6B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411"/>
                <a:ext cx="284" cy="26"/>
              </a:xfrm>
              <a:custGeom>
                <a:avLst/>
                <a:gdLst>
                  <a:gd name="T0" fmla="*/ 0 w 174"/>
                  <a:gd name="T1" fmla="*/ 78 h 15"/>
                  <a:gd name="T2" fmla="*/ 34 w 174"/>
                  <a:gd name="T3" fmla="*/ 21 h 15"/>
                  <a:gd name="T4" fmla="*/ 75 w 174"/>
                  <a:gd name="T5" fmla="*/ 0 h 15"/>
                  <a:gd name="T6" fmla="*/ 757 w 174"/>
                  <a:gd name="T7" fmla="*/ 0 h 15"/>
                  <a:gd name="T8" fmla="*/ 104 w 174"/>
                  <a:gd name="T9" fmla="*/ 21 h 15"/>
                  <a:gd name="T10" fmla="*/ 0 w 174"/>
                  <a:gd name="T11" fmla="*/ 78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4" h="15">
                    <a:moveTo>
                      <a:pt x="0" y="1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10" y="0"/>
                      <a:pt x="17" y="0"/>
                    </a:cubicBezTo>
                    <a:cubicBezTo>
                      <a:pt x="23" y="0"/>
                      <a:pt x="174" y="0"/>
                      <a:pt x="174" y="0"/>
                    </a:cubicBezTo>
                    <a:cubicBezTo>
                      <a:pt x="143" y="0"/>
                      <a:pt x="36" y="3"/>
                      <a:pt x="24" y="4"/>
                    </a:cubicBezTo>
                    <a:cubicBezTo>
                      <a:pt x="11" y="5"/>
                      <a:pt x="3" y="11"/>
                      <a:pt x="0" y="15"/>
                    </a:cubicBezTo>
                    <a:close/>
                  </a:path>
                </a:pathLst>
              </a:custGeom>
              <a:solidFill>
                <a:srgbClr val="B7D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0" name="Freeform 1351">
                <a:extLst>
                  <a:ext uri="{FF2B5EF4-FFF2-40B4-BE49-F238E27FC236}">
                    <a16:creationId xmlns:a16="http://schemas.microsoft.com/office/drawing/2014/main" id="{0AB7B6D5-8B8A-438C-8D18-AFA8BB722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407"/>
                <a:ext cx="209" cy="44"/>
              </a:xfrm>
              <a:custGeom>
                <a:avLst/>
                <a:gdLst>
                  <a:gd name="T0" fmla="*/ 315 w 128"/>
                  <a:gd name="T1" fmla="*/ 109 h 25"/>
                  <a:gd name="T2" fmla="*/ 0 w 128"/>
                  <a:gd name="T3" fmla="*/ 130 h 25"/>
                  <a:gd name="T4" fmla="*/ 446 w 128"/>
                  <a:gd name="T5" fmla="*/ 130 h 25"/>
                  <a:gd name="T6" fmla="*/ 505 w 128"/>
                  <a:gd name="T7" fmla="*/ 93 h 25"/>
                  <a:gd name="T8" fmla="*/ 557 w 128"/>
                  <a:gd name="T9" fmla="*/ 0 h 25"/>
                  <a:gd name="T10" fmla="*/ 315 w 128"/>
                  <a:gd name="T11" fmla="*/ 10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8" h="25">
                    <a:moveTo>
                      <a:pt x="72" y="20"/>
                    </a:moveTo>
                    <a:cubicBezTo>
                      <a:pt x="56" y="22"/>
                      <a:pt x="19" y="25"/>
                      <a:pt x="0" y="24"/>
                    </a:cubicBezTo>
                    <a:cubicBezTo>
                      <a:pt x="0" y="24"/>
                      <a:pt x="92" y="24"/>
                      <a:pt x="102" y="24"/>
                    </a:cubicBezTo>
                    <a:cubicBezTo>
                      <a:pt x="112" y="24"/>
                      <a:pt x="116" y="17"/>
                      <a:pt x="116" y="17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1" y="6"/>
                      <a:pt x="112" y="15"/>
                      <a:pt x="72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1" name="Freeform 1352">
                <a:extLst>
                  <a:ext uri="{FF2B5EF4-FFF2-40B4-BE49-F238E27FC236}">
                    <a16:creationId xmlns:a16="http://schemas.microsoft.com/office/drawing/2014/main" id="{F97FCF52-AED8-4412-8633-F0AF1C76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426"/>
                <a:ext cx="83" cy="453"/>
              </a:xfrm>
              <a:custGeom>
                <a:avLst/>
                <a:gdLst>
                  <a:gd name="T0" fmla="*/ 0 w 51"/>
                  <a:gd name="T1" fmla="*/ 1375 h 260"/>
                  <a:gd name="T2" fmla="*/ 0 w 51"/>
                  <a:gd name="T3" fmla="*/ 835 h 260"/>
                  <a:gd name="T4" fmla="*/ 159 w 51"/>
                  <a:gd name="T5" fmla="*/ 122 h 260"/>
                  <a:gd name="T6" fmla="*/ 220 w 51"/>
                  <a:gd name="T7" fmla="*/ 0 h 260"/>
                  <a:gd name="T8" fmla="*/ 0 w 51"/>
                  <a:gd name="T9" fmla="*/ 1375 h 2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60">
                    <a:moveTo>
                      <a:pt x="0" y="260"/>
                    </a:moveTo>
                    <a:cubicBezTo>
                      <a:pt x="0" y="158"/>
                      <a:pt x="0" y="158"/>
                      <a:pt x="0" y="158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11" y="98"/>
                      <a:pt x="0" y="260"/>
                    </a:cubicBezTo>
                    <a:close/>
                  </a:path>
                </a:pathLst>
              </a:custGeom>
              <a:solidFill>
                <a:srgbClr val="4F8E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2" name="Freeform 1353">
                <a:extLst>
                  <a:ext uri="{FF2B5EF4-FFF2-40B4-BE49-F238E27FC236}">
                    <a16:creationId xmlns:a16="http://schemas.microsoft.com/office/drawing/2014/main" id="{4471E103-934E-4162-98B5-3BFB4F14F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565"/>
                <a:ext cx="77" cy="403"/>
              </a:xfrm>
              <a:custGeom>
                <a:avLst/>
                <a:gdLst>
                  <a:gd name="T0" fmla="*/ 0 w 47"/>
                  <a:gd name="T1" fmla="*/ 1226 h 231"/>
                  <a:gd name="T2" fmla="*/ 206 w 47"/>
                  <a:gd name="T3" fmla="*/ 0 h 2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31">
                    <a:moveTo>
                      <a:pt x="0" y="231"/>
                    </a:moveTo>
                    <a:cubicBezTo>
                      <a:pt x="0" y="231"/>
                      <a:pt x="46" y="37"/>
                      <a:pt x="47" y="0"/>
                    </a:cubicBezTo>
                  </a:path>
                </a:pathLst>
              </a:custGeom>
              <a:solidFill>
                <a:srgbClr val="BCC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3" name="Freeform 1354">
                <a:extLst>
                  <a:ext uri="{FF2B5EF4-FFF2-40B4-BE49-F238E27FC236}">
                    <a16:creationId xmlns:a16="http://schemas.microsoft.com/office/drawing/2014/main" id="{0D9E5D64-B633-4900-B607-A80713860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404"/>
                <a:ext cx="335" cy="506"/>
              </a:xfrm>
              <a:custGeom>
                <a:avLst/>
                <a:gdLst>
                  <a:gd name="T0" fmla="*/ 335 w 335"/>
                  <a:gd name="T1" fmla="*/ 506 h 506"/>
                  <a:gd name="T2" fmla="*/ 335 w 335"/>
                  <a:gd name="T3" fmla="*/ 0 h 506"/>
                  <a:gd name="T4" fmla="*/ 0 w 335"/>
                  <a:gd name="T5" fmla="*/ 0 h 506"/>
                  <a:gd name="T6" fmla="*/ 0 w 335"/>
                  <a:gd name="T7" fmla="*/ 0 h 5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5" h="506">
                    <a:moveTo>
                      <a:pt x="335" y="506"/>
                    </a:moveTo>
                    <a:lnTo>
                      <a:pt x="335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4" name="Freeform 1355">
                <a:extLst>
                  <a:ext uri="{FF2B5EF4-FFF2-40B4-BE49-F238E27FC236}">
                    <a16:creationId xmlns:a16="http://schemas.microsoft.com/office/drawing/2014/main" id="{2511B2D3-BAE3-444F-818A-0DBF10047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2454"/>
                <a:ext cx="398" cy="244"/>
              </a:xfrm>
              <a:custGeom>
                <a:avLst/>
                <a:gdLst>
                  <a:gd name="T0" fmla="*/ 64 w 398"/>
                  <a:gd name="T1" fmla="*/ 0 h 244"/>
                  <a:gd name="T2" fmla="*/ 398 w 398"/>
                  <a:gd name="T3" fmla="*/ 0 h 244"/>
                  <a:gd name="T4" fmla="*/ 335 w 398"/>
                  <a:gd name="T5" fmla="*/ 244 h 244"/>
                  <a:gd name="T6" fmla="*/ 0 w 398"/>
                  <a:gd name="T7" fmla="*/ 244 h 244"/>
                  <a:gd name="T8" fmla="*/ 64 w 398"/>
                  <a:gd name="T9" fmla="*/ 0 h 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8" h="244">
                    <a:moveTo>
                      <a:pt x="64" y="0"/>
                    </a:moveTo>
                    <a:lnTo>
                      <a:pt x="398" y="0"/>
                    </a:lnTo>
                    <a:lnTo>
                      <a:pt x="335" y="244"/>
                    </a:lnTo>
                    <a:lnTo>
                      <a:pt x="0" y="244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5" name="Freeform 1356">
                <a:extLst>
                  <a:ext uri="{FF2B5EF4-FFF2-40B4-BE49-F238E27FC236}">
                    <a16:creationId xmlns:a16="http://schemas.microsoft.com/office/drawing/2014/main" id="{7D64C008-89F1-4CB4-B1FE-CCCC05D4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404"/>
                <a:ext cx="367" cy="50"/>
              </a:xfrm>
              <a:custGeom>
                <a:avLst/>
                <a:gdLst>
                  <a:gd name="T0" fmla="*/ 367 w 367"/>
                  <a:gd name="T1" fmla="*/ 0 h 50"/>
                  <a:gd name="T2" fmla="*/ 32 w 367"/>
                  <a:gd name="T3" fmla="*/ 0 h 50"/>
                  <a:gd name="T4" fmla="*/ 0 w 367"/>
                  <a:gd name="T5" fmla="*/ 50 h 50"/>
                  <a:gd name="T6" fmla="*/ 334 w 367"/>
                  <a:gd name="T7" fmla="*/ 50 h 50"/>
                  <a:gd name="T8" fmla="*/ 367 w 367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7" h="50">
                    <a:moveTo>
                      <a:pt x="367" y="0"/>
                    </a:moveTo>
                    <a:lnTo>
                      <a:pt x="32" y="0"/>
                    </a:lnTo>
                    <a:lnTo>
                      <a:pt x="0" y="50"/>
                    </a:lnTo>
                    <a:lnTo>
                      <a:pt x="334" y="50"/>
                    </a:lnTo>
                    <a:lnTo>
                      <a:pt x="367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6" name="Freeform 1357">
                <a:extLst>
                  <a:ext uri="{FF2B5EF4-FFF2-40B4-BE49-F238E27FC236}">
                    <a16:creationId xmlns:a16="http://schemas.microsoft.com/office/drawing/2014/main" id="{6ECA97E4-E38C-437E-86C3-B7C320626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646"/>
                <a:ext cx="108" cy="31"/>
              </a:xfrm>
              <a:custGeom>
                <a:avLst/>
                <a:gdLst>
                  <a:gd name="T0" fmla="*/ 8 w 108"/>
                  <a:gd name="T1" fmla="*/ 0 h 31"/>
                  <a:gd name="T2" fmla="*/ 0 w 108"/>
                  <a:gd name="T3" fmla="*/ 31 h 31"/>
                  <a:gd name="T4" fmla="*/ 0 w 108"/>
                  <a:gd name="T5" fmla="*/ 31 h 31"/>
                  <a:gd name="T6" fmla="*/ 98 w 108"/>
                  <a:gd name="T7" fmla="*/ 31 h 31"/>
                  <a:gd name="T8" fmla="*/ 108 w 108"/>
                  <a:gd name="T9" fmla="*/ 0 h 31"/>
                  <a:gd name="T10" fmla="*/ 8 w 108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31">
                    <a:moveTo>
                      <a:pt x="8" y="0"/>
                    </a:moveTo>
                    <a:lnTo>
                      <a:pt x="0" y="31"/>
                    </a:lnTo>
                    <a:lnTo>
                      <a:pt x="98" y="31"/>
                    </a:lnTo>
                    <a:lnTo>
                      <a:pt x="108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7" name="Freeform 1358">
                <a:extLst>
                  <a:ext uri="{FF2B5EF4-FFF2-40B4-BE49-F238E27FC236}">
                    <a16:creationId xmlns:a16="http://schemas.microsoft.com/office/drawing/2014/main" id="{68571162-3CE9-46F0-B051-0D334ADF2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649"/>
                <a:ext cx="98" cy="24"/>
              </a:xfrm>
              <a:custGeom>
                <a:avLst/>
                <a:gdLst>
                  <a:gd name="T0" fmla="*/ 261 w 60"/>
                  <a:gd name="T1" fmla="*/ 0 h 14"/>
                  <a:gd name="T2" fmla="*/ 243 w 60"/>
                  <a:gd name="T3" fmla="*/ 70 h 14"/>
                  <a:gd name="T4" fmla="*/ 0 w 60"/>
                  <a:gd name="T5" fmla="*/ 70 h 14"/>
                  <a:gd name="T6" fmla="*/ 18 w 60"/>
                  <a:gd name="T7" fmla="*/ 0 h 14"/>
                  <a:gd name="T8" fmla="*/ 261 w 6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4">
                    <a:moveTo>
                      <a:pt x="60" y="0"/>
                    </a:moveTo>
                    <a:cubicBezTo>
                      <a:pt x="59" y="3"/>
                      <a:pt x="56" y="12"/>
                      <a:pt x="56" y="14"/>
                    </a:cubicBezTo>
                    <a:cubicBezTo>
                      <a:pt x="53" y="14"/>
                      <a:pt x="5" y="14"/>
                      <a:pt x="0" y="14"/>
                    </a:cubicBezTo>
                    <a:cubicBezTo>
                      <a:pt x="1" y="11"/>
                      <a:pt x="3" y="2"/>
                      <a:pt x="4" y="0"/>
                    </a:cubicBezTo>
                    <a:cubicBezTo>
                      <a:pt x="7" y="0"/>
                      <a:pt x="55" y="0"/>
                      <a:pt x="6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8" name="Freeform 1359">
                <a:extLst>
                  <a:ext uri="{FF2B5EF4-FFF2-40B4-BE49-F238E27FC236}">
                    <a16:creationId xmlns:a16="http://schemas.microsoft.com/office/drawing/2014/main" id="{40440F12-B736-4522-AAED-44FCA4138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2404"/>
                <a:ext cx="96" cy="652"/>
              </a:xfrm>
              <a:custGeom>
                <a:avLst/>
                <a:gdLst>
                  <a:gd name="T0" fmla="*/ 254 w 59"/>
                  <a:gd name="T1" fmla="*/ 0 h 375"/>
                  <a:gd name="T2" fmla="*/ 168 w 59"/>
                  <a:gd name="T3" fmla="*/ 151 h 375"/>
                  <a:gd name="T4" fmla="*/ 168 w 59"/>
                  <a:gd name="T5" fmla="*/ 151 h 375"/>
                  <a:gd name="T6" fmla="*/ 0 w 59"/>
                  <a:gd name="T7" fmla="*/ 888 h 375"/>
                  <a:gd name="T8" fmla="*/ 0 w 59"/>
                  <a:gd name="T9" fmla="*/ 888 h 375"/>
                  <a:gd name="T10" fmla="*/ 0 w 59"/>
                  <a:gd name="T11" fmla="*/ 1972 h 3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375">
                    <a:moveTo>
                      <a:pt x="59" y="0"/>
                    </a:move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375"/>
                      <a:pt x="0" y="375"/>
                      <a:pt x="0" y="375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9" name="Freeform 1360">
                <a:extLst>
                  <a:ext uri="{FF2B5EF4-FFF2-40B4-BE49-F238E27FC236}">
                    <a16:creationId xmlns:a16="http://schemas.microsoft.com/office/drawing/2014/main" id="{48829BDE-A426-4845-915E-38E4260C0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2503"/>
                <a:ext cx="431" cy="485"/>
              </a:xfrm>
              <a:custGeom>
                <a:avLst/>
                <a:gdLst>
                  <a:gd name="T0" fmla="*/ 0 w 431"/>
                  <a:gd name="T1" fmla="*/ 485 h 485"/>
                  <a:gd name="T2" fmla="*/ 335 w 431"/>
                  <a:gd name="T3" fmla="*/ 485 h 485"/>
                  <a:gd name="T4" fmla="*/ 431 w 431"/>
                  <a:gd name="T5" fmla="*/ 0 h 4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" h="485">
                    <a:moveTo>
                      <a:pt x="0" y="485"/>
                    </a:moveTo>
                    <a:lnTo>
                      <a:pt x="335" y="485"/>
                    </a:lnTo>
                    <a:lnTo>
                      <a:pt x="431" y="0"/>
                    </a:ln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0" name="Rectangle 1361">
                <a:extLst>
                  <a:ext uri="{FF2B5EF4-FFF2-40B4-BE49-F238E27FC236}">
                    <a16:creationId xmlns:a16="http://schemas.microsoft.com/office/drawing/2014/main" id="{0D8F47CE-1A8D-4600-AED9-EF0E7E493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988"/>
                <a:ext cx="335" cy="68"/>
              </a:xfrm>
              <a:prstGeom prst="rect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311" name="Rectangle 1362">
                <a:extLst>
                  <a:ext uri="{FF2B5EF4-FFF2-40B4-BE49-F238E27FC236}">
                    <a16:creationId xmlns:a16="http://schemas.microsoft.com/office/drawing/2014/main" id="{F22F6F1F-18F6-4A9C-B6F3-13BDE31B1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" y="2698"/>
                <a:ext cx="335" cy="290"/>
              </a:xfrm>
              <a:prstGeom prst="rect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312" name="Freeform 1363">
                <a:extLst>
                  <a:ext uri="{FF2B5EF4-FFF2-40B4-BE49-F238E27FC236}">
                    <a16:creationId xmlns:a16="http://schemas.microsoft.com/office/drawing/2014/main" id="{470BA5D9-2371-4429-BB63-F99DC678E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503"/>
                <a:ext cx="96" cy="553"/>
              </a:xfrm>
              <a:custGeom>
                <a:avLst/>
                <a:gdLst>
                  <a:gd name="T0" fmla="*/ 96 w 96"/>
                  <a:gd name="T1" fmla="*/ 0 h 553"/>
                  <a:gd name="T2" fmla="*/ 0 w 96"/>
                  <a:gd name="T3" fmla="*/ 485 h 553"/>
                  <a:gd name="T4" fmla="*/ 0 w 96"/>
                  <a:gd name="T5" fmla="*/ 485 h 553"/>
                  <a:gd name="T6" fmla="*/ 0 w 96"/>
                  <a:gd name="T7" fmla="*/ 553 h 553"/>
                  <a:gd name="T8" fmla="*/ 96 w 96"/>
                  <a:gd name="T9" fmla="*/ 407 h 553"/>
                  <a:gd name="T10" fmla="*/ 96 w 96"/>
                  <a:gd name="T11" fmla="*/ 2 h 553"/>
                  <a:gd name="T12" fmla="*/ 96 w 96"/>
                  <a:gd name="T13" fmla="*/ 0 h 5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553">
                    <a:moveTo>
                      <a:pt x="96" y="0"/>
                    </a:moveTo>
                    <a:lnTo>
                      <a:pt x="0" y="485"/>
                    </a:lnTo>
                    <a:lnTo>
                      <a:pt x="0" y="553"/>
                    </a:lnTo>
                    <a:lnTo>
                      <a:pt x="96" y="407"/>
                    </a:lnTo>
                    <a:lnTo>
                      <a:pt x="96" y="2"/>
                    </a:lnTo>
                    <a:lnTo>
                      <a:pt x="96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3" name="Freeform 1364">
                <a:extLst>
                  <a:ext uri="{FF2B5EF4-FFF2-40B4-BE49-F238E27FC236}">
                    <a16:creationId xmlns:a16="http://schemas.microsoft.com/office/drawing/2014/main" id="{06F8C603-2FDA-431D-9D82-FBB2EEA4A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404"/>
                <a:ext cx="96" cy="584"/>
              </a:xfrm>
              <a:custGeom>
                <a:avLst/>
                <a:gdLst>
                  <a:gd name="T0" fmla="*/ 63 w 96"/>
                  <a:gd name="T1" fmla="*/ 50 h 584"/>
                  <a:gd name="T2" fmla="*/ 63 w 96"/>
                  <a:gd name="T3" fmla="*/ 50 h 584"/>
                  <a:gd name="T4" fmla="*/ 0 w 96"/>
                  <a:gd name="T5" fmla="*/ 294 h 584"/>
                  <a:gd name="T6" fmla="*/ 0 w 96"/>
                  <a:gd name="T7" fmla="*/ 294 h 584"/>
                  <a:gd name="T8" fmla="*/ 0 w 96"/>
                  <a:gd name="T9" fmla="*/ 584 h 584"/>
                  <a:gd name="T10" fmla="*/ 0 w 96"/>
                  <a:gd name="T11" fmla="*/ 584 h 584"/>
                  <a:gd name="T12" fmla="*/ 96 w 96"/>
                  <a:gd name="T13" fmla="*/ 99 h 584"/>
                  <a:gd name="T14" fmla="*/ 96 w 96"/>
                  <a:gd name="T15" fmla="*/ 101 h 584"/>
                  <a:gd name="T16" fmla="*/ 96 w 96"/>
                  <a:gd name="T17" fmla="*/ 0 h 584"/>
                  <a:gd name="T18" fmla="*/ 63 w 96"/>
                  <a:gd name="T19" fmla="*/ 50 h 5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584">
                    <a:moveTo>
                      <a:pt x="63" y="50"/>
                    </a:moveTo>
                    <a:lnTo>
                      <a:pt x="63" y="50"/>
                    </a:lnTo>
                    <a:lnTo>
                      <a:pt x="0" y="294"/>
                    </a:lnTo>
                    <a:lnTo>
                      <a:pt x="0" y="584"/>
                    </a:lnTo>
                    <a:lnTo>
                      <a:pt x="96" y="99"/>
                    </a:lnTo>
                    <a:lnTo>
                      <a:pt x="96" y="101"/>
                    </a:lnTo>
                    <a:lnTo>
                      <a:pt x="96" y="0"/>
                    </a:lnTo>
                    <a:lnTo>
                      <a:pt x="63" y="5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4" name="Freeform 1365">
                <a:extLst>
                  <a:ext uri="{FF2B5EF4-FFF2-40B4-BE49-F238E27FC236}">
                    <a16:creationId xmlns:a16="http://schemas.microsoft.com/office/drawing/2014/main" id="{2E9A96D6-BDB2-445E-B378-BD8FBCCFF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649"/>
                <a:ext cx="7" cy="24"/>
              </a:xfrm>
              <a:custGeom>
                <a:avLst/>
                <a:gdLst>
                  <a:gd name="T0" fmla="*/ 21 w 4"/>
                  <a:gd name="T1" fmla="*/ 0 h 14"/>
                  <a:gd name="T2" fmla="*/ 0 w 4"/>
                  <a:gd name="T3" fmla="*/ 7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cubicBezTo>
                      <a:pt x="3" y="3"/>
                      <a:pt x="1" y="11"/>
                      <a:pt x="0" y="14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5" name="Freeform 1366">
                <a:extLst>
                  <a:ext uri="{FF2B5EF4-FFF2-40B4-BE49-F238E27FC236}">
                    <a16:creationId xmlns:a16="http://schemas.microsoft.com/office/drawing/2014/main" id="{54FA2D5D-7824-4973-A2B4-7F10AFF9B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2492"/>
                <a:ext cx="138" cy="115"/>
              </a:xfrm>
              <a:custGeom>
                <a:avLst/>
                <a:gdLst>
                  <a:gd name="T0" fmla="*/ 0 w 85"/>
                  <a:gd name="T1" fmla="*/ 179 h 66"/>
                  <a:gd name="T2" fmla="*/ 185 w 85"/>
                  <a:gd name="T3" fmla="*/ 348 h 66"/>
                  <a:gd name="T4" fmla="*/ 359 w 85"/>
                  <a:gd name="T5" fmla="*/ 171 h 66"/>
                  <a:gd name="T6" fmla="*/ 177 w 85"/>
                  <a:gd name="T7" fmla="*/ 5 h 66"/>
                  <a:gd name="T8" fmla="*/ 0 w 85"/>
                  <a:gd name="T9" fmla="*/ 17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66">
                    <a:moveTo>
                      <a:pt x="0" y="34"/>
                    </a:moveTo>
                    <a:cubicBezTo>
                      <a:pt x="1" y="52"/>
                      <a:pt x="19" y="66"/>
                      <a:pt x="43" y="66"/>
                    </a:cubicBezTo>
                    <a:cubicBezTo>
                      <a:pt x="67" y="65"/>
                      <a:pt x="85" y="50"/>
                      <a:pt x="84" y="32"/>
                    </a:cubicBezTo>
                    <a:cubicBezTo>
                      <a:pt x="84" y="14"/>
                      <a:pt x="65" y="0"/>
                      <a:pt x="41" y="1"/>
                    </a:cubicBezTo>
                    <a:cubicBezTo>
                      <a:pt x="18" y="1"/>
                      <a:pt x="0" y="16"/>
                      <a:pt x="0" y="3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6" name="Freeform 1367">
                <a:extLst>
                  <a:ext uri="{FF2B5EF4-FFF2-40B4-BE49-F238E27FC236}">
                    <a16:creationId xmlns:a16="http://schemas.microsoft.com/office/drawing/2014/main" id="{BE5997B3-4F6F-4026-85FB-7D1C2F49A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08"/>
                <a:ext cx="110" cy="84"/>
              </a:xfrm>
              <a:custGeom>
                <a:avLst/>
                <a:gdLst>
                  <a:gd name="T0" fmla="*/ 0 w 67"/>
                  <a:gd name="T1" fmla="*/ 135 h 48"/>
                  <a:gd name="T2" fmla="*/ 146 w 67"/>
                  <a:gd name="T3" fmla="*/ 7 h 48"/>
                  <a:gd name="T4" fmla="*/ 291 w 67"/>
                  <a:gd name="T5" fmla="*/ 123 h 48"/>
                  <a:gd name="T6" fmla="*/ 151 w 67"/>
                  <a:gd name="T7" fmla="*/ 257 h 48"/>
                  <a:gd name="T8" fmla="*/ 0 w 67"/>
                  <a:gd name="T9" fmla="*/ 135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48">
                    <a:moveTo>
                      <a:pt x="0" y="25"/>
                    </a:moveTo>
                    <a:cubicBezTo>
                      <a:pt x="0" y="12"/>
                      <a:pt x="14" y="1"/>
                      <a:pt x="33" y="1"/>
                    </a:cubicBezTo>
                    <a:cubicBezTo>
                      <a:pt x="51" y="0"/>
                      <a:pt x="66" y="11"/>
                      <a:pt x="66" y="23"/>
                    </a:cubicBezTo>
                    <a:cubicBezTo>
                      <a:pt x="67" y="36"/>
                      <a:pt x="52" y="47"/>
                      <a:pt x="34" y="48"/>
                    </a:cubicBezTo>
                    <a:cubicBezTo>
                      <a:pt x="16" y="48"/>
                      <a:pt x="1" y="38"/>
                      <a:pt x="0" y="2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7" name="Freeform 1368">
                <a:extLst>
                  <a:ext uri="{FF2B5EF4-FFF2-40B4-BE49-F238E27FC236}">
                    <a16:creationId xmlns:a16="http://schemas.microsoft.com/office/drawing/2014/main" id="{3AFAF37D-58C1-4FAB-8AA5-4AB29C1A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48"/>
                <a:ext cx="110" cy="59"/>
              </a:xfrm>
              <a:custGeom>
                <a:avLst/>
                <a:gdLst>
                  <a:gd name="T0" fmla="*/ 151 w 67"/>
                  <a:gd name="T1" fmla="*/ 177 h 34"/>
                  <a:gd name="T2" fmla="*/ 277 w 67"/>
                  <a:gd name="T3" fmla="*/ 127 h 34"/>
                  <a:gd name="T4" fmla="*/ 297 w 67"/>
                  <a:gd name="T5" fmla="*/ 69 h 34"/>
                  <a:gd name="T6" fmla="*/ 291 w 67"/>
                  <a:gd name="T7" fmla="*/ 0 h 34"/>
                  <a:gd name="T8" fmla="*/ 151 w 67"/>
                  <a:gd name="T9" fmla="*/ 130 h 34"/>
                  <a:gd name="T10" fmla="*/ 0 w 67"/>
                  <a:gd name="T11" fmla="*/ 9 h 34"/>
                  <a:gd name="T12" fmla="*/ 5 w 67"/>
                  <a:gd name="T13" fmla="*/ 78 h 34"/>
                  <a:gd name="T14" fmla="*/ 18 w 67"/>
                  <a:gd name="T15" fmla="*/ 130 h 34"/>
                  <a:gd name="T16" fmla="*/ 151 w 67"/>
                  <a:gd name="T17" fmla="*/ 177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34">
                    <a:moveTo>
                      <a:pt x="34" y="34"/>
                    </a:moveTo>
                    <a:cubicBezTo>
                      <a:pt x="46" y="33"/>
                      <a:pt x="56" y="30"/>
                      <a:pt x="63" y="24"/>
                    </a:cubicBezTo>
                    <a:cubicBezTo>
                      <a:pt x="65" y="21"/>
                      <a:pt x="67" y="17"/>
                      <a:pt x="67" y="13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7" y="13"/>
                      <a:pt x="52" y="24"/>
                      <a:pt x="34" y="25"/>
                    </a:cubicBezTo>
                    <a:cubicBezTo>
                      <a:pt x="16" y="25"/>
                      <a:pt x="1" y="15"/>
                      <a:pt x="0" y="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9"/>
                      <a:pt x="2" y="22"/>
                      <a:pt x="4" y="25"/>
                    </a:cubicBezTo>
                    <a:cubicBezTo>
                      <a:pt x="12" y="31"/>
                      <a:pt x="22" y="34"/>
                      <a:pt x="34" y="3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8" name="Freeform 1369">
                <a:extLst>
                  <a:ext uri="{FF2B5EF4-FFF2-40B4-BE49-F238E27FC236}">
                    <a16:creationId xmlns:a16="http://schemas.microsoft.com/office/drawing/2014/main" id="{D8C4D07B-7051-42A0-8DCF-600599FA8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3067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7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9" name="Oval 1370">
                <a:extLst>
                  <a:ext uri="{FF2B5EF4-FFF2-40B4-BE49-F238E27FC236}">
                    <a16:creationId xmlns:a16="http://schemas.microsoft.com/office/drawing/2014/main" id="{4C036523-A9AB-4A79-91A0-3ABFCFCF2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" y="3718"/>
                <a:ext cx="222" cy="66"/>
              </a:xfrm>
              <a:prstGeom prst="ellipse">
                <a:avLst/>
              </a:pr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320" name="Freeform 1371">
                <a:extLst>
                  <a:ext uri="{FF2B5EF4-FFF2-40B4-BE49-F238E27FC236}">
                    <a16:creationId xmlns:a16="http://schemas.microsoft.com/office/drawing/2014/main" id="{A91EECA4-AE75-42BC-B508-DD392B8CF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3190"/>
                <a:ext cx="190" cy="60"/>
              </a:xfrm>
              <a:custGeom>
                <a:avLst/>
                <a:gdLst>
                  <a:gd name="T0" fmla="*/ 256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6 w 116"/>
                  <a:gd name="T7" fmla="*/ 187 h 34"/>
                  <a:gd name="T8" fmla="*/ 509 w 116"/>
                  <a:gd name="T9" fmla="*/ 56 h 34"/>
                  <a:gd name="T10" fmla="*/ 509 w 116"/>
                  <a:gd name="T11" fmla="*/ 0 h 34"/>
                  <a:gd name="T12" fmla="*/ 256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solidFill>
                <a:srgbClr val="D2EC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1" name="Freeform 1372">
                <a:extLst>
                  <a:ext uri="{FF2B5EF4-FFF2-40B4-BE49-F238E27FC236}">
                    <a16:creationId xmlns:a16="http://schemas.microsoft.com/office/drawing/2014/main" id="{CF90CB55-CD27-41A2-88C1-430DE5148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3680"/>
                <a:ext cx="376" cy="59"/>
              </a:xfrm>
              <a:custGeom>
                <a:avLst/>
                <a:gdLst>
                  <a:gd name="T0" fmla="*/ 0 w 230"/>
                  <a:gd name="T1" fmla="*/ 177 h 34"/>
                  <a:gd name="T2" fmla="*/ 502 w 230"/>
                  <a:gd name="T3" fmla="*/ 0 h 34"/>
                  <a:gd name="T4" fmla="*/ 1005 w 230"/>
                  <a:gd name="T5" fmla="*/ 17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34">
                    <a:moveTo>
                      <a:pt x="0" y="34"/>
                    </a:moveTo>
                    <a:cubicBezTo>
                      <a:pt x="0" y="15"/>
                      <a:pt x="51" y="0"/>
                      <a:pt x="115" y="0"/>
                    </a:cubicBezTo>
                    <a:cubicBezTo>
                      <a:pt x="179" y="0"/>
                      <a:pt x="230" y="15"/>
                      <a:pt x="230" y="34"/>
                    </a:cubicBezTo>
                  </a:path>
                </a:pathLst>
              </a:cu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2" name="Freeform 1373">
                <a:extLst>
                  <a:ext uri="{FF2B5EF4-FFF2-40B4-BE49-F238E27FC236}">
                    <a16:creationId xmlns:a16="http://schemas.microsoft.com/office/drawing/2014/main" id="{CD20D93F-13C8-4271-8E59-411A79F89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3225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3" name="Freeform 1374">
                <a:extLst>
                  <a:ext uri="{FF2B5EF4-FFF2-40B4-BE49-F238E27FC236}">
                    <a16:creationId xmlns:a16="http://schemas.microsoft.com/office/drawing/2014/main" id="{A81366E3-570B-4C96-9A93-BB0D56CC1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3464"/>
                <a:ext cx="415" cy="379"/>
              </a:xfrm>
              <a:custGeom>
                <a:avLst/>
                <a:gdLst>
                  <a:gd name="T0" fmla="*/ 959 w 254"/>
                  <a:gd name="T1" fmla="*/ 5 h 218"/>
                  <a:gd name="T2" fmla="*/ 556 w 254"/>
                  <a:gd name="T3" fmla="*/ 143 h 218"/>
                  <a:gd name="T4" fmla="*/ 149 w 254"/>
                  <a:gd name="T5" fmla="*/ 0 h 218"/>
                  <a:gd name="T6" fmla="*/ 21 w 254"/>
                  <a:gd name="T7" fmla="*/ 774 h 218"/>
                  <a:gd name="T8" fmla="*/ 556 w 254"/>
                  <a:gd name="T9" fmla="*/ 1146 h 218"/>
                  <a:gd name="T10" fmla="*/ 556 w 254"/>
                  <a:gd name="T11" fmla="*/ 1146 h 218"/>
                  <a:gd name="T12" fmla="*/ 1087 w 254"/>
                  <a:gd name="T13" fmla="*/ 774 h 218"/>
                  <a:gd name="T14" fmla="*/ 1087 w 254"/>
                  <a:gd name="T15" fmla="*/ 774 h 218"/>
                  <a:gd name="T16" fmla="*/ 959 w 254"/>
                  <a:gd name="T17" fmla="*/ 5 h 2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4" h="218">
                    <a:moveTo>
                      <a:pt x="220" y="1"/>
                    </a:moveTo>
                    <a:cubicBezTo>
                      <a:pt x="218" y="15"/>
                      <a:pt x="177" y="27"/>
                      <a:pt x="127" y="27"/>
                    </a:cubicBezTo>
                    <a:cubicBezTo>
                      <a:pt x="76" y="27"/>
                      <a:pt x="35" y="15"/>
                      <a:pt x="34" y="0"/>
                    </a:cubicBezTo>
                    <a:cubicBezTo>
                      <a:pt x="16" y="59"/>
                      <a:pt x="0" y="120"/>
                      <a:pt x="5" y="147"/>
                    </a:cubicBezTo>
                    <a:cubicBezTo>
                      <a:pt x="16" y="197"/>
                      <a:pt x="57" y="218"/>
                      <a:pt x="127" y="218"/>
                    </a:cubicBezTo>
                    <a:cubicBezTo>
                      <a:pt x="127" y="218"/>
                      <a:pt x="127" y="218"/>
                      <a:pt x="127" y="218"/>
                    </a:cubicBezTo>
                    <a:cubicBezTo>
                      <a:pt x="197" y="218"/>
                      <a:pt x="239" y="197"/>
                      <a:pt x="249" y="147"/>
                    </a:cubicBezTo>
                    <a:cubicBezTo>
                      <a:pt x="249" y="147"/>
                      <a:pt x="249" y="147"/>
                      <a:pt x="249" y="147"/>
                    </a:cubicBezTo>
                    <a:cubicBezTo>
                      <a:pt x="254" y="120"/>
                      <a:pt x="238" y="60"/>
                      <a:pt x="220" y="1"/>
                    </a:cubicBezTo>
                    <a:close/>
                  </a:path>
                </a:pathLst>
              </a:custGeom>
              <a:solidFill>
                <a:srgbClr val="F7B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4" name="Freeform 1375">
                <a:extLst>
                  <a:ext uri="{FF2B5EF4-FFF2-40B4-BE49-F238E27FC236}">
                    <a16:creationId xmlns:a16="http://schemas.microsoft.com/office/drawing/2014/main" id="{965C94B1-9B2B-408C-92DD-1DFF581E2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3676"/>
                <a:ext cx="338" cy="166"/>
              </a:xfrm>
              <a:custGeom>
                <a:avLst/>
                <a:gdLst>
                  <a:gd name="T0" fmla="*/ 896 w 207"/>
                  <a:gd name="T1" fmla="*/ 192 h 95"/>
                  <a:gd name="T2" fmla="*/ 454 w 207"/>
                  <a:gd name="T3" fmla="*/ 0 h 95"/>
                  <a:gd name="T4" fmla="*/ 8 w 207"/>
                  <a:gd name="T5" fmla="*/ 192 h 95"/>
                  <a:gd name="T6" fmla="*/ 0 w 207"/>
                  <a:gd name="T7" fmla="*/ 208 h 95"/>
                  <a:gd name="T8" fmla="*/ 454 w 207"/>
                  <a:gd name="T9" fmla="*/ 507 h 95"/>
                  <a:gd name="T10" fmla="*/ 454 w 207"/>
                  <a:gd name="T11" fmla="*/ 507 h 95"/>
                  <a:gd name="T12" fmla="*/ 901 w 207"/>
                  <a:gd name="T13" fmla="*/ 224 h 95"/>
                  <a:gd name="T14" fmla="*/ 896 w 207"/>
                  <a:gd name="T15" fmla="*/ 192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7" h="95">
                    <a:moveTo>
                      <a:pt x="206" y="36"/>
                    </a:moveTo>
                    <a:cubicBezTo>
                      <a:pt x="206" y="16"/>
                      <a:pt x="160" y="0"/>
                      <a:pt x="104" y="0"/>
                    </a:cubicBezTo>
                    <a:cubicBezTo>
                      <a:pt x="48" y="0"/>
                      <a:pt x="2" y="16"/>
                      <a:pt x="2" y="3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3" y="78"/>
                      <a:pt x="49" y="95"/>
                      <a:pt x="104" y="95"/>
                    </a:cubicBezTo>
                    <a:cubicBezTo>
                      <a:pt x="104" y="95"/>
                      <a:pt x="104" y="95"/>
                      <a:pt x="104" y="95"/>
                    </a:cubicBezTo>
                    <a:cubicBezTo>
                      <a:pt x="158" y="95"/>
                      <a:pt x="193" y="78"/>
                      <a:pt x="207" y="42"/>
                    </a:cubicBezTo>
                    <a:lnTo>
                      <a:pt x="206" y="36"/>
                    </a:ln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5" name="Freeform 1376">
                <a:extLst>
                  <a:ext uri="{FF2B5EF4-FFF2-40B4-BE49-F238E27FC236}">
                    <a16:creationId xmlns:a16="http://schemas.microsoft.com/office/drawing/2014/main" id="{30E1FB01-F78D-4F83-8EC5-AD95C3AA6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3476"/>
                <a:ext cx="82" cy="275"/>
              </a:xfrm>
              <a:custGeom>
                <a:avLst/>
                <a:gdLst>
                  <a:gd name="T0" fmla="*/ 102 w 50"/>
                  <a:gd name="T1" fmla="*/ 600 h 158"/>
                  <a:gd name="T2" fmla="*/ 220 w 50"/>
                  <a:gd name="T3" fmla="*/ 0 h 158"/>
                  <a:gd name="T4" fmla="*/ 131 w 50"/>
                  <a:gd name="T5" fmla="*/ 834 h 158"/>
                  <a:gd name="T6" fmla="*/ 102 w 50"/>
                  <a:gd name="T7" fmla="*/ 600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58">
                    <a:moveTo>
                      <a:pt x="23" y="114"/>
                    </a:moveTo>
                    <a:cubicBezTo>
                      <a:pt x="25" y="87"/>
                      <a:pt x="36" y="43"/>
                      <a:pt x="50" y="0"/>
                    </a:cubicBezTo>
                    <a:cubicBezTo>
                      <a:pt x="38" y="36"/>
                      <a:pt x="0" y="113"/>
                      <a:pt x="30" y="158"/>
                    </a:cubicBezTo>
                    <a:cubicBezTo>
                      <a:pt x="29" y="147"/>
                      <a:pt x="22" y="137"/>
                      <a:pt x="23" y="114"/>
                    </a:cubicBezTo>
                    <a:close/>
                  </a:path>
                </a:pathLst>
              </a:custGeom>
              <a:solidFill>
                <a:srgbClr val="EF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6" name="Freeform 1377">
                <a:extLst>
                  <a:ext uri="{FF2B5EF4-FFF2-40B4-BE49-F238E27FC236}">
                    <a16:creationId xmlns:a16="http://schemas.microsoft.com/office/drawing/2014/main" id="{A0A3269D-19E0-4F4A-BC83-CBF1793B4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237"/>
                <a:ext cx="232" cy="605"/>
              </a:xfrm>
              <a:custGeom>
                <a:avLst/>
                <a:gdLst>
                  <a:gd name="T0" fmla="*/ 0 w 142"/>
                  <a:gd name="T1" fmla="*/ 58 h 347"/>
                  <a:gd name="T2" fmla="*/ 235 w 142"/>
                  <a:gd name="T3" fmla="*/ 9 h 347"/>
                  <a:gd name="T4" fmla="*/ 243 w 142"/>
                  <a:gd name="T5" fmla="*/ 78 h 347"/>
                  <a:gd name="T6" fmla="*/ 405 w 142"/>
                  <a:gd name="T7" fmla="*/ 694 h 347"/>
                  <a:gd name="T8" fmla="*/ 518 w 142"/>
                  <a:gd name="T9" fmla="*/ 1559 h 347"/>
                  <a:gd name="T10" fmla="*/ 405 w 142"/>
                  <a:gd name="T11" fmla="*/ 1696 h 347"/>
                  <a:gd name="T12" fmla="*/ 21 w 142"/>
                  <a:gd name="T13" fmla="*/ 1832 h 347"/>
                  <a:gd name="T14" fmla="*/ 454 w 142"/>
                  <a:gd name="T15" fmla="*/ 1405 h 347"/>
                  <a:gd name="T16" fmla="*/ 353 w 142"/>
                  <a:gd name="T17" fmla="*/ 741 h 347"/>
                  <a:gd name="T18" fmla="*/ 243 w 142"/>
                  <a:gd name="T19" fmla="*/ 319 h 347"/>
                  <a:gd name="T20" fmla="*/ 157 w 142"/>
                  <a:gd name="T21" fmla="*/ 73 h 347"/>
                  <a:gd name="T22" fmla="*/ 0 w 142"/>
                  <a:gd name="T23" fmla="*/ 58 h 3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347">
                    <a:moveTo>
                      <a:pt x="0" y="11"/>
                    </a:moveTo>
                    <a:cubicBezTo>
                      <a:pt x="11" y="11"/>
                      <a:pt x="36" y="9"/>
                      <a:pt x="54" y="2"/>
                    </a:cubicBezTo>
                    <a:cubicBezTo>
                      <a:pt x="56" y="0"/>
                      <a:pt x="56" y="9"/>
                      <a:pt x="56" y="15"/>
                    </a:cubicBezTo>
                    <a:cubicBezTo>
                      <a:pt x="56" y="20"/>
                      <a:pt x="85" y="109"/>
                      <a:pt x="93" y="131"/>
                    </a:cubicBezTo>
                    <a:cubicBezTo>
                      <a:pt x="102" y="154"/>
                      <a:pt x="142" y="254"/>
                      <a:pt x="119" y="294"/>
                    </a:cubicBezTo>
                    <a:cubicBezTo>
                      <a:pt x="114" y="304"/>
                      <a:pt x="104" y="315"/>
                      <a:pt x="93" y="320"/>
                    </a:cubicBezTo>
                    <a:cubicBezTo>
                      <a:pt x="61" y="337"/>
                      <a:pt x="5" y="346"/>
                      <a:pt x="5" y="346"/>
                    </a:cubicBezTo>
                    <a:cubicBezTo>
                      <a:pt x="32" y="347"/>
                      <a:pt x="100" y="314"/>
                      <a:pt x="104" y="265"/>
                    </a:cubicBezTo>
                    <a:cubicBezTo>
                      <a:pt x="108" y="216"/>
                      <a:pt x="87" y="155"/>
                      <a:pt x="81" y="140"/>
                    </a:cubicBezTo>
                    <a:cubicBezTo>
                      <a:pt x="77" y="130"/>
                      <a:pt x="64" y="94"/>
                      <a:pt x="56" y="60"/>
                    </a:cubicBezTo>
                    <a:cubicBezTo>
                      <a:pt x="49" y="29"/>
                      <a:pt x="41" y="14"/>
                      <a:pt x="36" y="14"/>
                    </a:cubicBezTo>
                    <a:cubicBezTo>
                      <a:pt x="23" y="12"/>
                      <a:pt x="5" y="12"/>
                      <a:pt x="0" y="11"/>
                    </a:cubicBezTo>
                    <a:close/>
                  </a:path>
                </a:pathLst>
              </a:custGeom>
              <a:solidFill>
                <a:srgbClr val="BAE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7" name="Freeform 1378">
                <a:extLst>
                  <a:ext uri="{FF2B5EF4-FFF2-40B4-BE49-F238E27FC236}">
                    <a16:creationId xmlns:a16="http://schemas.microsoft.com/office/drawing/2014/main" id="{8FFD19CF-855C-453F-A927-32104820B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" y="3476"/>
                <a:ext cx="221" cy="364"/>
              </a:xfrm>
              <a:custGeom>
                <a:avLst/>
                <a:gdLst>
                  <a:gd name="T0" fmla="*/ 105 w 135"/>
                  <a:gd name="T1" fmla="*/ 1076 h 209"/>
                  <a:gd name="T2" fmla="*/ 0 w 135"/>
                  <a:gd name="T3" fmla="*/ 1104 h 209"/>
                  <a:gd name="T4" fmla="*/ 105 w 135"/>
                  <a:gd name="T5" fmla="*/ 1076 h 209"/>
                  <a:gd name="T6" fmla="*/ 399 w 135"/>
                  <a:gd name="T7" fmla="*/ 0 h 209"/>
                  <a:gd name="T8" fmla="*/ 344 w 135"/>
                  <a:gd name="T9" fmla="*/ 42 h 209"/>
                  <a:gd name="T10" fmla="*/ 434 w 135"/>
                  <a:gd name="T11" fmla="*/ 676 h 209"/>
                  <a:gd name="T12" fmla="*/ 105 w 135"/>
                  <a:gd name="T13" fmla="*/ 1076 h 209"/>
                  <a:gd name="T14" fmla="*/ 386 w 135"/>
                  <a:gd name="T15" fmla="*/ 968 h 209"/>
                  <a:gd name="T16" fmla="*/ 501 w 135"/>
                  <a:gd name="T17" fmla="*/ 827 h 209"/>
                  <a:gd name="T18" fmla="*/ 399 w 135"/>
                  <a:gd name="T19" fmla="*/ 0 h 2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209">
                    <a:moveTo>
                      <a:pt x="24" y="204"/>
                    </a:moveTo>
                    <a:cubicBezTo>
                      <a:pt x="10" y="207"/>
                      <a:pt x="0" y="209"/>
                      <a:pt x="0" y="209"/>
                    </a:cubicBezTo>
                    <a:cubicBezTo>
                      <a:pt x="6" y="209"/>
                      <a:pt x="15" y="207"/>
                      <a:pt x="24" y="204"/>
                    </a:cubicBezTo>
                    <a:close/>
                    <a:moveTo>
                      <a:pt x="91" y="0"/>
                    </a:moveTo>
                    <a:cubicBezTo>
                      <a:pt x="88" y="3"/>
                      <a:pt x="84" y="6"/>
                      <a:pt x="78" y="8"/>
                    </a:cubicBezTo>
                    <a:cubicBezTo>
                      <a:pt x="86" y="30"/>
                      <a:pt x="103" y="83"/>
                      <a:pt x="99" y="128"/>
                    </a:cubicBezTo>
                    <a:cubicBezTo>
                      <a:pt x="96" y="165"/>
                      <a:pt x="55" y="193"/>
                      <a:pt x="24" y="204"/>
                    </a:cubicBezTo>
                    <a:cubicBezTo>
                      <a:pt x="43" y="200"/>
                      <a:pt x="70" y="193"/>
                      <a:pt x="88" y="183"/>
                    </a:cubicBezTo>
                    <a:cubicBezTo>
                      <a:pt x="99" y="178"/>
                      <a:pt x="109" y="167"/>
                      <a:pt x="114" y="157"/>
                    </a:cubicBezTo>
                    <a:cubicBezTo>
                      <a:pt x="135" y="120"/>
                      <a:pt x="102" y="31"/>
                      <a:pt x="91" y="0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8" name="Freeform 1379">
                <a:extLst>
                  <a:ext uri="{FF2B5EF4-FFF2-40B4-BE49-F238E27FC236}">
                    <a16:creationId xmlns:a16="http://schemas.microsoft.com/office/drawing/2014/main" id="{18F167EC-FC78-4D11-8329-DEBE86E53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471"/>
                <a:ext cx="217" cy="369"/>
              </a:xfrm>
              <a:custGeom>
                <a:avLst/>
                <a:gdLst>
                  <a:gd name="T0" fmla="*/ 303 w 133"/>
                  <a:gd name="T1" fmla="*/ 1023 h 212"/>
                  <a:gd name="T2" fmla="*/ 0 w 133"/>
                  <a:gd name="T3" fmla="*/ 1117 h 212"/>
                  <a:gd name="T4" fmla="*/ 370 w 133"/>
                  <a:gd name="T5" fmla="*/ 1018 h 212"/>
                  <a:gd name="T6" fmla="*/ 481 w 133"/>
                  <a:gd name="T7" fmla="*/ 863 h 212"/>
                  <a:gd name="T8" fmla="*/ 387 w 133"/>
                  <a:gd name="T9" fmla="*/ 0 h 212"/>
                  <a:gd name="T10" fmla="*/ 460 w 133"/>
                  <a:gd name="T11" fmla="*/ 823 h 212"/>
                  <a:gd name="T12" fmla="*/ 303 w 133"/>
                  <a:gd name="T13" fmla="*/ 1023 h 2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212">
                    <a:moveTo>
                      <a:pt x="70" y="194"/>
                    </a:moveTo>
                    <a:cubicBezTo>
                      <a:pt x="40" y="207"/>
                      <a:pt x="0" y="212"/>
                      <a:pt x="0" y="212"/>
                    </a:cubicBezTo>
                    <a:cubicBezTo>
                      <a:pt x="0" y="212"/>
                      <a:pt x="52" y="210"/>
                      <a:pt x="85" y="193"/>
                    </a:cubicBezTo>
                    <a:cubicBezTo>
                      <a:pt x="95" y="188"/>
                      <a:pt x="106" y="174"/>
                      <a:pt x="111" y="164"/>
                    </a:cubicBezTo>
                    <a:cubicBezTo>
                      <a:pt x="133" y="124"/>
                      <a:pt x="97" y="22"/>
                      <a:pt x="89" y="0"/>
                    </a:cubicBezTo>
                    <a:cubicBezTo>
                      <a:pt x="98" y="36"/>
                      <a:pt x="128" y="109"/>
                      <a:pt x="106" y="156"/>
                    </a:cubicBezTo>
                    <a:cubicBezTo>
                      <a:pt x="103" y="163"/>
                      <a:pt x="88" y="185"/>
                      <a:pt x="70" y="194"/>
                    </a:cubicBezTo>
                    <a:close/>
                  </a:path>
                </a:pathLst>
              </a:custGeom>
              <a:solidFill>
                <a:srgbClr val="EB7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9" name="Freeform 1380">
                <a:extLst>
                  <a:ext uri="{FF2B5EF4-FFF2-40B4-BE49-F238E27FC236}">
                    <a16:creationId xmlns:a16="http://schemas.microsoft.com/office/drawing/2014/main" id="{3F026C37-2B70-4493-8017-B6DDCD452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3676"/>
                <a:ext cx="290" cy="44"/>
              </a:xfrm>
              <a:custGeom>
                <a:avLst/>
                <a:gdLst>
                  <a:gd name="T0" fmla="*/ 769 w 178"/>
                  <a:gd name="T1" fmla="*/ 136 h 25"/>
                  <a:gd name="T2" fmla="*/ 355 w 178"/>
                  <a:gd name="T3" fmla="*/ 0 h 25"/>
                  <a:gd name="T4" fmla="*/ 0 w 178"/>
                  <a:gd name="T5" fmla="*/ 8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8" h="25">
                    <a:moveTo>
                      <a:pt x="178" y="25"/>
                    </a:moveTo>
                    <a:cubicBezTo>
                      <a:pt x="162" y="10"/>
                      <a:pt x="125" y="0"/>
                      <a:pt x="82" y="0"/>
                    </a:cubicBezTo>
                    <a:cubicBezTo>
                      <a:pt x="48" y="0"/>
                      <a:pt x="19" y="6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FDE8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0" name="Oval 1381">
                <a:extLst>
                  <a:ext uri="{FF2B5EF4-FFF2-40B4-BE49-F238E27FC236}">
                    <a16:creationId xmlns:a16="http://schemas.microsoft.com/office/drawing/2014/main" id="{F7103CB5-C8B1-4D6F-A2C2-634BC99FA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" y="3704"/>
                <a:ext cx="222" cy="94"/>
              </a:xfrm>
              <a:prstGeom prst="ellipse">
                <a:avLst/>
              </a:prstGeom>
              <a:solidFill>
                <a:srgbClr val="F5A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331" name="Freeform 1382">
                <a:extLst>
                  <a:ext uri="{FF2B5EF4-FFF2-40B4-BE49-F238E27FC236}">
                    <a16:creationId xmlns:a16="http://schemas.microsoft.com/office/drawing/2014/main" id="{AE35EFAF-205F-4D96-90E5-320A5FAD3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3237"/>
                <a:ext cx="65" cy="100"/>
              </a:xfrm>
              <a:custGeom>
                <a:avLst/>
                <a:gdLst>
                  <a:gd name="T0" fmla="*/ 0 w 40"/>
                  <a:gd name="T1" fmla="*/ 49 h 57"/>
                  <a:gd name="T2" fmla="*/ 98 w 40"/>
                  <a:gd name="T3" fmla="*/ 16 h 57"/>
                  <a:gd name="T4" fmla="*/ 130 w 40"/>
                  <a:gd name="T5" fmla="*/ 114 h 57"/>
                  <a:gd name="T6" fmla="*/ 172 w 40"/>
                  <a:gd name="T7" fmla="*/ 307 h 57"/>
                  <a:gd name="T8" fmla="*/ 96 w 40"/>
                  <a:gd name="T9" fmla="*/ 65 h 57"/>
                  <a:gd name="T10" fmla="*/ 0 w 40"/>
                  <a:gd name="T11" fmla="*/ 49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57">
                    <a:moveTo>
                      <a:pt x="0" y="9"/>
                    </a:moveTo>
                    <a:cubicBezTo>
                      <a:pt x="9" y="8"/>
                      <a:pt x="17" y="6"/>
                      <a:pt x="23" y="3"/>
                    </a:cubicBezTo>
                    <a:cubicBezTo>
                      <a:pt x="29" y="0"/>
                      <a:pt x="26" y="8"/>
                      <a:pt x="30" y="21"/>
                    </a:cubicBezTo>
                    <a:cubicBezTo>
                      <a:pt x="34" y="33"/>
                      <a:pt x="38" y="48"/>
                      <a:pt x="40" y="57"/>
                    </a:cubicBezTo>
                    <a:cubicBezTo>
                      <a:pt x="36" y="45"/>
                      <a:pt x="22" y="19"/>
                      <a:pt x="22" y="12"/>
                    </a:cubicBezTo>
                    <a:cubicBezTo>
                      <a:pt x="22" y="5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00B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2" name="Freeform 1383">
                <a:extLst>
                  <a:ext uri="{FF2B5EF4-FFF2-40B4-BE49-F238E27FC236}">
                    <a16:creationId xmlns:a16="http://schemas.microsoft.com/office/drawing/2014/main" id="{73A6A2DE-F42E-49A9-ABF6-17D7F5266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3641"/>
                <a:ext cx="211" cy="51"/>
              </a:xfrm>
              <a:custGeom>
                <a:avLst/>
                <a:gdLst>
                  <a:gd name="T0" fmla="*/ 0 w 129"/>
                  <a:gd name="T1" fmla="*/ 130 h 29"/>
                  <a:gd name="T2" fmla="*/ 564 w 129"/>
                  <a:gd name="T3" fmla="*/ 158 h 29"/>
                  <a:gd name="T4" fmla="*/ 0 w 129"/>
                  <a:gd name="T5" fmla="*/ 13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9" h="29">
                    <a:moveTo>
                      <a:pt x="0" y="24"/>
                    </a:moveTo>
                    <a:cubicBezTo>
                      <a:pt x="33" y="8"/>
                      <a:pt x="111" y="20"/>
                      <a:pt x="129" y="29"/>
                    </a:cubicBezTo>
                    <a:cubicBezTo>
                      <a:pt x="119" y="18"/>
                      <a:pt x="43" y="0"/>
                      <a:pt x="0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3" name="Freeform 1384">
                <a:extLst>
                  <a:ext uri="{FF2B5EF4-FFF2-40B4-BE49-F238E27FC236}">
                    <a16:creationId xmlns:a16="http://schemas.microsoft.com/office/drawing/2014/main" id="{EB325C86-8F71-41F8-810B-5FE7AE5A2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3248"/>
                <a:ext cx="81" cy="78"/>
              </a:xfrm>
              <a:custGeom>
                <a:avLst/>
                <a:gdLst>
                  <a:gd name="T0" fmla="*/ 13 w 50"/>
                  <a:gd name="T1" fmla="*/ 114 h 45"/>
                  <a:gd name="T2" fmla="*/ 13 w 50"/>
                  <a:gd name="T3" fmla="*/ 42 h 45"/>
                  <a:gd name="T4" fmla="*/ 55 w 50"/>
                  <a:gd name="T5" fmla="*/ 5 h 45"/>
                  <a:gd name="T6" fmla="*/ 157 w 50"/>
                  <a:gd name="T7" fmla="*/ 21 h 45"/>
                  <a:gd name="T8" fmla="*/ 139 w 50"/>
                  <a:gd name="T9" fmla="*/ 21 h 45"/>
                  <a:gd name="T10" fmla="*/ 50 w 50"/>
                  <a:gd name="T11" fmla="*/ 62 h 45"/>
                  <a:gd name="T12" fmla="*/ 0 w 50"/>
                  <a:gd name="T13" fmla="*/ 23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3" y="22"/>
                    </a:moveTo>
                    <a:cubicBezTo>
                      <a:pt x="3" y="15"/>
                      <a:pt x="3" y="11"/>
                      <a:pt x="3" y="8"/>
                    </a:cubicBezTo>
                    <a:cubicBezTo>
                      <a:pt x="3" y="0"/>
                      <a:pt x="7" y="0"/>
                      <a:pt x="13" y="1"/>
                    </a:cubicBezTo>
                    <a:cubicBezTo>
                      <a:pt x="20" y="2"/>
                      <a:pt x="25" y="4"/>
                      <a:pt x="37" y="4"/>
                    </a:cubicBezTo>
                    <a:cubicBezTo>
                      <a:pt x="50" y="4"/>
                      <a:pt x="44" y="5"/>
                      <a:pt x="33" y="4"/>
                    </a:cubicBezTo>
                    <a:cubicBezTo>
                      <a:pt x="17" y="4"/>
                      <a:pt x="13" y="2"/>
                      <a:pt x="12" y="12"/>
                    </a:cubicBezTo>
                    <a:cubicBezTo>
                      <a:pt x="11" y="22"/>
                      <a:pt x="8" y="21"/>
                      <a:pt x="0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4" name="Freeform 1385">
                <a:extLst>
                  <a:ext uri="{FF2B5EF4-FFF2-40B4-BE49-F238E27FC236}">
                    <a16:creationId xmlns:a16="http://schemas.microsoft.com/office/drawing/2014/main" id="{5C92C6B4-4821-44AD-ACCA-72E8F062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3190"/>
                <a:ext cx="190" cy="60"/>
              </a:xfrm>
              <a:custGeom>
                <a:avLst/>
                <a:gdLst>
                  <a:gd name="T0" fmla="*/ 256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6 w 116"/>
                  <a:gd name="T7" fmla="*/ 187 h 34"/>
                  <a:gd name="T8" fmla="*/ 509 w 116"/>
                  <a:gd name="T9" fmla="*/ 56 h 34"/>
                  <a:gd name="T10" fmla="*/ 509 w 116"/>
                  <a:gd name="T11" fmla="*/ 0 h 34"/>
                  <a:gd name="T12" fmla="*/ 256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5" name="Freeform 1386">
                <a:extLst>
                  <a:ext uri="{FF2B5EF4-FFF2-40B4-BE49-F238E27FC236}">
                    <a16:creationId xmlns:a16="http://schemas.microsoft.com/office/drawing/2014/main" id="{B3C401BD-F6B6-4978-969C-CDC6FD1F0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3218"/>
                <a:ext cx="10" cy="18"/>
              </a:xfrm>
              <a:custGeom>
                <a:avLst/>
                <a:gdLst>
                  <a:gd name="T0" fmla="*/ 8 w 6"/>
                  <a:gd name="T1" fmla="*/ 7 h 10"/>
                  <a:gd name="T2" fmla="*/ 28 w 6"/>
                  <a:gd name="T3" fmla="*/ 13 h 10"/>
                  <a:gd name="T4" fmla="*/ 22 w 6"/>
                  <a:gd name="T5" fmla="*/ 45 h 10"/>
                  <a:gd name="T6" fmla="*/ 5 w 6"/>
                  <a:gd name="T7" fmla="*/ 41 h 10"/>
                  <a:gd name="T8" fmla="*/ 8 w 6"/>
                  <a:gd name="T9" fmla="*/ 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cubicBezTo>
                      <a:pt x="3" y="0"/>
                      <a:pt x="5" y="0"/>
                      <a:pt x="6" y="2"/>
                    </a:cubicBezTo>
                    <a:cubicBezTo>
                      <a:pt x="6" y="4"/>
                      <a:pt x="6" y="7"/>
                      <a:pt x="5" y="8"/>
                    </a:cubicBezTo>
                    <a:cubicBezTo>
                      <a:pt x="3" y="10"/>
                      <a:pt x="2" y="9"/>
                      <a:pt x="1" y="7"/>
                    </a:cubicBezTo>
                    <a:cubicBezTo>
                      <a:pt x="0" y="5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6" name="Freeform 1387">
                <a:extLst>
                  <a:ext uri="{FF2B5EF4-FFF2-40B4-BE49-F238E27FC236}">
                    <a16:creationId xmlns:a16="http://schemas.microsoft.com/office/drawing/2014/main" id="{0FEA1B18-92F4-4665-AD1B-ACC89222C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224"/>
                <a:ext cx="6" cy="12"/>
              </a:xfrm>
              <a:custGeom>
                <a:avLst/>
                <a:gdLst>
                  <a:gd name="T0" fmla="*/ 5 w 4"/>
                  <a:gd name="T1" fmla="*/ 5 h 7"/>
                  <a:gd name="T2" fmla="*/ 14 w 4"/>
                  <a:gd name="T3" fmla="*/ 9 h 7"/>
                  <a:gd name="T4" fmla="*/ 12 w 4"/>
                  <a:gd name="T5" fmla="*/ 29 h 7"/>
                  <a:gd name="T6" fmla="*/ 0 w 4"/>
                  <a:gd name="T7" fmla="*/ 26 h 7"/>
                  <a:gd name="T8" fmla="*/ 5 w 4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2" y="7"/>
                      <a:pt x="1" y="7"/>
                      <a:pt x="0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7" name="Freeform 1388">
                <a:extLst>
                  <a:ext uri="{FF2B5EF4-FFF2-40B4-BE49-F238E27FC236}">
                    <a16:creationId xmlns:a16="http://schemas.microsoft.com/office/drawing/2014/main" id="{B94EA5CB-DCD5-4B18-B7CE-49BB337B2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3215"/>
                <a:ext cx="6" cy="12"/>
              </a:xfrm>
              <a:custGeom>
                <a:avLst/>
                <a:gdLst>
                  <a:gd name="T0" fmla="*/ 5 w 4"/>
                  <a:gd name="T1" fmla="*/ 5 h 7"/>
                  <a:gd name="T2" fmla="*/ 14 w 4"/>
                  <a:gd name="T3" fmla="*/ 9 h 7"/>
                  <a:gd name="T4" fmla="*/ 12 w 4"/>
                  <a:gd name="T5" fmla="*/ 29 h 7"/>
                  <a:gd name="T6" fmla="*/ 5 w 4"/>
                  <a:gd name="T7" fmla="*/ 26 h 7"/>
                  <a:gd name="T8" fmla="*/ 5 w 4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4" y="3"/>
                      <a:pt x="4" y="5"/>
                      <a:pt x="3" y="6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8" name="Freeform 1389">
                <a:extLst>
                  <a:ext uri="{FF2B5EF4-FFF2-40B4-BE49-F238E27FC236}">
                    <a16:creationId xmlns:a16="http://schemas.microsoft.com/office/drawing/2014/main" id="{260E837E-2951-408C-9B16-1DD4B3922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3680"/>
                <a:ext cx="23" cy="22"/>
              </a:xfrm>
              <a:custGeom>
                <a:avLst/>
                <a:gdLst>
                  <a:gd name="T0" fmla="*/ 54 w 14"/>
                  <a:gd name="T1" fmla="*/ 49 h 13"/>
                  <a:gd name="T2" fmla="*/ 20 w 14"/>
                  <a:gd name="T3" fmla="*/ 58 h 13"/>
                  <a:gd name="T4" fmla="*/ 8 w 14"/>
                  <a:gd name="T5" fmla="*/ 20 h 13"/>
                  <a:gd name="T6" fmla="*/ 43 w 14"/>
                  <a:gd name="T7" fmla="*/ 8 h 13"/>
                  <a:gd name="T8" fmla="*/ 54 w 14"/>
                  <a:gd name="T9" fmla="*/ 4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0"/>
                    </a:moveTo>
                    <a:cubicBezTo>
                      <a:pt x="11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3" y="3"/>
                      <a:pt x="14" y="7"/>
                      <a:pt x="1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9" name="Freeform 1390">
                <a:extLst>
                  <a:ext uri="{FF2B5EF4-FFF2-40B4-BE49-F238E27FC236}">
                    <a16:creationId xmlns:a16="http://schemas.microsoft.com/office/drawing/2014/main" id="{877061B2-451F-4389-91C2-330321D32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3694"/>
                <a:ext cx="14" cy="15"/>
              </a:xfrm>
              <a:custGeom>
                <a:avLst/>
                <a:gdLst>
                  <a:gd name="T0" fmla="*/ 30 w 9"/>
                  <a:gd name="T1" fmla="*/ 33 h 9"/>
                  <a:gd name="T2" fmla="*/ 12 w 9"/>
                  <a:gd name="T3" fmla="*/ 37 h 9"/>
                  <a:gd name="T4" fmla="*/ 5 w 9"/>
                  <a:gd name="T5" fmla="*/ 13 h 9"/>
                  <a:gd name="T6" fmla="*/ 22 w 9"/>
                  <a:gd name="T7" fmla="*/ 5 h 9"/>
                  <a:gd name="T8" fmla="*/ 30 w 9"/>
                  <a:gd name="T9" fmla="*/ 3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0" name="Freeform 1391">
                <a:extLst>
                  <a:ext uri="{FF2B5EF4-FFF2-40B4-BE49-F238E27FC236}">
                    <a16:creationId xmlns:a16="http://schemas.microsoft.com/office/drawing/2014/main" id="{3178A5AC-5319-464F-B655-FA7A0E91B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3680"/>
                <a:ext cx="15" cy="15"/>
              </a:xfrm>
              <a:custGeom>
                <a:avLst/>
                <a:gdLst>
                  <a:gd name="T0" fmla="*/ 37 w 9"/>
                  <a:gd name="T1" fmla="*/ 33 h 9"/>
                  <a:gd name="T2" fmla="*/ 8 w 9"/>
                  <a:gd name="T3" fmla="*/ 37 h 9"/>
                  <a:gd name="T4" fmla="*/ 5 w 9"/>
                  <a:gd name="T5" fmla="*/ 13 h 9"/>
                  <a:gd name="T6" fmla="*/ 28 w 9"/>
                  <a:gd name="T7" fmla="*/ 5 h 9"/>
                  <a:gd name="T8" fmla="*/ 37 w 9"/>
                  <a:gd name="T9" fmla="*/ 3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1" name="Line 1392">
                <a:extLst>
                  <a:ext uri="{FF2B5EF4-FFF2-40B4-BE49-F238E27FC236}">
                    <a16:creationId xmlns:a16="http://schemas.microsoft.com/office/drawing/2014/main" id="{15D5EC0F-4B55-4BFB-A227-2D98BB82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27" y="3070"/>
                <a:ext cx="1" cy="120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2" name="Line 1393">
                <a:extLst>
                  <a:ext uri="{FF2B5EF4-FFF2-40B4-BE49-F238E27FC236}">
                    <a16:creationId xmlns:a16="http://schemas.microsoft.com/office/drawing/2014/main" id="{FFC889D5-6B3E-471A-883C-DDC197FD2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9" y="3055"/>
                <a:ext cx="1" cy="155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3" name="Line 1394">
                <a:extLst>
                  <a:ext uri="{FF2B5EF4-FFF2-40B4-BE49-F238E27FC236}">
                    <a16:creationId xmlns:a16="http://schemas.microsoft.com/office/drawing/2014/main" id="{4970DBCD-2847-4E72-8D58-FF1E4806E3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91" y="3041"/>
                <a:ext cx="1" cy="17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4" name="Line 1395">
                <a:extLst>
                  <a:ext uri="{FF2B5EF4-FFF2-40B4-BE49-F238E27FC236}">
                    <a16:creationId xmlns:a16="http://schemas.microsoft.com/office/drawing/2014/main" id="{AEB8FC18-C305-4495-B68F-8E33022B9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73" y="3041"/>
                <a:ext cx="1" cy="183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5" name="Line 1396">
                <a:extLst>
                  <a:ext uri="{FF2B5EF4-FFF2-40B4-BE49-F238E27FC236}">
                    <a16:creationId xmlns:a16="http://schemas.microsoft.com/office/drawing/2014/main" id="{5358F18B-01C2-436B-8FFF-B7509910BB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5" y="3042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6" name="Line 1397">
                <a:extLst>
                  <a:ext uri="{FF2B5EF4-FFF2-40B4-BE49-F238E27FC236}">
                    <a16:creationId xmlns:a16="http://schemas.microsoft.com/office/drawing/2014/main" id="{59AAFFCE-CF85-473D-8DF7-F549B7408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37" y="3041"/>
                <a:ext cx="1" cy="18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7" name="Line 1398">
                <a:extLst>
                  <a:ext uri="{FF2B5EF4-FFF2-40B4-BE49-F238E27FC236}">
                    <a16:creationId xmlns:a16="http://schemas.microsoft.com/office/drawing/2014/main" id="{CB33170B-0E15-451D-B5C1-AE3864D93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9" y="3042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8" name="Line 1399">
                <a:extLst>
                  <a:ext uri="{FF2B5EF4-FFF2-40B4-BE49-F238E27FC236}">
                    <a16:creationId xmlns:a16="http://schemas.microsoft.com/office/drawing/2014/main" id="{7F270AA1-34F1-42B3-B4C4-CB3D540BD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" y="3041"/>
                <a:ext cx="1" cy="183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9" name="Line 1400">
                <a:extLst>
                  <a:ext uri="{FF2B5EF4-FFF2-40B4-BE49-F238E27FC236}">
                    <a16:creationId xmlns:a16="http://schemas.microsoft.com/office/drawing/2014/main" id="{7552BC4F-C632-4029-90EB-11F1D12D97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5" y="3041"/>
                <a:ext cx="1" cy="177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0" name="Line 1401">
                <a:extLst>
                  <a:ext uri="{FF2B5EF4-FFF2-40B4-BE49-F238E27FC236}">
                    <a16:creationId xmlns:a16="http://schemas.microsoft.com/office/drawing/2014/main" id="{CADC6B9C-74EA-4A55-8506-4CBBFB8E5E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7" y="3042"/>
                <a:ext cx="1" cy="171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1" name="Line 1402">
                <a:extLst>
                  <a:ext uri="{FF2B5EF4-FFF2-40B4-BE49-F238E27FC236}">
                    <a16:creationId xmlns:a16="http://schemas.microsoft.com/office/drawing/2014/main" id="{1BB6B418-09F2-4100-B075-0E3357592C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9" y="3063"/>
                <a:ext cx="1" cy="13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2" name="Line 1403">
                <a:extLst>
                  <a:ext uri="{FF2B5EF4-FFF2-40B4-BE49-F238E27FC236}">
                    <a16:creationId xmlns:a16="http://schemas.microsoft.com/office/drawing/2014/main" id="{E3D7F1D2-84E0-450F-9418-DD288FB845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22" y="3076"/>
                <a:ext cx="1" cy="120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3" name="Line 1404">
                <a:extLst>
                  <a:ext uri="{FF2B5EF4-FFF2-40B4-BE49-F238E27FC236}">
                    <a16:creationId xmlns:a16="http://schemas.microsoft.com/office/drawing/2014/main" id="{52527467-A77B-4007-8E35-8F52BA28B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4" y="3046"/>
                <a:ext cx="1" cy="167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4" name="Line 1405">
                <a:extLst>
                  <a:ext uri="{FF2B5EF4-FFF2-40B4-BE49-F238E27FC236}">
                    <a16:creationId xmlns:a16="http://schemas.microsoft.com/office/drawing/2014/main" id="{E9B48E36-D609-49E6-A4AE-200D20C7F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6" y="3044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5" name="Line 1406">
                <a:extLst>
                  <a:ext uri="{FF2B5EF4-FFF2-40B4-BE49-F238E27FC236}">
                    <a16:creationId xmlns:a16="http://schemas.microsoft.com/office/drawing/2014/main" id="{9A658D3F-7DF5-465C-8BBA-48B91A606D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68" y="304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781" name="Group 1407">
              <a:extLst>
                <a:ext uri="{FF2B5EF4-FFF2-40B4-BE49-F238E27FC236}">
                  <a16:creationId xmlns:a16="http://schemas.microsoft.com/office/drawing/2014/main" id="{46317AA4-F8C8-44A5-AF49-DA952828C6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" y="3030"/>
              <a:ext cx="970" cy="921"/>
              <a:chOff x="604" y="3030"/>
              <a:chExt cx="970" cy="921"/>
            </a:xfrm>
          </p:grpSpPr>
          <p:sp>
            <p:nvSpPr>
              <p:cNvPr id="18956" name="Line 1408">
                <a:extLst>
                  <a:ext uri="{FF2B5EF4-FFF2-40B4-BE49-F238E27FC236}">
                    <a16:creationId xmlns:a16="http://schemas.microsoft.com/office/drawing/2014/main" id="{B3BD77D5-58FA-4945-979B-C37A5B74E5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0" y="3046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7" name="Line 1409">
                <a:extLst>
                  <a:ext uri="{FF2B5EF4-FFF2-40B4-BE49-F238E27FC236}">
                    <a16:creationId xmlns:a16="http://schemas.microsoft.com/office/drawing/2014/main" id="{188C994C-1396-453D-927D-50691014C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34" y="3044"/>
                <a:ext cx="1" cy="18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8" name="Line 1410">
                <a:extLst>
                  <a:ext uri="{FF2B5EF4-FFF2-40B4-BE49-F238E27FC236}">
                    <a16:creationId xmlns:a16="http://schemas.microsoft.com/office/drawing/2014/main" id="{409F8D64-ADB4-47A8-BE88-4C2B1B444A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6" y="3046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9" name="Line 1411">
                <a:extLst>
                  <a:ext uri="{FF2B5EF4-FFF2-40B4-BE49-F238E27FC236}">
                    <a16:creationId xmlns:a16="http://schemas.microsoft.com/office/drawing/2014/main" id="{9B10E9AA-2836-42E0-A501-F850F0C388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8" y="304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0" name="Line 1412">
                <a:extLst>
                  <a:ext uri="{FF2B5EF4-FFF2-40B4-BE49-F238E27FC236}">
                    <a16:creationId xmlns:a16="http://schemas.microsoft.com/office/drawing/2014/main" id="{633E43B2-0E52-4EAB-8BFC-E140C5EE46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0" y="3044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1" name="Line 1413">
                <a:extLst>
                  <a:ext uri="{FF2B5EF4-FFF2-40B4-BE49-F238E27FC236}">
                    <a16:creationId xmlns:a16="http://schemas.microsoft.com/office/drawing/2014/main" id="{A60F89F3-1C8B-4DE8-9CA7-0A7BEA949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2" y="3046"/>
                <a:ext cx="1" cy="16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2" name="Line 1414">
                <a:extLst>
                  <a:ext uri="{FF2B5EF4-FFF2-40B4-BE49-F238E27FC236}">
                    <a16:creationId xmlns:a16="http://schemas.microsoft.com/office/drawing/2014/main" id="{82AC91C1-44ED-43B6-8DD7-0407E7F37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6" y="3067"/>
                <a:ext cx="1" cy="130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3" name="Freeform 1415">
                <a:extLst>
                  <a:ext uri="{FF2B5EF4-FFF2-40B4-BE49-F238E27FC236}">
                    <a16:creationId xmlns:a16="http://schemas.microsoft.com/office/drawing/2014/main" id="{16C2F874-45EC-42AB-8821-48DC65894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3067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4" name="Line 1416">
                <a:extLst>
                  <a:ext uri="{FF2B5EF4-FFF2-40B4-BE49-F238E27FC236}">
                    <a16:creationId xmlns:a16="http://schemas.microsoft.com/office/drawing/2014/main" id="{D439C43F-0F6D-48BD-895E-33D4C05F6B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2" y="3138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5" name="Line 1417">
                <a:extLst>
                  <a:ext uri="{FF2B5EF4-FFF2-40B4-BE49-F238E27FC236}">
                    <a16:creationId xmlns:a16="http://schemas.microsoft.com/office/drawing/2014/main" id="{FF965E13-C362-4DF3-8CEF-8D9435D81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2" y="3145"/>
                <a:ext cx="1" cy="51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6" name="Line 1418">
                <a:extLst>
                  <a:ext uri="{FF2B5EF4-FFF2-40B4-BE49-F238E27FC236}">
                    <a16:creationId xmlns:a16="http://schemas.microsoft.com/office/drawing/2014/main" id="{59DE98D8-4F67-4670-BD17-50F50D954F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8" y="3143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7" name="Line 1419">
                <a:extLst>
                  <a:ext uri="{FF2B5EF4-FFF2-40B4-BE49-F238E27FC236}">
                    <a16:creationId xmlns:a16="http://schemas.microsoft.com/office/drawing/2014/main" id="{43C77A6E-EAFE-44A4-9B5B-F362F2F63B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6" y="3133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8" name="Line 1420">
                <a:extLst>
                  <a:ext uri="{FF2B5EF4-FFF2-40B4-BE49-F238E27FC236}">
                    <a16:creationId xmlns:a16="http://schemas.microsoft.com/office/drawing/2014/main" id="{55C50881-C053-4A1D-810C-01871AFCBB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4" y="3129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9" name="Line 1421">
                <a:extLst>
                  <a:ext uri="{FF2B5EF4-FFF2-40B4-BE49-F238E27FC236}">
                    <a16:creationId xmlns:a16="http://schemas.microsoft.com/office/drawing/2014/main" id="{A62F87DB-DE1C-42A9-AFE4-0CA2EE9FD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8" y="3143"/>
                <a:ext cx="1" cy="49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0" name="Line 1422">
                <a:extLst>
                  <a:ext uri="{FF2B5EF4-FFF2-40B4-BE49-F238E27FC236}">
                    <a16:creationId xmlns:a16="http://schemas.microsoft.com/office/drawing/2014/main" id="{5D409EB9-B0E3-4E0C-8FD7-2788D75103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0" y="3159"/>
                <a:ext cx="1" cy="37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1" name="Line 1423">
                <a:extLst>
                  <a:ext uri="{FF2B5EF4-FFF2-40B4-BE49-F238E27FC236}">
                    <a16:creationId xmlns:a16="http://schemas.microsoft.com/office/drawing/2014/main" id="{81AA0AEB-5633-4B69-A0E9-191976195B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0" y="3131"/>
                <a:ext cx="1" cy="16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2" name="Line 1424">
                <a:extLst>
                  <a:ext uri="{FF2B5EF4-FFF2-40B4-BE49-F238E27FC236}">
                    <a16:creationId xmlns:a16="http://schemas.microsoft.com/office/drawing/2014/main" id="{E482EEAB-E85C-4D91-A5CB-E45BD2CB91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2" y="3129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3" name="Freeform 1425">
                <a:extLst>
                  <a:ext uri="{FF2B5EF4-FFF2-40B4-BE49-F238E27FC236}">
                    <a16:creationId xmlns:a16="http://schemas.microsoft.com/office/drawing/2014/main" id="{E76149FD-D7BE-45E0-BDAD-D895742A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3558"/>
                <a:ext cx="110" cy="90"/>
              </a:xfrm>
              <a:custGeom>
                <a:avLst/>
                <a:gdLst>
                  <a:gd name="T0" fmla="*/ 297 w 67"/>
                  <a:gd name="T1" fmla="*/ 228 h 52"/>
                  <a:gd name="T2" fmla="*/ 261 w 67"/>
                  <a:gd name="T3" fmla="*/ 270 h 52"/>
                  <a:gd name="T4" fmla="*/ 159 w 67"/>
                  <a:gd name="T5" fmla="*/ 261 h 52"/>
                  <a:gd name="T6" fmla="*/ 18 w 67"/>
                  <a:gd name="T7" fmla="*/ 234 h 52"/>
                  <a:gd name="T8" fmla="*/ 0 w 67"/>
                  <a:gd name="T9" fmla="*/ 197 h 52"/>
                  <a:gd name="T10" fmla="*/ 0 w 67"/>
                  <a:gd name="T11" fmla="*/ 36 h 52"/>
                  <a:gd name="T12" fmla="*/ 30 w 67"/>
                  <a:gd name="T13" fmla="*/ 0 h 52"/>
                  <a:gd name="T14" fmla="*/ 151 w 67"/>
                  <a:gd name="T15" fmla="*/ 16 h 52"/>
                  <a:gd name="T16" fmla="*/ 268 w 67"/>
                  <a:gd name="T17" fmla="*/ 28 h 52"/>
                  <a:gd name="T18" fmla="*/ 297 w 67"/>
                  <a:gd name="T19" fmla="*/ 69 h 52"/>
                  <a:gd name="T20" fmla="*/ 297 w 67"/>
                  <a:gd name="T21" fmla="*/ 228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2">
                    <a:moveTo>
                      <a:pt x="67" y="44"/>
                    </a:moveTo>
                    <a:cubicBezTo>
                      <a:pt x="67" y="49"/>
                      <a:pt x="65" y="52"/>
                      <a:pt x="59" y="52"/>
                    </a:cubicBezTo>
                    <a:cubicBezTo>
                      <a:pt x="59" y="52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1"/>
                      <a:pt x="0" y="3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9"/>
                      <a:pt x="67" y="13"/>
                    </a:cubicBezTo>
                    <a:lnTo>
                      <a:pt x="67" y="44"/>
                    </a:lnTo>
                    <a:close/>
                  </a:path>
                </a:pathLst>
              </a:custGeom>
              <a:solidFill>
                <a:srgbClr val="F5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4" name="Freeform 1426">
                <a:extLst>
                  <a:ext uri="{FF2B5EF4-FFF2-40B4-BE49-F238E27FC236}">
                    <a16:creationId xmlns:a16="http://schemas.microsoft.com/office/drawing/2014/main" id="{B06EF9D7-DB2C-437D-B8BB-64939AD7C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3558"/>
                <a:ext cx="110" cy="89"/>
              </a:xfrm>
              <a:custGeom>
                <a:avLst/>
                <a:gdLst>
                  <a:gd name="T0" fmla="*/ 297 w 67"/>
                  <a:gd name="T1" fmla="*/ 229 h 51"/>
                  <a:gd name="T2" fmla="*/ 261 w 67"/>
                  <a:gd name="T3" fmla="*/ 270 h 51"/>
                  <a:gd name="T4" fmla="*/ 159 w 67"/>
                  <a:gd name="T5" fmla="*/ 265 h 51"/>
                  <a:gd name="T6" fmla="*/ 18 w 67"/>
                  <a:gd name="T7" fmla="*/ 241 h 51"/>
                  <a:gd name="T8" fmla="*/ 0 w 67"/>
                  <a:gd name="T9" fmla="*/ 208 h 51"/>
                  <a:gd name="T10" fmla="*/ 0 w 67"/>
                  <a:gd name="T11" fmla="*/ 42 h 51"/>
                  <a:gd name="T12" fmla="*/ 30 w 67"/>
                  <a:gd name="T13" fmla="*/ 0 h 51"/>
                  <a:gd name="T14" fmla="*/ 151 w 67"/>
                  <a:gd name="T15" fmla="*/ 16 h 51"/>
                  <a:gd name="T16" fmla="*/ 268 w 67"/>
                  <a:gd name="T17" fmla="*/ 28 h 51"/>
                  <a:gd name="T18" fmla="*/ 297 w 67"/>
                  <a:gd name="T19" fmla="*/ 65 h 51"/>
                  <a:gd name="T20" fmla="*/ 297 w 67"/>
                  <a:gd name="T21" fmla="*/ 229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1">
                    <a:moveTo>
                      <a:pt x="67" y="43"/>
                    </a:moveTo>
                    <a:cubicBezTo>
                      <a:pt x="67" y="48"/>
                      <a:pt x="65" y="51"/>
                      <a:pt x="59" y="51"/>
                    </a:cubicBezTo>
                    <a:cubicBezTo>
                      <a:pt x="59" y="51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2"/>
                      <a:pt x="0" y="3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8"/>
                      <a:pt x="67" y="12"/>
                    </a:cubicBezTo>
                    <a:lnTo>
                      <a:pt x="67" y="43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5" name="Freeform 1427">
                <a:extLst>
                  <a:ext uri="{FF2B5EF4-FFF2-40B4-BE49-F238E27FC236}">
                    <a16:creationId xmlns:a16="http://schemas.microsoft.com/office/drawing/2014/main" id="{35977820-4E10-4543-8947-F1F1FFE52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3563"/>
                <a:ext cx="50" cy="30"/>
              </a:xfrm>
              <a:custGeom>
                <a:avLst/>
                <a:gdLst>
                  <a:gd name="T0" fmla="*/ 0 w 31"/>
                  <a:gd name="T1" fmla="*/ 94 h 17"/>
                  <a:gd name="T2" fmla="*/ 21 w 31"/>
                  <a:gd name="T3" fmla="*/ 7 h 17"/>
                  <a:gd name="T4" fmla="*/ 131 w 31"/>
                  <a:gd name="T5" fmla="*/ 16 h 17"/>
                  <a:gd name="T6" fmla="*/ 16 w 31"/>
                  <a:gd name="T7" fmla="*/ 28 h 17"/>
                  <a:gd name="T8" fmla="*/ 0 w 31"/>
                  <a:gd name="T9" fmla="*/ 9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7">
                    <a:moveTo>
                      <a:pt x="0" y="17"/>
                    </a:moveTo>
                    <a:cubicBezTo>
                      <a:pt x="0" y="6"/>
                      <a:pt x="1" y="2"/>
                      <a:pt x="5" y="1"/>
                    </a:cubicBezTo>
                    <a:cubicBezTo>
                      <a:pt x="8" y="0"/>
                      <a:pt x="18" y="2"/>
                      <a:pt x="31" y="3"/>
                    </a:cubicBezTo>
                    <a:cubicBezTo>
                      <a:pt x="20" y="3"/>
                      <a:pt x="6" y="1"/>
                      <a:pt x="4" y="5"/>
                    </a:cubicBezTo>
                    <a:cubicBezTo>
                      <a:pt x="2" y="8"/>
                      <a:pt x="1" y="15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6" name="Freeform 1428">
                <a:extLst>
                  <a:ext uri="{FF2B5EF4-FFF2-40B4-BE49-F238E27FC236}">
                    <a16:creationId xmlns:a16="http://schemas.microsoft.com/office/drawing/2014/main" id="{ECFACDDF-C71D-4073-AAFA-494F76065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3594"/>
                <a:ext cx="44" cy="51"/>
              </a:xfrm>
              <a:custGeom>
                <a:avLst/>
                <a:gdLst>
                  <a:gd name="T0" fmla="*/ 0 w 27"/>
                  <a:gd name="T1" fmla="*/ 146 h 29"/>
                  <a:gd name="T2" fmla="*/ 104 w 27"/>
                  <a:gd name="T3" fmla="*/ 146 h 29"/>
                  <a:gd name="T4" fmla="*/ 111 w 27"/>
                  <a:gd name="T5" fmla="*/ 0 h 29"/>
                  <a:gd name="T6" fmla="*/ 83 w 27"/>
                  <a:gd name="T7" fmla="*/ 130 h 29"/>
                  <a:gd name="T8" fmla="*/ 0 w 27"/>
                  <a:gd name="T9" fmla="*/ 14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0" y="27"/>
                    </a:moveTo>
                    <a:cubicBezTo>
                      <a:pt x="12" y="28"/>
                      <a:pt x="21" y="29"/>
                      <a:pt x="24" y="27"/>
                    </a:cubicBezTo>
                    <a:cubicBezTo>
                      <a:pt x="27" y="25"/>
                      <a:pt x="26" y="9"/>
                      <a:pt x="26" y="0"/>
                    </a:cubicBezTo>
                    <a:cubicBezTo>
                      <a:pt x="26" y="9"/>
                      <a:pt x="25" y="22"/>
                      <a:pt x="19" y="24"/>
                    </a:cubicBezTo>
                    <a:cubicBezTo>
                      <a:pt x="12" y="2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E4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7" name="Oval 1429">
                <a:extLst>
                  <a:ext uri="{FF2B5EF4-FFF2-40B4-BE49-F238E27FC236}">
                    <a16:creationId xmlns:a16="http://schemas.microsoft.com/office/drawing/2014/main" id="{0B85205D-E9F9-4913-A6E1-A1686AF51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" y="3417"/>
                <a:ext cx="304" cy="94"/>
              </a:xfrm>
              <a:prstGeom prst="ellipse">
                <a:avLst/>
              </a:prstGeom>
              <a:solidFill>
                <a:srgbClr val="FCD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78" name="Freeform 1430">
                <a:extLst>
                  <a:ext uri="{FF2B5EF4-FFF2-40B4-BE49-F238E27FC236}">
                    <a16:creationId xmlns:a16="http://schemas.microsoft.com/office/drawing/2014/main" id="{D93C5108-F515-404C-81A2-8AFFB33CF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3422"/>
                <a:ext cx="264" cy="73"/>
              </a:xfrm>
              <a:custGeom>
                <a:avLst/>
                <a:gdLst>
                  <a:gd name="T0" fmla="*/ 88 w 162"/>
                  <a:gd name="T1" fmla="*/ 169 h 42"/>
                  <a:gd name="T2" fmla="*/ 448 w 162"/>
                  <a:gd name="T3" fmla="*/ 42 h 42"/>
                  <a:gd name="T4" fmla="*/ 701 w 162"/>
                  <a:gd name="T5" fmla="*/ 78 h 42"/>
                  <a:gd name="T6" fmla="*/ 363 w 162"/>
                  <a:gd name="T7" fmla="*/ 0 h 42"/>
                  <a:gd name="T8" fmla="*/ 0 w 162"/>
                  <a:gd name="T9" fmla="*/ 127 h 42"/>
                  <a:gd name="T10" fmla="*/ 111 w 162"/>
                  <a:gd name="T11" fmla="*/ 221 h 42"/>
                  <a:gd name="T12" fmla="*/ 88 w 162"/>
                  <a:gd name="T13" fmla="*/ 16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42">
                    <a:moveTo>
                      <a:pt x="20" y="32"/>
                    </a:moveTo>
                    <a:cubicBezTo>
                      <a:pt x="20" y="19"/>
                      <a:pt x="57" y="8"/>
                      <a:pt x="104" y="8"/>
                    </a:cubicBezTo>
                    <a:cubicBezTo>
                      <a:pt x="126" y="8"/>
                      <a:pt x="147" y="10"/>
                      <a:pt x="162" y="15"/>
                    </a:cubicBezTo>
                    <a:cubicBezTo>
                      <a:pt x="149" y="6"/>
                      <a:pt x="119" y="0"/>
                      <a:pt x="84" y="0"/>
                    </a:cubicBezTo>
                    <a:cubicBezTo>
                      <a:pt x="38" y="0"/>
                      <a:pt x="0" y="11"/>
                      <a:pt x="0" y="24"/>
                    </a:cubicBezTo>
                    <a:cubicBezTo>
                      <a:pt x="0" y="31"/>
                      <a:pt x="10" y="37"/>
                      <a:pt x="26" y="42"/>
                    </a:cubicBezTo>
                    <a:cubicBezTo>
                      <a:pt x="22" y="39"/>
                      <a:pt x="20" y="36"/>
                      <a:pt x="20" y="32"/>
                    </a:cubicBezTo>
                    <a:close/>
                  </a:path>
                </a:pathLst>
              </a:custGeom>
              <a:solidFill>
                <a:srgbClr val="FEF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9" name="Freeform 1431">
                <a:extLst>
                  <a:ext uri="{FF2B5EF4-FFF2-40B4-BE49-F238E27FC236}">
                    <a16:creationId xmlns:a16="http://schemas.microsoft.com/office/drawing/2014/main" id="{76167135-CBB2-428C-8559-13CD5291F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436"/>
                <a:ext cx="36" cy="50"/>
              </a:xfrm>
              <a:custGeom>
                <a:avLst/>
                <a:gdLst>
                  <a:gd name="T0" fmla="*/ 70 w 22"/>
                  <a:gd name="T1" fmla="*/ 29 h 29"/>
                  <a:gd name="T2" fmla="*/ 0 w 22"/>
                  <a:gd name="T3" fmla="*/ 0 h 29"/>
                  <a:gd name="T4" fmla="*/ 41 w 22"/>
                  <a:gd name="T5" fmla="*/ 122 h 29"/>
                  <a:gd name="T6" fmla="*/ 47 w 22"/>
                  <a:gd name="T7" fmla="*/ 148 h 29"/>
                  <a:gd name="T8" fmla="*/ 97 w 22"/>
                  <a:gd name="T9" fmla="*/ 114 h 29"/>
                  <a:gd name="T10" fmla="*/ 88 w 22"/>
                  <a:gd name="T11" fmla="*/ 86 h 29"/>
                  <a:gd name="T12" fmla="*/ 70 w 22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9">
                    <a:moveTo>
                      <a:pt x="16" y="6"/>
                    </a:moveTo>
                    <a:cubicBezTo>
                      <a:pt x="12" y="4"/>
                      <a:pt x="7" y="2"/>
                      <a:pt x="0" y="0"/>
                    </a:cubicBezTo>
                    <a:cubicBezTo>
                      <a:pt x="4" y="11"/>
                      <a:pt x="7" y="20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6" y="27"/>
                      <a:pt x="19" y="25"/>
                      <a:pt x="22" y="22"/>
                    </a:cubicBezTo>
                    <a:cubicBezTo>
                      <a:pt x="21" y="20"/>
                      <a:pt x="20" y="18"/>
                      <a:pt x="20" y="17"/>
                    </a:cubicBezTo>
                    <a:cubicBezTo>
                      <a:pt x="19" y="14"/>
                      <a:pt x="17" y="10"/>
                      <a:pt x="16" y="6"/>
                    </a:cubicBezTo>
                    <a:close/>
                  </a:path>
                </a:pathLst>
              </a:custGeom>
              <a:solidFill>
                <a:srgbClr val="F8C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0" name="Oval 1432">
                <a:extLst>
                  <a:ext uri="{FF2B5EF4-FFF2-40B4-BE49-F238E27FC236}">
                    <a16:creationId xmlns:a16="http://schemas.microsoft.com/office/drawing/2014/main" id="{49C8460E-5B28-482F-A957-9F0E887F3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" y="3417"/>
                <a:ext cx="304" cy="94"/>
              </a:xfrm>
              <a:prstGeom prst="ellips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81" name="Freeform 1433">
                <a:extLst>
                  <a:ext uri="{FF2B5EF4-FFF2-40B4-BE49-F238E27FC236}">
                    <a16:creationId xmlns:a16="http://schemas.microsoft.com/office/drawing/2014/main" id="{F0605513-512D-41E5-A815-BE84E7F6C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3499"/>
                <a:ext cx="20" cy="20"/>
              </a:xfrm>
              <a:custGeom>
                <a:avLst/>
                <a:gdLst>
                  <a:gd name="T0" fmla="*/ 50 w 12"/>
                  <a:gd name="T1" fmla="*/ 42 h 12"/>
                  <a:gd name="T2" fmla="*/ 20 w 12"/>
                  <a:gd name="T3" fmla="*/ 50 h 12"/>
                  <a:gd name="T4" fmla="*/ 5 w 12"/>
                  <a:gd name="T5" fmla="*/ 20 h 12"/>
                  <a:gd name="T6" fmla="*/ 42 w 12"/>
                  <a:gd name="T7" fmla="*/ 8 h 12"/>
                  <a:gd name="T8" fmla="*/ 50 w 12"/>
                  <a:gd name="T9" fmla="*/ 4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10" y="11"/>
                      <a:pt x="6" y="12"/>
                      <a:pt x="4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2" name="Freeform 1434">
                <a:extLst>
                  <a:ext uri="{FF2B5EF4-FFF2-40B4-BE49-F238E27FC236}">
                    <a16:creationId xmlns:a16="http://schemas.microsoft.com/office/drawing/2014/main" id="{B9D5669E-C1CF-4A88-BB23-AD68DDF77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3493"/>
                <a:ext cx="16" cy="16"/>
              </a:xfrm>
              <a:custGeom>
                <a:avLst/>
                <a:gdLst>
                  <a:gd name="T0" fmla="*/ 35 w 10"/>
                  <a:gd name="T1" fmla="*/ 37 h 9"/>
                  <a:gd name="T2" fmla="*/ 13 w 10"/>
                  <a:gd name="T3" fmla="*/ 44 h 9"/>
                  <a:gd name="T4" fmla="*/ 5 w 10"/>
                  <a:gd name="T5" fmla="*/ 16 h 9"/>
                  <a:gd name="T6" fmla="*/ 29 w 10"/>
                  <a:gd name="T7" fmla="*/ 7 h 9"/>
                  <a:gd name="T8" fmla="*/ 35 w 10"/>
                  <a:gd name="T9" fmla="*/ 3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7"/>
                    </a:moveTo>
                    <a:cubicBezTo>
                      <a:pt x="8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10" y="5"/>
                      <a:pt x="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3" name="Freeform 1435">
                <a:extLst>
                  <a:ext uri="{FF2B5EF4-FFF2-40B4-BE49-F238E27FC236}">
                    <a16:creationId xmlns:a16="http://schemas.microsoft.com/office/drawing/2014/main" id="{822EF549-B4A6-4AED-92CD-9BAD318F6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3488"/>
                <a:ext cx="31" cy="31"/>
              </a:xfrm>
              <a:custGeom>
                <a:avLst/>
                <a:gdLst>
                  <a:gd name="T0" fmla="*/ 69 w 19"/>
                  <a:gd name="T1" fmla="*/ 65 h 18"/>
                  <a:gd name="T2" fmla="*/ 21 w 19"/>
                  <a:gd name="T3" fmla="*/ 83 h 18"/>
                  <a:gd name="T4" fmla="*/ 8 w 19"/>
                  <a:gd name="T5" fmla="*/ 28 h 18"/>
                  <a:gd name="T6" fmla="*/ 55 w 19"/>
                  <a:gd name="T7" fmla="*/ 9 h 18"/>
                  <a:gd name="T8" fmla="*/ 69 w 19"/>
                  <a:gd name="T9" fmla="*/ 6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6" y="13"/>
                    </a:moveTo>
                    <a:cubicBezTo>
                      <a:pt x="14" y="17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4" name="Freeform 1436">
                <a:extLst>
                  <a:ext uri="{FF2B5EF4-FFF2-40B4-BE49-F238E27FC236}">
                    <a16:creationId xmlns:a16="http://schemas.microsoft.com/office/drawing/2014/main" id="{C2C7894F-486D-4B08-9D45-626A06549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3483"/>
                <a:ext cx="81" cy="324"/>
              </a:xfrm>
              <a:custGeom>
                <a:avLst/>
                <a:gdLst>
                  <a:gd name="T0" fmla="*/ 178 w 50"/>
                  <a:gd name="T1" fmla="*/ 200 h 186"/>
                  <a:gd name="T2" fmla="*/ 198 w 50"/>
                  <a:gd name="T3" fmla="*/ 70 h 186"/>
                  <a:gd name="T4" fmla="*/ 212 w 50"/>
                  <a:gd name="T5" fmla="*/ 982 h 186"/>
                  <a:gd name="T6" fmla="*/ 178 w 50"/>
                  <a:gd name="T7" fmla="*/ 200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86">
                    <a:moveTo>
                      <a:pt x="42" y="38"/>
                    </a:moveTo>
                    <a:cubicBezTo>
                      <a:pt x="50" y="0"/>
                      <a:pt x="48" y="9"/>
                      <a:pt x="46" y="13"/>
                    </a:cubicBezTo>
                    <a:cubicBezTo>
                      <a:pt x="28" y="70"/>
                      <a:pt x="0" y="155"/>
                      <a:pt x="50" y="186"/>
                    </a:cubicBezTo>
                    <a:cubicBezTo>
                      <a:pt x="20" y="145"/>
                      <a:pt x="29" y="104"/>
                      <a:pt x="42" y="38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5" name="Freeform 1437">
                <a:extLst>
                  <a:ext uri="{FF2B5EF4-FFF2-40B4-BE49-F238E27FC236}">
                    <a16:creationId xmlns:a16="http://schemas.microsoft.com/office/drawing/2014/main" id="{30C1E056-1626-4BBA-B2B4-21A870505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3260"/>
                <a:ext cx="134" cy="547"/>
              </a:xfrm>
              <a:custGeom>
                <a:avLst/>
                <a:gdLst>
                  <a:gd name="T0" fmla="*/ 235 w 82"/>
                  <a:gd name="T1" fmla="*/ 1660 h 314"/>
                  <a:gd name="T2" fmla="*/ 83 w 82"/>
                  <a:gd name="T3" fmla="*/ 1395 h 314"/>
                  <a:gd name="T4" fmla="*/ 310 w 82"/>
                  <a:gd name="T5" fmla="*/ 179 h 314"/>
                  <a:gd name="T6" fmla="*/ 340 w 82"/>
                  <a:gd name="T7" fmla="*/ 0 h 314"/>
                  <a:gd name="T8" fmla="*/ 240 w 82"/>
                  <a:gd name="T9" fmla="*/ 683 h 314"/>
                  <a:gd name="T10" fmla="*/ 235 w 82"/>
                  <a:gd name="T11" fmla="*/ 166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314">
                    <a:moveTo>
                      <a:pt x="54" y="314"/>
                    </a:moveTo>
                    <a:cubicBezTo>
                      <a:pt x="33" y="303"/>
                      <a:pt x="25" y="289"/>
                      <a:pt x="19" y="264"/>
                    </a:cubicBezTo>
                    <a:cubicBezTo>
                      <a:pt x="7" y="209"/>
                      <a:pt x="62" y="84"/>
                      <a:pt x="71" y="34"/>
                    </a:cubicBezTo>
                    <a:cubicBezTo>
                      <a:pt x="77" y="4"/>
                      <a:pt x="78" y="18"/>
                      <a:pt x="78" y="0"/>
                    </a:cubicBezTo>
                    <a:cubicBezTo>
                      <a:pt x="82" y="51"/>
                      <a:pt x="73" y="73"/>
                      <a:pt x="55" y="129"/>
                    </a:cubicBezTo>
                    <a:cubicBezTo>
                      <a:pt x="36" y="184"/>
                      <a:pt x="0" y="280"/>
                      <a:pt x="54" y="3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6" name="Freeform 1438">
                <a:extLst>
                  <a:ext uri="{FF2B5EF4-FFF2-40B4-BE49-F238E27FC236}">
                    <a16:creationId xmlns:a16="http://schemas.microsoft.com/office/drawing/2014/main" id="{892DDFB9-F11E-497C-B654-52E5EFC7C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375"/>
                <a:ext cx="122" cy="454"/>
              </a:xfrm>
              <a:custGeom>
                <a:avLst/>
                <a:gdLst>
                  <a:gd name="T0" fmla="*/ 117 w 75"/>
                  <a:gd name="T1" fmla="*/ 0 h 261"/>
                  <a:gd name="T2" fmla="*/ 309 w 75"/>
                  <a:gd name="T3" fmla="*/ 941 h 261"/>
                  <a:gd name="T4" fmla="*/ 0 w 75"/>
                  <a:gd name="T5" fmla="*/ 1374 h 261"/>
                  <a:gd name="T6" fmla="*/ 283 w 75"/>
                  <a:gd name="T7" fmla="*/ 941 h 261"/>
                  <a:gd name="T8" fmla="*/ 117 w 75"/>
                  <a:gd name="T9" fmla="*/ 0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261">
                    <a:moveTo>
                      <a:pt x="27" y="0"/>
                    </a:moveTo>
                    <a:cubicBezTo>
                      <a:pt x="41" y="41"/>
                      <a:pt x="75" y="124"/>
                      <a:pt x="72" y="179"/>
                    </a:cubicBezTo>
                    <a:cubicBezTo>
                      <a:pt x="69" y="241"/>
                      <a:pt x="0" y="261"/>
                      <a:pt x="0" y="261"/>
                    </a:cubicBezTo>
                    <a:cubicBezTo>
                      <a:pt x="40" y="249"/>
                      <a:pt x="63" y="205"/>
                      <a:pt x="66" y="179"/>
                    </a:cubicBezTo>
                    <a:cubicBezTo>
                      <a:pt x="71" y="133"/>
                      <a:pt x="42" y="54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7" name="Freeform 1439">
                <a:extLst>
                  <a:ext uri="{FF2B5EF4-FFF2-40B4-BE49-F238E27FC236}">
                    <a16:creationId xmlns:a16="http://schemas.microsoft.com/office/drawing/2014/main" id="{FB07ABFC-9E5D-4493-B3BA-BFDCC159C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3225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8" name="Oval 1440">
                <a:extLst>
                  <a:ext uri="{FF2B5EF4-FFF2-40B4-BE49-F238E27FC236}">
                    <a16:creationId xmlns:a16="http://schemas.microsoft.com/office/drawing/2014/main" id="{34E040D1-3BC5-4202-91CA-29131F20C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3030"/>
                <a:ext cx="198" cy="82"/>
              </a:xfrm>
              <a:prstGeom prst="ellipse">
                <a:avLst/>
              </a:prstGeom>
              <a:solidFill>
                <a:srgbClr val="E6B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89" name="Oval 1441">
                <a:extLst>
                  <a:ext uri="{FF2B5EF4-FFF2-40B4-BE49-F238E27FC236}">
                    <a16:creationId xmlns:a16="http://schemas.microsoft.com/office/drawing/2014/main" id="{B0A7A5DF-73C3-4FBC-8D2A-2D8FAC6AC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3030"/>
                <a:ext cx="198" cy="82"/>
              </a:xfrm>
              <a:prstGeom prst="ellips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90" name="Freeform 1442">
                <a:extLst>
                  <a:ext uri="{FF2B5EF4-FFF2-40B4-BE49-F238E27FC236}">
                    <a16:creationId xmlns:a16="http://schemas.microsoft.com/office/drawing/2014/main" id="{03664840-08BE-4E69-A6AF-1BFA7A1E6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034"/>
                <a:ext cx="157" cy="61"/>
              </a:xfrm>
              <a:custGeom>
                <a:avLst/>
                <a:gdLst>
                  <a:gd name="T0" fmla="*/ 227 w 96"/>
                  <a:gd name="T1" fmla="*/ 9 h 35"/>
                  <a:gd name="T2" fmla="*/ 21 w 96"/>
                  <a:gd name="T3" fmla="*/ 127 h 35"/>
                  <a:gd name="T4" fmla="*/ 110 w 96"/>
                  <a:gd name="T5" fmla="*/ 180 h 35"/>
                  <a:gd name="T6" fmla="*/ 198 w 96"/>
                  <a:gd name="T7" fmla="*/ 159 h 35"/>
                  <a:gd name="T8" fmla="*/ 316 w 96"/>
                  <a:gd name="T9" fmla="*/ 85 h 35"/>
                  <a:gd name="T10" fmla="*/ 420 w 96"/>
                  <a:gd name="T11" fmla="*/ 85 h 35"/>
                  <a:gd name="T12" fmla="*/ 353 w 96"/>
                  <a:gd name="T13" fmla="*/ 2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35">
                    <a:moveTo>
                      <a:pt x="52" y="2"/>
                    </a:moveTo>
                    <a:cubicBezTo>
                      <a:pt x="38" y="0"/>
                      <a:pt x="0" y="8"/>
                      <a:pt x="5" y="24"/>
                    </a:cubicBezTo>
                    <a:cubicBezTo>
                      <a:pt x="7" y="30"/>
                      <a:pt x="17" y="34"/>
                      <a:pt x="25" y="34"/>
                    </a:cubicBezTo>
                    <a:cubicBezTo>
                      <a:pt x="33" y="35"/>
                      <a:pt x="40" y="34"/>
                      <a:pt x="45" y="30"/>
                    </a:cubicBezTo>
                    <a:cubicBezTo>
                      <a:pt x="52" y="23"/>
                      <a:pt x="61" y="18"/>
                      <a:pt x="72" y="16"/>
                    </a:cubicBezTo>
                    <a:cubicBezTo>
                      <a:pt x="80" y="14"/>
                      <a:pt x="89" y="19"/>
                      <a:pt x="96" y="16"/>
                    </a:cubicBezTo>
                    <a:cubicBezTo>
                      <a:pt x="96" y="11"/>
                      <a:pt x="87" y="6"/>
                      <a:pt x="81" y="5"/>
                    </a:cubicBezTo>
                  </a:path>
                </a:pathLst>
              </a:custGeom>
              <a:solidFill>
                <a:srgbClr val="F1D5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1" name="Freeform 1443">
                <a:extLst>
                  <a:ext uri="{FF2B5EF4-FFF2-40B4-BE49-F238E27FC236}">
                    <a16:creationId xmlns:a16="http://schemas.microsoft.com/office/drawing/2014/main" id="{0AA66415-B4AB-477A-A41E-354AB5B3C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3051"/>
                <a:ext cx="34" cy="30"/>
              </a:xfrm>
              <a:custGeom>
                <a:avLst/>
                <a:gdLst>
                  <a:gd name="T0" fmla="*/ 50 w 21"/>
                  <a:gd name="T1" fmla="*/ 16 h 17"/>
                  <a:gd name="T2" fmla="*/ 8 w 21"/>
                  <a:gd name="T3" fmla="*/ 60 h 17"/>
                  <a:gd name="T4" fmla="*/ 42 w 21"/>
                  <a:gd name="T5" fmla="*/ 60 h 17"/>
                  <a:gd name="T6" fmla="*/ 60 w 21"/>
                  <a:gd name="T7" fmla="*/ 28 h 17"/>
                  <a:gd name="T8" fmla="*/ 89 w 21"/>
                  <a:gd name="T9" fmla="*/ 7 h 17"/>
                  <a:gd name="T10" fmla="*/ 81 w 21"/>
                  <a:gd name="T11" fmla="*/ 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2" y="3"/>
                    </a:moveTo>
                    <a:cubicBezTo>
                      <a:pt x="6" y="4"/>
                      <a:pt x="0" y="6"/>
                      <a:pt x="2" y="11"/>
                    </a:cubicBezTo>
                    <a:cubicBezTo>
                      <a:pt x="4" y="17"/>
                      <a:pt x="9" y="16"/>
                      <a:pt x="10" y="11"/>
                    </a:cubicBezTo>
                    <a:cubicBezTo>
                      <a:pt x="12" y="9"/>
                      <a:pt x="10" y="8"/>
                      <a:pt x="14" y="5"/>
                    </a:cubicBezTo>
                    <a:cubicBezTo>
                      <a:pt x="16" y="3"/>
                      <a:pt x="19" y="2"/>
                      <a:pt x="21" y="1"/>
                    </a:cubicBezTo>
                    <a:cubicBezTo>
                      <a:pt x="21" y="0"/>
                      <a:pt x="20" y="1"/>
                      <a:pt x="19" y="1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2" name="Freeform 1444">
                <a:extLst>
                  <a:ext uri="{FF2B5EF4-FFF2-40B4-BE49-F238E27FC236}">
                    <a16:creationId xmlns:a16="http://schemas.microsoft.com/office/drawing/2014/main" id="{B56CD269-FAF2-4FD8-BC0B-51DCF2900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3046"/>
                <a:ext cx="18" cy="12"/>
              </a:xfrm>
              <a:custGeom>
                <a:avLst/>
                <a:gdLst>
                  <a:gd name="T0" fmla="*/ 21 w 11"/>
                  <a:gd name="T1" fmla="*/ 0 h 7"/>
                  <a:gd name="T2" fmla="*/ 34 w 11"/>
                  <a:gd name="T3" fmla="*/ 21 h 7"/>
                  <a:gd name="T4" fmla="*/ 29 w 1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0" y="2"/>
                      <a:pt x="3" y="7"/>
                      <a:pt x="8" y="4"/>
                    </a:cubicBezTo>
                    <a:cubicBezTo>
                      <a:pt x="11" y="2"/>
                      <a:pt x="10" y="0"/>
                      <a:pt x="7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3" name="Freeform 1445">
                <a:extLst>
                  <a:ext uri="{FF2B5EF4-FFF2-40B4-BE49-F238E27FC236}">
                    <a16:creationId xmlns:a16="http://schemas.microsoft.com/office/drawing/2014/main" id="{B416085F-7DF0-4792-AF25-0C6E9593A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3058"/>
                <a:ext cx="5" cy="5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13 h 3"/>
                  <a:gd name="T4" fmla="*/ 8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2"/>
                      <a:pt x="3" y="2"/>
                      <a:pt x="2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4" name="Freeform 1446">
                <a:extLst>
                  <a:ext uri="{FF2B5EF4-FFF2-40B4-BE49-F238E27FC236}">
                    <a16:creationId xmlns:a16="http://schemas.microsoft.com/office/drawing/2014/main" id="{02EE9ED7-9F7A-439B-BAC9-1C09325FD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063"/>
                <a:ext cx="103" cy="40"/>
              </a:xfrm>
              <a:custGeom>
                <a:avLst/>
                <a:gdLst>
                  <a:gd name="T0" fmla="*/ 0 w 63"/>
                  <a:gd name="T1" fmla="*/ 122 h 23"/>
                  <a:gd name="T2" fmla="*/ 235 w 63"/>
                  <a:gd name="T3" fmla="*/ 0 h 23"/>
                  <a:gd name="T4" fmla="*/ 139 w 63"/>
                  <a:gd name="T5" fmla="*/ 49 h 23"/>
                  <a:gd name="T6" fmla="*/ 5 w 63"/>
                  <a:gd name="T7" fmla="*/ 115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23">
                    <a:moveTo>
                      <a:pt x="0" y="23"/>
                    </a:moveTo>
                    <a:cubicBezTo>
                      <a:pt x="16" y="23"/>
                      <a:pt x="63" y="19"/>
                      <a:pt x="54" y="0"/>
                    </a:cubicBezTo>
                    <a:cubicBezTo>
                      <a:pt x="53" y="8"/>
                      <a:pt x="41" y="9"/>
                      <a:pt x="32" y="9"/>
                    </a:cubicBezTo>
                    <a:cubicBezTo>
                      <a:pt x="19" y="11"/>
                      <a:pt x="12" y="18"/>
                      <a:pt x="1" y="22"/>
                    </a:cubicBezTo>
                  </a:path>
                </a:pathLst>
              </a:custGeom>
              <a:solidFill>
                <a:srgbClr val="DB8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5" name="Freeform 1447">
                <a:extLst>
                  <a:ext uri="{FF2B5EF4-FFF2-40B4-BE49-F238E27FC236}">
                    <a16:creationId xmlns:a16="http://schemas.microsoft.com/office/drawing/2014/main" id="{189AF457-96DA-40B0-AE8B-9C2BDD655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079"/>
                <a:ext cx="52" cy="19"/>
              </a:xfrm>
              <a:custGeom>
                <a:avLst/>
                <a:gdLst>
                  <a:gd name="T0" fmla="*/ 0 w 32"/>
                  <a:gd name="T1" fmla="*/ 57 h 11"/>
                  <a:gd name="T2" fmla="*/ 138 w 32"/>
                  <a:gd name="T3" fmla="*/ 0 h 11"/>
                  <a:gd name="T4" fmla="*/ 111 w 32"/>
                  <a:gd name="T5" fmla="*/ 9 h 11"/>
                  <a:gd name="T6" fmla="*/ 75 w 32"/>
                  <a:gd name="T7" fmla="*/ 21 h 11"/>
                  <a:gd name="T8" fmla="*/ 5 w 32"/>
                  <a:gd name="T9" fmla="*/ 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1">
                    <a:moveTo>
                      <a:pt x="0" y="11"/>
                    </a:moveTo>
                    <a:cubicBezTo>
                      <a:pt x="12" y="9"/>
                      <a:pt x="24" y="8"/>
                      <a:pt x="32" y="0"/>
                    </a:cubicBezTo>
                    <a:cubicBezTo>
                      <a:pt x="29" y="0"/>
                      <a:pt x="28" y="1"/>
                      <a:pt x="26" y="2"/>
                    </a:cubicBezTo>
                    <a:cubicBezTo>
                      <a:pt x="22" y="4"/>
                      <a:pt x="21" y="3"/>
                      <a:pt x="17" y="4"/>
                    </a:cubicBezTo>
                    <a:cubicBezTo>
                      <a:pt x="11" y="5"/>
                      <a:pt x="4" y="6"/>
                      <a:pt x="1" y="10"/>
                    </a:cubicBezTo>
                  </a:path>
                </a:pathLst>
              </a:custGeom>
              <a:solidFill>
                <a:srgbClr val="C97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6" name="Freeform 1448">
                <a:extLst>
                  <a:ext uri="{FF2B5EF4-FFF2-40B4-BE49-F238E27FC236}">
                    <a16:creationId xmlns:a16="http://schemas.microsoft.com/office/drawing/2014/main" id="{C22C7E74-C52A-435C-ABDA-D8FEA998E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3067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7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7" name="Oval 1449">
                <a:extLst>
                  <a:ext uri="{FF2B5EF4-FFF2-40B4-BE49-F238E27FC236}">
                    <a16:creationId xmlns:a16="http://schemas.microsoft.com/office/drawing/2014/main" id="{A858C7FD-F916-45AF-8624-42EA16A3A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" y="3718"/>
                <a:ext cx="222" cy="66"/>
              </a:xfrm>
              <a:prstGeom prst="ellipse">
                <a:avLst/>
              </a:pr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98" name="Freeform 1450">
                <a:extLst>
                  <a:ext uri="{FF2B5EF4-FFF2-40B4-BE49-F238E27FC236}">
                    <a16:creationId xmlns:a16="http://schemas.microsoft.com/office/drawing/2014/main" id="{A21D665C-A060-4730-9CD9-8D5B587DC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3190"/>
                <a:ext cx="189" cy="60"/>
              </a:xfrm>
              <a:custGeom>
                <a:avLst/>
                <a:gdLst>
                  <a:gd name="T0" fmla="*/ 253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3 w 116"/>
                  <a:gd name="T7" fmla="*/ 187 h 34"/>
                  <a:gd name="T8" fmla="*/ 502 w 116"/>
                  <a:gd name="T9" fmla="*/ 56 h 34"/>
                  <a:gd name="T10" fmla="*/ 502 w 116"/>
                  <a:gd name="T11" fmla="*/ 0 h 34"/>
                  <a:gd name="T12" fmla="*/ 253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solidFill>
                <a:srgbClr val="D2EC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9" name="Freeform 1451">
                <a:extLst>
                  <a:ext uri="{FF2B5EF4-FFF2-40B4-BE49-F238E27FC236}">
                    <a16:creationId xmlns:a16="http://schemas.microsoft.com/office/drawing/2014/main" id="{0148AB42-F83A-4E0C-B986-2181DAF79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3680"/>
                <a:ext cx="376" cy="59"/>
              </a:xfrm>
              <a:custGeom>
                <a:avLst/>
                <a:gdLst>
                  <a:gd name="T0" fmla="*/ 0 w 230"/>
                  <a:gd name="T1" fmla="*/ 177 h 34"/>
                  <a:gd name="T2" fmla="*/ 502 w 230"/>
                  <a:gd name="T3" fmla="*/ 0 h 34"/>
                  <a:gd name="T4" fmla="*/ 1005 w 230"/>
                  <a:gd name="T5" fmla="*/ 17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34">
                    <a:moveTo>
                      <a:pt x="0" y="34"/>
                    </a:moveTo>
                    <a:cubicBezTo>
                      <a:pt x="0" y="15"/>
                      <a:pt x="51" y="0"/>
                      <a:pt x="115" y="0"/>
                    </a:cubicBezTo>
                    <a:cubicBezTo>
                      <a:pt x="179" y="0"/>
                      <a:pt x="230" y="15"/>
                      <a:pt x="230" y="34"/>
                    </a:cubicBezTo>
                  </a:path>
                </a:pathLst>
              </a:cu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0" name="Freeform 1452">
                <a:extLst>
                  <a:ext uri="{FF2B5EF4-FFF2-40B4-BE49-F238E27FC236}">
                    <a16:creationId xmlns:a16="http://schemas.microsoft.com/office/drawing/2014/main" id="{904F69CE-D155-4864-97BE-75BDA16DC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3225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1" name="Freeform 1453">
                <a:extLst>
                  <a:ext uri="{FF2B5EF4-FFF2-40B4-BE49-F238E27FC236}">
                    <a16:creationId xmlns:a16="http://schemas.microsoft.com/office/drawing/2014/main" id="{487B4BB2-955F-4387-9346-C1F8F3FF5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3464"/>
                <a:ext cx="415" cy="379"/>
              </a:xfrm>
              <a:custGeom>
                <a:avLst/>
                <a:gdLst>
                  <a:gd name="T0" fmla="*/ 959 w 254"/>
                  <a:gd name="T1" fmla="*/ 5 h 218"/>
                  <a:gd name="T2" fmla="*/ 556 w 254"/>
                  <a:gd name="T3" fmla="*/ 143 h 218"/>
                  <a:gd name="T4" fmla="*/ 149 w 254"/>
                  <a:gd name="T5" fmla="*/ 0 h 218"/>
                  <a:gd name="T6" fmla="*/ 21 w 254"/>
                  <a:gd name="T7" fmla="*/ 774 h 218"/>
                  <a:gd name="T8" fmla="*/ 556 w 254"/>
                  <a:gd name="T9" fmla="*/ 1146 h 218"/>
                  <a:gd name="T10" fmla="*/ 556 w 254"/>
                  <a:gd name="T11" fmla="*/ 1146 h 218"/>
                  <a:gd name="T12" fmla="*/ 1087 w 254"/>
                  <a:gd name="T13" fmla="*/ 774 h 218"/>
                  <a:gd name="T14" fmla="*/ 1087 w 254"/>
                  <a:gd name="T15" fmla="*/ 774 h 218"/>
                  <a:gd name="T16" fmla="*/ 959 w 254"/>
                  <a:gd name="T17" fmla="*/ 5 h 2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4" h="218">
                    <a:moveTo>
                      <a:pt x="220" y="1"/>
                    </a:moveTo>
                    <a:cubicBezTo>
                      <a:pt x="218" y="15"/>
                      <a:pt x="177" y="27"/>
                      <a:pt x="127" y="27"/>
                    </a:cubicBezTo>
                    <a:cubicBezTo>
                      <a:pt x="76" y="27"/>
                      <a:pt x="35" y="15"/>
                      <a:pt x="34" y="0"/>
                    </a:cubicBezTo>
                    <a:cubicBezTo>
                      <a:pt x="16" y="59"/>
                      <a:pt x="0" y="120"/>
                      <a:pt x="5" y="147"/>
                    </a:cubicBezTo>
                    <a:cubicBezTo>
                      <a:pt x="16" y="197"/>
                      <a:pt x="57" y="218"/>
                      <a:pt x="127" y="218"/>
                    </a:cubicBezTo>
                    <a:cubicBezTo>
                      <a:pt x="127" y="218"/>
                      <a:pt x="127" y="218"/>
                      <a:pt x="127" y="218"/>
                    </a:cubicBezTo>
                    <a:cubicBezTo>
                      <a:pt x="197" y="218"/>
                      <a:pt x="239" y="197"/>
                      <a:pt x="249" y="147"/>
                    </a:cubicBezTo>
                    <a:cubicBezTo>
                      <a:pt x="249" y="147"/>
                      <a:pt x="249" y="147"/>
                      <a:pt x="249" y="147"/>
                    </a:cubicBezTo>
                    <a:cubicBezTo>
                      <a:pt x="254" y="120"/>
                      <a:pt x="238" y="60"/>
                      <a:pt x="220" y="1"/>
                    </a:cubicBezTo>
                    <a:close/>
                  </a:path>
                </a:pathLst>
              </a:custGeom>
              <a:solidFill>
                <a:srgbClr val="F7B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2" name="Freeform 1454">
                <a:extLst>
                  <a:ext uri="{FF2B5EF4-FFF2-40B4-BE49-F238E27FC236}">
                    <a16:creationId xmlns:a16="http://schemas.microsoft.com/office/drawing/2014/main" id="{FE7C95CB-32A8-4F54-BF39-DABBCF381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3676"/>
                <a:ext cx="338" cy="166"/>
              </a:xfrm>
              <a:custGeom>
                <a:avLst/>
                <a:gdLst>
                  <a:gd name="T0" fmla="*/ 896 w 207"/>
                  <a:gd name="T1" fmla="*/ 192 h 95"/>
                  <a:gd name="T2" fmla="*/ 454 w 207"/>
                  <a:gd name="T3" fmla="*/ 0 h 95"/>
                  <a:gd name="T4" fmla="*/ 8 w 207"/>
                  <a:gd name="T5" fmla="*/ 192 h 95"/>
                  <a:gd name="T6" fmla="*/ 0 w 207"/>
                  <a:gd name="T7" fmla="*/ 208 h 95"/>
                  <a:gd name="T8" fmla="*/ 454 w 207"/>
                  <a:gd name="T9" fmla="*/ 507 h 95"/>
                  <a:gd name="T10" fmla="*/ 454 w 207"/>
                  <a:gd name="T11" fmla="*/ 507 h 95"/>
                  <a:gd name="T12" fmla="*/ 901 w 207"/>
                  <a:gd name="T13" fmla="*/ 224 h 95"/>
                  <a:gd name="T14" fmla="*/ 896 w 207"/>
                  <a:gd name="T15" fmla="*/ 192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7" h="95">
                    <a:moveTo>
                      <a:pt x="206" y="36"/>
                    </a:moveTo>
                    <a:cubicBezTo>
                      <a:pt x="206" y="16"/>
                      <a:pt x="160" y="0"/>
                      <a:pt x="104" y="0"/>
                    </a:cubicBezTo>
                    <a:cubicBezTo>
                      <a:pt x="48" y="0"/>
                      <a:pt x="2" y="16"/>
                      <a:pt x="2" y="3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3" y="78"/>
                      <a:pt x="49" y="95"/>
                      <a:pt x="104" y="95"/>
                    </a:cubicBezTo>
                    <a:cubicBezTo>
                      <a:pt x="104" y="95"/>
                      <a:pt x="104" y="95"/>
                      <a:pt x="104" y="95"/>
                    </a:cubicBezTo>
                    <a:cubicBezTo>
                      <a:pt x="158" y="95"/>
                      <a:pt x="193" y="78"/>
                      <a:pt x="207" y="42"/>
                    </a:cubicBezTo>
                    <a:lnTo>
                      <a:pt x="206" y="36"/>
                    </a:ln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3" name="Freeform 1455">
                <a:extLst>
                  <a:ext uri="{FF2B5EF4-FFF2-40B4-BE49-F238E27FC236}">
                    <a16:creationId xmlns:a16="http://schemas.microsoft.com/office/drawing/2014/main" id="{73A11619-0511-46B4-88F3-B8384D91A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3476"/>
                <a:ext cx="82" cy="275"/>
              </a:xfrm>
              <a:custGeom>
                <a:avLst/>
                <a:gdLst>
                  <a:gd name="T0" fmla="*/ 102 w 50"/>
                  <a:gd name="T1" fmla="*/ 600 h 158"/>
                  <a:gd name="T2" fmla="*/ 220 w 50"/>
                  <a:gd name="T3" fmla="*/ 0 h 158"/>
                  <a:gd name="T4" fmla="*/ 131 w 50"/>
                  <a:gd name="T5" fmla="*/ 834 h 158"/>
                  <a:gd name="T6" fmla="*/ 102 w 50"/>
                  <a:gd name="T7" fmla="*/ 600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58">
                    <a:moveTo>
                      <a:pt x="23" y="114"/>
                    </a:moveTo>
                    <a:cubicBezTo>
                      <a:pt x="25" y="87"/>
                      <a:pt x="36" y="43"/>
                      <a:pt x="50" y="0"/>
                    </a:cubicBezTo>
                    <a:cubicBezTo>
                      <a:pt x="38" y="36"/>
                      <a:pt x="0" y="113"/>
                      <a:pt x="30" y="158"/>
                    </a:cubicBezTo>
                    <a:cubicBezTo>
                      <a:pt x="29" y="147"/>
                      <a:pt x="22" y="137"/>
                      <a:pt x="23" y="114"/>
                    </a:cubicBezTo>
                    <a:close/>
                  </a:path>
                </a:pathLst>
              </a:custGeom>
              <a:solidFill>
                <a:srgbClr val="EF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4" name="Freeform 1456">
                <a:extLst>
                  <a:ext uri="{FF2B5EF4-FFF2-40B4-BE49-F238E27FC236}">
                    <a16:creationId xmlns:a16="http://schemas.microsoft.com/office/drawing/2014/main" id="{FBD08885-D25D-49B2-87F8-A1CE28610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237"/>
                <a:ext cx="232" cy="605"/>
              </a:xfrm>
              <a:custGeom>
                <a:avLst/>
                <a:gdLst>
                  <a:gd name="T0" fmla="*/ 0 w 142"/>
                  <a:gd name="T1" fmla="*/ 58 h 347"/>
                  <a:gd name="T2" fmla="*/ 235 w 142"/>
                  <a:gd name="T3" fmla="*/ 9 h 347"/>
                  <a:gd name="T4" fmla="*/ 243 w 142"/>
                  <a:gd name="T5" fmla="*/ 78 h 347"/>
                  <a:gd name="T6" fmla="*/ 405 w 142"/>
                  <a:gd name="T7" fmla="*/ 694 h 347"/>
                  <a:gd name="T8" fmla="*/ 518 w 142"/>
                  <a:gd name="T9" fmla="*/ 1559 h 347"/>
                  <a:gd name="T10" fmla="*/ 405 w 142"/>
                  <a:gd name="T11" fmla="*/ 1696 h 347"/>
                  <a:gd name="T12" fmla="*/ 21 w 142"/>
                  <a:gd name="T13" fmla="*/ 1832 h 347"/>
                  <a:gd name="T14" fmla="*/ 454 w 142"/>
                  <a:gd name="T15" fmla="*/ 1405 h 347"/>
                  <a:gd name="T16" fmla="*/ 353 w 142"/>
                  <a:gd name="T17" fmla="*/ 741 h 347"/>
                  <a:gd name="T18" fmla="*/ 243 w 142"/>
                  <a:gd name="T19" fmla="*/ 319 h 347"/>
                  <a:gd name="T20" fmla="*/ 157 w 142"/>
                  <a:gd name="T21" fmla="*/ 73 h 347"/>
                  <a:gd name="T22" fmla="*/ 0 w 142"/>
                  <a:gd name="T23" fmla="*/ 58 h 3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347">
                    <a:moveTo>
                      <a:pt x="0" y="11"/>
                    </a:moveTo>
                    <a:cubicBezTo>
                      <a:pt x="11" y="11"/>
                      <a:pt x="36" y="9"/>
                      <a:pt x="54" y="2"/>
                    </a:cubicBezTo>
                    <a:cubicBezTo>
                      <a:pt x="56" y="0"/>
                      <a:pt x="56" y="9"/>
                      <a:pt x="56" y="15"/>
                    </a:cubicBezTo>
                    <a:cubicBezTo>
                      <a:pt x="56" y="20"/>
                      <a:pt x="85" y="109"/>
                      <a:pt x="93" y="131"/>
                    </a:cubicBezTo>
                    <a:cubicBezTo>
                      <a:pt x="102" y="154"/>
                      <a:pt x="142" y="254"/>
                      <a:pt x="119" y="294"/>
                    </a:cubicBezTo>
                    <a:cubicBezTo>
                      <a:pt x="114" y="304"/>
                      <a:pt x="104" y="315"/>
                      <a:pt x="93" y="320"/>
                    </a:cubicBezTo>
                    <a:cubicBezTo>
                      <a:pt x="61" y="337"/>
                      <a:pt x="5" y="346"/>
                      <a:pt x="5" y="346"/>
                    </a:cubicBezTo>
                    <a:cubicBezTo>
                      <a:pt x="32" y="347"/>
                      <a:pt x="100" y="314"/>
                      <a:pt x="104" y="265"/>
                    </a:cubicBezTo>
                    <a:cubicBezTo>
                      <a:pt x="108" y="216"/>
                      <a:pt x="87" y="155"/>
                      <a:pt x="81" y="140"/>
                    </a:cubicBezTo>
                    <a:cubicBezTo>
                      <a:pt x="77" y="130"/>
                      <a:pt x="64" y="94"/>
                      <a:pt x="56" y="60"/>
                    </a:cubicBezTo>
                    <a:cubicBezTo>
                      <a:pt x="49" y="29"/>
                      <a:pt x="41" y="14"/>
                      <a:pt x="36" y="14"/>
                    </a:cubicBezTo>
                    <a:cubicBezTo>
                      <a:pt x="23" y="12"/>
                      <a:pt x="5" y="12"/>
                      <a:pt x="0" y="11"/>
                    </a:cubicBezTo>
                    <a:close/>
                  </a:path>
                </a:pathLst>
              </a:custGeom>
              <a:solidFill>
                <a:srgbClr val="BAE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5" name="Freeform 1457">
                <a:extLst>
                  <a:ext uri="{FF2B5EF4-FFF2-40B4-BE49-F238E27FC236}">
                    <a16:creationId xmlns:a16="http://schemas.microsoft.com/office/drawing/2014/main" id="{DB7B0FA0-389F-4AE4-B088-74DDD50BF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0" y="3476"/>
                <a:ext cx="221" cy="364"/>
              </a:xfrm>
              <a:custGeom>
                <a:avLst/>
                <a:gdLst>
                  <a:gd name="T0" fmla="*/ 105 w 135"/>
                  <a:gd name="T1" fmla="*/ 1076 h 209"/>
                  <a:gd name="T2" fmla="*/ 0 w 135"/>
                  <a:gd name="T3" fmla="*/ 1104 h 209"/>
                  <a:gd name="T4" fmla="*/ 105 w 135"/>
                  <a:gd name="T5" fmla="*/ 1076 h 209"/>
                  <a:gd name="T6" fmla="*/ 399 w 135"/>
                  <a:gd name="T7" fmla="*/ 0 h 209"/>
                  <a:gd name="T8" fmla="*/ 344 w 135"/>
                  <a:gd name="T9" fmla="*/ 42 h 209"/>
                  <a:gd name="T10" fmla="*/ 434 w 135"/>
                  <a:gd name="T11" fmla="*/ 676 h 209"/>
                  <a:gd name="T12" fmla="*/ 105 w 135"/>
                  <a:gd name="T13" fmla="*/ 1076 h 209"/>
                  <a:gd name="T14" fmla="*/ 386 w 135"/>
                  <a:gd name="T15" fmla="*/ 968 h 209"/>
                  <a:gd name="T16" fmla="*/ 501 w 135"/>
                  <a:gd name="T17" fmla="*/ 827 h 209"/>
                  <a:gd name="T18" fmla="*/ 399 w 135"/>
                  <a:gd name="T19" fmla="*/ 0 h 2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209">
                    <a:moveTo>
                      <a:pt x="24" y="204"/>
                    </a:moveTo>
                    <a:cubicBezTo>
                      <a:pt x="10" y="207"/>
                      <a:pt x="0" y="209"/>
                      <a:pt x="0" y="209"/>
                    </a:cubicBezTo>
                    <a:cubicBezTo>
                      <a:pt x="6" y="209"/>
                      <a:pt x="15" y="207"/>
                      <a:pt x="24" y="204"/>
                    </a:cubicBezTo>
                    <a:close/>
                    <a:moveTo>
                      <a:pt x="91" y="0"/>
                    </a:moveTo>
                    <a:cubicBezTo>
                      <a:pt x="88" y="3"/>
                      <a:pt x="84" y="6"/>
                      <a:pt x="78" y="8"/>
                    </a:cubicBezTo>
                    <a:cubicBezTo>
                      <a:pt x="86" y="30"/>
                      <a:pt x="103" y="83"/>
                      <a:pt x="99" y="128"/>
                    </a:cubicBezTo>
                    <a:cubicBezTo>
                      <a:pt x="96" y="165"/>
                      <a:pt x="55" y="193"/>
                      <a:pt x="24" y="204"/>
                    </a:cubicBezTo>
                    <a:cubicBezTo>
                      <a:pt x="43" y="200"/>
                      <a:pt x="70" y="193"/>
                      <a:pt x="88" y="183"/>
                    </a:cubicBezTo>
                    <a:cubicBezTo>
                      <a:pt x="99" y="178"/>
                      <a:pt x="109" y="167"/>
                      <a:pt x="114" y="157"/>
                    </a:cubicBezTo>
                    <a:cubicBezTo>
                      <a:pt x="135" y="120"/>
                      <a:pt x="102" y="31"/>
                      <a:pt x="91" y="0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6" name="Freeform 1458">
                <a:extLst>
                  <a:ext uri="{FF2B5EF4-FFF2-40B4-BE49-F238E27FC236}">
                    <a16:creationId xmlns:a16="http://schemas.microsoft.com/office/drawing/2014/main" id="{37930E2C-8DAC-44D9-AA0D-D75D4ED2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3471"/>
                <a:ext cx="217" cy="369"/>
              </a:xfrm>
              <a:custGeom>
                <a:avLst/>
                <a:gdLst>
                  <a:gd name="T0" fmla="*/ 303 w 133"/>
                  <a:gd name="T1" fmla="*/ 1023 h 212"/>
                  <a:gd name="T2" fmla="*/ 0 w 133"/>
                  <a:gd name="T3" fmla="*/ 1117 h 212"/>
                  <a:gd name="T4" fmla="*/ 370 w 133"/>
                  <a:gd name="T5" fmla="*/ 1018 h 212"/>
                  <a:gd name="T6" fmla="*/ 481 w 133"/>
                  <a:gd name="T7" fmla="*/ 863 h 212"/>
                  <a:gd name="T8" fmla="*/ 387 w 133"/>
                  <a:gd name="T9" fmla="*/ 0 h 212"/>
                  <a:gd name="T10" fmla="*/ 460 w 133"/>
                  <a:gd name="T11" fmla="*/ 823 h 212"/>
                  <a:gd name="T12" fmla="*/ 303 w 133"/>
                  <a:gd name="T13" fmla="*/ 1023 h 2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212">
                    <a:moveTo>
                      <a:pt x="70" y="194"/>
                    </a:moveTo>
                    <a:cubicBezTo>
                      <a:pt x="40" y="207"/>
                      <a:pt x="0" y="212"/>
                      <a:pt x="0" y="212"/>
                    </a:cubicBezTo>
                    <a:cubicBezTo>
                      <a:pt x="0" y="212"/>
                      <a:pt x="52" y="210"/>
                      <a:pt x="85" y="193"/>
                    </a:cubicBezTo>
                    <a:cubicBezTo>
                      <a:pt x="95" y="188"/>
                      <a:pt x="106" y="174"/>
                      <a:pt x="111" y="164"/>
                    </a:cubicBezTo>
                    <a:cubicBezTo>
                      <a:pt x="133" y="124"/>
                      <a:pt x="97" y="22"/>
                      <a:pt x="89" y="0"/>
                    </a:cubicBezTo>
                    <a:cubicBezTo>
                      <a:pt x="98" y="36"/>
                      <a:pt x="128" y="109"/>
                      <a:pt x="106" y="156"/>
                    </a:cubicBezTo>
                    <a:cubicBezTo>
                      <a:pt x="103" y="163"/>
                      <a:pt x="88" y="185"/>
                      <a:pt x="70" y="194"/>
                    </a:cubicBezTo>
                    <a:close/>
                  </a:path>
                </a:pathLst>
              </a:custGeom>
              <a:solidFill>
                <a:srgbClr val="EB7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7" name="Freeform 1459">
                <a:extLst>
                  <a:ext uri="{FF2B5EF4-FFF2-40B4-BE49-F238E27FC236}">
                    <a16:creationId xmlns:a16="http://schemas.microsoft.com/office/drawing/2014/main" id="{7030800C-9B61-459E-9106-F2A4A60FE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3676"/>
                <a:ext cx="290" cy="44"/>
              </a:xfrm>
              <a:custGeom>
                <a:avLst/>
                <a:gdLst>
                  <a:gd name="T0" fmla="*/ 769 w 178"/>
                  <a:gd name="T1" fmla="*/ 136 h 25"/>
                  <a:gd name="T2" fmla="*/ 355 w 178"/>
                  <a:gd name="T3" fmla="*/ 0 h 25"/>
                  <a:gd name="T4" fmla="*/ 0 w 178"/>
                  <a:gd name="T5" fmla="*/ 8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8" h="25">
                    <a:moveTo>
                      <a:pt x="178" y="25"/>
                    </a:moveTo>
                    <a:cubicBezTo>
                      <a:pt x="162" y="10"/>
                      <a:pt x="125" y="0"/>
                      <a:pt x="82" y="0"/>
                    </a:cubicBezTo>
                    <a:cubicBezTo>
                      <a:pt x="48" y="0"/>
                      <a:pt x="19" y="6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FDE8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8" name="Oval 1460">
                <a:extLst>
                  <a:ext uri="{FF2B5EF4-FFF2-40B4-BE49-F238E27FC236}">
                    <a16:creationId xmlns:a16="http://schemas.microsoft.com/office/drawing/2014/main" id="{DDE9D40D-0E7A-45DF-B789-FCB1B4879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" y="3704"/>
                <a:ext cx="222" cy="94"/>
              </a:xfrm>
              <a:prstGeom prst="ellipse">
                <a:avLst/>
              </a:prstGeom>
              <a:solidFill>
                <a:srgbClr val="F5A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09" name="Freeform 1461">
                <a:extLst>
                  <a:ext uri="{FF2B5EF4-FFF2-40B4-BE49-F238E27FC236}">
                    <a16:creationId xmlns:a16="http://schemas.microsoft.com/office/drawing/2014/main" id="{930C8989-5346-440F-9F3D-E245D154F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237"/>
                <a:ext cx="65" cy="100"/>
              </a:xfrm>
              <a:custGeom>
                <a:avLst/>
                <a:gdLst>
                  <a:gd name="T0" fmla="*/ 0 w 40"/>
                  <a:gd name="T1" fmla="*/ 49 h 57"/>
                  <a:gd name="T2" fmla="*/ 98 w 40"/>
                  <a:gd name="T3" fmla="*/ 16 h 57"/>
                  <a:gd name="T4" fmla="*/ 130 w 40"/>
                  <a:gd name="T5" fmla="*/ 114 h 57"/>
                  <a:gd name="T6" fmla="*/ 172 w 40"/>
                  <a:gd name="T7" fmla="*/ 307 h 57"/>
                  <a:gd name="T8" fmla="*/ 96 w 40"/>
                  <a:gd name="T9" fmla="*/ 65 h 57"/>
                  <a:gd name="T10" fmla="*/ 0 w 40"/>
                  <a:gd name="T11" fmla="*/ 49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57">
                    <a:moveTo>
                      <a:pt x="0" y="9"/>
                    </a:moveTo>
                    <a:cubicBezTo>
                      <a:pt x="9" y="8"/>
                      <a:pt x="17" y="6"/>
                      <a:pt x="23" y="3"/>
                    </a:cubicBezTo>
                    <a:cubicBezTo>
                      <a:pt x="29" y="0"/>
                      <a:pt x="26" y="8"/>
                      <a:pt x="30" y="21"/>
                    </a:cubicBezTo>
                    <a:cubicBezTo>
                      <a:pt x="34" y="33"/>
                      <a:pt x="38" y="48"/>
                      <a:pt x="40" y="57"/>
                    </a:cubicBezTo>
                    <a:cubicBezTo>
                      <a:pt x="36" y="45"/>
                      <a:pt x="22" y="19"/>
                      <a:pt x="22" y="12"/>
                    </a:cubicBezTo>
                    <a:cubicBezTo>
                      <a:pt x="22" y="5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00B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0" name="Freeform 1462">
                <a:extLst>
                  <a:ext uri="{FF2B5EF4-FFF2-40B4-BE49-F238E27FC236}">
                    <a16:creationId xmlns:a16="http://schemas.microsoft.com/office/drawing/2014/main" id="{EA385E98-5AD5-45EB-A56E-E88B3CBDC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3641"/>
                <a:ext cx="210" cy="51"/>
              </a:xfrm>
              <a:custGeom>
                <a:avLst/>
                <a:gdLst>
                  <a:gd name="T0" fmla="*/ 0 w 129"/>
                  <a:gd name="T1" fmla="*/ 130 h 29"/>
                  <a:gd name="T2" fmla="*/ 557 w 129"/>
                  <a:gd name="T3" fmla="*/ 158 h 29"/>
                  <a:gd name="T4" fmla="*/ 0 w 129"/>
                  <a:gd name="T5" fmla="*/ 13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9" h="29">
                    <a:moveTo>
                      <a:pt x="0" y="24"/>
                    </a:moveTo>
                    <a:cubicBezTo>
                      <a:pt x="33" y="8"/>
                      <a:pt x="111" y="20"/>
                      <a:pt x="129" y="29"/>
                    </a:cubicBezTo>
                    <a:cubicBezTo>
                      <a:pt x="119" y="18"/>
                      <a:pt x="43" y="0"/>
                      <a:pt x="0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1" name="Freeform 1463">
                <a:extLst>
                  <a:ext uri="{FF2B5EF4-FFF2-40B4-BE49-F238E27FC236}">
                    <a16:creationId xmlns:a16="http://schemas.microsoft.com/office/drawing/2014/main" id="{34A78024-D3DB-4543-8599-0B2806465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3248"/>
                <a:ext cx="81" cy="78"/>
              </a:xfrm>
              <a:custGeom>
                <a:avLst/>
                <a:gdLst>
                  <a:gd name="T0" fmla="*/ 13 w 50"/>
                  <a:gd name="T1" fmla="*/ 114 h 45"/>
                  <a:gd name="T2" fmla="*/ 13 w 50"/>
                  <a:gd name="T3" fmla="*/ 42 h 45"/>
                  <a:gd name="T4" fmla="*/ 55 w 50"/>
                  <a:gd name="T5" fmla="*/ 5 h 45"/>
                  <a:gd name="T6" fmla="*/ 157 w 50"/>
                  <a:gd name="T7" fmla="*/ 21 h 45"/>
                  <a:gd name="T8" fmla="*/ 139 w 50"/>
                  <a:gd name="T9" fmla="*/ 21 h 45"/>
                  <a:gd name="T10" fmla="*/ 50 w 50"/>
                  <a:gd name="T11" fmla="*/ 62 h 45"/>
                  <a:gd name="T12" fmla="*/ 0 w 50"/>
                  <a:gd name="T13" fmla="*/ 23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3" y="22"/>
                    </a:moveTo>
                    <a:cubicBezTo>
                      <a:pt x="3" y="15"/>
                      <a:pt x="3" y="11"/>
                      <a:pt x="3" y="8"/>
                    </a:cubicBezTo>
                    <a:cubicBezTo>
                      <a:pt x="3" y="0"/>
                      <a:pt x="7" y="0"/>
                      <a:pt x="13" y="1"/>
                    </a:cubicBezTo>
                    <a:cubicBezTo>
                      <a:pt x="20" y="2"/>
                      <a:pt x="25" y="4"/>
                      <a:pt x="37" y="4"/>
                    </a:cubicBezTo>
                    <a:cubicBezTo>
                      <a:pt x="50" y="4"/>
                      <a:pt x="44" y="5"/>
                      <a:pt x="33" y="4"/>
                    </a:cubicBezTo>
                    <a:cubicBezTo>
                      <a:pt x="17" y="4"/>
                      <a:pt x="13" y="2"/>
                      <a:pt x="12" y="12"/>
                    </a:cubicBezTo>
                    <a:cubicBezTo>
                      <a:pt x="11" y="22"/>
                      <a:pt x="8" y="21"/>
                      <a:pt x="0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2" name="Freeform 1464">
                <a:extLst>
                  <a:ext uri="{FF2B5EF4-FFF2-40B4-BE49-F238E27FC236}">
                    <a16:creationId xmlns:a16="http://schemas.microsoft.com/office/drawing/2014/main" id="{995E2C8E-9AD0-4659-8D98-582E6C163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3190"/>
                <a:ext cx="189" cy="60"/>
              </a:xfrm>
              <a:custGeom>
                <a:avLst/>
                <a:gdLst>
                  <a:gd name="T0" fmla="*/ 253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3 w 116"/>
                  <a:gd name="T7" fmla="*/ 187 h 34"/>
                  <a:gd name="T8" fmla="*/ 502 w 116"/>
                  <a:gd name="T9" fmla="*/ 56 h 34"/>
                  <a:gd name="T10" fmla="*/ 502 w 116"/>
                  <a:gd name="T11" fmla="*/ 0 h 34"/>
                  <a:gd name="T12" fmla="*/ 253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3" name="Freeform 1465">
                <a:extLst>
                  <a:ext uri="{FF2B5EF4-FFF2-40B4-BE49-F238E27FC236}">
                    <a16:creationId xmlns:a16="http://schemas.microsoft.com/office/drawing/2014/main" id="{DDBE51DB-82D5-4DBA-AFB1-BBAE19277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3218"/>
                <a:ext cx="10" cy="18"/>
              </a:xfrm>
              <a:custGeom>
                <a:avLst/>
                <a:gdLst>
                  <a:gd name="T0" fmla="*/ 8 w 6"/>
                  <a:gd name="T1" fmla="*/ 7 h 10"/>
                  <a:gd name="T2" fmla="*/ 28 w 6"/>
                  <a:gd name="T3" fmla="*/ 13 h 10"/>
                  <a:gd name="T4" fmla="*/ 22 w 6"/>
                  <a:gd name="T5" fmla="*/ 45 h 10"/>
                  <a:gd name="T6" fmla="*/ 5 w 6"/>
                  <a:gd name="T7" fmla="*/ 41 h 10"/>
                  <a:gd name="T8" fmla="*/ 8 w 6"/>
                  <a:gd name="T9" fmla="*/ 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cubicBezTo>
                      <a:pt x="3" y="0"/>
                      <a:pt x="5" y="0"/>
                      <a:pt x="6" y="2"/>
                    </a:cubicBezTo>
                    <a:cubicBezTo>
                      <a:pt x="6" y="4"/>
                      <a:pt x="6" y="7"/>
                      <a:pt x="5" y="8"/>
                    </a:cubicBezTo>
                    <a:cubicBezTo>
                      <a:pt x="3" y="10"/>
                      <a:pt x="2" y="9"/>
                      <a:pt x="1" y="7"/>
                    </a:cubicBezTo>
                    <a:cubicBezTo>
                      <a:pt x="0" y="5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4" name="Freeform 1466">
                <a:extLst>
                  <a:ext uri="{FF2B5EF4-FFF2-40B4-BE49-F238E27FC236}">
                    <a16:creationId xmlns:a16="http://schemas.microsoft.com/office/drawing/2014/main" id="{BB51F984-C9A2-4F3B-9D30-0BE9DF526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3224"/>
                <a:ext cx="6" cy="12"/>
              </a:xfrm>
              <a:custGeom>
                <a:avLst/>
                <a:gdLst>
                  <a:gd name="T0" fmla="*/ 5 w 4"/>
                  <a:gd name="T1" fmla="*/ 5 h 7"/>
                  <a:gd name="T2" fmla="*/ 14 w 4"/>
                  <a:gd name="T3" fmla="*/ 9 h 7"/>
                  <a:gd name="T4" fmla="*/ 12 w 4"/>
                  <a:gd name="T5" fmla="*/ 29 h 7"/>
                  <a:gd name="T6" fmla="*/ 0 w 4"/>
                  <a:gd name="T7" fmla="*/ 26 h 7"/>
                  <a:gd name="T8" fmla="*/ 5 w 4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2" y="7"/>
                      <a:pt x="1" y="7"/>
                      <a:pt x="0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5" name="Freeform 1467">
                <a:extLst>
                  <a:ext uri="{FF2B5EF4-FFF2-40B4-BE49-F238E27FC236}">
                    <a16:creationId xmlns:a16="http://schemas.microsoft.com/office/drawing/2014/main" id="{751FFECA-316D-4FED-8B55-B49BC1984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3215"/>
                <a:ext cx="6" cy="12"/>
              </a:xfrm>
              <a:custGeom>
                <a:avLst/>
                <a:gdLst>
                  <a:gd name="T0" fmla="*/ 5 w 4"/>
                  <a:gd name="T1" fmla="*/ 5 h 7"/>
                  <a:gd name="T2" fmla="*/ 14 w 4"/>
                  <a:gd name="T3" fmla="*/ 9 h 7"/>
                  <a:gd name="T4" fmla="*/ 12 w 4"/>
                  <a:gd name="T5" fmla="*/ 29 h 7"/>
                  <a:gd name="T6" fmla="*/ 5 w 4"/>
                  <a:gd name="T7" fmla="*/ 26 h 7"/>
                  <a:gd name="T8" fmla="*/ 5 w 4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4" y="3"/>
                      <a:pt x="4" y="5"/>
                      <a:pt x="3" y="6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6" name="Freeform 1468">
                <a:extLst>
                  <a:ext uri="{FF2B5EF4-FFF2-40B4-BE49-F238E27FC236}">
                    <a16:creationId xmlns:a16="http://schemas.microsoft.com/office/drawing/2014/main" id="{B262C0D1-9292-4D3F-905F-2A5A026AF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3680"/>
                <a:ext cx="23" cy="22"/>
              </a:xfrm>
              <a:custGeom>
                <a:avLst/>
                <a:gdLst>
                  <a:gd name="T0" fmla="*/ 54 w 14"/>
                  <a:gd name="T1" fmla="*/ 49 h 13"/>
                  <a:gd name="T2" fmla="*/ 20 w 14"/>
                  <a:gd name="T3" fmla="*/ 58 h 13"/>
                  <a:gd name="T4" fmla="*/ 8 w 14"/>
                  <a:gd name="T5" fmla="*/ 20 h 13"/>
                  <a:gd name="T6" fmla="*/ 43 w 14"/>
                  <a:gd name="T7" fmla="*/ 8 h 13"/>
                  <a:gd name="T8" fmla="*/ 54 w 14"/>
                  <a:gd name="T9" fmla="*/ 4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0"/>
                    </a:moveTo>
                    <a:cubicBezTo>
                      <a:pt x="11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3" y="3"/>
                      <a:pt x="14" y="7"/>
                      <a:pt x="1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7" name="Freeform 1469">
                <a:extLst>
                  <a:ext uri="{FF2B5EF4-FFF2-40B4-BE49-F238E27FC236}">
                    <a16:creationId xmlns:a16="http://schemas.microsoft.com/office/drawing/2014/main" id="{F08311F9-7C94-43D2-90BE-5B06D82A9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3694"/>
                <a:ext cx="14" cy="15"/>
              </a:xfrm>
              <a:custGeom>
                <a:avLst/>
                <a:gdLst>
                  <a:gd name="T0" fmla="*/ 30 w 9"/>
                  <a:gd name="T1" fmla="*/ 33 h 9"/>
                  <a:gd name="T2" fmla="*/ 12 w 9"/>
                  <a:gd name="T3" fmla="*/ 37 h 9"/>
                  <a:gd name="T4" fmla="*/ 5 w 9"/>
                  <a:gd name="T5" fmla="*/ 13 h 9"/>
                  <a:gd name="T6" fmla="*/ 22 w 9"/>
                  <a:gd name="T7" fmla="*/ 5 h 9"/>
                  <a:gd name="T8" fmla="*/ 30 w 9"/>
                  <a:gd name="T9" fmla="*/ 3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8" name="Freeform 1470">
                <a:extLst>
                  <a:ext uri="{FF2B5EF4-FFF2-40B4-BE49-F238E27FC236}">
                    <a16:creationId xmlns:a16="http://schemas.microsoft.com/office/drawing/2014/main" id="{2E083685-FB1A-4AC7-A188-8090D7B71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3680"/>
                <a:ext cx="15" cy="15"/>
              </a:xfrm>
              <a:custGeom>
                <a:avLst/>
                <a:gdLst>
                  <a:gd name="T0" fmla="*/ 37 w 9"/>
                  <a:gd name="T1" fmla="*/ 33 h 9"/>
                  <a:gd name="T2" fmla="*/ 8 w 9"/>
                  <a:gd name="T3" fmla="*/ 37 h 9"/>
                  <a:gd name="T4" fmla="*/ 5 w 9"/>
                  <a:gd name="T5" fmla="*/ 13 h 9"/>
                  <a:gd name="T6" fmla="*/ 28 w 9"/>
                  <a:gd name="T7" fmla="*/ 5 h 9"/>
                  <a:gd name="T8" fmla="*/ 37 w 9"/>
                  <a:gd name="T9" fmla="*/ 3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9" name="Line 1471">
                <a:extLst>
                  <a:ext uri="{FF2B5EF4-FFF2-40B4-BE49-F238E27FC236}">
                    <a16:creationId xmlns:a16="http://schemas.microsoft.com/office/drawing/2014/main" id="{87615F44-79C1-4E1A-BD7B-EA8771B8FB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45" y="3070"/>
                <a:ext cx="1" cy="120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0" name="Line 1472">
                <a:extLst>
                  <a:ext uri="{FF2B5EF4-FFF2-40B4-BE49-F238E27FC236}">
                    <a16:creationId xmlns:a16="http://schemas.microsoft.com/office/drawing/2014/main" id="{18EAB38B-E5CB-4255-8BC5-E963E2FA7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27" y="3055"/>
                <a:ext cx="1" cy="155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1" name="Line 1473">
                <a:extLst>
                  <a:ext uri="{FF2B5EF4-FFF2-40B4-BE49-F238E27FC236}">
                    <a16:creationId xmlns:a16="http://schemas.microsoft.com/office/drawing/2014/main" id="{77814459-1059-4E1B-8E1F-E1C0ED373F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9" y="3041"/>
                <a:ext cx="1" cy="17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2" name="Line 1474">
                <a:extLst>
                  <a:ext uri="{FF2B5EF4-FFF2-40B4-BE49-F238E27FC236}">
                    <a16:creationId xmlns:a16="http://schemas.microsoft.com/office/drawing/2014/main" id="{8AE54E1C-B047-43C4-8CB1-E1985180E8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1" y="3041"/>
                <a:ext cx="1" cy="183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3" name="Line 1475">
                <a:extLst>
                  <a:ext uri="{FF2B5EF4-FFF2-40B4-BE49-F238E27FC236}">
                    <a16:creationId xmlns:a16="http://schemas.microsoft.com/office/drawing/2014/main" id="{66FD097C-DB1D-4391-B26B-A4ECC71EE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3" y="3042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4" name="Line 1476">
                <a:extLst>
                  <a:ext uri="{FF2B5EF4-FFF2-40B4-BE49-F238E27FC236}">
                    <a16:creationId xmlns:a16="http://schemas.microsoft.com/office/drawing/2014/main" id="{359BB3E3-1D58-4B4D-A22F-9A5AE53428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55" y="3041"/>
                <a:ext cx="1" cy="18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5" name="Line 1477">
                <a:extLst>
                  <a:ext uri="{FF2B5EF4-FFF2-40B4-BE49-F238E27FC236}">
                    <a16:creationId xmlns:a16="http://schemas.microsoft.com/office/drawing/2014/main" id="{1991C5CA-7443-4975-83D6-FEC697FE02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7" y="3042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6" name="Line 1478">
                <a:extLst>
                  <a:ext uri="{FF2B5EF4-FFF2-40B4-BE49-F238E27FC236}">
                    <a16:creationId xmlns:a16="http://schemas.microsoft.com/office/drawing/2014/main" id="{02AE9AE4-0BA0-4300-8B97-5EF990AE3F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1" y="3041"/>
                <a:ext cx="1" cy="183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7" name="Line 1479">
                <a:extLst>
                  <a:ext uri="{FF2B5EF4-FFF2-40B4-BE49-F238E27FC236}">
                    <a16:creationId xmlns:a16="http://schemas.microsoft.com/office/drawing/2014/main" id="{E57D2EE5-953A-42A1-8B17-56FFB8902F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3" y="3041"/>
                <a:ext cx="1" cy="177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8" name="Line 1480">
                <a:extLst>
                  <a:ext uri="{FF2B5EF4-FFF2-40B4-BE49-F238E27FC236}">
                    <a16:creationId xmlns:a16="http://schemas.microsoft.com/office/drawing/2014/main" id="{3E4CE2F0-A911-40D9-B72E-92C9036A5C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5" y="3042"/>
                <a:ext cx="1" cy="171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9" name="Line 1481">
                <a:extLst>
                  <a:ext uri="{FF2B5EF4-FFF2-40B4-BE49-F238E27FC236}">
                    <a16:creationId xmlns:a16="http://schemas.microsoft.com/office/drawing/2014/main" id="{44DD2523-C67C-44C5-B627-7418339474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7" y="3063"/>
                <a:ext cx="1" cy="13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0" name="Line 1482">
                <a:extLst>
                  <a:ext uri="{FF2B5EF4-FFF2-40B4-BE49-F238E27FC236}">
                    <a16:creationId xmlns:a16="http://schemas.microsoft.com/office/drawing/2014/main" id="{A00981DA-8342-472C-8524-2BC300DE52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40" y="3076"/>
                <a:ext cx="1" cy="120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1" name="Line 1483">
                <a:extLst>
                  <a:ext uri="{FF2B5EF4-FFF2-40B4-BE49-F238E27FC236}">
                    <a16:creationId xmlns:a16="http://schemas.microsoft.com/office/drawing/2014/main" id="{B46ADFAA-CD9D-49FE-A717-5DF68B53DF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22" y="3046"/>
                <a:ext cx="1" cy="167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2" name="Line 1484">
                <a:extLst>
                  <a:ext uri="{FF2B5EF4-FFF2-40B4-BE49-F238E27FC236}">
                    <a16:creationId xmlns:a16="http://schemas.microsoft.com/office/drawing/2014/main" id="{0B9705CF-2D5F-46F5-B851-E37EAEC43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4" y="3044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3" name="Line 1485">
                <a:extLst>
                  <a:ext uri="{FF2B5EF4-FFF2-40B4-BE49-F238E27FC236}">
                    <a16:creationId xmlns:a16="http://schemas.microsoft.com/office/drawing/2014/main" id="{6331B0DA-8178-4A4F-8C71-138584EA9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6" y="304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4" name="Line 1486">
                <a:extLst>
                  <a:ext uri="{FF2B5EF4-FFF2-40B4-BE49-F238E27FC236}">
                    <a16:creationId xmlns:a16="http://schemas.microsoft.com/office/drawing/2014/main" id="{3B798855-988E-4F1D-A573-92930DEF5C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8" y="3046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5" name="Line 1487">
                <a:extLst>
                  <a:ext uri="{FF2B5EF4-FFF2-40B4-BE49-F238E27FC236}">
                    <a16:creationId xmlns:a16="http://schemas.microsoft.com/office/drawing/2014/main" id="{FD15C3FD-D4FA-4A2A-A5B9-82CE37159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52" y="3044"/>
                <a:ext cx="1" cy="18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6" name="Line 1488">
                <a:extLst>
                  <a:ext uri="{FF2B5EF4-FFF2-40B4-BE49-F238E27FC236}">
                    <a16:creationId xmlns:a16="http://schemas.microsoft.com/office/drawing/2014/main" id="{C95E7AA4-C64B-4B1E-84D4-054903DB3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4" y="3046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7" name="Line 1489">
                <a:extLst>
                  <a:ext uri="{FF2B5EF4-FFF2-40B4-BE49-F238E27FC236}">
                    <a16:creationId xmlns:a16="http://schemas.microsoft.com/office/drawing/2014/main" id="{24FF4DCE-56D7-42E8-AF3D-ABD60D85EF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6" y="304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8" name="Line 1490">
                <a:extLst>
                  <a:ext uri="{FF2B5EF4-FFF2-40B4-BE49-F238E27FC236}">
                    <a16:creationId xmlns:a16="http://schemas.microsoft.com/office/drawing/2014/main" id="{8A0D85A1-0E2D-4D81-B328-09CDE4849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8" y="3044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9" name="Line 1491">
                <a:extLst>
                  <a:ext uri="{FF2B5EF4-FFF2-40B4-BE49-F238E27FC236}">
                    <a16:creationId xmlns:a16="http://schemas.microsoft.com/office/drawing/2014/main" id="{FBE5B0A0-C8A3-443D-88C8-768039CB18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0" y="3046"/>
                <a:ext cx="1" cy="16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0" name="Line 1492">
                <a:extLst>
                  <a:ext uri="{FF2B5EF4-FFF2-40B4-BE49-F238E27FC236}">
                    <a16:creationId xmlns:a16="http://schemas.microsoft.com/office/drawing/2014/main" id="{6BBF20D3-4A5E-43DE-B5A8-CE14161C63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4" y="3067"/>
                <a:ext cx="1" cy="130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1" name="Freeform 1493">
                <a:extLst>
                  <a:ext uri="{FF2B5EF4-FFF2-40B4-BE49-F238E27FC236}">
                    <a16:creationId xmlns:a16="http://schemas.microsoft.com/office/drawing/2014/main" id="{60EE3BD6-FD9E-4A6F-85FF-3C97493BD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3067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2" name="Line 1494">
                <a:extLst>
                  <a:ext uri="{FF2B5EF4-FFF2-40B4-BE49-F238E27FC236}">
                    <a16:creationId xmlns:a16="http://schemas.microsoft.com/office/drawing/2014/main" id="{58478D7E-60AE-4253-8490-5A0022681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" y="3138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3" name="Line 1495">
                <a:extLst>
                  <a:ext uri="{FF2B5EF4-FFF2-40B4-BE49-F238E27FC236}">
                    <a16:creationId xmlns:a16="http://schemas.microsoft.com/office/drawing/2014/main" id="{BE79F1B5-707D-48F6-A9F6-DCE8CB6C19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0" y="3145"/>
                <a:ext cx="1" cy="51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4" name="Line 1496">
                <a:extLst>
                  <a:ext uri="{FF2B5EF4-FFF2-40B4-BE49-F238E27FC236}">
                    <a16:creationId xmlns:a16="http://schemas.microsoft.com/office/drawing/2014/main" id="{504EABF5-1B8E-4976-8E2D-8D175692E1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6" y="3143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5" name="Line 1497">
                <a:extLst>
                  <a:ext uri="{FF2B5EF4-FFF2-40B4-BE49-F238E27FC236}">
                    <a16:creationId xmlns:a16="http://schemas.microsoft.com/office/drawing/2014/main" id="{C0BC3A79-7BC6-4EE9-8186-706188CB9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4" y="3133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6" name="Line 1498">
                <a:extLst>
                  <a:ext uri="{FF2B5EF4-FFF2-40B4-BE49-F238E27FC236}">
                    <a16:creationId xmlns:a16="http://schemas.microsoft.com/office/drawing/2014/main" id="{BE50B63D-3F07-4D0A-ACF0-DE42D23E51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2" y="3129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7" name="Line 1499">
                <a:extLst>
                  <a:ext uri="{FF2B5EF4-FFF2-40B4-BE49-F238E27FC236}">
                    <a16:creationId xmlns:a16="http://schemas.microsoft.com/office/drawing/2014/main" id="{4DD87547-EEF7-44C8-A8CA-33B22444F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6" y="3143"/>
                <a:ext cx="1" cy="49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8" name="Line 1500">
                <a:extLst>
                  <a:ext uri="{FF2B5EF4-FFF2-40B4-BE49-F238E27FC236}">
                    <a16:creationId xmlns:a16="http://schemas.microsoft.com/office/drawing/2014/main" id="{E78B95BC-0750-4B1B-B98F-1754DADE2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8" y="3159"/>
                <a:ext cx="1" cy="37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9" name="Line 1501">
                <a:extLst>
                  <a:ext uri="{FF2B5EF4-FFF2-40B4-BE49-F238E27FC236}">
                    <a16:creationId xmlns:a16="http://schemas.microsoft.com/office/drawing/2014/main" id="{448AC31A-1533-4ED2-94CB-DB86282BB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8" y="3131"/>
                <a:ext cx="1" cy="16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0" name="Line 1502">
                <a:extLst>
                  <a:ext uri="{FF2B5EF4-FFF2-40B4-BE49-F238E27FC236}">
                    <a16:creationId xmlns:a16="http://schemas.microsoft.com/office/drawing/2014/main" id="{4074E3CB-CECE-4D7B-ADBF-6E75D32843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0" y="3129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1" name="Freeform 1503">
                <a:extLst>
                  <a:ext uri="{FF2B5EF4-FFF2-40B4-BE49-F238E27FC236}">
                    <a16:creationId xmlns:a16="http://schemas.microsoft.com/office/drawing/2014/main" id="{90915CAF-58B8-474B-B372-24BB885F9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3558"/>
                <a:ext cx="110" cy="90"/>
              </a:xfrm>
              <a:custGeom>
                <a:avLst/>
                <a:gdLst>
                  <a:gd name="T0" fmla="*/ 297 w 67"/>
                  <a:gd name="T1" fmla="*/ 228 h 52"/>
                  <a:gd name="T2" fmla="*/ 261 w 67"/>
                  <a:gd name="T3" fmla="*/ 270 h 52"/>
                  <a:gd name="T4" fmla="*/ 159 w 67"/>
                  <a:gd name="T5" fmla="*/ 261 h 52"/>
                  <a:gd name="T6" fmla="*/ 18 w 67"/>
                  <a:gd name="T7" fmla="*/ 234 h 52"/>
                  <a:gd name="T8" fmla="*/ 0 w 67"/>
                  <a:gd name="T9" fmla="*/ 197 h 52"/>
                  <a:gd name="T10" fmla="*/ 0 w 67"/>
                  <a:gd name="T11" fmla="*/ 36 h 52"/>
                  <a:gd name="T12" fmla="*/ 30 w 67"/>
                  <a:gd name="T13" fmla="*/ 0 h 52"/>
                  <a:gd name="T14" fmla="*/ 151 w 67"/>
                  <a:gd name="T15" fmla="*/ 16 h 52"/>
                  <a:gd name="T16" fmla="*/ 268 w 67"/>
                  <a:gd name="T17" fmla="*/ 28 h 52"/>
                  <a:gd name="T18" fmla="*/ 297 w 67"/>
                  <a:gd name="T19" fmla="*/ 69 h 52"/>
                  <a:gd name="T20" fmla="*/ 297 w 67"/>
                  <a:gd name="T21" fmla="*/ 228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2">
                    <a:moveTo>
                      <a:pt x="67" y="44"/>
                    </a:moveTo>
                    <a:cubicBezTo>
                      <a:pt x="67" y="49"/>
                      <a:pt x="65" y="52"/>
                      <a:pt x="59" y="52"/>
                    </a:cubicBezTo>
                    <a:cubicBezTo>
                      <a:pt x="59" y="52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1"/>
                      <a:pt x="0" y="3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9"/>
                      <a:pt x="67" y="13"/>
                    </a:cubicBezTo>
                    <a:lnTo>
                      <a:pt x="67" y="44"/>
                    </a:lnTo>
                    <a:close/>
                  </a:path>
                </a:pathLst>
              </a:custGeom>
              <a:solidFill>
                <a:srgbClr val="F5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2" name="Freeform 1504">
                <a:extLst>
                  <a:ext uri="{FF2B5EF4-FFF2-40B4-BE49-F238E27FC236}">
                    <a16:creationId xmlns:a16="http://schemas.microsoft.com/office/drawing/2014/main" id="{85D97368-D62A-49C5-9904-879F0890D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3558"/>
                <a:ext cx="110" cy="89"/>
              </a:xfrm>
              <a:custGeom>
                <a:avLst/>
                <a:gdLst>
                  <a:gd name="T0" fmla="*/ 297 w 67"/>
                  <a:gd name="T1" fmla="*/ 229 h 51"/>
                  <a:gd name="T2" fmla="*/ 261 w 67"/>
                  <a:gd name="T3" fmla="*/ 270 h 51"/>
                  <a:gd name="T4" fmla="*/ 159 w 67"/>
                  <a:gd name="T5" fmla="*/ 265 h 51"/>
                  <a:gd name="T6" fmla="*/ 18 w 67"/>
                  <a:gd name="T7" fmla="*/ 241 h 51"/>
                  <a:gd name="T8" fmla="*/ 0 w 67"/>
                  <a:gd name="T9" fmla="*/ 208 h 51"/>
                  <a:gd name="T10" fmla="*/ 0 w 67"/>
                  <a:gd name="T11" fmla="*/ 42 h 51"/>
                  <a:gd name="T12" fmla="*/ 30 w 67"/>
                  <a:gd name="T13" fmla="*/ 0 h 51"/>
                  <a:gd name="T14" fmla="*/ 151 w 67"/>
                  <a:gd name="T15" fmla="*/ 16 h 51"/>
                  <a:gd name="T16" fmla="*/ 268 w 67"/>
                  <a:gd name="T17" fmla="*/ 28 h 51"/>
                  <a:gd name="T18" fmla="*/ 297 w 67"/>
                  <a:gd name="T19" fmla="*/ 65 h 51"/>
                  <a:gd name="T20" fmla="*/ 297 w 67"/>
                  <a:gd name="T21" fmla="*/ 229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1">
                    <a:moveTo>
                      <a:pt x="67" y="43"/>
                    </a:moveTo>
                    <a:cubicBezTo>
                      <a:pt x="67" y="48"/>
                      <a:pt x="65" y="51"/>
                      <a:pt x="59" y="51"/>
                    </a:cubicBezTo>
                    <a:cubicBezTo>
                      <a:pt x="59" y="51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2"/>
                      <a:pt x="0" y="3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8"/>
                      <a:pt x="67" y="12"/>
                    </a:cubicBezTo>
                    <a:lnTo>
                      <a:pt x="67" y="43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3" name="Freeform 1505">
                <a:extLst>
                  <a:ext uri="{FF2B5EF4-FFF2-40B4-BE49-F238E27FC236}">
                    <a16:creationId xmlns:a16="http://schemas.microsoft.com/office/drawing/2014/main" id="{C3940D8C-CB0D-43FC-91E9-4C307EAD9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3563"/>
                <a:ext cx="50" cy="30"/>
              </a:xfrm>
              <a:custGeom>
                <a:avLst/>
                <a:gdLst>
                  <a:gd name="T0" fmla="*/ 0 w 31"/>
                  <a:gd name="T1" fmla="*/ 94 h 17"/>
                  <a:gd name="T2" fmla="*/ 21 w 31"/>
                  <a:gd name="T3" fmla="*/ 7 h 17"/>
                  <a:gd name="T4" fmla="*/ 131 w 31"/>
                  <a:gd name="T5" fmla="*/ 16 h 17"/>
                  <a:gd name="T6" fmla="*/ 16 w 31"/>
                  <a:gd name="T7" fmla="*/ 28 h 17"/>
                  <a:gd name="T8" fmla="*/ 0 w 31"/>
                  <a:gd name="T9" fmla="*/ 9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7">
                    <a:moveTo>
                      <a:pt x="0" y="17"/>
                    </a:moveTo>
                    <a:cubicBezTo>
                      <a:pt x="0" y="6"/>
                      <a:pt x="1" y="2"/>
                      <a:pt x="5" y="1"/>
                    </a:cubicBezTo>
                    <a:cubicBezTo>
                      <a:pt x="8" y="0"/>
                      <a:pt x="18" y="2"/>
                      <a:pt x="31" y="3"/>
                    </a:cubicBezTo>
                    <a:cubicBezTo>
                      <a:pt x="20" y="3"/>
                      <a:pt x="6" y="1"/>
                      <a:pt x="4" y="5"/>
                    </a:cubicBezTo>
                    <a:cubicBezTo>
                      <a:pt x="2" y="8"/>
                      <a:pt x="1" y="15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4" name="Freeform 1506">
                <a:extLst>
                  <a:ext uri="{FF2B5EF4-FFF2-40B4-BE49-F238E27FC236}">
                    <a16:creationId xmlns:a16="http://schemas.microsoft.com/office/drawing/2014/main" id="{457B3119-2A6E-4CBC-9274-206B7B5E8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594"/>
                <a:ext cx="44" cy="51"/>
              </a:xfrm>
              <a:custGeom>
                <a:avLst/>
                <a:gdLst>
                  <a:gd name="T0" fmla="*/ 0 w 27"/>
                  <a:gd name="T1" fmla="*/ 146 h 29"/>
                  <a:gd name="T2" fmla="*/ 104 w 27"/>
                  <a:gd name="T3" fmla="*/ 146 h 29"/>
                  <a:gd name="T4" fmla="*/ 111 w 27"/>
                  <a:gd name="T5" fmla="*/ 0 h 29"/>
                  <a:gd name="T6" fmla="*/ 83 w 27"/>
                  <a:gd name="T7" fmla="*/ 130 h 29"/>
                  <a:gd name="T8" fmla="*/ 0 w 27"/>
                  <a:gd name="T9" fmla="*/ 14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0" y="27"/>
                    </a:moveTo>
                    <a:cubicBezTo>
                      <a:pt x="12" y="28"/>
                      <a:pt x="21" y="29"/>
                      <a:pt x="24" y="27"/>
                    </a:cubicBezTo>
                    <a:cubicBezTo>
                      <a:pt x="27" y="25"/>
                      <a:pt x="26" y="9"/>
                      <a:pt x="26" y="0"/>
                    </a:cubicBezTo>
                    <a:cubicBezTo>
                      <a:pt x="26" y="9"/>
                      <a:pt x="25" y="22"/>
                      <a:pt x="19" y="24"/>
                    </a:cubicBezTo>
                    <a:cubicBezTo>
                      <a:pt x="12" y="2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E4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5" name="Oval 1507">
                <a:extLst>
                  <a:ext uri="{FF2B5EF4-FFF2-40B4-BE49-F238E27FC236}">
                    <a16:creationId xmlns:a16="http://schemas.microsoft.com/office/drawing/2014/main" id="{835A6328-6BE6-477D-A9C2-4D1A1FE09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" y="3417"/>
                <a:ext cx="304" cy="94"/>
              </a:xfrm>
              <a:prstGeom prst="ellipse">
                <a:avLst/>
              </a:prstGeom>
              <a:solidFill>
                <a:srgbClr val="FCD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56" name="Freeform 1508">
                <a:extLst>
                  <a:ext uri="{FF2B5EF4-FFF2-40B4-BE49-F238E27FC236}">
                    <a16:creationId xmlns:a16="http://schemas.microsoft.com/office/drawing/2014/main" id="{B695BF74-CA88-4A6F-A981-958879727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3422"/>
                <a:ext cx="264" cy="73"/>
              </a:xfrm>
              <a:custGeom>
                <a:avLst/>
                <a:gdLst>
                  <a:gd name="T0" fmla="*/ 88 w 162"/>
                  <a:gd name="T1" fmla="*/ 169 h 42"/>
                  <a:gd name="T2" fmla="*/ 448 w 162"/>
                  <a:gd name="T3" fmla="*/ 42 h 42"/>
                  <a:gd name="T4" fmla="*/ 701 w 162"/>
                  <a:gd name="T5" fmla="*/ 78 h 42"/>
                  <a:gd name="T6" fmla="*/ 363 w 162"/>
                  <a:gd name="T7" fmla="*/ 0 h 42"/>
                  <a:gd name="T8" fmla="*/ 0 w 162"/>
                  <a:gd name="T9" fmla="*/ 127 h 42"/>
                  <a:gd name="T10" fmla="*/ 111 w 162"/>
                  <a:gd name="T11" fmla="*/ 221 h 42"/>
                  <a:gd name="T12" fmla="*/ 88 w 162"/>
                  <a:gd name="T13" fmla="*/ 16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42">
                    <a:moveTo>
                      <a:pt x="20" y="32"/>
                    </a:moveTo>
                    <a:cubicBezTo>
                      <a:pt x="20" y="19"/>
                      <a:pt x="57" y="8"/>
                      <a:pt x="104" y="8"/>
                    </a:cubicBezTo>
                    <a:cubicBezTo>
                      <a:pt x="126" y="8"/>
                      <a:pt x="147" y="10"/>
                      <a:pt x="162" y="15"/>
                    </a:cubicBezTo>
                    <a:cubicBezTo>
                      <a:pt x="149" y="6"/>
                      <a:pt x="119" y="0"/>
                      <a:pt x="84" y="0"/>
                    </a:cubicBezTo>
                    <a:cubicBezTo>
                      <a:pt x="38" y="0"/>
                      <a:pt x="0" y="11"/>
                      <a:pt x="0" y="24"/>
                    </a:cubicBezTo>
                    <a:cubicBezTo>
                      <a:pt x="0" y="31"/>
                      <a:pt x="10" y="37"/>
                      <a:pt x="26" y="42"/>
                    </a:cubicBezTo>
                    <a:cubicBezTo>
                      <a:pt x="22" y="39"/>
                      <a:pt x="20" y="36"/>
                      <a:pt x="20" y="32"/>
                    </a:cubicBezTo>
                    <a:close/>
                  </a:path>
                </a:pathLst>
              </a:custGeom>
              <a:solidFill>
                <a:srgbClr val="FEF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7" name="Freeform 1509">
                <a:extLst>
                  <a:ext uri="{FF2B5EF4-FFF2-40B4-BE49-F238E27FC236}">
                    <a16:creationId xmlns:a16="http://schemas.microsoft.com/office/drawing/2014/main" id="{2025F1BE-860C-43C3-A5BF-B64F9C173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3436"/>
                <a:ext cx="36" cy="50"/>
              </a:xfrm>
              <a:custGeom>
                <a:avLst/>
                <a:gdLst>
                  <a:gd name="T0" fmla="*/ 70 w 22"/>
                  <a:gd name="T1" fmla="*/ 29 h 29"/>
                  <a:gd name="T2" fmla="*/ 0 w 22"/>
                  <a:gd name="T3" fmla="*/ 0 h 29"/>
                  <a:gd name="T4" fmla="*/ 41 w 22"/>
                  <a:gd name="T5" fmla="*/ 122 h 29"/>
                  <a:gd name="T6" fmla="*/ 47 w 22"/>
                  <a:gd name="T7" fmla="*/ 148 h 29"/>
                  <a:gd name="T8" fmla="*/ 97 w 22"/>
                  <a:gd name="T9" fmla="*/ 114 h 29"/>
                  <a:gd name="T10" fmla="*/ 88 w 22"/>
                  <a:gd name="T11" fmla="*/ 86 h 29"/>
                  <a:gd name="T12" fmla="*/ 70 w 22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9">
                    <a:moveTo>
                      <a:pt x="16" y="6"/>
                    </a:moveTo>
                    <a:cubicBezTo>
                      <a:pt x="12" y="4"/>
                      <a:pt x="7" y="2"/>
                      <a:pt x="0" y="0"/>
                    </a:cubicBezTo>
                    <a:cubicBezTo>
                      <a:pt x="4" y="11"/>
                      <a:pt x="7" y="20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6" y="27"/>
                      <a:pt x="19" y="25"/>
                      <a:pt x="22" y="22"/>
                    </a:cubicBezTo>
                    <a:cubicBezTo>
                      <a:pt x="21" y="20"/>
                      <a:pt x="20" y="18"/>
                      <a:pt x="20" y="17"/>
                    </a:cubicBezTo>
                    <a:cubicBezTo>
                      <a:pt x="19" y="14"/>
                      <a:pt x="17" y="10"/>
                      <a:pt x="16" y="6"/>
                    </a:cubicBezTo>
                    <a:close/>
                  </a:path>
                </a:pathLst>
              </a:custGeom>
              <a:solidFill>
                <a:srgbClr val="F8C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8" name="Oval 1510">
                <a:extLst>
                  <a:ext uri="{FF2B5EF4-FFF2-40B4-BE49-F238E27FC236}">
                    <a16:creationId xmlns:a16="http://schemas.microsoft.com/office/drawing/2014/main" id="{A5BB5FFA-2341-4811-913D-985B98EC6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" y="3417"/>
                <a:ext cx="304" cy="94"/>
              </a:xfrm>
              <a:prstGeom prst="ellips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59" name="Freeform 1511">
                <a:extLst>
                  <a:ext uri="{FF2B5EF4-FFF2-40B4-BE49-F238E27FC236}">
                    <a16:creationId xmlns:a16="http://schemas.microsoft.com/office/drawing/2014/main" id="{2F0F7E14-B685-4381-BD8D-066E670E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3499"/>
                <a:ext cx="20" cy="20"/>
              </a:xfrm>
              <a:custGeom>
                <a:avLst/>
                <a:gdLst>
                  <a:gd name="T0" fmla="*/ 50 w 12"/>
                  <a:gd name="T1" fmla="*/ 42 h 12"/>
                  <a:gd name="T2" fmla="*/ 20 w 12"/>
                  <a:gd name="T3" fmla="*/ 50 h 12"/>
                  <a:gd name="T4" fmla="*/ 5 w 12"/>
                  <a:gd name="T5" fmla="*/ 20 h 12"/>
                  <a:gd name="T6" fmla="*/ 42 w 12"/>
                  <a:gd name="T7" fmla="*/ 8 h 12"/>
                  <a:gd name="T8" fmla="*/ 50 w 12"/>
                  <a:gd name="T9" fmla="*/ 4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10" y="11"/>
                      <a:pt x="6" y="12"/>
                      <a:pt x="4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0" name="Freeform 1512">
                <a:extLst>
                  <a:ext uri="{FF2B5EF4-FFF2-40B4-BE49-F238E27FC236}">
                    <a16:creationId xmlns:a16="http://schemas.microsoft.com/office/drawing/2014/main" id="{5C3E3968-46E6-4352-8AB0-7170C9733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3493"/>
                <a:ext cx="16" cy="16"/>
              </a:xfrm>
              <a:custGeom>
                <a:avLst/>
                <a:gdLst>
                  <a:gd name="T0" fmla="*/ 35 w 10"/>
                  <a:gd name="T1" fmla="*/ 37 h 9"/>
                  <a:gd name="T2" fmla="*/ 13 w 10"/>
                  <a:gd name="T3" fmla="*/ 44 h 9"/>
                  <a:gd name="T4" fmla="*/ 5 w 10"/>
                  <a:gd name="T5" fmla="*/ 16 h 9"/>
                  <a:gd name="T6" fmla="*/ 29 w 10"/>
                  <a:gd name="T7" fmla="*/ 7 h 9"/>
                  <a:gd name="T8" fmla="*/ 35 w 10"/>
                  <a:gd name="T9" fmla="*/ 3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7"/>
                    </a:moveTo>
                    <a:cubicBezTo>
                      <a:pt x="8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10" y="5"/>
                      <a:pt x="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1" name="Freeform 1513">
                <a:extLst>
                  <a:ext uri="{FF2B5EF4-FFF2-40B4-BE49-F238E27FC236}">
                    <a16:creationId xmlns:a16="http://schemas.microsoft.com/office/drawing/2014/main" id="{7091E8B7-ECF7-4EAE-A91B-CA81F9B83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3488"/>
                <a:ext cx="31" cy="31"/>
              </a:xfrm>
              <a:custGeom>
                <a:avLst/>
                <a:gdLst>
                  <a:gd name="T0" fmla="*/ 69 w 19"/>
                  <a:gd name="T1" fmla="*/ 65 h 18"/>
                  <a:gd name="T2" fmla="*/ 21 w 19"/>
                  <a:gd name="T3" fmla="*/ 83 h 18"/>
                  <a:gd name="T4" fmla="*/ 8 w 19"/>
                  <a:gd name="T5" fmla="*/ 28 h 18"/>
                  <a:gd name="T6" fmla="*/ 55 w 19"/>
                  <a:gd name="T7" fmla="*/ 9 h 18"/>
                  <a:gd name="T8" fmla="*/ 69 w 19"/>
                  <a:gd name="T9" fmla="*/ 6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6" y="13"/>
                    </a:moveTo>
                    <a:cubicBezTo>
                      <a:pt x="14" y="17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2" name="Freeform 1514">
                <a:extLst>
                  <a:ext uri="{FF2B5EF4-FFF2-40B4-BE49-F238E27FC236}">
                    <a16:creationId xmlns:a16="http://schemas.microsoft.com/office/drawing/2014/main" id="{20973574-00DA-472D-8DA6-1AEC656CA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3483"/>
                <a:ext cx="81" cy="324"/>
              </a:xfrm>
              <a:custGeom>
                <a:avLst/>
                <a:gdLst>
                  <a:gd name="T0" fmla="*/ 178 w 50"/>
                  <a:gd name="T1" fmla="*/ 200 h 186"/>
                  <a:gd name="T2" fmla="*/ 198 w 50"/>
                  <a:gd name="T3" fmla="*/ 70 h 186"/>
                  <a:gd name="T4" fmla="*/ 212 w 50"/>
                  <a:gd name="T5" fmla="*/ 982 h 186"/>
                  <a:gd name="T6" fmla="*/ 178 w 50"/>
                  <a:gd name="T7" fmla="*/ 200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86">
                    <a:moveTo>
                      <a:pt x="42" y="38"/>
                    </a:moveTo>
                    <a:cubicBezTo>
                      <a:pt x="50" y="0"/>
                      <a:pt x="48" y="9"/>
                      <a:pt x="46" y="13"/>
                    </a:cubicBezTo>
                    <a:cubicBezTo>
                      <a:pt x="28" y="70"/>
                      <a:pt x="0" y="155"/>
                      <a:pt x="50" y="186"/>
                    </a:cubicBezTo>
                    <a:cubicBezTo>
                      <a:pt x="20" y="145"/>
                      <a:pt x="29" y="104"/>
                      <a:pt x="42" y="38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3" name="Freeform 1515">
                <a:extLst>
                  <a:ext uri="{FF2B5EF4-FFF2-40B4-BE49-F238E27FC236}">
                    <a16:creationId xmlns:a16="http://schemas.microsoft.com/office/drawing/2014/main" id="{89CFA65D-D582-4DC5-826C-6F1C3C012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3260"/>
                <a:ext cx="134" cy="547"/>
              </a:xfrm>
              <a:custGeom>
                <a:avLst/>
                <a:gdLst>
                  <a:gd name="T0" fmla="*/ 235 w 82"/>
                  <a:gd name="T1" fmla="*/ 1660 h 314"/>
                  <a:gd name="T2" fmla="*/ 83 w 82"/>
                  <a:gd name="T3" fmla="*/ 1395 h 314"/>
                  <a:gd name="T4" fmla="*/ 310 w 82"/>
                  <a:gd name="T5" fmla="*/ 179 h 314"/>
                  <a:gd name="T6" fmla="*/ 340 w 82"/>
                  <a:gd name="T7" fmla="*/ 0 h 314"/>
                  <a:gd name="T8" fmla="*/ 240 w 82"/>
                  <a:gd name="T9" fmla="*/ 683 h 314"/>
                  <a:gd name="T10" fmla="*/ 235 w 82"/>
                  <a:gd name="T11" fmla="*/ 166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314">
                    <a:moveTo>
                      <a:pt x="54" y="314"/>
                    </a:moveTo>
                    <a:cubicBezTo>
                      <a:pt x="33" y="303"/>
                      <a:pt x="25" y="289"/>
                      <a:pt x="19" y="264"/>
                    </a:cubicBezTo>
                    <a:cubicBezTo>
                      <a:pt x="7" y="209"/>
                      <a:pt x="62" y="84"/>
                      <a:pt x="71" y="34"/>
                    </a:cubicBezTo>
                    <a:cubicBezTo>
                      <a:pt x="77" y="4"/>
                      <a:pt x="78" y="18"/>
                      <a:pt x="78" y="0"/>
                    </a:cubicBezTo>
                    <a:cubicBezTo>
                      <a:pt x="82" y="51"/>
                      <a:pt x="73" y="73"/>
                      <a:pt x="55" y="129"/>
                    </a:cubicBezTo>
                    <a:cubicBezTo>
                      <a:pt x="36" y="184"/>
                      <a:pt x="0" y="280"/>
                      <a:pt x="54" y="3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4" name="Freeform 1516">
                <a:extLst>
                  <a:ext uri="{FF2B5EF4-FFF2-40B4-BE49-F238E27FC236}">
                    <a16:creationId xmlns:a16="http://schemas.microsoft.com/office/drawing/2014/main" id="{4C0D37D5-9E0E-4BE2-B199-B1CF0A656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3375"/>
                <a:ext cx="122" cy="454"/>
              </a:xfrm>
              <a:custGeom>
                <a:avLst/>
                <a:gdLst>
                  <a:gd name="T0" fmla="*/ 117 w 75"/>
                  <a:gd name="T1" fmla="*/ 0 h 261"/>
                  <a:gd name="T2" fmla="*/ 309 w 75"/>
                  <a:gd name="T3" fmla="*/ 941 h 261"/>
                  <a:gd name="T4" fmla="*/ 0 w 75"/>
                  <a:gd name="T5" fmla="*/ 1374 h 261"/>
                  <a:gd name="T6" fmla="*/ 283 w 75"/>
                  <a:gd name="T7" fmla="*/ 941 h 261"/>
                  <a:gd name="T8" fmla="*/ 117 w 75"/>
                  <a:gd name="T9" fmla="*/ 0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261">
                    <a:moveTo>
                      <a:pt x="27" y="0"/>
                    </a:moveTo>
                    <a:cubicBezTo>
                      <a:pt x="41" y="41"/>
                      <a:pt x="75" y="124"/>
                      <a:pt x="72" y="179"/>
                    </a:cubicBezTo>
                    <a:cubicBezTo>
                      <a:pt x="69" y="241"/>
                      <a:pt x="0" y="261"/>
                      <a:pt x="0" y="261"/>
                    </a:cubicBezTo>
                    <a:cubicBezTo>
                      <a:pt x="40" y="249"/>
                      <a:pt x="63" y="205"/>
                      <a:pt x="66" y="179"/>
                    </a:cubicBezTo>
                    <a:cubicBezTo>
                      <a:pt x="71" y="133"/>
                      <a:pt x="42" y="54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5" name="Freeform 1517">
                <a:extLst>
                  <a:ext uri="{FF2B5EF4-FFF2-40B4-BE49-F238E27FC236}">
                    <a16:creationId xmlns:a16="http://schemas.microsoft.com/office/drawing/2014/main" id="{773AC61A-1221-4B21-B587-6D2B685EC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3225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" name="Oval 1518">
                <a:extLst>
                  <a:ext uri="{FF2B5EF4-FFF2-40B4-BE49-F238E27FC236}">
                    <a16:creationId xmlns:a16="http://schemas.microsoft.com/office/drawing/2014/main" id="{D3378338-6AD5-4ACF-9122-4451FF11D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" y="3030"/>
                <a:ext cx="198" cy="82"/>
              </a:xfrm>
              <a:prstGeom prst="ellipse">
                <a:avLst/>
              </a:prstGeom>
              <a:solidFill>
                <a:srgbClr val="E6B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67" name="Oval 1519">
                <a:extLst>
                  <a:ext uri="{FF2B5EF4-FFF2-40B4-BE49-F238E27FC236}">
                    <a16:creationId xmlns:a16="http://schemas.microsoft.com/office/drawing/2014/main" id="{A9A21B82-5543-4B67-B759-E860448FC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" y="3030"/>
                <a:ext cx="198" cy="82"/>
              </a:xfrm>
              <a:prstGeom prst="ellips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68" name="Freeform 1520">
                <a:extLst>
                  <a:ext uri="{FF2B5EF4-FFF2-40B4-BE49-F238E27FC236}">
                    <a16:creationId xmlns:a16="http://schemas.microsoft.com/office/drawing/2014/main" id="{33C70764-5EB7-4D79-9D9A-B97036C1E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3034"/>
                <a:ext cx="157" cy="61"/>
              </a:xfrm>
              <a:custGeom>
                <a:avLst/>
                <a:gdLst>
                  <a:gd name="T0" fmla="*/ 227 w 96"/>
                  <a:gd name="T1" fmla="*/ 9 h 35"/>
                  <a:gd name="T2" fmla="*/ 21 w 96"/>
                  <a:gd name="T3" fmla="*/ 127 h 35"/>
                  <a:gd name="T4" fmla="*/ 110 w 96"/>
                  <a:gd name="T5" fmla="*/ 180 h 35"/>
                  <a:gd name="T6" fmla="*/ 198 w 96"/>
                  <a:gd name="T7" fmla="*/ 159 h 35"/>
                  <a:gd name="T8" fmla="*/ 316 w 96"/>
                  <a:gd name="T9" fmla="*/ 85 h 35"/>
                  <a:gd name="T10" fmla="*/ 420 w 96"/>
                  <a:gd name="T11" fmla="*/ 85 h 35"/>
                  <a:gd name="T12" fmla="*/ 353 w 96"/>
                  <a:gd name="T13" fmla="*/ 2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35">
                    <a:moveTo>
                      <a:pt x="52" y="2"/>
                    </a:moveTo>
                    <a:cubicBezTo>
                      <a:pt x="38" y="0"/>
                      <a:pt x="0" y="8"/>
                      <a:pt x="5" y="24"/>
                    </a:cubicBezTo>
                    <a:cubicBezTo>
                      <a:pt x="7" y="30"/>
                      <a:pt x="17" y="34"/>
                      <a:pt x="25" y="34"/>
                    </a:cubicBezTo>
                    <a:cubicBezTo>
                      <a:pt x="33" y="35"/>
                      <a:pt x="40" y="34"/>
                      <a:pt x="45" y="30"/>
                    </a:cubicBezTo>
                    <a:cubicBezTo>
                      <a:pt x="52" y="23"/>
                      <a:pt x="61" y="18"/>
                      <a:pt x="72" y="16"/>
                    </a:cubicBezTo>
                    <a:cubicBezTo>
                      <a:pt x="80" y="14"/>
                      <a:pt x="89" y="19"/>
                      <a:pt x="96" y="16"/>
                    </a:cubicBezTo>
                    <a:cubicBezTo>
                      <a:pt x="96" y="11"/>
                      <a:pt x="87" y="6"/>
                      <a:pt x="81" y="5"/>
                    </a:cubicBezTo>
                  </a:path>
                </a:pathLst>
              </a:custGeom>
              <a:solidFill>
                <a:srgbClr val="F1D5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" name="Freeform 1521">
                <a:extLst>
                  <a:ext uri="{FF2B5EF4-FFF2-40B4-BE49-F238E27FC236}">
                    <a16:creationId xmlns:a16="http://schemas.microsoft.com/office/drawing/2014/main" id="{CB9BF64B-C7FE-49F3-B0BA-4E0E39F3E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3051"/>
                <a:ext cx="34" cy="30"/>
              </a:xfrm>
              <a:custGeom>
                <a:avLst/>
                <a:gdLst>
                  <a:gd name="T0" fmla="*/ 50 w 21"/>
                  <a:gd name="T1" fmla="*/ 16 h 17"/>
                  <a:gd name="T2" fmla="*/ 8 w 21"/>
                  <a:gd name="T3" fmla="*/ 60 h 17"/>
                  <a:gd name="T4" fmla="*/ 42 w 21"/>
                  <a:gd name="T5" fmla="*/ 60 h 17"/>
                  <a:gd name="T6" fmla="*/ 60 w 21"/>
                  <a:gd name="T7" fmla="*/ 28 h 17"/>
                  <a:gd name="T8" fmla="*/ 89 w 21"/>
                  <a:gd name="T9" fmla="*/ 7 h 17"/>
                  <a:gd name="T10" fmla="*/ 81 w 21"/>
                  <a:gd name="T11" fmla="*/ 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2" y="3"/>
                    </a:moveTo>
                    <a:cubicBezTo>
                      <a:pt x="6" y="4"/>
                      <a:pt x="0" y="6"/>
                      <a:pt x="2" y="11"/>
                    </a:cubicBezTo>
                    <a:cubicBezTo>
                      <a:pt x="4" y="17"/>
                      <a:pt x="9" y="16"/>
                      <a:pt x="10" y="11"/>
                    </a:cubicBezTo>
                    <a:cubicBezTo>
                      <a:pt x="12" y="9"/>
                      <a:pt x="10" y="8"/>
                      <a:pt x="14" y="5"/>
                    </a:cubicBezTo>
                    <a:cubicBezTo>
                      <a:pt x="16" y="3"/>
                      <a:pt x="19" y="2"/>
                      <a:pt x="21" y="1"/>
                    </a:cubicBezTo>
                    <a:cubicBezTo>
                      <a:pt x="21" y="0"/>
                      <a:pt x="20" y="1"/>
                      <a:pt x="19" y="1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" name="Freeform 1522">
                <a:extLst>
                  <a:ext uri="{FF2B5EF4-FFF2-40B4-BE49-F238E27FC236}">
                    <a16:creationId xmlns:a16="http://schemas.microsoft.com/office/drawing/2014/main" id="{E914592E-98EA-4BD4-BD4F-338115784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3046"/>
                <a:ext cx="18" cy="12"/>
              </a:xfrm>
              <a:custGeom>
                <a:avLst/>
                <a:gdLst>
                  <a:gd name="T0" fmla="*/ 21 w 11"/>
                  <a:gd name="T1" fmla="*/ 0 h 7"/>
                  <a:gd name="T2" fmla="*/ 34 w 11"/>
                  <a:gd name="T3" fmla="*/ 21 h 7"/>
                  <a:gd name="T4" fmla="*/ 29 w 1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0" y="2"/>
                      <a:pt x="3" y="7"/>
                      <a:pt x="8" y="4"/>
                    </a:cubicBezTo>
                    <a:cubicBezTo>
                      <a:pt x="11" y="2"/>
                      <a:pt x="10" y="0"/>
                      <a:pt x="7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" name="Freeform 1523">
                <a:extLst>
                  <a:ext uri="{FF2B5EF4-FFF2-40B4-BE49-F238E27FC236}">
                    <a16:creationId xmlns:a16="http://schemas.microsoft.com/office/drawing/2014/main" id="{2761C2E5-A7B3-487B-9264-A5CCDDCD6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3058"/>
                <a:ext cx="5" cy="5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13 h 3"/>
                  <a:gd name="T4" fmla="*/ 8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2"/>
                      <a:pt x="3" y="2"/>
                      <a:pt x="2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" name="Freeform 1524">
                <a:extLst>
                  <a:ext uri="{FF2B5EF4-FFF2-40B4-BE49-F238E27FC236}">
                    <a16:creationId xmlns:a16="http://schemas.microsoft.com/office/drawing/2014/main" id="{4776198F-44FC-4C39-AA32-E76C167FA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3063"/>
                <a:ext cx="102" cy="40"/>
              </a:xfrm>
              <a:custGeom>
                <a:avLst/>
                <a:gdLst>
                  <a:gd name="T0" fmla="*/ 0 w 63"/>
                  <a:gd name="T1" fmla="*/ 122 h 23"/>
                  <a:gd name="T2" fmla="*/ 228 w 63"/>
                  <a:gd name="T3" fmla="*/ 0 h 23"/>
                  <a:gd name="T4" fmla="*/ 136 w 63"/>
                  <a:gd name="T5" fmla="*/ 49 h 23"/>
                  <a:gd name="T6" fmla="*/ 5 w 63"/>
                  <a:gd name="T7" fmla="*/ 115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23">
                    <a:moveTo>
                      <a:pt x="0" y="23"/>
                    </a:moveTo>
                    <a:cubicBezTo>
                      <a:pt x="16" y="23"/>
                      <a:pt x="63" y="19"/>
                      <a:pt x="54" y="0"/>
                    </a:cubicBezTo>
                    <a:cubicBezTo>
                      <a:pt x="53" y="8"/>
                      <a:pt x="41" y="9"/>
                      <a:pt x="32" y="9"/>
                    </a:cubicBezTo>
                    <a:cubicBezTo>
                      <a:pt x="19" y="11"/>
                      <a:pt x="12" y="18"/>
                      <a:pt x="1" y="22"/>
                    </a:cubicBezTo>
                  </a:path>
                </a:pathLst>
              </a:custGeom>
              <a:solidFill>
                <a:srgbClr val="DB8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" name="Freeform 1525">
                <a:extLst>
                  <a:ext uri="{FF2B5EF4-FFF2-40B4-BE49-F238E27FC236}">
                    <a16:creationId xmlns:a16="http://schemas.microsoft.com/office/drawing/2014/main" id="{C896655F-C139-4136-807E-42990822E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3079"/>
                <a:ext cx="52" cy="19"/>
              </a:xfrm>
              <a:custGeom>
                <a:avLst/>
                <a:gdLst>
                  <a:gd name="T0" fmla="*/ 0 w 32"/>
                  <a:gd name="T1" fmla="*/ 57 h 11"/>
                  <a:gd name="T2" fmla="*/ 138 w 32"/>
                  <a:gd name="T3" fmla="*/ 0 h 11"/>
                  <a:gd name="T4" fmla="*/ 111 w 32"/>
                  <a:gd name="T5" fmla="*/ 9 h 11"/>
                  <a:gd name="T6" fmla="*/ 75 w 32"/>
                  <a:gd name="T7" fmla="*/ 21 h 11"/>
                  <a:gd name="T8" fmla="*/ 5 w 32"/>
                  <a:gd name="T9" fmla="*/ 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1">
                    <a:moveTo>
                      <a:pt x="0" y="11"/>
                    </a:moveTo>
                    <a:cubicBezTo>
                      <a:pt x="12" y="9"/>
                      <a:pt x="24" y="8"/>
                      <a:pt x="32" y="0"/>
                    </a:cubicBezTo>
                    <a:cubicBezTo>
                      <a:pt x="29" y="0"/>
                      <a:pt x="28" y="1"/>
                      <a:pt x="26" y="2"/>
                    </a:cubicBezTo>
                    <a:cubicBezTo>
                      <a:pt x="22" y="4"/>
                      <a:pt x="21" y="3"/>
                      <a:pt x="17" y="4"/>
                    </a:cubicBezTo>
                    <a:cubicBezTo>
                      <a:pt x="11" y="5"/>
                      <a:pt x="4" y="6"/>
                      <a:pt x="1" y="10"/>
                    </a:cubicBezTo>
                  </a:path>
                </a:pathLst>
              </a:custGeom>
              <a:solidFill>
                <a:srgbClr val="C97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" name="Freeform 1526">
                <a:extLst>
                  <a:ext uri="{FF2B5EF4-FFF2-40B4-BE49-F238E27FC236}">
                    <a16:creationId xmlns:a16="http://schemas.microsoft.com/office/drawing/2014/main" id="{BBADE4A0-6015-452A-A2E7-801FA268C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3175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7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5" name="Oval 1527">
                <a:extLst>
                  <a:ext uri="{FF2B5EF4-FFF2-40B4-BE49-F238E27FC236}">
                    <a16:creationId xmlns:a16="http://schemas.microsoft.com/office/drawing/2014/main" id="{15590D37-BFE2-4DD8-B595-CBD55A9CA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" y="3826"/>
                <a:ext cx="222" cy="66"/>
              </a:xfrm>
              <a:prstGeom prst="ellipse">
                <a:avLst/>
              </a:pr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76" name="Freeform 1528">
                <a:extLst>
                  <a:ext uri="{FF2B5EF4-FFF2-40B4-BE49-F238E27FC236}">
                    <a16:creationId xmlns:a16="http://schemas.microsoft.com/office/drawing/2014/main" id="{762F142F-89DD-4A23-8925-E335CFD3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3298"/>
                <a:ext cx="190" cy="60"/>
              </a:xfrm>
              <a:custGeom>
                <a:avLst/>
                <a:gdLst>
                  <a:gd name="T0" fmla="*/ 256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6 w 116"/>
                  <a:gd name="T7" fmla="*/ 187 h 34"/>
                  <a:gd name="T8" fmla="*/ 509 w 116"/>
                  <a:gd name="T9" fmla="*/ 56 h 34"/>
                  <a:gd name="T10" fmla="*/ 509 w 116"/>
                  <a:gd name="T11" fmla="*/ 0 h 34"/>
                  <a:gd name="T12" fmla="*/ 256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solidFill>
                <a:srgbClr val="D2EC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7" name="Freeform 1529">
                <a:extLst>
                  <a:ext uri="{FF2B5EF4-FFF2-40B4-BE49-F238E27FC236}">
                    <a16:creationId xmlns:a16="http://schemas.microsoft.com/office/drawing/2014/main" id="{E1FC16E7-29D3-48ED-9DBD-911E7B009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788"/>
                <a:ext cx="376" cy="59"/>
              </a:xfrm>
              <a:custGeom>
                <a:avLst/>
                <a:gdLst>
                  <a:gd name="T0" fmla="*/ 0 w 230"/>
                  <a:gd name="T1" fmla="*/ 177 h 34"/>
                  <a:gd name="T2" fmla="*/ 502 w 230"/>
                  <a:gd name="T3" fmla="*/ 0 h 34"/>
                  <a:gd name="T4" fmla="*/ 1005 w 230"/>
                  <a:gd name="T5" fmla="*/ 17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34">
                    <a:moveTo>
                      <a:pt x="0" y="34"/>
                    </a:moveTo>
                    <a:cubicBezTo>
                      <a:pt x="0" y="15"/>
                      <a:pt x="51" y="0"/>
                      <a:pt x="115" y="0"/>
                    </a:cubicBezTo>
                    <a:cubicBezTo>
                      <a:pt x="179" y="0"/>
                      <a:pt x="230" y="15"/>
                      <a:pt x="230" y="34"/>
                    </a:cubicBezTo>
                  </a:path>
                </a:pathLst>
              </a:cu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8" name="Freeform 1530">
                <a:extLst>
                  <a:ext uri="{FF2B5EF4-FFF2-40B4-BE49-F238E27FC236}">
                    <a16:creationId xmlns:a16="http://schemas.microsoft.com/office/drawing/2014/main" id="{1D03B789-6FF4-4554-8222-963835BF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333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solidFill>
                <a:srgbClr val="EB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9" name="Freeform 1531">
                <a:extLst>
                  <a:ext uri="{FF2B5EF4-FFF2-40B4-BE49-F238E27FC236}">
                    <a16:creationId xmlns:a16="http://schemas.microsoft.com/office/drawing/2014/main" id="{E6BAA32D-8353-4C0A-A397-545BBAA6C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572"/>
                <a:ext cx="415" cy="379"/>
              </a:xfrm>
              <a:custGeom>
                <a:avLst/>
                <a:gdLst>
                  <a:gd name="T0" fmla="*/ 959 w 254"/>
                  <a:gd name="T1" fmla="*/ 5 h 218"/>
                  <a:gd name="T2" fmla="*/ 556 w 254"/>
                  <a:gd name="T3" fmla="*/ 143 h 218"/>
                  <a:gd name="T4" fmla="*/ 149 w 254"/>
                  <a:gd name="T5" fmla="*/ 0 h 218"/>
                  <a:gd name="T6" fmla="*/ 21 w 254"/>
                  <a:gd name="T7" fmla="*/ 774 h 218"/>
                  <a:gd name="T8" fmla="*/ 556 w 254"/>
                  <a:gd name="T9" fmla="*/ 1146 h 218"/>
                  <a:gd name="T10" fmla="*/ 556 w 254"/>
                  <a:gd name="T11" fmla="*/ 1146 h 218"/>
                  <a:gd name="T12" fmla="*/ 1087 w 254"/>
                  <a:gd name="T13" fmla="*/ 774 h 218"/>
                  <a:gd name="T14" fmla="*/ 1087 w 254"/>
                  <a:gd name="T15" fmla="*/ 774 h 218"/>
                  <a:gd name="T16" fmla="*/ 959 w 254"/>
                  <a:gd name="T17" fmla="*/ 5 h 2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4" h="218">
                    <a:moveTo>
                      <a:pt x="220" y="1"/>
                    </a:moveTo>
                    <a:cubicBezTo>
                      <a:pt x="218" y="15"/>
                      <a:pt x="177" y="27"/>
                      <a:pt x="127" y="27"/>
                    </a:cubicBezTo>
                    <a:cubicBezTo>
                      <a:pt x="76" y="27"/>
                      <a:pt x="35" y="15"/>
                      <a:pt x="34" y="0"/>
                    </a:cubicBezTo>
                    <a:cubicBezTo>
                      <a:pt x="16" y="59"/>
                      <a:pt x="0" y="120"/>
                      <a:pt x="5" y="147"/>
                    </a:cubicBezTo>
                    <a:cubicBezTo>
                      <a:pt x="16" y="197"/>
                      <a:pt x="57" y="218"/>
                      <a:pt x="127" y="218"/>
                    </a:cubicBezTo>
                    <a:cubicBezTo>
                      <a:pt x="127" y="218"/>
                      <a:pt x="127" y="218"/>
                      <a:pt x="127" y="218"/>
                    </a:cubicBezTo>
                    <a:cubicBezTo>
                      <a:pt x="197" y="218"/>
                      <a:pt x="239" y="197"/>
                      <a:pt x="249" y="147"/>
                    </a:cubicBezTo>
                    <a:cubicBezTo>
                      <a:pt x="249" y="147"/>
                      <a:pt x="249" y="147"/>
                      <a:pt x="249" y="147"/>
                    </a:cubicBezTo>
                    <a:cubicBezTo>
                      <a:pt x="254" y="120"/>
                      <a:pt x="238" y="60"/>
                      <a:pt x="220" y="1"/>
                    </a:cubicBezTo>
                    <a:close/>
                  </a:path>
                </a:pathLst>
              </a:custGeom>
              <a:solidFill>
                <a:srgbClr val="F7B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0" name="Freeform 1532">
                <a:extLst>
                  <a:ext uri="{FF2B5EF4-FFF2-40B4-BE49-F238E27FC236}">
                    <a16:creationId xmlns:a16="http://schemas.microsoft.com/office/drawing/2014/main" id="{F5B2C87E-869F-4D84-B865-466B0556C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" y="3784"/>
                <a:ext cx="338" cy="165"/>
              </a:xfrm>
              <a:custGeom>
                <a:avLst/>
                <a:gdLst>
                  <a:gd name="T0" fmla="*/ 896 w 207"/>
                  <a:gd name="T1" fmla="*/ 189 h 95"/>
                  <a:gd name="T2" fmla="*/ 454 w 207"/>
                  <a:gd name="T3" fmla="*/ 0 h 95"/>
                  <a:gd name="T4" fmla="*/ 8 w 207"/>
                  <a:gd name="T5" fmla="*/ 189 h 95"/>
                  <a:gd name="T6" fmla="*/ 0 w 207"/>
                  <a:gd name="T7" fmla="*/ 205 h 95"/>
                  <a:gd name="T8" fmla="*/ 454 w 207"/>
                  <a:gd name="T9" fmla="*/ 498 h 95"/>
                  <a:gd name="T10" fmla="*/ 454 w 207"/>
                  <a:gd name="T11" fmla="*/ 498 h 95"/>
                  <a:gd name="T12" fmla="*/ 901 w 207"/>
                  <a:gd name="T13" fmla="*/ 221 h 95"/>
                  <a:gd name="T14" fmla="*/ 896 w 207"/>
                  <a:gd name="T15" fmla="*/ 189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7" h="95">
                    <a:moveTo>
                      <a:pt x="206" y="36"/>
                    </a:moveTo>
                    <a:cubicBezTo>
                      <a:pt x="206" y="16"/>
                      <a:pt x="160" y="0"/>
                      <a:pt x="104" y="0"/>
                    </a:cubicBezTo>
                    <a:cubicBezTo>
                      <a:pt x="48" y="0"/>
                      <a:pt x="2" y="16"/>
                      <a:pt x="2" y="3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3" y="78"/>
                      <a:pt x="49" y="95"/>
                      <a:pt x="104" y="95"/>
                    </a:cubicBezTo>
                    <a:cubicBezTo>
                      <a:pt x="104" y="95"/>
                      <a:pt x="104" y="95"/>
                      <a:pt x="104" y="95"/>
                    </a:cubicBezTo>
                    <a:cubicBezTo>
                      <a:pt x="158" y="95"/>
                      <a:pt x="193" y="78"/>
                      <a:pt x="207" y="42"/>
                    </a:cubicBezTo>
                    <a:lnTo>
                      <a:pt x="206" y="36"/>
                    </a:ln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1" name="Freeform 1533">
                <a:extLst>
                  <a:ext uri="{FF2B5EF4-FFF2-40B4-BE49-F238E27FC236}">
                    <a16:creationId xmlns:a16="http://schemas.microsoft.com/office/drawing/2014/main" id="{1638A0B9-F934-4883-A242-C5AE7A6A9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3584"/>
                <a:ext cx="82" cy="275"/>
              </a:xfrm>
              <a:custGeom>
                <a:avLst/>
                <a:gdLst>
                  <a:gd name="T0" fmla="*/ 102 w 50"/>
                  <a:gd name="T1" fmla="*/ 600 h 158"/>
                  <a:gd name="T2" fmla="*/ 220 w 50"/>
                  <a:gd name="T3" fmla="*/ 0 h 158"/>
                  <a:gd name="T4" fmla="*/ 131 w 50"/>
                  <a:gd name="T5" fmla="*/ 834 h 158"/>
                  <a:gd name="T6" fmla="*/ 102 w 50"/>
                  <a:gd name="T7" fmla="*/ 600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58">
                    <a:moveTo>
                      <a:pt x="23" y="114"/>
                    </a:moveTo>
                    <a:cubicBezTo>
                      <a:pt x="25" y="87"/>
                      <a:pt x="36" y="43"/>
                      <a:pt x="50" y="0"/>
                    </a:cubicBezTo>
                    <a:cubicBezTo>
                      <a:pt x="38" y="36"/>
                      <a:pt x="0" y="113"/>
                      <a:pt x="30" y="158"/>
                    </a:cubicBezTo>
                    <a:cubicBezTo>
                      <a:pt x="29" y="147"/>
                      <a:pt x="22" y="137"/>
                      <a:pt x="23" y="114"/>
                    </a:cubicBezTo>
                    <a:close/>
                  </a:path>
                </a:pathLst>
              </a:custGeom>
              <a:solidFill>
                <a:srgbClr val="EF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2" name="Freeform 1534">
                <a:extLst>
                  <a:ext uri="{FF2B5EF4-FFF2-40B4-BE49-F238E27FC236}">
                    <a16:creationId xmlns:a16="http://schemas.microsoft.com/office/drawing/2014/main" id="{E1E0D7B5-9F5D-4905-A080-E0B4D81D3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3345"/>
                <a:ext cx="232" cy="604"/>
              </a:xfrm>
              <a:custGeom>
                <a:avLst/>
                <a:gdLst>
                  <a:gd name="T0" fmla="*/ 0 w 142"/>
                  <a:gd name="T1" fmla="*/ 57 h 347"/>
                  <a:gd name="T2" fmla="*/ 235 w 142"/>
                  <a:gd name="T3" fmla="*/ 9 h 347"/>
                  <a:gd name="T4" fmla="*/ 243 w 142"/>
                  <a:gd name="T5" fmla="*/ 78 h 347"/>
                  <a:gd name="T6" fmla="*/ 405 w 142"/>
                  <a:gd name="T7" fmla="*/ 691 h 347"/>
                  <a:gd name="T8" fmla="*/ 518 w 142"/>
                  <a:gd name="T9" fmla="*/ 1551 h 347"/>
                  <a:gd name="T10" fmla="*/ 405 w 142"/>
                  <a:gd name="T11" fmla="*/ 1688 h 347"/>
                  <a:gd name="T12" fmla="*/ 21 w 142"/>
                  <a:gd name="T13" fmla="*/ 1824 h 347"/>
                  <a:gd name="T14" fmla="*/ 454 w 142"/>
                  <a:gd name="T15" fmla="*/ 1396 h 347"/>
                  <a:gd name="T16" fmla="*/ 353 w 142"/>
                  <a:gd name="T17" fmla="*/ 740 h 347"/>
                  <a:gd name="T18" fmla="*/ 243 w 142"/>
                  <a:gd name="T19" fmla="*/ 315 h 347"/>
                  <a:gd name="T20" fmla="*/ 157 w 142"/>
                  <a:gd name="T21" fmla="*/ 73 h 347"/>
                  <a:gd name="T22" fmla="*/ 0 w 142"/>
                  <a:gd name="T23" fmla="*/ 57 h 3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347">
                    <a:moveTo>
                      <a:pt x="0" y="11"/>
                    </a:moveTo>
                    <a:cubicBezTo>
                      <a:pt x="11" y="11"/>
                      <a:pt x="36" y="9"/>
                      <a:pt x="54" y="2"/>
                    </a:cubicBezTo>
                    <a:cubicBezTo>
                      <a:pt x="56" y="0"/>
                      <a:pt x="56" y="9"/>
                      <a:pt x="56" y="15"/>
                    </a:cubicBezTo>
                    <a:cubicBezTo>
                      <a:pt x="56" y="20"/>
                      <a:pt x="85" y="109"/>
                      <a:pt x="93" y="131"/>
                    </a:cubicBezTo>
                    <a:cubicBezTo>
                      <a:pt x="102" y="154"/>
                      <a:pt x="142" y="254"/>
                      <a:pt x="119" y="294"/>
                    </a:cubicBezTo>
                    <a:cubicBezTo>
                      <a:pt x="114" y="304"/>
                      <a:pt x="104" y="315"/>
                      <a:pt x="93" y="320"/>
                    </a:cubicBezTo>
                    <a:cubicBezTo>
                      <a:pt x="61" y="337"/>
                      <a:pt x="5" y="346"/>
                      <a:pt x="5" y="346"/>
                    </a:cubicBezTo>
                    <a:cubicBezTo>
                      <a:pt x="32" y="347"/>
                      <a:pt x="100" y="314"/>
                      <a:pt x="104" y="265"/>
                    </a:cubicBezTo>
                    <a:cubicBezTo>
                      <a:pt x="108" y="216"/>
                      <a:pt x="87" y="155"/>
                      <a:pt x="81" y="140"/>
                    </a:cubicBezTo>
                    <a:cubicBezTo>
                      <a:pt x="77" y="130"/>
                      <a:pt x="64" y="94"/>
                      <a:pt x="56" y="60"/>
                    </a:cubicBezTo>
                    <a:cubicBezTo>
                      <a:pt x="49" y="29"/>
                      <a:pt x="41" y="14"/>
                      <a:pt x="36" y="14"/>
                    </a:cubicBezTo>
                    <a:cubicBezTo>
                      <a:pt x="23" y="12"/>
                      <a:pt x="5" y="12"/>
                      <a:pt x="0" y="11"/>
                    </a:cubicBezTo>
                    <a:close/>
                  </a:path>
                </a:pathLst>
              </a:custGeom>
              <a:solidFill>
                <a:srgbClr val="BAE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3" name="Freeform 1535">
                <a:extLst>
                  <a:ext uri="{FF2B5EF4-FFF2-40B4-BE49-F238E27FC236}">
                    <a16:creationId xmlns:a16="http://schemas.microsoft.com/office/drawing/2014/main" id="{B3144F7B-C0D8-4D5D-BD30-21934A9971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1" y="3584"/>
                <a:ext cx="221" cy="364"/>
              </a:xfrm>
              <a:custGeom>
                <a:avLst/>
                <a:gdLst>
                  <a:gd name="T0" fmla="*/ 105 w 135"/>
                  <a:gd name="T1" fmla="*/ 1076 h 209"/>
                  <a:gd name="T2" fmla="*/ 0 w 135"/>
                  <a:gd name="T3" fmla="*/ 1104 h 209"/>
                  <a:gd name="T4" fmla="*/ 105 w 135"/>
                  <a:gd name="T5" fmla="*/ 1076 h 209"/>
                  <a:gd name="T6" fmla="*/ 399 w 135"/>
                  <a:gd name="T7" fmla="*/ 0 h 209"/>
                  <a:gd name="T8" fmla="*/ 344 w 135"/>
                  <a:gd name="T9" fmla="*/ 42 h 209"/>
                  <a:gd name="T10" fmla="*/ 434 w 135"/>
                  <a:gd name="T11" fmla="*/ 676 h 209"/>
                  <a:gd name="T12" fmla="*/ 105 w 135"/>
                  <a:gd name="T13" fmla="*/ 1076 h 209"/>
                  <a:gd name="T14" fmla="*/ 386 w 135"/>
                  <a:gd name="T15" fmla="*/ 968 h 209"/>
                  <a:gd name="T16" fmla="*/ 501 w 135"/>
                  <a:gd name="T17" fmla="*/ 827 h 209"/>
                  <a:gd name="T18" fmla="*/ 399 w 135"/>
                  <a:gd name="T19" fmla="*/ 0 h 2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209">
                    <a:moveTo>
                      <a:pt x="24" y="204"/>
                    </a:moveTo>
                    <a:cubicBezTo>
                      <a:pt x="10" y="207"/>
                      <a:pt x="0" y="209"/>
                      <a:pt x="0" y="209"/>
                    </a:cubicBezTo>
                    <a:cubicBezTo>
                      <a:pt x="6" y="209"/>
                      <a:pt x="15" y="207"/>
                      <a:pt x="24" y="204"/>
                    </a:cubicBezTo>
                    <a:close/>
                    <a:moveTo>
                      <a:pt x="91" y="0"/>
                    </a:moveTo>
                    <a:cubicBezTo>
                      <a:pt x="88" y="3"/>
                      <a:pt x="84" y="6"/>
                      <a:pt x="78" y="8"/>
                    </a:cubicBezTo>
                    <a:cubicBezTo>
                      <a:pt x="86" y="30"/>
                      <a:pt x="103" y="83"/>
                      <a:pt x="99" y="128"/>
                    </a:cubicBezTo>
                    <a:cubicBezTo>
                      <a:pt x="96" y="165"/>
                      <a:pt x="55" y="193"/>
                      <a:pt x="24" y="204"/>
                    </a:cubicBezTo>
                    <a:cubicBezTo>
                      <a:pt x="43" y="200"/>
                      <a:pt x="70" y="193"/>
                      <a:pt x="88" y="183"/>
                    </a:cubicBezTo>
                    <a:cubicBezTo>
                      <a:pt x="99" y="178"/>
                      <a:pt x="109" y="167"/>
                      <a:pt x="114" y="157"/>
                    </a:cubicBezTo>
                    <a:cubicBezTo>
                      <a:pt x="135" y="120"/>
                      <a:pt x="102" y="31"/>
                      <a:pt x="91" y="0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4" name="Freeform 1536">
                <a:extLst>
                  <a:ext uri="{FF2B5EF4-FFF2-40B4-BE49-F238E27FC236}">
                    <a16:creationId xmlns:a16="http://schemas.microsoft.com/office/drawing/2014/main" id="{29D9DCFC-90D9-41E3-BEC3-A85E6F9A8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3579"/>
                <a:ext cx="217" cy="369"/>
              </a:xfrm>
              <a:custGeom>
                <a:avLst/>
                <a:gdLst>
                  <a:gd name="T0" fmla="*/ 303 w 133"/>
                  <a:gd name="T1" fmla="*/ 1023 h 212"/>
                  <a:gd name="T2" fmla="*/ 0 w 133"/>
                  <a:gd name="T3" fmla="*/ 1117 h 212"/>
                  <a:gd name="T4" fmla="*/ 370 w 133"/>
                  <a:gd name="T5" fmla="*/ 1018 h 212"/>
                  <a:gd name="T6" fmla="*/ 481 w 133"/>
                  <a:gd name="T7" fmla="*/ 863 h 212"/>
                  <a:gd name="T8" fmla="*/ 387 w 133"/>
                  <a:gd name="T9" fmla="*/ 0 h 212"/>
                  <a:gd name="T10" fmla="*/ 460 w 133"/>
                  <a:gd name="T11" fmla="*/ 823 h 212"/>
                  <a:gd name="T12" fmla="*/ 303 w 133"/>
                  <a:gd name="T13" fmla="*/ 1023 h 2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212">
                    <a:moveTo>
                      <a:pt x="70" y="194"/>
                    </a:moveTo>
                    <a:cubicBezTo>
                      <a:pt x="40" y="207"/>
                      <a:pt x="0" y="212"/>
                      <a:pt x="0" y="212"/>
                    </a:cubicBezTo>
                    <a:cubicBezTo>
                      <a:pt x="0" y="212"/>
                      <a:pt x="52" y="210"/>
                      <a:pt x="85" y="193"/>
                    </a:cubicBezTo>
                    <a:cubicBezTo>
                      <a:pt x="95" y="188"/>
                      <a:pt x="106" y="174"/>
                      <a:pt x="111" y="164"/>
                    </a:cubicBezTo>
                    <a:cubicBezTo>
                      <a:pt x="133" y="124"/>
                      <a:pt x="97" y="22"/>
                      <a:pt x="89" y="0"/>
                    </a:cubicBezTo>
                    <a:cubicBezTo>
                      <a:pt x="98" y="36"/>
                      <a:pt x="128" y="109"/>
                      <a:pt x="106" y="156"/>
                    </a:cubicBezTo>
                    <a:cubicBezTo>
                      <a:pt x="103" y="163"/>
                      <a:pt x="88" y="185"/>
                      <a:pt x="70" y="194"/>
                    </a:cubicBezTo>
                    <a:close/>
                  </a:path>
                </a:pathLst>
              </a:custGeom>
              <a:solidFill>
                <a:srgbClr val="EB7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5" name="Freeform 1537">
                <a:extLst>
                  <a:ext uri="{FF2B5EF4-FFF2-40B4-BE49-F238E27FC236}">
                    <a16:creationId xmlns:a16="http://schemas.microsoft.com/office/drawing/2014/main" id="{8864D622-4295-4696-952B-BCCC119F0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3784"/>
                <a:ext cx="290" cy="44"/>
              </a:xfrm>
              <a:custGeom>
                <a:avLst/>
                <a:gdLst>
                  <a:gd name="T0" fmla="*/ 769 w 178"/>
                  <a:gd name="T1" fmla="*/ 136 h 25"/>
                  <a:gd name="T2" fmla="*/ 355 w 178"/>
                  <a:gd name="T3" fmla="*/ 0 h 25"/>
                  <a:gd name="T4" fmla="*/ 0 w 178"/>
                  <a:gd name="T5" fmla="*/ 8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8" h="25">
                    <a:moveTo>
                      <a:pt x="178" y="25"/>
                    </a:moveTo>
                    <a:cubicBezTo>
                      <a:pt x="162" y="10"/>
                      <a:pt x="125" y="0"/>
                      <a:pt x="82" y="0"/>
                    </a:cubicBezTo>
                    <a:cubicBezTo>
                      <a:pt x="48" y="0"/>
                      <a:pt x="19" y="6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FDE8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6" name="Oval 1538">
                <a:extLst>
                  <a:ext uri="{FF2B5EF4-FFF2-40B4-BE49-F238E27FC236}">
                    <a16:creationId xmlns:a16="http://schemas.microsoft.com/office/drawing/2014/main" id="{FE26052F-AFB6-45F9-BE7F-636567C31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" y="3812"/>
                <a:ext cx="222" cy="94"/>
              </a:xfrm>
              <a:prstGeom prst="ellipse">
                <a:avLst/>
              </a:prstGeom>
              <a:solidFill>
                <a:srgbClr val="F5A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87" name="Freeform 1539">
                <a:extLst>
                  <a:ext uri="{FF2B5EF4-FFF2-40B4-BE49-F238E27FC236}">
                    <a16:creationId xmlns:a16="http://schemas.microsoft.com/office/drawing/2014/main" id="{D9C5A656-FE10-4E1A-9573-19B30255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3345"/>
                <a:ext cx="65" cy="100"/>
              </a:xfrm>
              <a:custGeom>
                <a:avLst/>
                <a:gdLst>
                  <a:gd name="T0" fmla="*/ 0 w 40"/>
                  <a:gd name="T1" fmla="*/ 49 h 57"/>
                  <a:gd name="T2" fmla="*/ 98 w 40"/>
                  <a:gd name="T3" fmla="*/ 16 h 57"/>
                  <a:gd name="T4" fmla="*/ 130 w 40"/>
                  <a:gd name="T5" fmla="*/ 114 h 57"/>
                  <a:gd name="T6" fmla="*/ 172 w 40"/>
                  <a:gd name="T7" fmla="*/ 307 h 57"/>
                  <a:gd name="T8" fmla="*/ 96 w 40"/>
                  <a:gd name="T9" fmla="*/ 65 h 57"/>
                  <a:gd name="T10" fmla="*/ 0 w 40"/>
                  <a:gd name="T11" fmla="*/ 49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57">
                    <a:moveTo>
                      <a:pt x="0" y="9"/>
                    </a:moveTo>
                    <a:cubicBezTo>
                      <a:pt x="9" y="8"/>
                      <a:pt x="17" y="6"/>
                      <a:pt x="23" y="3"/>
                    </a:cubicBezTo>
                    <a:cubicBezTo>
                      <a:pt x="29" y="0"/>
                      <a:pt x="26" y="8"/>
                      <a:pt x="30" y="21"/>
                    </a:cubicBezTo>
                    <a:cubicBezTo>
                      <a:pt x="34" y="33"/>
                      <a:pt x="38" y="48"/>
                      <a:pt x="40" y="57"/>
                    </a:cubicBezTo>
                    <a:cubicBezTo>
                      <a:pt x="36" y="45"/>
                      <a:pt x="22" y="19"/>
                      <a:pt x="22" y="12"/>
                    </a:cubicBezTo>
                    <a:cubicBezTo>
                      <a:pt x="22" y="5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00B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8" name="Freeform 1540">
                <a:extLst>
                  <a:ext uri="{FF2B5EF4-FFF2-40B4-BE49-F238E27FC236}">
                    <a16:creationId xmlns:a16="http://schemas.microsoft.com/office/drawing/2014/main" id="{BC722776-198A-4F54-B9AB-68CD04A43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3749"/>
                <a:ext cx="211" cy="51"/>
              </a:xfrm>
              <a:custGeom>
                <a:avLst/>
                <a:gdLst>
                  <a:gd name="T0" fmla="*/ 0 w 129"/>
                  <a:gd name="T1" fmla="*/ 130 h 29"/>
                  <a:gd name="T2" fmla="*/ 564 w 129"/>
                  <a:gd name="T3" fmla="*/ 158 h 29"/>
                  <a:gd name="T4" fmla="*/ 0 w 129"/>
                  <a:gd name="T5" fmla="*/ 13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9" h="29">
                    <a:moveTo>
                      <a:pt x="0" y="24"/>
                    </a:moveTo>
                    <a:cubicBezTo>
                      <a:pt x="33" y="8"/>
                      <a:pt x="111" y="20"/>
                      <a:pt x="129" y="29"/>
                    </a:cubicBezTo>
                    <a:cubicBezTo>
                      <a:pt x="119" y="18"/>
                      <a:pt x="43" y="0"/>
                      <a:pt x="0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9" name="Freeform 1541">
                <a:extLst>
                  <a:ext uri="{FF2B5EF4-FFF2-40B4-BE49-F238E27FC236}">
                    <a16:creationId xmlns:a16="http://schemas.microsoft.com/office/drawing/2014/main" id="{AECD8690-94BA-4CAA-BACF-2574C256E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3356"/>
                <a:ext cx="81" cy="78"/>
              </a:xfrm>
              <a:custGeom>
                <a:avLst/>
                <a:gdLst>
                  <a:gd name="T0" fmla="*/ 13 w 50"/>
                  <a:gd name="T1" fmla="*/ 114 h 45"/>
                  <a:gd name="T2" fmla="*/ 13 w 50"/>
                  <a:gd name="T3" fmla="*/ 42 h 45"/>
                  <a:gd name="T4" fmla="*/ 55 w 50"/>
                  <a:gd name="T5" fmla="*/ 5 h 45"/>
                  <a:gd name="T6" fmla="*/ 157 w 50"/>
                  <a:gd name="T7" fmla="*/ 21 h 45"/>
                  <a:gd name="T8" fmla="*/ 139 w 50"/>
                  <a:gd name="T9" fmla="*/ 21 h 45"/>
                  <a:gd name="T10" fmla="*/ 50 w 50"/>
                  <a:gd name="T11" fmla="*/ 62 h 45"/>
                  <a:gd name="T12" fmla="*/ 0 w 50"/>
                  <a:gd name="T13" fmla="*/ 23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3" y="22"/>
                    </a:moveTo>
                    <a:cubicBezTo>
                      <a:pt x="3" y="15"/>
                      <a:pt x="3" y="11"/>
                      <a:pt x="3" y="8"/>
                    </a:cubicBezTo>
                    <a:cubicBezTo>
                      <a:pt x="3" y="0"/>
                      <a:pt x="7" y="0"/>
                      <a:pt x="13" y="1"/>
                    </a:cubicBezTo>
                    <a:cubicBezTo>
                      <a:pt x="20" y="2"/>
                      <a:pt x="25" y="4"/>
                      <a:pt x="37" y="4"/>
                    </a:cubicBezTo>
                    <a:cubicBezTo>
                      <a:pt x="50" y="4"/>
                      <a:pt x="44" y="5"/>
                      <a:pt x="33" y="4"/>
                    </a:cubicBezTo>
                    <a:cubicBezTo>
                      <a:pt x="17" y="4"/>
                      <a:pt x="13" y="2"/>
                      <a:pt x="12" y="12"/>
                    </a:cubicBezTo>
                    <a:cubicBezTo>
                      <a:pt x="11" y="22"/>
                      <a:pt x="8" y="21"/>
                      <a:pt x="0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0" name="Freeform 1542">
                <a:extLst>
                  <a:ext uri="{FF2B5EF4-FFF2-40B4-BE49-F238E27FC236}">
                    <a16:creationId xmlns:a16="http://schemas.microsoft.com/office/drawing/2014/main" id="{EF598B3F-A2E5-4A42-A28A-6685BF42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3298"/>
                <a:ext cx="190" cy="60"/>
              </a:xfrm>
              <a:custGeom>
                <a:avLst/>
                <a:gdLst>
                  <a:gd name="T0" fmla="*/ 256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6 w 116"/>
                  <a:gd name="T7" fmla="*/ 187 h 34"/>
                  <a:gd name="T8" fmla="*/ 509 w 116"/>
                  <a:gd name="T9" fmla="*/ 56 h 34"/>
                  <a:gd name="T10" fmla="*/ 509 w 116"/>
                  <a:gd name="T11" fmla="*/ 0 h 34"/>
                  <a:gd name="T12" fmla="*/ 256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1" name="Freeform 1543">
                <a:extLst>
                  <a:ext uri="{FF2B5EF4-FFF2-40B4-BE49-F238E27FC236}">
                    <a16:creationId xmlns:a16="http://schemas.microsoft.com/office/drawing/2014/main" id="{8FB7BE0A-39F2-4293-93FD-5948AF84A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3326"/>
                <a:ext cx="10" cy="18"/>
              </a:xfrm>
              <a:custGeom>
                <a:avLst/>
                <a:gdLst>
                  <a:gd name="T0" fmla="*/ 8 w 6"/>
                  <a:gd name="T1" fmla="*/ 7 h 10"/>
                  <a:gd name="T2" fmla="*/ 28 w 6"/>
                  <a:gd name="T3" fmla="*/ 13 h 10"/>
                  <a:gd name="T4" fmla="*/ 22 w 6"/>
                  <a:gd name="T5" fmla="*/ 45 h 10"/>
                  <a:gd name="T6" fmla="*/ 5 w 6"/>
                  <a:gd name="T7" fmla="*/ 41 h 10"/>
                  <a:gd name="T8" fmla="*/ 8 w 6"/>
                  <a:gd name="T9" fmla="*/ 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cubicBezTo>
                      <a:pt x="3" y="0"/>
                      <a:pt x="5" y="0"/>
                      <a:pt x="6" y="2"/>
                    </a:cubicBezTo>
                    <a:cubicBezTo>
                      <a:pt x="6" y="4"/>
                      <a:pt x="6" y="7"/>
                      <a:pt x="5" y="8"/>
                    </a:cubicBezTo>
                    <a:cubicBezTo>
                      <a:pt x="3" y="10"/>
                      <a:pt x="2" y="9"/>
                      <a:pt x="1" y="7"/>
                    </a:cubicBezTo>
                    <a:cubicBezTo>
                      <a:pt x="0" y="5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2" name="Freeform 1544">
                <a:extLst>
                  <a:ext uri="{FF2B5EF4-FFF2-40B4-BE49-F238E27FC236}">
                    <a16:creationId xmlns:a16="http://schemas.microsoft.com/office/drawing/2014/main" id="{E14F97DA-6C33-40F1-805B-5EFE943C9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3331"/>
                <a:ext cx="6" cy="13"/>
              </a:xfrm>
              <a:custGeom>
                <a:avLst/>
                <a:gdLst>
                  <a:gd name="T0" fmla="*/ 5 w 4"/>
                  <a:gd name="T1" fmla="*/ 7 h 7"/>
                  <a:gd name="T2" fmla="*/ 14 w 4"/>
                  <a:gd name="T3" fmla="*/ 13 h 7"/>
                  <a:gd name="T4" fmla="*/ 12 w 4"/>
                  <a:gd name="T5" fmla="*/ 37 h 7"/>
                  <a:gd name="T6" fmla="*/ 0 w 4"/>
                  <a:gd name="T7" fmla="*/ 32 h 7"/>
                  <a:gd name="T8" fmla="*/ 5 w 4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2" y="7"/>
                      <a:pt x="1" y="7"/>
                      <a:pt x="0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3" name="Freeform 1545">
                <a:extLst>
                  <a:ext uri="{FF2B5EF4-FFF2-40B4-BE49-F238E27FC236}">
                    <a16:creationId xmlns:a16="http://schemas.microsoft.com/office/drawing/2014/main" id="{22A439CC-4D8C-4753-B189-A1CD7F266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3323"/>
                <a:ext cx="6" cy="12"/>
              </a:xfrm>
              <a:custGeom>
                <a:avLst/>
                <a:gdLst>
                  <a:gd name="T0" fmla="*/ 5 w 4"/>
                  <a:gd name="T1" fmla="*/ 5 h 7"/>
                  <a:gd name="T2" fmla="*/ 14 w 4"/>
                  <a:gd name="T3" fmla="*/ 9 h 7"/>
                  <a:gd name="T4" fmla="*/ 12 w 4"/>
                  <a:gd name="T5" fmla="*/ 29 h 7"/>
                  <a:gd name="T6" fmla="*/ 5 w 4"/>
                  <a:gd name="T7" fmla="*/ 26 h 7"/>
                  <a:gd name="T8" fmla="*/ 5 w 4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4" y="3"/>
                      <a:pt x="4" y="5"/>
                      <a:pt x="3" y="6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4" name="Freeform 1546">
                <a:extLst>
                  <a:ext uri="{FF2B5EF4-FFF2-40B4-BE49-F238E27FC236}">
                    <a16:creationId xmlns:a16="http://schemas.microsoft.com/office/drawing/2014/main" id="{555F8E00-A087-4509-96E9-59D34A5DC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3788"/>
                <a:ext cx="23" cy="22"/>
              </a:xfrm>
              <a:custGeom>
                <a:avLst/>
                <a:gdLst>
                  <a:gd name="T0" fmla="*/ 54 w 14"/>
                  <a:gd name="T1" fmla="*/ 49 h 13"/>
                  <a:gd name="T2" fmla="*/ 20 w 14"/>
                  <a:gd name="T3" fmla="*/ 58 h 13"/>
                  <a:gd name="T4" fmla="*/ 8 w 14"/>
                  <a:gd name="T5" fmla="*/ 20 h 13"/>
                  <a:gd name="T6" fmla="*/ 43 w 14"/>
                  <a:gd name="T7" fmla="*/ 8 h 13"/>
                  <a:gd name="T8" fmla="*/ 54 w 14"/>
                  <a:gd name="T9" fmla="*/ 4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0"/>
                    </a:moveTo>
                    <a:cubicBezTo>
                      <a:pt x="11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3" y="3"/>
                      <a:pt x="14" y="7"/>
                      <a:pt x="1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5" name="Freeform 1547">
                <a:extLst>
                  <a:ext uri="{FF2B5EF4-FFF2-40B4-BE49-F238E27FC236}">
                    <a16:creationId xmlns:a16="http://schemas.microsoft.com/office/drawing/2014/main" id="{56E0F7EB-21A1-42F8-A4EE-CACF1FF94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3801"/>
                <a:ext cx="14" cy="16"/>
              </a:xfrm>
              <a:custGeom>
                <a:avLst/>
                <a:gdLst>
                  <a:gd name="T0" fmla="*/ 30 w 9"/>
                  <a:gd name="T1" fmla="*/ 37 h 9"/>
                  <a:gd name="T2" fmla="*/ 12 w 9"/>
                  <a:gd name="T3" fmla="*/ 44 h 9"/>
                  <a:gd name="T4" fmla="*/ 5 w 9"/>
                  <a:gd name="T5" fmla="*/ 16 h 9"/>
                  <a:gd name="T6" fmla="*/ 22 w 9"/>
                  <a:gd name="T7" fmla="*/ 7 h 9"/>
                  <a:gd name="T8" fmla="*/ 30 w 9"/>
                  <a:gd name="T9" fmla="*/ 3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6" name="Freeform 1548">
                <a:extLst>
                  <a:ext uri="{FF2B5EF4-FFF2-40B4-BE49-F238E27FC236}">
                    <a16:creationId xmlns:a16="http://schemas.microsoft.com/office/drawing/2014/main" id="{8117022B-2017-4E6E-9F63-D80E5FCAF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3788"/>
                <a:ext cx="15" cy="15"/>
              </a:xfrm>
              <a:custGeom>
                <a:avLst/>
                <a:gdLst>
                  <a:gd name="T0" fmla="*/ 37 w 9"/>
                  <a:gd name="T1" fmla="*/ 33 h 9"/>
                  <a:gd name="T2" fmla="*/ 8 w 9"/>
                  <a:gd name="T3" fmla="*/ 37 h 9"/>
                  <a:gd name="T4" fmla="*/ 5 w 9"/>
                  <a:gd name="T5" fmla="*/ 13 h 9"/>
                  <a:gd name="T6" fmla="*/ 28 w 9"/>
                  <a:gd name="T7" fmla="*/ 5 h 9"/>
                  <a:gd name="T8" fmla="*/ 37 w 9"/>
                  <a:gd name="T9" fmla="*/ 3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7" name="Line 1549">
                <a:extLst>
                  <a:ext uri="{FF2B5EF4-FFF2-40B4-BE49-F238E27FC236}">
                    <a16:creationId xmlns:a16="http://schemas.microsoft.com/office/drawing/2014/main" id="{89C7D5BF-7984-4EE0-80B5-A6BA105F9E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6" y="3178"/>
                <a:ext cx="1" cy="120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8" name="Line 1550">
                <a:extLst>
                  <a:ext uri="{FF2B5EF4-FFF2-40B4-BE49-F238E27FC236}">
                    <a16:creationId xmlns:a16="http://schemas.microsoft.com/office/drawing/2014/main" id="{0B537B9E-6B1D-47CF-8FB2-0477686B0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8" y="3163"/>
                <a:ext cx="1" cy="155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9" name="Line 1551">
                <a:extLst>
                  <a:ext uri="{FF2B5EF4-FFF2-40B4-BE49-F238E27FC236}">
                    <a16:creationId xmlns:a16="http://schemas.microsoft.com/office/drawing/2014/main" id="{BC4A30B7-7EA6-402D-80F1-E65CB4155C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0" y="3149"/>
                <a:ext cx="1" cy="175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0" name="Line 1552">
                <a:extLst>
                  <a:ext uri="{FF2B5EF4-FFF2-40B4-BE49-F238E27FC236}">
                    <a16:creationId xmlns:a16="http://schemas.microsoft.com/office/drawing/2014/main" id="{2A317B88-37D2-4EBC-9849-295D503F4B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2" y="3149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1" name="Line 1553">
                <a:extLst>
                  <a:ext uri="{FF2B5EF4-FFF2-40B4-BE49-F238E27FC236}">
                    <a16:creationId xmlns:a16="http://schemas.microsoft.com/office/drawing/2014/main" id="{7E54A01E-537D-4A20-A7F3-32ED905F2A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4" y="3150"/>
                <a:ext cx="1" cy="181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2" name="Line 1554">
                <a:extLst>
                  <a:ext uri="{FF2B5EF4-FFF2-40B4-BE49-F238E27FC236}">
                    <a16:creationId xmlns:a16="http://schemas.microsoft.com/office/drawing/2014/main" id="{845CD3D7-F0F5-4B42-823A-F8F0F25B8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" y="3149"/>
                <a:ext cx="1" cy="18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3" name="Line 1555">
                <a:extLst>
                  <a:ext uri="{FF2B5EF4-FFF2-40B4-BE49-F238E27FC236}">
                    <a16:creationId xmlns:a16="http://schemas.microsoft.com/office/drawing/2014/main" id="{8825B958-E273-4E6B-94BC-ED4F849F99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" y="3150"/>
                <a:ext cx="1" cy="181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4" name="Line 1556">
                <a:extLst>
                  <a:ext uri="{FF2B5EF4-FFF2-40B4-BE49-F238E27FC236}">
                    <a16:creationId xmlns:a16="http://schemas.microsoft.com/office/drawing/2014/main" id="{0D969F91-DC75-4E1D-A490-3866539497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2" y="3149"/>
                <a:ext cx="1" cy="182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5" name="Line 1557">
                <a:extLst>
                  <a:ext uri="{FF2B5EF4-FFF2-40B4-BE49-F238E27FC236}">
                    <a16:creationId xmlns:a16="http://schemas.microsoft.com/office/drawing/2014/main" id="{25FC8939-D12F-4028-B93E-905A7BAF06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4" y="3149"/>
                <a:ext cx="1" cy="177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6" name="Line 1558">
                <a:extLst>
                  <a:ext uri="{FF2B5EF4-FFF2-40B4-BE49-F238E27FC236}">
                    <a16:creationId xmlns:a16="http://schemas.microsoft.com/office/drawing/2014/main" id="{9754281A-35E4-4BDD-B7B0-044FB57910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6" y="3150"/>
                <a:ext cx="1" cy="171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7" name="Line 1559">
                <a:extLst>
                  <a:ext uri="{FF2B5EF4-FFF2-40B4-BE49-F238E27FC236}">
                    <a16:creationId xmlns:a16="http://schemas.microsoft.com/office/drawing/2014/main" id="{04791809-1530-4AB8-897D-51E640F820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8" y="3171"/>
                <a:ext cx="1" cy="136"/>
              </a:xfrm>
              <a:prstGeom prst="line">
                <a:avLst/>
              </a:prstGeom>
              <a:noFill/>
              <a:ln w="9525" cap="rnd">
                <a:solidFill>
                  <a:srgbClr val="A41E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8" name="Line 1560">
                <a:extLst>
                  <a:ext uri="{FF2B5EF4-FFF2-40B4-BE49-F238E27FC236}">
                    <a16:creationId xmlns:a16="http://schemas.microsoft.com/office/drawing/2014/main" id="{CAD4CF55-7EC1-4EEA-B8E4-06DDB1B508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" y="3183"/>
                <a:ext cx="1" cy="12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9" name="Line 1561">
                <a:extLst>
                  <a:ext uri="{FF2B5EF4-FFF2-40B4-BE49-F238E27FC236}">
                    <a16:creationId xmlns:a16="http://schemas.microsoft.com/office/drawing/2014/main" id="{561DF207-23CA-484A-A3B7-01C26CE321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3" y="3154"/>
                <a:ext cx="1" cy="167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0" name="Line 1562">
                <a:extLst>
                  <a:ext uri="{FF2B5EF4-FFF2-40B4-BE49-F238E27FC236}">
                    <a16:creationId xmlns:a16="http://schemas.microsoft.com/office/drawing/2014/main" id="{A7D9311D-4D56-43BB-987C-DBA0087C9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5" y="3152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1" name="Line 1563">
                <a:extLst>
                  <a:ext uri="{FF2B5EF4-FFF2-40B4-BE49-F238E27FC236}">
                    <a16:creationId xmlns:a16="http://schemas.microsoft.com/office/drawing/2014/main" id="{C5E79F6F-1BDD-46B1-B143-7074C465C7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57" y="3152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2" name="Line 1564">
                <a:extLst>
                  <a:ext uri="{FF2B5EF4-FFF2-40B4-BE49-F238E27FC236}">
                    <a16:creationId xmlns:a16="http://schemas.microsoft.com/office/drawing/2014/main" id="{52EE1849-B4CC-4499-8EC1-7F5B44A856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9" y="315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3" name="Line 1565">
                <a:extLst>
                  <a:ext uri="{FF2B5EF4-FFF2-40B4-BE49-F238E27FC236}">
                    <a16:creationId xmlns:a16="http://schemas.microsoft.com/office/drawing/2014/main" id="{38E7CA6E-D0B9-414B-9341-8CEAE413DB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3" y="3152"/>
                <a:ext cx="1" cy="18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4" name="Line 1566">
                <a:extLst>
                  <a:ext uri="{FF2B5EF4-FFF2-40B4-BE49-F238E27FC236}">
                    <a16:creationId xmlns:a16="http://schemas.microsoft.com/office/drawing/2014/main" id="{7CBF4531-6CEC-4D73-9454-F0D39EFB6E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5" y="3154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5" name="Line 1567">
                <a:extLst>
                  <a:ext uri="{FF2B5EF4-FFF2-40B4-BE49-F238E27FC236}">
                    <a16:creationId xmlns:a16="http://schemas.microsoft.com/office/drawing/2014/main" id="{0D99A73E-612B-401B-A410-09D751267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7" y="3152"/>
                <a:ext cx="1" cy="181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6" name="Line 1568">
                <a:extLst>
                  <a:ext uri="{FF2B5EF4-FFF2-40B4-BE49-F238E27FC236}">
                    <a16:creationId xmlns:a16="http://schemas.microsoft.com/office/drawing/2014/main" id="{D7B3CBDB-02E4-460A-8AB9-52FDBCDFE6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9" y="3152"/>
                <a:ext cx="1" cy="176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7" name="Line 1569">
                <a:extLst>
                  <a:ext uri="{FF2B5EF4-FFF2-40B4-BE49-F238E27FC236}">
                    <a16:creationId xmlns:a16="http://schemas.microsoft.com/office/drawing/2014/main" id="{F8DE4F90-650B-43CD-B32B-200581103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1" y="3154"/>
                <a:ext cx="1" cy="165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8" name="Line 1570">
                <a:extLst>
                  <a:ext uri="{FF2B5EF4-FFF2-40B4-BE49-F238E27FC236}">
                    <a16:creationId xmlns:a16="http://schemas.microsoft.com/office/drawing/2014/main" id="{01F71B09-3C32-426D-B5FF-8A0FD1F409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5" y="3175"/>
                <a:ext cx="1" cy="130"/>
              </a:xfrm>
              <a:prstGeom prst="line">
                <a:avLst/>
              </a:prstGeom>
              <a:noFill/>
              <a:ln w="7938">
                <a:solidFill>
                  <a:srgbClr val="EDC7D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9" name="Freeform 1571">
                <a:extLst>
                  <a:ext uri="{FF2B5EF4-FFF2-40B4-BE49-F238E27FC236}">
                    <a16:creationId xmlns:a16="http://schemas.microsoft.com/office/drawing/2014/main" id="{97D76F42-6521-451A-8F5B-23B25B345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3175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0" name="Line 1572">
                <a:extLst>
                  <a:ext uri="{FF2B5EF4-FFF2-40B4-BE49-F238E27FC236}">
                    <a16:creationId xmlns:a16="http://schemas.microsoft.com/office/drawing/2014/main" id="{1F833B66-405E-406F-8194-BFC51060E2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" y="3246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1" name="Line 1573">
                <a:extLst>
                  <a:ext uri="{FF2B5EF4-FFF2-40B4-BE49-F238E27FC236}">
                    <a16:creationId xmlns:a16="http://schemas.microsoft.com/office/drawing/2014/main" id="{157726F4-E54B-4B4F-994E-371C00557A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1" y="3253"/>
                <a:ext cx="1" cy="51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2" name="Line 1574">
                <a:extLst>
                  <a:ext uri="{FF2B5EF4-FFF2-40B4-BE49-F238E27FC236}">
                    <a16:creationId xmlns:a16="http://schemas.microsoft.com/office/drawing/2014/main" id="{D1B60961-913C-4FDF-97C3-E79AF69AA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" y="3251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3" name="Line 1575">
                <a:extLst>
                  <a:ext uri="{FF2B5EF4-FFF2-40B4-BE49-F238E27FC236}">
                    <a16:creationId xmlns:a16="http://schemas.microsoft.com/office/drawing/2014/main" id="{254B1EC6-812A-4E72-8BB9-48718441C5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5" y="3241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4" name="Line 1576">
                <a:extLst>
                  <a:ext uri="{FF2B5EF4-FFF2-40B4-BE49-F238E27FC236}">
                    <a16:creationId xmlns:a16="http://schemas.microsoft.com/office/drawing/2014/main" id="{09D57D4D-5EEA-4F03-89B0-926E2D5C55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3" y="3237"/>
                <a:ext cx="1" cy="6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5" name="Line 1577">
                <a:extLst>
                  <a:ext uri="{FF2B5EF4-FFF2-40B4-BE49-F238E27FC236}">
                    <a16:creationId xmlns:a16="http://schemas.microsoft.com/office/drawing/2014/main" id="{31F19C99-4EB2-4640-A485-77AB39412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7" y="3251"/>
                <a:ext cx="1" cy="49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6" name="Line 1578">
                <a:extLst>
                  <a:ext uri="{FF2B5EF4-FFF2-40B4-BE49-F238E27FC236}">
                    <a16:creationId xmlns:a16="http://schemas.microsoft.com/office/drawing/2014/main" id="{97CCD564-7681-44D4-A89F-E9EC2B6627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9" y="3267"/>
                <a:ext cx="1" cy="37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7" name="Line 1579">
                <a:extLst>
                  <a:ext uri="{FF2B5EF4-FFF2-40B4-BE49-F238E27FC236}">
                    <a16:creationId xmlns:a16="http://schemas.microsoft.com/office/drawing/2014/main" id="{6BF64830-9E60-44D9-8CC0-8D5E679CE6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9" y="3239"/>
                <a:ext cx="1" cy="16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8" name="Line 1580">
                <a:extLst>
                  <a:ext uri="{FF2B5EF4-FFF2-40B4-BE49-F238E27FC236}">
                    <a16:creationId xmlns:a16="http://schemas.microsoft.com/office/drawing/2014/main" id="{C289F02D-266D-4792-A4B2-3E4643F1D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1" y="3237"/>
                <a:ext cx="1" cy="28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9" name="Freeform 1581">
                <a:extLst>
                  <a:ext uri="{FF2B5EF4-FFF2-40B4-BE49-F238E27FC236}">
                    <a16:creationId xmlns:a16="http://schemas.microsoft.com/office/drawing/2014/main" id="{817E7759-2F9A-4A36-AF73-3CAA6DED3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3666"/>
                <a:ext cx="110" cy="90"/>
              </a:xfrm>
              <a:custGeom>
                <a:avLst/>
                <a:gdLst>
                  <a:gd name="T0" fmla="*/ 297 w 67"/>
                  <a:gd name="T1" fmla="*/ 228 h 52"/>
                  <a:gd name="T2" fmla="*/ 261 w 67"/>
                  <a:gd name="T3" fmla="*/ 270 h 52"/>
                  <a:gd name="T4" fmla="*/ 159 w 67"/>
                  <a:gd name="T5" fmla="*/ 261 h 52"/>
                  <a:gd name="T6" fmla="*/ 18 w 67"/>
                  <a:gd name="T7" fmla="*/ 234 h 52"/>
                  <a:gd name="T8" fmla="*/ 0 w 67"/>
                  <a:gd name="T9" fmla="*/ 197 h 52"/>
                  <a:gd name="T10" fmla="*/ 0 w 67"/>
                  <a:gd name="T11" fmla="*/ 36 h 52"/>
                  <a:gd name="T12" fmla="*/ 30 w 67"/>
                  <a:gd name="T13" fmla="*/ 0 h 52"/>
                  <a:gd name="T14" fmla="*/ 151 w 67"/>
                  <a:gd name="T15" fmla="*/ 16 h 52"/>
                  <a:gd name="T16" fmla="*/ 268 w 67"/>
                  <a:gd name="T17" fmla="*/ 28 h 52"/>
                  <a:gd name="T18" fmla="*/ 297 w 67"/>
                  <a:gd name="T19" fmla="*/ 69 h 52"/>
                  <a:gd name="T20" fmla="*/ 297 w 67"/>
                  <a:gd name="T21" fmla="*/ 228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2">
                    <a:moveTo>
                      <a:pt x="67" y="44"/>
                    </a:moveTo>
                    <a:cubicBezTo>
                      <a:pt x="67" y="49"/>
                      <a:pt x="65" y="52"/>
                      <a:pt x="59" y="52"/>
                    </a:cubicBezTo>
                    <a:cubicBezTo>
                      <a:pt x="59" y="52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1"/>
                      <a:pt x="0" y="3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9"/>
                      <a:pt x="67" y="13"/>
                    </a:cubicBezTo>
                    <a:lnTo>
                      <a:pt x="67" y="44"/>
                    </a:lnTo>
                    <a:close/>
                  </a:path>
                </a:pathLst>
              </a:custGeom>
              <a:solidFill>
                <a:srgbClr val="F5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0" name="Freeform 1582">
                <a:extLst>
                  <a:ext uri="{FF2B5EF4-FFF2-40B4-BE49-F238E27FC236}">
                    <a16:creationId xmlns:a16="http://schemas.microsoft.com/office/drawing/2014/main" id="{A0B7D24B-A64D-4C84-8816-D701E8F58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3666"/>
                <a:ext cx="110" cy="88"/>
              </a:xfrm>
              <a:custGeom>
                <a:avLst/>
                <a:gdLst>
                  <a:gd name="T0" fmla="*/ 297 w 67"/>
                  <a:gd name="T1" fmla="*/ 221 h 51"/>
                  <a:gd name="T2" fmla="*/ 261 w 67"/>
                  <a:gd name="T3" fmla="*/ 262 h 51"/>
                  <a:gd name="T4" fmla="*/ 159 w 67"/>
                  <a:gd name="T5" fmla="*/ 255 h 51"/>
                  <a:gd name="T6" fmla="*/ 18 w 67"/>
                  <a:gd name="T7" fmla="*/ 233 h 51"/>
                  <a:gd name="T8" fmla="*/ 0 w 67"/>
                  <a:gd name="T9" fmla="*/ 200 h 51"/>
                  <a:gd name="T10" fmla="*/ 0 w 67"/>
                  <a:gd name="T11" fmla="*/ 41 h 51"/>
                  <a:gd name="T12" fmla="*/ 30 w 67"/>
                  <a:gd name="T13" fmla="*/ 0 h 51"/>
                  <a:gd name="T14" fmla="*/ 151 w 67"/>
                  <a:gd name="T15" fmla="*/ 16 h 51"/>
                  <a:gd name="T16" fmla="*/ 268 w 67"/>
                  <a:gd name="T17" fmla="*/ 28 h 51"/>
                  <a:gd name="T18" fmla="*/ 297 w 67"/>
                  <a:gd name="T19" fmla="*/ 62 h 51"/>
                  <a:gd name="T20" fmla="*/ 297 w 67"/>
                  <a:gd name="T21" fmla="*/ 221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1">
                    <a:moveTo>
                      <a:pt x="67" y="43"/>
                    </a:moveTo>
                    <a:cubicBezTo>
                      <a:pt x="67" y="48"/>
                      <a:pt x="65" y="51"/>
                      <a:pt x="59" y="51"/>
                    </a:cubicBezTo>
                    <a:cubicBezTo>
                      <a:pt x="59" y="51"/>
                      <a:pt x="48" y="51"/>
                      <a:pt x="36" y="50"/>
                    </a:cubicBezTo>
                    <a:cubicBezTo>
                      <a:pt x="23" y="50"/>
                      <a:pt x="9" y="48"/>
                      <a:pt x="4" y="45"/>
                    </a:cubicBezTo>
                    <a:cubicBezTo>
                      <a:pt x="1" y="44"/>
                      <a:pt x="0" y="42"/>
                      <a:pt x="0" y="3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7" y="0"/>
                      <a:pt x="21" y="2"/>
                      <a:pt x="34" y="3"/>
                    </a:cubicBezTo>
                    <a:cubicBezTo>
                      <a:pt x="48" y="4"/>
                      <a:pt x="60" y="5"/>
                      <a:pt x="60" y="5"/>
                    </a:cubicBezTo>
                    <a:cubicBezTo>
                      <a:pt x="64" y="5"/>
                      <a:pt x="67" y="8"/>
                      <a:pt x="67" y="12"/>
                    </a:cubicBezTo>
                    <a:lnTo>
                      <a:pt x="67" y="43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1" name="Freeform 1583">
                <a:extLst>
                  <a:ext uri="{FF2B5EF4-FFF2-40B4-BE49-F238E27FC236}">
                    <a16:creationId xmlns:a16="http://schemas.microsoft.com/office/drawing/2014/main" id="{299C0E4E-7A9A-4CCD-AD1B-D5FAF8B70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3671"/>
                <a:ext cx="50" cy="30"/>
              </a:xfrm>
              <a:custGeom>
                <a:avLst/>
                <a:gdLst>
                  <a:gd name="T0" fmla="*/ 0 w 31"/>
                  <a:gd name="T1" fmla="*/ 94 h 17"/>
                  <a:gd name="T2" fmla="*/ 21 w 31"/>
                  <a:gd name="T3" fmla="*/ 7 h 17"/>
                  <a:gd name="T4" fmla="*/ 131 w 31"/>
                  <a:gd name="T5" fmla="*/ 16 h 17"/>
                  <a:gd name="T6" fmla="*/ 16 w 31"/>
                  <a:gd name="T7" fmla="*/ 28 h 17"/>
                  <a:gd name="T8" fmla="*/ 0 w 31"/>
                  <a:gd name="T9" fmla="*/ 9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7">
                    <a:moveTo>
                      <a:pt x="0" y="17"/>
                    </a:moveTo>
                    <a:cubicBezTo>
                      <a:pt x="0" y="6"/>
                      <a:pt x="1" y="2"/>
                      <a:pt x="5" y="1"/>
                    </a:cubicBezTo>
                    <a:cubicBezTo>
                      <a:pt x="8" y="0"/>
                      <a:pt x="18" y="2"/>
                      <a:pt x="31" y="3"/>
                    </a:cubicBezTo>
                    <a:cubicBezTo>
                      <a:pt x="20" y="3"/>
                      <a:pt x="6" y="1"/>
                      <a:pt x="4" y="5"/>
                    </a:cubicBezTo>
                    <a:cubicBezTo>
                      <a:pt x="2" y="8"/>
                      <a:pt x="1" y="15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2" name="Freeform 1584">
                <a:extLst>
                  <a:ext uri="{FF2B5EF4-FFF2-40B4-BE49-F238E27FC236}">
                    <a16:creationId xmlns:a16="http://schemas.microsoft.com/office/drawing/2014/main" id="{9AE65B35-24E4-4EAC-AE71-4B569B250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3702"/>
                <a:ext cx="44" cy="51"/>
              </a:xfrm>
              <a:custGeom>
                <a:avLst/>
                <a:gdLst>
                  <a:gd name="T0" fmla="*/ 0 w 27"/>
                  <a:gd name="T1" fmla="*/ 146 h 29"/>
                  <a:gd name="T2" fmla="*/ 104 w 27"/>
                  <a:gd name="T3" fmla="*/ 146 h 29"/>
                  <a:gd name="T4" fmla="*/ 111 w 27"/>
                  <a:gd name="T5" fmla="*/ 0 h 29"/>
                  <a:gd name="T6" fmla="*/ 83 w 27"/>
                  <a:gd name="T7" fmla="*/ 130 h 29"/>
                  <a:gd name="T8" fmla="*/ 0 w 27"/>
                  <a:gd name="T9" fmla="*/ 14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0" y="27"/>
                    </a:moveTo>
                    <a:cubicBezTo>
                      <a:pt x="12" y="28"/>
                      <a:pt x="21" y="29"/>
                      <a:pt x="24" y="27"/>
                    </a:cubicBezTo>
                    <a:cubicBezTo>
                      <a:pt x="27" y="25"/>
                      <a:pt x="26" y="9"/>
                      <a:pt x="26" y="0"/>
                    </a:cubicBezTo>
                    <a:cubicBezTo>
                      <a:pt x="26" y="9"/>
                      <a:pt x="25" y="22"/>
                      <a:pt x="19" y="24"/>
                    </a:cubicBezTo>
                    <a:cubicBezTo>
                      <a:pt x="12" y="2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E4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3" name="Oval 1585">
                <a:extLst>
                  <a:ext uri="{FF2B5EF4-FFF2-40B4-BE49-F238E27FC236}">
                    <a16:creationId xmlns:a16="http://schemas.microsoft.com/office/drawing/2014/main" id="{25BE35B6-D1EE-482D-81CC-0B615F8EF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3525"/>
                <a:ext cx="304" cy="94"/>
              </a:xfrm>
              <a:prstGeom prst="ellipse">
                <a:avLst/>
              </a:prstGeom>
              <a:solidFill>
                <a:srgbClr val="FCD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34" name="Freeform 1586">
                <a:extLst>
                  <a:ext uri="{FF2B5EF4-FFF2-40B4-BE49-F238E27FC236}">
                    <a16:creationId xmlns:a16="http://schemas.microsoft.com/office/drawing/2014/main" id="{55AF4600-8BA3-4ADC-A32C-2093E379E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3530"/>
                <a:ext cx="264" cy="73"/>
              </a:xfrm>
              <a:custGeom>
                <a:avLst/>
                <a:gdLst>
                  <a:gd name="T0" fmla="*/ 88 w 162"/>
                  <a:gd name="T1" fmla="*/ 169 h 42"/>
                  <a:gd name="T2" fmla="*/ 448 w 162"/>
                  <a:gd name="T3" fmla="*/ 42 h 42"/>
                  <a:gd name="T4" fmla="*/ 701 w 162"/>
                  <a:gd name="T5" fmla="*/ 78 h 42"/>
                  <a:gd name="T6" fmla="*/ 363 w 162"/>
                  <a:gd name="T7" fmla="*/ 0 h 42"/>
                  <a:gd name="T8" fmla="*/ 0 w 162"/>
                  <a:gd name="T9" fmla="*/ 127 h 42"/>
                  <a:gd name="T10" fmla="*/ 111 w 162"/>
                  <a:gd name="T11" fmla="*/ 221 h 42"/>
                  <a:gd name="T12" fmla="*/ 88 w 162"/>
                  <a:gd name="T13" fmla="*/ 16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42">
                    <a:moveTo>
                      <a:pt x="20" y="32"/>
                    </a:moveTo>
                    <a:cubicBezTo>
                      <a:pt x="20" y="19"/>
                      <a:pt x="57" y="8"/>
                      <a:pt x="104" y="8"/>
                    </a:cubicBezTo>
                    <a:cubicBezTo>
                      <a:pt x="126" y="8"/>
                      <a:pt x="147" y="10"/>
                      <a:pt x="162" y="15"/>
                    </a:cubicBezTo>
                    <a:cubicBezTo>
                      <a:pt x="149" y="6"/>
                      <a:pt x="119" y="0"/>
                      <a:pt x="84" y="0"/>
                    </a:cubicBezTo>
                    <a:cubicBezTo>
                      <a:pt x="38" y="0"/>
                      <a:pt x="0" y="11"/>
                      <a:pt x="0" y="24"/>
                    </a:cubicBezTo>
                    <a:cubicBezTo>
                      <a:pt x="0" y="31"/>
                      <a:pt x="10" y="37"/>
                      <a:pt x="26" y="42"/>
                    </a:cubicBezTo>
                    <a:cubicBezTo>
                      <a:pt x="22" y="39"/>
                      <a:pt x="20" y="36"/>
                      <a:pt x="20" y="32"/>
                    </a:cubicBezTo>
                    <a:close/>
                  </a:path>
                </a:pathLst>
              </a:custGeom>
              <a:solidFill>
                <a:srgbClr val="FEF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5" name="Freeform 1587">
                <a:extLst>
                  <a:ext uri="{FF2B5EF4-FFF2-40B4-BE49-F238E27FC236}">
                    <a16:creationId xmlns:a16="http://schemas.microsoft.com/office/drawing/2014/main" id="{3C310753-3DB6-4365-826C-2C545DF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544"/>
                <a:ext cx="36" cy="50"/>
              </a:xfrm>
              <a:custGeom>
                <a:avLst/>
                <a:gdLst>
                  <a:gd name="T0" fmla="*/ 70 w 22"/>
                  <a:gd name="T1" fmla="*/ 29 h 29"/>
                  <a:gd name="T2" fmla="*/ 0 w 22"/>
                  <a:gd name="T3" fmla="*/ 0 h 29"/>
                  <a:gd name="T4" fmla="*/ 41 w 22"/>
                  <a:gd name="T5" fmla="*/ 122 h 29"/>
                  <a:gd name="T6" fmla="*/ 47 w 22"/>
                  <a:gd name="T7" fmla="*/ 148 h 29"/>
                  <a:gd name="T8" fmla="*/ 97 w 22"/>
                  <a:gd name="T9" fmla="*/ 114 h 29"/>
                  <a:gd name="T10" fmla="*/ 88 w 22"/>
                  <a:gd name="T11" fmla="*/ 86 h 29"/>
                  <a:gd name="T12" fmla="*/ 70 w 22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9">
                    <a:moveTo>
                      <a:pt x="16" y="6"/>
                    </a:moveTo>
                    <a:cubicBezTo>
                      <a:pt x="12" y="4"/>
                      <a:pt x="7" y="2"/>
                      <a:pt x="0" y="0"/>
                    </a:cubicBezTo>
                    <a:cubicBezTo>
                      <a:pt x="4" y="11"/>
                      <a:pt x="7" y="20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6" y="27"/>
                      <a:pt x="19" y="25"/>
                      <a:pt x="22" y="22"/>
                    </a:cubicBezTo>
                    <a:cubicBezTo>
                      <a:pt x="21" y="20"/>
                      <a:pt x="20" y="18"/>
                      <a:pt x="20" y="17"/>
                    </a:cubicBezTo>
                    <a:cubicBezTo>
                      <a:pt x="19" y="14"/>
                      <a:pt x="17" y="10"/>
                      <a:pt x="16" y="6"/>
                    </a:cubicBezTo>
                    <a:close/>
                  </a:path>
                </a:pathLst>
              </a:custGeom>
              <a:solidFill>
                <a:srgbClr val="F8C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6" name="Oval 1588">
                <a:extLst>
                  <a:ext uri="{FF2B5EF4-FFF2-40B4-BE49-F238E27FC236}">
                    <a16:creationId xmlns:a16="http://schemas.microsoft.com/office/drawing/2014/main" id="{8E2090F5-5D4D-4E4F-904B-E200D0428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" y="3525"/>
                <a:ext cx="304" cy="94"/>
              </a:xfrm>
              <a:prstGeom prst="ellips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37" name="Freeform 1589">
                <a:extLst>
                  <a:ext uri="{FF2B5EF4-FFF2-40B4-BE49-F238E27FC236}">
                    <a16:creationId xmlns:a16="http://schemas.microsoft.com/office/drawing/2014/main" id="{E333F647-9556-496F-B4A5-65D7A5026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606"/>
                <a:ext cx="20" cy="21"/>
              </a:xfrm>
              <a:custGeom>
                <a:avLst/>
                <a:gdLst>
                  <a:gd name="T0" fmla="*/ 50 w 12"/>
                  <a:gd name="T1" fmla="*/ 49 h 12"/>
                  <a:gd name="T2" fmla="*/ 20 w 12"/>
                  <a:gd name="T3" fmla="*/ 58 h 12"/>
                  <a:gd name="T4" fmla="*/ 5 w 12"/>
                  <a:gd name="T5" fmla="*/ 21 h 12"/>
                  <a:gd name="T6" fmla="*/ 42 w 12"/>
                  <a:gd name="T7" fmla="*/ 12 h 12"/>
                  <a:gd name="T8" fmla="*/ 50 w 12"/>
                  <a:gd name="T9" fmla="*/ 4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10" y="11"/>
                      <a:pt x="6" y="12"/>
                      <a:pt x="4" y="11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8" name="Freeform 1590">
                <a:extLst>
                  <a:ext uri="{FF2B5EF4-FFF2-40B4-BE49-F238E27FC236}">
                    <a16:creationId xmlns:a16="http://schemas.microsoft.com/office/drawing/2014/main" id="{08F00B5F-98F6-4CCA-B378-E148366A7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3601"/>
                <a:ext cx="16" cy="16"/>
              </a:xfrm>
              <a:custGeom>
                <a:avLst/>
                <a:gdLst>
                  <a:gd name="T0" fmla="*/ 35 w 10"/>
                  <a:gd name="T1" fmla="*/ 37 h 9"/>
                  <a:gd name="T2" fmla="*/ 13 w 10"/>
                  <a:gd name="T3" fmla="*/ 44 h 9"/>
                  <a:gd name="T4" fmla="*/ 5 w 10"/>
                  <a:gd name="T5" fmla="*/ 16 h 9"/>
                  <a:gd name="T6" fmla="*/ 29 w 10"/>
                  <a:gd name="T7" fmla="*/ 7 h 9"/>
                  <a:gd name="T8" fmla="*/ 35 w 10"/>
                  <a:gd name="T9" fmla="*/ 3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7"/>
                    </a:moveTo>
                    <a:cubicBezTo>
                      <a:pt x="8" y="8"/>
                      <a:pt x="5" y="9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10" y="5"/>
                      <a:pt x="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9" name="Freeform 1591">
                <a:extLst>
                  <a:ext uri="{FF2B5EF4-FFF2-40B4-BE49-F238E27FC236}">
                    <a16:creationId xmlns:a16="http://schemas.microsoft.com/office/drawing/2014/main" id="{9C88B9BE-CA31-4303-8795-29936EA07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596"/>
                <a:ext cx="31" cy="31"/>
              </a:xfrm>
              <a:custGeom>
                <a:avLst/>
                <a:gdLst>
                  <a:gd name="T0" fmla="*/ 69 w 19"/>
                  <a:gd name="T1" fmla="*/ 65 h 18"/>
                  <a:gd name="T2" fmla="*/ 21 w 19"/>
                  <a:gd name="T3" fmla="*/ 83 h 18"/>
                  <a:gd name="T4" fmla="*/ 8 w 19"/>
                  <a:gd name="T5" fmla="*/ 28 h 18"/>
                  <a:gd name="T6" fmla="*/ 55 w 19"/>
                  <a:gd name="T7" fmla="*/ 9 h 18"/>
                  <a:gd name="T8" fmla="*/ 69 w 19"/>
                  <a:gd name="T9" fmla="*/ 6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6" y="13"/>
                    </a:moveTo>
                    <a:cubicBezTo>
                      <a:pt x="14" y="17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0" name="Freeform 1592">
                <a:extLst>
                  <a:ext uri="{FF2B5EF4-FFF2-40B4-BE49-F238E27FC236}">
                    <a16:creationId xmlns:a16="http://schemas.microsoft.com/office/drawing/2014/main" id="{D8B549BF-D460-4DB7-A8C8-A24EDC4BA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591"/>
                <a:ext cx="81" cy="324"/>
              </a:xfrm>
              <a:custGeom>
                <a:avLst/>
                <a:gdLst>
                  <a:gd name="T0" fmla="*/ 178 w 50"/>
                  <a:gd name="T1" fmla="*/ 200 h 186"/>
                  <a:gd name="T2" fmla="*/ 198 w 50"/>
                  <a:gd name="T3" fmla="*/ 70 h 186"/>
                  <a:gd name="T4" fmla="*/ 212 w 50"/>
                  <a:gd name="T5" fmla="*/ 982 h 186"/>
                  <a:gd name="T6" fmla="*/ 178 w 50"/>
                  <a:gd name="T7" fmla="*/ 200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86">
                    <a:moveTo>
                      <a:pt x="42" y="38"/>
                    </a:moveTo>
                    <a:cubicBezTo>
                      <a:pt x="50" y="0"/>
                      <a:pt x="48" y="9"/>
                      <a:pt x="46" y="13"/>
                    </a:cubicBezTo>
                    <a:cubicBezTo>
                      <a:pt x="28" y="70"/>
                      <a:pt x="0" y="155"/>
                      <a:pt x="50" y="186"/>
                    </a:cubicBezTo>
                    <a:cubicBezTo>
                      <a:pt x="20" y="145"/>
                      <a:pt x="29" y="104"/>
                      <a:pt x="42" y="38"/>
                    </a:cubicBezTo>
                    <a:close/>
                  </a:path>
                </a:pathLst>
              </a:custGeom>
              <a:solidFill>
                <a:srgbClr val="F2A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1" name="Freeform 1593">
                <a:extLst>
                  <a:ext uri="{FF2B5EF4-FFF2-40B4-BE49-F238E27FC236}">
                    <a16:creationId xmlns:a16="http://schemas.microsoft.com/office/drawing/2014/main" id="{586A654A-AEF5-4B00-8B96-C8BCF2614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3368"/>
                <a:ext cx="134" cy="547"/>
              </a:xfrm>
              <a:custGeom>
                <a:avLst/>
                <a:gdLst>
                  <a:gd name="T0" fmla="*/ 235 w 82"/>
                  <a:gd name="T1" fmla="*/ 1660 h 314"/>
                  <a:gd name="T2" fmla="*/ 83 w 82"/>
                  <a:gd name="T3" fmla="*/ 1395 h 314"/>
                  <a:gd name="T4" fmla="*/ 310 w 82"/>
                  <a:gd name="T5" fmla="*/ 179 h 314"/>
                  <a:gd name="T6" fmla="*/ 340 w 82"/>
                  <a:gd name="T7" fmla="*/ 0 h 314"/>
                  <a:gd name="T8" fmla="*/ 240 w 82"/>
                  <a:gd name="T9" fmla="*/ 683 h 314"/>
                  <a:gd name="T10" fmla="*/ 235 w 82"/>
                  <a:gd name="T11" fmla="*/ 1660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314">
                    <a:moveTo>
                      <a:pt x="54" y="314"/>
                    </a:moveTo>
                    <a:cubicBezTo>
                      <a:pt x="33" y="303"/>
                      <a:pt x="25" y="289"/>
                      <a:pt x="19" y="264"/>
                    </a:cubicBezTo>
                    <a:cubicBezTo>
                      <a:pt x="7" y="209"/>
                      <a:pt x="62" y="84"/>
                      <a:pt x="71" y="34"/>
                    </a:cubicBezTo>
                    <a:cubicBezTo>
                      <a:pt x="77" y="4"/>
                      <a:pt x="78" y="18"/>
                      <a:pt x="78" y="0"/>
                    </a:cubicBezTo>
                    <a:cubicBezTo>
                      <a:pt x="82" y="51"/>
                      <a:pt x="73" y="73"/>
                      <a:pt x="55" y="129"/>
                    </a:cubicBezTo>
                    <a:cubicBezTo>
                      <a:pt x="36" y="184"/>
                      <a:pt x="0" y="280"/>
                      <a:pt x="54" y="3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2" name="Freeform 1594">
                <a:extLst>
                  <a:ext uri="{FF2B5EF4-FFF2-40B4-BE49-F238E27FC236}">
                    <a16:creationId xmlns:a16="http://schemas.microsoft.com/office/drawing/2014/main" id="{795F6CA7-D184-4256-AD8C-C2D9D1847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3483"/>
                <a:ext cx="122" cy="454"/>
              </a:xfrm>
              <a:custGeom>
                <a:avLst/>
                <a:gdLst>
                  <a:gd name="T0" fmla="*/ 117 w 75"/>
                  <a:gd name="T1" fmla="*/ 0 h 261"/>
                  <a:gd name="T2" fmla="*/ 309 w 75"/>
                  <a:gd name="T3" fmla="*/ 941 h 261"/>
                  <a:gd name="T4" fmla="*/ 0 w 75"/>
                  <a:gd name="T5" fmla="*/ 1374 h 261"/>
                  <a:gd name="T6" fmla="*/ 283 w 75"/>
                  <a:gd name="T7" fmla="*/ 941 h 261"/>
                  <a:gd name="T8" fmla="*/ 117 w 75"/>
                  <a:gd name="T9" fmla="*/ 0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261">
                    <a:moveTo>
                      <a:pt x="27" y="0"/>
                    </a:moveTo>
                    <a:cubicBezTo>
                      <a:pt x="41" y="41"/>
                      <a:pt x="75" y="124"/>
                      <a:pt x="72" y="179"/>
                    </a:cubicBezTo>
                    <a:cubicBezTo>
                      <a:pt x="69" y="241"/>
                      <a:pt x="0" y="261"/>
                      <a:pt x="0" y="261"/>
                    </a:cubicBezTo>
                    <a:cubicBezTo>
                      <a:pt x="40" y="249"/>
                      <a:pt x="63" y="205"/>
                      <a:pt x="66" y="179"/>
                    </a:cubicBezTo>
                    <a:cubicBezTo>
                      <a:pt x="71" y="133"/>
                      <a:pt x="42" y="54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3" name="Freeform 1595">
                <a:extLst>
                  <a:ext uri="{FF2B5EF4-FFF2-40B4-BE49-F238E27FC236}">
                    <a16:creationId xmlns:a16="http://schemas.microsoft.com/office/drawing/2014/main" id="{1D86B1C2-7C79-421C-93B6-B9B41E907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333"/>
                <a:ext cx="434" cy="618"/>
              </a:xfrm>
              <a:custGeom>
                <a:avLst/>
                <a:gdLst>
                  <a:gd name="T0" fmla="*/ 804 w 266"/>
                  <a:gd name="T1" fmla="*/ 0 h 355"/>
                  <a:gd name="T2" fmla="*/ 1108 w 266"/>
                  <a:gd name="T3" fmla="*/ 1497 h 355"/>
                  <a:gd name="T4" fmla="*/ 1108 w 266"/>
                  <a:gd name="T5" fmla="*/ 1497 h 355"/>
                  <a:gd name="T6" fmla="*/ 578 w 266"/>
                  <a:gd name="T7" fmla="*/ 1873 h 355"/>
                  <a:gd name="T8" fmla="*/ 578 w 266"/>
                  <a:gd name="T9" fmla="*/ 1873 h 355"/>
                  <a:gd name="T10" fmla="*/ 47 w 266"/>
                  <a:gd name="T11" fmla="*/ 1497 h 355"/>
                  <a:gd name="T12" fmla="*/ 351 w 266"/>
                  <a:gd name="T13" fmla="*/ 5 h 355"/>
                  <a:gd name="T14" fmla="*/ 578 w 266"/>
                  <a:gd name="T15" fmla="*/ 73 h 355"/>
                  <a:gd name="T16" fmla="*/ 804 w 266"/>
                  <a:gd name="T17" fmla="*/ 0 h 3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6" h="355">
                    <a:moveTo>
                      <a:pt x="185" y="0"/>
                    </a:moveTo>
                    <a:cubicBezTo>
                      <a:pt x="184" y="25"/>
                      <a:pt x="266" y="228"/>
                      <a:pt x="255" y="284"/>
                    </a:cubicBezTo>
                    <a:cubicBezTo>
                      <a:pt x="255" y="284"/>
                      <a:pt x="255" y="284"/>
                      <a:pt x="255" y="284"/>
                    </a:cubicBezTo>
                    <a:cubicBezTo>
                      <a:pt x="245" y="334"/>
                      <a:pt x="203" y="355"/>
                      <a:pt x="133" y="355"/>
                    </a:cubicBezTo>
                    <a:cubicBezTo>
                      <a:pt x="133" y="355"/>
                      <a:pt x="133" y="355"/>
                      <a:pt x="133" y="355"/>
                    </a:cubicBezTo>
                    <a:cubicBezTo>
                      <a:pt x="63" y="355"/>
                      <a:pt x="22" y="334"/>
                      <a:pt x="11" y="284"/>
                    </a:cubicBezTo>
                    <a:cubicBezTo>
                      <a:pt x="0" y="228"/>
                      <a:pt x="82" y="25"/>
                      <a:pt x="81" y="1"/>
                    </a:cubicBezTo>
                    <a:cubicBezTo>
                      <a:pt x="91" y="9"/>
                      <a:pt x="110" y="14"/>
                      <a:pt x="133" y="14"/>
                    </a:cubicBezTo>
                    <a:cubicBezTo>
                      <a:pt x="156" y="14"/>
                      <a:pt x="176" y="8"/>
                      <a:pt x="185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4" name="Oval 1596">
                <a:extLst>
                  <a:ext uri="{FF2B5EF4-FFF2-40B4-BE49-F238E27FC236}">
                    <a16:creationId xmlns:a16="http://schemas.microsoft.com/office/drawing/2014/main" id="{277BC0FE-98FA-4CA4-A99E-457D96193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138"/>
                <a:ext cx="198" cy="82"/>
              </a:xfrm>
              <a:prstGeom prst="ellipse">
                <a:avLst/>
              </a:prstGeom>
              <a:solidFill>
                <a:srgbClr val="E6B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45" name="Oval 1597">
                <a:extLst>
                  <a:ext uri="{FF2B5EF4-FFF2-40B4-BE49-F238E27FC236}">
                    <a16:creationId xmlns:a16="http://schemas.microsoft.com/office/drawing/2014/main" id="{4FA2FF9C-5607-48E1-BEEE-9F947391F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138"/>
                <a:ext cx="198" cy="82"/>
              </a:xfrm>
              <a:prstGeom prst="ellipse">
                <a:avLst/>
              </a:prstGeom>
              <a:noFill/>
              <a:ln w="476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46" name="Freeform 1598">
                <a:extLst>
                  <a:ext uri="{FF2B5EF4-FFF2-40B4-BE49-F238E27FC236}">
                    <a16:creationId xmlns:a16="http://schemas.microsoft.com/office/drawing/2014/main" id="{6C74DD13-A891-4B3C-B105-F6331B05C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3142"/>
                <a:ext cx="157" cy="61"/>
              </a:xfrm>
              <a:custGeom>
                <a:avLst/>
                <a:gdLst>
                  <a:gd name="T0" fmla="*/ 227 w 96"/>
                  <a:gd name="T1" fmla="*/ 9 h 35"/>
                  <a:gd name="T2" fmla="*/ 21 w 96"/>
                  <a:gd name="T3" fmla="*/ 127 h 35"/>
                  <a:gd name="T4" fmla="*/ 110 w 96"/>
                  <a:gd name="T5" fmla="*/ 180 h 35"/>
                  <a:gd name="T6" fmla="*/ 198 w 96"/>
                  <a:gd name="T7" fmla="*/ 159 h 35"/>
                  <a:gd name="T8" fmla="*/ 316 w 96"/>
                  <a:gd name="T9" fmla="*/ 85 h 35"/>
                  <a:gd name="T10" fmla="*/ 420 w 96"/>
                  <a:gd name="T11" fmla="*/ 85 h 35"/>
                  <a:gd name="T12" fmla="*/ 353 w 96"/>
                  <a:gd name="T13" fmla="*/ 2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35">
                    <a:moveTo>
                      <a:pt x="52" y="2"/>
                    </a:moveTo>
                    <a:cubicBezTo>
                      <a:pt x="38" y="0"/>
                      <a:pt x="0" y="8"/>
                      <a:pt x="5" y="24"/>
                    </a:cubicBezTo>
                    <a:cubicBezTo>
                      <a:pt x="7" y="30"/>
                      <a:pt x="17" y="34"/>
                      <a:pt x="25" y="34"/>
                    </a:cubicBezTo>
                    <a:cubicBezTo>
                      <a:pt x="33" y="35"/>
                      <a:pt x="40" y="34"/>
                      <a:pt x="45" y="30"/>
                    </a:cubicBezTo>
                    <a:cubicBezTo>
                      <a:pt x="52" y="23"/>
                      <a:pt x="61" y="18"/>
                      <a:pt x="72" y="16"/>
                    </a:cubicBezTo>
                    <a:cubicBezTo>
                      <a:pt x="80" y="14"/>
                      <a:pt x="89" y="19"/>
                      <a:pt x="96" y="16"/>
                    </a:cubicBezTo>
                    <a:cubicBezTo>
                      <a:pt x="96" y="11"/>
                      <a:pt x="87" y="6"/>
                      <a:pt x="81" y="5"/>
                    </a:cubicBezTo>
                  </a:path>
                </a:pathLst>
              </a:custGeom>
              <a:solidFill>
                <a:srgbClr val="F1D5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7" name="Freeform 1599">
                <a:extLst>
                  <a:ext uri="{FF2B5EF4-FFF2-40B4-BE49-F238E27FC236}">
                    <a16:creationId xmlns:a16="http://schemas.microsoft.com/office/drawing/2014/main" id="{CCFB8F9C-1CC7-413E-A7B9-0E60F2CD9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3159"/>
                <a:ext cx="34" cy="30"/>
              </a:xfrm>
              <a:custGeom>
                <a:avLst/>
                <a:gdLst>
                  <a:gd name="T0" fmla="*/ 50 w 21"/>
                  <a:gd name="T1" fmla="*/ 16 h 17"/>
                  <a:gd name="T2" fmla="*/ 8 w 21"/>
                  <a:gd name="T3" fmla="*/ 60 h 17"/>
                  <a:gd name="T4" fmla="*/ 42 w 21"/>
                  <a:gd name="T5" fmla="*/ 60 h 17"/>
                  <a:gd name="T6" fmla="*/ 60 w 21"/>
                  <a:gd name="T7" fmla="*/ 28 h 17"/>
                  <a:gd name="T8" fmla="*/ 89 w 21"/>
                  <a:gd name="T9" fmla="*/ 7 h 17"/>
                  <a:gd name="T10" fmla="*/ 81 w 21"/>
                  <a:gd name="T11" fmla="*/ 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2" y="3"/>
                    </a:moveTo>
                    <a:cubicBezTo>
                      <a:pt x="6" y="4"/>
                      <a:pt x="0" y="6"/>
                      <a:pt x="2" y="11"/>
                    </a:cubicBezTo>
                    <a:cubicBezTo>
                      <a:pt x="4" y="17"/>
                      <a:pt x="9" y="16"/>
                      <a:pt x="10" y="11"/>
                    </a:cubicBezTo>
                    <a:cubicBezTo>
                      <a:pt x="12" y="9"/>
                      <a:pt x="10" y="8"/>
                      <a:pt x="14" y="5"/>
                    </a:cubicBezTo>
                    <a:cubicBezTo>
                      <a:pt x="16" y="3"/>
                      <a:pt x="19" y="2"/>
                      <a:pt x="21" y="1"/>
                    </a:cubicBezTo>
                    <a:cubicBezTo>
                      <a:pt x="21" y="0"/>
                      <a:pt x="20" y="1"/>
                      <a:pt x="19" y="1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8" name="Freeform 1600">
                <a:extLst>
                  <a:ext uri="{FF2B5EF4-FFF2-40B4-BE49-F238E27FC236}">
                    <a16:creationId xmlns:a16="http://schemas.microsoft.com/office/drawing/2014/main" id="{CE080E10-C25E-4F0E-9F41-9E2D9670A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3154"/>
                <a:ext cx="18" cy="12"/>
              </a:xfrm>
              <a:custGeom>
                <a:avLst/>
                <a:gdLst>
                  <a:gd name="T0" fmla="*/ 21 w 11"/>
                  <a:gd name="T1" fmla="*/ 0 h 7"/>
                  <a:gd name="T2" fmla="*/ 34 w 11"/>
                  <a:gd name="T3" fmla="*/ 21 h 7"/>
                  <a:gd name="T4" fmla="*/ 29 w 1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0" y="2"/>
                      <a:pt x="3" y="7"/>
                      <a:pt x="8" y="4"/>
                    </a:cubicBezTo>
                    <a:cubicBezTo>
                      <a:pt x="11" y="2"/>
                      <a:pt x="10" y="0"/>
                      <a:pt x="7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9" name="Freeform 1601">
                <a:extLst>
                  <a:ext uri="{FF2B5EF4-FFF2-40B4-BE49-F238E27FC236}">
                    <a16:creationId xmlns:a16="http://schemas.microsoft.com/office/drawing/2014/main" id="{047C39F7-3325-49B0-8325-34CE7CE1B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3166"/>
                <a:ext cx="5" cy="5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13 h 3"/>
                  <a:gd name="T4" fmla="*/ 8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2"/>
                      <a:pt x="3" y="2"/>
                      <a:pt x="2" y="0"/>
                    </a:cubicBezTo>
                  </a:path>
                </a:pathLst>
              </a:custGeom>
              <a:solidFill>
                <a:srgbClr val="F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0" name="Freeform 1602">
                <a:extLst>
                  <a:ext uri="{FF2B5EF4-FFF2-40B4-BE49-F238E27FC236}">
                    <a16:creationId xmlns:a16="http://schemas.microsoft.com/office/drawing/2014/main" id="{114276C8-BEFC-478E-A62D-119A842B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3171"/>
                <a:ext cx="103" cy="40"/>
              </a:xfrm>
              <a:custGeom>
                <a:avLst/>
                <a:gdLst>
                  <a:gd name="T0" fmla="*/ 0 w 63"/>
                  <a:gd name="T1" fmla="*/ 122 h 23"/>
                  <a:gd name="T2" fmla="*/ 235 w 63"/>
                  <a:gd name="T3" fmla="*/ 0 h 23"/>
                  <a:gd name="T4" fmla="*/ 139 w 63"/>
                  <a:gd name="T5" fmla="*/ 49 h 23"/>
                  <a:gd name="T6" fmla="*/ 5 w 63"/>
                  <a:gd name="T7" fmla="*/ 115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23">
                    <a:moveTo>
                      <a:pt x="0" y="23"/>
                    </a:moveTo>
                    <a:cubicBezTo>
                      <a:pt x="16" y="23"/>
                      <a:pt x="63" y="19"/>
                      <a:pt x="54" y="0"/>
                    </a:cubicBezTo>
                    <a:cubicBezTo>
                      <a:pt x="53" y="8"/>
                      <a:pt x="41" y="9"/>
                      <a:pt x="32" y="9"/>
                    </a:cubicBezTo>
                    <a:cubicBezTo>
                      <a:pt x="19" y="11"/>
                      <a:pt x="12" y="18"/>
                      <a:pt x="1" y="22"/>
                    </a:cubicBezTo>
                  </a:path>
                </a:pathLst>
              </a:custGeom>
              <a:solidFill>
                <a:srgbClr val="DB8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1" name="Freeform 1603">
                <a:extLst>
                  <a:ext uri="{FF2B5EF4-FFF2-40B4-BE49-F238E27FC236}">
                    <a16:creationId xmlns:a16="http://schemas.microsoft.com/office/drawing/2014/main" id="{D0750F31-F698-4E92-ABD8-6A9173CDE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3187"/>
                <a:ext cx="52" cy="19"/>
              </a:xfrm>
              <a:custGeom>
                <a:avLst/>
                <a:gdLst>
                  <a:gd name="T0" fmla="*/ 0 w 32"/>
                  <a:gd name="T1" fmla="*/ 57 h 11"/>
                  <a:gd name="T2" fmla="*/ 138 w 32"/>
                  <a:gd name="T3" fmla="*/ 0 h 11"/>
                  <a:gd name="T4" fmla="*/ 111 w 32"/>
                  <a:gd name="T5" fmla="*/ 9 h 11"/>
                  <a:gd name="T6" fmla="*/ 75 w 32"/>
                  <a:gd name="T7" fmla="*/ 21 h 11"/>
                  <a:gd name="T8" fmla="*/ 5 w 32"/>
                  <a:gd name="T9" fmla="*/ 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1">
                    <a:moveTo>
                      <a:pt x="0" y="11"/>
                    </a:moveTo>
                    <a:cubicBezTo>
                      <a:pt x="12" y="9"/>
                      <a:pt x="24" y="8"/>
                      <a:pt x="32" y="0"/>
                    </a:cubicBezTo>
                    <a:cubicBezTo>
                      <a:pt x="29" y="0"/>
                      <a:pt x="28" y="1"/>
                      <a:pt x="26" y="2"/>
                    </a:cubicBezTo>
                    <a:cubicBezTo>
                      <a:pt x="22" y="4"/>
                      <a:pt x="21" y="3"/>
                      <a:pt x="17" y="4"/>
                    </a:cubicBezTo>
                    <a:cubicBezTo>
                      <a:pt x="11" y="5"/>
                      <a:pt x="4" y="6"/>
                      <a:pt x="1" y="10"/>
                    </a:cubicBezTo>
                  </a:path>
                </a:pathLst>
              </a:custGeom>
              <a:solidFill>
                <a:srgbClr val="C97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2" name="Freeform 1604">
                <a:extLst>
                  <a:ext uri="{FF2B5EF4-FFF2-40B4-BE49-F238E27FC236}">
                    <a16:creationId xmlns:a16="http://schemas.microsoft.com/office/drawing/2014/main" id="{546F579B-5CD9-4667-95E2-5A44632A8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3175"/>
                <a:ext cx="198" cy="163"/>
              </a:xfrm>
              <a:custGeom>
                <a:avLst/>
                <a:gdLst>
                  <a:gd name="T0" fmla="*/ 0 w 121"/>
                  <a:gd name="T1" fmla="*/ 0 h 94"/>
                  <a:gd name="T2" fmla="*/ 268 w 121"/>
                  <a:gd name="T3" fmla="*/ 127 h 94"/>
                  <a:gd name="T4" fmla="*/ 530 w 121"/>
                  <a:gd name="T5" fmla="*/ 0 h 94"/>
                  <a:gd name="T6" fmla="*/ 530 w 121"/>
                  <a:gd name="T7" fmla="*/ 324 h 94"/>
                  <a:gd name="T8" fmla="*/ 268 w 121"/>
                  <a:gd name="T9" fmla="*/ 491 h 94"/>
                  <a:gd name="T10" fmla="*/ 0 w 121"/>
                  <a:gd name="T11" fmla="*/ 324 h 94"/>
                  <a:gd name="T12" fmla="*/ 0 w 121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0"/>
                    </a:moveTo>
                    <a:cubicBezTo>
                      <a:pt x="0" y="18"/>
                      <a:pt x="27" y="24"/>
                      <a:pt x="61" y="24"/>
                    </a:cubicBezTo>
                    <a:cubicBezTo>
                      <a:pt x="94" y="24"/>
                      <a:pt x="121" y="18"/>
                      <a:pt x="121" y="0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80"/>
                      <a:pt x="94" y="94"/>
                      <a:pt x="61" y="94"/>
                    </a:cubicBezTo>
                    <a:cubicBezTo>
                      <a:pt x="27" y="94"/>
                      <a:pt x="0" y="80"/>
                      <a:pt x="0" y="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7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3" name="Oval 1605">
                <a:extLst>
                  <a:ext uri="{FF2B5EF4-FFF2-40B4-BE49-F238E27FC236}">
                    <a16:creationId xmlns:a16="http://schemas.microsoft.com/office/drawing/2014/main" id="{6698D33E-5FAE-465E-8FEA-C130D5400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" y="3826"/>
                <a:ext cx="222" cy="66"/>
              </a:xfrm>
              <a:prstGeom prst="ellipse">
                <a:avLst/>
              </a:pr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154" name="Freeform 1606">
                <a:extLst>
                  <a:ext uri="{FF2B5EF4-FFF2-40B4-BE49-F238E27FC236}">
                    <a16:creationId xmlns:a16="http://schemas.microsoft.com/office/drawing/2014/main" id="{6184950E-0C4E-4BD3-81A8-BCE5A3B4B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3298"/>
                <a:ext cx="189" cy="60"/>
              </a:xfrm>
              <a:custGeom>
                <a:avLst/>
                <a:gdLst>
                  <a:gd name="T0" fmla="*/ 253 w 116"/>
                  <a:gd name="T1" fmla="*/ 127 h 34"/>
                  <a:gd name="T2" fmla="*/ 0 w 116"/>
                  <a:gd name="T3" fmla="*/ 0 h 34"/>
                  <a:gd name="T4" fmla="*/ 0 w 116"/>
                  <a:gd name="T5" fmla="*/ 56 h 34"/>
                  <a:gd name="T6" fmla="*/ 253 w 116"/>
                  <a:gd name="T7" fmla="*/ 187 h 34"/>
                  <a:gd name="T8" fmla="*/ 502 w 116"/>
                  <a:gd name="T9" fmla="*/ 56 h 34"/>
                  <a:gd name="T10" fmla="*/ 502 w 116"/>
                  <a:gd name="T11" fmla="*/ 0 h 34"/>
                  <a:gd name="T12" fmla="*/ 253 w 116"/>
                  <a:gd name="T13" fmla="*/ 12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34">
                    <a:moveTo>
                      <a:pt x="58" y="23"/>
                    </a:moveTo>
                    <a:cubicBezTo>
                      <a:pt x="30" y="23"/>
                      <a:pt x="7" y="13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26" y="34"/>
                      <a:pt x="58" y="34"/>
                    </a:cubicBezTo>
                    <a:cubicBezTo>
                      <a:pt x="90" y="34"/>
                      <a:pt x="116" y="23"/>
                      <a:pt x="116" y="1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08" y="13"/>
                      <a:pt x="85" y="23"/>
                      <a:pt x="58" y="23"/>
                    </a:cubicBezTo>
                    <a:close/>
                  </a:path>
                </a:pathLst>
              </a:custGeom>
              <a:solidFill>
                <a:srgbClr val="D2EC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5" name="Freeform 1607">
                <a:extLst>
                  <a:ext uri="{FF2B5EF4-FFF2-40B4-BE49-F238E27FC236}">
                    <a16:creationId xmlns:a16="http://schemas.microsoft.com/office/drawing/2014/main" id="{5195BD2C-81DA-4AD8-B170-390DCF3AF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788"/>
                <a:ext cx="376" cy="59"/>
              </a:xfrm>
              <a:custGeom>
                <a:avLst/>
                <a:gdLst>
                  <a:gd name="T0" fmla="*/ 0 w 230"/>
                  <a:gd name="T1" fmla="*/ 177 h 34"/>
                  <a:gd name="T2" fmla="*/ 502 w 230"/>
                  <a:gd name="T3" fmla="*/ 0 h 34"/>
                  <a:gd name="T4" fmla="*/ 1005 w 230"/>
                  <a:gd name="T5" fmla="*/ 17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34">
                    <a:moveTo>
                      <a:pt x="0" y="34"/>
                    </a:moveTo>
                    <a:cubicBezTo>
                      <a:pt x="0" y="15"/>
                      <a:pt x="51" y="0"/>
                      <a:pt x="115" y="0"/>
                    </a:cubicBezTo>
                    <a:cubicBezTo>
                      <a:pt x="179" y="0"/>
                      <a:pt x="230" y="15"/>
                      <a:pt x="230" y="34"/>
                    </a:cubicBezTo>
                  </a:path>
                </a:pathLst>
              </a:cu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782" name="Freeform 1608">
              <a:extLst>
                <a:ext uri="{FF2B5EF4-FFF2-40B4-BE49-F238E27FC236}">
                  <a16:creationId xmlns:a16="http://schemas.microsoft.com/office/drawing/2014/main" id="{A44CD1B9-E166-4718-8A62-89E4E7FAB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3333"/>
              <a:ext cx="434" cy="618"/>
            </a:xfrm>
            <a:custGeom>
              <a:avLst/>
              <a:gdLst>
                <a:gd name="T0" fmla="*/ 804 w 266"/>
                <a:gd name="T1" fmla="*/ 0 h 355"/>
                <a:gd name="T2" fmla="*/ 1108 w 266"/>
                <a:gd name="T3" fmla="*/ 1497 h 355"/>
                <a:gd name="T4" fmla="*/ 1108 w 266"/>
                <a:gd name="T5" fmla="*/ 1497 h 355"/>
                <a:gd name="T6" fmla="*/ 578 w 266"/>
                <a:gd name="T7" fmla="*/ 1873 h 355"/>
                <a:gd name="T8" fmla="*/ 578 w 266"/>
                <a:gd name="T9" fmla="*/ 1873 h 355"/>
                <a:gd name="T10" fmla="*/ 47 w 266"/>
                <a:gd name="T11" fmla="*/ 1497 h 355"/>
                <a:gd name="T12" fmla="*/ 351 w 266"/>
                <a:gd name="T13" fmla="*/ 5 h 355"/>
                <a:gd name="T14" fmla="*/ 578 w 266"/>
                <a:gd name="T15" fmla="*/ 73 h 355"/>
                <a:gd name="T16" fmla="*/ 804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3" name="Freeform 1609">
              <a:extLst>
                <a:ext uri="{FF2B5EF4-FFF2-40B4-BE49-F238E27FC236}">
                  <a16:creationId xmlns:a16="http://schemas.microsoft.com/office/drawing/2014/main" id="{8959BA7B-EE34-41B9-B801-FA1173354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572"/>
              <a:ext cx="415" cy="379"/>
            </a:xfrm>
            <a:custGeom>
              <a:avLst/>
              <a:gdLst>
                <a:gd name="T0" fmla="*/ 959 w 254"/>
                <a:gd name="T1" fmla="*/ 5 h 218"/>
                <a:gd name="T2" fmla="*/ 556 w 254"/>
                <a:gd name="T3" fmla="*/ 143 h 218"/>
                <a:gd name="T4" fmla="*/ 149 w 254"/>
                <a:gd name="T5" fmla="*/ 0 h 218"/>
                <a:gd name="T6" fmla="*/ 21 w 254"/>
                <a:gd name="T7" fmla="*/ 774 h 218"/>
                <a:gd name="T8" fmla="*/ 556 w 254"/>
                <a:gd name="T9" fmla="*/ 1146 h 218"/>
                <a:gd name="T10" fmla="*/ 556 w 254"/>
                <a:gd name="T11" fmla="*/ 1146 h 218"/>
                <a:gd name="T12" fmla="*/ 1087 w 254"/>
                <a:gd name="T13" fmla="*/ 774 h 218"/>
                <a:gd name="T14" fmla="*/ 1087 w 254"/>
                <a:gd name="T15" fmla="*/ 774 h 218"/>
                <a:gd name="T16" fmla="*/ 959 w 254"/>
                <a:gd name="T17" fmla="*/ 5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4" h="218">
                  <a:moveTo>
                    <a:pt x="220" y="1"/>
                  </a:moveTo>
                  <a:cubicBezTo>
                    <a:pt x="218" y="15"/>
                    <a:pt x="177" y="27"/>
                    <a:pt x="127" y="27"/>
                  </a:cubicBezTo>
                  <a:cubicBezTo>
                    <a:pt x="76" y="27"/>
                    <a:pt x="35" y="15"/>
                    <a:pt x="34" y="0"/>
                  </a:cubicBezTo>
                  <a:cubicBezTo>
                    <a:pt x="16" y="59"/>
                    <a:pt x="0" y="120"/>
                    <a:pt x="5" y="147"/>
                  </a:cubicBezTo>
                  <a:cubicBezTo>
                    <a:pt x="16" y="197"/>
                    <a:pt x="5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97" y="218"/>
                    <a:pt x="239" y="197"/>
                    <a:pt x="249" y="147"/>
                  </a:cubicBezTo>
                  <a:cubicBezTo>
                    <a:pt x="249" y="147"/>
                    <a:pt x="249" y="147"/>
                    <a:pt x="249" y="147"/>
                  </a:cubicBezTo>
                  <a:cubicBezTo>
                    <a:pt x="254" y="120"/>
                    <a:pt x="238" y="60"/>
                    <a:pt x="220" y="1"/>
                  </a:cubicBezTo>
                  <a:close/>
                </a:path>
              </a:pathLst>
            </a:custGeom>
            <a:solidFill>
              <a:srgbClr val="F7B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4" name="Freeform 1610">
              <a:extLst>
                <a:ext uri="{FF2B5EF4-FFF2-40B4-BE49-F238E27FC236}">
                  <a16:creationId xmlns:a16="http://schemas.microsoft.com/office/drawing/2014/main" id="{C255D408-E5A4-4F7C-B240-B3BA17FB0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3784"/>
              <a:ext cx="338" cy="165"/>
            </a:xfrm>
            <a:custGeom>
              <a:avLst/>
              <a:gdLst>
                <a:gd name="T0" fmla="*/ 896 w 207"/>
                <a:gd name="T1" fmla="*/ 189 h 95"/>
                <a:gd name="T2" fmla="*/ 454 w 207"/>
                <a:gd name="T3" fmla="*/ 0 h 95"/>
                <a:gd name="T4" fmla="*/ 8 w 207"/>
                <a:gd name="T5" fmla="*/ 189 h 95"/>
                <a:gd name="T6" fmla="*/ 0 w 207"/>
                <a:gd name="T7" fmla="*/ 205 h 95"/>
                <a:gd name="T8" fmla="*/ 454 w 207"/>
                <a:gd name="T9" fmla="*/ 498 h 95"/>
                <a:gd name="T10" fmla="*/ 454 w 207"/>
                <a:gd name="T11" fmla="*/ 498 h 95"/>
                <a:gd name="T12" fmla="*/ 901 w 207"/>
                <a:gd name="T13" fmla="*/ 221 h 95"/>
                <a:gd name="T14" fmla="*/ 896 w 207"/>
                <a:gd name="T15" fmla="*/ 189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7" h="95">
                  <a:moveTo>
                    <a:pt x="206" y="36"/>
                  </a:moveTo>
                  <a:cubicBezTo>
                    <a:pt x="206" y="16"/>
                    <a:pt x="160" y="0"/>
                    <a:pt x="104" y="0"/>
                  </a:cubicBezTo>
                  <a:cubicBezTo>
                    <a:pt x="48" y="0"/>
                    <a:pt x="2" y="16"/>
                    <a:pt x="2" y="3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3" y="78"/>
                    <a:pt x="49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58" y="95"/>
                    <a:pt x="193" y="78"/>
                    <a:pt x="207" y="42"/>
                  </a:cubicBezTo>
                  <a:lnTo>
                    <a:pt x="206" y="36"/>
                  </a:ln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5" name="Freeform 1611">
              <a:extLst>
                <a:ext uri="{FF2B5EF4-FFF2-40B4-BE49-F238E27FC236}">
                  <a16:creationId xmlns:a16="http://schemas.microsoft.com/office/drawing/2014/main" id="{E038AC71-33ED-49D5-BF12-6C88D03C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3584"/>
              <a:ext cx="82" cy="275"/>
            </a:xfrm>
            <a:custGeom>
              <a:avLst/>
              <a:gdLst>
                <a:gd name="T0" fmla="*/ 102 w 50"/>
                <a:gd name="T1" fmla="*/ 600 h 158"/>
                <a:gd name="T2" fmla="*/ 220 w 50"/>
                <a:gd name="T3" fmla="*/ 0 h 158"/>
                <a:gd name="T4" fmla="*/ 131 w 50"/>
                <a:gd name="T5" fmla="*/ 834 h 158"/>
                <a:gd name="T6" fmla="*/ 102 w 50"/>
                <a:gd name="T7" fmla="*/ 600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8">
                  <a:moveTo>
                    <a:pt x="23" y="114"/>
                  </a:moveTo>
                  <a:cubicBezTo>
                    <a:pt x="25" y="87"/>
                    <a:pt x="36" y="43"/>
                    <a:pt x="50" y="0"/>
                  </a:cubicBezTo>
                  <a:cubicBezTo>
                    <a:pt x="38" y="36"/>
                    <a:pt x="0" y="113"/>
                    <a:pt x="30" y="158"/>
                  </a:cubicBezTo>
                  <a:cubicBezTo>
                    <a:pt x="29" y="147"/>
                    <a:pt x="22" y="137"/>
                    <a:pt x="23" y="114"/>
                  </a:cubicBezTo>
                  <a:close/>
                </a:path>
              </a:pathLst>
            </a:custGeom>
            <a:solidFill>
              <a:srgbClr val="EF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6" name="Freeform 1612">
              <a:extLst>
                <a:ext uri="{FF2B5EF4-FFF2-40B4-BE49-F238E27FC236}">
                  <a16:creationId xmlns:a16="http://schemas.microsoft.com/office/drawing/2014/main" id="{CFB76D0D-B16A-4E2E-A8FD-29121C8E5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345"/>
              <a:ext cx="232" cy="604"/>
            </a:xfrm>
            <a:custGeom>
              <a:avLst/>
              <a:gdLst>
                <a:gd name="T0" fmla="*/ 0 w 142"/>
                <a:gd name="T1" fmla="*/ 57 h 347"/>
                <a:gd name="T2" fmla="*/ 235 w 142"/>
                <a:gd name="T3" fmla="*/ 9 h 347"/>
                <a:gd name="T4" fmla="*/ 243 w 142"/>
                <a:gd name="T5" fmla="*/ 78 h 347"/>
                <a:gd name="T6" fmla="*/ 405 w 142"/>
                <a:gd name="T7" fmla="*/ 691 h 347"/>
                <a:gd name="T8" fmla="*/ 518 w 142"/>
                <a:gd name="T9" fmla="*/ 1551 h 347"/>
                <a:gd name="T10" fmla="*/ 405 w 142"/>
                <a:gd name="T11" fmla="*/ 1688 h 347"/>
                <a:gd name="T12" fmla="*/ 21 w 142"/>
                <a:gd name="T13" fmla="*/ 1824 h 347"/>
                <a:gd name="T14" fmla="*/ 454 w 142"/>
                <a:gd name="T15" fmla="*/ 1396 h 347"/>
                <a:gd name="T16" fmla="*/ 353 w 142"/>
                <a:gd name="T17" fmla="*/ 740 h 347"/>
                <a:gd name="T18" fmla="*/ 243 w 142"/>
                <a:gd name="T19" fmla="*/ 315 h 347"/>
                <a:gd name="T20" fmla="*/ 157 w 142"/>
                <a:gd name="T21" fmla="*/ 73 h 347"/>
                <a:gd name="T22" fmla="*/ 0 w 142"/>
                <a:gd name="T23" fmla="*/ 57 h 3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347">
                  <a:moveTo>
                    <a:pt x="0" y="11"/>
                  </a:moveTo>
                  <a:cubicBezTo>
                    <a:pt x="11" y="11"/>
                    <a:pt x="36" y="9"/>
                    <a:pt x="54" y="2"/>
                  </a:cubicBezTo>
                  <a:cubicBezTo>
                    <a:pt x="56" y="0"/>
                    <a:pt x="56" y="9"/>
                    <a:pt x="56" y="15"/>
                  </a:cubicBezTo>
                  <a:cubicBezTo>
                    <a:pt x="56" y="20"/>
                    <a:pt x="85" y="109"/>
                    <a:pt x="93" y="131"/>
                  </a:cubicBezTo>
                  <a:cubicBezTo>
                    <a:pt x="102" y="154"/>
                    <a:pt x="142" y="254"/>
                    <a:pt x="119" y="294"/>
                  </a:cubicBezTo>
                  <a:cubicBezTo>
                    <a:pt x="114" y="304"/>
                    <a:pt x="104" y="315"/>
                    <a:pt x="93" y="320"/>
                  </a:cubicBezTo>
                  <a:cubicBezTo>
                    <a:pt x="61" y="337"/>
                    <a:pt x="5" y="346"/>
                    <a:pt x="5" y="346"/>
                  </a:cubicBezTo>
                  <a:cubicBezTo>
                    <a:pt x="32" y="347"/>
                    <a:pt x="100" y="314"/>
                    <a:pt x="104" y="265"/>
                  </a:cubicBezTo>
                  <a:cubicBezTo>
                    <a:pt x="108" y="216"/>
                    <a:pt x="87" y="155"/>
                    <a:pt x="81" y="140"/>
                  </a:cubicBezTo>
                  <a:cubicBezTo>
                    <a:pt x="77" y="130"/>
                    <a:pt x="64" y="94"/>
                    <a:pt x="56" y="60"/>
                  </a:cubicBezTo>
                  <a:cubicBezTo>
                    <a:pt x="49" y="29"/>
                    <a:pt x="41" y="14"/>
                    <a:pt x="36" y="14"/>
                  </a:cubicBezTo>
                  <a:cubicBezTo>
                    <a:pt x="23" y="12"/>
                    <a:pt x="5" y="12"/>
                    <a:pt x="0" y="11"/>
                  </a:cubicBezTo>
                  <a:close/>
                </a:path>
              </a:pathLst>
            </a:custGeom>
            <a:solidFill>
              <a:srgbClr val="BAE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7" name="Freeform 1613">
              <a:extLst>
                <a:ext uri="{FF2B5EF4-FFF2-40B4-BE49-F238E27FC236}">
                  <a16:creationId xmlns:a16="http://schemas.microsoft.com/office/drawing/2014/main" id="{2C93FC59-FA70-41F5-9AD1-DCD1EAE1F3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9" y="3584"/>
              <a:ext cx="221" cy="364"/>
            </a:xfrm>
            <a:custGeom>
              <a:avLst/>
              <a:gdLst>
                <a:gd name="T0" fmla="*/ 105 w 135"/>
                <a:gd name="T1" fmla="*/ 1076 h 209"/>
                <a:gd name="T2" fmla="*/ 0 w 135"/>
                <a:gd name="T3" fmla="*/ 1104 h 209"/>
                <a:gd name="T4" fmla="*/ 105 w 135"/>
                <a:gd name="T5" fmla="*/ 1076 h 209"/>
                <a:gd name="T6" fmla="*/ 399 w 135"/>
                <a:gd name="T7" fmla="*/ 0 h 209"/>
                <a:gd name="T8" fmla="*/ 344 w 135"/>
                <a:gd name="T9" fmla="*/ 42 h 209"/>
                <a:gd name="T10" fmla="*/ 434 w 135"/>
                <a:gd name="T11" fmla="*/ 676 h 209"/>
                <a:gd name="T12" fmla="*/ 105 w 135"/>
                <a:gd name="T13" fmla="*/ 1076 h 209"/>
                <a:gd name="T14" fmla="*/ 386 w 135"/>
                <a:gd name="T15" fmla="*/ 968 h 209"/>
                <a:gd name="T16" fmla="*/ 501 w 135"/>
                <a:gd name="T17" fmla="*/ 827 h 209"/>
                <a:gd name="T18" fmla="*/ 399 w 135"/>
                <a:gd name="T19" fmla="*/ 0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209">
                  <a:moveTo>
                    <a:pt x="24" y="204"/>
                  </a:moveTo>
                  <a:cubicBezTo>
                    <a:pt x="10" y="207"/>
                    <a:pt x="0" y="209"/>
                    <a:pt x="0" y="209"/>
                  </a:cubicBezTo>
                  <a:cubicBezTo>
                    <a:pt x="6" y="209"/>
                    <a:pt x="15" y="207"/>
                    <a:pt x="24" y="204"/>
                  </a:cubicBezTo>
                  <a:close/>
                  <a:moveTo>
                    <a:pt x="91" y="0"/>
                  </a:moveTo>
                  <a:cubicBezTo>
                    <a:pt x="88" y="3"/>
                    <a:pt x="84" y="6"/>
                    <a:pt x="78" y="8"/>
                  </a:cubicBezTo>
                  <a:cubicBezTo>
                    <a:pt x="86" y="30"/>
                    <a:pt x="103" y="83"/>
                    <a:pt x="99" y="128"/>
                  </a:cubicBezTo>
                  <a:cubicBezTo>
                    <a:pt x="96" y="165"/>
                    <a:pt x="55" y="193"/>
                    <a:pt x="24" y="204"/>
                  </a:cubicBezTo>
                  <a:cubicBezTo>
                    <a:pt x="43" y="200"/>
                    <a:pt x="70" y="193"/>
                    <a:pt x="88" y="183"/>
                  </a:cubicBezTo>
                  <a:cubicBezTo>
                    <a:pt x="99" y="178"/>
                    <a:pt x="109" y="167"/>
                    <a:pt x="114" y="157"/>
                  </a:cubicBezTo>
                  <a:cubicBezTo>
                    <a:pt x="135" y="120"/>
                    <a:pt x="102" y="31"/>
                    <a:pt x="91" y="0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8" name="Freeform 1614">
              <a:extLst>
                <a:ext uri="{FF2B5EF4-FFF2-40B4-BE49-F238E27FC236}">
                  <a16:creationId xmlns:a16="http://schemas.microsoft.com/office/drawing/2014/main" id="{90DCB5A2-35FD-4857-8907-7EF2847BD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3579"/>
              <a:ext cx="217" cy="369"/>
            </a:xfrm>
            <a:custGeom>
              <a:avLst/>
              <a:gdLst>
                <a:gd name="T0" fmla="*/ 303 w 133"/>
                <a:gd name="T1" fmla="*/ 1023 h 212"/>
                <a:gd name="T2" fmla="*/ 0 w 133"/>
                <a:gd name="T3" fmla="*/ 1117 h 212"/>
                <a:gd name="T4" fmla="*/ 370 w 133"/>
                <a:gd name="T5" fmla="*/ 1018 h 212"/>
                <a:gd name="T6" fmla="*/ 481 w 133"/>
                <a:gd name="T7" fmla="*/ 863 h 212"/>
                <a:gd name="T8" fmla="*/ 387 w 133"/>
                <a:gd name="T9" fmla="*/ 0 h 212"/>
                <a:gd name="T10" fmla="*/ 460 w 133"/>
                <a:gd name="T11" fmla="*/ 823 h 212"/>
                <a:gd name="T12" fmla="*/ 303 w 133"/>
                <a:gd name="T13" fmla="*/ 1023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212">
                  <a:moveTo>
                    <a:pt x="70" y="194"/>
                  </a:moveTo>
                  <a:cubicBezTo>
                    <a:pt x="40" y="207"/>
                    <a:pt x="0" y="212"/>
                    <a:pt x="0" y="212"/>
                  </a:cubicBezTo>
                  <a:cubicBezTo>
                    <a:pt x="0" y="212"/>
                    <a:pt x="52" y="210"/>
                    <a:pt x="85" y="193"/>
                  </a:cubicBezTo>
                  <a:cubicBezTo>
                    <a:pt x="95" y="188"/>
                    <a:pt x="106" y="174"/>
                    <a:pt x="111" y="164"/>
                  </a:cubicBezTo>
                  <a:cubicBezTo>
                    <a:pt x="133" y="124"/>
                    <a:pt x="97" y="22"/>
                    <a:pt x="89" y="0"/>
                  </a:cubicBezTo>
                  <a:cubicBezTo>
                    <a:pt x="98" y="36"/>
                    <a:pt x="128" y="109"/>
                    <a:pt x="106" y="156"/>
                  </a:cubicBezTo>
                  <a:cubicBezTo>
                    <a:pt x="103" y="163"/>
                    <a:pt x="88" y="185"/>
                    <a:pt x="70" y="194"/>
                  </a:cubicBezTo>
                  <a:close/>
                </a:path>
              </a:pathLst>
            </a:custGeom>
            <a:solidFill>
              <a:srgbClr val="EB7C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9" name="Freeform 1615">
              <a:extLst>
                <a:ext uri="{FF2B5EF4-FFF2-40B4-BE49-F238E27FC236}">
                  <a16:creationId xmlns:a16="http://schemas.microsoft.com/office/drawing/2014/main" id="{47DC78A6-8268-4DCF-9569-0072E1D18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3784"/>
              <a:ext cx="290" cy="44"/>
            </a:xfrm>
            <a:custGeom>
              <a:avLst/>
              <a:gdLst>
                <a:gd name="T0" fmla="*/ 769 w 178"/>
                <a:gd name="T1" fmla="*/ 136 h 25"/>
                <a:gd name="T2" fmla="*/ 355 w 178"/>
                <a:gd name="T3" fmla="*/ 0 h 25"/>
                <a:gd name="T4" fmla="*/ 0 w 178"/>
                <a:gd name="T5" fmla="*/ 8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25">
                  <a:moveTo>
                    <a:pt x="178" y="25"/>
                  </a:moveTo>
                  <a:cubicBezTo>
                    <a:pt x="162" y="10"/>
                    <a:pt x="125" y="0"/>
                    <a:pt x="82" y="0"/>
                  </a:cubicBezTo>
                  <a:cubicBezTo>
                    <a:pt x="48" y="0"/>
                    <a:pt x="19" y="6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FDE8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0" name="Oval 1616">
              <a:extLst>
                <a:ext uri="{FF2B5EF4-FFF2-40B4-BE49-F238E27FC236}">
                  <a16:creationId xmlns:a16="http://schemas.microsoft.com/office/drawing/2014/main" id="{8BF179D2-0003-4C11-9461-5464197B1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" y="3812"/>
              <a:ext cx="222" cy="94"/>
            </a:xfrm>
            <a:prstGeom prst="ellipse">
              <a:avLst/>
            </a:prstGeom>
            <a:solidFill>
              <a:srgbClr val="F5A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1" name="Freeform 1617">
              <a:extLst>
                <a:ext uri="{FF2B5EF4-FFF2-40B4-BE49-F238E27FC236}">
                  <a16:creationId xmlns:a16="http://schemas.microsoft.com/office/drawing/2014/main" id="{598BDE01-D250-4374-9946-0833B7B82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3345"/>
              <a:ext cx="65" cy="100"/>
            </a:xfrm>
            <a:custGeom>
              <a:avLst/>
              <a:gdLst>
                <a:gd name="T0" fmla="*/ 0 w 40"/>
                <a:gd name="T1" fmla="*/ 49 h 57"/>
                <a:gd name="T2" fmla="*/ 98 w 40"/>
                <a:gd name="T3" fmla="*/ 16 h 57"/>
                <a:gd name="T4" fmla="*/ 130 w 40"/>
                <a:gd name="T5" fmla="*/ 114 h 57"/>
                <a:gd name="T6" fmla="*/ 172 w 40"/>
                <a:gd name="T7" fmla="*/ 307 h 57"/>
                <a:gd name="T8" fmla="*/ 96 w 40"/>
                <a:gd name="T9" fmla="*/ 65 h 57"/>
                <a:gd name="T10" fmla="*/ 0 w 40"/>
                <a:gd name="T11" fmla="*/ 49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7">
                  <a:moveTo>
                    <a:pt x="0" y="9"/>
                  </a:moveTo>
                  <a:cubicBezTo>
                    <a:pt x="9" y="8"/>
                    <a:pt x="17" y="6"/>
                    <a:pt x="23" y="3"/>
                  </a:cubicBezTo>
                  <a:cubicBezTo>
                    <a:pt x="29" y="0"/>
                    <a:pt x="26" y="8"/>
                    <a:pt x="30" y="21"/>
                  </a:cubicBezTo>
                  <a:cubicBezTo>
                    <a:pt x="34" y="33"/>
                    <a:pt x="38" y="48"/>
                    <a:pt x="40" y="57"/>
                  </a:cubicBezTo>
                  <a:cubicBezTo>
                    <a:pt x="36" y="45"/>
                    <a:pt x="22" y="19"/>
                    <a:pt x="22" y="12"/>
                  </a:cubicBezTo>
                  <a:cubicBezTo>
                    <a:pt x="22" y="5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B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2" name="Freeform 1618">
              <a:extLst>
                <a:ext uri="{FF2B5EF4-FFF2-40B4-BE49-F238E27FC236}">
                  <a16:creationId xmlns:a16="http://schemas.microsoft.com/office/drawing/2014/main" id="{6232F79C-2000-4405-88CF-266B6D80A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749"/>
              <a:ext cx="210" cy="51"/>
            </a:xfrm>
            <a:custGeom>
              <a:avLst/>
              <a:gdLst>
                <a:gd name="T0" fmla="*/ 0 w 129"/>
                <a:gd name="T1" fmla="*/ 130 h 29"/>
                <a:gd name="T2" fmla="*/ 557 w 129"/>
                <a:gd name="T3" fmla="*/ 158 h 29"/>
                <a:gd name="T4" fmla="*/ 0 w 129"/>
                <a:gd name="T5" fmla="*/ 13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9">
                  <a:moveTo>
                    <a:pt x="0" y="24"/>
                  </a:moveTo>
                  <a:cubicBezTo>
                    <a:pt x="33" y="8"/>
                    <a:pt x="111" y="20"/>
                    <a:pt x="129" y="29"/>
                  </a:cubicBezTo>
                  <a:cubicBezTo>
                    <a:pt x="119" y="18"/>
                    <a:pt x="43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3" name="Freeform 1619">
              <a:extLst>
                <a:ext uri="{FF2B5EF4-FFF2-40B4-BE49-F238E27FC236}">
                  <a16:creationId xmlns:a16="http://schemas.microsoft.com/office/drawing/2014/main" id="{CF76D053-1419-4D03-B881-74403D281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3356"/>
              <a:ext cx="81" cy="78"/>
            </a:xfrm>
            <a:custGeom>
              <a:avLst/>
              <a:gdLst>
                <a:gd name="T0" fmla="*/ 13 w 50"/>
                <a:gd name="T1" fmla="*/ 114 h 45"/>
                <a:gd name="T2" fmla="*/ 13 w 50"/>
                <a:gd name="T3" fmla="*/ 42 h 45"/>
                <a:gd name="T4" fmla="*/ 55 w 50"/>
                <a:gd name="T5" fmla="*/ 5 h 45"/>
                <a:gd name="T6" fmla="*/ 157 w 50"/>
                <a:gd name="T7" fmla="*/ 21 h 45"/>
                <a:gd name="T8" fmla="*/ 139 w 50"/>
                <a:gd name="T9" fmla="*/ 21 h 45"/>
                <a:gd name="T10" fmla="*/ 50 w 50"/>
                <a:gd name="T11" fmla="*/ 62 h 45"/>
                <a:gd name="T12" fmla="*/ 0 w 50"/>
                <a:gd name="T13" fmla="*/ 23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5">
                  <a:moveTo>
                    <a:pt x="3" y="22"/>
                  </a:moveTo>
                  <a:cubicBezTo>
                    <a:pt x="3" y="15"/>
                    <a:pt x="3" y="11"/>
                    <a:pt x="3" y="8"/>
                  </a:cubicBezTo>
                  <a:cubicBezTo>
                    <a:pt x="3" y="0"/>
                    <a:pt x="7" y="0"/>
                    <a:pt x="13" y="1"/>
                  </a:cubicBezTo>
                  <a:cubicBezTo>
                    <a:pt x="20" y="2"/>
                    <a:pt x="25" y="4"/>
                    <a:pt x="37" y="4"/>
                  </a:cubicBezTo>
                  <a:cubicBezTo>
                    <a:pt x="50" y="4"/>
                    <a:pt x="44" y="5"/>
                    <a:pt x="33" y="4"/>
                  </a:cubicBezTo>
                  <a:cubicBezTo>
                    <a:pt x="17" y="4"/>
                    <a:pt x="13" y="2"/>
                    <a:pt x="12" y="12"/>
                  </a:cubicBezTo>
                  <a:cubicBezTo>
                    <a:pt x="11" y="22"/>
                    <a:pt x="8" y="21"/>
                    <a:pt x="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4" name="Freeform 1620">
              <a:extLst>
                <a:ext uri="{FF2B5EF4-FFF2-40B4-BE49-F238E27FC236}">
                  <a16:creationId xmlns:a16="http://schemas.microsoft.com/office/drawing/2014/main" id="{0E89465D-63F8-4374-B67E-AD492980B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3298"/>
              <a:ext cx="189" cy="60"/>
            </a:xfrm>
            <a:custGeom>
              <a:avLst/>
              <a:gdLst>
                <a:gd name="T0" fmla="*/ 253 w 116"/>
                <a:gd name="T1" fmla="*/ 127 h 34"/>
                <a:gd name="T2" fmla="*/ 0 w 116"/>
                <a:gd name="T3" fmla="*/ 0 h 34"/>
                <a:gd name="T4" fmla="*/ 0 w 116"/>
                <a:gd name="T5" fmla="*/ 56 h 34"/>
                <a:gd name="T6" fmla="*/ 253 w 116"/>
                <a:gd name="T7" fmla="*/ 187 h 34"/>
                <a:gd name="T8" fmla="*/ 502 w 116"/>
                <a:gd name="T9" fmla="*/ 56 h 34"/>
                <a:gd name="T10" fmla="*/ 502 w 116"/>
                <a:gd name="T11" fmla="*/ 0 h 34"/>
                <a:gd name="T12" fmla="*/ 253 w 116"/>
                <a:gd name="T13" fmla="*/ 12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5" name="Freeform 1621">
              <a:extLst>
                <a:ext uri="{FF2B5EF4-FFF2-40B4-BE49-F238E27FC236}">
                  <a16:creationId xmlns:a16="http://schemas.microsoft.com/office/drawing/2014/main" id="{D0C81C4F-A071-42D6-BA37-FE14DCBB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3326"/>
              <a:ext cx="10" cy="18"/>
            </a:xfrm>
            <a:custGeom>
              <a:avLst/>
              <a:gdLst>
                <a:gd name="T0" fmla="*/ 8 w 6"/>
                <a:gd name="T1" fmla="*/ 7 h 10"/>
                <a:gd name="T2" fmla="*/ 28 w 6"/>
                <a:gd name="T3" fmla="*/ 13 h 10"/>
                <a:gd name="T4" fmla="*/ 22 w 6"/>
                <a:gd name="T5" fmla="*/ 45 h 10"/>
                <a:gd name="T6" fmla="*/ 5 w 6"/>
                <a:gd name="T7" fmla="*/ 41 h 10"/>
                <a:gd name="T8" fmla="*/ 8 w 6"/>
                <a:gd name="T9" fmla="*/ 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2" y="1"/>
                  </a:moveTo>
                  <a:cubicBezTo>
                    <a:pt x="3" y="0"/>
                    <a:pt x="5" y="0"/>
                    <a:pt x="6" y="2"/>
                  </a:cubicBezTo>
                  <a:cubicBezTo>
                    <a:pt x="6" y="4"/>
                    <a:pt x="6" y="7"/>
                    <a:pt x="5" y="8"/>
                  </a:cubicBezTo>
                  <a:cubicBezTo>
                    <a:pt x="3" y="10"/>
                    <a:pt x="2" y="9"/>
                    <a:pt x="1" y="7"/>
                  </a:cubicBezTo>
                  <a:cubicBezTo>
                    <a:pt x="0" y="5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6" name="Freeform 1622">
              <a:extLst>
                <a:ext uri="{FF2B5EF4-FFF2-40B4-BE49-F238E27FC236}">
                  <a16:creationId xmlns:a16="http://schemas.microsoft.com/office/drawing/2014/main" id="{3E32B054-549A-4413-9BC2-81BB7471F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3331"/>
              <a:ext cx="6" cy="13"/>
            </a:xfrm>
            <a:custGeom>
              <a:avLst/>
              <a:gdLst>
                <a:gd name="T0" fmla="*/ 5 w 4"/>
                <a:gd name="T1" fmla="*/ 7 h 7"/>
                <a:gd name="T2" fmla="*/ 14 w 4"/>
                <a:gd name="T3" fmla="*/ 13 h 7"/>
                <a:gd name="T4" fmla="*/ 12 w 4"/>
                <a:gd name="T5" fmla="*/ 37 h 7"/>
                <a:gd name="T6" fmla="*/ 0 w 4"/>
                <a:gd name="T7" fmla="*/ 32 h 7"/>
                <a:gd name="T8" fmla="*/ 5 w 4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7"/>
                    <a:pt x="1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7" name="Freeform 1623">
              <a:extLst>
                <a:ext uri="{FF2B5EF4-FFF2-40B4-BE49-F238E27FC236}">
                  <a16:creationId xmlns:a16="http://schemas.microsoft.com/office/drawing/2014/main" id="{43789968-EB57-472D-94E0-20CE52644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3323"/>
              <a:ext cx="6" cy="12"/>
            </a:xfrm>
            <a:custGeom>
              <a:avLst/>
              <a:gdLst>
                <a:gd name="T0" fmla="*/ 5 w 4"/>
                <a:gd name="T1" fmla="*/ 5 h 7"/>
                <a:gd name="T2" fmla="*/ 14 w 4"/>
                <a:gd name="T3" fmla="*/ 9 h 7"/>
                <a:gd name="T4" fmla="*/ 12 w 4"/>
                <a:gd name="T5" fmla="*/ 29 h 7"/>
                <a:gd name="T6" fmla="*/ 5 w 4"/>
                <a:gd name="T7" fmla="*/ 26 h 7"/>
                <a:gd name="T8" fmla="*/ 5 w 4"/>
                <a:gd name="T9" fmla="*/ 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4" y="3"/>
                    <a:pt x="4" y="5"/>
                    <a:pt x="3" y="6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8" name="Freeform 1624">
              <a:extLst>
                <a:ext uri="{FF2B5EF4-FFF2-40B4-BE49-F238E27FC236}">
                  <a16:creationId xmlns:a16="http://schemas.microsoft.com/office/drawing/2014/main" id="{C844FD9B-A22F-4F91-B8A5-4A6A8419D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3788"/>
              <a:ext cx="23" cy="22"/>
            </a:xfrm>
            <a:custGeom>
              <a:avLst/>
              <a:gdLst>
                <a:gd name="T0" fmla="*/ 54 w 14"/>
                <a:gd name="T1" fmla="*/ 49 h 13"/>
                <a:gd name="T2" fmla="*/ 20 w 14"/>
                <a:gd name="T3" fmla="*/ 58 h 13"/>
                <a:gd name="T4" fmla="*/ 8 w 14"/>
                <a:gd name="T5" fmla="*/ 20 h 13"/>
                <a:gd name="T6" fmla="*/ 43 w 14"/>
                <a:gd name="T7" fmla="*/ 8 h 13"/>
                <a:gd name="T8" fmla="*/ 54 w 14"/>
                <a:gd name="T9" fmla="*/ 4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2" y="10"/>
                  </a:moveTo>
                  <a:cubicBezTo>
                    <a:pt x="11" y="12"/>
                    <a:pt x="7" y="13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9" name="Freeform 1625">
              <a:extLst>
                <a:ext uri="{FF2B5EF4-FFF2-40B4-BE49-F238E27FC236}">
                  <a16:creationId xmlns:a16="http://schemas.microsoft.com/office/drawing/2014/main" id="{D0E90C17-06C2-49B0-91CA-9F53DBB4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3801"/>
              <a:ext cx="14" cy="16"/>
            </a:xfrm>
            <a:custGeom>
              <a:avLst/>
              <a:gdLst>
                <a:gd name="T0" fmla="*/ 30 w 9"/>
                <a:gd name="T1" fmla="*/ 37 h 9"/>
                <a:gd name="T2" fmla="*/ 12 w 9"/>
                <a:gd name="T3" fmla="*/ 44 h 9"/>
                <a:gd name="T4" fmla="*/ 5 w 9"/>
                <a:gd name="T5" fmla="*/ 16 h 9"/>
                <a:gd name="T6" fmla="*/ 22 w 9"/>
                <a:gd name="T7" fmla="*/ 7 h 9"/>
                <a:gd name="T8" fmla="*/ 30 w 9"/>
                <a:gd name="T9" fmla="*/ 3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0" name="Freeform 1626">
              <a:extLst>
                <a:ext uri="{FF2B5EF4-FFF2-40B4-BE49-F238E27FC236}">
                  <a16:creationId xmlns:a16="http://schemas.microsoft.com/office/drawing/2014/main" id="{1F2ED3DF-D7B3-4DA2-9B2C-030097E30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788"/>
              <a:ext cx="15" cy="15"/>
            </a:xfrm>
            <a:custGeom>
              <a:avLst/>
              <a:gdLst>
                <a:gd name="T0" fmla="*/ 37 w 9"/>
                <a:gd name="T1" fmla="*/ 33 h 9"/>
                <a:gd name="T2" fmla="*/ 8 w 9"/>
                <a:gd name="T3" fmla="*/ 37 h 9"/>
                <a:gd name="T4" fmla="*/ 5 w 9"/>
                <a:gd name="T5" fmla="*/ 13 h 9"/>
                <a:gd name="T6" fmla="*/ 28 w 9"/>
                <a:gd name="T7" fmla="*/ 5 h 9"/>
                <a:gd name="T8" fmla="*/ 37 w 9"/>
                <a:gd name="T9" fmla="*/ 3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9"/>
                    <a:pt x="4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1" name="Line 1627">
              <a:extLst>
                <a:ext uri="{FF2B5EF4-FFF2-40B4-BE49-F238E27FC236}">
                  <a16:creationId xmlns:a16="http://schemas.microsoft.com/office/drawing/2014/main" id="{27F4F915-E7C8-4E0B-A391-4D1F60B9DA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34" y="3178"/>
              <a:ext cx="1" cy="120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2" name="Line 1628">
              <a:extLst>
                <a:ext uri="{FF2B5EF4-FFF2-40B4-BE49-F238E27FC236}">
                  <a16:creationId xmlns:a16="http://schemas.microsoft.com/office/drawing/2014/main" id="{CEF37D4C-38F6-4098-9E25-3567F3FE66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16" y="3163"/>
              <a:ext cx="1" cy="155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3" name="Line 1629">
              <a:extLst>
                <a:ext uri="{FF2B5EF4-FFF2-40B4-BE49-F238E27FC236}">
                  <a16:creationId xmlns:a16="http://schemas.microsoft.com/office/drawing/2014/main" id="{426CAE40-AFCA-4CC6-A6B3-036CBF4316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98" y="3149"/>
              <a:ext cx="1" cy="175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4" name="Line 1630">
              <a:extLst>
                <a:ext uri="{FF2B5EF4-FFF2-40B4-BE49-F238E27FC236}">
                  <a16:creationId xmlns:a16="http://schemas.microsoft.com/office/drawing/2014/main" id="{5568004E-6F5E-4DE2-ADC0-5D1190462C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80" y="3149"/>
              <a:ext cx="1" cy="182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5" name="Line 1631">
              <a:extLst>
                <a:ext uri="{FF2B5EF4-FFF2-40B4-BE49-F238E27FC236}">
                  <a16:creationId xmlns:a16="http://schemas.microsoft.com/office/drawing/2014/main" id="{784D8F39-B6F7-4E78-8FD5-D31C128EEA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2" y="3150"/>
              <a:ext cx="1" cy="18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6" name="Line 1632">
              <a:extLst>
                <a:ext uri="{FF2B5EF4-FFF2-40B4-BE49-F238E27FC236}">
                  <a16:creationId xmlns:a16="http://schemas.microsoft.com/office/drawing/2014/main" id="{902E9C46-1035-4E70-AA0F-D630720020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4" y="3149"/>
              <a:ext cx="1" cy="186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7" name="Line 1633">
              <a:extLst>
                <a:ext uri="{FF2B5EF4-FFF2-40B4-BE49-F238E27FC236}">
                  <a16:creationId xmlns:a16="http://schemas.microsoft.com/office/drawing/2014/main" id="{678A3EFD-4C78-4476-A8A7-B20E0E5CF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6" y="3150"/>
              <a:ext cx="1" cy="18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8" name="Line 1634">
              <a:extLst>
                <a:ext uri="{FF2B5EF4-FFF2-40B4-BE49-F238E27FC236}">
                  <a16:creationId xmlns:a16="http://schemas.microsoft.com/office/drawing/2014/main" id="{28E90B27-CC1D-432F-B341-E6C8B77F33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0" y="3149"/>
              <a:ext cx="1" cy="182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9" name="Line 1635">
              <a:extLst>
                <a:ext uri="{FF2B5EF4-FFF2-40B4-BE49-F238E27FC236}">
                  <a16:creationId xmlns:a16="http://schemas.microsoft.com/office/drawing/2014/main" id="{5DB15D48-5974-4DE7-A5E3-A9D959E35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2" y="3149"/>
              <a:ext cx="1" cy="177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0" name="Line 1636">
              <a:extLst>
                <a:ext uri="{FF2B5EF4-FFF2-40B4-BE49-F238E27FC236}">
                  <a16:creationId xmlns:a16="http://schemas.microsoft.com/office/drawing/2014/main" id="{505E8709-1CD4-41A9-904B-6C703C34B1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4" y="3150"/>
              <a:ext cx="1" cy="17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1" name="Line 1637">
              <a:extLst>
                <a:ext uri="{FF2B5EF4-FFF2-40B4-BE49-F238E27FC236}">
                  <a16:creationId xmlns:a16="http://schemas.microsoft.com/office/drawing/2014/main" id="{99079E0E-82F0-4573-B00D-9C5CF209A4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6" y="3171"/>
              <a:ext cx="1" cy="136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2" name="Line 1638">
              <a:extLst>
                <a:ext uri="{FF2B5EF4-FFF2-40B4-BE49-F238E27FC236}">
                  <a16:creationId xmlns:a16="http://schemas.microsoft.com/office/drawing/2014/main" id="{58733913-971C-480A-BC3A-F1795FF664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29" y="3183"/>
              <a:ext cx="1" cy="12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3" name="Line 1639">
              <a:extLst>
                <a:ext uri="{FF2B5EF4-FFF2-40B4-BE49-F238E27FC236}">
                  <a16:creationId xmlns:a16="http://schemas.microsoft.com/office/drawing/2014/main" id="{3D89D1D0-FA06-44AA-B4BD-57B514C232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11" y="3154"/>
              <a:ext cx="1" cy="167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4" name="Line 1640">
              <a:extLst>
                <a:ext uri="{FF2B5EF4-FFF2-40B4-BE49-F238E27FC236}">
                  <a16:creationId xmlns:a16="http://schemas.microsoft.com/office/drawing/2014/main" id="{3AF16B42-9612-4346-9B1F-E5D226B16E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93" y="3152"/>
              <a:ext cx="1" cy="176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5" name="Line 1641">
              <a:extLst>
                <a:ext uri="{FF2B5EF4-FFF2-40B4-BE49-F238E27FC236}">
                  <a16:creationId xmlns:a16="http://schemas.microsoft.com/office/drawing/2014/main" id="{C9C1F4E2-8309-4ECD-A57F-3349EB2C0A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5" y="3152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6" name="Line 1642">
              <a:extLst>
                <a:ext uri="{FF2B5EF4-FFF2-40B4-BE49-F238E27FC236}">
                  <a16:creationId xmlns:a16="http://schemas.microsoft.com/office/drawing/2014/main" id="{ACD8D852-19A4-4463-B2EC-CC52ACDEB1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7" y="3154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7" name="Line 1643">
              <a:extLst>
                <a:ext uri="{FF2B5EF4-FFF2-40B4-BE49-F238E27FC236}">
                  <a16:creationId xmlns:a16="http://schemas.microsoft.com/office/drawing/2014/main" id="{F1DB3D8F-E451-4B63-849C-C6C0C8D91E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1" y="3152"/>
              <a:ext cx="1" cy="185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8" name="Line 1644">
              <a:extLst>
                <a:ext uri="{FF2B5EF4-FFF2-40B4-BE49-F238E27FC236}">
                  <a16:creationId xmlns:a16="http://schemas.microsoft.com/office/drawing/2014/main" id="{0A2FDFB2-98EC-4CAF-BFF8-7ACBEB0F2E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3" y="3154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9" name="Line 1645">
              <a:extLst>
                <a:ext uri="{FF2B5EF4-FFF2-40B4-BE49-F238E27FC236}">
                  <a16:creationId xmlns:a16="http://schemas.microsoft.com/office/drawing/2014/main" id="{5E324689-F7EB-459C-9E7F-F99623C2ED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05" y="3152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0" name="Line 1646">
              <a:extLst>
                <a:ext uri="{FF2B5EF4-FFF2-40B4-BE49-F238E27FC236}">
                  <a16:creationId xmlns:a16="http://schemas.microsoft.com/office/drawing/2014/main" id="{2E3B86BB-1A6A-42FF-BA81-B9B05CC11F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7" y="3152"/>
              <a:ext cx="1" cy="176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1" name="Line 1647">
              <a:extLst>
                <a:ext uri="{FF2B5EF4-FFF2-40B4-BE49-F238E27FC236}">
                  <a16:creationId xmlns:a16="http://schemas.microsoft.com/office/drawing/2014/main" id="{631CC441-99B0-41AD-8C5B-F9E92944D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9" y="3154"/>
              <a:ext cx="1" cy="165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2" name="Line 1648">
              <a:extLst>
                <a:ext uri="{FF2B5EF4-FFF2-40B4-BE49-F238E27FC236}">
                  <a16:creationId xmlns:a16="http://schemas.microsoft.com/office/drawing/2014/main" id="{AC2FCF2F-92A1-41C0-9A66-4538CD1084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3" y="3175"/>
              <a:ext cx="1" cy="130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3" name="Freeform 1649">
              <a:extLst>
                <a:ext uri="{FF2B5EF4-FFF2-40B4-BE49-F238E27FC236}">
                  <a16:creationId xmlns:a16="http://schemas.microsoft.com/office/drawing/2014/main" id="{688E5EDA-1413-4BA3-8948-B2526F29F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3175"/>
              <a:ext cx="198" cy="163"/>
            </a:xfrm>
            <a:custGeom>
              <a:avLst/>
              <a:gdLst>
                <a:gd name="T0" fmla="*/ 0 w 121"/>
                <a:gd name="T1" fmla="*/ 0 h 94"/>
                <a:gd name="T2" fmla="*/ 268 w 121"/>
                <a:gd name="T3" fmla="*/ 127 h 94"/>
                <a:gd name="T4" fmla="*/ 530 w 121"/>
                <a:gd name="T5" fmla="*/ 0 h 94"/>
                <a:gd name="T6" fmla="*/ 530 w 121"/>
                <a:gd name="T7" fmla="*/ 324 h 94"/>
                <a:gd name="T8" fmla="*/ 268 w 121"/>
                <a:gd name="T9" fmla="*/ 491 h 94"/>
                <a:gd name="T10" fmla="*/ 0 w 121"/>
                <a:gd name="T11" fmla="*/ 324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4" name="Line 1650">
              <a:extLst>
                <a:ext uri="{FF2B5EF4-FFF2-40B4-BE49-F238E27FC236}">
                  <a16:creationId xmlns:a16="http://schemas.microsoft.com/office/drawing/2014/main" id="{E33FED77-3BEB-4F4E-A106-6C5BBBFE3F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9" y="3246"/>
              <a:ext cx="1" cy="6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5" name="Line 1651">
              <a:extLst>
                <a:ext uri="{FF2B5EF4-FFF2-40B4-BE49-F238E27FC236}">
                  <a16:creationId xmlns:a16="http://schemas.microsoft.com/office/drawing/2014/main" id="{C8AA99AC-9668-4AED-A2D6-4095A8642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9" y="3253"/>
              <a:ext cx="1" cy="51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6" name="Line 1652">
              <a:extLst>
                <a:ext uri="{FF2B5EF4-FFF2-40B4-BE49-F238E27FC236}">
                  <a16:creationId xmlns:a16="http://schemas.microsoft.com/office/drawing/2014/main" id="{C38AE416-9DFF-40B9-A48D-3AB571B56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5" y="3251"/>
              <a:ext cx="1" cy="2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7" name="Line 1653">
              <a:extLst>
                <a:ext uri="{FF2B5EF4-FFF2-40B4-BE49-F238E27FC236}">
                  <a16:creationId xmlns:a16="http://schemas.microsoft.com/office/drawing/2014/main" id="{9EBDB27C-5E17-4C59-BB4A-FF06A8406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3" y="3241"/>
              <a:ext cx="1" cy="23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8" name="Line 1654">
              <a:extLst>
                <a:ext uri="{FF2B5EF4-FFF2-40B4-BE49-F238E27FC236}">
                  <a16:creationId xmlns:a16="http://schemas.microsoft.com/office/drawing/2014/main" id="{7592AEB6-2373-4980-84B9-EF180F537D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1" y="3237"/>
              <a:ext cx="1" cy="6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9" name="Line 1655">
              <a:extLst>
                <a:ext uri="{FF2B5EF4-FFF2-40B4-BE49-F238E27FC236}">
                  <a16:creationId xmlns:a16="http://schemas.microsoft.com/office/drawing/2014/main" id="{925F4337-579D-4872-AD42-295ED62C3C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05" y="3251"/>
              <a:ext cx="1" cy="49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0" name="Line 1656">
              <a:extLst>
                <a:ext uri="{FF2B5EF4-FFF2-40B4-BE49-F238E27FC236}">
                  <a16:creationId xmlns:a16="http://schemas.microsoft.com/office/drawing/2014/main" id="{C9538A3E-E811-445E-A5C8-636568103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7" y="3267"/>
              <a:ext cx="1" cy="37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1" name="Line 1657">
              <a:extLst>
                <a:ext uri="{FF2B5EF4-FFF2-40B4-BE49-F238E27FC236}">
                  <a16:creationId xmlns:a16="http://schemas.microsoft.com/office/drawing/2014/main" id="{B3704C61-B5AC-4253-80A4-B3816CBEB3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7" y="3239"/>
              <a:ext cx="1" cy="16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2" name="Line 1658">
              <a:extLst>
                <a:ext uri="{FF2B5EF4-FFF2-40B4-BE49-F238E27FC236}">
                  <a16:creationId xmlns:a16="http://schemas.microsoft.com/office/drawing/2014/main" id="{C31BD01D-8103-4542-85D2-F5B4238F7F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9" y="3237"/>
              <a:ext cx="1" cy="2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3" name="Freeform 1659">
              <a:extLst>
                <a:ext uri="{FF2B5EF4-FFF2-40B4-BE49-F238E27FC236}">
                  <a16:creationId xmlns:a16="http://schemas.microsoft.com/office/drawing/2014/main" id="{6A2E631D-B702-4014-A38E-0FD2CBA9A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666"/>
              <a:ext cx="110" cy="90"/>
            </a:xfrm>
            <a:custGeom>
              <a:avLst/>
              <a:gdLst>
                <a:gd name="T0" fmla="*/ 297 w 67"/>
                <a:gd name="T1" fmla="*/ 228 h 52"/>
                <a:gd name="T2" fmla="*/ 261 w 67"/>
                <a:gd name="T3" fmla="*/ 270 h 52"/>
                <a:gd name="T4" fmla="*/ 159 w 67"/>
                <a:gd name="T5" fmla="*/ 261 h 52"/>
                <a:gd name="T6" fmla="*/ 18 w 67"/>
                <a:gd name="T7" fmla="*/ 234 h 52"/>
                <a:gd name="T8" fmla="*/ 0 w 67"/>
                <a:gd name="T9" fmla="*/ 197 h 52"/>
                <a:gd name="T10" fmla="*/ 0 w 67"/>
                <a:gd name="T11" fmla="*/ 36 h 52"/>
                <a:gd name="T12" fmla="*/ 30 w 67"/>
                <a:gd name="T13" fmla="*/ 0 h 52"/>
                <a:gd name="T14" fmla="*/ 151 w 67"/>
                <a:gd name="T15" fmla="*/ 16 h 52"/>
                <a:gd name="T16" fmla="*/ 268 w 67"/>
                <a:gd name="T17" fmla="*/ 28 h 52"/>
                <a:gd name="T18" fmla="*/ 297 w 67"/>
                <a:gd name="T19" fmla="*/ 69 h 52"/>
                <a:gd name="T20" fmla="*/ 297 w 67"/>
                <a:gd name="T21" fmla="*/ 228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2">
                  <a:moveTo>
                    <a:pt x="67" y="44"/>
                  </a:moveTo>
                  <a:cubicBezTo>
                    <a:pt x="67" y="49"/>
                    <a:pt x="65" y="52"/>
                    <a:pt x="59" y="52"/>
                  </a:cubicBezTo>
                  <a:cubicBezTo>
                    <a:pt x="59" y="52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1"/>
                    <a:pt x="0" y="3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9"/>
                    <a:pt x="67" y="13"/>
                  </a:cubicBezTo>
                  <a:lnTo>
                    <a:pt x="67" y="44"/>
                  </a:lnTo>
                  <a:close/>
                </a:path>
              </a:pathLst>
            </a:custGeom>
            <a:solidFill>
              <a:srgbClr val="F5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4" name="Freeform 1660">
              <a:extLst>
                <a:ext uri="{FF2B5EF4-FFF2-40B4-BE49-F238E27FC236}">
                  <a16:creationId xmlns:a16="http://schemas.microsoft.com/office/drawing/2014/main" id="{67E9F746-2C2A-4428-BDC5-7E38571F7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666"/>
              <a:ext cx="110" cy="88"/>
            </a:xfrm>
            <a:custGeom>
              <a:avLst/>
              <a:gdLst>
                <a:gd name="T0" fmla="*/ 297 w 67"/>
                <a:gd name="T1" fmla="*/ 221 h 51"/>
                <a:gd name="T2" fmla="*/ 261 w 67"/>
                <a:gd name="T3" fmla="*/ 262 h 51"/>
                <a:gd name="T4" fmla="*/ 159 w 67"/>
                <a:gd name="T5" fmla="*/ 255 h 51"/>
                <a:gd name="T6" fmla="*/ 18 w 67"/>
                <a:gd name="T7" fmla="*/ 233 h 51"/>
                <a:gd name="T8" fmla="*/ 0 w 67"/>
                <a:gd name="T9" fmla="*/ 200 h 51"/>
                <a:gd name="T10" fmla="*/ 0 w 67"/>
                <a:gd name="T11" fmla="*/ 41 h 51"/>
                <a:gd name="T12" fmla="*/ 30 w 67"/>
                <a:gd name="T13" fmla="*/ 0 h 51"/>
                <a:gd name="T14" fmla="*/ 151 w 67"/>
                <a:gd name="T15" fmla="*/ 16 h 51"/>
                <a:gd name="T16" fmla="*/ 268 w 67"/>
                <a:gd name="T17" fmla="*/ 28 h 51"/>
                <a:gd name="T18" fmla="*/ 297 w 67"/>
                <a:gd name="T19" fmla="*/ 62 h 51"/>
                <a:gd name="T20" fmla="*/ 297 w 67"/>
                <a:gd name="T21" fmla="*/ 221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1">
                  <a:moveTo>
                    <a:pt x="67" y="43"/>
                  </a:moveTo>
                  <a:cubicBezTo>
                    <a:pt x="67" y="48"/>
                    <a:pt x="65" y="51"/>
                    <a:pt x="59" y="51"/>
                  </a:cubicBezTo>
                  <a:cubicBezTo>
                    <a:pt x="59" y="51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2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8"/>
                    <a:pt x="67" y="12"/>
                  </a:cubicBezTo>
                  <a:lnTo>
                    <a:pt x="67" y="43"/>
                  </a:ln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5" name="Freeform 1661">
              <a:extLst>
                <a:ext uri="{FF2B5EF4-FFF2-40B4-BE49-F238E27FC236}">
                  <a16:creationId xmlns:a16="http://schemas.microsoft.com/office/drawing/2014/main" id="{537B892A-DB8A-44E8-84C3-300B01CE4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671"/>
              <a:ext cx="50" cy="30"/>
            </a:xfrm>
            <a:custGeom>
              <a:avLst/>
              <a:gdLst>
                <a:gd name="T0" fmla="*/ 0 w 31"/>
                <a:gd name="T1" fmla="*/ 94 h 17"/>
                <a:gd name="T2" fmla="*/ 21 w 31"/>
                <a:gd name="T3" fmla="*/ 7 h 17"/>
                <a:gd name="T4" fmla="*/ 131 w 31"/>
                <a:gd name="T5" fmla="*/ 16 h 17"/>
                <a:gd name="T6" fmla="*/ 16 w 31"/>
                <a:gd name="T7" fmla="*/ 28 h 17"/>
                <a:gd name="T8" fmla="*/ 0 w 31"/>
                <a:gd name="T9" fmla="*/ 9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8" y="2"/>
                    <a:pt x="31" y="3"/>
                  </a:cubicBezTo>
                  <a:cubicBezTo>
                    <a:pt x="20" y="3"/>
                    <a:pt x="6" y="1"/>
                    <a:pt x="4" y="5"/>
                  </a:cubicBezTo>
                  <a:cubicBezTo>
                    <a:pt x="2" y="8"/>
                    <a:pt x="1" y="15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6" name="Freeform 1662">
              <a:extLst>
                <a:ext uri="{FF2B5EF4-FFF2-40B4-BE49-F238E27FC236}">
                  <a16:creationId xmlns:a16="http://schemas.microsoft.com/office/drawing/2014/main" id="{A550EA18-51BF-4112-BB3D-1A6C55C70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3702"/>
              <a:ext cx="44" cy="51"/>
            </a:xfrm>
            <a:custGeom>
              <a:avLst/>
              <a:gdLst>
                <a:gd name="T0" fmla="*/ 0 w 27"/>
                <a:gd name="T1" fmla="*/ 146 h 29"/>
                <a:gd name="T2" fmla="*/ 104 w 27"/>
                <a:gd name="T3" fmla="*/ 146 h 29"/>
                <a:gd name="T4" fmla="*/ 111 w 27"/>
                <a:gd name="T5" fmla="*/ 0 h 29"/>
                <a:gd name="T6" fmla="*/ 83 w 27"/>
                <a:gd name="T7" fmla="*/ 130 h 29"/>
                <a:gd name="T8" fmla="*/ 0 w 27"/>
                <a:gd name="T9" fmla="*/ 14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0" y="27"/>
                  </a:moveTo>
                  <a:cubicBezTo>
                    <a:pt x="12" y="28"/>
                    <a:pt x="21" y="29"/>
                    <a:pt x="24" y="27"/>
                  </a:cubicBezTo>
                  <a:cubicBezTo>
                    <a:pt x="27" y="25"/>
                    <a:pt x="26" y="9"/>
                    <a:pt x="26" y="0"/>
                  </a:cubicBezTo>
                  <a:cubicBezTo>
                    <a:pt x="26" y="9"/>
                    <a:pt x="25" y="22"/>
                    <a:pt x="19" y="24"/>
                  </a:cubicBezTo>
                  <a:cubicBezTo>
                    <a:pt x="12" y="26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7" name="Oval 1663">
              <a:extLst>
                <a:ext uri="{FF2B5EF4-FFF2-40B4-BE49-F238E27FC236}">
                  <a16:creationId xmlns:a16="http://schemas.microsoft.com/office/drawing/2014/main" id="{262BB506-7C7D-418F-B71E-19E8B43BB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3525"/>
              <a:ext cx="304" cy="94"/>
            </a:xfrm>
            <a:prstGeom prst="ellipse">
              <a:avLst/>
            </a:prstGeom>
            <a:solidFill>
              <a:srgbClr val="FC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38" name="Freeform 1664">
              <a:extLst>
                <a:ext uri="{FF2B5EF4-FFF2-40B4-BE49-F238E27FC236}">
                  <a16:creationId xmlns:a16="http://schemas.microsoft.com/office/drawing/2014/main" id="{629E0EA3-0845-49E4-BBAD-87AF01C6F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3530"/>
              <a:ext cx="264" cy="73"/>
            </a:xfrm>
            <a:custGeom>
              <a:avLst/>
              <a:gdLst>
                <a:gd name="T0" fmla="*/ 88 w 162"/>
                <a:gd name="T1" fmla="*/ 169 h 42"/>
                <a:gd name="T2" fmla="*/ 448 w 162"/>
                <a:gd name="T3" fmla="*/ 42 h 42"/>
                <a:gd name="T4" fmla="*/ 701 w 162"/>
                <a:gd name="T5" fmla="*/ 78 h 42"/>
                <a:gd name="T6" fmla="*/ 363 w 162"/>
                <a:gd name="T7" fmla="*/ 0 h 42"/>
                <a:gd name="T8" fmla="*/ 0 w 162"/>
                <a:gd name="T9" fmla="*/ 127 h 42"/>
                <a:gd name="T10" fmla="*/ 111 w 162"/>
                <a:gd name="T11" fmla="*/ 221 h 42"/>
                <a:gd name="T12" fmla="*/ 88 w 162"/>
                <a:gd name="T13" fmla="*/ 169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42">
                  <a:moveTo>
                    <a:pt x="20" y="32"/>
                  </a:moveTo>
                  <a:cubicBezTo>
                    <a:pt x="20" y="19"/>
                    <a:pt x="57" y="8"/>
                    <a:pt x="104" y="8"/>
                  </a:cubicBezTo>
                  <a:cubicBezTo>
                    <a:pt x="126" y="8"/>
                    <a:pt x="147" y="10"/>
                    <a:pt x="162" y="15"/>
                  </a:cubicBezTo>
                  <a:cubicBezTo>
                    <a:pt x="149" y="6"/>
                    <a:pt x="119" y="0"/>
                    <a:pt x="84" y="0"/>
                  </a:cubicBezTo>
                  <a:cubicBezTo>
                    <a:pt x="38" y="0"/>
                    <a:pt x="0" y="11"/>
                    <a:pt x="0" y="24"/>
                  </a:cubicBezTo>
                  <a:cubicBezTo>
                    <a:pt x="0" y="31"/>
                    <a:pt x="10" y="37"/>
                    <a:pt x="26" y="42"/>
                  </a:cubicBezTo>
                  <a:cubicBezTo>
                    <a:pt x="22" y="39"/>
                    <a:pt x="20" y="36"/>
                    <a:pt x="20" y="32"/>
                  </a:cubicBezTo>
                  <a:close/>
                </a:path>
              </a:pathLst>
            </a:custGeom>
            <a:solidFill>
              <a:srgbClr val="FE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9" name="Freeform 1665">
              <a:extLst>
                <a:ext uri="{FF2B5EF4-FFF2-40B4-BE49-F238E27FC236}">
                  <a16:creationId xmlns:a16="http://schemas.microsoft.com/office/drawing/2014/main" id="{D1B1901A-562E-4ED2-B653-AFD0A4DE3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544"/>
              <a:ext cx="36" cy="50"/>
            </a:xfrm>
            <a:custGeom>
              <a:avLst/>
              <a:gdLst>
                <a:gd name="T0" fmla="*/ 70 w 22"/>
                <a:gd name="T1" fmla="*/ 29 h 29"/>
                <a:gd name="T2" fmla="*/ 0 w 22"/>
                <a:gd name="T3" fmla="*/ 0 h 29"/>
                <a:gd name="T4" fmla="*/ 41 w 22"/>
                <a:gd name="T5" fmla="*/ 122 h 29"/>
                <a:gd name="T6" fmla="*/ 47 w 22"/>
                <a:gd name="T7" fmla="*/ 148 h 29"/>
                <a:gd name="T8" fmla="*/ 97 w 22"/>
                <a:gd name="T9" fmla="*/ 114 h 29"/>
                <a:gd name="T10" fmla="*/ 88 w 22"/>
                <a:gd name="T11" fmla="*/ 86 h 29"/>
                <a:gd name="T12" fmla="*/ 70 w 22"/>
                <a:gd name="T13" fmla="*/ 2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6" y="6"/>
                  </a:moveTo>
                  <a:cubicBezTo>
                    <a:pt x="12" y="4"/>
                    <a:pt x="7" y="2"/>
                    <a:pt x="0" y="0"/>
                  </a:cubicBezTo>
                  <a:cubicBezTo>
                    <a:pt x="4" y="11"/>
                    <a:pt x="7" y="20"/>
                    <a:pt x="9" y="24"/>
                  </a:cubicBezTo>
                  <a:cubicBezTo>
                    <a:pt x="9" y="25"/>
                    <a:pt x="10" y="27"/>
                    <a:pt x="11" y="29"/>
                  </a:cubicBezTo>
                  <a:cubicBezTo>
                    <a:pt x="16" y="27"/>
                    <a:pt x="19" y="25"/>
                    <a:pt x="22" y="22"/>
                  </a:cubicBezTo>
                  <a:cubicBezTo>
                    <a:pt x="21" y="20"/>
                    <a:pt x="20" y="18"/>
                    <a:pt x="20" y="17"/>
                  </a:cubicBezTo>
                  <a:cubicBezTo>
                    <a:pt x="19" y="14"/>
                    <a:pt x="17" y="10"/>
                    <a:pt x="16" y="6"/>
                  </a:cubicBezTo>
                  <a:close/>
                </a:path>
              </a:pathLst>
            </a:custGeom>
            <a:solidFill>
              <a:srgbClr val="F8C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0" name="Oval 1666">
              <a:extLst>
                <a:ext uri="{FF2B5EF4-FFF2-40B4-BE49-F238E27FC236}">
                  <a16:creationId xmlns:a16="http://schemas.microsoft.com/office/drawing/2014/main" id="{E68C2FA9-C474-4E87-86E6-7DC8A0190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3525"/>
              <a:ext cx="304" cy="94"/>
            </a:xfrm>
            <a:prstGeom prst="ellips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41" name="Freeform 1667">
              <a:extLst>
                <a:ext uri="{FF2B5EF4-FFF2-40B4-BE49-F238E27FC236}">
                  <a16:creationId xmlns:a16="http://schemas.microsoft.com/office/drawing/2014/main" id="{53CB1E4A-F697-4CD3-8E26-D110343C9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3606"/>
              <a:ext cx="20" cy="21"/>
            </a:xfrm>
            <a:custGeom>
              <a:avLst/>
              <a:gdLst>
                <a:gd name="T0" fmla="*/ 50 w 12"/>
                <a:gd name="T1" fmla="*/ 49 h 12"/>
                <a:gd name="T2" fmla="*/ 20 w 12"/>
                <a:gd name="T3" fmla="*/ 58 h 12"/>
                <a:gd name="T4" fmla="*/ 5 w 12"/>
                <a:gd name="T5" fmla="*/ 21 h 12"/>
                <a:gd name="T6" fmla="*/ 42 w 12"/>
                <a:gd name="T7" fmla="*/ 12 h 12"/>
                <a:gd name="T8" fmla="*/ 50 w 12"/>
                <a:gd name="T9" fmla="*/ 4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10" y="11"/>
                    <a:pt x="6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2" name="Freeform 1668">
              <a:extLst>
                <a:ext uri="{FF2B5EF4-FFF2-40B4-BE49-F238E27FC236}">
                  <a16:creationId xmlns:a16="http://schemas.microsoft.com/office/drawing/2014/main" id="{DB1BA5D4-995A-4A0D-A113-D663C2FBE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601"/>
              <a:ext cx="16" cy="16"/>
            </a:xfrm>
            <a:custGeom>
              <a:avLst/>
              <a:gdLst>
                <a:gd name="T0" fmla="*/ 35 w 10"/>
                <a:gd name="T1" fmla="*/ 37 h 9"/>
                <a:gd name="T2" fmla="*/ 13 w 10"/>
                <a:gd name="T3" fmla="*/ 44 h 9"/>
                <a:gd name="T4" fmla="*/ 5 w 10"/>
                <a:gd name="T5" fmla="*/ 16 h 9"/>
                <a:gd name="T6" fmla="*/ 29 w 10"/>
                <a:gd name="T7" fmla="*/ 7 h 9"/>
                <a:gd name="T8" fmla="*/ 35 w 10"/>
                <a:gd name="T9" fmla="*/ 3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8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3" name="Freeform 1669">
              <a:extLst>
                <a:ext uri="{FF2B5EF4-FFF2-40B4-BE49-F238E27FC236}">
                  <a16:creationId xmlns:a16="http://schemas.microsoft.com/office/drawing/2014/main" id="{BA28FC75-A97E-4427-8B11-437A63DAD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3596"/>
              <a:ext cx="31" cy="31"/>
            </a:xfrm>
            <a:custGeom>
              <a:avLst/>
              <a:gdLst>
                <a:gd name="T0" fmla="*/ 69 w 19"/>
                <a:gd name="T1" fmla="*/ 65 h 18"/>
                <a:gd name="T2" fmla="*/ 21 w 19"/>
                <a:gd name="T3" fmla="*/ 83 h 18"/>
                <a:gd name="T4" fmla="*/ 8 w 19"/>
                <a:gd name="T5" fmla="*/ 28 h 18"/>
                <a:gd name="T6" fmla="*/ 55 w 19"/>
                <a:gd name="T7" fmla="*/ 9 h 18"/>
                <a:gd name="T8" fmla="*/ 69 w 19"/>
                <a:gd name="T9" fmla="*/ 6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6" y="13"/>
                  </a:moveTo>
                  <a:cubicBezTo>
                    <a:pt x="14" y="17"/>
                    <a:pt x="9" y="18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17" y="4"/>
                    <a:pt x="19" y="9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4" name="Freeform 1670">
              <a:extLst>
                <a:ext uri="{FF2B5EF4-FFF2-40B4-BE49-F238E27FC236}">
                  <a16:creationId xmlns:a16="http://schemas.microsoft.com/office/drawing/2014/main" id="{9FA063BF-5892-4A80-A964-52871AE4E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591"/>
              <a:ext cx="81" cy="324"/>
            </a:xfrm>
            <a:custGeom>
              <a:avLst/>
              <a:gdLst>
                <a:gd name="T0" fmla="*/ 178 w 50"/>
                <a:gd name="T1" fmla="*/ 200 h 186"/>
                <a:gd name="T2" fmla="*/ 198 w 50"/>
                <a:gd name="T3" fmla="*/ 70 h 186"/>
                <a:gd name="T4" fmla="*/ 212 w 50"/>
                <a:gd name="T5" fmla="*/ 982 h 186"/>
                <a:gd name="T6" fmla="*/ 178 w 50"/>
                <a:gd name="T7" fmla="*/ 20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86">
                  <a:moveTo>
                    <a:pt x="42" y="38"/>
                  </a:moveTo>
                  <a:cubicBezTo>
                    <a:pt x="50" y="0"/>
                    <a:pt x="48" y="9"/>
                    <a:pt x="46" y="13"/>
                  </a:cubicBezTo>
                  <a:cubicBezTo>
                    <a:pt x="28" y="70"/>
                    <a:pt x="0" y="155"/>
                    <a:pt x="50" y="186"/>
                  </a:cubicBezTo>
                  <a:cubicBezTo>
                    <a:pt x="20" y="145"/>
                    <a:pt x="29" y="104"/>
                    <a:pt x="42" y="38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5" name="Freeform 1671">
              <a:extLst>
                <a:ext uri="{FF2B5EF4-FFF2-40B4-BE49-F238E27FC236}">
                  <a16:creationId xmlns:a16="http://schemas.microsoft.com/office/drawing/2014/main" id="{698B2928-583C-488F-9CE9-C174211FB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3368"/>
              <a:ext cx="134" cy="547"/>
            </a:xfrm>
            <a:custGeom>
              <a:avLst/>
              <a:gdLst>
                <a:gd name="T0" fmla="*/ 235 w 82"/>
                <a:gd name="T1" fmla="*/ 1660 h 314"/>
                <a:gd name="T2" fmla="*/ 83 w 82"/>
                <a:gd name="T3" fmla="*/ 1395 h 314"/>
                <a:gd name="T4" fmla="*/ 310 w 82"/>
                <a:gd name="T5" fmla="*/ 179 h 314"/>
                <a:gd name="T6" fmla="*/ 340 w 82"/>
                <a:gd name="T7" fmla="*/ 0 h 314"/>
                <a:gd name="T8" fmla="*/ 240 w 82"/>
                <a:gd name="T9" fmla="*/ 683 h 314"/>
                <a:gd name="T10" fmla="*/ 235 w 82"/>
                <a:gd name="T11" fmla="*/ 1660 h 3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14">
                  <a:moveTo>
                    <a:pt x="54" y="314"/>
                  </a:moveTo>
                  <a:cubicBezTo>
                    <a:pt x="33" y="303"/>
                    <a:pt x="25" y="289"/>
                    <a:pt x="19" y="264"/>
                  </a:cubicBezTo>
                  <a:cubicBezTo>
                    <a:pt x="7" y="209"/>
                    <a:pt x="62" y="84"/>
                    <a:pt x="71" y="34"/>
                  </a:cubicBezTo>
                  <a:cubicBezTo>
                    <a:pt x="77" y="4"/>
                    <a:pt x="78" y="18"/>
                    <a:pt x="78" y="0"/>
                  </a:cubicBezTo>
                  <a:cubicBezTo>
                    <a:pt x="82" y="51"/>
                    <a:pt x="73" y="73"/>
                    <a:pt x="55" y="129"/>
                  </a:cubicBezTo>
                  <a:cubicBezTo>
                    <a:pt x="36" y="184"/>
                    <a:pt x="0" y="280"/>
                    <a:pt x="54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6" name="Freeform 1672">
              <a:extLst>
                <a:ext uri="{FF2B5EF4-FFF2-40B4-BE49-F238E27FC236}">
                  <a16:creationId xmlns:a16="http://schemas.microsoft.com/office/drawing/2014/main" id="{61D48783-927C-4966-9BF3-C589BBBC6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483"/>
              <a:ext cx="122" cy="454"/>
            </a:xfrm>
            <a:custGeom>
              <a:avLst/>
              <a:gdLst>
                <a:gd name="T0" fmla="*/ 117 w 75"/>
                <a:gd name="T1" fmla="*/ 0 h 261"/>
                <a:gd name="T2" fmla="*/ 309 w 75"/>
                <a:gd name="T3" fmla="*/ 941 h 261"/>
                <a:gd name="T4" fmla="*/ 0 w 75"/>
                <a:gd name="T5" fmla="*/ 1374 h 261"/>
                <a:gd name="T6" fmla="*/ 283 w 75"/>
                <a:gd name="T7" fmla="*/ 941 h 261"/>
                <a:gd name="T8" fmla="*/ 117 w 75"/>
                <a:gd name="T9" fmla="*/ 0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61">
                  <a:moveTo>
                    <a:pt x="27" y="0"/>
                  </a:moveTo>
                  <a:cubicBezTo>
                    <a:pt x="41" y="41"/>
                    <a:pt x="75" y="124"/>
                    <a:pt x="72" y="179"/>
                  </a:cubicBezTo>
                  <a:cubicBezTo>
                    <a:pt x="69" y="241"/>
                    <a:pt x="0" y="261"/>
                    <a:pt x="0" y="261"/>
                  </a:cubicBezTo>
                  <a:cubicBezTo>
                    <a:pt x="40" y="249"/>
                    <a:pt x="63" y="205"/>
                    <a:pt x="66" y="179"/>
                  </a:cubicBezTo>
                  <a:cubicBezTo>
                    <a:pt x="71" y="133"/>
                    <a:pt x="42" y="5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7" name="Freeform 1673">
              <a:extLst>
                <a:ext uri="{FF2B5EF4-FFF2-40B4-BE49-F238E27FC236}">
                  <a16:creationId xmlns:a16="http://schemas.microsoft.com/office/drawing/2014/main" id="{31E21FC0-EC9C-4E4C-A82B-F338340C2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3333"/>
              <a:ext cx="434" cy="618"/>
            </a:xfrm>
            <a:custGeom>
              <a:avLst/>
              <a:gdLst>
                <a:gd name="T0" fmla="*/ 804 w 266"/>
                <a:gd name="T1" fmla="*/ 0 h 355"/>
                <a:gd name="T2" fmla="*/ 1108 w 266"/>
                <a:gd name="T3" fmla="*/ 1497 h 355"/>
                <a:gd name="T4" fmla="*/ 1108 w 266"/>
                <a:gd name="T5" fmla="*/ 1497 h 355"/>
                <a:gd name="T6" fmla="*/ 578 w 266"/>
                <a:gd name="T7" fmla="*/ 1873 h 355"/>
                <a:gd name="T8" fmla="*/ 578 w 266"/>
                <a:gd name="T9" fmla="*/ 1873 h 355"/>
                <a:gd name="T10" fmla="*/ 47 w 266"/>
                <a:gd name="T11" fmla="*/ 1497 h 355"/>
                <a:gd name="T12" fmla="*/ 351 w 266"/>
                <a:gd name="T13" fmla="*/ 5 h 355"/>
                <a:gd name="T14" fmla="*/ 578 w 266"/>
                <a:gd name="T15" fmla="*/ 73 h 355"/>
                <a:gd name="T16" fmla="*/ 804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8" name="Oval 1674">
              <a:extLst>
                <a:ext uri="{FF2B5EF4-FFF2-40B4-BE49-F238E27FC236}">
                  <a16:creationId xmlns:a16="http://schemas.microsoft.com/office/drawing/2014/main" id="{C23EAC0A-C971-4958-AD27-1EF2CB9E6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3138"/>
              <a:ext cx="198" cy="82"/>
            </a:xfrm>
            <a:prstGeom prst="ellipse">
              <a:avLst/>
            </a:prstGeom>
            <a:solidFill>
              <a:srgbClr val="E6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49" name="Oval 1675">
              <a:extLst>
                <a:ext uri="{FF2B5EF4-FFF2-40B4-BE49-F238E27FC236}">
                  <a16:creationId xmlns:a16="http://schemas.microsoft.com/office/drawing/2014/main" id="{6FFE6026-41D0-43E8-8262-8F55B54D9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3138"/>
              <a:ext cx="198" cy="82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50" name="Freeform 1676">
              <a:extLst>
                <a:ext uri="{FF2B5EF4-FFF2-40B4-BE49-F238E27FC236}">
                  <a16:creationId xmlns:a16="http://schemas.microsoft.com/office/drawing/2014/main" id="{E4D71E19-8044-49C5-B066-E85F1C3F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142"/>
              <a:ext cx="157" cy="61"/>
            </a:xfrm>
            <a:custGeom>
              <a:avLst/>
              <a:gdLst>
                <a:gd name="T0" fmla="*/ 227 w 96"/>
                <a:gd name="T1" fmla="*/ 9 h 35"/>
                <a:gd name="T2" fmla="*/ 21 w 96"/>
                <a:gd name="T3" fmla="*/ 127 h 35"/>
                <a:gd name="T4" fmla="*/ 110 w 96"/>
                <a:gd name="T5" fmla="*/ 180 h 35"/>
                <a:gd name="T6" fmla="*/ 198 w 96"/>
                <a:gd name="T7" fmla="*/ 159 h 35"/>
                <a:gd name="T8" fmla="*/ 316 w 96"/>
                <a:gd name="T9" fmla="*/ 85 h 35"/>
                <a:gd name="T10" fmla="*/ 420 w 96"/>
                <a:gd name="T11" fmla="*/ 85 h 35"/>
                <a:gd name="T12" fmla="*/ 353 w 96"/>
                <a:gd name="T13" fmla="*/ 2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35">
                  <a:moveTo>
                    <a:pt x="52" y="2"/>
                  </a:moveTo>
                  <a:cubicBezTo>
                    <a:pt x="38" y="0"/>
                    <a:pt x="0" y="8"/>
                    <a:pt x="5" y="24"/>
                  </a:cubicBezTo>
                  <a:cubicBezTo>
                    <a:pt x="7" y="30"/>
                    <a:pt x="17" y="34"/>
                    <a:pt x="25" y="34"/>
                  </a:cubicBezTo>
                  <a:cubicBezTo>
                    <a:pt x="33" y="35"/>
                    <a:pt x="40" y="34"/>
                    <a:pt x="45" y="30"/>
                  </a:cubicBezTo>
                  <a:cubicBezTo>
                    <a:pt x="52" y="23"/>
                    <a:pt x="61" y="18"/>
                    <a:pt x="72" y="16"/>
                  </a:cubicBezTo>
                  <a:cubicBezTo>
                    <a:pt x="80" y="14"/>
                    <a:pt x="89" y="19"/>
                    <a:pt x="96" y="16"/>
                  </a:cubicBezTo>
                  <a:cubicBezTo>
                    <a:pt x="96" y="11"/>
                    <a:pt x="87" y="6"/>
                    <a:pt x="81" y="5"/>
                  </a:cubicBezTo>
                </a:path>
              </a:pathLst>
            </a:custGeom>
            <a:solidFill>
              <a:srgbClr val="F1D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1" name="Freeform 1677">
              <a:extLst>
                <a:ext uri="{FF2B5EF4-FFF2-40B4-BE49-F238E27FC236}">
                  <a16:creationId xmlns:a16="http://schemas.microsoft.com/office/drawing/2014/main" id="{41F8BA6C-4374-4820-AE44-4F032B754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3159"/>
              <a:ext cx="34" cy="30"/>
            </a:xfrm>
            <a:custGeom>
              <a:avLst/>
              <a:gdLst>
                <a:gd name="T0" fmla="*/ 50 w 21"/>
                <a:gd name="T1" fmla="*/ 16 h 17"/>
                <a:gd name="T2" fmla="*/ 8 w 21"/>
                <a:gd name="T3" fmla="*/ 60 h 17"/>
                <a:gd name="T4" fmla="*/ 42 w 21"/>
                <a:gd name="T5" fmla="*/ 60 h 17"/>
                <a:gd name="T6" fmla="*/ 60 w 21"/>
                <a:gd name="T7" fmla="*/ 28 h 17"/>
                <a:gd name="T8" fmla="*/ 89 w 21"/>
                <a:gd name="T9" fmla="*/ 7 h 17"/>
                <a:gd name="T10" fmla="*/ 81 w 21"/>
                <a:gd name="T11" fmla="*/ 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7">
                  <a:moveTo>
                    <a:pt x="12" y="3"/>
                  </a:moveTo>
                  <a:cubicBezTo>
                    <a:pt x="6" y="4"/>
                    <a:pt x="0" y="6"/>
                    <a:pt x="2" y="11"/>
                  </a:cubicBezTo>
                  <a:cubicBezTo>
                    <a:pt x="4" y="17"/>
                    <a:pt x="9" y="16"/>
                    <a:pt x="10" y="11"/>
                  </a:cubicBezTo>
                  <a:cubicBezTo>
                    <a:pt x="12" y="9"/>
                    <a:pt x="10" y="8"/>
                    <a:pt x="14" y="5"/>
                  </a:cubicBezTo>
                  <a:cubicBezTo>
                    <a:pt x="16" y="3"/>
                    <a:pt x="19" y="2"/>
                    <a:pt x="21" y="1"/>
                  </a:cubicBezTo>
                  <a:cubicBezTo>
                    <a:pt x="21" y="0"/>
                    <a:pt x="20" y="1"/>
                    <a:pt x="19" y="1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2" name="Freeform 1678">
              <a:extLst>
                <a:ext uri="{FF2B5EF4-FFF2-40B4-BE49-F238E27FC236}">
                  <a16:creationId xmlns:a16="http://schemas.microsoft.com/office/drawing/2014/main" id="{3B4A60DF-5A9A-4A8C-9398-FFA066D7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3154"/>
              <a:ext cx="18" cy="12"/>
            </a:xfrm>
            <a:custGeom>
              <a:avLst/>
              <a:gdLst>
                <a:gd name="T0" fmla="*/ 21 w 11"/>
                <a:gd name="T1" fmla="*/ 0 h 7"/>
                <a:gd name="T2" fmla="*/ 34 w 11"/>
                <a:gd name="T3" fmla="*/ 21 h 7"/>
                <a:gd name="T4" fmla="*/ 29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2"/>
                    <a:pt x="3" y="7"/>
                    <a:pt x="8" y="4"/>
                  </a:cubicBezTo>
                  <a:cubicBezTo>
                    <a:pt x="11" y="2"/>
                    <a:pt x="10" y="0"/>
                    <a:pt x="7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3" name="Freeform 1679">
              <a:extLst>
                <a:ext uri="{FF2B5EF4-FFF2-40B4-BE49-F238E27FC236}">
                  <a16:creationId xmlns:a16="http://schemas.microsoft.com/office/drawing/2014/main" id="{1757D81C-3A99-4F96-9461-E6B9A25D5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3166"/>
              <a:ext cx="5" cy="5"/>
            </a:xfrm>
            <a:custGeom>
              <a:avLst/>
              <a:gdLst>
                <a:gd name="T0" fmla="*/ 0 w 3"/>
                <a:gd name="T1" fmla="*/ 8 h 3"/>
                <a:gd name="T2" fmla="*/ 0 w 3"/>
                <a:gd name="T3" fmla="*/ 13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3" y="2"/>
                    <a:pt x="3" y="2"/>
                    <a:pt x="2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4" name="Freeform 1680">
              <a:extLst>
                <a:ext uri="{FF2B5EF4-FFF2-40B4-BE49-F238E27FC236}">
                  <a16:creationId xmlns:a16="http://schemas.microsoft.com/office/drawing/2014/main" id="{39486B32-B0C0-4465-906A-2CF933B9E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3171"/>
              <a:ext cx="102" cy="40"/>
            </a:xfrm>
            <a:custGeom>
              <a:avLst/>
              <a:gdLst>
                <a:gd name="T0" fmla="*/ 0 w 63"/>
                <a:gd name="T1" fmla="*/ 122 h 23"/>
                <a:gd name="T2" fmla="*/ 228 w 63"/>
                <a:gd name="T3" fmla="*/ 0 h 23"/>
                <a:gd name="T4" fmla="*/ 136 w 63"/>
                <a:gd name="T5" fmla="*/ 49 h 23"/>
                <a:gd name="T6" fmla="*/ 5 w 63"/>
                <a:gd name="T7" fmla="*/ 11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3">
                  <a:moveTo>
                    <a:pt x="0" y="23"/>
                  </a:moveTo>
                  <a:cubicBezTo>
                    <a:pt x="16" y="23"/>
                    <a:pt x="63" y="19"/>
                    <a:pt x="54" y="0"/>
                  </a:cubicBezTo>
                  <a:cubicBezTo>
                    <a:pt x="53" y="8"/>
                    <a:pt x="41" y="9"/>
                    <a:pt x="32" y="9"/>
                  </a:cubicBezTo>
                  <a:cubicBezTo>
                    <a:pt x="19" y="11"/>
                    <a:pt x="12" y="18"/>
                    <a:pt x="1" y="22"/>
                  </a:cubicBezTo>
                </a:path>
              </a:pathLst>
            </a:custGeom>
            <a:solidFill>
              <a:srgbClr val="DB8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5" name="Freeform 1681">
              <a:extLst>
                <a:ext uri="{FF2B5EF4-FFF2-40B4-BE49-F238E27FC236}">
                  <a16:creationId xmlns:a16="http://schemas.microsoft.com/office/drawing/2014/main" id="{F8D189C1-E763-45EE-9824-DF199F03C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187"/>
              <a:ext cx="52" cy="19"/>
            </a:xfrm>
            <a:custGeom>
              <a:avLst/>
              <a:gdLst>
                <a:gd name="T0" fmla="*/ 0 w 32"/>
                <a:gd name="T1" fmla="*/ 57 h 11"/>
                <a:gd name="T2" fmla="*/ 138 w 32"/>
                <a:gd name="T3" fmla="*/ 0 h 11"/>
                <a:gd name="T4" fmla="*/ 111 w 32"/>
                <a:gd name="T5" fmla="*/ 9 h 11"/>
                <a:gd name="T6" fmla="*/ 75 w 32"/>
                <a:gd name="T7" fmla="*/ 21 h 11"/>
                <a:gd name="T8" fmla="*/ 5 w 32"/>
                <a:gd name="T9" fmla="*/ 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">
                  <a:moveTo>
                    <a:pt x="0" y="11"/>
                  </a:moveTo>
                  <a:cubicBezTo>
                    <a:pt x="12" y="9"/>
                    <a:pt x="24" y="8"/>
                    <a:pt x="32" y="0"/>
                  </a:cubicBezTo>
                  <a:cubicBezTo>
                    <a:pt x="29" y="0"/>
                    <a:pt x="28" y="1"/>
                    <a:pt x="26" y="2"/>
                  </a:cubicBezTo>
                  <a:cubicBezTo>
                    <a:pt x="22" y="4"/>
                    <a:pt x="21" y="3"/>
                    <a:pt x="17" y="4"/>
                  </a:cubicBezTo>
                  <a:cubicBezTo>
                    <a:pt x="11" y="5"/>
                    <a:pt x="4" y="6"/>
                    <a:pt x="1" y="10"/>
                  </a:cubicBezTo>
                </a:path>
              </a:pathLst>
            </a:custGeom>
            <a:solidFill>
              <a:srgbClr val="C97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6" name="Freeform 1682">
              <a:extLst>
                <a:ext uri="{FF2B5EF4-FFF2-40B4-BE49-F238E27FC236}">
                  <a16:creationId xmlns:a16="http://schemas.microsoft.com/office/drawing/2014/main" id="{716DA6A7-1616-4143-B64C-0195663A3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175"/>
              <a:ext cx="197" cy="163"/>
            </a:xfrm>
            <a:custGeom>
              <a:avLst/>
              <a:gdLst>
                <a:gd name="T0" fmla="*/ 0 w 121"/>
                <a:gd name="T1" fmla="*/ 0 h 94"/>
                <a:gd name="T2" fmla="*/ 262 w 121"/>
                <a:gd name="T3" fmla="*/ 127 h 94"/>
                <a:gd name="T4" fmla="*/ 523 w 121"/>
                <a:gd name="T5" fmla="*/ 0 h 94"/>
                <a:gd name="T6" fmla="*/ 523 w 121"/>
                <a:gd name="T7" fmla="*/ 324 h 94"/>
                <a:gd name="T8" fmla="*/ 262 w 121"/>
                <a:gd name="T9" fmla="*/ 491 h 94"/>
                <a:gd name="T10" fmla="*/ 0 w 121"/>
                <a:gd name="T11" fmla="*/ 324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7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7" name="Oval 1683">
              <a:extLst>
                <a:ext uri="{FF2B5EF4-FFF2-40B4-BE49-F238E27FC236}">
                  <a16:creationId xmlns:a16="http://schemas.microsoft.com/office/drawing/2014/main" id="{1CE25844-8EC4-40B7-898A-A13F46D8B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3826"/>
              <a:ext cx="222" cy="66"/>
            </a:xfrm>
            <a:prstGeom prst="ellipse">
              <a:avLst/>
            </a:pr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58" name="Freeform 1684">
              <a:extLst>
                <a:ext uri="{FF2B5EF4-FFF2-40B4-BE49-F238E27FC236}">
                  <a16:creationId xmlns:a16="http://schemas.microsoft.com/office/drawing/2014/main" id="{838DE091-7AB8-4823-B027-2EFA44798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3298"/>
              <a:ext cx="189" cy="60"/>
            </a:xfrm>
            <a:custGeom>
              <a:avLst/>
              <a:gdLst>
                <a:gd name="T0" fmla="*/ 253 w 116"/>
                <a:gd name="T1" fmla="*/ 127 h 34"/>
                <a:gd name="T2" fmla="*/ 0 w 116"/>
                <a:gd name="T3" fmla="*/ 0 h 34"/>
                <a:gd name="T4" fmla="*/ 0 w 116"/>
                <a:gd name="T5" fmla="*/ 56 h 34"/>
                <a:gd name="T6" fmla="*/ 253 w 116"/>
                <a:gd name="T7" fmla="*/ 187 h 34"/>
                <a:gd name="T8" fmla="*/ 502 w 116"/>
                <a:gd name="T9" fmla="*/ 56 h 34"/>
                <a:gd name="T10" fmla="*/ 502 w 116"/>
                <a:gd name="T11" fmla="*/ 0 h 34"/>
                <a:gd name="T12" fmla="*/ 253 w 116"/>
                <a:gd name="T13" fmla="*/ 12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9" name="Freeform 1685">
              <a:extLst>
                <a:ext uri="{FF2B5EF4-FFF2-40B4-BE49-F238E27FC236}">
                  <a16:creationId xmlns:a16="http://schemas.microsoft.com/office/drawing/2014/main" id="{70AFD35E-6528-4D8D-8850-F60035A16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3788"/>
              <a:ext cx="375" cy="59"/>
            </a:xfrm>
            <a:custGeom>
              <a:avLst/>
              <a:gdLst>
                <a:gd name="T0" fmla="*/ 0 w 230"/>
                <a:gd name="T1" fmla="*/ 177 h 34"/>
                <a:gd name="T2" fmla="*/ 501 w 230"/>
                <a:gd name="T3" fmla="*/ 0 h 34"/>
                <a:gd name="T4" fmla="*/ 996 w 230"/>
                <a:gd name="T5" fmla="*/ 17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34">
                  <a:moveTo>
                    <a:pt x="0" y="34"/>
                  </a:moveTo>
                  <a:cubicBezTo>
                    <a:pt x="0" y="15"/>
                    <a:pt x="51" y="0"/>
                    <a:pt x="115" y="0"/>
                  </a:cubicBezTo>
                  <a:cubicBezTo>
                    <a:pt x="179" y="0"/>
                    <a:pt x="230" y="15"/>
                    <a:pt x="230" y="34"/>
                  </a:cubicBezTo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0" name="Freeform 1686">
              <a:extLst>
                <a:ext uri="{FF2B5EF4-FFF2-40B4-BE49-F238E27FC236}">
                  <a16:creationId xmlns:a16="http://schemas.microsoft.com/office/drawing/2014/main" id="{FAFE8E79-16B9-4E21-A3D4-0F13DBAD4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3333"/>
              <a:ext cx="435" cy="618"/>
            </a:xfrm>
            <a:custGeom>
              <a:avLst/>
              <a:gdLst>
                <a:gd name="T0" fmla="*/ 811 w 266"/>
                <a:gd name="T1" fmla="*/ 0 h 355"/>
                <a:gd name="T2" fmla="*/ 1115 w 266"/>
                <a:gd name="T3" fmla="*/ 1497 h 355"/>
                <a:gd name="T4" fmla="*/ 1115 w 266"/>
                <a:gd name="T5" fmla="*/ 1497 h 355"/>
                <a:gd name="T6" fmla="*/ 584 w 266"/>
                <a:gd name="T7" fmla="*/ 1873 h 355"/>
                <a:gd name="T8" fmla="*/ 584 w 266"/>
                <a:gd name="T9" fmla="*/ 1873 h 355"/>
                <a:gd name="T10" fmla="*/ 47 w 266"/>
                <a:gd name="T11" fmla="*/ 1497 h 355"/>
                <a:gd name="T12" fmla="*/ 353 w 266"/>
                <a:gd name="T13" fmla="*/ 5 h 355"/>
                <a:gd name="T14" fmla="*/ 584 w 266"/>
                <a:gd name="T15" fmla="*/ 73 h 355"/>
                <a:gd name="T16" fmla="*/ 811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1" name="Freeform 1687">
              <a:extLst>
                <a:ext uri="{FF2B5EF4-FFF2-40B4-BE49-F238E27FC236}">
                  <a16:creationId xmlns:a16="http://schemas.microsoft.com/office/drawing/2014/main" id="{4EB5A479-524B-46A6-A516-A2783CFC7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3572"/>
              <a:ext cx="415" cy="379"/>
            </a:xfrm>
            <a:custGeom>
              <a:avLst/>
              <a:gdLst>
                <a:gd name="T0" fmla="*/ 959 w 254"/>
                <a:gd name="T1" fmla="*/ 5 h 218"/>
                <a:gd name="T2" fmla="*/ 556 w 254"/>
                <a:gd name="T3" fmla="*/ 143 h 218"/>
                <a:gd name="T4" fmla="*/ 149 w 254"/>
                <a:gd name="T5" fmla="*/ 0 h 218"/>
                <a:gd name="T6" fmla="*/ 21 w 254"/>
                <a:gd name="T7" fmla="*/ 774 h 218"/>
                <a:gd name="T8" fmla="*/ 556 w 254"/>
                <a:gd name="T9" fmla="*/ 1146 h 218"/>
                <a:gd name="T10" fmla="*/ 556 w 254"/>
                <a:gd name="T11" fmla="*/ 1146 h 218"/>
                <a:gd name="T12" fmla="*/ 1087 w 254"/>
                <a:gd name="T13" fmla="*/ 774 h 218"/>
                <a:gd name="T14" fmla="*/ 1087 w 254"/>
                <a:gd name="T15" fmla="*/ 774 h 218"/>
                <a:gd name="T16" fmla="*/ 959 w 254"/>
                <a:gd name="T17" fmla="*/ 5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4" h="218">
                  <a:moveTo>
                    <a:pt x="220" y="1"/>
                  </a:moveTo>
                  <a:cubicBezTo>
                    <a:pt x="218" y="15"/>
                    <a:pt x="177" y="27"/>
                    <a:pt x="127" y="27"/>
                  </a:cubicBezTo>
                  <a:cubicBezTo>
                    <a:pt x="76" y="27"/>
                    <a:pt x="35" y="15"/>
                    <a:pt x="34" y="0"/>
                  </a:cubicBezTo>
                  <a:cubicBezTo>
                    <a:pt x="16" y="59"/>
                    <a:pt x="0" y="120"/>
                    <a:pt x="5" y="147"/>
                  </a:cubicBezTo>
                  <a:cubicBezTo>
                    <a:pt x="16" y="197"/>
                    <a:pt x="5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97" y="218"/>
                    <a:pt x="239" y="197"/>
                    <a:pt x="249" y="147"/>
                  </a:cubicBezTo>
                  <a:cubicBezTo>
                    <a:pt x="249" y="147"/>
                    <a:pt x="249" y="147"/>
                    <a:pt x="249" y="147"/>
                  </a:cubicBezTo>
                  <a:cubicBezTo>
                    <a:pt x="254" y="120"/>
                    <a:pt x="238" y="60"/>
                    <a:pt x="220" y="1"/>
                  </a:cubicBezTo>
                  <a:close/>
                </a:path>
              </a:pathLst>
            </a:custGeom>
            <a:solidFill>
              <a:srgbClr val="F7B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2" name="Freeform 1688">
              <a:extLst>
                <a:ext uri="{FF2B5EF4-FFF2-40B4-BE49-F238E27FC236}">
                  <a16:creationId xmlns:a16="http://schemas.microsoft.com/office/drawing/2014/main" id="{DE084787-50CE-4669-88FC-2945FE1DD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3784"/>
              <a:ext cx="338" cy="165"/>
            </a:xfrm>
            <a:custGeom>
              <a:avLst/>
              <a:gdLst>
                <a:gd name="T0" fmla="*/ 896 w 207"/>
                <a:gd name="T1" fmla="*/ 189 h 95"/>
                <a:gd name="T2" fmla="*/ 454 w 207"/>
                <a:gd name="T3" fmla="*/ 0 h 95"/>
                <a:gd name="T4" fmla="*/ 8 w 207"/>
                <a:gd name="T5" fmla="*/ 189 h 95"/>
                <a:gd name="T6" fmla="*/ 0 w 207"/>
                <a:gd name="T7" fmla="*/ 205 h 95"/>
                <a:gd name="T8" fmla="*/ 454 w 207"/>
                <a:gd name="T9" fmla="*/ 498 h 95"/>
                <a:gd name="T10" fmla="*/ 454 w 207"/>
                <a:gd name="T11" fmla="*/ 498 h 95"/>
                <a:gd name="T12" fmla="*/ 901 w 207"/>
                <a:gd name="T13" fmla="*/ 221 h 95"/>
                <a:gd name="T14" fmla="*/ 896 w 207"/>
                <a:gd name="T15" fmla="*/ 189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7" h="95">
                  <a:moveTo>
                    <a:pt x="206" y="36"/>
                  </a:moveTo>
                  <a:cubicBezTo>
                    <a:pt x="206" y="16"/>
                    <a:pt x="160" y="0"/>
                    <a:pt x="104" y="0"/>
                  </a:cubicBezTo>
                  <a:cubicBezTo>
                    <a:pt x="48" y="0"/>
                    <a:pt x="2" y="16"/>
                    <a:pt x="2" y="3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3" y="78"/>
                    <a:pt x="49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58" y="95"/>
                    <a:pt x="193" y="78"/>
                    <a:pt x="207" y="42"/>
                  </a:cubicBezTo>
                  <a:lnTo>
                    <a:pt x="206" y="36"/>
                  </a:ln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3" name="Freeform 1689">
              <a:extLst>
                <a:ext uri="{FF2B5EF4-FFF2-40B4-BE49-F238E27FC236}">
                  <a16:creationId xmlns:a16="http://schemas.microsoft.com/office/drawing/2014/main" id="{695A7898-3E9B-480B-9CC5-AB3BB2020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3584"/>
              <a:ext cx="81" cy="275"/>
            </a:xfrm>
            <a:custGeom>
              <a:avLst/>
              <a:gdLst>
                <a:gd name="T0" fmla="*/ 97 w 50"/>
                <a:gd name="T1" fmla="*/ 600 h 158"/>
                <a:gd name="T2" fmla="*/ 212 w 50"/>
                <a:gd name="T3" fmla="*/ 0 h 158"/>
                <a:gd name="T4" fmla="*/ 128 w 50"/>
                <a:gd name="T5" fmla="*/ 834 h 158"/>
                <a:gd name="T6" fmla="*/ 97 w 50"/>
                <a:gd name="T7" fmla="*/ 600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8">
                  <a:moveTo>
                    <a:pt x="23" y="114"/>
                  </a:moveTo>
                  <a:cubicBezTo>
                    <a:pt x="25" y="87"/>
                    <a:pt x="36" y="43"/>
                    <a:pt x="50" y="0"/>
                  </a:cubicBezTo>
                  <a:cubicBezTo>
                    <a:pt x="38" y="36"/>
                    <a:pt x="0" y="113"/>
                    <a:pt x="30" y="158"/>
                  </a:cubicBezTo>
                  <a:cubicBezTo>
                    <a:pt x="29" y="147"/>
                    <a:pt x="22" y="137"/>
                    <a:pt x="23" y="114"/>
                  </a:cubicBezTo>
                  <a:close/>
                </a:path>
              </a:pathLst>
            </a:custGeom>
            <a:solidFill>
              <a:srgbClr val="EF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4" name="Freeform 1690">
              <a:extLst>
                <a:ext uri="{FF2B5EF4-FFF2-40B4-BE49-F238E27FC236}">
                  <a16:creationId xmlns:a16="http://schemas.microsoft.com/office/drawing/2014/main" id="{2F5E8674-E32C-4456-83E5-0FC547156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3345"/>
              <a:ext cx="231" cy="604"/>
            </a:xfrm>
            <a:custGeom>
              <a:avLst/>
              <a:gdLst>
                <a:gd name="T0" fmla="*/ 0 w 142"/>
                <a:gd name="T1" fmla="*/ 57 h 347"/>
                <a:gd name="T2" fmla="*/ 233 w 142"/>
                <a:gd name="T3" fmla="*/ 9 h 347"/>
                <a:gd name="T4" fmla="*/ 241 w 142"/>
                <a:gd name="T5" fmla="*/ 78 h 347"/>
                <a:gd name="T6" fmla="*/ 400 w 142"/>
                <a:gd name="T7" fmla="*/ 691 h 347"/>
                <a:gd name="T8" fmla="*/ 514 w 142"/>
                <a:gd name="T9" fmla="*/ 1551 h 347"/>
                <a:gd name="T10" fmla="*/ 400 w 142"/>
                <a:gd name="T11" fmla="*/ 1688 h 347"/>
                <a:gd name="T12" fmla="*/ 21 w 142"/>
                <a:gd name="T13" fmla="*/ 1824 h 347"/>
                <a:gd name="T14" fmla="*/ 447 w 142"/>
                <a:gd name="T15" fmla="*/ 1396 h 347"/>
                <a:gd name="T16" fmla="*/ 350 w 142"/>
                <a:gd name="T17" fmla="*/ 740 h 347"/>
                <a:gd name="T18" fmla="*/ 241 w 142"/>
                <a:gd name="T19" fmla="*/ 315 h 347"/>
                <a:gd name="T20" fmla="*/ 156 w 142"/>
                <a:gd name="T21" fmla="*/ 73 h 347"/>
                <a:gd name="T22" fmla="*/ 0 w 142"/>
                <a:gd name="T23" fmla="*/ 57 h 3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347">
                  <a:moveTo>
                    <a:pt x="0" y="11"/>
                  </a:moveTo>
                  <a:cubicBezTo>
                    <a:pt x="11" y="11"/>
                    <a:pt x="36" y="9"/>
                    <a:pt x="54" y="2"/>
                  </a:cubicBezTo>
                  <a:cubicBezTo>
                    <a:pt x="56" y="0"/>
                    <a:pt x="56" y="9"/>
                    <a:pt x="56" y="15"/>
                  </a:cubicBezTo>
                  <a:cubicBezTo>
                    <a:pt x="56" y="20"/>
                    <a:pt x="85" y="109"/>
                    <a:pt x="93" y="131"/>
                  </a:cubicBezTo>
                  <a:cubicBezTo>
                    <a:pt x="102" y="154"/>
                    <a:pt x="142" y="254"/>
                    <a:pt x="119" y="294"/>
                  </a:cubicBezTo>
                  <a:cubicBezTo>
                    <a:pt x="114" y="304"/>
                    <a:pt x="104" y="315"/>
                    <a:pt x="93" y="320"/>
                  </a:cubicBezTo>
                  <a:cubicBezTo>
                    <a:pt x="61" y="337"/>
                    <a:pt x="5" y="346"/>
                    <a:pt x="5" y="346"/>
                  </a:cubicBezTo>
                  <a:cubicBezTo>
                    <a:pt x="32" y="347"/>
                    <a:pt x="100" y="314"/>
                    <a:pt x="104" y="265"/>
                  </a:cubicBezTo>
                  <a:cubicBezTo>
                    <a:pt x="108" y="216"/>
                    <a:pt x="87" y="155"/>
                    <a:pt x="81" y="140"/>
                  </a:cubicBezTo>
                  <a:cubicBezTo>
                    <a:pt x="77" y="130"/>
                    <a:pt x="64" y="94"/>
                    <a:pt x="56" y="60"/>
                  </a:cubicBezTo>
                  <a:cubicBezTo>
                    <a:pt x="49" y="29"/>
                    <a:pt x="41" y="14"/>
                    <a:pt x="36" y="14"/>
                  </a:cubicBezTo>
                  <a:cubicBezTo>
                    <a:pt x="23" y="12"/>
                    <a:pt x="5" y="12"/>
                    <a:pt x="0" y="11"/>
                  </a:cubicBezTo>
                  <a:close/>
                </a:path>
              </a:pathLst>
            </a:custGeom>
            <a:solidFill>
              <a:srgbClr val="BAE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5" name="Freeform 1691">
              <a:extLst>
                <a:ext uri="{FF2B5EF4-FFF2-40B4-BE49-F238E27FC236}">
                  <a16:creationId xmlns:a16="http://schemas.microsoft.com/office/drawing/2014/main" id="{6883225B-5918-46AD-AA05-80E04E5D7D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4" y="3584"/>
              <a:ext cx="220" cy="364"/>
            </a:xfrm>
            <a:custGeom>
              <a:avLst/>
              <a:gdLst>
                <a:gd name="T0" fmla="*/ 104 w 135"/>
                <a:gd name="T1" fmla="*/ 1076 h 209"/>
                <a:gd name="T2" fmla="*/ 0 w 135"/>
                <a:gd name="T3" fmla="*/ 1104 h 209"/>
                <a:gd name="T4" fmla="*/ 104 w 135"/>
                <a:gd name="T5" fmla="*/ 1076 h 209"/>
                <a:gd name="T6" fmla="*/ 393 w 135"/>
                <a:gd name="T7" fmla="*/ 0 h 209"/>
                <a:gd name="T8" fmla="*/ 337 w 135"/>
                <a:gd name="T9" fmla="*/ 42 h 209"/>
                <a:gd name="T10" fmla="*/ 427 w 135"/>
                <a:gd name="T11" fmla="*/ 676 h 209"/>
                <a:gd name="T12" fmla="*/ 104 w 135"/>
                <a:gd name="T13" fmla="*/ 1076 h 209"/>
                <a:gd name="T14" fmla="*/ 380 w 135"/>
                <a:gd name="T15" fmla="*/ 968 h 209"/>
                <a:gd name="T16" fmla="*/ 494 w 135"/>
                <a:gd name="T17" fmla="*/ 827 h 209"/>
                <a:gd name="T18" fmla="*/ 393 w 135"/>
                <a:gd name="T19" fmla="*/ 0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209">
                  <a:moveTo>
                    <a:pt x="24" y="204"/>
                  </a:moveTo>
                  <a:cubicBezTo>
                    <a:pt x="10" y="207"/>
                    <a:pt x="0" y="209"/>
                    <a:pt x="0" y="209"/>
                  </a:cubicBezTo>
                  <a:cubicBezTo>
                    <a:pt x="6" y="209"/>
                    <a:pt x="15" y="207"/>
                    <a:pt x="24" y="204"/>
                  </a:cubicBezTo>
                  <a:close/>
                  <a:moveTo>
                    <a:pt x="91" y="0"/>
                  </a:moveTo>
                  <a:cubicBezTo>
                    <a:pt x="88" y="3"/>
                    <a:pt x="84" y="6"/>
                    <a:pt x="78" y="8"/>
                  </a:cubicBezTo>
                  <a:cubicBezTo>
                    <a:pt x="86" y="30"/>
                    <a:pt x="103" y="83"/>
                    <a:pt x="99" y="128"/>
                  </a:cubicBezTo>
                  <a:cubicBezTo>
                    <a:pt x="96" y="165"/>
                    <a:pt x="55" y="193"/>
                    <a:pt x="24" y="204"/>
                  </a:cubicBezTo>
                  <a:cubicBezTo>
                    <a:pt x="43" y="200"/>
                    <a:pt x="70" y="193"/>
                    <a:pt x="88" y="183"/>
                  </a:cubicBezTo>
                  <a:cubicBezTo>
                    <a:pt x="99" y="178"/>
                    <a:pt x="109" y="167"/>
                    <a:pt x="114" y="157"/>
                  </a:cubicBezTo>
                  <a:cubicBezTo>
                    <a:pt x="135" y="120"/>
                    <a:pt x="102" y="31"/>
                    <a:pt x="91" y="0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6" name="Freeform 1692">
              <a:extLst>
                <a:ext uri="{FF2B5EF4-FFF2-40B4-BE49-F238E27FC236}">
                  <a16:creationId xmlns:a16="http://schemas.microsoft.com/office/drawing/2014/main" id="{9ED856F4-D244-4E36-89C4-51B96BE42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3579"/>
              <a:ext cx="217" cy="369"/>
            </a:xfrm>
            <a:custGeom>
              <a:avLst/>
              <a:gdLst>
                <a:gd name="T0" fmla="*/ 303 w 133"/>
                <a:gd name="T1" fmla="*/ 1023 h 212"/>
                <a:gd name="T2" fmla="*/ 0 w 133"/>
                <a:gd name="T3" fmla="*/ 1117 h 212"/>
                <a:gd name="T4" fmla="*/ 370 w 133"/>
                <a:gd name="T5" fmla="*/ 1018 h 212"/>
                <a:gd name="T6" fmla="*/ 481 w 133"/>
                <a:gd name="T7" fmla="*/ 863 h 212"/>
                <a:gd name="T8" fmla="*/ 387 w 133"/>
                <a:gd name="T9" fmla="*/ 0 h 212"/>
                <a:gd name="T10" fmla="*/ 460 w 133"/>
                <a:gd name="T11" fmla="*/ 823 h 212"/>
                <a:gd name="T12" fmla="*/ 303 w 133"/>
                <a:gd name="T13" fmla="*/ 1023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212">
                  <a:moveTo>
                    <a:pt x="70" y="194"/>
                  </a:moveTo>
                  <a:cubicBezTo>
                    <a:pt x="40" y="207"/>
                    <a:pt x="0" y="212"/>
                    <a:pt x="0" y="212"/>
                  </a:cubicBezTo>
                  <a:cubicBezTo>
                    <a:pt x="0" y="212"/>
                    <a:pt x="52" y="210"/>
                    <a:pt x="85" y="193"/>
                  </a:cubicBezTo>
                  <a:cubicBezTo>
                    <a:pt x="95" y="188"/>
                    <a:pt x="106" y="174"/>
                    <a:pt x="111" y="164"/>
                  </a:cubicBezTo>
                  <a:cubicBezTo>
                    <a:pt x="133" y="124"/>
                    <a:pt x="97" y="22"/>
                    <a:pt x="89" y="0"/>
                  </a:cubicBezTo>
                  <a:cubicBezTo>
                    <a:pt x="98" y="36"/>
                    <a:pt x="128" y="109"/>
                    <a:pt x="106" y="156"/>
                  </a:cubicBezTo>
                  <a:cubicBezTo>
                    <a:pt x="103" y="163"/>
                    <a:pt x="88" y="185"/>
                    <a:pt x="70" y="194"/>
                  </a:cubicBezTo>
                  <a:close/>
                </a:path>
              </a:pathLst>
            </a:custGeom>
            <a:solidFill>
              <a:srgbClr val="EB7C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7" name="Freeform 1693">
              <a:extLst>
                <a:ext uri="{FF2B5EF4-FFF2-40B4-BE49-F238E27FC236}">
                  <a16:creationId xmlns:a16="http://schemas.microsoft.com/office/drawing/2014/main" id="{2768A927-0E0F-4A0E-A4CB-131310881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784"/>
              <a:ext cx="291" cy="44"/>
            </a:xfrm>
            <a:custGeom>
              <a:avLst/>
              <a:gdLst>
                <a:gd name="T0" fmla="*/ 778 w 178"/>
                <a:gd name="T1" fmla="*/ 136 h 25"/>
                <a:gd name="T2" fmla="*/ 358 w 178"/>
                <a:gd name="T3" fmla="*/ 0 h 25"/>
                <a:gd name="T4" fmla="*/ 0 w 178"/>
                <a:gd name="T5" fmla="*/ 8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25">
                  <a:moveTo>
                    <a:pt x="178" y="25"/>
                  </a:moveTo>
                  <a:cubicBezTo>
                    <a:pt x="162" y="10"/>
                    <a:pt x="125" y="0"/>
                    <a:pt x="82" y="0"/>
                  </a:cubicBezTo>
                  <a:cubicBezTo>
                    <a:pt x="48" y="0"/>
                    <a:pt x="19" y="6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FDE8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8" name="Oval 1694">
              <a:extLst>
                <a:ext uri="{FF2B5EF4-FFF2-40B4-BE49-F238E27FC236}">
                  <a16:creationId xmlns:a16="http://schemas.microsoft.com/office/drawing/2014/main" id="{8A7DC571-3760-455D-8DD5-DC8DB66CA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3812"/>
              <a:ext cx="222" cy="94"/>
            </a:xfrm>
            <a:prstGeom prst="ellipse">
              <a:avLst/>
            </a:prstGeom>
            <a:solidFill>
              <a:srgbClr val="F5A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69" name="Freeform 1695">
              <a:extLst>
                <a:ext uri="{FF2B5EF4-FFF2-40B4-BE49-F238E27FC236}">
                  <a16:creationId xmlns:a16="http://schemas.microsoft.com/office/drawing/2014/main" id="{1AF72FAC-53FB-4BAB-BBDC-84EE40FAB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3345"/>
              <a:ext cx="65" cy="100"/>
            </a:xfrm>
            <a:custGeom>
              <a:avLst/>
              <a:gdLst>
                <a:gd name="T0" fmla="*/ 0 w 40"/>
                <a:gd name="T1" fmla="*/ 49 h 57"/>
                <a:gd name="T2" fmla="*/ 98 w 40"/>
                <a:gd name="T3" fmla="*/ 16 h 57"/>
                <a:gd name="T4" fmla="*/ 130 w 40"/>
                <a:gd name="T5" fmla="*/ 114 h 57"/>
                <a:gd name="T6" fmla="*/ 172 w 40"/>
                <a:gd name="T7" fmla="*/ 307 h 57"/>
                <a:gd name="T8" fmla="*/ 96 w 40"/>
                <a:gd name="T9" fmla="*/ 65 h 57"/>
                <a:gd name="T10" fmla="*/ 0 w 40"/>
                <a:gd name="T11" fmla="*/ 49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7">
                  <a:moveTo>
                    <a:pt x="0" y="9"/>
                  </a:moveTo>
                  <a:cubicBezTo>
                    <a:pt x="9" y="8"/>
                    <a:pt x="17" y="6"/>
                    <a:pt x="23" y="3"/>
                  </a:cubicBezTo>
                  <a:cubicBezTo>
                    <a:pt x="29" y="0"/>
                    <a:pt x="26" y="8"/>
                    <a:pt x="30" y="21"/>
                  </a:cubicBezTo>
                  <a:cubicBezTo>
                    <a:pt x="34" y="33"/>
                    <a:pt x="38" y="48"/>
                    <a:pt x="40" y="57"/>
                  </a:cubicBezTo>
                  <a:cubicBezTo>
                    <a:pt x="36" y="45"/>
                    <a:pt x="22" y="19"/>
                    <a:pt x="22" y="12"/>
                  </a:cubicBezTo>
                  <a:cubicBezTo>
                    <a:pt x="22" y="5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B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0" name="Freeform 1696">
              <a:extLst>
                <a:ext uri="{FF2B5EF4-FFF2-40B4-BE49-F238E27FC236}">
                  <a16:creationId xmlns:a16="http://schemas.microsoft.com/office/drawing/2014/main" id="{FA172E5D-B8E9-4771-BFBC-3C3B8211F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3749"/>
              <a:ext cx="210" cy="51"/>
            </a:xfrm>
            <a:custGeom>
              <a:avLst/>
              <a:gdLst>
                <a:gd name="T0" fmla="*/ 0 w 129"/>
                <a:gd name="T1" fmla="*/ 130 h 29"/>
                <a:gd name="T2" fmla="*/ 557 w 129"/>
                <a:gd name="T3" fmla="*/ 158 h 29"/>
                <a:gd name="T4" fmla="*/ 0 w 129"/>
                <a:gd name="T5" fmla="*/ 13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9">
                  <a:moveTo>
                    <a:pt x="0" y="24"/>
                  </a:moveTo>
                  <a:cubicBezTo>
                    <a:pt x="33" y="8"/>
                    <a:pt x="111" y="20"/>
                    <a:pt x="129" y="29"/>
                  </a:cubicBezTo>
                  <a:cubicBezTo>
                    <a:pt x="119" y="18"/>
                    <a:pt x="43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1" name="Freeform 1697">
              <a:extLst>
                <a:ext uri="{FF2B5EF4-FFF2-40B4-BE49-F238E27FC236}">
                  <a16:creationId xmlns:a16="http://schemas.microsoft.com/office/drawing/2014/main" id="{FF32867B-0C17-4414-9820-87AC941A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3356"/>
              <a:ext cx="82" cy="78"/>
            </a:xfrm>
            <a:custGeom>
              <a:avLst/>
              <a:gdLst>
                <a:gd name="T0" fmla="*/ 13 w 50"/>
                <a:gd name="T1" fmla="*/ 114 h 45"/>
                <a:gd name="T2" fmla="*/ 13 w 50"/>
                <a:gd name="T3" fmla="*/ 42 h 45"/>
                <a:gd name="T4" fmla="*/ 56 w 50"/>
                <a:gd name="T5" fmla="*/ 5 h 45"/>
                <a:gd name="T6" fmla="*/ 164 w 50"/>
                <a:gd name="T7" fmla="*/ 21 h 45"/>
                <a:gd name="T8" fmla="*/ 146 w 50"/>
                <a:gd name="T9" fmla="*/ 21 h 45"/>
                <a:gd name="T10" fmla="*/ 54 w 50"/>
                <a:gd name="T11" fmla="*/ 62 h 45"/>
                <a:gd name="T12" fmla="*/ 0 w 50"/>
                <a:gd name="T13" fmla="*/ 23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5">
                  <a:moveTo>
                    <a:pt x="3" y="22"/>
                  </a:moveTo>
                  <a:cubicBezTo>
                    <a:pt x="3" y="15"/>
                    <a:pt x="3" y="11"/>
                    <a:pt x="3" y="8"/>
                  </a:cubicBezTo>
                  <a:cubicBezTo>
                    <a:pt x="3" y="0"/>
                    <a:pt x="7" y="0"/>
                    <a:pt x="13" y="1"/>
                  </a:cubicBezTo>
                  <a:cubicBezTo>
                    <a:pt x="20" y="2"/>
                    <a:pt x="25" y="4"/>
                    <a:pt x="37" y="4"/>
                  </a:cubicBezTo>
                  <a:cubicBezTo>
                    <a:pt x="50" y="4"/>
                    <a:pt x="44" y="5"/>
                    <a:pt x="33" y="4"/>
                  </a:cubicBezTo>
                  <a:cubicBezTo>
                    <a:pt x="17" y="4"/>
                    <a:pt x="13" y="2"/>
                    <a:pt x="12" y="12"/>
                  </a:cubicBezTo>
                  <a:cubicBezTo>
                    <a:pt x="11" y="22"/>
                    <a:pt x="8" y="21"/>
                    <a:pt x="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2" name="Freeform 1698">
              <a:extLst>
                <a:ext uri="{FF2B5EF4-FFF2-40B4-BE49-F238E27FC236}">
                  <a16:creationId xmlns:a16="http://schemas.microsoft.com/office/drawing/2014/main" id="{657B9AE9-14E9-4654-8136-95FFC323B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3298"/>
              <a:ext cx="189" cy="60"/>
            </a:xfrm>
            <a:custGeom>
              <a:avLst/>
              <a:gdLst>
                <a:gd name="T0" fmla="*/ 253 w 116"/>
                <a:gd name="T1" fmla="*/ 127 h 34"/>
                <a:gd name="T2" fmla="*/ 0 w 116"/>
                <a:gd name="T3" fmla="*/ 0 h 34"/>
                <a:gd name="T4" fmla="*/ 0 w 116"/>
                <a:gd name="T5" fmla="*/ 56 h 34"/>
                <a:gd name="T6" fmla="*/ 253 w 116"/>
                <a:gd name="T7" fmla="*/ 187 h 34"/>
                <a:gd name="T8" fmla="*/ 502 w 116"/>
                <a:gd name="T9" fmla="*/ 56 h 34"/>
                <a:gd name="T10" fmla="*/ 502 w 116"/>
                <a:gd name="T11" fmla="*/ 0 h 34"/>
                <a:gd name="T12" fmla="*/ 253 w 116"/>
                <a:gd name="T13" fmla="*/ 12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3" name="Freeform 1699">
              <a:extLst>
                <a:ext uri="{FF2B5EF4-FFF2-40B4-BE49-F238E27FC236}">
                  <a16:creationId xmlns:a16="http://schemas.microsoft.com/office/drawing/2014/main" id="{547A3A76-4C5A-438B-A629-AFE1C94AA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3326"/>
              <a:ext cx="10" cy="18"/>
            </a:xfrm>
            <a:custGeom>
              <a:avLst/>
              <a:gdLst>
                <a:gd name="T0" fmla="*/ 8 w 6"/>
                <a:gd name="T1" fmla="*/ 7 h 10"/>
                <a:gd name="T2" fmla="*/ 28 w 6"/>
                <a:gd name="T3" fmla="*/ 13 h 10"/>
                <a:gd name="T4" fmla="*/ 22 w 6"/>
                <a:gd name="T5" fmla="*/ 45 h 10"/>
                <a:gd name="T6" fmla="*/ 5 w 6"/>
                <a:gd name="T7" fmla="*/ 41 h 10"/>
                <a:gd name="T8" fmla="*/ 8 w 6"/>
                <a:gd name="T9" fmla="*/ 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2" y="1"/>
                  </a:moveTo>
                  <a:cubicBezTo>
                    <a:pt x="3" y="0"/>
                    <a:pt x="5" y="0"/>
                    <a:pt x="6" y="2"/>
                  </a:cubicBezTo>
                  <a:cubicBezTo>
                    <a:pt x="6" y="4"/>
                    <a:pt x="6" y="7"/>
                    <a:pt x="5" y="8"/>
                  </a:cubicBezTo>
                  <a:cubicBezTo>
                    <a:pt x="3" y="10"/>
                    <a:pt x="2" y="9"/>
                    <a:pt x="1" y="7"/>
                  </a:cubicBezTo>
                  <a:cubicBezTo>
                    <a:pt x="0" y="5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4" name="Freeform 1700">
              <a:extLst>
                <a:ext uri="{FF2B5EF4-FFF2-40B4-BE49-F238E27FC236}">
                  <a16:creationId xmlns:a16="http://schemas.microsoft.com/office/drawing/2014/main" id="{04A2F654-3AEB-48BE-800F-C470C8C33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3331"/>
              <a:ext cx="7" cy="13"/>
            </a:xfrm>
            <a:custGeom>
              <a:avLst/>
              <a:gdLst>
                <a:gd name="T0" fmla="*/ 7 w 4"/>
                <a:gd name="T1" fmla="*/ 7 h 7"/>
                <a:gd name="T2" fmla="*/ 21 w 4"/>
                <a:gd name="T3" fmla="*/ 13 h 7"/>
                <a:gd name="T4" fmla="*/ 16 w 4"/>
                <a:gd name="T5" fmla="*/ 37 h 7"/>
                <a:gd name="T6" fmla="*/ 0 w 4"/>
                <a:gd name="T7" fmla="*/ 32 h 7"/>
                <a:gd name="T8" fmla="*/ 7 w 4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7"/>
                    <a:pt x="1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5" name="Freeform 1701">
              <a:extLst>
                <a:ext uri="{FF2B5EF4-FFF2-40B4-BE49-F238E27FC236}">
                  <a16:creationId xmlns:a16="http://schemas.microsoft.com/office/drawing/2014/main" id="{A1496CCF-DABA-4989-8BB8-B091A1027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3323"/>
              <a:ext cx="7" cy="12"/>
            </a:xfrm>
            <a:custGeom>
              <a:avLst/>
              <a:gdLst>
                <a:gd name="T0" fmla="*/ 7 w 4"/>
                <a:gd name="T1" fmla="*/ 5 h 7"/>
                <a:gd name="T2" fmla="*/ 21 w 4"/>
                <a:gd name="T3" fmla="*/ 9 h 7"/>
                <a:gd name="T4" fmla="*/ 16 w 4"/>
                <a:gd name="T5" fmla="*/ 29 h 7"/>
                <a:gd name="T6" fmla="*/ 7 w 4"/>
                <a:gd name="T7" fmla="*/ 26 h 7"/>
                <a:gd name="T8" fmla="*/ 7 w 4"/>
                <a:gd name="T9" fmla="*/ 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4" y="3"/>
                    <a:pt x="4" y="5"/>
                    <a:pt x="3" y="6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6" name="Freeform 1702">
              <a:extLst>
                <a:ext uri="{FF2B5EF4-FFF2-40B4-BE49-F238E27FC236}">
                  <a16:creationId xmlns:a16="http://schemas.microsoft.com/office/drawing/2014/main" id="{7F985DBB-1B2A-4176-9096-94A0802A4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788"/>
              <a:ext cx="23" cy="22"/>
            </a:xfrm>
            <a:custGeom>
              <a:avLst/>
              <a:gdLst>
                <a:gd name="T0" fmla="*/ 54 w 14"/>
                <a:gd name="T1" fmla="*/ 49 h 13"/>
                <a:gd name="T2" fmla="*/ 20 w 14"/>
                <a:gd name="T3" fmla="*/ 58 h 13"/>
                <a:gd name="T4" fmla="*/ 8 w 14"/>
                <a:gd name="T5" fmla="*/ 20 h 13"/>
                <a:gd name="T6" fmla="*/ 43 w 14"/>
                <a:gd name="T7" fmla="*/ 8 h 13"/>
                <a:gd name="T8" fmla="*/ 54 w 14"/>
                <a:gd name="T9" fmla="*/ 4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2" y="10"/>
                  </a:moveTo>
                  <a:cubicBezTo>
                    <a:pt x="11" y="12"/>
                    <a:pt x="7" y="13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7" name="Freeform 1703">
              <a:extLst>
                <a:ext uri="{FF2B5EF4-FFF2-40B4-BE49-F238E27FC236}">
                  <a16:creationId xmlns:a16="http://schemas.microsoft.com/office/drawing/2014/main" id="{F49075CD-BC2B-4842-A6CE-FCAEF0379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3801"/>
              <a:ext cx="15" cy="16"/>
            </a:xfrm>
            <a:custGeom>
              <a:avLst/>
              <a:gdLst>
                <a:gd name="T0" fmla="*/ 37 w 9"/>
                <a:gd name="T1" fmla="*/ 37 h 9"/>
                <a:gd name="T2" fmla="*/ 13 w 9"/>
                <a:gd name="T3" fmla="*/ 44 h 9"/>
                <a:gd name="T4" fmla="*/ 5 w 9"/>
                <a:gd name="T5" fmla="*/ 16 h 9"/>
                <a:gd name="T6" fmla="*/ 28 w 9"/>
                <a:gd name="T7" fmla="*/ 7 h 9"/>
                <a:gd name="T8" fmla="*/ 37 w 9"/>
                <a:gd name="T9" fmla="*/ 3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8" name="Freeform 1704">
              <a:extLst>
                <a:ext uri="{FF2B5EF4-FFF2-40B4-BE49-F238E27FC236}">
                  <a16:creationId xmlns:a16="http://schemas.microsoft.com/office/drawing/2014/main" id="{15224E3B-AB95-4A76-A472-7B882BD68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3788"/>
              <a:ext cx="15" cy="15"/>
            </a:xfrm>
            <a:custGeom>
              <a:avLst/>
              <a:gdLst>
                <a:gd name="T0" fmla="*/ 37 w 9"/>
                <a:gd name="T1" fmla="*/ 33 h 9"/>
                <a:gd name="T2" fmla="*/ 8 w 9"/>
                <a:gd name="T3" fmla="*/ 37 h 9"/>
                <a:gd name="T4" fmla="*/ 5 w 9"/>
                <a:gd name="T5" fmla="*/ 13 h 9"/>
                <a:gd name="T6" fmla="*/ 28 w 9"/>
                <a:gd name="T7" fmla="*/ 5 h 9"/>
                <a:gd name="T8" fmla="*/ 37 w 9"/>
                <a:gd name="T9" fmla="*/ 3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9"/>
                    <a:pt x="4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9" name="Line 1705">
              <a:extLst>
                <a:ext uri="{FF2B5EF4-FFF2-40B4-BE49-F238E27FC236}">
                  <a16:creationId xmlns:a16="http://schemas.microsoft.com/office/drawing/2014/main" id="{DB3BD53D-C078-41B6-8FB1-3ABD1327B7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9" y="3178"/>
              <a:ext cx="1" cy="120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0" name="Line 1706">
              <a:extLst>
                <a:ext uri="{FF2B5EF4-FFF2-40B4-BE49-F238E27FC236}">
                  <a16:creationId xmlns:a16="http://schemas.microsoft.com/office/drawing/2014/main" id="{58606C03-E12D-434F-85E3-A648CA126F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1" y="3163"/>
              <a:ext cx="1" cy="155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1" name="Line 1707">
              <a:extLst>
                <a:ext uri="{FF2B5EF4-FFF2-40B4-BE49-F238E27FC236}">
                  <a16:creationId xmlns:a16="http://schemas.microsoft.com/office/drawing/2014/main" id="{07E43B37-3336-4AF6-9576-1D50137C7F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13" y="3149"/>
              <a:ext cx="1" cy="175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2" name="Line 1708">
              <a:extLst>
                <a:ext uri="{FF2B5EF4-FFF2-40B4-BE49-F238E27FC236}">
                  <a16:creationId xmlns:a16="http://schemas.microsoft.com/office/drawing/2014/main" id="{D21DE650-420D-4F93-BA25-972BE8279A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5" y="3149"/>
              <a:ext cx="1" cy="182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3" name="Line 1709">
              <a:extLst>
                <a:ext uri="{FF2B5EF4-FFF2-40B4-BE49-F238E27FC236}">
                  <a16:creationId xmlns:a16="http://schemas.microsoft.com/office/drawing/2014/main" id="{CC7C1904-359E-40A2-8B65-B50409E0CB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7" y="3150"/>
              <a:ext cx="1" cy="18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4" name="Line 1710">
              <a:extLst>
                <a:ext uri="{FF2B5EF4-FFF2-40B4-BE49-F238E27FC236}">
                  <a16:creationId xmlns:a16="http://schemas.microsoft.com/office/drawing/2014/main" id="{0C58B107-7669-423E-A243-8C492CDE12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59" y="3149"/>
              <a:ext cx="1" cy="186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5" name="Line 1711">
              <a:extLst>
                <a:ext uri="{FF2B5EF4-FFF2-40B4-BE49-F238E27FC236}">
                  <a16:creationId xmlns:a16="http://schemas.microsoft.com/office/drawing/2014/main" id="{78B95EE3-FEE6-4F35-A8C3-E0B0A22FD3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1" y="3150"/>
              <a:ext cx="1" cy="18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6" name="Line 1712">
              <a:extLst>
                <a:ext uri="{FF2B5EF4-FFF2-40B4-BE49-F238E27FC236}">
                  <a16:creationId xmlns:a16="http://schemas.microsoft.com/office/drawing/2014/main" id="{516F400F-8BA9-464C-9F64-D1062BE13A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4" y="3149"/>
              <a:ext cx="1" cy="182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7" name="Line 1713">
              <a:extLst>
                <a:ext uri="{FF2B5EF4-FFF2-40B4-BE49-F238E27FC236}">
                  <a16:creationId xmlns:a16="http://schemas.microsoft.com/office/drawing/2014/main" id="{E3648A9F-926D-4210-A3D7-5BF76337C9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6" y="3149"/>
              <a:ext cx="1" cy="177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8" name="Line 1714">
              <a:extLst>
                <a:ext uri="{FF2B5EF4-FFF2-40B4-BE49-F238E27FC236}">
                  <a16:creationId xmlns:a16="http://schemas.microsoft.com/office/drawing/2014/main" id="{F88488B3-85F1-4E64-AD6C-8AC5B4129E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9" y="3150"/>
              <a:ext cx="1" cy="171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9" name="Line 1715">
              <a:extLst>
                <a:ext uri="{FF2B5EF4-FFF2-40B4-BE49-F238E27FC236}">
                  <a16:creationId xmlns:a16="http://schemas.microsoft.com/office/drawing/2014/main" id="{9B2D84B3-E0B7-4E48-93D3-BE41B598C0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1" y="3171"/>
              <a:ext cx="1" cy="136"/>
            </a:xfrm>
            <a:prstGeom prst="line">
              <a:avLst/>
            </a:prstGeom>
            <a:noFill/>
            <a:ln w="952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0" name="Line 1716">
              <a:extLst>
                <a:ext uri="{FF2B5EF4-FFF2-40B4-BE49-F238E27FC236}">
                  <a16:creationId xmlns:a16="http://schemas.microsoft.com/office/drawing/2014/main" id="{0A68ACED-F298-456C-8A4D-F2FA785CB1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4" y="3183"/>
              <a:ext cx="1" cy="12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1" name="Line 1717">
              <a:extLst>
                <a:ext uri="{FF2B5EF4-FFF2-40B4-BE49-F238E27FC236}">
                  <a16:creationId xmlns:a16="http://schemas.microsoft.com/office/drawing/2014/main" id="{10F9652C-D972-4E18-A920-E827DFCDD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6" y="3154"/>
              <a:ext cx="1" cy="167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2" name="Line 1718">
              <a:extLst>
                <a:ext uri="{FF2B5EF4-FFF2-40B4-BE49-F238E27FC236}">
                  <a16:creationId xmlns:a16="http://schemas.microsoft.com/office/drawing/2014/main" id="{E53E65CA-DD1F-4444-9FAF-18DDE24C31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08" y="3152"/>
              <a:ext cx="1" cy="176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3" name="Line 1719">
              <a:extLst>
                <a:ext uri="{FF2B5EF4-FFF2-40B4-BE49-F238E27FC236}">
                  <a16:creationId xmlns:a16="http://schemas.microsoft.com/office/drawing/2014/main" id="{2D76467A-7D20-4843-AF97-56FDBE2600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0" y="3152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4" name="Line 1720">
              <a:extLst>
                <a:ext uri="{FF2B5EF4-FFF2-40B4-BE49-F238E27FC236}">
                  <a16:creationId xmlns:a16="http://schemas.microsoft.com/office/drawing/2014/main" id="{7BE490A1-355D-416D-A6C1-EE0B8B64FC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2" y="3154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5" name="Line 1721">
              <a:extLst>
                <a:ext uri="{FF2B5EF4-FFF2-40B4-BE49-F238E27FC236}">
                  <a16:creationId xmlns:a16="http://schemas.microsoft.com/office/drawing/2014/main" id="{CDF28305-D920-4976-9157-2B620B34BC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55" y="3152"/>
              <a:ext cx="1" cy="185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6" name="Line 1722">
              <a:extLst>
                <a:ext uri="{FF2B5EF4-FFF2-40B4-BE49-F238E27FC236}">
                  <a16:creationId xmlns:a16="http://schemas.microsoft.com/office/drawing/2014/main" id="{4DC524BC-5171-48D8-970E-892698726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7" y="3154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7" name="Line 1723">
              <a:extLst>
                <a:ext uri="{FF2B5EF4-FFF2-40B4-BE49-F238E27FC236}">
                  <a16:creationId xmlns:a16="http://schemas.microsoft.com/office/drawing/2014/main" id="{1EB5940F-5510-40AE-ACF0-6DDBB6A710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0" y="3152"/>
              <a:ext cx="1" cy="181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8" name="Line 1724">
              <a:extLst>
                <a:ext uri="{FF2B5EF4-FFF2-40B4-BE49-F238E27FC236}">
                  <a16:creationId xmlns:a16="http://schemas.microsoft.com/office/drawing/2014/main" id="{2E66DBE7-4851-4823-8BE0-3460B75F84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3152"/>
              <a:ext cx="1" cy="176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9" name="Line 1725">
              <a:extLst>
                <a:ext uri="{FF2B5EF4-FFF2-40B4-BE49-F238E27FC236}">
                  <a16:creationId xmlns:a16="http://schemas.microsoft.com/office/drawing/2014/main" id="{A65F9B3E-583B-4C16-B677-7B4534461B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4" y="3154"/>
              <a:ext cx="1" cy="165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0" name="Line 1726">
              <a:extLst>
                <a:ext uri="{FF2B5EF4-FFF2-40B4-BE49-F238E27FC236}">
                  <a16:creationId xmlns:a16="http://schemas.microsoft.com/office/drawing/2014/main" id="{D80A45D8-4059-425D-B3E5-4E80B3269E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67" y="3175"/>
              <a:ext cx="1" cy="130"/>
            </a:xfrm>
            <a:prstGeom prst="line">
              <a:avLst/>
            </a:prstGeom>
            <a:noFill/>
            <a:ln w="7938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1" name="Freeform 1727">
              <a:extLst>
                <a:ext uri="{FF2B5EF4-FFF2-40B4-BE49-F238E27FC236}">
                  <a16:creationId xmlns:a16="http://schemas.microsoft.com/office/drawing/2014/main" id="{515FA3FB-7526-44A0-AE6B-584A4D1A4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175"/>
              <a:ext cx="197" cy="163"/>
            </a:xfrm>
            <a:custGeom>
              <a:avLst/>
              <a:gdLst>
                <a:gd name="T0" fmla="*/ 0 w 121"/>
                <a:gd name="T1" fmla="*/ 0 h 94"/>
                <a:gd name="T2" fmla="*/ 262 w 121"/>
                <a:gd name="T3" fmla="*/ 127 h 94"/>
                <a:gd name="T4" fmla="*/ 523 w 121"/>
                <a:gd name="T5" fmla="*/ 0 h 94"/>
                <a:gd name="T6" fmla="*/ 523 w 121"/>
                <a:gd name="T7" fmla="*/ 324 h 94"/>
                <a:gd name="T8" fmla="*/ 262 w 121"/>
                <a:gd name="T9" fmla="*/ 491 h 94"/>
                <a:gd name="T10" fmla="*/ 0 w 121"/>
                <a:gd name="T11" fmla="*/ 324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2" name="Line 1728">
              <a:extLst>
                <a:ext uri="{FF2B5EF4-FFF2-40B4-BE49-F238E27FC236}">
                  <a16:creationId xmlns:a16="http://schemas.microsoft.com/office/drawing/2014/main" id="{E89C9463-8905-4370-A867-B0C9A08FBA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4" y="3246"/>
              <a:ext cx="1" cy="6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3" name="Line 1729">
              <a:extLst>
                <a:ext uri="{FF2B5EF4-FFF2-40B4-BE49-F238E27FC236}">
                  <a16:creationId xmlns:a16="http://schemas.microsoft.com/office/drawing/2014/main" id="{C95E68E8-0FEE-45B4-9E6E-D3780CBEBC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3" y="3253"/>
              <a:ext cx="1" cy="51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4" name="Line 1730">
              <a:extLst>
                <a:ext uri="{FF2B5EF4-FFF2-40B4-BE49-F238E27FC236}">
                  <a16:creationId xmlns:a16="http://schemas.microsoft.com/office/drawing/2014/main" id="{9EB8602E-5D35-4500-BC10-AB18A57DEC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0" y="3251"/>
              <a:ext cx="1" cy="2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5" name="Line 1731">
              <a:extLst>
                <a:ext uri="{FF2B5EF4-FFF2-40B4-BE49-F238E27FC236}">
                  <a16:creationId xmlns:a16="http://schemas.microsoft.com/office/drawing/2014/main" id="{B00A1D29-12D2-45A6-B1CC-0B10328BEA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8" y="3241"/>
              <a:ext cx="1" cy="23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6" name="Line 1732">
              <a:extLst>
                <a:ext uri="{FF2B5EF4-FFF2-40B4-BE49-F238E27FC236}">
                  <a16:creationId xmlns:a16="http://schemas.microsoft.com/office/drawing/2014/main" id="{73994F36-3466-4D62-BE0F-7663ECB41B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6" y="3237"/>
              <a:ext cx="1" cy="6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7" name="Line 1733">
              <a:extLst>
                <a:ext uri="{FF2B5EF4-FFF2-40B4-BE49-F238E27FC236}">
                  <a16:creationId xmlns:a16="http://schemas.microsoft.com/office/drawing/2014/main" id="{07915759-63A6-48AB-8DFA-3ADEB8D038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0" y="3251"/>
              <a:ext cx="1" cy="49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8" name="Line 1734">
              <a:extLst>
                <a:ext uri="{FF2B5EF4-FFF2-40B4-BE49-F238E27FC236}">
                  <a16:creationId xmlns:a16="http://schemas.microsoft.com/office/drawing/2014/main" id="{094600E8-038A-465F-800F-14691A40AC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3267"/>
              <a:ext cx="1" cy="37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9" name="Line 1735">
              <a:extLst>
                <a:ext uri="{FF2B5EF4-FFF2-40B4-BE49-F238E27FC236}">
                  <a16:creationId xmlns:a16="http://schemas.microsoft.com/office/drawing/2014/main" id="{D1CC2933-88B0-4092-9C67-3DDAF0894F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3239"/>
              <a:ext cx="1" cy="16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0" name="Line 1736">
              <a:extLst>
                <a:ext uri="{FF2B5EF4-FFF2-40B4-BE49-F238E27FC236}">
                  <a16:creationId xmlns:a16="http://schemas.microsoft.com/office/drawing/2014/main" id="{5C841243-9565-45A4-B501-8D44E70FED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4" y="3237"/>
              <a:ext cx="1" cy="28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1" name="Freeform 1737">
              <a:extLst>
                <a:ext uri="{FF2B5EF4-FFF2-40B4-BE49-F238E27FC236}">
                  <a16:creationId xmlns:a16="http://schemas.microsoft.com/office/drawing/2014/main" id="{8D12ADE7-6308-4C8F-94A9-A40AD36D7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3666"/>
              <a:ext cx="109" cy="90"/>
            </a:xfrm>
            <a:custGeom>
              <a:avLst/>
              <a:gdLst>
                <a:gd name="T0" fmla="*/ 288 w 67"/>
                <a:gd name="T1" fmla="*/ 228 h 52"/>
                <a:gd name="T2" fmla="*/ 254 w 67"/>
                <a:gd name="T3" fmla="*/ 270 h 52"/>
                <a:gd name="T4" fmla="*/ 156 w 67"/>
                <a:gd name="T5" fmla="*/ 261 h 52"/>
                <a:gd name="T6" fmla="*/ 18 w 67"/>
                <a:gd name="T7" fmla="*/ 234 h 52"/>
                <a:gd name="T8" fmla="*/ 0 w 67"/>
                <a:gd name="T9" fmla="*/ 197 h 52"/>
                <a:gd name="T10" fmla="*/ 0 w 67"/>
                <a:gd name="T11" fmla="*/ 36 h 52"/>
                <a:gd name="T12" fmla="*/ 29 w 67"/>
                <a:gd name="T13" fmla="*/ 0 h 52"/>
                <a:gd name="T14" fmla="*/ 145 w 67"/>
                <a:gd name="T15" fmla="*/ 16 h 52"/>
                <a:gd name="T16" fmla="*/ 259 w 67"/>
                <a:gd name="T17" fmla="*/ 28 h 52"/>
                <a:gd name="T18" fmla="*/ 288 w 67"/>
                <a:gd name="T19" fmla="*/ 69 h 52"/>
                <a:gd name="T20" fmla="*/ 288 w 67"/>
                <a:gd name="T21" fmla="*/ 228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2">
                  <a:moveTo>
                    <a:pt x="67" y="44"/>
                  </a:moveTo>
                  <a:cubicBezTo>
                    <a:pt x="67" y="49"/>
                    <a:pt x="65" y="52"/>
                    <a:pt x="59" y="52"/>
                  </a:cubicBezTo>
                  <a:cubicBezTo>
                    <a:pt x="59" y="52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1"/>
                    <a:pt x="0" y="3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9"/>
                    <a:pt x="67" y="13"/>
                  </a:cubicBezTo>
                  <a:lnTo>
                    <a:pt x="67" y="44"/>
                  </a:lnTo>
                  <a:close/>
                </a:path>
              </a:pathLst>
            </a:custGeom>
            <a:solidFill>
              <a:srgbClr val="F5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2" name="Freeform 1738">
              <a:extLst>
                <a:ext uri="{FF2B5EF4-FFF2-40B4-BE49-F238E27FC236}">
                  <a16:creationId xmlns:a16="http://schemas.microsoft.com/office/drawing/2014/main" id="{040D8A43-5504-4030-82B1-6F4A11766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3666"/>
              <a:ext cx="109" cy="88"/>
            </a:xfrm>
            <a:custGeom>
              <a:avLst/>
              <a:gdLst>
                <a:gd name="T0" fmla="*/ 288 w 67"/>
                <a:gd name="T1" fmla="*/ 221 h 51"/>
                <a:gd name="T2" fmla="*/ 254 w 67"/>
                <a:gd name="T3" fmla="*/ 262 h 51"/>
                <a:gd name="T4" fmla="*/ 156 w 67"/>
                <a:gd name="T5" fmla="*/ 255 h 51"/>
                <a:gd name="T6" fmla="*/ 18 w 67"/>
                <a:gd name="T7" fmla="*/ 233 h 51"/>
                <a:gd name="T8" fmla="*/ 0 w 67"/>
                <a:gd name="T9" fmla="*/ 200 h 51"/>
                <a:gd name="T10" fmla="*/ 0 w 67"/>
                <a:gd name="T11" fmla="*/ 41 h 51"/>
                <a:gd name="T12" fmla="*/ 29 w 67"/>
                <a:gd name="T13" fmla="*/ 0 h 51"/>
                <a:gd name="T14" fmla="*/ 145 w 67"/>
                <a:gd name="T15" fmla="*/ 16 h 51"/>
                <a:gd name="T16" fmla="*/ 259 w 67"/>
                <a:gd name="T17" fmla="*/ 28 h 51"/>
                <a:gd name="T18" fmla="*/ 288 w 67"/>
                <a:gd name="T19" fmla="*/ 62 h 51"/>
                <a:gd name="T20" fmla="*/ 288 w 67"/>
                <a:gd name="T21" fmla="*/ 221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1">
                  <a:moveTo>
                    <a:pt x="67" y="43"/>
                  </a:moveTo>
                  <a:cubicBezTo>
                    <a:pt x="67" y="48"/>
                    <a:pt x="65" y="51"/>
                    <a:pt x="59" y="51"/>
                  </a:cubicBezTo>
                  <a:cubicBezTo>
                    <a:pt x="59" y="51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2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8"/>
                    <a:pt x="67" y="12"/>
                  </a:cubicBezTo>
                  <a:lnTo>
                    <a:pt x="67" y="43"/>
                  </a:ln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3" name="Freeform 1739">
              <a:extLst>
                <a:ext uri="{FF2B5EF4-FFF2-40B4-BE49-F238E27FC236}">
                  <a16:creationId xmlns:a16="http://schemas.microsoft.com/office/drawing/2014/main" id="{8418A080-D521-4888-ABFD-B89EB2C55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3671"/>
              <a:ext cx="51" cy="30"/>
            </a:xfrm>
            <a:custGeom>
              <a:avLst/>
              <a:gdLst>
                <a:gd name="T0" fmla="*/ 0 w 31"/>
                <a:gd name="T1" fmla="*/ 94 h 17"/>
                <a:gd name="T2" fmla="*/ 21 w 31"/>
                <a:gd name="T3" fmla="*/ 7 h 17"/>
                <a:gd name="T4" fmla="*/ 138 w 31"/>
                <a:gd name="T5" fmla="*/ 16 h 17"/>
                <a:gd name="T6" fmla="*/ 20 w 31"/>
                <a:gd name="T7" fmla="*/ 28 h 17"/>
                <a:gd name="T8" fmla="*/ 0 w 31"/>
                <a:gd name="T9" fmla="*/ 9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8" y="2"/>
                    <a:pt x="31" y="3"/>
                  </a:cubicBezTo>
                  <a:cubicBezTo>
                    <a:pt x="20" y="3"/>
                    <a:pt x="6" y="1"/>
                    <a:pt x="4" y="5"/>
                  </a:cubicBezTo>
                  <a:cubicBezTo>
                    <a:pt x="2" y="8"/>
                    <a:pt x="1" y="15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4" name="Freeform 1740">
              <a:extLst>
                <a:ext uri="{FF2B5EF4-FFF2-40B4-BE49-F238E27FC236}">
                  <a16:creationId xmlns:a16="http://schemas.microsoft.com/office/drawing/2014/main" id="{0239514B-93C0-4E52-9488-4867A237F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3702"/>
              <a:ext cx="44" cy="51"/>
            </a:xfrm>
            <a:custGeom>
              <a:avLst/>
              <a:gdLst>
                <a:gd name="T0" fmla="*/ 0 w 27"/>
                <a:gd name="T1" fmla="*/ 146 h 29"/>
                <a:gd name="T2" fmla="*/ 104 w 27"/>
                <a:gd name="T3" fmla="*/ 146 h 29"/>
                <a:gd name="T4" fmla="*/ 111 w 27"/>
                <a:gd name="T5" fmla="*/ 0 h 29"/>
                <a:gd name="T6" fmla="*/ 83 w 27"/>
                <a:gd name="T7" fmla="*/ 130 h 29"/>
                <a:gd name="T8" fmla="*/ 0 w 27"/>
                <a:gd name="T9" fmla="*/ 14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0" y="27"/>
                  </a:moveTo>
                  <a:cubicBezTo>
                    <a:pt x="12" y="28"/>
                    <a:pt x="21" y="29"/>
                    <a:pt x="24" y="27"/>
                  </a:cubicBezTo>
                  <a:cubicBezTo>
                    <a:pt x="27" y="25"/>
                    <a:pt x="26" y="9"/>
                    <a:pt x="26" y="0"/>
                  </a:cubicBezTo>
                  <a:cubicBezTo>
                    <a:pt x="26" y="9"/>
                    <a:pt x="25" y="22"/>
                    <a:pt x="19" y="24"/>
                  </a:cubicBezTo>
                  <a:cubicBezTo>
                    <a:pt x="12" y="26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5" name="Oval 1741">
              <a:extLst>
                <a:ext uri="{FF2B5EF4-FFF2-40B4-BE49-F238E27FC236}">
                  <a16:creationId xmlns:a16="http://schemas.microsoft.com/office/drawing/2014/main" id="{3B217650-2121-42DC-A413-07DA77248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3525"/>
              <a:ext cx="303" cy="94"/>
            </a:xfrm>
            <a:prstGeom prst="ellipse">
              <a:avLst/>
            </a:prstGeom>
            <a:solidFill>
              <a:srgbClr val="FC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16" name="Freeform 1742">
              <a:extLst>
                <a:ext uri="{FF2B5EF4-FFF2-40B4-BE49-F238E27FC236}">
                  <a16:creationId xmlns:a16="http://schemas.microsoft.com/office/drawing/2014/main" id="{7990DC7F-070B-45FC-92C1-052BCD565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3530"/>
              <a:ext cx="265" cy="73"/>
            </a:xfrm>
            <a:custGeom>
              <a:avLst/>
              <a:gdLst>
                <a:gd name="T0" fmla="*/ 88 w 162"/>
                <a:gd name="T1" fmla="*/ 169 h 42"/>
                <a:gd name="T2" fmla="*/ 455 w 162"/>
                <a:gd name="T3" fmla="*/ 42 h 42"/>
                <a:gd name="T4" fmla="*/ 708 w 162"/>
                <a:gd name="T5" fmla="*/ 78 h 42"/>
                <a:gd name="T6" fmla="*/ 366 w 162"/>
                <a:gd name="T7" fmla="*/ 0 h 42"/>
                <a:gd name="T8" fmla="*/ 0 w 162"/>
                <a:gd name="T9" fmla="*/ 127 h 42"/>
                <a:gd name="T10" fmla="*/ 115 w 162"/>
                <a:gd name="T11" fmla="*/ 221 h 42"/>
                <a:gd name="T12" fmla="*/ 88 w 162"/>
                <a:gd name="T13" fmla="*/ 169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42">
                  <a:moveTo>
                    <a:pt x="20" y="32"/>
                  </a:moveTo>
                  <a:cubicBezTo>
                    <a:pt x="20" y="19"/>
                    <a:pt x="57" y="8"/>
                    <a:pt x="104" y="8"/>
                  </a:cubicBezTo>
                  <a:cubicBezTo>
                    <a:pt x="126" y="8"/>
                    <a:pt x="147" y="10"/>
                    <a:pt x="162" y="15"/>
                  </a:cubicBezTo>
                  <a:cubicBezTo>
                    <a:pt x="149" y="6"/>
                    <a:pt x="119" y="0"/>
                    <a:pt x="84" y="0"/>
                  </a:cubicBezTo>
                  <a:cubicBezTo>
                    <a:pt x="38" y="0"/>
                    <a:pt x="0" y="11"/>
                    <a:pt x="0" y="24"/>
                  </a:cubicBezTo>
                  <a:cubicBezTo>
                    <a:pt x="0" y="31"/>
                    <a:pt x="10" y="37"/>
                    <a:pt x="26" y="42"/>
                  </a:cubicBezTo>
                  <a:cubicBezTo>
                    <a:pt x="22" y="39"/>
                    <a:pt x="20" y="36"/>
                    <a:pt x="20" y="32"/>
                  </a:cubicBezTo>
                  <a:close/>
                </a:path>
              </a:pathLst>
            </a:custGeom>
            <a:solidFill>
              <a:srgbClr val="FE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7" name="Freeform 1743">
              <a:extLst>
                <a:ext uri="{FF2B5EF4-FFF2-40B4-BE49-F238E27FC236}">
                  <a16:creationId xmlns:a16="http://schemas.microsoft.com/office/drawing/2014/main" id="{08E3307E-A31A-40EA-8DF3-12F56679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3544"/>
              <a:ext cx="36" cy="50"/>
            </a:xfrm>
            <a:custGeom>
              <a:avLst/>
              <a:gdLst>
                <a:gd name="T0" fmla="*/ 70 w 22"/>
                <a:gd name="T1" fmla="*/ 29 h 29"/>
                <a:gd name="T2" fmla="*/ 0 w 22"/>
                <a:gd name="T3" fmla="*/ 0 h 29"/>
                <a:gd name="T4" fmla="*/ 41 w 22"/>
                <a:gd name="T5" fmla="*/ 122 h 29"/>
                <a:gd name="T6" fmla="*/ 47 w 22"/>
                <a:gd name="T7" fmla="*/ 148 h 29"/>
                <a:gd name="T8" fmla="*/ 97 w 22"/>
                <a:gd name="T9" fmla="*/ 114 h 29"/>
                <a:gd name="T10" fmla="*/ 88 w 22"/>
                <a:gd name="T11" fmla="*/ 86 h 29"/>
                <a:gd name="T12" fmla="*/ 70 w 22"/>
                <a:gd name="T13" fmla="*/ 2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6" y="6"/>
                  </a:moveTo>
                  <a:cubicBezTo>
                    <a:pt x="12" y="4"/>
                    <a:pt x="7" y="2"/>
                    <a:pt x="0" y="0"/>
                  </a:cubicBezTo>
                  <a:cubicBezTo>
                    <a:pt x="4" y="11"/>
                    <a:pt x="7" y="20"/>
                    <a:pt x="9" y="24"/>
                  </a:cubicBezTo>
                  <a:cubicBezTo>
                    <a:pt x="9" y="25"/>
                    <a:pt x="10" y="27"/>
                    <a:pt x="11" y="29"/>
                  </a:cubicBezTo>
                  <a:cubicBezTo>
                    <a:pt x="16" y="27"/>
                    <a:pt x="19" y="25"/>
                    <a:pt x="22" y="22"/>
                  </a:cubicBezTo>
                  <a:cubicBezTo>
                    <a:pt x="21" y="20"/>
                    <a:pt x="20" y="18"/>
                    <a:pt x="20" y="17"/>
                  </a:cubicBezTo>
                  <a:cubicBezTo>
                    <a:pt x="19" y="14"/>
                    <a:pt x="17" y="10"/>
                    <a:pt x="16" y="6"/>
                  </a:cubicBezTo>
                  <a:close/>
                </a:path>
              </a:pathLst>
            </a:custGeom>
            <a:solidFill>
              <a:srgbClr val="F8C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8" name="Oval 1744">
              <a:extLst>
                <a:ext uri="{FF2B5EF4-FFF2-40B4-BE49-F238E27FC236}">
                  <a16:creationId xmlns:a16="http://schemas.microsoft.com/office/drawing/2014/main" id="{99FB1EBA-0A53-4C73-A7AB-26EAB14A8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3525"/>
              <a:ext cx="303" cy="94"/>
            </a:xfrm>
            <a:prstGeom prst="ellips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19" name="Freeform 1745">
              <a:extLst>
                <a:ext uri="{FF2B5EF4-FFF2-40B4-BE49-F238E27FC236}">
                  <a16:creationId xmlns:a16="http://schemas.microsoft.com/office/drawing/2014/main" id="{9DBBBA32-4210-4DA1-834B-5C38215A0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3606"/>
              <a:ext cx="20" cy="21"/>
            </a:xfrm>
            <a:custGeom>
              <a:avLst/>
              <a:gdLst>
                <a:gd name="T0" fmla="*/ 50 w 12"/>
                <a:gd name="T1" fmla="*/ 49 h 12"/>
                <a:gd name="T2" fmla="*/ 20 w 12"/>
                <a:gd name="T3" fmla="*/ 58 h 12"/>
                <a:gd name="T4" fmla="*/ 5 w 12"/>
                <a:gd name="T5" fmla="*/ 21 h 12"/>
                <a:gd name="T6" fmla="*/ 42 w 12"/>
                <a:gd name="T7" fmla="*/ 12 h 12"/>
                <a:gd name="T8" fmla="*/ 50 w 12"/>
                <a:gd name="T9" fmla="*/ 4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10" y="11"/>
                    <a:pt x="6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0" name="Freeform 1746">
              <a:extLst>
                <a:ext uri="{FF2B5EF4-FFF2-40B4-BE49-F238E27FC236}">
                  <a16:creationId xmlns:a16="http://schemas.microsoft.com/office/drawing/2014/main" id="{1F7F5D95-9A0F-4733-B62E-EA1554A61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3601"/>
              <a:ext cx="17" cy="16"/>
            </a:xfrm>
            <a:custGeom>
              <a:avLst/>
              <a:gdLst>
                <a:gd name="T0" fmla="*/ 44 w 10"/>
                <a:gd name="T1" fmla="*/ 37 h 9"/>
                <a:gd name="T2" fmla="*/ 15 w 10"/>
                <a:gd name="T3" fmla="*/ 44 h 9"/>
                <a:gd name="T4" fmla="*/ 5 w 10"/>
                <a:gd name="T5" fmla="*/ 16 h 9"/>
                <a:gd name="T6" fmla="*/ 34 w 10"/>
                <a:gd name="T7" fmla="*/ 7 h 9"/>
                <a:gd name="T8" fmla="*/ 44 w 10"/>
                <a:gd name="T9" fmla="*/ 3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8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1" name="Freeform 1747">
              <a:extLst>
                <a:ext uri="{FF2B5EF4-FFF2-40B4-BE49-F238E27FC236}">
                  <a16:creationId xmlns:a16="http://schemas.microsoft.com/office/drawing/2014/main" id="{49C4C4D4-4ABF-4D95-8D5E-19F3E781D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596"/>
              <a:ext cx="31" cy="31"/>
            </a:xfrm>
            <a:custGeom>
              <a:avLst/>
              <a:gdLst>
                <a:gd name="T0" fmla="*/ 69 w 19"/>
                <a:gd name="T1" fmla="*/ 65 h 18"/>
                <a:gd name="T2" fmla="*/ 21 w 19"/>
                <a:gd name="T3" fmla="*/ 83 h 18"/>
                <a:gd name="T4" fmla="*/ 8 w 19"/>
                <a:gd name="T5" fmla="*/ 28 h 18"/>
                <a:gd name="T6" fmla="*/ 55 w 19"/>
                <a:gd name="T7" fmla="*/ 9 h 18"/>
                <a:gd name="T8" fmla="*/ 69 w 19"/>
                <a:gd name="T9" fmla="*/ 6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6" y="13"/>
                  </a:moveTo>
                  <a:cubicBezTo>
                    <a:pt x="14" y="17"/>
                    <a:pt x="9" y="18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17" y="4"/>
                    <a:pt x="19" y="9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2" name="Freeform 1748">
              <a:extLst>
                <a:ext uri="{FF2B5EF4-FFF2-40B4-BE49-F238E27FC236}">
                  <a16:creationId xmlns:a16="http://schemas.microsoft.com/office/drawing/2014/main" id="{FA5654E7-87D5-4EF6-BE99-214739A4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3591"/>
              <a:ext cx="82" cy="324"/>
            </a:xfrm>
            <a:custGeom>
              <a:avLst/>
              <a:gdLst>
                <a:gd name="T0" fmla="*/ 185 w 50"/>
                <a:gd name="T1" fmla="*/ 200 h 186"/>
                <a:gd name="T2" fmla="*/ 202 w 50"/>
                <a:gd name="T3" fmla="*/ 70 h 186"/>
                <a:gd name="T4" fmla="*/ 220 w 50"/>
                <a:gd name="T5" fmla="*/ 982 h 186"/>
                <a:gd name="T6" fmla="*/ 185 w 50"/>
                <a:gd name="T7" fmla="*/ 20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86">
                  <a:moveTo>
                    <a:pt x="42" y="38"/>
                  </a:moveTo>
                  <a:cubicBezTo>
                    <a:pt x="50" y="0"/>
                    <a:pt x="48" y="9"/>
                    <a:pt x="46" y="13"/>
                  </a:cubicBezTo>
                  <a:cubicBezTo>
                    <a:pt x="28" y="70"/>
                    <a:pt x="0" y="155"/>
                    <a:pt x="50" y="186"/>
                  </a:cubicBezTo>
                  <a:cubicBezTo>
                    <a:pt x="20" y="145"/>
                    <a:pt x="29" y="104"/>
                    <a:pt x="42" y="38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3" name="Freeform 1749">
              <a:extLst>
                <a:ext uri="{FF2B5EF4-FFF2-40B4-BE49-F238E27FC236}">
                  <a16:creationId xmlns:a16="http://schemas.microsoft.com/office/drawing/2014/main" id="{7865EF97-1FF9-4C62-B59E-46DBEC5E1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3368"/>
              <a:ext cx="134" cy="547"/>
            </a:xfrm>
            <a:custGeom>
              <a:avLst/>
              <a:gdLst>
                <a:gd name="T0" fmla="*/ 235 w 82"/>
                <a:gd name="T1" fmla="*/ 1660 h 314"/>
                <a:gd name="T2" fmla="*/ 83 w 82"/>
                <a:gd name="T3" fmla="*/ 1395 h 314"/>
                <a:gd name="T4" fmla="*/ 310 w 82"/>
                <a:gd name="T5" fmla="*/ 179 h 314"/>
                <a:gd name="T6" fmla="*/ 340 w 82"/>
                <a:gd name="T7" fmla="*/ 0 h 314"/>
                <a:gd name="T8" fmla="*/ 240 w 82"/>
                <a:gd name="T9" fmla="*/ 683 h 314"/>
                <a:gd name="T10" fmla="*/ 235 w 82"/>
                <a:gd name="T11" fmla="*/ 1660 h 3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14">
                  <a:moveTo>
                    <a:pt x="54" y="314"/>
                  </a:moveTo>
                  <a:cubicBezTo>
                    <a:pt x="33" y="303"/>
                    <a:pt x="25" y="289"/>
                    <a:pt x="19" y="264"/>
                  </a:cubicBezTo>
                  <a:cubicBezTo>
                    <a:pt x="7" y="209"/>
                    <a:pt x="62" y="84"/>
                    <a:pt x="71" y="34"/>
                  </a:cubicBezTo>
                  <a:cubicBezTo>
                    <a:pt x="77" y="4"/>
                    <a:pt x="78" y="18"/>
                    <a:pt x="78" y="0"/>
                  </a:cubicBezTo>
                  <a:cubicBezTo>
                    <a:pt x="82" y="51"/>
                    <a:pt x="73" y="73"/>
                    <a:pt x="55" y="129"/>
                  </a:cubicBezTo>
                  <a:cubicBezTo>
                    <a:pt x="36" y="184"/>
                    <a:pt x="0" y="280"/>
                    <a:pt x="54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4" name="Freeform 1750">
              <a:extLst>
                <a:ext uri="{FF2B5EF4-FFF2-40B4-BE49-F238E27FC236}">
                  <a16:creationId xmlns:a16="http://schemas.microsoft.com/office/drawing/2014/main" id="{7A368740-2173-4B59-AD5A-0261C4E2D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3483"/>
              <a:ext cx="122" cy="454"/>
            </a:xfrm>
            <a:custGeom>
              <a:avLst/>
              <a:gdLst>
                <a:gd name="T0" fmla="*/ 117 w 75"/>
                <a:gd name="T1" fmla="*/ 0 h 261"/>
                <a:gd name="T2" fmla="*/ 309 w 75"/>
                <a:gd name="T3" fmla="*/ 941 h 261"/>
                <a:gd name="T4" fmla="*/ 0 w 75"/>
                <a:gd name="T5" fmla="*/ 1374 h 261"/>
                <a:gd name="T6" fmla="*/ 283 w 75"/>
                <a:gd name="T7" fmla="*/ 941 h 261"/>
                <a:gd name="T8" fmla="*/ 117 w 75"/>
                <a:gd name="T9" fmla="*/ 0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61">
                  <a:moveTo>
                    <a:pt x="27" y="0"/>
                  </a:moveTo>
                  <a:cubicBezTo>
                    <a:pt x="41" y="41"/>
                    <a:pt x="75" y="124"/>
                    <a:pt x="72" y="179"/>
                  </a:cubicBezTo>
                  <a:cubicBezTo>
                    <a:pt x="69" y="241"/>
                    <a:pt x="0" y="261"/>
                    <a:pt x="0" y="261"/>
                  </a:cubicBezTo>
                  <a:cubicBezTo>
                    <a:pt x="40" y="249"/>
                    <a:pt x="63" y="205"/>
                    <a:pt x="66" y="179"/>
                  </a:cubicBezTo>
                  <a:cubicBezTo>
                    <a:pt x="71" y="133"/>
                    <a:pt x="42" y="5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5" name="Freeform 1751">
              <a:extLst>
                <a:ext uri="{FF2B5EF4-FFF2-40B4-BE49-F238E27FC236}">
                  <a16:creationId xmlns:a16="http://schemas.microsoft.com/office/drawing/2014/main" id="{5722194D-9B4F-4D39-9E3B-8FA242325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3333"/>
              <a:ext cx="435" cy="618"/>
            </a:xfrm>
            <a:custGeom>
              <a:avLst/>
              <a:gdLst>
                <a:gd name="T0" fmla="*/ 811 w 266"/>
                <a:gd name="T1" fmla="*/ 0 h 355"/>
                <a:gd name="T2" fmla="*/ 1115 w 266"/>
                <a:gd name="T3" fmla="*/ 1497 h 355"/>
                <a:gd name="T4" fmla="*/ 1115 w 266"/>
                <a:gd name="T5" fmla="*/ 1497 h 355"/>
                <a:gd name="T6" fmla="*/ 584 w 266"/>
                <a:gd name="T7" fmla="*/ 1873 h 355"/>
                <a:gd name="T8" fmla="*/ 584 w 266"/>
                <a:gd name="T9" fmla="*/ 1873 h 355"/>
                <a:gd name="T10" fmla="*/ 47 w 266"/>
                <a:gd name="T11" fmla="*/ 1497 h 355"/>
                <a:gd name="T12" fmla="*/ 353 w 266"/>
                <a:gd name="T13" fmla="*/ 5 h 355"/>
                <a:gd name="T14" fmla="*/ 584 w 266"/>
                <a:gd name="T15" fmla="*/ 73 h 355"/>
                <a:gd name="T16" fmla="*/ 811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6" name="Oval 1752">
              <a:extLst>
                <a:ext uri="{FF2B5EF4-FFF2-40B4-BE49-F238E27FC236}">
                  <a16:creationId xmlns:a16="http://schemas.microsoft.com/office/drawing/2014/main" id="{379F970F-6DD1-40A6-AB76-35402B774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3138"/>
              <a:ext cx="197" cy="82"/>
            </a:xfrm>
            <a:prstGeom prst="ellipse">
              <a:avLst/>
            </a:prstGeom>
            <a:solidFill>
              <a:srgbClr val="E6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27" name="Oval 1753">
              <a:extLst>
                <a:ext uri="{FF2B5EF4-FFF2-40B4-BE49-F238E27FC236}">
                  <a16:creationId xmlns:a16="http://schemas.microsoft.com/office/drawing/2014/main" id="{0080975D-3339-45FC-81D2-83D0D990E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3138"/>
              <a:ext cx="197" cy="82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28" name="Freeform 1754">
              <a:extLst>
                <a:ext uri="{FF2B5EF4-FFF2-40B4-BE49-F238E27FC236}">
                  <a16:creationId xmlns:a16="http://schemas.microsoft.com/office/drawing/2014/main" id="{A18DD9F7-6598-4B60-AB92-08D008EE1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3142"/>
              <a:ext cx="157" cy="61"/>
            </a:xfrm>
            <a:custGeom>
              <a:avLst/>
              <a:gdLst>
                <a:gd name="T0" fmla="*/ 227 w 96"/>
                <a:gd name="T1" fmla="*/ 9 h 35"/>
                <a:gd name="T2" fmla="*/ 21 w 96"/>
                <a:gd name="T3" fmla="*/ 127 h 35"/>
                <a:gd name="T4" fmla="*/ 110 w 96"/>
                <a:gd name="T5" fmla="*/ 180 h 35"/>
                <a:gd name="T6" fmla="*/ 198 w 96"/>
                <a:gd name="T7" fmla="*/ 159 h 35"/>
                <a:gd name="T8" fmla="*/ 316 w 96"/>
                <a:gd name="T9" fmla="*/ 85 h 35"/>
                <a:gd name="T10" fmla="*/ 420 w 96"/>
                <a:gd name="T11" fmla="*/ 85 h 35"/>
                <a:gd name="T12" fmla="*/ 353 w 96"/>
                <a:gd name="T13" fmla="*/ 2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35">
                  <a:moveTo>
                    <a:pt x="52" y="2"/>
                  </a:moveTo>
                  <a:cubicBezTo>
                    <a:pt x="38" y="0"/>
                    <a:pt x="0" y="8"/>
                    <a:pt x="5" y="24"/>
                  </a:cubicBezTo>
                  <a:cubicBezTo>
                    <a:pt x="7" y="30"/>
                    <a:pt x="17" y="34"/>
                    <a:pt x="25" y="34"/>
                  </a:cubicBezTo>
                  <a:cubicBezTo>
                    <a:pt x="33" y="35"/>
                    <a:pt x="40" y="34"/>
                    <a:pt x="45" y="30"/>
                  </a:cubicBezTo>
                  <a:cubicBezTo>
                    <a:pt x="52" y="23"/>
                    <a:pt x="61" y="18"/>
                    <a:pt x="72" y="16"/>
                  </a:cubicBezTo>
                  <a:cubicBezTo>
                    <a:pt x="80" y="14"/>
                    <a:pt x="89" y="19"/>
                    <a:pt x="96" y="16"/>
                  </a:cubicBezTo>
                  <a:cubicBezTo>
                    <a:pt x="96" y="11"/>
                    <a:pt x="87" y="6"/>
                    <a:pt x="81" y="5"/>
                  </a:cubicBezTo>
                </a:path>
              </a:pathLst>
            </a:custGeom>
            <a:solidFill>
              <a:srgbClr val="F1D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9" name="Freeform 1755">
              <a:extLst>
                <a:ext uri="{FF2B5EF4-FFF2-40B4-BE49-F238E27FC236}">
                  <a16:creationId xmlns:a16="http://schemas.microsoft.com/office/drawing/2014/main" id="{3415B7F1-22EC-4D0D-8D9B-8C6F06EC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3159"/>
              <a:ext cx="34" cy="30"/>
            </a:xfrm>
            <a:custGeom>
              <a:avLst/>
              <a:gdLst>
                <a:gd name="T0" fmla="*/ 50 w 21"/>
                <a:gd name="T1" fmla="*/ 16 h 17"/>
                <a:gd name="T2" fmla="*/ 8 w 21"/>
                <a:gd name="T3" fmla="*/ 60 h 17"/>
                <a:gd name="T4" fmla="*/ 42 w 21"/>
                <a:gd name="T5" fmla="*/ 60 h 17"/>
                <a:gd name="T6" fmla="*/ 60 w 21"/>
                <a:gd name="T7" fmla="*/ 28 h 17"/>
                <a:gd name="T8" fmla="*/ 89 w 21"/>
                <a:gd name="T9" fmla="*/ 7 h 17"/>
                <a:gd name="T10" fmla="*/ 81 w 21"/>
                <a:gd name="T11" fmla="*/ 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7">
                  <a:moveTo>
                    <a:pt x="12" y="3"/>
                  </a:moveTo>
                  <a:cubicBezTo>
                    <a:pt x="6" y="4"/>
                    <a:pt x="0" y="6"/>
                    <a:pt x="2" y="11"/>
                  </a:cubicBezTo>
                  <a:cubicBezTo>
                    <a:pt x="4" y="17"/>
                    <a:pt x="9" y="16"/>
                    <a:pt x="10" y="11"/>
                  </a:cubicBezTo>
                  <a:cubicBezTo>
                    <a:pt x="12" y="9"/>
                    <a:pt x="10" y="8"/>
                    <a:pt x="14" y="5"/>
                  </a:cubicBezTo>
                  <a:cubicBezTo>
                    <a:pt x="16" y="3"/>
                    <a:pt x="19" y="2"/>
                    <a:pt x="21" y="1"/>
                  </a:cubicBezTo>
                  <a:cubicBezTo>
                    <a:pt x="21" y="0"/>
                    <a:pt x="20" y="1"/>
                    <a:pt x="19" y="1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0" name="Freeform 1756">
              <a:extLst>
                <a:ext uri="{FF2B5EF4-FFF2-40B4-BE49-F238E27FC236}">
                  <a16:creationId xmlns:a16="http://schemas.microsoft.com/office/drawing/2014/main" id="{D80DF2A5-40B8-43CD-AC6D-025F697C2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154"/>
              <a:ext cx="18" cy="12"/>
            </a:xfrm>
            <a:custGeom>
              <a:avLst/>
              <a:gdLst>
                <a:gd name="T0" fmla="*/ 21 w 11"/>
                <a:gd name="T1" fmla="*/ 0 h 7"/>
                <a:gd name="T2" fmla="*/ 34 w 11"/>
                <a:gd name="T3" fmla="*/ 21 h 7"/>
                <a:gd name="T4" fmla="*/ 29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2"/>
                    <a:pt x="3" y="7"/>
                    <a:pt x="8" y="4"/>
                  </a:cubicBezTo>
                  <a:cubicBezTo>
                    <a:pt x="11" y="2"/>
                    <a:pt x="10" y="0"/>
                    <a:pt x="7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1" name="Freeform 1757">
              <a:extLst>
                <a:ext uri="{FF2B5EF4-FFF2-40B4-BE49-F238E27FC236}">
                  <a16:creationId xmlns:a16="http://schemas.microsoft.com/office/drawing/2014/main" id="{610E92DA-CCE9-46C6-9582-D8AAB2D4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3166"/>
              <a:ext cx="5" cy="5"/>
            </a:xfrm>
            <a:custGeom>
              <a:avLst/>
              <a:gdLst>
                <a:gd name="T0" fmla="*/ 0 w 3"/>
                <a:gd name="T1" fmla="*/ 8 h 3"/>
                <a:gd name="T2" fmla="*/ 0 w 3"/>
                <a:gd name="T3" fmla="*/ 13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3" y="2"/>
                    <a:pt x="3" y="2"/>
                    <a:pt x="2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2" name="Freeform 1758">
              <a:extLst>
                <a:ext uri="{FF2B5EF4-FFF2-40B4-BE49-F238E27FC236}">
                  <a16:creationId xmlns:a16="http://schemas.microsoft.com/office/drawing/2014/main" id="{060E9EA3-4B17-4E2C-9ECF-99047DB6D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3171"/>
              <a:ext cx="103" cy="40"/>
            </a:xfrm>
            <a:custGeom>
              <a:avLst/>
              <a:gdLst>
                <a:gd name="T0" fmla="*/ 0 w 63"/>
                <a:gd name="T1" fmla="*/ 122 h 23"/>
                <a:gd name="T2" fmla="*/ 235 w 63"/>
                <a:gd name="T3" fmla="*/ 0 h 23"/>
                <a:gd name="T4" fmla="*/ 139 w 63"/>
                <a:gd name="T5" fmla="*/ 49 h 23"/>
                <a:gd name="T6" fmla="*/ 5 w 63"/>
                <a:gd name="T7" fmla="*/ 11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3">
                  <a:moveTo>
                    <a:pt x="0" y="23"/>
                  </a:moveTo>
                  <a:cubicBezTo>
                    <a:pt x="16" y="23"/>
                    <a:pt x="63" y="19"/>
                    <a:pt x="54" y="0"/>
                  </a:cubicBezTo>
                  <a:cubicBezTo>
                    <a:pt x="53" y="8"/>
                    <a:pt x="41" y="9"/>
                    <a:pt x="32" y="9"/>
                  </a:cubicBezTo>
                  <a:cubicBezTo>
                    <a:pt x="19" y="11"/>
                    <a:pt x="12" y="18"/>
                    <a:pt x="1" y="22"/>
                  </a:cubicBezTo>
                </a:path>
              </a:pathLst>
            </a:custGeom>
            <a:solidFill>
              <a:srgbClr val="DB8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3" name="Freeform 1759">
              <a:extLst>
                <a:ext uri="{FF2B5EF4-FFF2-40B4-BE49-F238E27FC236}">
                  <a16:creationId xmlns:a16="http://schemas.microsoft.com/office/drawing/2014/main" id="{B15586FB-3FEE-4D40-96B3-A8A13B482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187"/>
              <a:ext cx="53" cy="19"/>
            </a:xfrm>
            <a:custGeom>
              <a:avLst/>
              <a:gdLst>
                <a:gd name="T0" fmla="*/ 0 w 32"/>
                <a:gd name="T1" fmla="*/ 57 h 11"/>
                <a:gd name="T2" fmla="*/ 146 w 32"/>
                <a:gd name="T3" fmla="*/ 0 h 11"/>
                <a:gd name="T4" fmla="*/ 118 w 32"/>
                <a:gd name="T5" fmla="*/ 9 h 11"/>
                <a:gd name="T6" fmla="*/ 76 w 32"/>
                <a:gd name="T7" fmla="*/ 21 h 11"/>
                <a:gd name="T8" fmla="*/ 5 w 32"/>
                <a:gd name="T9" fmla="*/ 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">
                  <a:moveTo>
                    <a:pt x="0" y="11"/>
                  </a:moveTo>
                  <a:cubicBezTo>
                    <a:pt x="12" y="9"/>
                    <a:pt x="24" y="8"/>
                    <a:pt x="32" y="0"/>
                  </a:cubicBezTo>
                  <a:cubicBezTo>
                    <a:pt x="29" y="0"/>
                    <a:pt x="28" y="1"/>
                    <a:pt x="26" y="2"/>
                  </a:cubicBezTo>
                  <a:cubicBezTo>
                    <a:pt x="22" y="4"/>
                    <a:pt x="21" y="3"/>
                    <a:pt x="17" y="4"/>
                  </a:cubicBezTo>
                  <a:cubicBezTo>
                    <a:pt x="11" y="5"/>
                    <a:pt x="4" y="6"/>
                    <a:pt x="1" y="10"/>
                  </a:cubicBezTo>
                </a:path>
              </a:pathLst>
            </a:custGeom>
            <a:solidFill>
              <a:srgbClr val="C97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4" name="Freeform 1760">
              <a:extLst>
                <a:ext uri="{FF2B5EF4-FFF2-40B4-BE49-F238E27FC236}">
                  <a16:creationId xmlns:a16="http://schemas.microsoft.com/office/drawing/2014/main" id="{A92F8A4F-C91B-49F7-A069-A9870D91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3500"/>
              <a:ext cx="1367" cy="42"/>
            </a:xfrm>
            <a:custGeom>
              <a:avLst/>
              <a:gdLst>
                <a:gd name="T0" fmla="*/ 1367 w 1367"/>
                <a:gd name="T1" fmla="*/ 42 h 42"/>
                <a:gd name="T2" fmla="*/ 0 w 1367"/>
                <a:gd name="T3" fmla="*/ 42 h 42"/>
                <a:gd name="T4" fmla="*/ 0 w 1367"/>
                <a:gd name="T5" fmla="*/ 42 h 42"/>
                <a:gd name="T6" fmla="*/ 27 w 136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7" h="42">
                  <a:moveTo>
                    <a:pt x="1367" y="42"/>
                  </a:moveTo>
                  <a:lnTo>
                    <a:pt x="0" y="42"/>
                  </a:lnTo>
                  <a:lnTo>
                    <a:pt x="27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5" name="Freeform 1761">
              <a:extLst>
                <a:ext uri="{FF2B5EF4-FFF2-40B4-BE49-F238E27FC236}">
                  <a16:creationId xmlns:a16="http://schemas.microsoft.com/office/drawing/2014/main" id="{F6D7DBD5-EB0E-43C1-A756-58EA182F8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3553"/>
              <a:ext cx="1357" cy="1"/>
            </a:xfrm>
            <a:custGeom>
              <a:avLst/>
              <a:gdLst>
                <a:gd name="T0" fmla="*/ 1357 w 1357"/>
                <a:gd name="T1" fmla="*/ 0 h 1"/>
                <a:gd name="T2" fmla="*/ 0 w 1357"/>
                <a:gd name="T3" fmla="*/ 0 h 1"/>
                <a:gd name="T4" fmla="*/ 0 w 135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7" h="1">
                  <a:moveTo>
                    <a:pt x="1357" y="0"/>
                  </a:moveTo>
                  <a:lnTo>
                    <a:pt x="0" y="0"/>
                  </a:ln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6" name="Freeform 1762">
              <a:extLst>
                <a:ext uri="{FF2B5EF4-FFF2-40B4-BE49-F238E27FC236}">
                  <a16:creationId xmlns:a16="http://schemas.microsoft.com/office/drawing/2014/main" id="{E3EE36AA-AE62-4D94-96FB-AD07220D7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3227"/>
              <a:ext cx="1356" cy="1"/>
            </a:xfrm>
            <a:custGeom>
              <a:avLst/>
              <a:gdLst>
                <a:gd name="T0" fmla="*/ 1356 w 1356"/>
                <a:gd name="T1" fmla="*/ 0 h 1"/>
                <a:gd name="T2" fmla="*/ 0 w 1356"/>
                <a:gd name="T3" fmla="*/ 0 h 1"/>
                <a:gd name="T4" fmla="*/ 0 w 135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6" h="1">
                  <a:moveTo>
                    <a:pt x="1356" y="0"/>
                  </a:move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EBF6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7" name="Oval 1763">
              <a:extLst>
                <a:ext uri="{FF2B5EF4-FFF2-40B4-BE49-F238E27FC236}">
                  <a16:creationId xmlns:a16="http://schemas.microsoft.com/office/drawing/2014/main" id="{11CC93A9-5F52-4AAD-907E-4FAFA855C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" y="3512"/>
              <a:ext cx="59" cy="6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38" name="Oval 1764">
              <a:extLst>
                <a:ext uri="{FF2B5EF4-FFF2-40B4-BE49-F238E27FC236}">
                  <a16:creationId xmlns:a16="http://schemas.microsoft.com/office/drawing/2014/main" id="{527D9363-0B52-4BBA-821C-3D4CEAD8B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" y="3526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39" name="Oval 1765">
              <a:extLst>
                <a:ext uri="{FF2B5EF4-FFF2-40B4-BE49-F238E27FC236}">
                  <a16:creationId xmlns:a16="http://schemas.microsoft.com/office/drawing/2014/main" id="{C277FE3B-BFEB-4C64-8072-59E9FA1DF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" y="3526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40" name="Oval 1766">
              <a:extLst>
                <a:ext uri="{FF2B5EF4-FFF2-40B4-BE49-F238E27FC236}">
                  <a16:creationId xmlns:a16="http://schemas.microsoft.com/office/drawing/2014/main" id="{E3F8E909-9D54-406C-9CB5-3CC1911DB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3530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41" name="Oval 1767">
              <a:extLst>
                <a:ext uri="{FF2B5EF4-FFF2-40B4-BE49-F238E27FC236}">
                  <a16:creationId xmlns:a16="http://schemas.microsoft.com/office/drawing/2014/main" id="{6F2C7E51-DC6B-4119-BB8C-20FAD3893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3537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42" name="Oval 1768">
              <a:extLst>
                <a:ext uri="{FF2B5EF4-FFF2-40B4-BE49-F238E27FC236}">
                  <a16:creationId xmlns:a16="http://schemas.microsoft.com/office/drawing/2014/main" id="{351F5A6F-3C45-4AED-A768-FAA499EE6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3537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43" name="Rectangle 1769">
              <a:extLst>
                <a:ext uri="{FF2B5EF4-FFF2-40B4-BE49-F238E27FC236}">
                  <a16:creationId xmlns:a16="http://schemas.microsoft.com/office/drawing/2014/main" id="{1173DD92-6847-4BF8-A40A-1F22B62E8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3222"/>
              <a:ext cx="34" cy="778"/>
            </a:xfrm>
            <a:prstGeom prst="rect">
              <a:avLst/>
            </a:pr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944" name="Freeform 1770">
              <a:extLst>
                <a:ext uri="{FF2B5EF4-FFF2-40B4-BE49-F238E27FC236}">
                  <a16:creationId xmlns:a16="http://schemas.microsoft.com/office/drawing/2014/main" id="{E84EB441-F683-4684-BBB0-E610A4287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3203"/>
              <a:ext cx="1383" cy="19"/>
            </a:xfrm>
            <a:custGeom>
              <a:avLst/>
              <a:gdLst>
                <a:gd name="T0" fmla="*/ 1370 w 1383"/>
                <a:gd name="T1" fmla="*/ 19 h 19"/>
                <a:gd name="T2" fmla="*/ 1383 w 1383"/>
                <a:gd name="T3" fmla="*/ 0 h 19"/>
                <a:gd name="T4" fmla="*/ 12 w 1383"/>
                <a:gd name="T5" fmla="*/ 0 h 19"/>
                <a:gd name="T6" fmla="*/ 12 w 1383"/>
                <a:gd name="T7" fmla="*/ 0 h 19"/>
                <a:gd name="T8" fmla="*/ 12 w 1383"/>
                <a:gd name="T9" fmla="*/ 0 h 19"/>
                <a:gd name="T10" fmla="*/ 0 w 1383"/>
                <a:gd name="T11" fmla="*/ 19 h 19"/>
                <a:gd name="T12" fmla="*/ 1370 w 1383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3" h="19">
                  <a:moveTo>
                    <a:pt x="1370" y="19"/>
                  </a:moveTo>
                  <a:lnTo>
                    <a:pt x="1383" y="0"/>
                  </a:lnTo>
                  <a:lnTo>
                    <a:pt x="12" y="0"/>
                  </a:lnTo>
                  <a:lnTo>
                    <a:pt x="0" y="19"/>
                  </a:lnTo>
                  <a:lnTo>
                    <a:pt x="1370" y="19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5" name="Line 1771">
              <a:extLst>
                <a:ext uri="{FF2B5EF4-FFF2-40B4-BE49-F238E27FC236}">
                  <a16:creationId xmlns:a16="http://schemas.microsoft.com/office/drawing/2014/main" id="{B79FC4F9-A6CA-44C7-B609-FC67F12A9C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" y="3222"/>
              <a:ext cx="1422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6" name="Line 1772">
              <a:extLst>
                <a:ext uri="{FF2B5EF4-FFF2-40B4-BE49-F238E27FC236}">
                  <a16:creationId xmlns:a16="http://schemas.microsoft.com/office/drawing/2014/main" id="{0B1D0D6D-5C1A-4572-ADB1-9D302D88C7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222"/>
              <a:ext cx="1" cy="778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7" name="Line 1773">
              <a:extLst>
                <a:ext uri="{FF2B5EF4-FFF2-40B4-BE49-F238E27FC236}">
                  <a16:creationId xmlns:a16="http://schemas.microsoft.com/office/drawing/2014/main" id="{DBEE8DD9-4BC5-48D3-843F-0675AE80AD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" y="3203"/>
              <a:ext cx="1370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8" name="Freeform 1774">
              <a:extLst>
                <a:ext uri="{FF2B5EF4-FFF2-40B4-BE49-F238E27FC236}">
                  <a16:creationId xmlns:a16="http://schemas.microsoft.com/office/drawing/2014/main" id="{99AF387F-F32B-4F71-B661-E71C34D33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3385"/>
              <a:ext cx="1419" cy="74"/>
            </a:xfrm>
            <a:custGeom>
              <a:avLst/>
              <a:gdLst>
                <a:gd name="T0" fmla="*/ 1370 w 1419"/>
                <a:gd name="T1" fmla="*/ 74 h 74"/>
                <a:gd name="T2" fmla="*/ 1419 w 1419"/>
                <a:gd name="T3" fmla="*/ 0 h 74"/>
                <a:gd name="T4" fmla="*/ 1401 w 1419"/>
                <a:gd name="T5" fmla="*/ 0 h 74"/>
                <a:gd name="T6" fmla="*/ 48 w 1419"/>
                <a:gd name="T7" fmla="*/ 0 h 74"/>
                <a:gd name="T8" fmla="*/ 48 w 1419"/>
                <a:gd name="T9" fmla="*/ 0 h 74"/>
                <a:gd name="T10" fmla="*/ 0 w 1419"/>
                <a:gd name="T11" fmla="*/ 74 h 74"/>
                <a:gd name="T12" fmla="*/ 1370 w 1419"/>
                <a:gd name="T13" fmla="*/ 74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74">
                  <a:moveTo>
                    <a:pt x="1370" y="74"/>
                  </a:moveTo>
                  <a:lnTo>
                    <a:pt x="1419" y="0"/>
                  </a:lnTo>
                  <a:lnTo>
                    <a:pt x="1401" y="0"/>
                  </a:lnTo>
                  <a:lnTo>
                    <a:pt x="48" y="0"/>
                  </a:lnTo>
                  <a:lnTo>
                    <a:pt x="0" y="74"/>
                  </a:lnTo>
                  <a:lnTo>
                    <a:pt x="1370" y="74"/>
                  </a:lnTo>
                  <a:close/>
                </a:path>
              </a:pathLst>
            </a:custGeom>
            <a:solidFill>
              <a:srgbClr val="CB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9" name="Freeform 1775">
              <a:extLst>
                <a:ext uri="{FF2B5EF4-FFF2-40B4-BE49-F238E27FC236}">
                  <a16:creationId xmlns:a16="http://schemas.microsoft.com/office/drawing/2014/main" id="{CD7A8BD9-00E7-4F78-B47B-72FC19791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3385"/>
              <a:ext cx="1419" cy="107"/>
            </a:xfrm>
            <a:custGeom>
              <a:avLst/>
              <a:gdLst>
                <a:gd name="T0" fmla="*/ 0 w 1419"/>
                <a:gd name="T1" fmla="*/ 107 h 107"/>
                <a:gd name="T2" fmla="*/ 1370 w 1419"/>
                <a:gd name="T3" fmla="*/ 107 h 107"/>
                <a:gd name="T4" fmla="*/ 1419 w 1419"/>
                <a:gd name="T5" fmla="*/ 33 h 107"/>
                <a:gd name="T6" fmla="*/ 1419 w 1419"/>
                <a:gd name="T7" fmla="*/ 0 h 107"/>
                <a:gd name="T8" fmla="*/ 1370 w 1419"/>
                <a:gd name="T9" fmla="*/ 74 h 107"/>
                <a:gd name="T10" fmla="*/ 0 w 1419"/>
                <a:gd name="T11" fmla="*/ 74 h 107"/>
                <a:gd name="T12" fmla="*/ 0 w 1419"/>
                <a:gd name="T13" fmla="*/ 107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107">
                  <a:moveTo>
                    <a:pt x="0" y="107"/>
                  </a:moveTo>
                  <a:lnTo>
                    <a:pt x="1370" y="107"/>
                  </a:lnTo>
                  <a:lnTo>
                    <a:pt x="1419" y="33"/>
                  </a:lnTo>
                  <a:lnTo>
                    <a:pt x="1419" y="0"/>
                  </a:lnTo>
                  <a:lnTo>
                    <a:pt x="1370" y="74"/>
                  </a:lnTo>
                  <a:lnTo>
                    <a:pt x="0" y="74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3D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0" name="Freeform 1776">
              <a:extLst>
                <a:ext uri="{FF2B5EF4-FFF2-40B4-BE49-F238E27FC236}">
                  <a16:creationId xmlns:a16="http://schemas.microsoft.com/office/drawing/2014/main" id="{F5DA9762-E8CD-4D08-9465-1408AAAD6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3385"/>
              <a:ext cx="52" cy="107"/>
            </a:xfrm>
            <a:custGeom>
              <a:avLst/>
              <a:gdLst>
                <a:gd name="T0" fmla="*/ 0 w 52"/>
                <a:gd name="T1" fmla="*/ 107 h 107"/>
                <a:gd name="T2" fmla="*/ 3 w 52"/>
                <a:gd name="T3" fmla="*/ 107 h 107"/>
                <a:gd name="T4" fmla="*/ 52 w 52"/>
                <a:gd name="T5" fmla="*/ 33 h 107"/>
                <a:gd name="T6" fmla="*/ 52 w 52"/>
                <a:gd name="T7" fmla="*/ 0 h 107"/>
                <a:gd name="T8" fmla="*/ 3 w 52"/>
                <a:gd name="T9" fmla="*/ 74 h 107"/>
                <a:gd name="T10" fmla="*/ 0 w 52"/>
                <a:gd name="T11" fmla="*/ 74 h 107"/>
                <a:gd name="T12" fmla="*/ 0 w 52"/>
                <a:gd name="T13" fmla="*/ 107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07">
                  <a:moveTo>
                    <a:pt x="0" y="107"/>
                  </a:moveTo>
                  <a:lnTo>
                    <a:pt x="3" y="107"/>
                  </a:lnTo>
                  <a:lnTo>
                    <a:pt x="52" y="33"/>
                  </a:lnTo>
                  <a:lnTo>
                    <a:pt x="52" y="0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87B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1" name="Freeform 1777">
              <a:extLst>
                <a:ext uri="{FF2B5EF4-FFF2-40B4-BE49-F238E27FC236}">
                  <a16:creationId xmlns:a16="http://schemas.microsoft.com/office/drawing/2014/main" id="{32991F7F-8F8A-4A86-9EB9-F966E4F88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3398"/>
              <a:ext cx="806" cy="43"/>
            </a:xfrm>
            <a:custGeom>
              <a:avLst/>
              <a:gdLst>
                <a:gd name="T0" fmla="*/ 0 w 494"/>
                <a:gd name="T1" fmla="*/ 127 h 25"/>
                <a:gd name="T2" fmla="*/ 75 w 494"/>
                <a:gd name="T3" fmla="*/ 5 h 25"/>
                <a:gd name="T4" fmla="*/ 2146 w 494"/>
                <a:gd name="T5" fmla="*/ 5 h 25"/>
                <a:gd name="T6" fmla="*/ 207 w 494"/>
                <a:gd name="T7" fmla="*/ 62 h 25"/>
                <a:gd name="T8" fmla="*/ 0 w 494"/>
                <a:gd name="T9" fmla="*/ 12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4" h="25">
                  <a:moveTo>
                    <a:pt x="0" y="2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494" y="1"/>
                    <a:pt x="494" y="1"/>
                    <a:pt x="494" y="1"/>
                  </a:cubicBezTo>
                  <a:cubicBezTo>
                    <a:pt x="442" y="0"/>
                    <a:pt x="69" y="9"/>
                    <a:pt x="48" y="12"/>
                  </a:cubicBezTo>
                  <a:cubicBezTo>
                    <a:pt x="26" y="14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2" name="Freeform 1778">
              <a:extLst>
                <a:ext uri="{FF2B5EF4-FFF2-40B4-BE49-F238E27FC236}">
                  <a16:creationId xmlns:a16="http://schemas.microsoft.com/office/drawing/2014/main" id="{B84E7364-2EAE-4361-BB76-B8F32BA6A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3401"/>
              <a:ext cx="426" cy="42"/>
            </a:xfrm>
            <a:custGeom>
              <a:avLst/>
              <a:gdLst>
                <a:gd name="T0" fmla="*/ 893 w 261"/>
                <a:gd name="T1" fmla="*/ 86 h 24"/>
                <a:gd name="T2" fmla="*/ 0 w 261"/>
                <a:gd name="T3" fmla="*/ 130 h 24"/>
                <a:gd name="T4" fmla="*/ 1046 w 261"/>
                <a:gd name="T5" fmla="*/ 130 h 24"/>
                <a:gd name="T6" fmla="*/ 1134 w 261"/>
                <a:gd name="T7" fmla="*/ 0 h 24"/>
                <a:gd name="T8" fmla="*/ 893 w 261"/>
                <a:gd name="T9" fmla="*/ 8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24">
                  <a:moveTo>
                    <a:pt x="205" y="16"/>
                  </a:moveTo>
                  <a:cubicBezTo>
                    <a:pt x="153" y="21"/>
                    <a:pt x="64" y="21"/>
                    <a:pt x="0" y="24"/>
                  </a:cubicBezTo>
                  <a:cubicBezTo>
                    <a:pt x="241" y="24"/>
                    <a:pt x="241" y="24"/>
                    <a:pt x="241" y="24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54" y="5"/>
                    <a:pt x="244" y="13"/>
                    <a:pt x="20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3" name="Freeform 1779">
              <a:extLst>
                <a:ext uri="{FF2B5EF4-FFF2-40B4-BE49-F238E27FC236}">
                  <a16:creationId xmlns:a16="http://schemas.microsoft.com/office/drawing/2014/main" id="{E9B80926-E492-441F-A82A-111EAB508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3385"/>
              <a:ext cx="1419" cy="74"/>
            </a:xfrm>
            <a:custGeom>
              <a:avLst/>
              <a:gdLst>
                <a:gd name="T0" fmla="*/ 1370 w 1419"/>
                <a:gd name="T1" fmla="*/ 74 h 74"/>
                <a:gd name="T2" fmla="*/ 1419 w 1419"/>
                <a:gd name="T3" fmla="*/ 0 h 74"/>
                <a:gd name="T4" fmla="*/ 1401 w 1419"/>
                <a:gd name="T5" fmla="*/ 0 h 74"/>
                <a:gd name="T6" fmla="*/ 48 w 1419"/>
                <a:gd name="T7" fmla="*/ 0 h 74"/>
                <a:gd name="T8" fmla="*/ 48 w 1419"/>
                <a:gd name="T9" fmla="*/ 0 h 74"/>
                <a:gd name="T10" fmla="*/ 0 w 1419"/>
                <a:gd name="T11" fmla="*/ 74 h 74"/>
                <a:gd name="T12" fmla="*/ 1370 w 1419"/>
                <a:gd name="T13" fmla="*/ 74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74">
                  <a:moveTo>
                    <a:pt x="1370" y="74"/>
                  </a:moveTo>
                  <a:lnTo>
                    <a:pt x="1419" y="0"/>
                  </a:lnTo>
                  <a:lnTo>
                    <a:pt x="1401" y="0"/>
                  </a:lnTo>
                  <a:lnTo>
                    <a:pt x="48" y="0"/>
                  </a:lnTo>
                  <a:lnTo>
                    <a:pt x="0" y="74"/>
                  </a:lnTo>
                  <a:lnTo>
                    <a:pt x="1370" y="74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4" name="Freeform 1780">
              <a:extLst>
                <a:ext uri="{FF2B5EF4-FFF2-40B4-BE49-F238E27FC236}">
                  <a16:creationId xmlns:a16="http://schemas.microsoft.com/office/drawing/2014/main" id="{274FFB30-3A68-41C3-8C48-19E427B26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3385"/>
              <a:ext cx="1419" cy="107"/>
            </a:xfrm>
            <a:custGeom>
              <a:avLst/>
              <a:gdLst>
                <a:gd name="T0" fmla="*/ 0 w 1419"/>
                <a:gd name="T1" fmla="*/ 107 h 107"/>
                <a:gd name="T2" fmla="*/ 1370 w 1419"/>
                <a:gd name="T3" fmla="*/ 107 h 107"/>
                <a:gd name="T4" fmla="*/ 1419 w 1419"/>
                <a:gd name="T5" fmla="*/ 33 h 107"/>
                <a:gd name="T6" fmla="*/ 1419 w 1419"/>
                <a:gd name="T7" fmla="*/ 0 h 107"/>
                <a:gd name="T8" fmla="*/ 1370 w 1419"/>
                <a:gd name="T9" fmla="*/ 74 h 107"/>
                <a:gd name="T10" fmla="*/ 0 w 1419"/>
                <a:gd name="T11" fmla="*/ 74 h 107"/>
                <a:gd name="T12" fmla="*/ 0 w 1419"/>
                <a:gd name="T13" fmla="*/ 107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9" h="107">
                  <a:moveTo>
                    <a:pt x="0" y="107"/>
                  </a:moveTo>
                  <a:lnTo>
                    <a:pt x="1370" y="107"/>
                  </a:lnTo>
                  <a:lnTo>
                    <a:pt x="1419" y="33"/>
                  </a:lnTo>
                  <a:lnTo>
                    <a:pt x="1419" y="0"/>
                  </a:lnTo>
                  <a:lnTo>
                    <a:pt x="1370" y="74"/>
                  </a:lnTo>
                  <a:lnTo>
                    <a:pt x="0" y="74"/>
                  </a:lnTo>
                  <a:lnTo>
                    <a:pt x="0" y="10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5" name="Line 1781">
              <a:extLst>
                <a:ext uri="{FF2B5EF4-FFF2-40B4-BE49-F238E27FC236}">
                  <a16:creationId xmlns:a16="http://schemas.microsoft.com/office/drawing/2014/main" id="{EF794547-B697-44E8-A419-C41B431409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3" y="3459"/>
              <a:ext cx="1" cy="33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6" name="Group 1782">
            <a:extLst>
              <a:ext uri="{FF2B5EF4-FFF2-40B4-BE49-F238E27FC236}">
                <a16:creationId xmlns:a16="http://schemas.microsoft.com/office/drawing/2014/main" id="{A5EAFDB7-C6E3-4EB5-936E-3E9D45488686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1489075"/>
            <a:ext cx="908050" cy="1674813"/>
            <a:chOff x="2859" y="821"/>
            <a:chExt cx="572" cy="1055"/>
          </a:xfrm>
        </p:grpSpPr>
        <p:sp>
          <p:nvSpPr>
            <p:cNvPr id="18702" name="Freeform 1783">
              <a:extLst>
                <a:ext uri="{FF2B5EF4-FFF2-40B4-BE49-F238E27FC236}">
                  <a16:creationId xmlns:a16="http://schemas.microsoft.com/office/drawing/2014/main" id="{9F082E9B-95EB-46FF-B3D2-4923FAFD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868"/>
              <a:ext cx="256" cy="212"/>
            </a:xfrm>
            <a:custGeom>
              <a:avLst/>
              <a:gdLst>
                <a:gd name="T0" fmla="*/ 0 w 121"/>
                <a:gd name="T1" fmla="*/ 0 h 94"/>
                <a:gd name="T2" fmla="*/ 578 w 121"/>
                <a:gd name="T3" fmla="*/ 275 h 94"/>
                <a:gd name="T4" fmla="*/ 1147 w 121"/>
                <a:gd name="T5" fmla="*/ 0 h 94"/>
                <a:gd name="T6" fmla="*/ 1147 w 121"/>
                <a:gd name="T7" fmla="*/ 713 h 94"/>
                <a:gd name="T8" fmla="*/ 578 w 121"/>
                <a:gd name="T9" fmla="*/ 1078 h 94"/>
                <a:gd name="T10" fmla="*/ 0 w 121"/>
                <a:gd name="T11" fmla="*/ 713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7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3" name="Oval 1784">
              <a:extLst>
                <a:ext uri="{FF2B5EF4-FFF2-40B4-BE49-F238E27FC236}">
                  <a16:creationId xmlns:a16="http://schemas.microsoft.com/office/drawing/2014/main" id="{810DBA01-58FB-4B0B-8A3E-7D78E3B01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1713"/>
              <a:ext cx="288" cy="86"/>
            </a:xfrm>
            <a:prstGeom prst="ellipse">
              <a:avLst/>
            </a:pr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4" name="Freeform 1785">
              <a:extLst>
                <a:ext uri="{FF2B5EF4-FFF2-40B4-BE49-F238E27FC236}">
                  <a16:creationId xmlns:a16="http://schemas.microsoft.com/office/drawing/2014/main" id="{874B4A30-3A97-4340-8884-318F02F9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028"/>
              <a:ext cx="246" cy="77"/>
            </a:xfrm>
            <a:custGeom>
              <a:avLst/>
              <a:gdLst>
                <a:gd name="T0" fmla="*/ 554 w 116"/>
                <a:gd name="T1" fmla="*/ 267 h 34"/>
                <a:gd name="T2" fmla="*/ 0 w 116"/>
                <a:gd name="T3" fmla="*/ 0 h 34"/>
                <a:gd name="T4" fmla="*/ 0 w 116"/>
                <a:gd name="T5" fmla="*/ 118 h 34"/>
                <a:gd name="T6" fmla="*/ 554 w 116"/>
                <a:gd name="T7" fmla="*/ 394 h 34"/>
                <a:gd name="T8" fmla="*/ 1107 w 116"/>
                <a:gd name="T9" fmla="*/ 118 h 34"/>
                <a:gd name="T10" fmla="*/ 1107 w 116"/>
                <a:gd name="T11" fmla="*/ 0 h 34"/>
                <a:gd name="T12" fmla="*/ 554 w 116"/>
                <a:gd name="T13" fmla="*/ 26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5" name="Freeform 1786">
              <a:extLst>
                <a:ext uri="{FF2B5EF4-FFF2-40B4-BE49-F238E27FC236}">
                  <a16:creationId xmlns:a16="http://schemas.microsoft.com/office/drawing/2014/main" id="{58316583-5614-4FD7-ACD1-A4F468859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663"/>
              <a:ext cx="488" cy="77"/>
            </a:xfrm>
            <a:custGeom>
              <a:avLst/>
              <a:gdLst>
                <a:gd name="T0" fmla="*/ 0 w 230"/>
                <a:gd name="T1" fmla="*/ 394 h 34"/>
                <a:gd name="T2" fmla="*/ 1099 w 230"/>
                <a:gd name="T3" fmla="*/ 0 h 34"/>
                <a:gd name="T4" fmla="*/ 2196 w 230"/>
                <a:gd name="T5" fmla="*/ 39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34">
                  <a:moveTo>
                    <a:pt x="0" y="34"/>
                  </a:moveTo>
                  <a:cubicBezTo>
                    <a:pt x="0" y="15"/>
                    <a:pt x="51" y="0"/>
                    <a:pt x="115" y="0"/>
                  </a:cubicBezTo>
                  <a:cubicBezTo>
                    <a:pt x="179" y="0"/>
                    <a:pt x="230" y="15"/>
                    <a:pt x="230" y="34"/>
                  </a:cubicBezTo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6" name="Freeform 1787">
              <a:extLst>
                <a:ext uri="{FF2B5EF4-FFF2-40B4-BE49-F238E27FC236}">
                  <a16:creationId xmlns:a16="http://schemas.microsoft.com/office/drawing/2014/main" id="{F3F9ECB3-AE0C-41DC-B64F-F879C618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074"/>
              <a:ext cx="564" cy="802"/>
            </a:xfrm>
            <a:custGeom>
              <a:avLst/>
              <a:gdLst>
                <a:gd name="T0" fmla="*/ 1762 w 266"/>
                <a:gd name="T1" fmla="*/ 0 h 355"/>
                <a:gd name="T2" fmla="*/ 2432 w 266"/>
                <a:gd name="T3" fmla="*/ 3276 h 355"/>
                <a:gd name="T4" fmla="*/ 2432 w 266"/>
                <a:gd name="T5" fmla="*/ 3276 h 355"/>
                <a:gd name="T6" fmla="*/ 1268 w 266"/>
                <a:gd name="T7" fmla="*/ 4094 h 355"/>
                <a:gd name="T8" fmla="*/ 1268 w 266"/>
                <a:gd name="T9" fmla="*/ 4094 h 355"/>
                <a:gd name="T10" fmla="*/ 104 w 266"/>
                <a:gd name="T11" fmla="*/ 3276 h 355"/>
                <a:gd name="T12" fmla="*/ 774 w 266"/>
                <a:gd name="T13" fmla="*/ 11 h 355"/>
                <a:gd name="T14" fmla="*/ 1268 w 266"/>
                <a:gd name="T15" fmla="*/ 163 h 355"/>
                <a:gd name="T16" fmla="*/ 1762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7" name="Freeform 1788">
              <a:extLst>
                <a:ext uri="{FF2B5EF4-FFF2-40B4-BE49-F238E27FC236}">
                  <a16:creationId xmlns:a16="http://schemas.microsoft.com/office/drawing/2014/main" id="{DA6E5386-C417-48E2-BE31-CECFDD1B2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383"/>
              <a:ext cx="538" cy="493"/>
            </a:xfrm>
            <a:custGeom>
              <a:avLst/>
              <a:gdLst>
                <a:gd name="T0" fmla="*/ 2091 w 254"/>
                <a:gd name="T1" fmla="*/ 11 h 218"/>
                <a:gd name="T2" fmla="*/ 1207 w 254"/>
                <a:gd name="T3" fmla="*/ 312 h 218"/>
                <a:gd name="T4" fmla="*/ 324 w 254"/>
                <a:gd name="T5" fmla="*/ 0 h 218"/>
                <a:gd name="T6" fmla="*/ 49 w 254"/>
                <a:gd name="T7" fmla="*/ 1698 h 218"/>
                <a:gd name="T8" fmla="*/ 1207 w 254"/>
                <a:gd name="T9" fmla="*/ 2522 h 218"/>
                <a:gd name="T10" fmla="*/ 1207 w 254"/>
                <a:gd name="T11" fmla="*/ 2522 h 218"/>
                <a:gd name="T12" fmla="*/ 2364 w 254"/>
                <a:gd name="T13" fmla="*/ 1698 h 218"/>
                <a:gd name="T14" fmla="*/ 2364 w 254"/>
                <a:gd name="T15" fmla="*/ 1698 h 218"/>
                <a:gd name="T16" fmla="*/ 2091 w 254"/>
                <a:gd name="T17" fmla="*/ 11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4" h="218">
                  <a:moveTo>
                    <a:pt x="220" y="1"/>
                  </a:moveTo>
                  <a:cubicBezTo>
                    <a:pt x="218" y="15"/>
                    <a:pt x="177" y="27"/>
                    <a:pt x="127" y="27"/>
                  </a:cubicBezTo>
                  <a:cubicBezTo>
                    <a:pt x="76" y="27"/>
                    <a:pt x="35" y="15"/>
                    <a:pt x="34" y="0"/>
                  </a:cubicBezTo>
                  <a:cubicBezTo>
                    <a:pt x="16" y="59"/>
                    <a:pt x="0" y="120"/>
                    <a:pt x="5" y="147"/>
                  </a:cubicBezTo>
                  <a:cubicBezTo>
                    <a:pt x="16" y="197"/>
                    <a:pt x="5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97" y="218"/>
                    <a:pt x="239" y="197"/>
                    <a:pt x="249" y="147"/>
                  </a:cubicBezTo>
                  <a:cubicBezTo>
                    <a:pt x="249" y="147"/>
                    <a:pt x="249" y="147"/>
                    <a:pt x="249" y="147"/>
                  </a:cubicBezTo>
                  <a:cubicBezTo>
                    <a:pt x="254" y="120"/>
                    <a:pt x="238" y="60"/>
                    <a:pt x="220" y="1"/>
                  </a:cubicBezTo>
                  <a:close/>
                </a:path>
              </a:pathLst>
            </a:custGeom>
            <a:solidFill>
              <a:srgbClr val="F7B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8" name="Freeform 1789">
              <a:extLst>
                <a:ext uri="{FF2B5EF4-FFF2-40B4-BE49-F238E27FC236}">
                  <a16:creationId xmlns:a16="http://schemas.microsoft.com/office/drawing/2014/main" id="{59F33D1A-F1CC-4EAE-8B9F-B38A0049C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659"/>
              <a:ext cx="438" cy="214"/>
            </a:xfrm>
            <a:custGeom>
              <a:avLst/>
              <a:gdLst>
                <a:gd name="T0" fmla="*/ 1953 w 207"/>
                <a:gd name="T1" fmla="*/ 410 h 95"/>
                <a:gd name="T2" fmla="*/ 986 w 207"/>
                <a:gd name="T3" fmla="*/ 0 h 95"/>
                <a:gd name="T4" fmla="*/ 17 w 207"/>
                <a:gd name="T5" fmla="*/ 410 h 95"/>
                <a:gd name="T6" fmla="*/ 0 w 207"/>
                <a:gd name="T7" fmla="*/ 446 h 95"/>
                <a:gd name="T8" fmla="*/ 986 w 207"/>
                <a:gd name="T9" fmla="*/ 1086 h 95"/>
                <a:gd name="T10" fmla="*/ 986 w 207"/>
                <a:gd name="T11" fmla="*/ 1086 h 95"/>
                <a:gd name="T12" fmla="*/ 1961 w 207"/>
                <a:gd name="T13" fmla="*/ 482 h 95"/>
                <a:gd name="T14" fmla="*/ 1953 w 207"/>
                <a:gd name="T15" fmla="*/ 410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7" h="95">
                  <a:moveTo>
                    <a:pt x="206" y="36"/>
                  </a:moveTo>
                  <a:cubicBezTo>
                    <a:pt x="206" y="16"/>
                    <a:pt x="160" y="0"/>
                    <a:pt x="104" y="0"/>
                  </a:cubicBezTo>
                  <a:cubicBezTo>
                    <a:pt x="48" y="0"/>
                    <a:pt x="2" y="16"/>
                    <a:pt x="2" y="3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3" y="78"/>
                    <a:pt x="49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58" y="95"/>
                    <a:pt x="193" y="78"/>
                    <a:pt x="207" y="42"/>
                  </a:cubicBezTo>
                  <a:lnTo>
                    <a:pt x="206" y="36"/>
                  </a:ln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9" name="Freeform 1790">
              <a:extLst>
                <a:ext uri="{FF2B5EF4-FFF2-40B4-BE49-F238E27FC236}">
                  <a16:creationId xmlns:a16="http://schemas.microsoft.com/office/drawing/2014/main" id="{B5102DCD-24A1-4D99-8424-A488CAA2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399"/>
              <a:ext cx="106" cy="357"/>
            </a:xfrm>
            <a:custGeom>
              <a:avLst/>
              <a:gdLst>
                <a:gd name="T0" fmla="*/ 220 w 50"/>
                <a:gd name="T1" fmla="*/ 1317 h 158"/>
                <a:gd name="T2" fmla="*/ 477 w 50"/>
                <a:gd name="T3" fmla="*/ 0 h 158"/>
                <a:gd name="T4" fmla="*/ 288 w 50"/>
                <a:gd name="T5" fmla="*/ 1823 h 158"/>
                <a:gd name="T6" fmla="*/ 220 w 50"/>
                <a:gd name="T7" fmla="*/ 1317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8">
                  <a:moveTo>
                    <a:pt x="23" y="114"/>
                  </a:moveTo>
                  <a:cubicBezTo>
                    <a:pt x="25" y="87"/>
                    <a:pt x="36" y="43"/>
                    <a:pt x="50" y="0"/>
                  </a:cubicBezTo>
                  <a:cubicBezTo>
                    <a:pt x="38" y="36"/>
                    <a:pt x="0" y="113"/>
                    <a:pt x="30" y="158"/>
                  </a:cubicBezTo>
                  <a:cubicBezTo>
                    <a:pt x="29" y="147"/>
                    <a:pt x="22" y="137"/>
                    <a:pt x="23" y="114"/>
                  </a:cubicBezTo>
                  <a:close/>
                </a:path>
              </a:pathLst>
            </a:custGeom>
            <a:solidFill>
              <a:srgbClr val="EF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0" name="Freeform 1791">
              <a:extLst>
                <a:ext uri="{FF2B5EF4-FFF2-40B4-BE49-F238E27FC236}">
                  <a16:creationId xmlns:a16="http://schemas.microsoft.com/office/drawing/2014/main" id="{E9FE075E-87F5-4AE6-BE80-87F9D152B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089"/>
              <a:ext cx="301" cy="784"/>
            </a:xfrm>
            <a:custGeom>
              <a:avLst/>
              <a:gdLst>
                <a:gd name="T0" fmla="*/ 0 w 142"/>
                <a:gd name="T1" fmla="*/ 127 h 347"/>
                <a:gd name="T2" fmla="*/ 513 w 142"/>
                <a:gd name="T3" fmla="*/ 25 h 347"/>
                <a:gd name="T4" fmla="*/ 534 w 142"/>
                <a:gd name="T5" fmla="*/ 174 h 347"/>
                <a:gd name="T6" fmla="*/ 886 w 142"/>
                <a:gd name="T7" fmla="*/ 1512 h 347"/>
                <a:gd name="T8" fmla="*/ 1132 w 142"/>
                <a:gd name="T9" fmla="*/ 3389 h 347"/>
                <a:gd name="T10" fmla="*/ 886 w 142"/>
                <a:gd name="T11" fmla="*/ 3692 h 347"/>
                <a:gd name="T12" fmla="*/ 49 w 142"/>
                <a:gd name="T13" fmla="*/ 3992 h 347"/>
                <a:gd name="T14" fmla="*/ 988 w 142"/>
                <a:gd name="T15" fmla="*/ 3057 h 347"/>
                <a:gd name="T16" fmla="*/ 774 w 142"/>
                <a:gd name="T17" fmla="*/ 1613 h 347"/>
                <a:gd name="T18" fmla="*/ 534 w 142"/>
                <a:gd name="T19" fmla="*/ 694 h 347"/>
                <a:gd name="T20" fmla="*/ 341 w 142"/>
                <a:gd name="T21" fmla="*/ 163 h 347"/>
                <a:gd name="T22" fmla="*/ 0 w 142"/>
                <a:gd name="T23" fmla="*/ 127 h 3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347">
                  <a:moveTo>
                    <a:pt x="0" y="11"/>
                  </a:moveTo>
                  <a:cubicBezTo>
                    <a:pt x="11" y="11"/>
                    <a:pt x="36" y="9"/>
                    <a:pt x="54" y="2"/>
                  </a:cubicBezTo>
                  <a:cubicBezTo>
                    <a:pt x="56" y="0"/>
                    <a:pt x="56" y="9"/>
                    <a:pt x="56" y="15"/>
                  </a:cubicBezTo>
                  <a:cubicBezTo>
                    <a:pt x="56" y="20"/>
                    <a:pt x="85" y="109"/>
                    <a:pt x="93" y="131"/>
                  </a:cubicBezTo>
                  <a:cubicBezTo>
                    <a:pt x="102" y="154"/>
                    <a:pt x="142" y="254"/>
                    <a:pt x="119" y="294"/>
                  </a:cubicBezTo>
                  <a:cubicBezTo>
                    <a:pt x="114" y="304"/>
                    <a:pt x="104" y="315"/>
                    <a:pt x="93" y="320"/>
                  </a:cubicBezTo>
                  <a:cubicBezTo>
                    <a:pt x="61" y="337"/>
                    <a:pt x="5" y="346"/>
                    <a:pt x="5" y="346"/>
                  </a:cubicBezTo>
                  <a:cubicBezTo>
                    <a:pt x="32" y="347"/>
                    <a:pt x="100" y="314"/>
                    <a:pt x="104" y="265"/>
                  </a:cubicBezTo>
                  <a:cubicBezTo>
                    <a:pt x="108" y="216"/>
                    <a:pt x="87" y="155"/>
                    <a:pt x="81" y="140"/>
                  </a:cubicBezTo>
                  <a:cubicBezTo>
                    <a:pt x="77" y="130"/>
                    <a:pt x="64" y="94"/>
                    <a:pt x="56" y="60"/>
                  </a:cubicBezTo>
                  <a:cubicBezTo>
                    <a:pt x="49" y="29"/>
                    <a:pt x="41" y="14"/>
                    <a:pt x="36" y="14"/>
                  </a:cubicBezTo>
                  <a:cubicBezTo>
                    <a:pt x="23" y="12"/>
                    <a:pt x="5" y="12"/>
                    <a:pt x="0" y="11"/>
                  </a:cubicBezTo>
                  <a:close/>
                </a:path>
              </a:pathLst>
            </a:custGeom>
            <a:solidFill>
              <a:srgbClr val="BAE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1" name="Freeform 1792">
              <a:extLst>
                <a:ext uri="{FF2B5EF4-FFF2-40B4-BE49-F238E27FC236}">
                  <a16:creationId xmlns:a16="http://schemas.microsoft.com/office/drawing/2014/main" id="{8905FDD3-F7CB-43D2-98AA-AA63F44A7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1" y="1399"/>
              <a:ext cx="286" cy="472"/>
            </a:xfrm>
            <a:custGeom>
              <a:avLst/>
              <a:gdLst>
                <a:gd name="T0" fmla="*/ 229 w 135"/>
                <a:gd name="T1" fmla="*/ 2351 h 209"/>
                <a:gd name="T2" fmla="*/ 0 w 135"/>
                <a:gd name="T3" fmla="*/ 2407 h 209"/>
                <a:gd name="T4" fmla="*/ 229 w 135"/>
                <a:gd name="T5" fmla="*/ 2351 h 209"/>
                <a:gd name="T6" fmla="*/ 866 w 135"/>
                <a:gd name="T7" fmla="*/ 0 h 209"/>
                <a:gd name="T8" fmla="*/ 741 w 135"/>
                <a:gd name="T9" fmla="*/ 93 h 209"/>
                <a:gd name="T10" fmla="*/ 943 w 135"/>
                <a:gd name="T11" fmla="*/ 1475 h 209"/>
                <a:gd name="T12" fmla="*/ 229 w 135"/>
                <a:gd name="T13" fmla="*/ 2351 h 209"/>
                <a:gd name="T14" fmla="*/ 835 w 135"/>
                <a:gd name="T15" fmla="*/ 2107 h 209"/>
                <a:gd name="T16" fmla="*/ 1087 w 135"/>
                <a:gd name="T17" fmla="*/ 1811 h 209"/>
                <a:gd name="T18" fmla="*/ 866 w 135"/>
                <a:gd name="T19" fmla="*/ 0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209">
                  <a:moveTo>
                    <a:pt x="24" y="204"/>
                  </a:moveTo>
                  <a:cubicBezTo>
                    <a:pt x="10" y="207"/>
                    <a:pt x="0" y="209"/>
                    <a:pt x="0" y="209"/>
                  </a:cubicBezTo>
                  <a:cubicBezTo>
                    <a:pt x="6" y="209"/>
                    <a:pt x="15" y="207"/>
                    <a:pt x="24" y="204"/>
                  </a:cubicBezTo>
                  <a:close/>
                  <a:moveTo>
                    <a:pt x="91" y="0"/>
                  </a:moveTo>
                  <a:cubicBezTo>
                    <a:pt x="88" y="3"/>
                    <a:pt x="84" y="6"/>
                    <a:pt x="78" y="8"/>
                  </a:cubicBezTo>
                  <a:cubicBezTo>
                    <a:pt x="86" y="30"/>
                    <a:pt x="103" y="83"/>
                    <a:pt x="99" y="128"/>
                  </a:cubicBezTo>
                  <a:cubicBezTo>
                    <a:pt x="96" y="165"/>
                    <a:pt x="55" y="193"/>
                    <a:pt x="24" y="204"/>
                  </a:cubicBezTo>
                  <a:cubicBezTo>
                    <a:pt x="43" y="200"/>
                    <a:pt x="70" y="193"/>
                    <a:pt x="88" y="183"/>
                  </a:cubicBezTo>
                  <a:cubicBezTo>
                    <a:pt x="99" y="178"/>
                    <a:pt x="109" y="167"/>
                    <a:pt x="114" y="157"/>
                  </a:cubicBezTo>
                  <a:cubicBezTo>
                    <a:pt x="135" y="120"/>
                    <a:pt x="102" y="31"/>
                    <a:pt x="91" y="0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2" name="Freeform 1793">
              <a:extLst>
                <a:ext uri="{FF2B5EF4-FFF2-40B4-BE49-F238E27FC236}">
                  <a16:creationId xmlns:a16="http://schemas.microsoft.com/office/drawing/2014/main" id="{22E954D0-59A5-4018-A091-549986E4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392"/>
              <a:ext cx="282" cy="479"/>
            </a:xfrm>
            <a:custGeom>
              <a:avLst/>
              <a:gdLst>
                <a:gd name="T0" fmla="*/ 666 w 133"/>
                <a:gd name="T1" fmla="*/ 2237 h 212"/>
                <a:gd name="T2" fmla="*/ 0 w 133"/>
                <a:gd name="T3" fmla="*/ 2445 h 212"/>
                <a:gd name="T4" fmla="*/ 810 w 133"/>
                <a:gd name="T5" fmla="*/ 2226 h 212"/>
                <a:gd name="T6" fmla="*/ 1056 w 133"/>
                <a:gd name="T7" fmla="*/ 1893 h 212"/>
                <a:gd name="T8" fmla="*/ 850 w 133"/>
                <a:gd name="T9" fmla="*/ 0 h 212"/>
                <a:gd name="T10" fmla="*/ 1011 w 133"/>
                <a:gd name="T11" fmla="*/ 1796 h 212"/>
                <a:gd name="T12" fmla="*/ 666 w 133"/>
                <a:gd name="T13" fmla="*/ 2237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212">
                  <a:moveTo>
                    <a:pt x="70" y="194"/>
                  </a:moveTo>
                  <a:cubicBezTo>
                    <a:pt x="40" y="207"/>
                    <a:pt x="0" y="212"/>
                    <a:pt x="0" y="212"/>
                  </a:cubicBezTo>
                  <a:cubicBezTo>
                    <a:pt x="0" y="212"/>
                    <a:pt x="52" y="210"/>
                    <a:pt x="85" y="193"/>
                  </a:cubicBezTo>
                  <a:cubicBezTo>
                    <a:pt x="95" y="188"/>
                    <a:pt x="106" y="174"/>
                    <a:pt x="111" y="164"/>
                  </a:cubicBezTo>
                  <a:cubicBezTo>
                    <a:pt x="133" y="124"/>
                    <a:pt x="97" y="22"/>
                    <a:pt x="89" y="0"/>
                  </a:cubicBezTo>
                  <a:cubicBezTo>
                    <a:pt x="98" y="36"/>
                    <a:pt x="128" y="109"/>
                    <a:pt x="106" y="156"/>
                  </a:cubicBezTo>
                  <a:cubicBezTo>
                    <a:pt x="103" y="163"/>
                    <a:pt x="88" y="185"/>
                    <a:pt x="70" y="194"/>
                  </a:cubicBezTo>
                  <a:close/>
                </a:path>
              </a:pathLst>
            </a:custGeom>
            <a:solidFill>
              <a:srgbClr val="EB7C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3" name="Freeform 1794">
              <a:extLst>
                <a:ext uri="{FF2B5EF4-FFF2-40B4-BE49-F238E27FC236}">
                  <a16:creationId xmlns:a16="http://schemas.microsoft.com/office/drawing/2014/main" id="{DE922F5E-F4D2-4711-9B6F-3153130BD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659"/>
              <a:ext cx="378" cy="56"/>
            </a:xfrm>
            <a:custGeom>
              <a:avLst/>
              <a:gdLst>
                <a:gd name="T0" fmla="*/ 1705 w 178"/>
                <a:gd name="T1" fmla="*/ 280 h 25"/>
                <a:gd name="T2" fmla="*/ 786 w 178"/>
                <a:gd name="T3" fmla="*/ 0 h 25"/>
                <a:gd name="T4" fmla="*/ 0 w 178"/>
                <a:gd name="T5" fmla="*/ 17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25">
                  <a:moveTo>
                    <a:pt x="178" y="25"/>
                  </a:moveTo>
                  <a:cubicBezTo>
                    <a:pt x="162" y="10"/>
                    <a:pt x="125" y="0"/>
                    <a:pt x="82" y="0"/>
                  </a:cubicBezTo>
                  <a:cubicBezTo>
                    <a:pt x="48" y="0"/>
                    <a:pt x="19" y="6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FDE8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4" name="Oval 1795">
              <a:extLst>
                <a:ext uri="{FF2B5EF4-FFF2-40B4-BE49-F238E27FC236}">
                  <a16:creationId xmlns:a16="http://schemas.microsoft.com/office/drawing/2014/main" id="{7EFFD1A6-EFA3-4945-8E94-7BED6F432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1695"/>
              <a:ext cx="288" cy="122"/>
            </a:xfrm>
            <a:prstGeom prst="ellipse">
              <a:avLst/>
            </a:prstGeom>
            <a:solidFill>
              <a:srgbClr val="F5A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5" name="Freeform 1796">
              <a:extLst>
                <a:ext uri="{FF2B5EF4-FFF2-40B4-BE49-F238E27FC236}">
                  <a16:creationId xmlns:a16="http://schemas.microsoft.com/office/drawing/2014/main" id="{C9B4DC20-7174-4408-8CE3-596494946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089"/>
              <a:ext cx="84" cy="129"/>
            </a:xfrm>
            <a:custGeom>
              <a:avLst/>
              <a:gdLst>
                <a:gd name="T0" fmla="*/ 0 w 40"/>
                <a:gd name="T1" fmla="*/ 102 h 57"/>
                <a:gd name="T2" fmla="*/ 212 w 40"/>
                <a:gd name="T3" fmla="*/ 36 h 57"/>
                <a:gd name="T4" fmla="*/ 277 w 40"/>
                <a:gd name="T5" fmla="*/ 247 h 57"/>
                <a:gd name="T6" fmla="*/ 370 w 40"/>
                <a:gd name="T7" fmla="*/ 661 h 57"/>
                <a:gd name="T8" fmla="*/ 204 w 40"/>
                <a:gd name="T9" fmla="*/ 138 h 57"/>
                <a:gd name="T10" fmla="*/ 0 w 40"/>
                <a:gd name="T11" fmla="*/ 102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7">
                  <a:moveTo>
                    <a:pt x="0" y="9"/>
                  </a:moveTo>
                  <a:cubicBezTo>
                    <a:pt x="9" y="8"/>
                    <a:pt x="17" y="6"/>
                    <a:pt x="23" y="3"/>
                  </a:cubicBezTo>
                  <a:cubicBezTo>
                    <a:pt x="29" y="0"/>
                    <a:pt x="26" y="8"/>
                    <a:pt x="30" y="21"/>
                  </a:cubicBezTo>
                  <a:cubicBezTo>
                    <a:pt x="34" y="33"/>
                    <a:pt x="38" y="48"/>
                    <a:pt x="40" y="57"/>
                  </a:cubicBezTo>
                  <a:cubicBezTo>
                    <a:pt x="36" y="45"/>
                    <a:pt x="22" y="19"/>
                    <a:pt x="22" y="12"/>
                  </a:cubicBezTo>
                  <a:cubicBezTo>
                    <a:pt x="22" y="5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B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6" name="Freeform 1797">
              <a:extLst>
                <a:ext uri="{FF2B5EF4-FFF2-40B4-BE49-F238E27FC236}">
                  <a16:creationId xmlns:a16="http://schemas.microsoft.com/office/drawing/2014/main" id="{6601D857-09F1-4754-A9DA-FC3B2EEEA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613"/>
              <a:ext cx="273" cy="66"/>
            </a:xfrm>
            <a:custGeom>
              <a:avLst/>
              <a:gdLst>
                <a:gd name="T0" fmla="*/ 0 w 129"/>
                <a:gd name="T1" fmla="*/ 284 h 29"/>
                <a:gd name="T2" fmla="*/ 1223 w 129"/>
                <a:gd name="T3" fmla="*/ 341 h 29"/>
                <a:gd name="T4" fmla="*/ 0 w 129"/>
                <a:gd name="T5" fmla="*/ 28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9">
                  <a:moveTo>
                    <a:pt x="0" y="24"/>
                  </a:moveTo>
                  <a:cubicBezTo>
                    <a:pt x="33" y="8"/>
                    <a:pt x="111" y="20"/>
                    <a:pt x="129" y="29"/>
                  </a:cubicBezTo>
                  <a:cubicBezTo>
                    <a:pt x="119" y="18"/>
                    <a:pt x="43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7" name="Freeform 1798">
              <a:extLst>
                <a:ext uri="{FF2B5EF4-FFF2-40B4-BE49-F238E27FC236}">
                  <a16:creationId xmlns:a16="http://schemas.microsoft.com/office/drawing/2014/main" id="{10E12B06-CD51-4F82-95F0-2EE6CA04E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103"/>
              <a:ext cx="106" cy="102"/>
            </a:xfrm>
            <a:custGeom>
              <a:avLst/>
              <a:gdLst>
                <a:gd name="T0" fmla="*/ 28 w 50"/>
                <a:gd name="T1" fmla="*/ 256 h 45"/>
                <a:gd name="T2" fmla="*/ 28 w 50"/>
                <a:gd name="T3" fmla="*/ 93 h 45"/>
                <a:gd name="T4" fmla="*/ 125 w 50"/>
                <a:gd name="T5" fmla="*/ 11 h 45"/>
                <a:gd name="T6" fmla="*/ 350 w 50"/>
                <a:gd name="T7" fmla="*/ 45 h 45"/>
                <a:gd name="T8" fmla="*/ 314 w 50"/>
                <a:gd name="T9" fmla="*/ 45 h 45"/>
                <a:gd name="T10" fmla="*/ 112 w 50"/>
                <a:gd name="T11" fmla="*/ 138 h 45"/>
                <a:gd name="T12" fmla="*/ 0 w 50"/>
                <a:gd name="T13" fmla="*/ 52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5">
                  <a:moveTo>
                    <a:pt x="3" y="22"/>
                  </a:moveTo>
                  <a:cubicBezTo>
                    <a:pt x="3" y="15"/>
                    <a:pt x="3" y="11"/>
                    <a:pt x="3" y="8"/>
                  </a:cubicBezTo>
                  <a:cubicBezTo>
                    <a:pt x="3" y="0"/>
                    <a:pt x="7" y="0"/>
                    <a:pt x="13" y="1"/>
                  </a:cubicBezTo>
                  <a:cubicBezTo>
                    <a:pt x="20" y="2"/>
                    <a:pt x="25" y="4"/>
                    <a:pt x="37" y="4"/>
                  </a:cubicBezTo>
                  <a:cubicBezTo>
                    <a:pt x="50" y="4"/>
                    <a:pt x="44" y="5"/>
                    <a:pt x="33" y="4"/>
                  </a:cubicBezTo>
                  <a:cubicBezTo>
                    <a:pt x="17" y="4"/>
                    <a:pt x="13" y="2"/>
                    <a:pt x="12" y="12"/>
                  </a:cubicBezTo>
                  <a:cubicBezTo>
                    <a:pt x="11" y="22"/>
                    <a:pt x="8" y="21"/>
                    <a:pt x="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8" name="Freeform 1799">
              <a:extLst>
                <a:ext uri="{FF2B5EF4-FFF2-40B4-BE49-F238E27FC236}">
                  <a16:creationId xmlns:a16="http://schemas.microsoft.com/office/drawing/2014/main" id="{6C1ED58A-5F08-49CC-9F60-6575CD243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028"/>
              <a:ext cx="246" cy="77"/>
            </a:xfrm>
            <a:custGeom>
              <a:avLst/>
              <a:gdLst>
                <a:gd name="T0" fmla="*/ 554 w 116"/>
                <a:gd name="T1" fmla="*/ 267 h 34"/>
                <a:gd name="T2" fmla="*/ 0 w 116"/>
                <a:gd name="T3" fmla="*/ 0 h 34"/>
                <a:gd name="T4" fmla="*/ 0 w 116"/>
                <a:gd name="T5" fmla="*/ 118 h 34"/>
                <a:gd name="T6" fmla="*/ 554 w 116"/>
                <a:gd name="T7" fmla="*/ 394 h 34"/>
                <a:gd name="T8" fmla="*/ 1107 w 116"/>
                <a:gd name="T9" fmla="*/ 118 h 34"/>
                <a:gd name="T10" fmla="*/ 1107 w 116"/>
                <a:gd name="T11" fmla="*/ 0 h 34"/>
                <a:gd name="T12" fmla="*/ 554 w 116"/>
                <a:gd name="T13" fmla="*/ 26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9" name="Freeform 1800">
              <a:extLst>
                <a:ext uri="{FF2B5EF4-FFF2-40B4-BE49-F238E27FC236}">
                  <a16:creationId xmlns:a16="http://schemas.microsoft.com/office/drawing/2014/main" id="{7FCFB041-D554-4981-9435-C2666CAE3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065"/>
              <a:ext cx="12" cy="22"/>
            </a:xfrm>
            <a:custGeom>
              <a:avLst/>
              <a:gdLst>
                <a:gd name="T0" fmla="*/ 16 w 6"/>
                <a:gd name="T1" fmla="*/ 9 h 10"/>
                <a:gd name="T2" fmla="*/ 48 w 6"/>
                <a:gd name="T3" fmla="*/ 20 h 10"/>
                <a:gd name="T4" fmla="*/ 40 w 6"/>
                <a:gd name="T5" fmla="*/ 88 h 10"/>
                <a:gd name="T6" fmla="*/ 8 w 6"/>
                <a:gd name="T7" fmla="*/ 73 h 10"/>
                <a:gd name="T8" fmla="*/ 16 w 6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2" y="1"/>
                  </a:moveTo>
                  <a:cubicBezTo>
                    <a:pt x="3" y="0"/>
                    <a:pt x="5" y="0"/>
                    <a:pt x="6" y="2"/>
                  </a:cubicBezTo>
                  <a:cubicBezTo>
                    <a:pt x="6" y="4"/>
                    <a:pt x="6" y="7"/>
                    <a:pt x="5" y="8"/>
                  </a:cubicBezTo>
                  <a:cubicBezTo>
                    <a:pt x="3" y="10"/>
                    <a:pt x="2" y="9"/>
                    <a:pt x="1" y="7"/>
                  </a:cubicBezTo>
                  <a:cubicBezTo>
                    <a:pt x="0" y="5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0" name="Freeform 1801">
              <a:extLst>
                <a:ext uri="{FF2B5EF4-FFF2-40B4-BE49-F238E27FC236}">
                  <a16:creationId xmlns:a16="http://schemas.microsoft.com/office/drawing/2014/main" id="{9CF17538-F34C-4826-9EFB-2D8731872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071"/>
              <a:ext cx="9" cy="16"/>
            </a:xfrm>
            <a:custGeom>
              <a:avLst/>
              <a:gdLst>
                <a:gd name="T0" fmla="*/ 11 w 4"/>
                <a:gd name="T1" fmla="*/ 11 h 7"/>
                <a:gd name="T2" fmla="*/ 45 w 4"/>
                <a:gd name="T3" fmla="*/ 25 h 7"/>
                <a:gd name="T4" fmla="*/ 36 w 4"/>
                <a:gd name="T5" fmla="*/ 73 h 7"/>
                <a:gd name="T6" fmla="*/ 0 w 4"/>
                <a:gd name="T7" fmla="*/ 57 h 7"/>
                <a:gd name="T8" fmla="*/ 11 w 4"/>
                <a:gd name="T9" fmla="*/ 1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7"/>
                    <a:pt x="1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1" name="Freeform 1802">
              <a:extLst>
                <a:ext uri="{FF2B5EF4-FFF2-40B4-BE49-F238E27FC236}">
                  <a16:creationId xmlns:a16="http://schemas.microsoft.com/office/drawing/2014/main" id="{2E11C487-929D-4752-A338-2342FD184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060"/>
              <a:ext cx="9" cy="16"/>
            </a:xfrm>
            <a:custGeom>
              <a:avLst/>
              <a:gdLst>
                <a:gd name="T0" fmla="*/ 11 w 4"/>
                <a:gd name="T1" fmla="*/ 11 h 7"/>
                <a:gd name="T2" fmla="*/ 45 w 4"/>
                <a:gd name="T3" fmla="*/ 25 h 7"/>
                <a:gd name="T4" fmla="*/ 36 w 4"/>
                <a:gd name="T5" fmla="*/ 73 h 7"/>
                <a:gd name="T6" fmla="*/ 11 w 4"/>
                <a:gd name="T7" fmla="*/ 57 h 7"/>
                <a:gd name="T8" fmla="*/ 11 w 4"/>
                <a:gd name="T9" fmla="*/ 1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4" y="3"/>
                    <a:pt x="4" y="5"/>
                    <a:pt x="3" y="6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2" name="Freeform 1803">
              <a:extLst>
                <a:ext uri="{FF2B5EF4-FFF2-40B4-BE49-F238E27FC236}">
                  <a16:creationId xmlns:a16="http://schemas.microsoft.com/office/drawing/2014/main" id="{C66AA681-29BF-4BCA-8839-AFA3598A8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663"/>
              <a:ext cx="29" cy="30"/>
            </a:xfrm>
            <a:custGeom>
              <a:avLst/>
              <a:gdLst>
                <a:gd name="T0" fmla="*/ 108 w 14"/>
                <a:gd name="T1" fmla="*/ 122 h 13"/>
                <a:gd name="T2" fmla="*/ 35 w 14"/>
                <a:gd name="T3" fmla="*/ 150 h 13"/>
                <a:gd name="T4" fmla="*/ 17 w 14"/>
                <a:gd name="T5" fmla="*/ 48 h 13"/>
                <a:gd name="T6" fmla="*/ 91 w 14"/>
                <a:gd name="T7" fmla="*/ 28 h 13"/>
                <a:gd name="T8" fmla="*/ 108 w 14"/>
                <a:gd name="T9" fmla="*/ 12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2" y="10"/>
                  </a:moveTo>
                  <a:cubicBezTo>
                    <a:pt x="11" y="12"/>
                    <a:pt x="7" y="13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3" name="Freeform 1804">
              <a:extLst>
                <a:ext uri="{FF2B5EF4-FFF2-40B4-BE49-F238E27FC236}">
                  <a16:creationId xmlns:a16="http://schemas.microsoft.com/office/drawing/2014/main" id="{A62C6A26-1329-49FB-9A75-75A524696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681"/>
              <a:ext cx="19" cy="21"/>
            </a:xfrm>
            <a:custGeom>
              <a:avLst/>
              <a:gdLst>
                <a:gd name="T0" fmla="*/ 76 w 9"/>
                <a:gd name="T1" fmla="*/ 86 h 9"/>
                <a:gd name="T2" fmla="*/ 27 w 9"/>
                <a:gd name="T3" fmla="*/ 103 h 9"/>
                <a:gd name="T4" fmla="*/ 8 w 9"/>
                <a:gd name="T5" fmla="*/ 37 h 9"/>
                <a:gd name="T6" fmla="*/ 57 w 9"/>
                <a:gd name="T7" fmla="*/ 12 h 9"/>
                <a:gd name="T8" fmla="*/ 76 w 9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4" name="Freeform 1805">
              <a:extLst>
                <a:ext uri="{FF2B5EF4-FFF2-40B4-BE49-F238E27FC236}">
                  <a16:creationId xmlns:a16="http://schemas.microsoft.com/office/drawing/2014/main" id="{AF1FD21F-7905-49DF-A4C7-BFEB2531C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663"/>
              <a:ext cx="19" cy="21"/>
            </a:xfrm>
            <a:custGeom>
              <a:avLst/>
              <a:gdLst>
                <a:gd name="T0" fmla="*/ 76 w 9"/>
                <a:gd name="T1" fmla="*/ 86 h 9"/>
                <a:gd name="T2" fmla="*/ 17 w 9"/>
                <a:gd name="T3" fmla="*/ 103 h 9"/>
                <a:gd name="T4" fmla="*/ 8 w 9"/>
                <a:gd name="T5" fmla="*/ 37 h 9"/>
                <a:gd name="T6" fmla="*/ 57 w 9"/>
                <a:gd name="T7" fmla="*/ 12 h 9"/>
                <a:gd name="T8" fmla="*/ 76 w 9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9"/>
                    <a:pt x="4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5" name="Line 1806">
              <a:extLst>
                <a:ext uri="{FF2B5EF4-FFF2-40B4-BE49-F238E27FC236}">
                  <a16:creationId xmlns:a16="http://schemas.microsoft.com/office/drawing/2014/main" id="{36F6156B-4EA7-413A-A8A8-3F844FAF1D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4" y="872"/>
              <a:ext cx="1" cy="156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6" name="Line 1807">
              <a:extLst>
                <a:ext uri="{FF2B5EF4-FFF2-40B4-BE49-F238E27FC236}">
                  <a16:creationId xmlns:a16="http://schemas.microsoft.com/office/drawing/2014/main" id="{31D210BD-1C96-4061-A2E0-9F5F62A8A9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1" y="852"/>
              <a:ext cx="1" cy="201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7" name="Line 1808">
              <a:extLst>
                <a:ext uri="{FF2B5EF4-FFF2-40B4-BE49-F238E27FC236}">
                  <a16:creationId xmlns:a16="http://schemas.microsoft.com/office/drawing/2014/main" id="{6B2EC3E1-EA03-4CD8-8AB6-4AD0273E08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7" y="834"/>
              <a:ext cx="1" cy="228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8" name="Line 1809">
              <a:extLst>
                <a:ext uri="{FF2B5EF4-FFF2-40B4-BE49-F238E27FC236}">
                  <a16:creationId xmlns:a16="http://schemas.microsoft.com/office/drawing/2014/main" id="{8D01C36F-032E-4678-B714-25A5399B96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4" y="834"/>
              <a:ext cx="1" cy="237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9" name="Line 1810">
              <a:extLst>
                <a:ext uri="{FF2B5EF4-FFF2-40B4-BE49-F238E27FC236}">
                  <a16:creationId xmlns:a16="http://schemas.microsoft.com/office/drawing/2014/main" id="{54521BE4-5A89-405C-A5A4-3BF63BBE6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1" y="836"/>
              <a:ext cx="1" cy="235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0" name="Line 1811">
              <a:extLst>
                <a:ext uri="{FF2B5EF4-FFF2-40B4-BE49-F238E27FC236}">
                  <a16:creationId xmlns:a16="http://schemas.microsoft.com/office/drawing/2014/main" id="{A174B306-9724-43D1-B16C-7D155970CA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47" y="834"/>
              <a:ext cx="1" cy="242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1" name="Line 1812">
              <a:extLst>
                <a:ext uri="{FF2B5EF4-FFF2-40B4-BE49-F238E27FC236}">
                  <a16:creationId xmlns:a16="http://schemas.microsoft.com/office/drawing/2014/main" id="{0F0EA4C3-6A3A-4FA4-AB3E-B34AD8BDA2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4" y="836"/>
              <a:ext cx="1" cy="235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2" name="Line 1813">
              <a:extLst>
                <a:ext uri="{FF2B5EF4-FFF2-40B4-BE49-F238E27FC236}">
                  <a16:creationId xmlns:a16="http://schemas.microsoft.com/office/drawing/2014/main" id="{221BD934-17F5-42D7-8265-659E663BA9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3" y="834"/>
              <a:ext cx="1" cy="237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3" name="Line 1814">
              <a:extLst>
                <a:ext uri="{FF2B5EF4-FFF2-40B4-BE49-F238E27FC236}">
                  <a16:creationId xmlns:a16="http://schemas.microsoft.com/office/drawing/2014/main" id="{8080A6D1-E679-4838-8B40-2E5C13BE2D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9" y="834"/>
              <a:ext cx="1" cy="231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4" name="Line 1815">
              <a:extLst>
                <a:ext uri="{FF2B5EF4-FFF2-40B4-BE49-F238E27FC236}">
                  <a16:creationId xmlns:a16="http://schemas.microsoft.com/office/drawing/2014/main" id="{9D94DE73-EB66-4E06-8307-5B3C644D32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6" y="836"/>
              <a:ext cx="1" cy="222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5" name="Line 1816">
              <a:extLst>
                <a:ext uri="{FF2B5EF4-FFF2-40B4-BE49-F238E27FC236}">
                  <a16:creationId xmlns:a16="http://schemas.microsoft.com/office/drawing/2014/main" id="{64814F5C-E23F-4C0B-9B2A-E1FA33F42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" y="863"/>
              <a:ext cx="1" cy="177"/>
            </a:xfrm>
            <a:prstGeom prst="line">
              <a:avLst/>
            </a:prstGeom>
            <a:noFill/>
            <a:ln w="12700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6" name="Line 1817">
              <a:extLst>
                <a:ext uri="{FF2B5EF4-FFF2-40B4-BE49-F238E27FC236}">
                  <a16:creationId xmlns:a16="http://schemas.microsoft.com/office/drawing/2014/main" id="{2BF12727-19A4-406F-B442-5B989EC9E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58" y="879"/>
              <a:ext cx="1" cy="156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7" name="Line 1818">
              <a:extLst>
                <a:ext uri="{FF2B5EF4-FFF2-40B4-BE49-F238E27FC236}">
                  <a16:creationId xmlns:a16="http://schemas.microsoft.com/office/drawing/2014/main" id="{5EB5BC39-93C5-443C-88E1-D0AAE11C04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4" y="841"/>
              <a:ext cx="1" cy="217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8" name="Line 1819">
              <a:extLst>
                <a:ext uri="{FF2B5EF4-FFF2-40B4-BE49-F238E27FC236}">
                  <a16:creationId xmlns:a16="http://schemas.microsoft.com/office/drawing/2014/main" id="{30E07894-95B6-4201-96C5-369868F5D7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1" y="839"/>
              <a:ext cx="1" cy="228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9" name="Line 1820">
              <a:extLst>
                <a:ext uri="{FF2B5EF4-FFF2-40B4-BE49-F238E27FC236}">
                  <a16:creationId xmlns:a16="http://schemas.microsoft.com/office/drawing/2014/main" id="{C90548B3-EE95-4C3A-BAC3-FE6346F43B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88" y="839"/>
              <a:ext cx="1" cy="235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0" name="Line 1821">
              <a:extLst>
                <a:ext uri="{FF2B5EF4-FFF2-40B4-BE49-F238E27FC236}">
                  <a16:creationId xmlns:a16="http://schemas.microsoft.com/office/drawing/2014/main" id="{CF4247B9-B8D4-48C8-95D6-C9D5C8FB2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64" y="841"/>
              <a:ext cx="1" cy="235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1" name="Line 1822">
              <a:extLst>
                <a:ext uri="{FF2B5EF4-FFF2-40B4-BE49-F238E27FC236}">
                  <a16:creationId xmlns:a16="http://schemas.microsoft.com/office/drawing/2014/main" id="{9B67A472-7CF1-4EE1-B77B-8E79BCBCA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43" y="839"/>
              <a:ext cx="1" cy="239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2" name="Line 1823">
              <a:extLst>
                <a:ext uri="{FF2B5EF4-FFF2-40B4-BE49-F238E27FC236}">
                  <a16:creationId xmlns:a16="http://schemas.microsoft.com/office/drawing/2014/main" id="{E7CA46AA-3C92-41FE-9344-5902F48C2E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841"/>
              <a:ext cx="1" cy="235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3" name="Line 1824">
              <a:extLst>
                <a:ext uri="{FF2B5EF4-FFF2-40B4-BE49-F238E27FC236}">
                  <a16:creationId xmlns:a16="http://schemas.microsoft.com/office/drawing/2014/main" id="{3D061052-28AE-4CDE-A1D7-DA82BBF816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6" y="839"/>
              <a:ext cx="1" cy="235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" name="Line 1825">
              <a:extLst>
                <a:ext uri="{FF2B5EF4-FFF2-40B4-BE49-F238E27FC236}">
                  <a16:creationId xmlns:a16="http://schemas.microsoft.com/office/drawing/2014/main" id="{F16EC8CF-FBCC-4E80-8257-993F60C732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3" y="839"/>
              <a:ext cx="1" cy="228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" name="Line 1826">
              <a:extLst>
                <a:ext uri="{FF2B5EF4-FFF2-40B4-BE49-F238E27FC236}">
                  <a16:creationId xmlns:a16="http://schemas.microsoft.com/office/drawing/2014/main" id="{DBA3855D-5B89-4131-98DC-4AE3DEDA9A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0" y="841"/>
              <a:ext cx="1" cy="214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6" name="Line 1827">
              <a:extLst>
                <a:ext uri="{FF2B5EF4-FFF2-40B4-BE49-F238E27FC236}">
                  <a16:creationId xmlns:a16="http://schemas.microsoft.com/office/drawing/2014/main" id="{7BA6194C-860D-4443-8D08-94AE8EA199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9" y="868"/>
              <a:ext cx="1" cy="169"/>
            </a:xfrm>
            <a:prstGeom prst="line">
              <a:avLst/>
            </a:prstGeom>
            <a:noFill/>
            <a:ln w="9525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7" name="Freeform 1828">
              <a:extLst>
                <a:ext uri="{FF2B5EF4-FFF2-40B4-BE49-F238E27FC236}">
                  <a16:creationId xmlns:a16="http://schemas.microsoft.com/office/drawing/2014/main" id="{27F46D30-38C5-4DA9-B20D-F98D1307E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868"/>
              <a:ext cx="256" cy="212"/>
            </a:xfrm>
            <a:custGeom>
              <a:avLst/>
              <a:gdLst>
                <a:gd name="T0" fmla="*/ 0 w 121"/>
                <a:gd name="T1" fmla="*/ 0 h 94"/>
                <a:gd name="T2" fmla="*/ 578 w 121"/>
                <a:gd name="T3" fmla="*/ 275 h 94"/>
                <a:gd name="T4" fmla="*/ 1147 w 121"/>
                <a:gd name="T5" fmla="*/ 0 h 94"/>
                <a:gd name="T6" fmla="*/ 1147 w 121"/>
                <a:gd name="T7" fmla="*/ 713 h 94"/>
                <a:gd name="T8" fmla="*/ 578 w 121"/>
                <a:gd name="T9" fmla="*/ 1078 h 94"/>
                <a:gd name="T10" fmla="*/ 0 w 121"/>
                <a:gd name="T11" fmla="*/ 713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8" name="Line 1829">
              <a:extLst>
                <a:ext uri="{FF2B5EF4-FFF2-40B4-BE49-F238E27FC236}">
                  <a16:creationId xmlns:a16="http://schemas.microsoft.com/office/drawing/2014/main" id="{F5A1033B-AA98-40B4-A197-890E668FE5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1" y="961"/>
              <a:ext cx="1" cy="8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9" name="Line 1830">
              <a:extLst>
                <a:ext uri="{FF2B5EF4-FFF2-40B4-BE49-F238E27FC236}">
                  <a16:creationId xmlns:a16="http://schemas.microsoft.com/office/drawing/2014/main" id="{92491495-2DA4-4FAA-9620-B6B7B0151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6" y="970"/>
              <a:ext cx="1" cy="65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0" name="Line 1831">
              <a:extLst>
                <a:ext uri="{FF2B5EF4-FFF2-40B4-BE49-F238E27FC236}">
                  <a16:creationId xmlns:a16="http://schemas.microsoft.com/office/drawing/2014/main" id="{C5B47F01-78BE-42CB-86FC-F64DABF901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8" y="967"/>
              <a:ext cx="1" cy="37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1" name="Line 1832">
              <a:extLst>
                <a:ext uri="{FF2B5EF4-FFF2-40B4-BE49-F238E27FC236}">
                  <a16:creationId xmlns:a16="http://schemas.microsoft.com/office/drawing/2014/main" id="{EED1FD69-598A-4AF3-8A5B-B10C973DDC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1" y="954"/>
              <a:ext cx="1" cy="29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2" name="Line 1833">
              <a:extLst>
                <a:ext uri="{FF2B5EF4-FFF2-40B4-BE49-F238E27FC236}">
                  <a16:creationId xmlns:a16="http://schemas.microsoft.com/office/drawing/2014/main" id="{6CCB39D1-8611-4D86-918D-E6399A9B24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8" y="949"/>
              <a:ext cx="1" cy="8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3" name="Line 1834">
              <a:extLst>
                <a:ext uri="{FF2B5EF4-FFF2-40B4-BE49-F238E27FC236}">
                  <a16:creationId xmlns:a16="http://schemas.microsoft.com/office/drawing/2014/main" id="{F4C4D67D-F87B-4110-AF88-FDFA7FCF70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6" y="967"/>
              <a:ext cx="1" cy="6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4" name="Line 1835">
              <a:extLst>
                <a:ext uri="{FF2B5EF4-FFF2-40B4-BE49-F238E27FC236}">
                  <a16:creationId xmlns:a16="http://schemas.microsoft.com/office/drawing/2014/main" id="{8497B9FB-CF02-4362-8EC4-597709BB45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3" y="988"/>
              <a:ext cx="1" cy="47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5" name="Line 1836">
              <a:extLst>
                <a:ext uri="{FF2B5EF4-FFF2-40B4-BE49-F238E27FC236}">
                  <a16:creationId xmlns:a16="http://schemas.microsoft.com/office/drawing/2014/main" id="{3CAD2A2D-4BFB-47B3-85E8-9CBF2E3C4E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3" y="952"/>
              <a:ext cx="1" cy="20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6" name="Line 1837">
              <a:extLst>
                <a:ext uri="{FF2B5EF4-FFF2-40B4-BE49-F238E27FC236}">
                  <a16:creationId xmlns:a16="http://schemas.microsoft.com/office/drawing/2014/main" id="{A2D06DA2-8AEF-4333-9FA6-2C6FC6B26F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0" y="949"/>
              <a:ext cx="1" cy="36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7" name="Freeform 1838">
              <a:extLst>
                <a:ext uri="{FF2B5EF4-FFF2-40B4-BE49-F238E27FC236}">
                  <a16:creationId xmlns:a16="http://schemas.microsoft.com/office/drawing/2014/main" id="{A1ACDA13-070A-4D86-A7BA-0E10DC8B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505"/>
              <a:ext cx="142" cy="118"/>
            </a:xfrm>
            <a:custGeom>
              <a:avLst/>
              <a:gdLst>
                <a:gd name="T0" fmla="*/ 638 w 67"/>
                <a:gd name="T1" fmla="*/ 515 h 52"/>
                <a:gd name="T2" fmla="*/ 562 w 67"/>
                <a:gd name="T3" fmla="*/ 608 h 52"/>
                <a:gd name="T4" fmla="*/ 341 w 67"/>
                <a:gd name="T5" fmla="*/ 581 h 52"/>
                <a:gd name="T6" fmla="*/ 36 w 67"/>
                <a:gd name="T7" fmla="*/ 524 h 52"/>
                <a:gd name="T8" fmla="*/ 0 w 67"/>
                <a:gd name="T9" fmla="*/ 443 h 52"/>
                <a:gd name="T10" fmla="*/ 0 w 67"/>
                <a:gd name="T11" fmla="*/ 82 h 52"/>
                <a:gd name="T12" fmla="*/ 68 w 67"/>
                <a:gd name="T13" fmla="*/ 0 h 52"/>
                <a:gd name="T14" fmla="*/ 324 w 67"/>
                <a:gd name="T15" fmla="*/ 36 h 52"/>
                <a:gd name="T16" fmla="*/ 570 w 67"/>
                <a:gd name="T17" fmla="*/ 57 h 52"/>
                <a:gd name="T18" fmla="*/ 638 w 67"/>
                <a:gd name="T19" fmla="*/ 154 h 52"/>
                <a:gd name="T20" fmla="*/ 638 w 67"/>
                <a:gd name="T21" fmla="*/ 515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2">
                  <a:moveTo>
                    <a:pt x="67" y="44"/>
                  </a:moveTo>
                  <a:cubicBezTo>
                    <a:pt x="67" y="49"/>
                    <a:pt x="65" y="52"/>
                    <a:pt x="59" y="52"/>
                  </a:cubicBezTo>
                  <a:cubicBezTo>
                    <a:pt x="59" y="52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1"/>
                    <a:pt x="0" y="3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9"/>
                    <a:pt x="67" y="13"/>
                  </a:cubicBezTo>
                  <a:lnTo>
                    <a:pt x="67" y="44"/>
                  </a:lnTo>
                  <a:close/>
                </a:path>
              </a:pathLst>
            </a:custGeom>
            <a:solidFill>
              <a:srgbClr val="F5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8" name="Freeform 1839">
              <a:extLst>
                <a:ext uri="{FF2B5EF4-FFF2-40B4-BE49-F238E27FC236}">
                  <a16:creationId xmlns:a16="http://schemas.microsoft.com/office/drawing/2014/main" id="{4DFBFD8F-D46F-400D-A552-13302E60C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505"/>
              <a:ext cx="142" cy="115"/>
            </a:xfrm>
            <a:custGeom>
              <a:avLst/>
              <a:gdLst>
                <a:gd name="T0" fmla="*/ 638 w 67"/>
                <a:gd name="T1" fmla="*/ 494 h 51"/>
                <a:gd name="T2" fmla="*/ 562 w 67"/>
                <a:gd name="T3" fmla="*/ 584 h 51"/>
                <a:gd name="T4" fmla="*/ 341 w 67"/>
                <a:gd name="T5" fmla="*/ 575 h 51"/>
                <a:gd name="T6" fmla="*/ 36 w 67"/>
                <a:gd name="T7" fmla="*/ 514 h 51"/>
                <a:gd name="T8" fmla="*/ 0 w 67"/>
                <a:gd name="T9" fmla="*/ 446 h 51"/>
                <a:gd name="T10" fmla="*/ 0 w 67"/>
                <a:gd name="T11" fmla="*/ 92 h 51"/>
                <a:gd name="T12" fmla="*/ 68 w 67"/>
                <a:gd name="T13" fmla="*/ 0 h 51"/>
                <a:gd name="T14" fmla="*/ 324 w 67"/>
                <a:gd name="T15" fmla="*/ 36 h 51"/>
                <a:gd name="T16" fmla="*/ 570 w 67"/>
                <a:gd name="T17" fmla="*/ 56 h 51"/>
                <a:gd name="T18" fmla="*/ 638 w 67"/>
                <a:gd name="T19" fmla="*/ 138 h 51"/>
                <a:gd name="T20" fmla="*/ 638 w 67"/>
                <a:gd name="T21" fmla="*/ 494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1">
                  <a:moveTo>
                    <a:pt x="67" y="43"/>
                  </a:moveTo>
                  <a:cubicBezTo>
                    <a:pt x="67" y="48"/>
                    <a:pt x="65" y="51"/>
                    <a:pt x="59" y="51"/>
                  </a:cubicBezTo>
                  <a:cubicBezTo>
                    <a:pt x="59" y="51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2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8"/>
                    <a:pt x="67" y="12"/>
                  </a:cubicBezTo>
                  <a:lnTo>
                    <a:pt x="67" y="43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9" name="Freeform 1840">
              <a:extLst>
                <a:ext uri="{FF2B5EF4-FFF2-40B4-BE49-F238E27FC236}">
                  <a16:creationId xmlns:a16="http://schemas.microsoft.com/office/drawing/2014/main" id="{A9CFC690-5C9B-40AE-8667-022EDF7B6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512"/>
              <a:ext cx="65" cy="38"/>
            </a:xfrm>
            <a:custGeom>
              <a:avLst/>
              <a:gdLst>
                <a:gd name="T0" fmla="*/ 0 w 31"/>
                <a:gd name="T1" fmla="*/ 190 h 17"/>
                <a:gd name="T2" fmla="*/ 44 w 31"/>
                <a:gd name="T3" fmla="*/ 9 h 17"/>
                <a:gd name="T4" fmla="*/ 285 w 31"/>
                <a:gd name="T5" fmla="*/ 36 h 17"/>
                <a:gd name="T6" fmla="*/ 36 w 31"/>
                <a:gd name="T7" fmla="*/ 56 h 17"/>
                <a:gd name="T8" fmla="*/ 0 w 31"/>
                <a:gd name="T9" fmla="*/ 19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8" y="2"/>
                    <a:pt x="31" y="3"/>
                  </a:cubicBezTo>
                  <a:cubicBezTo>
                    <a:pt x="20" y="3"/>
                    <a:pt x="6" y="1"/>
                    <a:pt x="4" y="5"/>
                  </a:cubicBezTo>
                  <a:cubicBezTo>
                    <a:pt x="2" y="8"/>
                    <a:pt x="1" y="15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0" name="Freeform 1841">
              <a:extLst>
                <a:ext uri="{FF2B5EF4-FFF2-40B4-BE49-F238E27FC236}">
                  <a16:creationId xmlns:a16="http://schemas.microsoft.com/office/drawing/2014/main" id="{03FF07C6-1A0F-43AA-8C8B-2AEDA9230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552"/>
              <a:ext cx="57" cy="66"/>
            </a:xfrm>
            <a:custGeom>
              <a:avLst/>
              <a:gdLst>
                <a:gd name="T0" fmla="*/ 0 w 27"/>
                <a:gd name="T1" fmla="*/ 316 h 29"/>
                <a:gd name="T2" fmla="*/ 228 w 27"/>
                <a:gd name="T3" fmla="*/ 316 h 29"/>
                <a:gd name="T4" fmla="*/ 245 w 27"/>
                <a:gd name="T5" fmla="*/ 0 h 29"/>
                <a:gd name="T6" fmla="*/ 177 w 27"/>
                <a:gd name="T7" fmla="*/ 284 h 29"/>
                <a:gd name="T8" fmla="*/ 0 w 27"/>
                <a:gd name="T9" fmla="*/ 31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0" y="27"/>
                  </a:moveTo>
                  <a:cubicBezTo>
                    <a:pt x="12" y="28"/>
                    <a:pt x="21" y="29"/>
                    <a:pt x="24" y="27"/>
                  </a:cubicBezTo>
                  <a:cubicBezTo>
                    <a:pt x="27" y="25"/>
                    <a:pt x="26" y="9"/>
                    <a:pt x="26" y="0"/>
                  </a:cubicBezTo>
                  <a:cubicBezTo>
                    <a:pt x="26" y="9"/>
                    <a:pt x="25" y="22"/>
                    <a:pt x="19" y="24"/>
                  </a:cubicBezTo>
                  <a:cubicBezTo>
                    <a:pt x="12" y="26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1" name="Oval 1842">
              <a:extLst>
                <a:ext uri="{FF2B5EF4-FFF2-40B4-BE49-F238E27FC236}">
                  <a16:creationId xmlns:a16="http://schemas.microsoft.com/office/drawing/2014/main" id="{D098FA9A-BADF-4C26-9C7A-044580BE0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1322"/>
              <a:ext cx="394" cy="122"/>
            </a:xfrm>
            <a:prstGeom prst="ellipse">
              <a:avLst/>
            </a:prstGeom>
            <a:solidFill>
              <a:srgbClr val="FC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62" name="Freeform 1843">
              <a:extLst>
                <a:ext uri="{FF2B5EF4-FFF2-40B4-BE49-F238E27FC236}">
                  <a16:creationId xmlns:a16="http://schemas.microsoft.com/office/drawing/2014/main" id="{5FB2150A-5EBC-4E84-A38E-5C2E256B1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329"/>
              <a:ext cx="343" cy="95"/>
            </a:xfrm>
            <a:custGeom>
              <a:avLst/>
              <a:gdLst>
                <a:gd name="T0" fmla="*/ 188 w 162"/>
                <a:gd name="T1" fmla="*/ 369 h 42"/>
                <a:gd name="T2" fmla="*/ 987 w 162"/>
                <a:gd name="T3" fmla="*/ 93 h 42"/>
                <a:gd name="T4" fmla="*/ 1537 w 162"/>
                <a:gd name="T5" fmla="*/ 174 h 42"/>
                <a:gd name="T6" fmla="*/ 798 w 162"/>
                <a:gd name="T7" fmla="*/ 0 h 42"/>
                <a:gd name="T8" fmla="*/ 0 w 162"/>
                <a:gd name="T9" fmla="*/ 276 h 42"/>
                <a:gd name="T10" fmla="*/ 246 w 162"/>
                <a:gd name="T11" fmla="*/ 486 h 42"/>
                <a:gd name="T12" fmla="*/ 188 w 162"/>
                <a:gd name="T13" fmla="*/ 369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42">
                  <a:moveTo>
                    <a:pt x="20" y="32"/>
                  </a:moveTo>
                  <a:cubicBezTo>
                    <a:pt x="20" y="19"/>
                    <a:pt x="57" y="8"/>
                    <a:pt x="104" y="8"/>
                  </a:cubicBezTo>
                  <a:cubicBezTo>
                    <a:pt x="126" y="8"/>
                    <a:pt x="147" y="10"/>
                    <a:pt x="162" y="15"/>
                  </a:cubicBezTo>
                  <a:cubicBezTo>
                    <a:pt x="149" y="6"/>
                    <a:pt x="119" y="0"/>
                    <a:pt x="84" y="0"/>
                  </a:cubicBezTo>
                  <a:cubicBezTo>
                    <a:pt x="38" y="0"/>
                    <a:pt x="0" y="11"/>
                    <a:pt x="0" y="24"/>
                  </a:cubicBezTo>
                  <a:cubicBezTo>
                    <a:pt x="0" y="31"/>
                    <a:pt x="10" y="37"/>
                    <a:pt x="26" y="42"/>
                  </a:cubicBezTo>
                  <a:cubicBezTo>
                    <a:pt x="22" y="39"/>
                    <a:pt x="20" y="36"/>
                    <a:pt x="20" y="32"/>
                  </a:cubicBezTo>
                  <a:close/>
                </a:path>
              </a:pathLst>
            </a:custGeom>
            <a:solidFill>
              <a:srgbClr val="FE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3" name="Freeform 1844">
              <a:extLst>
                <a:ext uri="{FF2B5EF4-FFF2-40B4-BE49-F238E27FC236}">
                  <a16:creationId xmlns:a16="http://schemas.microsoft.com/office/drawing/2014/main" id="{B000B388-3F4D-4094-AD27-35291508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347"/>
              <a:ext cx="47" cy="65"/>
            </a:xfrm>
            <a:custGeom>
              <a:avLst/>
              <a:gdLst>
                <a:gd name="T0" fmla="*/ 156 w 22"/>
                <a:gd name="T1" fmla="*/ 65 h 29"/>
                <a:gd name="T2" fmla="*/ 0 w 22"/>
                <a:gd name="T3" fmla="*/ 0 h 29"/>
                <a:gd name="T4" fmla="*/ 88 w 22"/>
                <a:gd name="T5" fmla="*/ 271 h 29"/>
                <a:gd name="T6" fmla="*/ 109 w 22"/>
                <a:gd name="T7" fmla="*/ 327 h 29"/>
                <a:gd name="T8" fmla="*/ 214 w 22"/>
                <a:gd name="T9" fmla="*/ 247 h 29"/>
                <a:gd name="T10" fmla="*/ 197 w 22"/>
                <a:gd name="T11" fmla="*/ 191 h 29"/>
                <a:gd name="T12" fmla="*/ 156 w 22"/>
                <a:gd name="T13" fmla="*/ 6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6" y="6"/>
                  </a:moveTo>
                  <a:cubicBezTo>
                    <a:pt x="12" y="4"/>
                    <a:pt x="7" y="2"/>
                    <a:pt x="0" y="0"/>
                  </a:cubicBezTo>
                  <a:cubicBezTo>
                    <a:pt x="4" y="11"/>
                    <a:pt x="7" y="20"/>
                    <a:pt x="9" y="24"/>
                  </a:cubicBezTo>
                  <a:cubicBezTo>
                    <a:pt x="9" y="25"/>
                    <a:pt x="10" y="27"/>
                    <a:pt x="11" y="29"/>
                  </a:cubicBezTo>
                  <a:cubicBezTo>
                    <a:pt x="16" y="27"/>
                    <a:pt x="19" y="25"/>
                    <a:pt x="22" y="22"/>
                  </a:cubicBezTo>
                  <a:cubicBezTo>
                    <a:pt x="21" y="20"/>
                    <a:pt x="20" y="18"/>
                    <a:pt x="20" y="17"/>
                  </a:cubicBezTo>
                  <a:cubicBezTo>
                    <a:pt x="19" y="14"/>
                    <a:pt x="17" y="10"/>
                    <a:pt x="16" y="6"/>
                  </a:cubicBezTo>
                  <a:close/>
                </a:path>
              </a:pathLst>
            </a:custGeom>
            <a:solidFill>
              <a:srgbClr val="F8C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4" name="Oval 1845">
              <a:extLst>
                <a:ext uri="{FF2B5EF4-FFF2-40B4-BE49-F238E27FC236}">
                  <a16:creationId xmlns:a16="http://schemas.microsoft.com/office/drawing/2014/main" id="{44AE13FF-3FEF-4575-9195-27F79124B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1322"/>
              <a:ext cx="394" cy="122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65" name="Freeform 1846">
              <a:extLst>
                <a:ext uri="{FF2B5EF4-FFF2-40B4-BE49-F238E27FC236}">
                  <a16:creationId xmlns:a16="http://schemas.microsoft.com/office/drawing/2014/main" id="{205C2665-9553-4353-9CA4-DBDC130A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428"/>
              <a:ext cx="25" cy="27"/>
            </a:xfrm>
            <a:custGeom>
              <a:avLst/>
              <a:gdLst>
                <a:gd name="T0" fmla="*/ 100 w 12"/>
                <a:gd name="T1" fmla="*/ 101 h 12"/>
                <a:gd name="T2" fmla="*/ 35 w 12"/>
                <a:gd name="T3" fmla="*/ 126 h 12"/>
                <a:gd name="T4" fmla="*/ 8 w 12"/>
                <a:gd name="T5" fmla="*/ 45 h 12"/>
                <a:gd name="T6" fmla="*/ 83 w 12"/>
                <a:gd name="T7" fmla="*/ 25 h 12"/>
                <a:gd name="T8" fmla="*/ 100 w 12"/>
                <a:gd name="T9" fmla="*/ 10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10" y="11"/>
                    <a:pt x="6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6" name="Freeform 1847">
              <a:extLst>
                <a:ext uri="{FF2B5EF4-FFF2-40B4-BE49-F238E27FC236}">
                  <a16:creationId xmlns:a16="http://schemas.microsoft.com/office/drawing/2014/main" id="{746E0AC1-3B86-4362-9698-BA3BB2FC3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421"/>
              <a:ext cx="21" cy="21"/>
            </a:xfrm>
            <a:custGeom>
              <a:avLst/>
              <a:gdLst>
                <a:gd name="T0" fmla="*/ 84 w 10"/>
                <a:gd name="T1" fmla="*/ 86 h 9"/>
                <a:gd name="T2" fmla="*/ 27 w 10"/>
                <a:gd name="T3" fmla="*/ 103 h 9"/>
                <a:gd name="T4" fmla="*/ 8 w 10"/>
                <a:gd name="T5" fmla="*/ 37 h 9"/>
                <a:gd name="T6" fmla="*/ 67 w 10"/>
                <a:gd name="T7" fmla="*/ 12 h 9"/>
                <a:gd name="T8" fmla="*/ 84 w 10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8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7" name="Freeform 1848">
              <a:extLst>
                <a:ext uri="{FF2B5EF4-FFF2-40B4-BE49-F238E27FC236}">
                  <a16:creationId xmlns:a16="http://schemas.microsoft.com/office/drawing/2014/main" id="{91DA0697-F880-4FC7-A500-2E8CB870A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415"/>
              <a:ext cx="41" cy="40"/>
            </a:xfrm>
            <a:custGeom>
              <a:avLst/>
              <a:gdLst>
                <a:gd name="T0" fmla="*/ 164 w 19"/>
                <a:gd name="T1" fmla="*/ 142 h 18"/>
                <a:gd name="T2" fmla="*/ 52 w 19"/>
                <a:gd name="T3" fmla="*/ 178 h 18"/>
                <a:gd name="T4" fmla="*/ 19 w 19"/>
                <a:gd name="T5" fmla="*/ 53 h 18"/>
                <a:gd name="T6" fmla="*/ 129 w 19"/>
                <a:gd name="T7" fmla="*/ 20 h 18"/>
                <a:gd name="T8" fmla="*/ 164 w 19"/>
                <a:gd name="T9" fmla="*/ 14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6" y="13"/>
                  </a:moveTo>
                  <a:cubicBezTo>
                    <a:pt x="14" y="17"/>
                    <a:pt x="9" y="18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17" y="4"/>
                    <a:pt x="19" y="9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8" name="Freeform 1849">
              <a:extLst>
                <a:ext uri="{FF2B5EF4-FFF2-40B4-BE49-F238E27FC236}">
                  <a16:creationId xmlns:a16="http://schemas.microsoft.com/office/drawing/2014/main" id="{CD340E86-8D30-42D4-AD20-D755E4C58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408"/>
              <a:ext cx="106" cy="420"/>
            </a:xfrm>
            <a:custGeom>
              <a:avLst/>
              <a:gdLst>
                <a:gd name="T0" fmla="*/ 401 w 50"/>
                <a:gd name="T1" fmla="*/ 438 h 186"/>
                <a:gd name="T2" fmla="*/ 441 w 50"/>
                <a:gd name="T3" fmla="*/ 147 h 186"/>
                <a:gd name="T4" fmla="*/ 477 w 50"/>
                <a:gd name="T5" fmla="*/ 2141 h 186"/>
                <a:gd name="T6" fmla="*/ 401 w 50"/>
                <a:gd name="T7" fmla="*/ 438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86">
                  <a:moveTo>
                    <a:pt x="42" y="38"/>
                  </a:moveTo>
                  <a:cubicBezTo>
                    <a:pt x="50" y="0"/>
                    <a:pt x="48" y="9"/>
                    <a:pt x="46" y="13"/>
                  </a:cubicBezTo>
                  <a:cubicBezTo>
                    <a:pt x="28" y="70"/>
                    <a:pt x="0" y="155"/>
                    <a:pt x="50" y="186"/>
                  </a:cubicBezTo>
                  <a:cubicBezTo>
                    <a:pt x="20" y="145"/>
                    <a:pt x="29" y="104"/>
                    <a:pt x="42" y="38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9" name="Freeform 1850">
              <a:extLst>
                <a:ext uri="{FF2B5EF4-FFF2-40B4-BE49-F238E27FC236}">
                  <a16:creationId xmlns:a16="http://schemas.microsoft.com/office/drawing/2014/main" id="{197CB760-27A5-4195-B5F6-29AAB7D8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119"/>
              <a:ext cx="173" cy="709"/>
            </a:xfrm>
            <a:custGeom>
              <a:avLst/>
              <a:gdLst>
                <a:gd name="T0" fmla="*/ 508 w 82"/>
                <a:gd name="T1" fmla="*/ 3615 h 314"/>
                <a:gd name="T2" fmla="*/ 177 w 82"/>
                <a:gd name="T3" fmla="*/ 3039 h 314"/>
                <a:gd name="T4" fmla="*/ 667 w 82"/>
                <a:gd name="T5" fmla="*/ 393 h 314"/>
                <a:gd name="T6" fmla="*/ 734 w 82"/>
                <a:gd name="T7" fmla="*/ 0 h 314"/>
                <a:gd name="T8" fmla="*/ 517 w 82"/>
                <a:gd name="T9" fmla="*/ 1483 h 314"/>
                <a:gd name="T10" fmla="*/ 508 w 82"/>
                <a:gd name="T11" fmla="*/ 3615 h 3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14">
                  <a:moveTo>
                    <a:pt x="54" y="314"/>
                  </a:moveTo>
                  <a:cubicBezTo>
                    <a:pt x="33" y="303"/>
                    <a:pt x="25" y="289"/>
                    <a:pt x="19" y="264"/>
                  </a:cubicBezTo>
                  <a:cubicBezTo>
                    <a:pt x="7" y="209"/>
                    <a:pt x="62" y="84"/>
                    <a:pt x="71" y="34"/>
                  </a:cubicBezTo>
                  <a:cubicBezTo>
                    <a:pt x="77" y="4"/>
                    <a:pt x="78" y="18"/>
                    <a:pt x="78" y="0"/>
                  </a:cubicBezTo>
                  <a:cubicBezTo>
                    <a:pt x="82" y="51"/>
                    <a:pt x="73" y="73"/>
                    <a:pt x="55" y="129"/>
                  </a:cubicBezTo>
                  <a:cubicBezTo>
                    <a:pt x="36" y="184"/>
                    <a:pt x="0" y="280"/>
                    <a:pt x="54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0" name="Freeform 1851">
              <a:extLst>
                <a:ext uri="{FF2B5EF4-FFF2-40B4-BE49-F238E27FC236}">
                  <a16:creationId xmlns:a16="http://schemas.microsoft.com/office/drawing/2014/main" id="{B282C2BB-3A9D-446E-81FF-EC216457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268"/>
              <a:ext cx="159" cy="589"/>
            </a:xfrm>
            <a:custGeom>
              <a:avLst/>
              <a:gdLst>
                <a:gd name="T0" fmla="*/ 257 w 75"/>
                <a:gd name="T1" fmla="*/ 0 h 261"/>
                <a:gd name="T2" fmla="*/ 687 w 75"/>
                <a:gd name="T3" fmla="*/ 2058 h 261"/>
                <a:gd name="T4" fmla="*/ 0 w 75"/>
                <a:gd name="T5" fmla="*/ 2999 h 261"/>
                <a:gd name="T6" fmla="*/ 630 w 75"/>
                <a:gd name="T7" fmla="*/ 2058 h 261"/>
                <a:gd name="T8" fmla="*/ 257 w 75"/>
                <a:gd name="T9" fmla="*/ 0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61">
                  <a:moveTo>
                    <a:pt x="27" y="0"/>
                  </a:moveTo>
                  <a:cubicBezTo>
                    <a:pt x="41" y="41"/>
                    <a:pt x="75" y="124"/>
                    <a:pt x="72" y="179"/>
                  </a:cubicBezTo>
                  <a:cubicBezTo>
                    <a:pt x="69" y="241"/>
                    <a:pt x="0" y="261"/>
                    <a:pt x="0" y="261"/>
                  </a:cubicBezTo>
                  <a:cubicBezTo>
                    <a:pt x="40" y="249"/>
                    <a:pt x="63" y="205"/>
                    <a:pt x="66" y="179"/>
                  </a:cubicBezTo>
                  <a:cubicBezTo>
                    <a:pt x="71" y="133"/>
                    <a:pt x="42" y="5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1" name="Freeform 1852">
              <a:extLst>
                <a:ext uri="{FF2B5EF4-FFF2-40B4-BE49-F238E27FC236}">
                  <a16:creationId xmlns:a16="http://schemas.microsoft.com/office/drawing/2014/main" id="{3E5FCEDA-E6F5-4DC1-BFFA-D2DEA9AA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074"/>
              <a:ext cx="564" cy="802"/>
            </a:xfrm>
            <a:custGeom>
              <a:avLst/>
              <a:gdLst>
                <a:gd name="T0" fmla="*/ 1762 w 266"/>
                <a:gd name="T1" fmla="*/ 0 h 355"/>
                <a:gd name="T2" fmla="*/ 2432 w 266"/>
                <a:gd name="T3" fmla="*/ 3276 h 355"/>
                <a:gd name="T4" fmla="*/ 2432 w 266"/>
                <a:gd name="T5" fmla="*/ 3276 h 355"/>
                <a:gd name="T6" fmla="*/ 1268 w 266"/>
                <a:gd name="T7" fmla="*/ 4094 h 355"/>
                <a:gd name="T8" fmla="*/ 1268 w 266"/>
                <a:gd name="T9" fmla="*/ 4094 h 355"/>
                <a:gd name="T10" fmla="*/ 104 w 266"/>
                <a:gd name="T11" fmla="*/ 3276 h 355"/>
                <a:gd name="T12" fmla="*/ 774 w 266"/>
                <a:gd name="T13" fmla="*/ 11 h 355"/>
                <a:gd name="T14" fmla="*/ 1268 w 266"/>
                <a:gd name="T15" fmla="*/ 163 h 355"/>
                <a:gd name="T16" fmla="*/ 1762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2" name="Oval 1853">
              <a:extLst>
                <a:ext uri="{FF2B5EF4-FFF2-40B4-BE49-F238E27FC236}">
                  <a16:creationId xmlns:a16="http://schemas.microsoft.com/office/drawing/2014/main" id="{8D1B906F-9DAE-4113-8787-AED82D16A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821"/>
              <a:ext cx="256" cy="106"/>
            </a:xfrm>
            <a:prstGeom prst="ellipse">
              <a:avLst/>
            </a:prstGeom>
            <a:solidFill>
              <a:srgbClr val="E6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3" name="Oval 1854">
              <a:extLst>
                <a:ext uri="{FF2B5EF4-FFF2-40B4-BE49-F238E27FC236}">
                  <a16:creationId xmlns:a16="http://schemas.microsoft.com/office/drawing/2014/main" id="{96599453-433B-406E-8F50-99F1DDAE7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821"/>
              <a:ext cx="256" cy="106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4" name="Freeform 1855">
              <a:extLst>
                <a:ext uri="{FF2B5EF4-FFF2-40B4-BE49-F238E27FC236}">
                  <a16:creationId xmlns:a16="http://schemas.microsoft.com/office/drawing/2014/main" id="{1AA0E1D2-7BBF-4C3C-8D4C-C4390CA25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825"/>
              <a:ext cx="204" cy="79"/>
            </a:xfrm>
            <a:custGeom>
              <a:avLst/>
              <a:gdLst>
                <a:gd name="T0" fmla="*/ 502 w 96"/>
                <a:gd name="T1" fmla="*/ 25 h 35"/>
                <a:gd name="T2" fmla="*/ 49 w 96"/>
                <a:gd name="T3" fmla="*/ 275 h 35"/>
                <a:gd name="T4" fmla="*/ 240 w 96"/>
                <a:gd name="T5" fmla="*/ 393 h 35"/>
                <a:gd name="T6" fmla="*/ 434 w 96"/>
                <a:gd name="T7" fmla="*/ 345 h 35"/>
                <a:gd name="T8" fmla="*/ 691 w 96"/>
                <a:gd name="T9" fmla="*/ 183 h 35"/>
                <a:gd name="T10" fmla="*/ 922 w 96"/>
                <a:gd name="T11" fmla="*/ 183 h 35"/>
                <a:gd name="T12" fmla="*/ 778 w 96"/>
                <a:gd name="T13" fmla="*/ 5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35">
                  <a:moveTo>
                    <a:pt x="52" y="2"/>
                  </a:moveTo>
                  <a:cubicBezTo>
                    <a:pt x="38" y="0"/>
                    <a:pt x="0" y="8"/>
                    <a:pt x="5" y="24"/>
                  </a:cubicBezTo>
                  <a:cubicBezTo>
                    <a:pt x="7" y="30"/>
                    <a:pt x="17" y="34"/>
                    <a:pt x="25" y="34"/>
                  </a:cubicBezTo>
                  <a:cubicBezTo>
                    <a:pt x="33" y="35"/>
                    <a:pt x="40" y="34"/>
                    <a:pt x="45" y="30"/>
                  </a:cubicBezTo>
                  <a:cubicBezTo>
                    <a:pt x="52" y="23"/>
                    <a:pt x="61" y="18"/>
                    <a:pt x="72" y="16"/>
                  </a:cubicBezTo>
                  <a:cubicBezTo>
                    <a:pt x="80" y="14"/>
                    <a:pt x="89" y="19"/>
                    <a:pt x="96" y="16"/>
                  </a:cubicBezTo>
                  <a:cubicBezTo>
                    <a:pt x="96" y="11"/>
                    <a:pt x="87" y="6"/>
                    <a:pt x="81" y="5"/>
                  </a:cubicBezTo>
                </a:path>
              </a:pathLst>
            </a:custGeom>
            <a:solidFill>
              <a:srgbClr val="F1D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5" name="Freeform 1856">
              <a:extLst>
                <a:ext uri="{FF2B5EF4-FFF2-40B4-BE49-F238E27FC236}">
                  <a16:creationId xmlns:a16="http://schemas.microsoft.com/office/drawing/2014/main" id="{654F4473-7FD6-4B2B-B387-8F4FAA555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848"/>
              <a:ext cx="44" cy="38"/>
            </a:xfrm>
            <a:custGeom>
              <a:avLst/>
              <a:gdLst>
                <a:gd name="T0" fmla="*/ 109 w 21"/>
                <a:gd name="T1" fmla="*/ 36 h 17"/>
                <a:gd name="T2" fmla="*/ 17 w 21"/>
                <a:gd name="T3" fmla="*/ 125 h 17"/>
                <a:gd name="T4" fmla="*/ 92 w 21"/>
                <a:gd name="T5" fmla="*/ 125 h 17"/>
                <a:gd name="T6" fmla="*/ 128 w 21"/>
                <a:gd name="T7" fmla="*/ 56 h 17"/>
                <a:gd name="T8" fmla="*/ 193 w 21"/>
                <a:gd name="T9" fmla="*/ 9 h 17"/>
                <a:gd name="T10" fmla="*/ 176 w 21"/>
                <a:gd name="T11" fmla="*/ 9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7">
                  <a:moveTo>
                    <a:pt x="12" y="3"/>
                  </a:moveTo>
                  <a:cubicBezTo>
                    <a:pt x="6" y="4"/>
                    <a:pt x="0" y="6"/>
                    <a:pt x="2" y="11"/>
                  </a:cubicBezTo>
                  <a:cubicBezTo>
                    <a:pt x="4" y="17"/>
                    <a:pt x="9" y="16"/>
                    <a:pt x="10" y="11"/>
                  </a:cubicBezTo>
                  <a:cubicBezTo>
                    <a:pt x="12" y="9"/>
                    <a:pt x="10" y="8"/>
                    <a:pt x="14" y="5"/>
                  </a:cubicBezTo>
                  <a:cubicBezTo>
                    <a:pt x="16" y="3"/>
                    <a:pt x="19" y="2"/>
                    <a:pt x="21" y="1"/>
                  </a:cubicBezTo>
                  <a:cubicBezTo>
                    <a:pt x="21" y="0"/>
                    <a:pt x="20" y="1"/>
                    <a:pt x="19" y="1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6" name="Freeform 1857">
              <a:extLst>
                <a:ext uri="{FF2B5EF4-FFF2-40B4-BE49-F238E27FC236}">
                  <a16:creationId xmlns:a16="http://schemas.microsoft.com/office/drawing/2014/main" id="{81E19900-AB33-4042-9633-89CB46FB0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841"/>
              <a:ext cx="23" cy="16"/>
            </a:xfrm>
            <a:custGeom>
              <a:avLst/>
              <a:gdLst>
                <a:gd name="T0" fmla="*/ 44 w 11"/>
                <a:gd name="T1" fmla="*/ 0 h 7"/>
                <a:gd name="T2" fmla="*/ 75 w 11"/>
                <a:gd name="T3" fmla="*/ 48 h 7"/>
                <a:gd name="T4" fmla="*/ 65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2"/>
                    <a:pt x="3" y="7"/>
                    <a:pt x="8" y="4"/>
                  </a:cubicBezTo>
                  <a:cubicBezTo>
                    <a:pt x="11" y="2"/>
                    <a:pt x="10" y="0"/>
                    <a:pt x="7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7" name="Freeform 1858">
              <a:extLst>
                <a:ext uri="{FF2B5EF4-FFF2-40B4-BE49-F238E27FC236}">
                  <a16:creationId xmlns:a16="http://schemas.microsoft.com/office/drawing/2014/main" id="{CA831AB1-F1B1-4072-ACD8-DE8C72E97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857"/>
              <a:ext cx="6" cy="6"/>
            </a:xfrm>
            <a:custGeom>
              <a:avLst/>
              <a:gdLst>
                <a:gd name="T0" fmla="*/ 0 w 3"/>
                <a:gd name="T1" fmla="*/ 16 h 3"/>
                <a:gd name="T2" fmla="*/ 0 w 3"/>
                <a:gd name="T3" fmla="*/ 24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3" y="2"/>
                    <a:pt x="3" y="2"/>
                    <a:pt x="2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8" name="Freeform 1859">
              <a:extLst>
                <a:ext uri="{FF2B5EF4-FFF2-40B4-BE49-F238E27FC236}">
                  <a16:creationId xmlns:a16="http://schemas.microsoft.com/office/drawing/2014/main" id="{60CD373B-B74F-4A94-A33A-FDD817F17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863"/>
              <a:ext cx="134" cy="52"/>
            </a:xfrm>
            <a:custGeom>
              <a:avLst/>
              <a:gdLst>
                <a:gd name="T0" fmla="*/ 0 w 63"/>
                <a:gd name="T1" fmla="*/ 267 h 23"/>
                <a:gd name="T2" fmla="*/ 521 w 63"/>
                <a:gd name="T3" fmla="*/ 0 h 23"/>
                <a:gd name="T4" fmla="*/ 308 w 63"/>
                <a:gd name="T5" fmla="*/ 102 h 23"/>
                <a:gd name="T6" fmla="*/ 9 w 63"/>
                <a:gd name="T7" fmla="*/ 25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3">
                  <a:moveTo>
                    <a:pt x="0" y="23"/>
                  </a:moveTo>
                  <a:cubicBezTo>
                    <a:pt x="16" y="23"/>
                    <a:pt x="63" y="19"/>
                    <a:pt x="54" y="0"/>
                  </a:cubicBezTo>
                  <a:cubicBezTo>
                    <a:pt x="53" y="8"/>
                    <a:pt x="41" y="9"/>
                    <a:pt x="32" y="9"/>
                  </a:cubicBezTo>
                  <a:cubicBezTo>
                    <a:pt x="19" y="11"/>
                    <a:pt x="12" y="18"/>
                    <a:pt x="1" y="22"/>
                  </a:cubicBezTo>
                </a:path>
              </a:pathLst>
            </a:custGeom>
            <a:solidFill>
              <a:srgbClr val="DB8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9" name="Freeform 1860">
              <a:extLst>
                <a:ext uri="{FF2B5EF4-FFF2-40B4-BE49-F238E27FC236}">
                  <a16:creationId xmlns:a16="http://schemas.microsoft.com/office/drawing/2014/main" id="{1A6F8252-F965-49D1-B53E-841BC6234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884"/>
              <a:ext cx="68" cy="25"/>
            </a:xfrm>
            <a:custGeom>
              <a:avLst/>
              <a:gdLst>
                <a:gd name="T0" fmla="*/ 0 w 32"/>
                <a:gd name="T1" fmla="*/ 130 h 11"/>
                <a:gd name="T2" fmla="*/ 308 w 32"/>
                <a:gd name="T3" fmla="*/ 0 h 11"/>
                <a:gd name="T4" fmla="*/ 249 w 32"/>
                <a:gd name="T5" fmla="*/ 25 h 11"/>
                <a:gd name="T6" fmla="*/ 164 w 32"/>
                <a:gd name="T7" fmla="*/ 45 h 11"/>
                <a:gd name="T8" fmla="*/ 9 w 32"/>
                <a:gd name="T9" fmla="*/ 11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">
                  <a:moveTo>
                    <a:pt x="0" y="11"/>
                  </a:moveTo>
                  <a:cubicBezTo>
                    <a:pt x="12" y="9"/>
                    <a:pt x="24" y="8"/>
                    <a:pt x="32" y="0"/>
                  </a:cubicBezTo>
                  <a:cubicBezTo>
                    <a:pt x="29" y="0"/>
                    <a:pt x="28" y="1"/>
                    <a:pt x="26" y="2"/>
                  </a:cubicBezTo>
                  <a:cubicBezTo>
                    <a:pt x="22" y="4"/>
                    <a:pt x="21" y="3"/>
                    <a:pt x="17" y="4"/>
                  </a:cubicBezTo>
                  <a:cubicBezTo>
                    <a:pt x="11" y="5"/>
                    <a:pt x="4" y="6"/>
                    <a:pt x="1" y="10"/>
                  </a:cubicBezTo>
                </a:path>
              </a:pathLst>
            </a:custGeom>
            <a:solidFill>
              <a:srgbClr val="C97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7" name="Group 1861">
            <a:extLst>
              <a:ext uri="{FF2B5EF4-FFF2-40B4-BE49-F238E27FC236}">
                <a16:creationId xmlns:a16="http://schemas.microsoft.com/office/drawing/2014/main" id="{96A7B4CA-F187-4E82-9728-7696C3297F8E}"/>
              </a:ext>
            </a:extLst>
          </p:cNvPr>
          <p:cNvGrpSpPr>
            <a:grpSpLocks/>
          </p:cNvGrpSpPr>
          <p:nvPr/>
        </p:nvGrpSpPr>
        <p:grpSpPr bwMode="auto">
          <a:xfrm>
            <a:off x="6027738" y="2187575"/>
            <a:ext cx="4064000" cy="3970338"/>
            <a:chOff x="2837" y="1304"/>
            <a:chExt cx="2560" cy="2501"/>
          </a:xfrm>
        </p:grpSpPr>
        <p:sp>
          <p:nvSpPr>
            <p:cNvPr id="18540" name="Freeform 1862">
              <a:extLst>
                <a:ext uri="{FF2B5EF4-FFF2-40B4-BE49-F238E27FC236}">
                  <a16:creationId xmlns:a16="http://schemas.microsoft.com/office/drawing/2014/main" id="{E0F968A7-F070-4AFA-9AAA-0C7F923BA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304"/>
              <a:ext cx="2560" cy="2501"/>
            </a:xfrm>
            <a:custGeom>
              <a:avLst/>
              <a:gdLst>
                <a:gd name="T0" fmla="*/ 2540 w 2560"/>
                <a:gd name="T1" fmla="*/ 1032 h 2501"/>
                <a:gd name="T2" fmla="*/ 2540 w 2560"/>
                <a:gd name="T3" fmla="*/ 781 h 2501"/>
                <a:gd name="T4" fmla="*/ 1830 w 2560"/>
                <a:gd name="T5" fmla="*/ 781 h 2501"/>
                <a:gd name="T6" fmla="*/ 1833 w 2560"/>
                <a:gd name="T7" fmla="*/ 776 h 2501"/>
                <a:gd name="T8" fmla="*/ 1833 w 2560"/>
                <a:gd name="T9" fmla="*/ 0 h 2501"/>
                <a:gd name="T10" fmla="*/ 1833 w 2560"/>
                <a:gd name="T11" fmla="*/ 0 h 2501"/>
                <a:gd name="T12" fmla="*/ 1320 w 2560"/>
                <a:gd name="T13" fmla="*/ 0 h 2501"/>
                <a:gd name="T14" fmla="*/ 1270 w 2560"/>
                <a:gd name="T15" fmla="*/ 77 h 2501"/>
                <a:gd name="T16" fmla="*/ 1173 w 2560"/>
                <a:gd name="T17" fmla="*/ 451 h 2501"/>
                <a:gd name="T18" fmla="*/ 1173 w 2560"/>
                <a:gd name="T19" fmla="*/ 781 h 2501"/>
                <a:gd name="T20" fmla="*/ 388 w 2560"/>
                <a:gd name="T21" fmla="*/ 781 h 2501"/>
                <a:gd name="T22" fmla="*/ 388 w 2560"/>
                <a:gd name="T23" fmla="*/ 781 h 2501"/>
                <a:gd name="T24" fmla="*/ 335 w 2560"/>
                <a:gd name="T25" fmla="*/ 781 h 2501"/>
                <a:gd name="T26" fmla="*/ 22 w 2560"/>
                <a:gd name="T27" fmla="*/ 1253 h 2501"/>
                <a:gd name="T28" fmla="*/ 22 w 2560"/>
                <a:gd name="T29" fmla="*/ 1581 h 2501"/>
                <a:gd name="T30" fmla="*/ 0 w 2560"/>
                <a:gd name="T31" fmla="*/ 1616 h 2501"/>
                <a:gd name="T32" fmla="*/ 0 w 2560"/>
                <a:gd name="T33" fmla="*/ 1667 h 2501"/>
                <a:gd name="T34" fmla="*/ 22 w 2560"/>
                <a:gd name="T35" fmla="*/ 1667 h 2501"/>
                <a:gd name="T36" fmla="*/ 22 w 2560"/>
                <a:gd name="T37" fmla="*/ 2445 h 2501"/>
                <a:gd name="T38" fmla="*/ 22 w 2560"/>
                <a:gd name="T39" fmla="*/ 2445 h 2501"/>
                <a:gd name="T40" fmla="*/ 22 w 2560"/>
                <a:gd name="T41" fmla="*/ 2501 h 2501"/>
                <a:gd name="T42" fmla="*/ 2225 w 2560"/>
                <a:gd name="T43" fmla="*/ 2501 h 2501"/>
                <a:gd name="T44" fmla="*/ 2540 w 2560"/>
                <a:gd name="T45" fmla="*/ 2029 h 2501"/>
                <a:gd name="T46" fmla="*/ 2540 w 2560"/>
                <a:gd name="T47" fmla="*/ 1973 h 2501"/>
                <a:gd name="T48" fmla="*/ 2538 w 2560"/>
                <a:gd name="T49" fmla="*/ 1973 h 2501"/>
                <a:gd name="T50" fmla="*/ 2538 w 2560"/>
                <a:gd name="T51" fmla="*/ 1971 h 2501"/>
                <a:gd name="T52" fmla="*/ 2540 w 2560"/>
                <a:gd name="T53" fmla="*/ 1971 h 2501"/>
                <a:gd name="T54" fmla="*/ 2540 w 2560"/>
                <a:gd name="T55" fmla="*/ 1115 h 2501"/>
                <a:gd name="T56" fmla="*/ 2560 w 2560"/>
                <a:gd name="T57" fmla="*/ 1083 h 2501"/>
                <a:gd name="T58" fmla="*/ 2560 w 2560"/>
                <a:gd name="T59" fmla="*/ 1032 h 2501"/>
                <a:gd name="T60" fmla="*/ 2540 w 2560"/>
                <a:gd name="T61" fmla="*/ 1032 h 250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0" h="2501">
                  <a:moveTo>
                    <a:pt x="2540" y="1032"/>
                  </a:moveTo>
                  <a:lnTo>
                    <a:pt x="2540" y="781"/>
                  </a:lnTo>
                  <a:lnTo>
                    <a:pt x="1830" y="781"/>
                  </a:lnTo>
                  <a:lnTo>
                    <a:pt x="1833" y="776"/>
                  </a:lnTo>
                  <a:lnTo>
                    <a:pt x="1833" y="0"/>
                  </a:lnTo>
                  <a:lnTo>
                    <a:pt x="1320" y="0"/>
                  </a:lnTo>
                  <a:lnTo>
                    <a:pt x="1270" y="77"/>
                  </a:lnTo>
                  <a:lnTo>
                    <a:pt x="1173" y="451"/>
                  </a:lnTo>
                  <a:lnTo>
                    <a:pt x="1173" y="781"/>
                  </a:lnTo>
                  <a:lnTo>
                    <a:pt x="388" y="781"/>
                  </a:lnTo>
                  <a:lnTo>
                    <a:pt x="335" y="781"/>
                  </a:lnTo>
                  <a:lnTo>
                    <a:pt x="22" y="1253"/>
                  </a:lnTo>
                  <a:lnTo>
                    <a:pt x="22" y="1581"/>
                  </a:lnTo>
                  <a:lnTo>
                    <a:pt x="0" y="1616"/>
                  </a:lnTo>
                  <a:lnTo>
                    <a:pt x="0" y="1667"/>
                  </a:lnTo>
                  <a:lnTo>
                    <a:pt x="22" y="1667"/>
                  </a:lnTo>
                  <a:lnTo>
                    <a:pt x="22" y="2445"/>
                  </a:lnTo>
                  <a:lnTo>
                    <a:pt x="22" y="2501"/>
                  </a:lnTo>
                  <a:lnTo>
                    <a:pt x="2225" y="2501"/>
                  </a:lnTo>
                  <a:lnTo>
                    <a:pt x="2540" y="2029"/>
                  </a:lnTo>
                  <a:lnTo>
                    <a:pt x="2540" y="1973"/>
                  </a:lnTo>
                  <a:lnTo>
                    <a:pt x="2538" y="1973"/>
                  </a:lnTo>
                  <a:lnTo>
                    <a:pt x="2538" y="1971"/>
                  </a:lnTo>
                  <a:lnTo>
                    <a:pt x="2540" y="1971"/>
                  </a:lnTo>
                  <a:lnTo>
                    <a:pt x="2540" y="1115"/>
                  </a:lnTo>
                  <a:lnTo>
                    <a:pt x="2560" y="1083"/>
                  </a:lnTo>
                  <a:lnTo>
                    <a:pt x="2560" y="1032"/>
                  </a:lnTo>
                  <a:lnTo>
                    <a:pt x="2540" y="1032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1863">
              <a:extLst>
                <a:ext uri="{FF2B5EF4-FFF2-40B4-BE49-F238E27FC236}">
                  <a16:creationId xmlns:a16="http://schemas.microsoft.com/office/drawing/2014/main" id="{16C00C8E-14B0-4646-B976-6C68EA77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336"/>
              <a:ext cx="2172" cy="112"/>
            </a:xfrm>
            <a:custGeom>
              <a:avLst/>
              <a:gdLst>
                <a:gd name="T0" fmla="*/ 2100 w 2172"/>
                <a:gd name="T1" fmla="*/ 112 h 112"/>
                <a:gd name="T2" fmla="*/ 2172 w 2172"/>
                <a:gd name="T3" fmla="*/ 0 h 112"/>
                <a:gd name="T4" fmla="*/ 2147 w 2172"/>
                <a:gd name="T5" fmla="*/ 0 h 112"/>
                <a:gd name="T6" fmla="*/ 75 w 2172"/>
                <a:gd name="T7" fmla="*/ 0 h 112"/>
                <a:gd name="T8" fmla="*/ 75 w 2172"/>
                <a:gd name="T9" fmla="*/ 0 h 112"/>
                <a:gd name="T10" fmla="*/ 0 w 2172"/>
                <a:gd name="T11" fmla="*/ 112 h 112"/>
                <a:gd name="T12" fmla="*/ 2100 w 2172"/>
                <a:gd name="T13" fmla="*/ 112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2" h="112">
                  <a:moveTo>
                    <a:pt x="2100" y="112"/>
                  </a:moveTo>
                  <a:lnTo>
                    <a:pt x="2172" y="0"/>
                  </a:lnTo>
                  <a:lnTo>
                    <a:pt x="2147" y="0"/>
                  </a:lnTo>
                  <a:lnTo>
                    <a:pt x="75" y="0"/>
                  </a:lnTo>
                  <a:lnTo>
                    <a:pt x="0" y="112"/>
                  </a:lnTo>
                  <a:lnTo>
                    <a:pt x="2100" y="112"/>
                  </a:lnTo>
                  <a:close/>
                </a:path>
              </a:pathLst>
            </a:custGeom>
            <a:solidFill>
              <a:srgbClr val="CB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1864">
              <a:extLst>
                <a:ext uri="{FF2B5EF4-FFF2-40B4-BE49-F238E27FC236}">
                  <a16:creationId xmlns:a16="http://schemas.microsoft.com/office/drawing/2014/main" id="{0EC89344-4574-4599-9BF1-1105DF19A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336"/>
              <a:ext cx="2172" cy="163"/>
            </a:xfrm>
            <a:custGeom>
              <a:avLst/>
              <a:gdLst>
                <a:gd name="T0" fmla="*/ 0 w 2172"/>
                <a:gd name="T1" fmla="*/ 163 h 163"/>
                <a:gd name="T2" fmla="*/ 2100 w 2172"/>
                <a:gd name="T3" fmla="*/ 163 h 163"/>
                <a:gd name="T4" fmla="*/ 2172 w 2172"/>
                <a:gd name="T5" fmla="*/ 51 h 163"/>
                <a:gd name="T6" fmla="*/ 2172 w 2172"/>
                <a:gd name="T7" fmla="*/ 0 h 163"/>
                <a:gd name="T8" fmla="*/ 2100 w 2172"/>
                <a:gd name="T9" fmla="*/ 112 h 163"/>
                <a:gd name="T10" fmla="*/ 0 w 2172"/>
                <a:gd name="T11" fmla="*/ 112 h 163"/>
                <a:gd name="T12" fmla="*/ 0 w 2172"/>
                <a:gd name="T13" fmla="*/ 163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2" h="163">
                  <a:moveTo>
                    <a:pt x="0" y="163"/>
                  </a:moveTo>
                  <a:lnTo>
                    <a:pt x="2100" y="163"/>
                  </a:lnTo>
                  <a:lnTo>
                    <a:pt x="2172" y="51"/>
                  </a:lnTo>
                  <a:lnTo>
                    <a:pt x="2172" y="0"/>
                  </a:lnTo>
                  <a:lnTo>
                    <a:pt x="2100" y="112"/>
                  </a:lnTo>
                  <a:lnTo>
                    <a:pt x="0" y="112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87B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1865">
              <a:extLst>
                <a:ext uri="{FF2B5EF4-FFF2-40B4-BE49-F238E27FC236}">
                  <a16:creationId xmlns:a16="http://schemas.microsoft.com/office/drawing/2014/main" id="{DABDDC24-0C86-4530-8637-67048E95F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085"/>
              <a:ext cx="2152" cy="1190"/>
            </a:xfrm>
            <a:custGeom>
              <a:avLst/>
              <a:gdLst>
                <a:gd name="T0" fmla="*/ 0 w 2152"/>
                <a:gd name="T1" fmla="*/ 0 h 1190"/>
                <a:gd name="T2" fmla="*/ 0 w 2152"/>
                <a:gd name="T3" fmla="*/ 0 h 1190"/>
                <a:gd name="T4" fmla="*/ 0 w 2152"/>
                <a:gd name="T5" fmla="*/ 1190 h 1190"/>
                <a:gd name="T6" fmla="*/ 2152 w 2152"/>
                <a:gd name="T7" fmla="*/ 1190 h 1190"/>
                <a:gd name="T8" fmla="*/ 2152 w 2152"/>
                <a:gd name="T9" fmla="*/ 0 h 1190"/>
                <a:gd name="T10" fmla="*/ 0 w 2152"/>
                <a:gd name="T11" fmla="*/ 0 h 1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2" h="1190">
                  <a:moveTo>
                    <a:pt x="0" y="0"/>
                  </a:moveTo>
                  <a:lnTo>
                    <a:pt x="0" y="0"/>
                  </a:lnTo>
                  <a:lnTo>
                    <a:pt x="0" y="1190"/>
                  </a:lnTo>
                  <a:lnTo>
                    <a:pt x="2152" y="1190"/>
                  </a:lnTo>
                  <a:lnTo>
                    <a:pt x="21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1866">
              <a:extLst>
                <a:ext uri="{FF2B5EF4-FFF2-40B4-BE49-F238E27FC236}">
                  <a16:creationId xmlns:a16="http://schemas.microsoft.com/office/drawing/2014/main" id="{35762AF3-CCF8-47A6-B943-632D5810D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336"/>
              <a:ext cx="2140" cy="112"/>
            </a:xfrm>
            <a:custGeom>
              <a:avLst/>
              <a:gdLst>
                <a:gd name="T0" fmla="*/ 2137 w 2140"/>
                <a:gd name="T1" fmla="*/ 0 h 112"/>
                <a:gd name="T2" fmla="*/ 75 w 2140"/>
                <a:gd name="T3" fmla="*/ 0 h 112"/>
                <a:gd name="T4" fmla="*/ 75 w 2140"/>
                <a:gd name="T5" fmla="*/ 0 h 112"/>
                <a:gd name="T6" fmla="*/ 0 w 2140"/>
                <a:gd name="T7" fmla="*/ 112 h 112"/>
                <a:gd name="T8" fmla="*/ 2100 w 2140"/>
                <a:gd name="T9" fmla="*/ 112 h 112"/>
                <a:gd name="T10" fmla="*/ 2140 w 2140"/>
                <a:gd name="T11" fmla="*/ 48 h 112"/>
                <a:gd name="T12" fmla="*/ 2137 w 2140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0" h="112">
                  <a:moveTo>
                    <a:pt x="2137" y="0"/>
                  </a:moveTo>
                  <a:lnTo>
                    <a:pt x="75" y="0"/>
                  </a:lnTo>
                  <a:lnTo>
                    <a:pt x="0" y="112"/>
                  </a:lnTo>
                  <a:lnTo>
                    <a:pt x="2100" y="112"/>
                  </a:lnTo>
                  <a:lnTo>
                    <a:pt x="2140" y="48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1867">
              <a:extLst>
                <a:ext uri="{FF2B5EF4-FFF2-40B4-BE49-F238E27FC236}">
                  <a16:creationId xmlns:a16="http://schemas.microsoft.com/office/drawing/2014/main" id="{71F29F39-E30A-4A16-B520-02E3494C5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275"/>
              <a:ext cx="2410" cy="474"/>
            </a:xfrm>
            <a:custGeom>
              <a:avLst/>
              <a:gdLst>
                <a:gd name="T0" fmla="*/ 2098 w 2410"/>
                <a:gd name="T1" fmla="*/ 474 h 474"/>
                <a:gd name="T2" fmla="*/ 0 w 2410"/>
                <a:gd name="T3" fmla="*/ 474 h 474"/>
                <a:gd name="T4" fmla="*/ 0 w 2410"/>
                <a:gd name="T5" fmla="*/ 474 h 474"/>
                <a:gd name="T6" fmla="*/ 313 w 2410"/>
                <a:gd name="T7" fmla="*/ 2 h 474"/>
                <a:gd name="T8" fmla="*/ 313 w 2410"/>
                <a:gd name="T9" fmla="*/ 2 h 474"/>
                <a:gd name="T10" fmla="*/ 2410 w 2410"/>
                <a:gd name="T11" fmla="*/ 0 h 474"/>
                <a:gd name="T12" fmla="*/ 2098 w 2410"/>
                <a:gd name="T13" fmla="*/ 474 h 4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0" h="474">
                  <a:moveTo>
                    <a:pt x="2098" y="474"/>
                  </a:moveTo>
                  <a:lnTo>
                    <a:pt x="0" y="474"/>
                  </a:lnTo>
                  <a:lnTo>
                    <a:pt x="313" y="2"/>
                  </a:lnTo>
                  <a:lnTo>
                    <a:pt x="2410" y="0"/>
                  </a:lnTo>
                  <a:lnTo>
                    <a:pt x="2098" y="474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Rectangle 1868">
              <a:extLst>
                <a:ext uri="{FF2B5EF4-FFF2-40B4-BE49-F238E27FC236}">
                  <a16:creationId xmlns:a16="http://schemas.microsoft.com/office/drawing/2014/main" id="{7EC2529E-36CC-46C6-AF71-192E229F2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2557"/>
              <a:ext cx="2203" cy="1192"/>
            </a:xfrm>
            <a:prstGeom prst="rect">
              <a:avLst/>
            </a:pr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47" name="Freeform 1869">
              <a:extLst>
                <a:ext uri="{FF2B5EF4-FFF2-40B4-BE49-F238E27FC236}">
                  <a16:creationId xmlns:a16="http://schemas.microsoft.com/office/drawing/2014/main" id="{8B668FE9-0E4B-4354-9BE0-470751AEF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557"/>
              <a:ext cx="2203" cy="1"/>
            </a:xfrm>
            <a:custGeom>
              <a:avLst/>
              <a:gdLst>
                <a:gd name="T0" fmla="*/ 0 w 2203"/>
                <a:gd name="T1" fmla="*/ 0 h 1"/>
                <a:gd name="T2" fmla="*/ 2203 w 2203"/>
                <a:gd name="T3" fmla="*/ 0 h 1"/>
                <a:gd name="T4" fmla="*/ 0 w 220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3" h="1">
                  <a:moveTo>
                    <a:pt x="0" y="0"/>
                  </a:moveTo>
                  <a:lnTo>
                    <a:pt x="22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Line 1870">
              <a:extLst>
                <a:ext uri="{FF2B5EF4-FFF2-40B4-BE49-F238E27FC236}">
                  <a16:creationId xmlns:a16="http://schemas.microsoft.com/office/drawing/2014/main" id="{6D33B497-CA68-4126-8A85-A0140A25C6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9" y="2557"/>
              <a:ext cx="220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1871">
              <a:extLst>
                <a:ext uri="{FF2B5EF4-FFF2-40B4-BE49-F238E27FC236}">
                  <a16:creationId xmlns:a16="http://schemas.microsoft.com/office/drawing/2014/main" id="{0A3AD33D-030D-49AB-B20F-4745C213F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1872">
              <a:extLst>
                <a:ext uri="{FF2B5EF4-FFF2-40B4-BE49-F238E27FC236}">
                  <a16:creationId xmlns:a16="http://schemas.microsoft.com/office/drawing/2014/main" id="{7BA8F328-CE42-4CDB-B5C6-0894ADEB7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1873">
              <a:extLst>
                <a:ext uri="{FF2B5EF4-FFF2-40B4-BE49-F238E27FC236}">
                  <a16:creationId xmlns:a16="http://schemas.microsoft.com/office/drawing/2014/main" id="{7F1524F2-4C60-4AC1-BA0F-45A7B6B01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1874">
              <a:extLst>
                <a:ext uri="{FF2B5EF4-FFF2-40B4-BE49-F238E27FC236}">
                  <a16:creationId xmlns:a16="http://schemas.microsoft.com/office/drawing/2014/main" id="{5AA6CB96-3E13-4B93-8E04-DEB662F8C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1875">
              <a:extLst>
                <a:ext uri="{FF2B5EF4-FFF2-40B4-BE49-F238E27FC236}">
                  <a16:creationId xmlns:a16="http://schemas.microsoft.com/office/drawing/2014/main" id="{1121F6FD-937E-49FA-8D53-19FB94768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3277"/>
              <a:ext cx="366" cy="472"/>
            </a:xfrm>
            <a:custGeom>
              <a:avLst/>
              <a:gdLst>
                <a:gd name="T0" fmla="*/ 0 w 366"/>
                <a:gd name="T1" fmla="*/ 472 h 472"/>
                <a:gd name="T2" fmla="*/ 313 w 366"/>
                <a:gd name="T3" fmla="*/ 0 h 472"/>
                <a:gd name="T4" fmla="*/ 366 w 366"/>
                <a:gd name="T5" fmla="*/ 0 h 472"/>
                <a:gd name="T6" fmla="*/ 53 w 366"/>
                <a:gd name="T7" fmla="*/ 472 h 472"/>
                <a:gd name="T8" fmla="*/ 0 w 366"/>
                <a:gd name="T9" fmla="*/ 472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472">
                  <a:moveTo>
                    <a:pt x="0" y="472"/>
                  </a:moveTo>
                  <a:lnTo>
                    <a:pt x="313" y="0"/>
                  </a:lnTo>
                  <a:lnTo>
                    <a:pt x="366" y="0"/>
                  </a:lnTo>
                  <a:lnTo>
                    <a:pt x="53" y="472"/>
                  </a:lnTo>
                  <a:lnTo>
                    <a:pt x="0" y="472"/>
                  </a:lnTo>
                  <a:close/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Rectangle 1876">
              <a:extLst>
                <a:ext uri="{FF2B5EF4-FFF2-40B4-BE49-F238E27FC236}">
                  <a16:creationId xmlns:a16="http://schemas.microsoft.com/office/drawing/2014/main" id="{8DBE0164-550E-43D5-AD78-E3A141BAE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2557"/>
              <a:ext cx="53" cy="1192"/>
            </a:xfrm>
            <a:prstGeom prst="rect">
              <a:avLst/>
            </a:prstGeom>
            <a:solidFill>
              <a:srgbClr val="BF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55" name="Freeform 1877">
              <a:extLst>
                <a:ext uri="{FF2B5EF4-FFF2-40B4-BE49-F238E27FC236}">
                  <a16:creationId xmlns:a16="http://schemas.microsoft.com/office/drawing/2014/main" id="{BD83F793-9546-4670-B222-E99ADE04B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085"/>
              <a:ext cx="1" cy="1192"/>
            </a:xfrm>
            <a:custGeom>
              <a:avLst/>
              <a:gdLst>
                <a:gd name="T0" fmla="*/ 0 w 1"/>
                <a:gd name="T1" fmla="*/ 1192 h 1192"/>
                <a:gd name="T2" fmla="*/ 0 w 1"/>
                <a:gd name="T3" fmla="*/ 0 h 1192"/>
                <a:gd name="T4" fmla="*/ 0 w 1"/>
                <a:gd name="T5" fmla="*/ 1192 h 1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192">
                  <a:moveTo>
                    <a:pt x="0" y="1192"/>
                  </a:moveTo>
                  <a:lnTo>
                    <a:pt x="0" y="0"/>
                  </a:lnTo>
                  <a:lnTo>
                    <a:pt x="0" y="1192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Line 1878">
              <a:extLst>
                <a:ext uri="{FF2B5EF4-FFF2-40B4-BE49-F238E27FC236}">
                  <a16:creationId xmlns:a16="http://schemas.microsoft.com/office/drawing/2014/main" id="{AD563D0B-1854-4B57-94E0-FBB45EA164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5" y="2085"/>
              <a:ext cx="1" cy="119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Rectangle 1879">
              <a:extLst>
                <a:ext uri="{FF2B5EF4-FFF2-40B4-BE49-F238E27FC236}">
                  <a16:creationId xmlns:a16="http://schemas.microsoft.com/office/drawing/2014/main" id="{887C9771-573E-42C7-8303-411AAFD91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2085"/>
              <a:ext cx="53" cy="790"/>
            </a:xfrm>
            <a:prstGeom prst="rect">
              <a:avLst/>
            </a:prstGeom>
            <a:solidFill>
              <a:srgbClr val="B3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58" name="Freeform 1880">
              <a:extLst>
                <a:ext uri="{FF2B5EF4-FFF2-40B4-BE49-F238E27FC236}">
                  <a16:creationId xmlns:a16="http://schemas.microsoft.com/office/drawing/2014/main" id="{CDAD2538-A7FF-4D70-8CDA-E138D121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3277"/>
              <a:ext cx="2518" cy="528"/>
            </a:xfrm>
            <a:custGeom>
              <a:avLst/>
              <a:gdLst>
                <a:gd name="T0" fmla="*/ 2203 w 2518"/>
                <a:gd name="T1" fmla="*/ 472 h 528"/>
                <a:gd name="T2" fmla="*/ 0 w 2518"/>
                <a:gd name="T3" fmla="*/ 472 h 528"/>
                <a:gd name="T4" fmla="*/ 0 w 2518"/>
                <a:gd name="T5" fmla="*/ 528 h 528"/>
                <a:gd name="T6" fmla="*/ 2203 w 2518"/>
                <a:gd name="T7" fmla="*/ 528 h 528"/>
                <a:gd name="T8" fmla="*/ 2518 w 2518"/>
                <a:gd name="T9" fmla="*/ 56 h 528"/>
                <a:gd name="T10" fmla="*/ 2518 w 2518"/>
                <a:gd name="T11" fmla="*/ 0 h 528"/>
                <a:gd name="T12" fmla="*/ 2203 w 2518"/>
                <a:gd name="T13" fmla="*/ 472 h 5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8" h="528">
                  <a:moveTo>
                    <a:pt x="2203" y="472"/>
                  </a:moveTo>
                  <a:lnTo>
                    <a:pt x="0" y="472"/>
                  </a:lnTo>
                  <a:lnTo>
                    <a:pt x="0" y="528"/>
                  </a:lnTo>
                  <a:lnTo>
                    <a:pt x="2203" y="528"/>
                  </a:lnTo>
                  <a:lnTo>
                    <a:pt x="2518" y="56"/>
                  </a:lnTo>
                  <a:lnTo>
                    <a:pt x="2518" y="0"/>
                  </a:lnTo>
                  <a:lnTo>
                    <a:pt x="2203" y="472"/>
                  </a:lnTo>
                  <a:close/>
                </a:path>
              </a:pathLst>
            </a:custGeom>
            <a:solidFill>
              <a:srgbClr val="9FD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Freeform 1881">
              <a:extLst>
                <a:ext uri="{FF2B5EF4-FFF2-40B4-BE49-F238E27FC236}">
                  <a16:creationId xmlns:a16="http://schemas.microsoft.com/office/drawing/2014/main" id="{D44FD152-774A-45DD-895F-69D1E9FBA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573"/>
              <a:ext cx="2405" cy="475"/>
            </a:xfrm>
            <a:custGeom>
              <a:avLst/>
              <a:gdLst>
                <a:gd name="T0" fmla="*/ 2093 w 2405"/>
                <a:gd name="T1" fmla="*/ 475 h 475"/>
                <a:gd name="T2" fmla="*/ 0 w 2405"/>
                <a:gd name="T3" fmla="*/ 475 h 475"/>
                <a:gd name="T4" fmla="*/ 0 w 2405"/>
                <a:gd name="T5" fmla="*/ 475 h 475"/>
                <a:gd name="T6" fmla="*/ 313 w 2405"/>
                <a:gd name="T7" fmla="*/ 3 h 475"/>
                <a:gd name="T8" fmla="*/ 313 w 2405"/>
                <a:gd name="T9" fmla="*/ 0 h 475"/>
                <a:gd name="T10" fmla="*/ 2405 w 2405"/>
                <a:gd name="T11" fmla="*/ 0 h 475"/>
                <a:gd name="T12" fmla="*/ 2093 w 2405"/>
                <a:gd name="T13" fmla="*/ 475 h 4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5" h="475">
                  <a:moveTo>
                    <a:pt x="2093" y="475"/>
                  </a:moveTo>
                  <a:lnTo>
                    <a:pt x="0" y="475"/>
                  </a:lnTo>
                  <a:lnTo>
                    <a:pt x="313" y="3"/>
                  </a:lnTo>
                  <a:lnTo>
                    <a:pt x="313" y="0"/>
                  </a:lnTo>
                  <a:lnTo>
                    <a:pt x="2405" y="0"/>
                  </a:lnTo>
                  <a:lnTo>
                    <a:pt x="2093" y="475"/>
                  </a:lnTo>
                  <a:close/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1882">
              <a:extLst>
                <a:ext uri="{FF2B5EF4-FFF2-40B4-BE49-F238E27FC236}">
                  <a16:creationId xmlns:a16="http://schemas.microsoft.com/office/drawing/2014/main" id="{5F4168A1-0BF9-4CDE-84FB-50FC0870B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141"/>
              <a:ext cx="42" cy="851"/>
            </a:xfrm>
            <a:custGeom>
              <a:avLst/>
              <a:gdLst>
                <a:gd name="T0" fmla="*/ 0 w 17"/>
                <a:gd name="T1" fmla="*/ 456 h 319"/>
                <a:gd name="T2" fmla="*/ 0 w 17"/>
                <a:gd name="T3" fmla="*/ 5885 h 319"/>
                <a:gd name="T4" fmla="*/ 121 w 17"/>
                <a:gd name="T5" fmla="*/ 6056 h 319"/>
                <a:gd name="T6" fmla="*/ 257 w 17"/>
                <a:gd name="T7" fmla="*/ 5885 h 319"/>
                <a:gd name="T8" fmla="*/ 257 w 17"/>
                <a:gd name="T9" fmla="*/ 0 h 319"/>
                <a:gd name="T10" fmla="*/ 0 w 17"/>
                <a:gd name="T11" fmla="*/ 456 h 3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19">
                  <a:moveTo>
                    <a:pt x="0" y="24"/>
                  </a:moveTo>
                  <a:cubicBezTo>
                    <a:pt x="0" y="310"/>
                    <a:pt x="0" y="310"/>
                    <a:pt x="0" y="310"/>
                  </a:cubicBezTo>
                  <a:cubicBezTo>
                    <a:pt x="0" y="315"/>
                    <a:pt x="4" y="319"/>
                    <a:pt x="8" y="319"/>
                  </a:cubicBezTo>
                  <a:cubicBezTo>
                    <a:pt x="13" y="319"/>
                    <a:pt x="17" y="315"/>
                    <a:pt x="17" y="310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1883">
              <a:extLst>
                <a:ext uri="{FF2B5EF4-FFF2-40B4-BE49-F238E27FC236}">
                  <a16:creationId xmlns:a16="http://schemas.microsoft.com/office/drawing/2014/main" id="{5D90023F-6D3E-4BB6-A01E-07FADAD82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691"/>
              <a:ext cx="42" cy="301"/>
            </a:xfrm>
            <a:custGeom>
              <a:avLst/>
              <a:gdLst>
                <a:gd name="T0" fmla="*/ 257 w 17"/>
                <a:gd name="T1" fmla="*/ 0 h 113"/>
                <a:gd name="T2" fmla="*/ 0 w 17"/>
                <a:gd name="T3" fmla="*/ 21 h 113"/>
                <a:gd name="T4" fmla="*/ 0 w 17"/>
                <a:gd name="T5" fmla="*/ 21 h 113"/>
                <a:gd name="T6" fmla="*/ 0 w 17"/>
                <a:gd name="T7" fmla="*/ 115 h 113"/>
                <a:gd name="T8" fmla="*/ 0 w 17"/>
                <a:gd name="T9" fmla="*/ 1966 h 113"/>
                <a:gd name="T10" fmla="*/ 121 w 17"/>
                <a:gd name="T11" fmla="*/ 2136 h 113"/>
                <a:gd name="T12" fmla="*/ 257 w 17"/>
                <a:gd name="T13" fmla="*/ 1966 h 113"/>
                <a:gd name="T14" fmla="*/ 257 w 17"/>
                <a:gd name="T15" fmla="*/ 0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113">
                  <a:moveTo>
                    <a:pt x="17" y="0"/>
                  </a:moveTo>
                  <a:cubicBezTo>
                    <a:pt x="11" y="4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3"/>
                    <a:pt x="0" y="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9"/>
                    <a:pt x="4" y="113"/>
                    <a:pt x="8" y="113"/>
                  </a:cubicBezTo>
                  <a:cubicBezTo>
                    <a:pt x="13" y="113"/>
                    <a:pt x="17" y="109"/>
                    <a:pt x="17" y="104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Freeform 1884">
              <a:extLst>
                <a:ext uri="{FF2B5EF4-FFF2-40B4-BE49-F238E27FC236}">
                  <a16:creationId xmlns:a16="http://schemas.microsoft.com/office/drawing/2014/main" id="{F3475703-2994-473B-9EC6-2BF9A844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157"/>
              <a:ext cx="32" cy="528"/>
            </a:xfrm>
            <a:custGeom>
              <a:avLst/>
              <a:gdLst>
                <a:gd name="T0" fmla="*/ 0 w 13"/>
                <a:gd name="T1" fmla="*/ 320 h 198"/>
                <a:gd name="T2" fmla="*/ 162 w 13"/>
                <a:gd name="T3" fmla="*/ 3755 h 198"/>
                <a:gd name="T4" fmla="*/ 162 w 13"/>
                <a:gd name="T5" fmla="*/ 477 h 198"/>
                <a:gd name="T6" fmla="*/ 153 w 13"/>
                <a:gd name="T7" fmla="*/ 0 h 198"/>
                <a:gd name="T8" fmla="*/ 0 w 13"/>
                <a:gd name="T9" fmla="*/ 285 h 198"/>
                <a:gd name="T10" fmla="*/ 0 w 13"/>
                <a:gd name="T11" fmla="*/ 320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98">
                  <a:moveTo>
                    <a:pt x="0" y="17"/>
                  </a:moveTo>
                  <a:cubicBezTo>
                    <a:pt x="6" y="33"/>
                    <a:pt x="6" y="152"/>
                    <a:pt x="11" y="198"/>
                  </a:cubicBezTo>
                  <a:cubicBezTo>
                    <a:pt x="11" y="171"/>
                    <a:pt x="11" y="40"/>
                    <a:pt x="11" y="25"/>
                  </a:cubicBezTo>
                  <a:cubicBezTo>
                    <a:pt x="11" y="14"/>
                    <a:pt x="13" y="5"/>
                    <a:pt x="1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Freeform 1885">
              <a:extLst>
                <a:ext uri="{FF2B5EF4-FFF2-40B4-BE49-F238E27FC236}">
                  <a16:creationId xmlns:a16="http://schemas.microsoft.com/office/drawing/2014/main" id="{FD54A846-A764-49D7-B8A4-133E787A9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213"/>
              <a:ext cx="42" cy="835"/>
            </a:xfrm>
            <a:custGeom>
              <a:avLst/>
              <a:gdLst>
                <a:gd name="T0" fmla="*/ 0 w 17"/>
                <a:gd name="T1" fmla="*/ 456 h 313"/>
                <a:gd name="T2" fmla="*/ 0 w 17"/>
                <a:gd name="T3" fmla="*/ 5794 h 313"/>
                <a:gd name="T4" fmla="*/ 133 w 17"/>
                <a:gd name="T5" fmla="*/ 5944 h 313"/>
                <a:gd name="T6" fmla="*/ 257 w 17"/>
                <a:gd name="T7" fmla="*/ 5794 h 313"/>
                <a:gd name="T8" fmla="*/ 257 w 17"/>
                <a:gd name="T9" fmla="*/ 0 h 313"/>
                <a:gd name="T10" fmla="*/ 0 w 17"/>
                <a:gd name="T11" fmla="*/ 456 h 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13">
                  <a:moveTo>
                    <a:pt x="0" y="24"/>
                  </a:moveTo>
                  <a:cubicBezTo>
                    <a:pt x="0" y="305"/>
                    <a:pt x="0" y="305"/>
                    <a:pt x="0" y="305"/>
                  </a:cubicBezTo>
                  <a:cubicBezTo>
                    <a:pt x="0" y="309"/>
                    <a:pt x="4" y="313"/>
                    <a:pt x="9" y="313"/>
                  </a:cubicBezTo>
                  <a:cubicBezTo>
                    <a:pt x="14" y="313"/>
                    <a:pt x="17" y="309"/>
                    <a:pt x="17" y="305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Freeform 1886">
              <a:extLst>
                <a:ext uri="{FF2B5EF4-FFF2-40B4-BE49-F238E27FC236}">
                  <a16:creationId xmlns:a16="http://schemas.microsoft.com/office/drawing/2014/main" id="{B908ACF1-DF76-4E9D-82CB-56F6B3D94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712"/>
              <a:ext cx="42" cy="336"/>
            </a:xfrm>
            <a:custGeom>
              <a:avLst/>
              <a:gdLst>
                <a:gd name="T0" fmla="*/ 133 w 17"/>
                <a:gd name="T1" fmla="*/ 2389 h 126"/>
                <a:gd name="T2" fmla="*/ 257 w 17"/>
                <a:gd name="T3" fmla="*/ 2240 h 126"/>
                <a:gd name="T4" fmla="*/ 257 w 17"/>
                <a:gd name="T5" fmla="*/ 0 h 126"/>
                <a:gd name="T6" fmla="*/ 12 w 17"/>
                <a:gd name="T7" fmla="*/ 21 h 126"/>
                <a:gd name="T8" fmla="*/ 0 w 17"/>
                <a:gd name="T9" fmla="*/ 21 h 126"/>
                <a:gd name="T10" fmla="*/ 0 w 17"/>
                <a:gd name="T11" fmla="*/ 2240 h 126"/>
                <a:gd name="T12" fmla="*/ 133 w 17"/>
                <a:gd name="T13" fmla="*/ 2389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26">
                  <a:moveTo>
                    <a:pt x="9" y="126"/>
                  </a:moveTo>
                  <a:cubicBezTo>
                    <a:pt x="14" y="126"/>
                    <a:pt x="17" y="122"/>
                    <a:pt x="17" y="11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2"/>
                    <a:pt x="4" y="4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4" y="126"/>
                    <a:pt x="9" y="126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" name="Freeform 1887">
              <a:extLst>
                <a:ext uri="{FF2B5EF4-FFF2-40B4-BE49-F238E27FC236}">
                  <a16:creationId xmlns:a16="http://schemas.microsoft.com/office/drawing/2014/main" id="{8DE1A85D-907C-4CB2-B575-EF2C99326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227"/>
              <a:ext cx="25" cy="480"/>
            </a:xfrm>
            <a:custGeom>
              <a:avLst/>
              <a:gdLst>
                <a:gd name="T0" fmla="*/ 158 w 10"/>
                <a:gd name="T1" fmla="*/ 3413 h 180"/>
                <a:gd name="T2" fmla="*/ 158 w 10"/>
                <a:gd name="T3" fmla="*/ 307 h 180"/>
                <a:gd name="T4" fmla="*/ 158 w 10"/>
                <a:gd name="T5" fmla="*/ 0 h 180"/>
                <a:gd name="T6" fmla="*/ 0 w 10"/>
                <a:gd name="T7" fmla="*/ 264 h 180"/>
                <a:gd name="T8" fmla="*/ 158 w 10"/>
                <a:gd name="T9" fmla="*/ 3413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0">
                  <a:moveTo>
                    <a:pt x="10" y="180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0"/>
                    <a:pt x="10" y="4"/>
                    <a:pt x="1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41"/>
                    <a:pt x="5" y="137"/>
                    <a:pt x="10" y="180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" name="Freeform 1888">
              <a:extLst>
                <a:ext uri="{FF2B5EF4-FFF2-40B4-BE49-F238E27FC236}">
                  <a16:creationId xmlns:a16="http://schemas.microsoft.com/office/drawing/2014/main" id="{6E5C800B-650F-482E-B650-46B50A56D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2707"/>
              <a:ext cx="20" cy="333"/>
            </a:xfrm>
            <a:custGeom>
              <a:avLst/>
              <a:gdLst>
                <a:gd name="T0" fmla="*/ 63 w 8"/>
                <a:gd name="T1" fmla="*/ 2137 h 125"/>
                <a:gd name="T2" fmla="*/ 0 w 8"/>
                <a:gd name="T3" fmla="*/ 0 h 125"/>
                <a:gd name="T4" fmla="*/ 0 w 8"/>
                <a:gd name="T5" fmla="*/ 2227 h 125"/>
                <a:gd name="T6" fmla="*/ 125 w 8"/>
                <a:gd name="T7" fmla="*/ 2363 h 125"/>
                <a:gd name="T8" fmla="*/ 63 w 8"/>
                <a:gd name="T9" fmla="*/ 213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5">
                  <a:moveTo>
                    <a:pt x="4" y="113"/>
                  </a:moveTo>
                  <a:cubicBezTo>
                    <a:pt x="1" y="92"/>
                    <a:pt x="1" y="11"/>
                    <a:pt x="0" y="0"/>
                  </a:cubicBezTo>
                  <a:cubicBezTo>
                    <a:pt x="0" y="0"/>
                    <a:pt x="0" y="113"/>
                    <a:pt x="0" y="118"/>
                  </a:cubicBezTo>
                  <a:cubicBezTo>
                    <a:pt x="0" y="123"/>
                    <a:pt x="6" y="125"/>
                    <a:pt x="8" y="125"/>
                  </a:cubicBezTo>
                  <a:cubicBezTo>
                    <a:pt x="7" y="124"/>
                    <a:pt x="4" y="120"/>
                    <a:pt x="4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" name="Freeform 1889">
              <a:extLst>
                <a:ext uri="{FF2B5EF4-FFF2-40B4-BE49-F238E27FC236}">
                  <a16:creationId xmlns:a16="http://schemas.microsoft.com/office/drawing/2014/main" id="{0CACAA21-E30A-4C9A-BE1D-828A28AFB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651"/>
              <a:ext cx="20" cy="333"/>
            </a:xfrm>
            <a:custGeom>
              <a:avLst/>
              <a:gdLst>
                <a:gd name="T0" fmla="*/ 50 w 8"/>
                <a:gd name="T1" fmla="*/ 2137 h 125"/>
                <a:gd name="T2" fmla="*/ 0 w 8"/>
                <a:gd name="T3" fmla="*/ 0 h 125"/>
                <a:gd name="T4" fmla="*/ 0 w 8"/>
                <a:gd name="T5" fmla="*/ 2227 h 125"/>
                <a:gd name="T6" fmla="*/ 125 w 8"/>
                <a:gd name="T7" fmla="*/ 2363 h 125"/>
                <a:gd name="T8" fmla="*/ 50 w 8"/>
                <a:gd name="T9" fmla="*/ 213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5">
                  <a:moveTo>
                    <a:pt x="3" y="113"/>
                  </a:moveTo>
                  <a:cubicBezTo>
                    <a:pt x="1" y="92"/>
                    <a:pt x="0" y="10"/>
                    <a:pt x="0" y="0"/>
                  </a:cubicBezTo>
                  <a:cubicBezTo>
                    <a:pt x="0" y="0"/>
                    <a:pt x="0" y="113"/>
                    <a:pt x="0" y="118"/>
                  </a:cubicBezTo>
                  <a:cubicBezTo>
                    <a:pt x="0" y="123"/>
                    <a:pt x="6" y="125"/>
                    <a:pt x="8" y="125"/>
                  </a:cubicBezTo>
                  <a:cubicBezTo>
                    <a:pt x="7" y="124"/>
                    <a:pt x="4" y="120"/>
                    <a:pt x="3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Freeform 1890">
              <a:extLst>
                <a:ext uri="{FF2B5EF4-FFF2-40B4-BE49-F238E27FC236}">
                  <a16:creationId xmlns:a16="http://schemas.microsoft.com/office/drawing/2014/main" id="{C8D8DD59-12DF-49F4-9B05-42791C1C3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696"/>
              <a:ext cx="42" cy="296"/>
            </a:xfrm>
            <a:custGeom>
              <a:avLst/>
              <a:gdLst>
                <a:gd name="T0" fmla="*/ 0 w 17"/>
                <a:gd name="T1" fmla="*/ 0 h 111"/>
                <a:gd name="T2" fmla="*/ 0 w 17"/>
                <a:gd name="T3" fmla="*/ 1933 h 111"/>
                <a:gd name="T4" fmla="*/ 121 w 17"/>
                <a:gd name="T5" fmla="*/ 2104 h 111"/>
                <a:gd name="T6" fmla="*/ 257 w 17"/>
                <a:gd name="T7" fmla="*/ 1933 h 111"/>
                <a:gd name="T8" fmla="*/ 257 w 17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1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0" y="107"/>
                    <a:pt x="4" y="111"/>
                    <a:pt x="8" y="111"/>
                  </a:cubicBezTo>
                  <a:cubicBezTo>
                    <a:pt x="13" y="111"/>
                    <a:pt x="17" y="107"/>
                    <a:pt x="17" y="102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" name="Freeform 1891">
              <a:extLst>
                <a:ext uri="{FF2B5EF4-FFF2-40B4-BE49-F238E27FC236}">
                  <a16:creationId xmlns:a16="http://schemas.microsoft.com/office/drawing/2014/main" id="{862170A1-A2F6-420F-94B1-196172BA3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141"/>
              <a:ext cx="42" cy="555"/>
            </a:xfrm>
            <a:custGeom>
              <a:avLst/>
              <a:gdLst>
                <a:gd name="T0" fmla="*/ 42 w 42"/>
                <a:gd name="T1" fmla="*/ 555 h 555"/>
                <a:gd name="T2" fmla="*/ 42 w 42"/>
                <a:gd name="T3" fmla="*/ 0 h 555"/>
                <a:gd name="T4" fmla="*/ 0 w 42"/>
                <a:gd name="T5" fmla="*/ 64 h 555"/>
                <a:gd name="T6" fmla="*/ 0 w 42"/>
                <a:gd name="T7" fmla="*/ 555 h 5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55">
                  <a:moveTo>
                    <a:pt x="42" y="555"/>
                  </a:moveTo>
                  <a:lnTo>
                    <a:pt x="42" y="0"/>
                  </a:lnTo>
                  <a:lnTo>
                    <a:pt x="0" y="64"/>
                  </a:lnTo>
                  <a:lnTo>
                    <a:pt x="0" y="555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Freeform 1892">
              <a:extLst>
                <a:ext uri="{FF2B5EF4-FFF2-40B4-BE49-F238E27FC236}">
                  <a16:creationId xmlns:a16="http://schemas.microsoft.com/office/drawing/2014/main" id="{4D605FD0-58CC-4DE0-A5FD-A4CB586CC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213"/>
              <a:ext cx="42" cy="502"/>
            </a:xfrm>
            <a:custGeom>
              <a:avLst/>
              <a:gdLst>
                <a:gd name="T0" fmla="*/ 42 w 42"/>
                <a:gd name="T1" fmla="*/ 502 h 502"/>
                <a:gd name="T2" fmla="*/ 42 w 42"/>
                <a:gd name="T3" fmla="*/ 0 h 502"/>
                <a:gd name="T4" fmla="*/ 0 w 42"/>
                <a:gd name="T5" fmla="*/ 64 h 502"/>
                <a:gd name="T6" fmla="*/ 0 w 42"/>
                <a:gd name="T7" fmla="*/ 502 h 5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02">
                  <a:moveTo>
                    <a:pt x="42" y="502"/>
                  </a:moveTo>
                  <a:lnTo>
                    <a:pt x="42" y="0"/>
                  </a:lnTo>
                  <a:lnTo>
                    <a:pt x="0" y="64"/>
                  </a:lnTo>
                  <a:lnTo>
                    <a:pt x="0" y="502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" name="Freeform 1893">
              <a:extLst>
                <a:ext uri="{FF2B5EF4-FFF2-40B4-BE49-F238E27FC236}">
                  <a16:creationId xmlns:a16="http://schemas.microsoft.com/office/drawing/2014/main" id="{45CCEB05-2265-4480-8AD5-745BBD4C7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715"/>
              <a:ext cx="42" cy="333"/>
            </a:xfrm>
            <a:custGeom>
              <a:avLst/>
              <a:gdLst>
                <a:gd name="T0" fmla="*/ 0 w 17"/>
                <a:gd name="T1" fmla="*/ 0 h 125"/>
                <a:gd name="T2" fmla="*/ 0 w 17"/>
                <a:gd name="T3" fmla="*/ 2214 h 125"/>
                <a:gd name="T4" fmla="*/ 133 w 17"/>
                <a:gd name="T5" fmla="*/ 2363 h 125"/>
                <a:gd name="T6" fmla="*/ 257 w 17"/>
                <a:gd name="T7" fmla="*/ 2214 h 125"/>
                <a:gd name="T8" fmla="*/ 257 w 1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5">
                  <a:moveTo>
                    <a:pt x="0" y="0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121"/>
                    <a:pt x="4" y="125"/>
                    <a:pt x="9" y="125"/>
                  </a:cubicBezTo>
                  <a:cubicBezTo>
                    <a:pt x="14" y="125"/>
                    <a:pt x="17" y="121"/>
                    <a:pt x="17" y="117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1894">
              <a:extLst>
                <a:ext uri="{FF2B5EF4-FFF2-40B4-BE49-F238E27FC236}">
                  <a16:creationId xmlns:a16="http://schemas.microsoft.com/office/drawing/2014/main" id="{24E15BF0-85FA-4BE9-A012-ECF4D40DB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304"/>
              <a:ext cx="110" cy="712"/>
            </a:xfrm>
            <a:custGeom>
              <a:avLst/>
              <a:gdLst>
                <a:gd name="T0" fmla="*/ 345 w 44"/>
                <a:gd name="T1" fmla="*/ 5064 h 267"/>
                <a:gd name="T2" fmla="*/ 688 w 44"/>
                <a:gd name="T3" fmla="*/ 4949 h 267"/>
                <a:gd name="T4" fmla="*/ 688 w 44"/>
                <a:gd name="T5" fmla="*/ 0 h 267"/>
                <a:gd name="T6" fmla="*/ 0 w 44"/>
                <a:gd name="T7" fmla="*/ 0 h 267"/>
                <a:gd name="T8" fmla="*/ 0 w 44"/>
                <a:gd name="T9" fmla="*/ 4949 h 267"/>
                <a:gd name="T10" fmla="*/ 345 w 44"/>
                <a:gd name="T11" fmla="*/ 5064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267">
                  <a:moveTo>
                    <a:pt x="22" y="267"/>
                  </a:moveTo>
                  <a:cubicBezTo>
                    <a:pt x="32" y="267"/>
                    <a:pt x="39" y="265"/>
                    <a:pt x="44" y="26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4" y="264"/>
                    <a:pt x="12" y="267"/>
                    <a:pt x="22" y="267"/>
                  </a:cubicBez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1895">
              <a:extLst>
                <a:ext uri="{FF2B5EF4-FFF2-40B4-BE49-F238E27FC236}">
                  <a16:creationId xmlns:a16="http://schemas.microsoft.com/office/drawing/2014/main" id="{8AEDA8CB-EBB6-4A76-B761-F819F1DF2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741"/>
              <a:ext cx="110" cy="275"/>
            </a:xfrm>
            <a:custGeom>
              <a:avLst/>
              <a:gdLst>
                <a:gd name="T0" fmla="*/ 688 w 44"/>
                <a:gd name="T1" fmla="*/ 1848 h 103"/>
                <a:gd name="T2" fmla="*/ 688 w 44"/>
                <a:gd name="T3" fmla="*/ 0 h 103"/>
                <a:gd name="T4" fmla="*/ 20 w 44"/>
                <a:gd name="T5" fmla="*/ 21 h 103"/>
                <a:gd name="T6" fmla="*/ 0 w 44"/>
                <a:gd name="T7" fmla="*/ 35 h 103"/>
                <a:gd name="T8" fmla="*/ 0 w 44"/>
                <a:gd name="T9" fmla="*/ 1848 h 103"/>
                <a:gd name="T10" fmla="*/ 345 w 44"/>
                <a:gd name="T11" fmla="*/ 1960 h 103"/>
                <a:gd name="T12" fmla="*/ 688 w 44"/>
                <a:gd name="T13" fmla="*/ 1848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03">
                  <a:moveTo>
                    <a:pt x="44" y="97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25" y="12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" y="100"/>
                    <a:pt x="12" y="103"/>
                    <a:pt x="22" y="103"/>
                  </a:cubicBezTo>
                  <a:cubicBezTo>
                    <a:pt x="32" y="103"/>
                    <a:pt x="39" y="101"/>
                    <a:pt x="44" y="97"/>
                  </a:cubicBezTo>
                  <a:close/>
                </a:path>
              </a:pathLst>
            </a:custGeom>
            <a:solidFill>
              <a:srgbClr val="E6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1896">
              <a:extLst>
                <a:ext uri="{FF2B5EF4-FFF2-40B4-BE49-F238E27FC236}">
                  <a16:creationId xmlns:a16="http://schemas.microsoft.com/office/drawing/2014/main" id="{D4483690-1351-4A4A-B624-972593FDA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312"/>
              <a:ext cx="93" cy="421"/>
            </a:xfrm>
            <a:custGeom>
              <a:avLst/>
              <a:gdLst>
                <a:gd name="T0" fmla="*/ 367 w 37"/>
                <a:gd name="T1" fmla="*/ 362 h 158"/>
                <a:gd name="T2" fmla="*/ 0 w 37"/>
                <a:gd name="T3" fmla="*/ 0 h 158"/>
                <a:gd name="T4" fmla="*/ 460 w 37"/>
                <a:gd name="T5" fmla="*/ 0 h 158"/>
                <a:gd name="T6" fmla="*/ 538 w 37"/>
                <a:gd name="T7" fmla="*/ 1327 h 158"/>
                <a:gd name="T8" fmla="*/ 538 w 37"/>
                <a:gd name="T9" fmla="*/ 2990 h 158"/>
                <a:gd name="T10" fmla="*/ 367 w 37"/>
                <a:gd name="T11" fmla="*/ 362 h 1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58">
                  <a:moveTo>
                    <a:pt x="23" y="19"/>
                  </a:moveTo>
                  <a:cubicBezTo>
                    <a:pt x="18" y="3"/>
                    <a:pt x="0" y="0"/>
                    <a:pt x="0" y="0"/>
                  </a:cubicBezTo>
                  <a:cubicBezTo>
                    <a:pt x="0" y="0"/>
                    <a:pt x="15" y="0"/>
                    <a:pt x="29" y="0"/>
                  </a:cubicBezTo>
                  <a:cubicBezTo>
                    <a:pt x="37" y="0"/>
                    <a:pt x="34" y="55"/>
                    <a:pt x="34" y="70"/>
                  </a:cubicBezTo>
                  <a:cubicBezTo>
                    <a:pt x="34" y="85"/>
                    <a:pt x="34" y="131"/>
                    <a:pt x="34" y="158"/>
                  </a:cubicBezTo>
                  <a:cubicBezTo>
                    <a:pt x="29" y="112"/>
                    <a:pt x="29" y="35"/>
                    <a:pt x="23" y="19"/>
                  </a:cubicBezTo>
                  <a:close/>
                </a:path>
              </a:pathLst>
            </a:custGeom>
            <a:solidFill>
              <a:srgbClr val="94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1897">
              <a:extLst>
                <a:ext uri="{FF2B5EF4-FFF2-40B4-BE49-F238E27FC236}">
                  <a16:creationId xmlns:a16="http://schemas.microsoft.com/office/drawing/2014/main" id="{3E344295-6CF6-407D-B603-486C79F63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480"/>
              <a:ext cx="63" cy="531"/>
            </a:xfrm>
            <a:custGeom>
              <a:avLst/>
              <a:gdLst>
                <a:gd name="T0" fmla="*/ 0 w 25"/>
                <a:gd name="T1" fmla="*/ 0 h 199"/>
                <a:gd name="T2" fmla="*/ 0 w 25"/>
                <a:gd name="T3" fmla="*/ 3576 h 199"/>
                <a:gd name="T4" fmla="*/ 401 w 25"/>
                <a:gd name="T5" fmla="*/ 3746 h 199"/>
                <a:gd name="T6" fmla="*/ 83 w 25"/>
                <a:gd name="T7" fmla="*/ 2642 h 199"/>
                <a:gd name="T8" fmla="*/ 0 w 25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9">
                  <a:moveTo>
                    <a:pt x="0" y="0"/>
                  </a:moveTo>
                  <a:cubicBezTo>
                    <a:pt x="0" y="0"/>
                    <a:pt x="0" y="181"/>
                    <a:pt x="0" y="188"/>
                  </a:cubicBezTo>
                  <a:cubicBezTo>
                    <a:pt x="0" y="195"/>
                    <a:pt x="8" y="199"/>
                    <a:pt x="25" y="197"/>
                  </a:cubicBezTo>
                  <a:cubicBezTo>
                    <a:pt x="12" y="193"/>
                    <a:pt x="5" y="158"/>
                    <a:pt x="5" y="139"/>
                  </a:cubicBezTo>
                  <a:cubicBezTo>
                    <a:pt x="5" y="12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1898">
              <a:extLst>
                <a:ext uri="{FF2B5EF4-FFF2-40B4-BE49-F238E27FC236}">
                  <a16:creationId xmlns:a16="http://schemas.microsoft.com/office/drawing/2014/main" id="{45D2ACC2-8B1F-4AE0-9811-BF27F2EF1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304"/>
              <a:ext cx="110" cy="443"/>
            </a:xfrm>
            <a:custGeom>
              <a:avLst/>
              <a:gdLst>
                <a:gd name="T0" fmla="*/ 110 w 110"/>
                <a:gd name="T1" fmla="*/ 440 h 443"/>
                <a:gd name="T2" fmla="*/ 110 w 110"/>
                <a:gd name="T3" fmla="*/ 0 h 443"/>
                <a:gd name="T4" fmla="*/ 0 w 110"/>
                <a:gd name="T5" fmla="*/ 0 h 443"/>
                <a:gd name="T6" fmla="*/ 0 w 110"/>
                <a:gd name="T7" fmla="*/ 443 h 4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0" h="443">
                  <a:moveTo>
                    <a:pt x="110" y="440"/>
                  </a:moveTo>
                  <a:lnTo>
                    <a:pt x="110" y="0"/>
                  </a:lnTo>
                  <a:lnTo>
                    <a:pt x="0" y="0"/>
                  </a:lnTo>
                  <a:lnTo>
                    <a:pt x="0" y="443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Freeform 1899">
              <a:extLst>
                <a:ext uri="{FF2B5EF4-FFF2-40B4-BE49-F238E27FC236}">
                  <a16:creationId xmlns:a16="http://schemas.microsoft.com/office/drawing/2014/main" id="{193FED2C-F2DB-43DC-A7F3-720F61DB6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744"/>
              <a:ext cx="110" cy="272"/>
            </a:xfrm>
            <a:custGeom>
              <a:avLst/>
              <a:gdLst>
                <a:gd name="T0" fmla="*/ 0 w 44"/>
                <a:gd name="T1" fmla="*/ 21 h 102"/>
                <a:gd name="T2" fmla="*/ 0 w 44"/>
                <a:gd name="T3" fmla="*/ 1821 h 102"/>
                <a:gd name="T4" fmla="*/ 345 w 44"/>
                <a:gd name="T5" fmla="*/ 1933 h 102"/>
                <a:gd name="T6" fmla="*/ 688 w 44"/>
                <a:gd name="T7" fmla="*/ 1821 h 102"/>
                <a:gd name="T8" fmla="*/ 688 w 44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02">
                  <a:moveTo>
                    <a:pt x="0" y="1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4" y="99"/>
                    <a:pt x="12" y="102"/>
                    <a:pt x="22" y="102"/>
                  </a:cubicBezTo>
                  <a:cubicBezTo>
                    <a:pt x="32" y="102"/>
                    <a:pt x="39" y="100"/>
                    <a:pt x="44" y="96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" name="Freeform 1900">
              <a:extLst>
                <a:ext uri="{FF2B5EF4-FFF2-40B4-BE49-F238E27FC236}">
                  <a16:creationId xmlns:a16="http://schemas.microsoft.com/office/drawing/2014/main" id="{47AC7990-CD76-4EB6-8EB0-9CC970757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995"/>
              <a:ext cx="195" cy="152"/>
            </a:xfrm>
            <a:custGeom>
              <a:avLst/>
              <a:gdLst>
                <a:gd name="T0" fmla="*/ 1208 w 78"/>
                <a:gd name="T1" fmla="*/ 683 h 57"/>
                <a:gd name="T2" fmla="*/ 1208 w 78"/>
                <a:gd name="T3" fmla="*/ 683 h 57"/>
                <a:gd name="T4" fmla="*/ 1208 w 78"/>
                <a:gd name="T5" fmla="*/ 683 h 57"/>
                <a:gd name="T6" fmla="*/ 1208 w 78"/>
                <a:gd name="T7" fmla="*/ 661 h 57"/>
                <a:gd name="T8" fmla="*/ 1208 w 78"/>
                <a:gd name="T9" fmla="*/ 661 h 57"/>
                <a:gd name="T10" fmla="*/ 1208 w 78"/>
                <a:gd name="T11" fmla="*/ 661 h 57"/>
                <a:gd name="T12" fmla="*/ 1208 w 78"/>
                <a:gd name="T13" fmla="*/ 661 h 57"/>
                <a:gd name="T14" fmla="*/ 1208 w 78"/>
                <a:gd name="T15" fmla="*/ 661 h 57"/>
                <a:gd name="T16" fmla="*/ 958 w 78"/>
                <a:gd name="T17" fmla="*/ 21 h 57"/>
                <a:gd name="T18" fmla="*/ 613 w 78"/>
                <a:gd name="T19" fmla="*/ 149 h 57"/>
                <a:gd name="T20" fmla="*/ 270 w 78"/>
                <a:gd name="T21" fmla="*/ 21 h 57"/>
                <a:gd name="T22" fmla="*/ 20 w 78"/>
                <a:gd name="T23" fmla="*/ 661 h 57"/>
                <a:gd name="T24" fmla="*/ 20 w 78"/>
                <a:gd name="T25" fmla="*/ 661 h 57"/>
                <a:gd name="T26" fmla="*/ 0 w 78"/>
                <a:gd name="T27" fmla="*/ 739 h 57"/>
                <a:gd name="T28" fmla="*/ 613 w 78"/>
                <a:gd name="T29" fmla="*/ 1080 h 57"/>
                <a:gd name="T30" fmla="*/ 1220 w 78"/>
                <a:gd name="T31" fmla="*/ 739 h 57"/>
                <a:gd name="T32" fmla="*/ 1208 w 78"/>
                <a:gd name="T33" fmla="*/ 683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57">
                  <a:moveTo>
                    <a:pt x="7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5" y="30"/>
                    <a:pt x="62" y="0"/>
                    <a:pt x="61" y="1"/>
                  </a:cubicBezTo>
                  <a:cubicBezTo>
                    <a:pt x="57" y="6"/>
                    <a:pt x="50" y="8"/>
                    <a:pt x="39" y="8"/>
                  </a:cubicBezTo>
                  <a:cubicBezTo>
                    <a:pt x="28" y="8"/>
                    <a:pt x="20" y="5"/>
                    <a:pt x="17" y="1"/>
                  </a:cubicBezTo>
                  <a:cubicBezTo>
                    <a:pt x="16" y="0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0" y="38"/>
                    <a:pt x="0" y="39"/>
                  </a:cubicBezTo>
                  <a:cubicBezTo>
                    <a:pt x="0" y="49"/>
                    <a:pt x="18" y="57"/>
                    <a:pt x="39" y="57"/>
                  </a:cubicBezTo>
                  <a:cubicBezTo>
                    <a:pt x="60" y="57"/>
                    <a:pt x="78" y="49"/>
                    <a:pt x="78" y="39"/>
                  </a:cubicBezTo>
                  <a:cubicBezTo>
                    <a:pt x="78" y="38"/>
                    <a:pt x="78" y="37"/>
                    <a:pt x="77" y="36"/>
                  </a:cubicBezTo>
                  <a:close/>
                </a:path>
              </a:pathLst>
            </a:custGeom>
            <a:solidFill>
              <a:srgbClr val="A0A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" name="Freeform 1901">
              <a:extLst>
                <a:ext uri="{FF2B5EF4-FFF2-40B4-BE49-F238E27FC236}">
                  <a16:creationId xmlns:a16="http://schemas.microsoft.com/office/drawing/2014/main" id="{07EA8079-C29C-4E71-912A-1B3804021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3016"/>
              <a:ext cx="115" cy="80"/>
            </a:xfrm>
            <a:custGeom>
              <a:avLst/>
              <a:gdLst>
                <a:gd name="T0" fmla="*/ 0 w 46"/>
                <a:gd name="T1" fmla="*/ 568 h 30"/>
                <a:gd name="T2" fmla="*/ 208 w 46"/>
                <a:gd name="T3" fmla="*/ 35 h 30"/>
                <a:gd name="T4" fmla="*/ 333 w 46"/>
                <a:gd name="T5" fmla="*/ 77 h 30"/>
                <a:gd name="T6" fmla="*/ 720 w 46"/>
                <a:gd name="T7" fmla="*/ 93 h 30"/>
                <a:gd name="T8" fmla="*/ 345 w 46"/>
                <a:gd name="T9" fmla="*/ 171 h 30"/>
                <a:gd name="T10" fmla="*/ 145 w 46"/>
                <a:gd name="T11" fmla="*/ 320 h 30"/>
                <a:gd name="T12" fmla="*/ 0 w 46"/>
                <a:gd name="T13" fmla="*/ 568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0">
                  <a:moveTo>
                    <a:pt x="0" y="3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4" y="0"/>
                    <a:pt x="17" y="3"/>
                    <a:pt x="21" y="4"/>
                  </a:cubicBezTo>
                  <a:cubicBezTo>
                    <a:pt x="25" y="5"/>
                    <a:pt x="35" y="8"/>
                    <a:pt x="46" y="5"/>
                  </a:cubicBezTo>
                  <a:cubicBezTo>
                    <a:pt x="40" y="9"/>
                    <a:pt x="33" y="10"/>
                    <a:pt x="22" y="9"/>
                  </a:cubicBezTo>
                  <a:cubicBezTo>
                    <a:pt x="16" y="9"/>
                    <a:pt x="13" y="11"/>
                    <a:pt x="9" y="17"/>
                  </a:cubicBezTo>
                  <a:cubicBezTo>
                    <a:pt x="5" y="23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DA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" name="Freeform 1902">
              <a:extLst>
                <a:ext uri="{FF2B5EF4-FFF2-40B4-BE49-F238E27FC236}">
                  <a16:creationId xmlns:a16="http://schemas.microsoft.com/office/drawing/2014/main" id="{454175F4-82F1-498D-B3E5-A5A035989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3019"/>
              <a:ext cx="110" cy="122"/>
            </a:xfrm>
            <a:custGeom>
              <a:avLst/>
              <a:gdLst>
                <a:gd name="T0" fmla="*/ 0 w 44"/>
                <a:gd name="T1" fmla="*/ 822 h 46"/>
                <a:gd name="T2" fmla="*/ 658 w 44"/>
                <a:gd name="T3" fmla="*/ 597 h 46"/>
                <a:gd name="T4" fmla="*/ 658 w 44"/>
                <a:gd name="T5" fmla="*/ 507 h 46"/>
                <a:gd name="T6" fmla="*/ 470 w 44"/>
                <a:gd name="T7" fmla="*/ 0 h 46"/>
                <a:gd name="T8" fmla="*/ 500 w 44"/>
                <a:gd name="T9" fmla="*/ 618 h 46"/>
                <a:gd name="T10" fmla="*/ 0 w 44"/>
                <a:gd name="T11" fmla="*/ 822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6">
                  <a:moveTo>
                    <a:pt x="0" y="44"/>
                  </a:moveTo>
                  <a:cubicBezTo>
                    <a:pt x="12" y="46"/>
                    <a:pt x="36" y="42"/>
                    <a:pt x="42" y="32"/>
                  </a:cubicBezTo>
                  <a:cubicBezTo>
                    <a:pt x="44" y="31"/>
                    <a:pt x="42" y="27"/>
                    <a:pt x="42" y="2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13"/>
                    <a:pt x="40" y="26"/>
                    <a:pt x="32" y="33"/>
                  </a:cubicBezTo>
                  <a:cubicBezTo>
                    <a:pt x="25" y="39"/>
                    <a:pt x="9" y="45"/>
                    <a:pt x="0" y="44"/>
                  </a:cubicBezTo>
                  <a:close/>
                </a:path>
              </a:pathLst>
            </a:custGeom>
            <a:solidFill>
              <a:srgbClr val="869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" name="Freeform 1903">
              <a:extLst>
                <a:ext uri="{FF2B5EF4-FFF2-40B4-BE49-F238E27FC236}">
                  <a16:creationId xmlns:a16="http://schemas.microsoft.com/office/drawing/2014/main" id="{BA48D8B7-95AC-4ADF-A5E7-4996662B2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995"/>
              <a:ext cx="195" cy="152"/>
            </a:xfrm>
            <a:custGeom>
              <a:avLst/>
              <a:gdLst>
                <a:gd name="T0" fmla="*/ 1208 w 78"/>
                <a:gd name="T1" fmla="*/ 683 h 57"/>
                <a:gd name="T2" fmla="*/ 1208 w 78"/>
                <a:gd name="T3" fmla="*/ 683 h 57"/>
                <a:gd name="T4" fmla="*/ 1208 w 78"/>
                <a:gd name="T5" fmla="*/ 683 h 57"/>
                <a:gd name="T6" fmla="*/ 1208 w 78"/>
                <a:gd name="T7" fmla="*/ 661 h 57"/>
                <a:gd name="T8" fmla="*/ 1208 w 78"/>
                <a:gd name="T9" fmla="*/ 661 h 57"/>
                <a:gd name="T10" fmla="*/ 1208 w 78"/>
                <a:gd name="T11" fmla="*/ 661 h 57"/>
                <a:gd name="T12" fmla="*/ 1208 w 78"/>
                <a:gd name="T13" fmla="*/ 661 h 57"/>
                <a:gd name="T14" fmla="*/ 1208 w 78"/>
                <a:gd name="T15" fmla="*/ 661 h 57"/>
                <a:gd name="T16" fmla="*/ 958 w 78"/>
                <a:gd name="T17" fmla="*/ 21 h 57"/>
                <a:gd name="T18" fmla="*/ 613 w 78"/>
                <a:gd name="T19" fmla="*/ 149 h 57"/>
                <a:gd name="T20" fmla="*/ 270 w 78"/>
                <a:gd name="T21" fmla="*/ 21 h 57"/>
                <a:gd name="T22" fmla="*/ 20 w 78"/>
                <a:gd name="T23" fmla="*/ 661 h 57"/>
                <a:gd name="T24" fmla="*/ 20 w 78"/>
                <a:gd name="T25" fmla="*/ 661 h 57"/>
                <a:gd name="T26" fmla="*/ 0 w 78"/>
                <a:gd name="T27" fmla="*/ 739 h 57"/>
                <a:gd name="T28" fmla="*/ 613 w 78"/>
                <a:gd name="T29" fmla="*/ 1080 h 57"/>
                <a:gd name="T30" fmla="*/ 1220 w 78"/>
                <a:gd name="T31" fmla="*/ 739 h 57"/>
                <a:gd name="T32" fmla="*/ 1208 w 78"/>
                <a:gd name="T33" fmla="*/ 683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57">
                  <a:moveTo>
                    <a:pt x="7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5" y="30"/>
                    <a:pt x="62" y="0"/>
                    <a:pt x="61" y="1"/>
                  </a:cubicBezTo>
                  <a:cubicBezTo>
                    <a:pt x="57" y="6"/>
                    <a:pt x="50" y="8"/>
                    <a:pt x="39" y="8"/>
                  </a:cubicBezTo>
                  <a:cubicBezTo>
                    <a:pt x="28" y="8"/>
                    <a:pt x="20" y="5"/>
                    <a:pt x="17" y="1"/>
                  </a:cubicBezTo>
                  <a:cubicBezTo>
                    <a:pt x="16" y="0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0" y="38"/>
                    <a:pt x="0" y="39"/>
                  </a:cubicBezTo>
                  <a:cubicBezTo>
                    <a:pt x="0" y="49"/>
                    <a:pt x="18" y="57"/>
                    <a:pt x="39" y="57"/>
                  </a:cubicBezTo>
                  <a:cubicBezTo>
                    <a:pt x="60" y="57"/>
                    <a:pt x="78" y="49"/>
                    <a:pt x="78" y="39"/>
                  </a:cubicBezTo>
                  <a:cubicBezTo>
                    <a:pt x="78" y="38"/>
                    <a:pt x="78" y="37"/>
                    <a:pt x="77" y="36"/>
                  </a:cubicBezTo>
                  <a:close/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" name="Freeform 1904">
              <a:extLst>
                <a:ext uri="{FF2B5EF4-FFF2-40B4-BE49-F238E27FC236}">
                  <a16:creationId xmlns:a16="http://schemas.microsoft.com/office/drawing/2014/main" id="{BF276746-BA64-410A-A053-8BC9F895C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" name="Freeform 1905">
              <a:extLst>
                <a:ext uri="{FF2B5EF4-FFF2-40B4-BE49-F238E27FC236}">
                  <a16:creationId xmlns:a16="http://schemas.microsoft.com/office/drawing/2014/main" id="{6C01F14F-BEC3-4223-B766-FAF3274DE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313 w 313"/>
                <a:gd name="T7" fmla="*/ 1192 h 1664"/>
                <a:gd name="T8" fmla="*/ 313 w 313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3" y="1192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" name="Freeform 1906">
              <a:extLst>
                <a:ext uri="{FF2B5EF4-FFF2-40B4-BE49-F238E27FC236}">
                  <a16:creationId xmlns:a16="http://schemas.microsoft.com/office/drawing/2014/main" id="{0D7FD426-156C-40DE-95A5-D3713F1A4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085"/>
              <a:ext cx="315" cy="1664"/>
            </a:xfrm>
            <a:custGeom>
              <a:avLst/>
              <a:gdLst>
                <a:gd name="T0" fmla="*/ 315 w 315"/>
                <a:gd name="T1" fmla="*/ 0 h 1664"/>
                <a:gd name="T2" fmla="*/ 0 w 315"/>
                <a:gd name="T3" fmla="*/ 472 h 1664"/>
                <a:gd name="T4" fmla="*/ 0 w 315"/>
                <a:gd name="T5" fmla="*/ 1664 h 1664"/>
                <a:gd name="T6" fmla="*/ 315 w 315"/>
                <a:gd name="T7" fmla="*/ 1192 h 1664"/>
                <a:gd name="T8" fmla="*/ 315 w 315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1664">
                  <a:moveTo>
                    <a:pt x="315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5" y="1192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B5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1907">
              <a:extLst>
                <a:ext uri="{FF2B5EF4-FFF2-40B4-BE49-F238E27FC236}">
                  <a16:creationId xmlns:a16="http://schemas.microsoft.com/office/drawing/2014/main" id="{311189A9-9B18-4CC7-8451-49C575503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085"/>
              <a:ext cx="315" cy="1664"/>
            </a:xfrm>
            <a:custGeom>
              <a:avLst/>
              <a:gdLst>
                <a:gd name="T0" fmla="*/ 315 w 315"/>
                <a:gd name="T1" fmla="*/ 0 h 1664"/>
                <a:gd name="T2" fmla="*/ 0 w 315"/>
                <a:gd name="T3" fmla="*/ 472 h 1664"/>
                <a:gd name="T4" fmla="*/ 0 w 315"/>
                <a:gd name="T5" fmla="*/ 1664 h 1664"/>
                <a:gd name="T6" fmla="*/ 315 w 315"/>
                <a:gd name="T7" fmla="*/ 1192 h 1664"/>
                <a:gd name="T8" fmla="*/ 315 w 315"/>
                <a:gd name="T9" fmla="*/ 0 h 1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1664">
                  <a:moveTo>
                    <a:pt x="315" y="0"/>
                  </a:moveTo>
                  <a:lnTo>
                    <a:pt x="0" y="472"/>
                  </a:lnTo>
                  <a:lnTo>
                    <a:pt x="0" y="1664"/>
                  </a:lnTo>
                  <a:lnTo>
                    <a:pt x="315" y="1192"/>
                  </a:lnTo>
                  <a:lnTo>
                    <a:pt x="3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1908">
              <a:extLst>
                <a:ext uri="{FF2B5EF4-FFF2-40B4-BE49-F238E27FC236}">
                  <a16:creationId xmlns:a16="http://schemas.microsoft.com/office/drawing/2014/main" id="{48B40189-8481-4C0E-BBA7-E7E01A558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3277"/>
              <a:ext cx="365" cy="472"/>
            </a:xfrm>
            <a:custGeom>
              <a:avLst/>
              <a:gdLst>
                <a:gd name="T0" fmla="*/ 0 w 365"/>
                <a:gd name="T1" fmla="*/ 472 h 472"/>
                <a:gd name="T2" fmla="*/ 315 w 365"/>
                <a:gd name="T3" fmla="*/ 0 h 472"/>
                <a:gd name="T4" fmla="*/ 365 w 365"/>
                <a:gd name="T5" fmla="*/ 0 h 472"/>
                <a:gd name="T6" fmla="*/ 52 w 365"/>
                <a:gd name="T7" fmla="*/ 472 h 472"/>
                <a:gd name="T8" fmla="*/ 0 w 365"/>
                <a:gd name="T9" fmla="*/ 472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472">
                  <a:moveTo>
                    <a:pt x="0" y="472"/>
                  </a:moveTo>
                  <a:lnTo>
                    <a:pt x="315" y="0"/>
                  </a:lnTo>
                  <a:lnTo>
                    <a:pt x="365" y="0"/>
                  </a:lnTo>
                  <a:lnTo>
                    <a:pt x="52" y="472"/>
                  </a:lnTo>
                  <a:lnTo>
                    <a:pt x="0" y="472"/>
                  </a:lnTo>
                  <a:close/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Freeform 1909">
              <a:extLst>
                <a:ext uri="{FF2B5EF4-FFF2-40B4-BE49-F238E27FC236}">
                  <a16:creationId xmlns:a16="http://schemas.microsoft.com/office/drawing/2014/main" id="{0E8916A3-C3D6-4B89-BBD0-BF7067CFC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2085"/>
              <a:ext cx="50" cy="1192"/>
            </a:xfrm>
            <a:custGeom>
              <a:avLst/>
              <a:gdLst>
                <a:gd name="T0" fmla="*/ 0 w 50"/>
                <a:gd name="T1" fmla="*/ 1192 h 1192"/>
                <a:gd name="T2" fmla="*/ 0 w 50"/>
                <a:gd name="T3" fmla="*/ 0 h 1192"/>
                <a:gd name="T4" fmla="*/ 50 w 50"/>
                <a:gd name="T5" fmla="*/ 0 h 1192"/>
                <a:gd name="T6" fmla="*/ 50 w 50"/>
                <a:gd name="T7" fmla="*/ 1190 h 1192"/>
                <a:gd name="T8" fmla="*/ 0 w 50"/>
                <a:gd name="T9" fmla="*/ 1192 h 1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192">
                  <a:moveTo>
                    <a:pt x="0" y="1192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1190"/>
                  </a:lnTo>
                  <a:lnTo>
                    <a:pt x="0" y="1192"/>
                  </a:lnTo>
                  <a:close/>
                </a:path>
              </a:pathLst>
            </a:custGeom>
            <a:solidFill>
              <a:srgbClr val="B3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8" name="Freeform 1910">
              <a:extLst>
                <a:ext uri="{FF2B5EF4-FFF2-40B4-BE49-F238E27FC236}">
                  <a16:creationId xmlns:a16="http://schemas.microsoft.com/office/drawing/2014/main" id="{50139BD8-6C10-413E-AC42-4C1AA70FD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920"/>
              <a:ext cx="1" cy="51"/>
            </a:xfrm>
            <a:custGeom>
              <a:avLst/>
              <a:gdLst>
                <a:gd name="T0" fmla="*/ 0 w 1"/>
                <a:gd name="T1" fmla="*/ 51 h 51"/>
                <a:gd name="T2" fmla="*/ 0 w 1"/>
                <a:gd name="T3" fmla="*/ 0 h 51"/>
                <a:gd name="T4" fmla="*/ 0 w 1"/>
                <a:gd name="T5" fmla="*/ 5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1">
                  <a:moveTo>
                    <a:pt x="0" y="51"/>
                  </a:move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9" name="Line 1911">
              <a:extLst>
                <a:ext uri="{FF2B5EF4-FFF2-40B4-BE49-F238E27FC236}">
                  <a16:creationId xmlns:a16="http://schemas.microsoft.com/office/drawing/2014/main" id="{7BD5E1CF-5E7C-4557-84EB-C4A86EBC96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5" y="2920"/>
              <a:ext cx="1" cy="5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0" name="Freeform 1912">
              <a:extLst>
                <a:ext uri="{FF2B5EF4-FFF2-40B4-BE49-F238E27FC236}">
                  <a16:creationId xmlns:a16="http://schemas.microsoft.com/office/drawing/2014/main" id="{7699E47D-7117-41CB-93FF-D49E2984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2448"/>
              <a:ext cx="1" cy="51"/>
            </a:xfrm>
            <a:custGeom>
              <a:avLst/>
              <a:gdLst>
                <a:gd name="T0" fmla="*/ 0 w 1"/>
                <a:gd name="T1" fmla="*/ 51 h 51"/>
                <a:gd name="T2" fmla="*/ 0 w 1"/>
                <a:gd name="T3" fmla="*/ 0 h 51"/>
                <a:gd name="T4" fmla="*/ 0 w 1"/>
                <a:gd name="T5" fmla="*/ 5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1">
                  <a:moveTo>
                    <a:pt x="0" y="51"/>
                  </a:move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1" name="Line 1913">
              <a:extLst>
                <a:ext uri="{FF2B5EF4-FFF2-40B4-BE49-F238E27FC236}">
                  <a16:creationId xmlns:a16="http://schemas.microsoft.com/office/drawing/2014/main" id="{0C2E80F5-76A6-47EC-ABFA-1AA96DE349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25" y="2448"/>
              <a:ext cx="1" cy="5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Freeform 1914">
              <a:extLst>
                <a:ext uri="{FF2B5EF4-FFF2-40B4-BE49-F238E27FC236}">
                  <a16:creationId xmlns:a16="http://schemas.microsoft.com/office/drawing/2014/main" id="{3B4F7B46-6498-47EA-9D54-AF041E315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3277"/>
              <a:ext cx="315" cy="528"/>
            </a:xfrm>
            <a:custGeom>
              <a:avLst/>
              <a:gdLst>
                <a:gd name="T0" fmla="*/ 315 w 315"/>
                <a:gd name="T1" fmla="*/ 56 h 528"/>
                <a:gd name="T2" fmla="*/ 315 w 315"/>
                <a:gd name="T3" fmla="*/ 0 h 528"/>
                <a:gd name="T4" fmla="*/ 0 w 315"/>
                <a:gd name="T5" fmla="*/ 472 h 528"/>
                <a:gd name="T6" fmla="*/ 0 w 315"/>
                <a:gd name="T7" fmla="*/ 472 h 528"/>
                <a:gd name="T8" fmla="*/ 0 w 315"/>
                <a:gd name="T9" fmla="*/ 528 h 528"/>
                <a:gd name="T10" fmla="*/ 0 w 315"/>
                <a:gd name="T11" fmla="*/ 528 h 528"/>
                <a:gd name="T12" fmla="*/ 315 w 315"/>
                <a:gd name="T13" fmla="*/ 56 h 5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5" h="528">
                  <a:moveTo>
                    <a:pt x="315" y="56"/>
                  </a:moveTo>
                  <a:lnTo>
                    <a:pt x="315" y="0"/>
                  </a:lnTo>
                  <a:lnTo>
                    <a:pt x="0" y="472"/>
                  </a:lnTo>
                  <a:lnTo>
                    <a:pt x="0" y="528"/>
                  </a:lnTo>
                  <a:lnTo>
                    <a:pt x="315" y="56"/>
                  </a:lnTo>
                  <a:close/>
                </a:path>
              </a:pathLst>
            </a:custGeom>
            <a:solidFill>
              <a:srgbClr val="8EC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Freeform 1915">
              <a:extLst>
                <a:ext uri="{FF2B5EF4-FFF2-40B4-BE49-F238E27FC236}">
                  <a16:creationId xmlns:a16="http://schemas.microsoft.com/office/drawing/2014/main" id="{39A8C8AD-90F0-4C52-BFDB-A46EDFCA7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3712"/>
              <a:ext cx="22" cy="24"/>
            </a:xfrm>
            <a:custGeom>
              <a:avLst/>
              <a:gdLst>
                <a:gd name="T0" fmla="*/ 90 w 9"/>
                <a:gd name="T1" fmla="*/ 0 h 9"/>
                <a:gd name="T2" fmla="*/ 0 w 9"/>
                <a:gd name="T3" fmla="*/ 149 h 9"/>
                <a:gd name="T4" fmla="*/ 132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4" y="2"/>
                    <a:pt x="2" y="5"/>
                    <a:pt x="0" y="8"/>
                  </a:cubicBezTo>
                  <a:cubicBezTo>
                    <a:pt x="8" y="8"/>
                    <a:pt x="7" y="9"/>
                    <a:pt x="9" y="1"/>
                  </a:cubicBezTo>
                </a:path>
              </a:pathLst>
            </a:custGeom>
            <a:solidFill>
              <a:srgbClr val="89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Rectangle 1916">
              <a:extLst>
                <a:ext uri="{FF2B5EF4-FFF2-40B4-BE49-F238E27FC236}">
                  <a16:creationId xmlns:a16="http://schemas.microsoft.com/office/drawing/2014/main" id="{4ABA79C7-E4D3-4562-BBB2-051450B85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0" y="2557"/>
              <a:ext cx="52" cy="1192"/>
            </a:xfrm>
            <a:prstGeom prst="rect">
              <a:avLst/>
            </a:pr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5" name="Freeform 1917">
              <a:extLst>
                <a:ext uri="{FF2B5EF4-FFF2-40B4-BE49-F238E27FC236}">
                  <a16:creationId xmlns:a16="http://schemas.microsoft.com/office/drawing/2014/main" id="{F3B960D9-5F0B-408B-8E0C-7EA376A3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587"/>
              <a:ext cx="260" cy="1141"/>
            </a:xfrm>
            <a:custGeom>
              <a:avLst/>
              <a:gdLst>
                <a:gd name="T0" fmla="*/ 3 w 260"/>
                <a:gd name="T1" fmla="*/ 381 h 1141"/>
                <a:gd name="T2" fmla="*/ 260 w 260"/>
                <a:gd name="T3" fmla="*/ 0 h 1141"/>
                <a:gd name="T4" fmla="*/ 260 w 260"/>
                <a:gd name="T5" fmla="*/ 741 h 1141"/>
                <a:gd name="T6" fmla="*/ 0 w 260"/>
                <a:gd name="T7" fmla="*/ 1141 h 1141"/>
                <a:gd name="T8" fmla="*/ 3 w 260"/>
                <a:gd name="T9" fmla="*/ 381 h 1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0" h="1141">
                  <a:moveTo>
                    <a:pt x="3" y="381"/>
                  </a:moveTo>
                  <a:lnTo>
                    <a:pt x="260" y="0"/>
                  </a:lnTo>
                  <a:lnTo>
                    <a:pt x="260" y="741"/>
                  </a:lnTo>
                  <a:lnTo>
                    <a:pt x="0" y="1141"/>
                  </a:lnTo>
                  <a:lnTo>
                    <a:pt x="3" y="381"/>
                  </a:ln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6" name="Freeform 1918">
              <a:extLst>
                <a:ext uri="{FF2B5EF4-FFF2-40B4-BE49-F238E27FC236}">
                  <a16:creationId xmlns:a16="http://schemas.microsoft.com/office/drawing/2014/main" id="{C8B6A6A6-BFBA-47DA-8BFA-E43BA1D2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587"/>
              <a:ext cx="260" cy="1141"/>
            </a:xfrm>
            <a:custGeom>
              <a:avLst/>
              <a:gdLst>
                <a:gd name="T0" fmla="*/ 3 w 260"/>
                <a:gd name="T1" fmla="*/ 381 h 1141"/>
                <a:gd name="T2" fmla="*/ 260 w 260"/>
                <a:gd name="T3" fmla="*/ 0 h 1141"/>
                <a:gd name="T4" fmla="*/ 260 w 260"/>
                <a:gd name="T5" fmla="*/ 741 h 1141"/>
                <a:gd name="T6" fmla="*/ 0 w 260"/>
                <a:gd name="T7" fmla="*/ 1141 h 1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1141">
                  <a:moveTo>
                    <a:pt x="3" y="381"/>
                  </a:moveTo>
                  <a:lnTo>
                    <a:pt x="260" y="0"/>
                  </a:lnTo>
                  <a:lnTo>
                    <a:pt x="260" y="741"/>
                  </a:lnTo>
                  <a:lnTo>
                    <a:pt x="0" y="11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Freeform 1919">
              <a:extLst>
                <a:ext uri="{FF2B5EF4-FFF2-40B4-BE49-F238E27FC236}">
                  <a16:creationId xmlns:a16="http://schemas.microsoft.com/office/drawing/2014/main" id="{B984135E-25C2-4075-A60C-BEC77DA2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587"/>
              <a:ext cx="225" cy="341"/>
            </a:xfrm>
            <a:custGeom>
              <a:avLst/>
              <a:gdLst>
                <a:gd name="T0" fmla="*/ 0 w 225"/>
                <a:gd name="T1" fmla="*/ 5 h 341"/>
                <a:gd name="T2" fmla="*/ 225 w 225"/>
                <a:gd name="T3" fmla="*/ 0 h 341"/>
                <a:gd name="T4" fmla="*/ 2 w 225"/>
                <a:gd name="T5" fmla="*/ 341 h 341"/>
                <a:gd name="T6" fmla="*/ 0 w 225"/>
                <a:gd name="T7" fmla="*/ 5 h 3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341">
                  <a:moveTo>
                    <a:pt x="0" y="5"/>
                  </a:moveTo>
                  <a:lnTo>
                    <a:pt x="225" y="0"/>
                  </a:lnTo>
                  <a:lnTo>
                    <a:pt x="2" y="34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Freeform 1920">
              <a:extLst>
                <a:ext uri="{FF2B5EF4-FFF2-40B4-BE49-F238E27FC236}">
                  <a16:creationId xmlns:a16="http://schemas.microsoft.com/office/drawing/2014/main" id="{CCAAD2E6-AB63-493F-A908-561D58936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587"/>
              <a:ext cx="225" cy="341"/>
            </a:xfrm>
            <a:custGeom>
              <a:avLst/>
              <a:gdLst>
                <a:gd name="T0" fmla="*/ 0 w 225"/>
                <a:gd name="T1" fmla="*/ 5 h 341"/>
                <a:gd name="T2" fmla="*/ 225 w 225"/>
                <a:gd name="T3" fmla="*/ 0 h 341"/>
                <a:gd name="T4" fmla="*/ 2 w 225"/>
                <a:gd name="T5" fmla="*/ 341 h 3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" h="341">
                  <a:moveTo>
                    <a:pt x="0" y="5"/>
                  </a:moveTo>
                  <a:lnTo>
                    <a:pt x="225" y="0"/>
                  </a:lnTo>
                  <a:lnTo>
                    <a:pt x="2" y="3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Freeform 1921">
              <a:extLst>
                <a:ext uri="{FF2B5EF4-FFF2-40B4-BE49-F238E27FC236}">
                  <a16:creationId xmlns:a16="http://schemas.microsoft.com/office/drawing/2014/main" id="{03B23D99-87FE-4F71-9710-EDF48C503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605"/>
              <a:ext cx="35" cy="179"/>
            </a:xfrm>
            <a:custGeom>
              <a:avLst/>
              <a:gdLst>
                <a:gd name="T0" fmla="*/ 2 w 35"/>
                <a:gd name="T1" fmla="*/ 48 h 179"/>
                <a:gd name="T2" fmla="*/ 35 w 35"/>
                <a:gd name="T3" fmla="*/ 0 h 179"/>
                <a:gd name="T4" fmla="*/ 35 w 35"/>
                <a:gd name="T5" fmla="*/ 179 h 179"/>
                <a:gd name="T6" fmla="*/ 0 w 35"/>
                <a:gd name="T7" fmla="*/ 179 h 179"/>
                <a:gd name="T8" fmla="*/ 2 w 35"/>
                <a:gd name="T9" fmla="*/ 48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79">
                  <a:moveTo>
                    <a:pt x="2" y="48"/>
                  </a:moveTo>
                  <a:lnTo>
                    <a:pt x="35" y="0"/>
                  </a:lnTo>
                  <a:lnTo>
                    <a:pt x="35" y="179"/>
                  </a:lnTo>
                  <a:lnTo>
                    <a:pt x="0" y="179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rgbClr val="E2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Freeform 1922">
              <a:extLst>
                <a:ext uri="{FF2B5EF4-FFF2-40B4-BE49-F238E27FC236}">
                  <a16:creationId xmlns:a16="http://schemas.microsoft.com/office/drawing/2014/main" id="{ECA280E0-6FAC-482E-82F3-9F0C3A07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605"/>
              <a:ext cx="35" cy="179"/>
            </a:xfrm>
            <a:custGeom>
              <a:avLst/>
              <a:gdLst>
                <a:gd name="T0" fmla="*/ 2 w 35"/>
                <a:gd name="T1" fmla="*/ 48 h 179"/>
                <a:gd name="T2" fmla="*/ 35 w 35"/>
                <a:gd name="T3" fmla="*/ 0 h 179"/>
                <a:gd name="T4" fmla="*/ 35 w 35"/>
                <a:gd name="T5" fmla="*/ 179 h 179"/>
                <a:gd name="T6" fmla="*/ 0 w 35"/>
                <a:gd name="T7" fmla="*/ 179 h 1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79">
                  <a:moveTo>
                    <a:pt x="2" y="48"/>
                  </a:moveTo>
                  <a:lnTo>
                    <a:pt x="35" y="0"/>
                  </a:lnTo>
                  <a:lnTo>
                    <a:pt x="35" y="179"/>
                  </a:lnTo>
                  <a:lnTo>
                    <a:pt x="0" y="1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Freeform 1923">
              <a:extLst>
                <a:ext uri="{FF2B5EF4-FFF2-40B4-BE49-F238E27FC236}">
                  <a16:creationId xmlns:a16="http://schemas.microsoft.com/office/drawing/2014/main" id="{2917C11D-A64E-46F6-8A17-C1421113B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056"/>
              <a:ext cx="40" cy="211"/>
            </a:xfrm>
            <a:custGeom>
              <a:avLst/>
              <a:gdLst>
                <a:gd name="T0" fmla="*/ 0 w 40"/>
                <a:gd name="T1" fmla="*/ 0 h 211"/>
                <a:gd name="T2" fmla="*/ 40 w 40"/>
                <a:gd name="T3" fmla="*/ 0 h 211"/>
                <a:gd name="T4" fmla="*/ 40 w 40"/>
                <a:gd name="T5" fmla="*/ 211 h 211"/>
                <a:gd name="T6" fmla="*/ 3 w 40"/>
                <a:gd name="T7" fmla="*/ 211 h 211"/>
                <a:gd name="T8" fmla="*/ 0 w 40"/>
                <a:gd name="T9" fmla="*/ 0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11">
                  <a:moveTo>
                    <a:pt x="0" y="0"/>
                  </a:moveTo>
                  <a:lnTo>
                    <a:pt x="40" y="0"/>
                  </a:lnTo>
                  <a:lnTo>
                    <a:pt x="40" y="211"/>
                  </a:lnTo>
                  <a:lnTo>
                    <a:pt x="3" y="2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Freeform 1924">
              <a:extLst>
                <a:ext uri="{FF2B5EF4-FFF2-40B4-BE49-F238E27FC236}">
                  <a16:creationId xmlns:a16="http://schemas.microsoft.com/office/drawing/2014/main" id="{96C1D3CA-6184-40C9-BC16-77853F6E0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056"/>
              <a:ext cx="40" cy="211"/>
            </a:xfrm>
            <a:custGeom>
              <a:avLst/>
              <a:gdLst>
                <a:gd name="T0" fmla="*/ 0 w 40"/>
                <a:gd name="T1" fmla="*/ 0 h 211"/>
                <a:gd name="T2" fmla="*/ 40 w 40"/>
                <a:gd name="T3" fmla="*/ 0 h 211"/>
                <a:gd name="T4" fmla="*/ 40 w 40"/>
                <a:gd name="T5" fmla="*/ 211 h 211"/>
                <a:gd name="T6" fmla="*/ 3 w 40"/>
                <a:gd name="T7" fmla="*/ 211 h 2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11">
                  <a:moveTo>
                    <a:pt x="0" y="0"/>
                  </a:moveTo>
                  <a:lnTo>
                    <a:pt x="40" y="0"/>
                  </a:lnTo>
                  <a:lnTo>
                    <a:pt x="40" y="211"/>
                  </a:lnTo>
                  <a:lnTo>
                    <a:pt x="3" y="2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1925">
              <a:extLst>
                <a:ext uri="{FF2B5EF4-FFF2-40B4-BE49-F238E27FC236}">
                  <a16:creationId xmlns:a16="http://schemas.microsoft.com/office/drawing/2014/main" id="{EC007BF9-2013-4DD1-AD00-4AFC4AE13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291"/>
              <a:ext cx="2120" cy="32"/>
            </a:xfrm>
            <a:custGeom>
              <a:avLst/>
              <a:gdLst>
                <a:gd name="T0" fmla="*/ 0 w 2120"/>
                <a:gd name="T1" fmla="*/ 32 h 32"/>
                <a:gd name="T2" fmla="*/ 2120 w 2120"/>
                <a:gd name="T3" fmla="*/ 32 h 32"/>
                <a:gd name="T4" fmla="*/ 2120 w 2120"/>
                <a:gd name="T5" fmla="*/ 0 h 32"/>
                <a:gd name="T6" fmla="*/ 55 w 2120"/>
                <a:gd name="T7" fmla="*/ 0 h 32"/>
                <a:gd name="T8" fmla="*/ 0 w 212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0" h="32">
                  <a:moveTo>
                    <a:pt x="0" y="32"/>
                  </a:moveTo>
                  <a:lnTo>
                    <a:pt x="2120" y="32"/>
                  </a:lnTo>
                  <a:lnTo>
                    <a:pt x="2120" y="0"/>
                  </a:lnTo>
                  <a:lnTo>
                    <a:pt x="55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1926">
              <a:extLst>
                <a:ext uri="{FF2B5EF4-FFF2-40B4-BE49-F238E27FC236}">
                  <a16:creationId xmlns:a16="http://schemas.microsoft.com/office/drawing/2014/main" id="{D99F096C-25F6-4BF2-9768-E347C5122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291"/>
              <a:ext cx="2120" cy="32"/>
            </a:xfrm>
            <a:custGeom>
              <a:avLst/>
              <a:gdLst>
                <a:gd name="T0" fmla="*/ 0 w 2120"/>
                <a:gd name="T1" fmla="*/ 32 h 32"/>
                <a:gd name="T2" fmla="*/ 2120 w 2120"/>
                <a:gd name="T3" fmla="*/ 32 h 32"/>
                <a:gd name="T4" fmla="*/ 2120 w 2120"/>
                <a:gd name="T5" fmla="*/ 0 h 32"/>
                <a:gd name="T6" fmla="*/ 55 w 2120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20" h="32">
                  <a:moveTo>
                    <a:pt x="0" y="32"/>
                  </a:moveTo>
                  <a:lnTo>
                    <a:pt x="2120" y="32"/>
                  </a:lnTo>
                  <a:lnTo>
                    <a:pt x="2120" y="0"/>
                  </a:lnTo>
                  <a:lnTo>
                    <a:pt x="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Line 1927">
              <a:extLst>
                <a:ext uri="{FF2B5EF4-FFF2-40B4-BE49-F238E27FC236}">
                  <a16:creationId xmlns:a16="http://schemas.microsoft.com/office/drawing/2014/main" id="{2F70362D-A7FF-4A44-975F-ABA44006BB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0" y="3056"/>
              <a:ext cx="297" cy="1"/>
            </a:xfrm>
            <a:prstGeom prst="line">
              <a:avLst/>
            </a:prstGeom>
            <a:noFill/>
            <a:ln w="15875">
              <a:solidFill>
                <a:srgbClr val="EBF6F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1928">
              <a:extLst>
                <a:ext uri="{FF2B5EF4-FFF2-40B4-BE49-F238E27FC236}">
                  <a16:creationId xmlns:a16="http://schemas.microsoft.com/office/drawing/2014/main" id="{71912C91-57B9-4584-A386-A0365BEA7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728"/>
              <a:ext cx="115" cy="29"/>
            </a:xfrm>
            <a:custGeom>
              <a:avLst/>
              <a:gdLst>
                <a:gd name="T0" fmla="*/ 708 w 46"/>
                <a:gd name="T1" fmla="*/ 0 h 11"/>
                <a:gd name="T2" fmla="*/ 720 w 46"/>
                <a:gd name="T3" fmla="*/ 34 h 11"/>
                <a:gd name="T4" fmla="*/ 363 w 46"/>
                <a:gd name="T5" fmla="*/ 200 h 11"/>
                <a:gd name="T6" fmla="*/ 0 w 46"/>
                <a:gd name="T7" fmla="*/ 34 h 11"/>
                <a:gd name="T8" fmla="*/ 20 w 46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1">
                  <a:moveTo>
                    <a:pt x="45" y="0"/>
                  </a:moveTo>
                  <a:cubicBezTo>
                    <a:pt x="46" y="0"/>
                    <a:pt x="46" y="1"/>
                    <a:pt x="46" y="2"/>
                  </a:cubicBezTo>
                  <a:cubicBezTo>
                    <a:pt x="46" y="7"/>
                    <a:pt x="36" y="11"/>
                    <a:pt x="23" y="11"/>
                  </a:cubicBezTo>
                  <a:cubicBezTo>
                    <a:pt x="10" y="11"/>
                    <a:pt x="0" y="7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1929">
              <a:extLst>
                <a:ext uri="{FF2B5EF4-FFF2-40B4-BE49-F238E27FC236}">
                  <a16:creationId xmlns:a16="http://schemas.microsoft.com/office/drawing/2014/main" id="{147CD456-1866-4443-8F1F-EE22E014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704"/>
              <a:ext cx="50" cy="13"/>
            </a:xfrm>
            <a:custGeom>
              <a:avLst/>
              <a:gdLst>
                <a:gd name="T0" fmla="*/ 313 w 20"/>
                <a:gd name="T1" fmla="*/ 0 h 5"/>
                <a:gd name="T2" fmla="*/ 313 w 20"/>
                <a:gd name="T3" fmla="*/ 21 h 5"/>
                <a:gd name="T4" fmla="*/ 158 w 20"/>
                <a:gd name="T5" fmla="*/ 88 h 5"/>
                <a:gd name="T6" fmla="*/ 0 w 20"/>
                <a:gd name="T7" fmla="*/ 21 h 5"/>
                <a:gd name="T8" fmla="*/ 0 w 20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">
                  <a:moveTo>
                    <a:pt x="20" y="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4"/>
                    <a:pt x="15" y="5"/>
                    <a:pt x="10" y="5"/>
                  </a:cubicBezTo>
                  <a:cubicBezTo>
                    <a:pt x="4" y="5"/>
                    <a:pt x="0" y="4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Freeform 1930">
              <a:extLst>
                <a:ext uri="{FF2B5EF4-FFF2-40B4-BE49-F238E27FC236}">
                  <a16:creationId xmlns:a16="http://schemas.microsoft.com/office/drawing/2014/main" id="{50A93668-5324-467F-ABEE-EF208307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2685"/>
              <a:ext cx="50" cy="14"/>
            </a:xfrm>
            <a:custGeom>
              <a:avLst/>
              <a:gdLst>
                <a:gd name="T0" fmla="*/ 313 w 20"/>
                <a:gd name="T1" fmla="*/ 0 h 5"/>
                <a:gd name="T2" fmla="*/ 313 w 20"/>
                <a:gd name="T3" fmla="*/ 22 h 5"/>
                <a:gd name="T4" fmla="*/ 158 w 20"/>
                <a:gd name="T5" fmla="*/ 109 h 5"/>
                <a:gd name="T6" fmla="*/ 0 w 20"/>
                <a:gd name="T7" fmla="*/ 22 h 5"/>
                <a:gd name="T8" fmla="*/ 0 w 20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"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3"/>
                    <a:pt x="16" y="5"/>
                    <a:pt x="10" y="5"/>
                  </a:cubicBezTo>
                  <a:cubicBezTo>
                    <a:pt x="5" y="5"/>
                    <a:pt x="0" y="3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Freeform 1931">
              <a:extLst>
                <a:ext uri="{FF2B5EF4-FFF2-40B4-BE49-F238E27FC236}">
                  <a16:creationId xmlns:a16="http://schemas.microsoft.com/office/drawing/2014/main" id="{BE92CC53-AE93-44EA-913F-2F66236B4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059"/>
              <a:ext cx="231" cy="549"/>
            </a:xfrm>
            <a:custGeom>
              <a:avLst/>
              <a:gdLst>
                <a:gd name="T0" fmla="*/ 0 w 231"/>
                <a:gd name="T1" fmla="*/ 0 h 549"/>
                <a:gd name="T2" fmla="*/ 0 w 231"/>
                <a:gd name="T3" fmla="*/ 549 h 549"/>
                <a:gd name="T4" fmla="*/ 231 w 231"/>
                <a:gd name="T5" fmla="*/ 205 h 549"/>
                <a:gd name="T6" fmla="*/ 231 w 231"/>
                <a:gd name="T7" fmla="*/ 2 h 549"/>
                <a:gd name="T8" fmla="*/ 0 w 231"/>
                <a:gd name="T9" fmla="*/ 0 h 5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" h="549">
                  <a:moveTo>
                    <a:pt x="0" y="0"/>
                  </a:moveTo>
                  <a:lnTo>
                    <a:pt x="0" y="549"/>
                  </a:lnTo>
                  <a:lnTo>
                    <a:pt x="231" y="205"/>
                  </a:lnTo>
                  <a:lnTo>
                    <a:pt x="2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Freeform 1932">
              <a:extLst>
                <a:ext uri="{FF2B5EF4-FFF2-40B4-BE49-F238E27FC236}">
                  <a16:creationId xmlns:a16="http://schemas.microsoft.com/office/drawing/2014/main" id="{FDBD4877-5EB1-49E3-81AC-5CC2DDCAA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059"/>
              <a:ext cx="231" cy="549"/>
            </a:xfrm>
            <a:custGeom>
              <a:avLst/>
              <a:gdLst>
                <a:gd name="T0" fmla="*/ 0 w 231"/>
                <a:gd name="T1" fmla="*/ 0 h 549"/>
                <a:gd name="T2" fmla="*/ 0 w 231"/>
                <a:gd name="T3" fmla="*/ 549 h 549"/>
                <a:gd name="T4" fmla="*/ 231 w 231"/>
                <a:gd name="T5" fmla="*/ 205 h 549"/>
                <a:gd name="T6" fmla="*/ 231 w 231"/>
                <a:gd name="T7" fmla="*/ 2 h 5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1" h="549">
                  <a:moveTo>
                    <a:pt x="0" y="0"/>
                  </a:moveTo>
                  <a:lnTo>
                    <a:pt x="0" y="549"/>
                  </a:lnTo>
                  <a:lnTo>
                    <a:pt x="231" y="205"/>
                  </a:lnTo>
                  <a:lnTo>
                    <a:pt x="231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Freeform 1933">
              <a:extLst>
                <a:ext uri="{FF2B5EF4-FFF2-40B4-BE49-F238E27FC236}">
                  <a16:creationId xmlns:a16="http://schemas.microsoft.com/office/drawing/2014/main" id="{B7C3F811-0876-4E5B-8664-6BC084AE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336"/>
              <a:ext cx="1042" cy="112"/>
            </a:xfrm>
            <a:custGeom>
              <a:avLst/>
              <a:gdLst>
                <a:gd name="T0" fmla="*/ 1042 w 1042"/>
                <a:gd name="T1" fmla="*/ 0 h 112"/>
                <a:gd name="T2" fmla="*/ 75 w 1042"/>
                <a:gd name="T3" fmla="*/ 0 h 112"/>
                <a:gd name="T4" fmla="*/ 75 w 1042"/>
                <a:gd name="T5" fmla="*/ 0 h 112"/>
                <a:gd name="T6" fmla="*/ 0 w 1042"/>
                <a:gd name="T7" fmla="*/ 112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2" h="112">
                  <a:moveTo>
                    <a:pt x="1042" y="0"/>
                  </a:moveTo>
                  <a:lnTo>
                    <a:pt x="75" y="0"/>
                  </a:lnTo>
                  <a:lnTo>
                    <a:pt x="0" y="112"/>
                  </a:ln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Line 1934">
              <a:extLst>
                <a:ext uri="{FF2B5EF4-FFF2-40B4-BE49-F238E27FC236}">
                  <a16:creationId xmlns:a16="http://schemas.microsoft.com/office/drawing/2014/main" id="{D1CA4B56-6E3E-4D7F-A1BB-3BE80A58F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07" y="2336"/>
              <a:ext cx="120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Line 1935">
              <a:extLst>
                <a:ext uri="{FF2B5EF4-FFF2-40B4-BE49-F238E27FC236}">
                  <a16:creationId xmlns:a16="http://schemas.microsoft.com/office/drawing/2014/main" id="{FD775360-C0BD-4071-8483-5D9DE2530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7" y="2336"/>
              <a:ext cx="470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Freeform 1936">
              <a:extLst>
                <a:ext uri="{FF2B5EF4-FFF2-40B4-BE49-F238E27FC236}">
                  <a16:creationId xmlns:a16="http://schemas.microsoft.com/office/drawing/2014/main" id="{0E883F7F-9AF8-4B18-8BCF-6287AE36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459"/>
              <a:ext cx="708" cy="40"/>
            </a:xfrm>
            <a:custGeom>
              <a:avLst/>
              <a:gdLst>
                <a:gd name="T0" fmla="*/ 0 w 708"/>
                <a:gd name="T1" fmla="*/ 40 h 40"/>
                <a:gd name="T2" fmla="*/ 683 w 708"/>
                <a:gd name="T3" fmla="*/ 40 h 40"/>
                <a:gd name="T4" fmla="*/ 708 w 70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8" h="40">
                  <a:moveTo>
                    <a:pt x="0" y="40"/>
                  </a:moveTo>
                  <a:lnTo>
                    <a:pt x="683" y="40"/>
                  </a:lnTo>
                  <a:lnTo>
                    <a:pt x="708" y="0"/>
                  </a:ln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Line 1937">
              <a:extLst>
                <a:ext uri="{FF2B5EF4-FFF2-40B4-BE49-F238E27FC236}">
                  <a16:creationId xmlns:a16="http://schemas.microsoft.com/office/drawing/2014/main" id="{599D7067-B515-4A51-981D-1D2A7763EC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0" y="2499"/>
              <a:ext cx="120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Freeform 1938">
              <a:extLst>
                <a:ext uri="{FF2B5EF4-FFF2-40B4-BE49-F238E27FC236}">
                  <a16:creationId xmlns:a16="http://schemas.microsoft.com/office/drawing/2014/main" id="{1A71A747-32EE-432C-ACA6-01C0789C4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448"/>
              <a:ext cx="1050" cy="51"/>
            </a:xfrm>
            <a:custGeom>
              <a:avLst/>
              <a:gdLst>
                <a:gd name="T0" fmla="*/ 1042 w 1050"/>
                <a:gd name="T1" fmla="*/ 0 h 51"/>
                <a:gd name="T2" fmla="*/ 0 w 1050"/>
                <a:gd name="T3" fmla="*/ 0 h 51"/>
                <a:gd name="T4" fmla="*/ 0 w 1050"/>
                <a:gd name="T5" fmla="*/ 51 h 51"/>
                <a:gd name="T6" fmla="*/ 1050 w 1050"/>
                <a:gd name="T7" fmla="*/ 5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0" h="51">
                  <a:moveTo>
                    <a:pt x="1042" y="0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1050" y="51"/>
                  </a:ln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Line 1939">
              <a:extLst>
                <a:ext uri="{FF2B5EF4-FFF2-40B4-BE49-F238E27FC236}">
                  <a16:creationId xmlns:a16="http://schemas.microsoft.com/office/drawing/2014/main" id="{0F88196A-DA22-4720-BEBF-36CE048E4B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07" y="2448"/>
              <a:ext cx="125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Line 1940">
              <a:extLst>
                <a:ext uri="{FF2B5EF4-FFF2-40B4-BE49-F238E27FC236}">
                  <a16:creationId xmlns:a16="http://schemas.microsoft.com/office/drawing/2014/main" id="{499C9A73-79DC-45DC-A3F0-A15914527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2" y="2448"/>
              <a:ext cx="403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Line 1941">
              <a:extLst>
                <a:ext uri="{FF2B5EF4-FFF2-40B4-BE49-F238E27FC236}">
                  <a16:creationId xmlns:a16="http://schemas.microsoft.com/office/drawing/2014/main" id="{9C30F865-96C3-402D-81A3-5B20059F2A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0" y="2989"/>
              <a:ext cx="37" cy="59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1942">
              <a:extLst>
                <a:ext uri="{FF2B5EF4-FFF2-40B4-BE49-F238E27FC236}">
                  <a16:creationId xmlns:a16="http://schemas.microsoft.com/office/drawing/2014/main" id="{4299C5C0-9F82-4540-824C-2242591BD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573"/>
              <a:ext cx="2240" cy="368"/>
            </a:xfrm>
            <a:custGeom>
              <a:avLst/>
              <a:gdLst>
                <a:gd name="T0" fmla="*/ 0 w 2240"/>
                <a:gd name="T1" fmla="*/ 224 h 368"/>
                <a:gd name="T2" fmla="*/ 148 w 2240"/>
                <a:gd name="T3" fmla="*/ 3 h 368"/>
                <a:gd name="T4" fmla="*/ 148 w 2240"/>
                <a:gd name="T5" fmla="*/ 0 h 368"/>
                <a:gd name="T6" fmla="*/ 2240 w 2240"/>
                <a:gd name="T7" fmla="*/ 0 h 368"/>
                <a:gd name="T8" fmla="*/ 1998 w 2240"/>
                <a:gd name="T9" fmla="*/ 368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0" h="368">
                  <a:moveTo>
                    <a:pt x="0" y="224"/>
                  </a:moveTo>
                  <a:lnTo>
                    <a:pt x="148" y="3"/>
                  </a:lnTo>
                  <a:lnTo>
                    <a:pt x="148" y="0"/>
                  </a:lnTo>
                  <a:lnTo>
                    <a:pt x="2240" y="0"/>
                  </a:lnTo>
                  <a:lnTo>
                    <a:pt x="1998" y="368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Freeform 1943">
              <a:extLst>
                <a:ext uri="{FF2B5EF4-FFF2-40B4-BE49-F238E27FC236}">
                  <a16:creationId xmlns:a16="http://schemas.microsoft.com/office/drawing/2014/main" id="{3CA1F051-3C82-4C5D-98F7-A50607D04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085"/>
              <a:ext cx="2152" cy="1190"/>
            </a:xfrm>
            <a:custGeom>
              <a:avLst/>
              <a:gdLst>
                <a:gd name="T0" fmla="*/ 2152 w 2152"/>
                <a:gd name="T1" fmla="*/ 1190 h 1190"/>
                <a:gd name="T2" fmla="*/ 2152 w 2152"/>
                <a:gd name="T3" fmla="*/ 0 h 1190"/>
                <a:gd name="T4" fmla="*/ 0 w 2152"/>
                <a:gd name="T5" fmla="*/ 0 h 1190"/>
                <a:gd name="T6" fmla="*/ 0 w 2152"/>
                <a:gd name="T7" fmla="*/ 0 h 1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2" h="1190">
                  <a:moveTo>
                    <a:pt x="2152" y="1190"/>
                  </a:moveTo>
                  <a:lnTo>
                    <a:pt x="2152" y="0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Line 1944">
              <a:extLst>
                <a:ext uri="{FF2B5EF4-FFF2-40B4-BE49-F238E27FC236}">
                  <a16:creationId xmlns:a16="http://schemas.microsoft.com/office/drawing/2014/main" id="{055E5873-9742-43A6-AE06-4E113498EE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80" y="3275"/>
              <a:ext cx="232" cy="1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3" name="Line 1945">
              <a:extLst>
                <a:ext uri="{FF2B5EF4-FFF2-40B4-BE49-F238E27FC236}">
                  <a16:creationId xmlns:a16="http://schemas.microsoft.com/office/drawing/2014/main" id="{29194B98-9538-4FF6-8D97-113D1984E0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3275"/>
              <a:ext cx="1765" cy="1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Line 1946">
              <a:extLst>
                <a:ext uri="{FF2B5EF4-FFF2-40B4-BE49-F238E27FC236}">
                  <a16:creationId xmlns:a16="http://schemas.microsoft.com/office/drawing/2014/main" id="{E7F05520-4E79-4D63-85BB-8D7191A820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2" y="2085"/>
              <a:ext cx="1" cy="5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1947">
              <a:extLst>
                <a:ext uri="{FF2B5EF4-FFF2-40B4-BE49-F238E27FC236}">
                  <a16:creationId xmlns:a16="http://schemas.microsoft.com/office/drawing/2014/main" id="{F269E5A4-DD85-4B2A-B8B3-7C7FF53E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067"/>
              <a:ext cx="260" cy="605"/>
            </a:xfrm>
            <a:custGeom>
              <a:avLst/>
              <a:gdLst>
                <a:gd name="T0" fmla="*/ 0 w 260"/>
                <a:gd name="T1" fmla="*/ 605 h 605"/>
                <a:gd name="T2" fmla="*/ 260 w 260"/>
                <a:gd name="T3" fmla="*/ 210 h 605"/>
                <a:gd name="T4" fmla="*/ 260 w 260"/>
                <a:gd name="T5" fmla="*/ 0 h 6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0" h="605">
                  <a:moveTo>
                    <a:pt x="0" y="605"/>
                  </a:moveTo>
                  <a:lnTo>
                    <a:pt x="260" y="210"/>
                  </a:lnTo>
                  <a:lnTo>
                    <a:pt x="260" y="0"/>
                  </a:ln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Line 1948">
              <a:extLst>
                <a:ext uri="{FF2B5EF4-FFF2-40B4-BE49-F238E27FC236}">
                  <a16:creationId xmlns:a16="http://schemas.microsoft.com/office/drawing/2014/main" id="{0FA13A10-6C28-4F20-9E89-9B85ADAA44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9" y="2085"/>
              <a:ext cx="313" cy="47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7" name="Line 1949">
              <a:extLst>
                <a:ext uri="{FF2B5EF4-FFF2-40B4-BE49-F238E27FC236}">
                  <a16:creationId xmlns:a16="http://schemas.microsoft.com/office/drawing/2014/main" id="{10B44C2E-D6D3-43AF-8685-10080782FA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77" y="2085"/>
              <a:ext cx="1" cy="119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Line 1950">
              <a:extLst>
                <a:ext uri="{FF2B5EF4-FFF2-40B4-BE49-F238E27FC236}">
                  <a16:creationId xmlns:a16="http://schemas.microsoft.com/office/drawing/2014/main" id="{F6BD06D9-92CB-4D85-B3B2-0D30DFFD0B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5" y="2085"/>
              <a:ext cx="1" cy="119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Freeform 1951">
              <a:extLst>
                <a:ext uri="{FF2B5EF4-FFF2-40B4-BE49-F238E27FC236}">
                  <a16:creationId xmlns:a16="http://schemas.microsoft.com/office/drawing/2014/main" id="{07830AD9-D3F3-42E9-9EC2-29A687FBE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085"/>
              <a:ext cx="313" cy="1664"/>
            </a:xfrm>
            <a:custGeom>
              <a:avLst/>
              <a:gdLst>
                <a:gd name="T0" fmla="*/ 313 w 313"/>
                <a:gd name="T1" fmla="*/ 0 h 1664"/>
                <a:gd name="T2" fmla="*/ 0 w 313"/>
                <a:gd name="T3" fmla="*/ 472 h 1664"/>
                <a:gd name="T4" fmla="*/ 0 w 313"/>
                <a:gd name="T5" fmla="*/ 1664 h 16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1664">
                  <a:moveTo>
                    <a:pt x="313" y="0"/>
                  </a:moveTo>
                  <a:lnTo>
                    <a:pt x="0" y="472"/>
                  </a:lnTo>
                  <a:lnTo>
                    <a:pt x="0" y="1664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Line 1952">
              <a:extLst>
                <a:ext uri="{FF2B5EF4-FFF2-40B4-BE49-F238E27FC236}">
                  <a16:creationId xmlns:a16="http://schemas.microsoft.com/office/drawing/2014/main" id="{D2DB8896-1DDF-41B1-8DAC-24806A9189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5" y="2085"/>
              <a:ext cx="1" cy="1192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Freeform 1953">
              <a:extLst>
                <a:ext uri="{FF2B5EF4-FFF2-40B4-BE49-F238E27FC236}">
                  <a16:creationId xmlns:a16="http://schemas.microsoft.com/office/drawing/2014/main" id="{5807724E-9611-4019-9D66-878F3BD82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085"/>
              <a:ext cx="2120" cy="30"/>
            </a:xfrm>
            <a:custGeom>
              <a:avLst/>
              <a:gdLst>
                <a:gd name="T0" fmla="*/ 2100 w 2120"/>
                <a:gd name="T1" fmla="*/ 30 h 30"/>
                <a:gd name="T2" fmla="*/ 2120 w 2120"/>
                <a:gd name="T3" fmla="*/ 0 h 30"/>
                <a:gd name="T4" fmla="*/ 20 w 2120"/>
                <a:gd name="T5" fmla="*/ 0 h 30"/>
                <a:gd name="T6" fmla="*/ 20 w 2120"/>
                <a:gd name="T7" fmla="*/ 0 h 30"/>
                <a:gd name="T8" fmla="*/ 20 w 2120"/>
                <a:gd name="T9" fmla="*/ 0 h 30"/>
                <a:gd name="T10" fmla="*/ 0 w 2120"/>
                <a:gd name="T11" fmla="*/ 30 h 30"/>
                <a:gd name="T12" fmla="*/ 2100 w 2120"/>
                <a:gd name="T13" fmla="*/ 3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20" h="30">
                  <a:moveTo>
                    <a:pt x="2100" y="30"/>
                  </a:moveTo>
                  <a:lnTo>
                    <a:pt x="2120" y="0"/>
                  </a:lnTo>
                  <a:lnTo>
                    <a:pt x="20" y="0"/>
                  </a:lnTo>
                  <a:lnTo>
                    <a:pt x="0" y="30"/>
                  </a:lnTo>
                  <a:lnTo>
                    <a:pt x="2100" y="30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Freeform 1954">
              <a:extLst>
                <a:ext uri="{FF2B5EF4-FFF2-40B4-BE49-F238E27FC236}">
                  <a16:creationId xmlns:a16="http://schemas.microsoft.com/office/drawing/2014/main" id="{8DA04F81-5CE1-46C7-B22A-B1C8DFA90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85"/>
              <a:ext cx="366" cy="472"/>
            </a:xfrm>
            <a:custGeom>
              <a:avLst/>
              <a:gdLst>
                <a:gd name="T0" fmla="*/ 0 w 366"/>
                <a:gd name="T1" fmla="*/ 472 h 472"/>
                <a:gd name="T2" fmla="*/ 313 w 366"/>
                <a:gd name="T3" fmla="*/ 0 h 472"/>
                <a:gd name="T4" fmla="*/ 366 w 366"/>
                <a:gd name="T5" fmla="*/ 0 h 472"/>
                <a:gd name="T6" fmla="*/ 53 w 366"/>
                <a:gd name="T7" fmla="*/ 472 h 472"/>
                <a:gd name="T8" fmla="*/ 0 w 366"/>
                <a:gd name="T9" fmla="*/ 472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472">
                  <a:moveTo>
                    <a:pt x="0" y="472"/>
                  </a:moveTo>
                  <a:lnTo>
                    <a:pt x="313" y="0"/>
                  </a:lnTo>
                  <a:lnTo>
                    <a:pt x="366" y="0"/>
                  </a:lnTo>
                  <a:lnTo>
                    <a:pt x="53" y="472"/>
                  </a:lnTo>
                  <a:lnTo>
                    <a:pt x="0" y="472"/>
                  </a:lnTo>
                  <a:close/>
                </a:path>
              </a:pathLst>
            </a:custGeom>
            <a:solidFill>
              <a:srgbClr val="E6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Freeform 1955">
              <a:extLst>
                <a:ext uri="{FF2B5EF4-FFF2-40B4-BE49-F238E27FC236}">
                  <a16:creationId xmlns:a16="http://schemas.microsoft.com/office/drawing/2014/main" id="{D41E2D99-B101-4D35-BA46-0EC67A4C9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528"/>
              <a:ext cx="2118" cy="29"/>
            </a:xfrm>
            <a:custGeom>
              <a:avLst/>
              <a:gdLst>
                <a:gd name="T0" fmla="*/ 2098 w 2118"/>
                <a:gd name="T1" fmla="*/ 29 h 29"/>
                <a:gd name="T2" fmla="*/ 2118 w 2118"/>
                <a:gd name="T3" fmla="*/ 0 h 29"/>
                <a:gd name="T4" fmla="*/ 17 w 2118"/>
                <a:gd name="T5" fmla="*/ 0 h 29"/>
                <a:gd name="T6" fmla="*/ 17 w 2118"/>
                <a:gd name="T7" fmla="*/ 0 h 29"/>
                <a:gd name="T8" fmla="*/ 17 w 2118"/>
                <a:gd name="T9" fmla="*/ 0 h 29"/>
                <a:gd name="T10" fmla="*/ 0 w 2118"/>
                <a:gd name="T11" fmla="*/ 29 h 29"/>
                <a:gd name="T12" fmla="*/ 2098 w 2118"/>
                <a:gd name="T13" fmla="*/ 2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8" h="29">
                  <a:moveTo>
                    <a:pt x="2098" y="29"/>
                  </a:moveTo>
                  <a:lnTo>
                    <a:pt x="2118" y="0"/>
                  </a:lnTo>
                  <a:lnTo>
                    <a:pt x="17" y="0"/>
                  </a:lnTo>
                  <a:lnTo>
                    <a:pt x="0" y="29"/>
                  </a:lnTo>
                  <a:lnTo>
                    <a:pt x="2098" y="29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4" name="Line 1956">
              <a:extLst>
                <a:ext uri="{FF2B5EF4-FFF2-40B4-BE49-F238E27FC236}">
                  <a16:creationId xmlns:a16="http://schemas.microsoft.com/office/drawing/2014/main" id="{F6ADAACE-3BA9-40FB-B245-7720309CA2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9" y="2973"/>
              <a:ext cx="1" cy="776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5" name="Freeform 1957">
              <a:extLst>
                <a:ext uri="{FF2B5EF4-FFF2-40B4-BE49-F238E27FC236}">
                  <a16:creationId xmlns:a16="http://schemas.microsoft.com/office/drawing/2014/main" id="{65F55526-9637-4C19-BEDD-064D0909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557"/>
              <a:ext cx="2203" cy="1192"/>
            </a:xfrm>
            <a:custGeom>
              <a:avLst/>
              <a:gdLst>
                <a:gd name="T0" fmla="*/ 0 w 2203"/>
                <a:gd name="T1" fmla="*/ 320 h 1192"/>
                <a:gd name="T2" fmla="*/ 0 w 2203"/>
                <a:gd name="T3" fmla="*/ 0 h 1192"/>
                <a:gd name="T4" fmla="*/ 2203 w 2203"/>
                <a:gd name="T5" fmla="*/ 0 h 1192"/>
                <a:gd name="T6" fmla="*/ 2203 w 2203"/>
                <a:gd name="T7" fmla="*/ 1192 h 1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03" h="1192">
                  <a:moveTo>
                    <a:pt x="0" y="320"/>
                  </a:moveTo>
                  <a:lnTo>
                    <a:pt x="0" y="0"/>
                  </a:lnTo>
                  <a:lnTo>
                    <a:pt x="2203" y="0"/>
                  </a:lnTo>
                  <a:lnTo>
                    <a:pt x="2203" y="1192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6" name="Line 1958">
              <a:extLst>
                <a:ext uri="{FF2B5EF4-FFF2-40B4-BE49-F238E27FC236}">
                  <a16:creationId xmlns:a16="http://schemas.microsoft.com/office/drawing/2014/main" id="{50702C66-2794-4055-B8E8-A4BA3E7B7A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9" y="2557"/>
              <a:ext cx="2203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7" name="Freeform 1959">
              <a:extLst>
                <a:ext uri="{FF2B5EF4-FFF2-40B4-BE49-F238E27FC236}">
                  <a16:creationId xmlns:a16="http://schemas.microsoft.com/office/drawing/2014/main" id="{6C9BEE75-00E6-48AC-92CA-29368E3EE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3277"/>
              <a:ext cx="2518" cy="528"/>
            </a:xfrm>
            <a:custGeom>
              <a:avLst/>
              <a:gdLst>
                <a:gd name="T0" fmla="*/ 0 w 2518"/>
                <a:gd name="T1" fmla="*/ 472 h 528"/>
                <a:gd name="T2" fmla="*/ 0 w 2518"/>
                <a:gd name="T3" fmla="*/ 528 h 528"/>
                <a:gd name="T4" fmla="*/ 2203 w 2518"/>
                <a:gd name="T5" fmla="*/ 528 h 528"/>
                <a:gd name="T6" fmla="*/ 2518 w 2518"/>
                <a:gd name="T7" fmla="*/ 56 h 528"/>
                <a:gd name="T8" fmla="*/ 2518 w 2518"/>
                <a:gd name="T9" fmla="*/ 0 h 5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8" h="528">
                  <a:moveTo>
                    <a:pt x="0" y="472"/>
                  </a:moveTo>
                  <a:lnTo>
                    <a:pt x="0" y="528"/>
                  </a:lnTo>
                  <a:lnTo>
                    <a:pt x="2203" y="528"/>
                  </a:lnTo>
                  <a:lnTo>
                    <a:pt x="2518" y="56"/>
                  </a:lnTo>
                  <a:lnTo>
                    <a:pt x="2518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" name="Line 1960">
              <a:extLst>
                <a:ext uri="{FF2B5EF4-FFF2-40B4-BE49-F238E27FC236}">
                  <a16:creationId xmlns:a16="http://schemas.microsoft.com/office/drawing/2014/main" id="{F3A5DD4B-EF70-4EC5-A716-93673E6599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" y="3728"/>
              <a:ext cx="1" cy="77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" name="Line 1961">
              <a:extLst>
                <a:ext uri="{FF2B5EF4-FFF2-40B4-BE49-F238E27FC236}">
                  <a16:creationId xmlns:a16="http://schemas.microsoft.com/office/drawing/2014/main" id="{FB7F6F3E-D62A-47C1-8735-AD591FD43D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25" y="2448"/>
              <a:ext cx="1" cy="5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" name="Line 1962">
              <a:extLst>
                <a:ext uri="{FF2B5EF4-FFF2-40B4-BE49-F238E27FC236}">
                  <a16:creationId xmlns:a16="http://schemas.microsoft.com/office/drawing/2014/main" id="{3E67E68C-A8BB-4FDA-8A76-3095A8381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25" y="2392"/>
              <a:ext cx="37" cy="56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1" name="Line 1963">
              <a:extLst>
                <a:ext uri="{FF2B5EF4-FFF2-40B4-BE49-F238E27FC236}">
                  <a16:creationId xmlns:a16="http://schemas.microsoft.com/office/drawing/2014/main" id="{77CD5077-4C76-41D0-90FE-2CAA8F5839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7" y="2336"/>
              <a:ext cx="110" cy="1"/>
            </a:xfrm>
            <a:prstGeom prst="line">
              <a:avLst/>
            </a:prstGeom>
            <a:noFill/>
            <a:ln w="7938" cap="rnd">
              <a:solidFill>
                <a:srgbClr val="B1B2B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2" name="Freeform 1964">
              <a:extLst>
                <a:ext uri="{FF2B5EF4-FFF2-40B4-BE49-F238E27FC236}">
                  <a16:creationId xmlns:a16="http://schemas.microsoft.com/office/drawing/2014/main" id="{973FFC57-DBDD-408C-A782-AC898B0A0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2336"/>
              <a:ext cx="22" cy="35"/>
            </a:xfrm>
            <a:custGeom>
              <a:avLst/>
              <a:gdLst>
                <a:gd name="T0" fmla="*/ 0 w 22"/>
                <a:gd name="T1" fmla="*/ 35 h 35"/>
                <a:gd name="T2" fmla="*/ 22 w 22"/>
                <a:gd name="T3" fmla="*/ 0 h 35"/>
                <a:gd name="T4" fmla="*/ 2 w 22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5">
                  <a:moveTo>
                    <a:pt x="0" y="35"/>
                  </a:moveTo>
                  <a:lnTo>
                    <a:pt x="22" y="0"/>
                  </a:lnTo>
                  <a:lnTo>
                    <a:pt x="2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3" name="Freeform 1965">
              <a:extLst>
                <a:ext uri="{FF2B5EF4-FFF2-40B4-BE49-F238E27FC236}">
                  <a16:creationId xmlns:a16="http://schemas.microsoft.com/office/drawing/2014/main" id="{B6F4A67F-9B5E-4AC8-B05B-FED28D672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" y="2336"/>
              <a:ext cx="20" cy="80"/>
            </a:xfrm>
            <a:custGeom>
              <a:avLst/>
              <a:gdLst>
                <a:gd name="T0" fmla="*/ 0 w 20"/>
                <a:gd name="T1" fmla="*/ 80 h 80"/>
                <a:gd name="T2" fmla="*/ 20 w 20"/>
                <a:gd name="T3" fmla="*/ 51 h 80"/>
                <a:gd name="T4" fmla="*/ 20 w 20"/>
                <a:gd name="T5" fmla="*/ 0 h 80"/>
                <a:gd name="T6" fmla="*/ 0 w 20"/>
                <a:gd name="T7" fmla="*/ 32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0">
                  <a:moveTo>
                    <a:pt x="0" y="80"/>
                  </a:moveTo>
                  <a:lnTo>
                    <a:pt x="20" y="51"/>
                  </a:lnTo>
                  <a:lnTo>
                    <a:pt x="20" y="0"/>
                  </a:lnTo>
                  <a:lnTo>
                    <a:pt x="0" y="32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4" name="Freeform 1966">
              <a:extLst>
                <a:ext uri="{FF2B5EF4-FFF2-40B4-BE49-F238E27FC236}">
                  <a16:creationId xmlns:a16="http://schemas.microsoft.com/office/drawing/2014/main" id="{DEE3AAE3-1786-40C4-AAD4-C6F160472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2411"/>
              <a:ext cx="180" cy="37"/>
            </a:xfrm>
            <a:custGeom>
              <a:avLst/>
              <a:gdLst>
                <a:gd name="T0" fmla="*/ 180 w 180"/>
                <a:gd name="T1" fmla="*/ 0 h 37"/>
                <a:gd name="T2" fmla="*/ 155 w 180"/>
                <a:gd name="T3" fmla="*/ 37 h 37"/>
                <a:gd name="T4" fmla="*/ 0 w 180"/>
                <a:gd name="T5" fmla="*/ 3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37">
                  <a:moveTo>
                    <a:pt x="180" y="0"/>
                  </a:moveTo>
                  <a:lnTo>
                    <a:pt x="155" y="37"/>
                  </a:lnTo>
                  <a:lnTo>
                    <a:pt x="0" y="37"/>
                  </a:lnTo>
                </a:path>
              </a:pathLst>
            </a:custGeom>
            <a:noFill/>
            <a:ln w="7938" cap="rnd">
              <a:solidFill>
                <a:srgbClr val="B1B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" name="Freeform 1967">
              <a:extLst>
                <a:ext uri="{FF2B5EF4-FFF2-40B4-BE49-F238E27FC236}">
                  <a16:creationId xmlns:a16="http://schemas.microsoft.com/office/drawing/2014/main" id="{A4F4EA34-EF1D-414E-8F25-466552E39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587"/>
              <a:ext cx="1270" cy="74"/>
            </a:xfrm>
            <a:custGeom>
              <a:avLst/>
              <a:gdLst>
                <a:gd name="T0" fmla="*/ 0 w 508"/>
                <a:gd name="T1" fmla="*/ 0 h 28"/>
                <a:gd name="T2" fmla="*/ 7938 w 508"/>
                <a:gd name="T3" fmla="*/ 0 h 28"/>
                <a:gd name="T4" fmla="*/ 0 w 50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8" h="28">
                  <a:moveTo>
                    <a:pt x="0" y="0"/>
                  </a:moveTo>
                  <a:cubicBezTo>
                    <a:pt x="508" y="0"/>
                    <a:pt x="508" y="0"/>
                    <a:pt x="508" y="0"/>
                  </a:cubicBezTo>
                  <a:cubicBezTo>
                    <a:pt x="454" y="8"/>
                    <a:pt x="95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" name="Freeform 1968">
              <a:extLst>
                <a:ext uri="{FF2B5EF4-FFF2-40B4-BE49-F238E27FC236}">
                  <a16:creationId xmlns:a16="http://schemas.microsoft.com/office/drawing/2014/main" id="{B5CFD087-D959-471B-A64D-6BEE4FAD6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085"/>
              <a:ext cx="365" cy="472"/>
            </a:xfrm>
            <a:custGeom>
              <a:avLst/>
              <a:gdLst>
                <a:gd name="T0" fmla="*/ 0 w 365"/>
                <a:gd name="T1" fmla="*/ 472 h 472"/>
                <a:gd name="T2" fmla="*/ 315 w 365"/>
                <a:gd name="T3" fmla="*/ 0 h 472"/>
                <a:gd name="T4" fmla="*/ 365 w 365"/>
                <a:gd name="T5" fmla="*/ 0 h 472"/>
                <a:gd name="T6" fmla="*/ 52 w 365"/>
                <a:gd name="T7" fmla="*/ 472 h 472"/>
                <a:gd name="T8" fmla="*/ 0 w 365"/>
                <a:gd name="T9" fmla="*/ 472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472">
                  <a:moveTo>
                    <a:pt x="0" y="472"/>
                  </a:moveTo>
                  <a:lnTo>
                    <a:pt x="315" y="0"/>
                  </a:lnTo>
                  <a:lnTo>
                    <a:pt x="365" y="0"/>
                  </a:lnTo>
                  <a:lnTo>
                    <a:pt x="52" y="472"/>
                  </a:lnTo>
                  <a:lnTo>
                    <a:pt x="0" y="472"/>
                  </a:lnTo>
                  <a:close/>
                </a:path>
              </a:pathLst>
            </a:custGeom>
            <a:solidFill>
              <a:srgbClr val="E6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" name="Freeform 1969">
              <a:extLst>
                <a:ext uri="{FF2B5EF4-FFF2-40B4-BE49-F238E27FC236}">
                  <a16:creationId xmlns:a16="http://schemas.microsoft.com/office/drawing/2014/main" id="{E0667185-37C6-4CA3-B694-10044ACC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85"/>
              <a:ext cx="2466" cy="472"/>
            </a:xfrm>
            <a:custGeom>
              <a:avLst/>
              <a:gdLst>
                <a:gd name="T0" fmla="*/ 2466 w 2466"/>
                <a:gd name="T1" fmla="*/ 0 h 472"/>
                <a:gd name="T2" fmla="*/ 366 w 2466"/>
                <a:gd name="T3" fmla="*/ 0 h 472"/>
                <a:gd name="T4" fmla="*/ 366 w 2466"/>
                <a:gd name="T5" fmla="*/ 0 h 472"/>
                <a:gd name="T6" fmla="*/ 313 w 2466"/>
                <a:gd name="T7" fmla="*/ 0 h 472"/>
                <a:gd name="T8" fmla="*/ 0 w 2466"/>
                <a:gd name="T9" fmla="*/ 472 h 472"/>
                <a:gd name="T10" fmla="*/ 53 w 2466"/>
                <a:gd name="T11" fmla="*/ 472 h 4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66" h="472">
                  <a:moveTo>
                    <a:pt x="2466" y="0"/>
                  </a:moveTo>
                  <a:lnTo>
                    <a:pt x="366" y="0"/>
                  </a:lnTo>
                  <a:lnTo>
                    <a:pt x="313" y="0"/>
                  </a:lnTo>
                  <a:lnTo>
                    <a:pt x="0" y="472"/>
                  </a:lnTo>
                  <a:lnTo>
                    <a:pt x="53" y="472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" name="Freeform 1970">
              <a:extLst>
                <a:ext uri="{FF2B5EF4-FFF2-40B4-BE49-F238E27FC236}">
                  <a16:creationId xmlns:a16="http://schemas.microsoft.com/office/drawing/2014/main" id="{E95FE754-6F27-441A-9F31-9B1CE0D7A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115"/>
              <a:ext cx="2373" cy="413"/>
            </a:xfrm>
            <a:custGeom>
              <a:avLst/>
              <a:gdLst>
                <a:gd name="T0" fmla="*/ 2373 w 2373"/>
                <a:gd name="T1" fmla="*/ 0 h 413"/>
                <a:gd name="T2" fmla="*/ 2098 w 2373"/>
                <a:gd name="T3" fmla="*/ 413 h 413"/>
                <a:gd name="T4" fmla="*/ 0 w 2373"/>
                <a:gd name="T5" fmla="*/ 413 h 413"/>
                <a:gd name="T6" fmla="*/ 273 w 2373"/>
                <a:gd name="T7" fmla="*/ 0 h 413"/>
                <a:gd name="T8" fmla="*/ 2373 w 2373"/>
                <a:gd name="T9" fmla="*/ 0 h 4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73" h="413">
                  <a:moveTo>
                    <a:pt x="2373" y="0"/>
                  </a:moveTo>
                  <a:lnTo>
                    <a:pt x="2098" y="413"/>
                  </a:lnTo>
                  <a:lnTo>
                    <a:pt x="0" y="413"/>
                  </a:lnTo>
                  <a:lnTo>
                    <a:pt x="273" y="0"/>
                  </a:lnTo>
                  <a:lnTo>
                    <a:pt x="2373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9" name="Freeform 1971">
              <a:extLst>
                <a:ext uri="{FF2B5EF4-FFF2-40B4-BE49-F238E27FC236}">
                  <a16:creationId xmlns:a16="http://schemas.microsoft.com/office/drawing/2014/main" id="{582321BD-6B2A-4FDD-924B-793A320ED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085"/>
              <a:ext cx="2463" cy="472"/>
            </a:xfrm>
            <a:custGeom>
              <a:avLst/>
              <a:gdLst>
                <a:gd name="T0" fmla="*/ 0 w 2463"/>
                <a:gd name="T1" fmla="*/ 472 h 472"/>
                <a:gd name="T2" fmla="*/ 2098 w 2463"/>
                <a:gd name="T3" fmla="*/ 472 h 472"/>
                <a:gd name="T4" fmla="*/ 2098 w 2463"/>
                <a:gd name="T5" fmla="*/ 472 h 472"/>
                <a:gd name="T6" fmla="*/ 2150 w 2463"/>
                <a:gd name="T7" fmla="*/ 472 h 472"/>
                <a:gd name="T8" fmla="*/ 2463 w 2463"/>
                <a:gd name="T9" fmla="*/ 0 h 472"/>
                <a:gd name="T10" fmla="*/ 2413 w 2463"/>
                <a:gd name="T11" fmla="*/ 0 h 4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63" h="472">
                  <a:moveTo>
                    <a:pt x="0" y="472"/>
                  </a:moveTo>
                  <a:lnTo>
                    <a:pt x="2098" y="472"/>
                  </a:lnTo>
                  <a:lnTo>
                    <a:pt x="2150" y="472"/>
                  </a:lnTo>
                  <a:lnTo>
                    <a:pt x="2463" y="0"/>
                  </a:lnTo>
                  <a:lnTo>
                    <a:pt x="2413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0" name="Line 1972">
              <a:extLst>
                <a:ext uri="{FF2B5EF4-FFF2-40B4-BE49-F238E27FC236}">
                  <a16:creationId xmlns:a16="http://schemas.microsoft.com/office/drawing/2014/main" id="{157914E8-987B-4807-A560-3D713C718A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9" y="2528"/>
              <a:ext cx="1" cy="1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1" name="Freeform 1973">
              <a:extLst>
                <a:ext uri="{FF2B5EF4-FFF2-40B4-BE49-F238E27FC236}">
                  <a16:creationId xmlns:a16="http://schemas.microsoft.com/office/drawing/2014/main" id="{3E0E37B7-5F51-4ACD-8CE1-EB1925EA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048"/>
              <a:ext cx="2093" cy="699"/>
            </a:xfrm>
            <a:custGeom>
              <a:avLst/>
              <a:gdLst>
                <a:gd name="T0" fmla="*/ 0 w 2093"/>
                <a:gd name="T1" fmla="*/ 0 h 699"/>
                <a:gd name="T2" fmla="*/ 0 w 2093"/>
                <a:gd name="T3" fmla="*/ 699 h 699"/>
                <a:gd name="T4" fmla="*/ 2093 w 2093"/>
                <a:gd name="T5" fmla="*/ 699 h 699"/>
                <a:gd name="T6" fmla="*/ 2093 w 2093"/>
                <a:gd name="T7" fmla="*/ 0 h 6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93" h="699">
                  <a:moveTo>
                    <a:pt x="0" y="0"/>
                  </a:moveTo>
                  <a:lnTo>
                    <a:pt x="0" y="699"/>
                  </a:lnTo>
                  <a:lnTo>
                    <a:pt x="2093" y="699"/>
                  </a:lnTo>
                  <a:lnTo>
                    <a:pt x="2093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2" name="Freeform 1974">
              <a:extLst>
                <a:ext uri="{FF2B5EF4-FFF2-40B4-BE49-F238E27FC236}">
                  <a16:creationId xmlns:a16="http://schemas.microsoft.com/office/drawing/2014/main" id="{36FCCCB5-393A-4EC0-B473-6DDD541C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573"/>
              <a:ext cx="252" cy="1144"/>
            </a:xfrm>
            <a:custGeom>
              <a:avLst/>
              <a:gdLst>
                <a:gd name="T0" fmla="*/ 252 w 252"/>
                <a:gd name="T1" fmla="*/ 0 h 1144"/>
                <a:gd name="T2" fmla="*/ 252 w 252"/>
                <a:gd name="T3" fmla="*/ 755 h 1144"/>
                <a:gd name="T4" fmla="*/ 0 w 252"/>
                <a:gd name="T5" fmla="*/ 1144 h 1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2" h="1144">
                  <a:moveTo>
                    <a:pt x="252" y="0"/>
                  </a:moveTo>
                  <a:lnTo>
                    <a:pt x="252" y="755"/>
                  </a:lnTo>
                  <a:lnTo>
                    <a:pt x="0" y="1144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3" name="Freeform 1975">
              <a:extLst>
                <a:ext uri="{FF2B5EF4-FFF2-40B4-BE49-F238E27FC236}">
                  <a16:creationId xmlns:a16="http://schemas.microsoft.com/office/drawing/2014/main" id="{CE470BD7-38A1-4411-A185-2D106BC6D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99"/>
              <a:ext cx="60" cy="69"/>
            </a:xfrm>
            <a:custGeom>
              <a:avLst/>
              <a:gdLst>
                <a:gd name="T0" fmla="*/ 375 w 24"/>
                <a:gd name="T1" fmla="*/ 21 h 26"/>
                <a:gd name="T2" fmla="*/ 83 w 24"/>
                <a:gd name="T3" fmla="*/ 77 h 26"/>
                <a:gd name="T4" fmla="*/ 63 w 24"/>
                <a:gd name="T5" fmla="*/ 486 h 26"/>
                <a:gd name="T6" fmla="*/ 238 w 24"/>
                <a:gd name="T7" fmla="*/ 7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6">
                  <a:moveTo>
                    <a:pt x="24" y="1"/>
                  </a:moveTo>
                  <a:cubicBezTo>
                    <a:pt x="19" y="1"/>
                    <a:pt x="9" y="0"/>
                    <a:pt x="5" y="4"/>
                  </a:cubicBezTo>
                  <a:cubicBezTo>
                    <a:pt x="0" y="9"/>
                    <a:pt x="4" y="20"/>
                    <a:pt x="4" y="26"/>
                  </a:cubicBezTo>
                  <a:cubicBezTo>
                    <a:pt x="10" y="18"/>
                    <a:pt x="2" y="6"/>
                    <a:pt x="1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4" name="Freeform 1976">
              <a:extLst>
                <a:ext uri="{FF2B5EF4-FFF2-40B4-BE49-F238E27FC236}">
                  <a16:creationId xmlns:a16="http://schemas.microsoft.com/office/drawing/2014/main" id="{69880BB3-3D07-46AC-8480-FC6385D0E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304"/>
              <a:ext cx="147" cy="1000"/>
            </a:xfrm>
            <a:custGeom>
              <a:avLst/>
              <a:gdLst>
                <a:gd name="T0" fmla="*/ 603 w 59"/>
                <a:gd name="T1" fmla="*/ 547 h 375"/>
                <a:gd name="T2" fmla="*/ 603 w 59"/>
                <a:gd name="T3" fmla="*/ 547 h 375"/>
                <a:gd name="T4" fmla="*/ 0 w 59"/>
                <a:gd name="T5" fmla="*/ 3208 h 375"/>
                <a:gd name="T6" fmla="*/ 0 w 59"/>
                <a:gd name="T7" fmla="*/ 3208 h 375"/>
                <a:gd name="T8" fmla="*/ 0 w 59"/>
                <a:gd name="T9" fmla="*/ 7112 h 375"/>
                <a:gd name="T10" fmla="*/ 912 w 59"/>
                <a:gd name="T11" fmla="*/ 5517 h 375"/>
                <a:gd name="T12" fmla="*/ 912 w 59"/>
                <a:gd name="T13" fmla="*/ 0 h 375"/>
                <a:gd name="T14" fmla="*/ 603 w 59"/>
                <a:gd name="T15" fmla="*/ 547 h 3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75"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39" y="29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5" name="Freeform 1977">
              <a:extLst>
                <a:ext uri="{FF2B5EF4-FFF2-40B4-BE49-F238E27FC236}">
                  <a16:creationId xmlns:a16="http://schemas.microsoft.com/office/drawing/2014/main" id="{73C3D80D-4AC7-4A86-9BF8-FFF8903C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304"/>
              <a:ext cx="513" cy="776"/>
            </a:xfrm>
            <a:custGeom>
              <a:avLst/>
              <a:gdLst>
                <a:gd name="T0" fmla="*/ 0 w 513"/>
                <a:gd name="T1" fmla="*/ 0 h 776"/>
                <a:gd name="T2" fmla="*/ 0 w 513"/>
                <a:gd name="T3" fmla="*/ 0 h 776"/>
                <a:gd name="T4" fmla="*/ 0 w 513"/>
                <a:gd name="T5" fmla="*/ 776 h 776"/>
                <a:gd name="T6" fmla="*/ 513 w 513"/>
                <a:gd name="T7" fmla="*/ 776 h 776"/>
                <a:gd name="T8" fmla="*/ 513 w 513"/>
                <a:gd name="T9" fmla="*/ 0 h 776"/>
                <a:gd name="T10" fmla="*/ 0 w 513"/>
                <a:gd name="T11" fmla="*/ 0 h 7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3" h="776">
                  <a:moveTo>
                    <a:pt x="0" y="0"/>
                  </a:moveTo>
                  <a:lnTo>
                    <a:pt x="0" y="0"/>
                  </a:lnTo>
                  <a:lnTo>
                    <a:pt x="0" y="776"/>
                  </a:lnTo>
                  <a:lnTo>
                    <a:pt x="513" y="776"/>
                  </a:lnTo>
                  <a:lnTo>
                    <a:pt x="5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6" name="Freeform 1978">
              <a:extLst>
                <a:ext uri="{FF2B5EF4-FFF2-40B4-BE49-F238E27FC236}">
                  <a16:creationId xmlns:a16="http://schemas.microsoft.com/office/drawing/2014/main" id="{CFC9CA57-5BB0-4540-ABD8-86EE12F9C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381"/>
              <a:ext cx="610" cy="374"/>
            </a:xfrm>
            <a:custGeom>
              <a:avLst/>
              <a:gdLst>
                <a:gd name="T0" fmla="*/ 97 w 610"/>
                <a:gd name="T1" fmla="*/ 0 h 374"/>
                <a:gd name="T2" fmla="*/ 610 w 610"/>
                <a:gd name="T3" fmla="*/ 0 h 374"/>
                <a:gd name="T4" fmla="*/ 512 w 610"/>
                <a:gd name="T5" fmla="*/ 374 h 374"/>
                <a:gd name="T6" fmla="*/ 0 w 610"/>
                <a:gd name="T7" fmla="*/ 374 h 374"/>
                <a:gd name="T8" fmla="*/ 97 w 610"/>
                <a:gd name="T9" fmla="*/ 0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0" h="374">
                  <a:moveTo>
                    <a:pt x="97" y="0"/>
                  </a:moveTo>
                  <a:lnTo>
                    <a:pt x="610" y="0"/>
                  </a:lnTo>
                  <a:lnTo>
                    <a:pt x="512" y="374"/>
                  </a:lnTo>
                  <a:lnTo>
                    <a:pt x="0" y="37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B7D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7" name="Freeform 1979">
              <a:extLst>
                <a:ext uri="{FF2B5EF4-FFF2-40B4-BE49-F238E27FC236}">
                  <a16:creationId xmlns:a16="http://schemas.microsoft.com/office/drawing/2014/main" id="{9AFCC73C-D0DC-47B1-9EAE-2A1F014FB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304"/>
              <a:ext cx="563" cy="77"/>
            </a:xfrm>
            <a:custGeom>
              <a:avLst/>
              <a:gdLst>
                <a:gd name="T0" fmla="*/ 563 w 563"/>
                <a:gd name="T1" fmla="*/ 0 h 77"/>
                <a:gd name="T2" fmla="*/ 50 w 563"/>
                <a:gd name="T3" fmla="*/ 0 h 77"/>
                <a:gd name="T4" fmla="*/ 0 w 563"/>
                <a:gd name="T5" fmla="*/ 77 h 77"/>
                <a:gd name="T6" fmla="*/ 513 w 563"/>
                <a:gd name="T7" fmla="*/ 77 h 77"/>
                <a:gd name="T8" fmla="*/ 563 w 563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3" h="77">
                  <a:moveTo>
                    <a:pt x="563" y="0"/>
                  </a:moveTo>
                  <a:lnTo>
                    <a:pt x="50" y="0"/>
                  </a:lnTo>
                  <a:lnTo>
                    <a:pt x="0" y="77"/>
                  </a:lnTo>
                  <a:lnTo>
                    <a:pt x="513" y="77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0E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8" name="Freeform 1980">
              <a:extLst>
                <a:ext uri="{FF2B5EF4-FFF2-40B4-BE49-F238E27FC236}">
                  <a16:creationId xmlns:a16="http://schemas.microsoft.com/office/drawing/2014/main" id="{7C8C0040-444E-45BE-94A9-3BE4FBA1C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675"/>
              <a:ext cx="165" cy="48"/>
            </a:xfrm>
            <a:custGeom>
              <a:avLst/>
              <a:gdLst>
                <a:gd name="T0" fmla="*/ 13 w 165"/>
                <a:gd name="T1" fmla="*/ 0 h 48"/>
                <a:gd name="T2" fmla="*/ 0 w 165"/>
                <a:gd name="T3" fmla="*/ 48 h 48"/>
                <a:gd name="T4" fmla="*/ 0 w 165"/>
                <a:gd name="T5" fmla="*/ 48 h 48"/>
                <a:gd name="T6" fmla="*/ 150 w 165"/>
                <a:gd name="T7" fmla="*/ 48 h 48"/>
                <a:gd name="T8" fmla="*/ 165 w 165"/>
                <a:gd name="T9" fmla="*/ 0 h 48"/>
                <a:gd name="T10" fmla="*/ 13 w 165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5" h="48">
                  <a:moveTo>
                    <a:pt x="13" y="0"/>
                  </a:moveTo>
                  <a:lnTo>
                    <a:pt x="0" y="48"/>
                  </a:lnTo>
                  <a:lnTo>
                    <a:pt x="150" y="48"/>
                  </a:lnTo>
                  <a:lnTo>
                    <a:pt x="165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9" name="Freeform 1981">
              <a:extLst>
                <a:ext uri="{FF2B5EF4-FFF2-40B4-BE49-F238E27FC236}">
                  <a16:creationId xmlns:a16="http://schemas.microsoft.com/office/drawing/2014/main" id="{BACA8914-2645-4B69-BD57-4F6BEFF4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1680"/>
              <a:ext cx="150" cy="37"/>
            </a:xfrm>
            <a:custGeom>
              <a:avLst/>
              <a:gdLst>
                <a:gd name="T0" fmla="*/ 938 w 60"/>
                <a:gd name="T1" fmla="*/ 0 h 14"/>
                <a:gd name="T2" fmla="*/ 875 w 60"/>
                <a:gd name="T3" fmla="*/ 259 h 14"/>
                <a:gd name="T4" fmla="*/ 0 w 60"/>
                <a:gd name="T5" fmla="*/ 259 h 14"/>
                <a:gd name="T6" fmla="*/ 63 w 60"/>
                <a:gd name="T7" fmla="*/ 0 h 14"/>
                <a:gd name="T8" fmla="*/ 938 w 6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">
                  <a:moveTo>
                    <a:pt x="60" y="0"/>
                  </a:moveTo>
                  <a:cubicBezTo>
                    <a:pt x="59" y="3"/>
                    <a:pt x="56" y="12"/>
                    <a:pt x="56" y="14"/>
                  </a:cubicBezTo>
                  <a:cubicBezTo>
                    <a:pt x="53" y="14"/>
                    <a:pt x="5" y="14"/>
                    <a:pt x="0" y="14"/>
                  </a:cubicBezTo>
                  <a:cubicBezTo>
                    <a:pt x="1" y="11"/>
                    <a:pt x="3" y="2"/>
                    <a:pt x="4" y="0"/>
                  </a:cubicBezTo>
                  <a:cubicBezTo>
                    <a:pt x="7" y="0"/>
                    <a:pt x="55" y="0"/>
                    <a:pt x="60" y="0"/>
                  </a:cubicBezTo>
                  <a:close/>
                </a:path>
              </a:pathLst>
            </a:custGeom>
            <a:solidFill>
              <a:srgbClr val="92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0" name="Rectangle 1982">
              <a:extLst>
                <a:ext uri="{FF2B5EF4-FFF2-40B4-BE49-F238E27FC236}">
                  <a16:creationId xmlns:a16="http://schemas.microsoft.com/office/drawing/2014/main" id="{72C3417E-004B-4E7C-8D13-2AB1806EB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2200"/>
              <a:ext cx="512" cy="104"/>
            </a:xfrm>
            <a:prstGeom prst="rect">
              <a:avLst/>
            </a:prstGeom>
            <a:solidFill>
              <a:srgbClr val="5B66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1" name="Rectangle 1983">
              <a:extLst>
                <a:ext uri="{FF2B5EF4-FFF2-40B4-BE49-F238E27FC236}">
                  <a16:creationId xmlns:a16="http://schemas.microsoft.com/office/drawing/2014/main" id="{A6569F07-B57A-4E45-BFE1-4C0360F09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755"/>
              <a:ext cx="512" cy="445"/>
            </a:xfrm>
            <a:prstGeom prst="rect">
              <a:avLst/>
            </a:prstGeom>
            <a:solidFill>
              <a:srgbClr val="92C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2" name="Freeform 1984">
              <a:extLst>
                <a:ext uri="{FF2B5EF4-FFF2-40B4-BE49-F238E27FC236}">
                  <a16:creationId xmlns:a16="http://schemas.microsoft.com/office/drawing/2014/main" id="{29C94CE7-834A-4518-A3EF-14D87EF2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1768"/>
              <a:ext cx="203" cy="376"/>
            </a:xfrm>
            <a:custGeom>
              <a:avLst/>
              <a:gdLst>
                <a:gd name="T0" fmla="*/ 283 w 81"/>
                <a:gd name="T1" fmla="*/ 435 h 141"/>
                <a:gd name="T2" fmla="*/ 1276 w 81"/>
                <a:gd name="T3" fmla="*/ 0 h 141"/>
                <a:gd name="T4" fmla="*/ 125 w 81"/>
                <a:gd name="T5" fmla="*/ 0 h 141"/>
                <a:gd name="T6" fmla="*/ 33 w 81"/>
                <a:gd name="T7" fmla="*/ 512 h 141"/>
                <a:gd name="T8" fmla="*/ 33 w 81"/>
                <a:gd name="T9" fmla="*/ 2675 h 141"/>
                <a:gd name="T10" fmla="*/ 283 w 81"/>
                <a:gd name="T11" fmla="*/ 435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41">
                  <a:moveTo>
                    <a:pt x="18" y="23"/>
                  </a:moveTo>
                  <a:cubicBezTo>
                    <a:pt x="24" y="7"/>
                    <a:pt x="81" y="0"/>
                    <a:pt x="81" y="0"/>
                  </a:cubicBezTo>
                  <a:cubicBezTo>
                    <a:pt x="81" y="0"/>
                    <a:pt x="21" y="0"/>
                    <a:pt x="8" y="0"/>
                  </a:cubicBezTo>
                  <a:cubicBezTo>
                    <a:pt x="0" y="0"/>
                    <a:pt x="2" y="12"/>
                    <a:pt x="2" y="27"/>
                  </a:cubicBezTo>
                  <a:cubicBezTo>
                    <a:pt x="2" y="41"/>
                    <a:pt x="2" y="115"/>
                    <a:pt x="2" y="141"/>
                  </a:cubicBezTo>
                  <a:cubicBezTo>
                    <a:pt x="8" y="95"/>
                    <a:pt x="13" y="39"/>
                    <a:pt x="18" y="23"/>
                  </a:cubicBezTo>
                  <a:close/>
                </a:path>
              </a:pathLst>
            </a:custGeom>
            <a:solidFill>
              <a:srgbClr val="D1E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3" name="Freeform 1985">
              <a:extLst>
                <a:ext uri="{FF2B5EF4-FFF2-40B4-BE49-F238E27FC236}">
                  <a16:creationId xmlns:a16="http://schemas.microsoft.com/office/drawing/2014/main" id="{69EE3E1B-3176-4E61-8A72-1DF0BBF3F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456"/>
              <a:ext cx="148" cy="848"/>
            </a:xfrm>
            <a:custGeom>
              <a:avLst/>
              <a:gdLst>
                <a:gd name="T0" fmla="*/ 148 w 148"/>
                <a:gd name="T1" fmla="*/ 0 h 848"/>
                <a:gd name="T2" fmla="*/ 0 w 148"/>
                <a:gd name="T3" fmla="*/ 744 h 848"/>
                <a:gd name="T4" fmla="*/ 0 w 148"/>
                <a:gd name="T5" fmla="*/ 744 h 848"/>
                <a:gd name="T6" fmla="*/ 0 w 148"/>
                <a:gd name="T7" fmla="*/ 848 h 848"/>
                <a:gd name="T8" fmla="*/ 148 w 148"/>
                <a:gd name="T9" fmla="*/ 624 h 848"/>
                <a:gd name="T10" fmla="*/ 148 w 148"/>
                <a:gd name="T11" fmla="*/ 3 h 848"/>
                <a:gd name="T12" fmla="*/ 148 w 148"/>
                <a:gd name="T13" fmla="*/ 0 h 8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848">
                  <a:moveTo>
                    <a:pt x="148" y="0"/>
                  </a:moveTo>
                  <a:lnTo>
                    <a:pt x="0" y="744"/>
                  </a:lnTo>
                  <a:lnTo>
                    <a:pt x="0" y="848"/>
                  </a:lnTo>
                  <a:lnTo>
                    <a:pt x="148" y="624"/>
                  </a:lnTo>
                  <a:lnTo>
                    <a:pt x="148" y="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323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4" name="Freeform 1986">
              <a:extLst>
                <a:ext uri="{FF2B5EF4-FFF2-40B4-BE49-F238E27FC236}">
                  <a16:creationId xmlns:a16="http://schemas.microsoft.com/office/drawing/2014/main" id="{35D47D0D-7957-482E-866E-9B6DA6C66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304"/>
              <a:ext cx="148" cy="896"/>
            </a:xfrm>
            <a:custGeom>
              <a:avLst/>
              <a:gdLst>
                <a:gd name="T0" fmla="*/ 98 w 148"/>
                <a:gd name="T1" fmla="*/ 77 h 896"/>
                <a:gd name="T2" fmla="*/ 98 w 148"/>
                <a:gd name="T3" fmla="*/ 77 h 896"/>
                <a:gd name="T4" fmla="*/ 0 w 148"/>
                <a:gd name="T5" fmla="*/ 451 h 896"/>
                <a:gd name="T6" fmla="*/ 0 w 148"/>
                <a:gd name="T7" fmla="*/ 451 h 896"/>
                <a:gd name="T8" fmla="*/ 0 w 148"/>
                <a:gd name="T9" fmla="*/ 896 h 896"/>
                <a:gd name="T10" fmla="*/ 0 w 148"/>
                <a:gd name="T11" fmla="*/ 896 h 896"/>
                <a:gd name="T12" fmla="*/ 148 w 148"/>
                <a:gd name="T13" fmla="*/ 152 h 896"/>
                <a:gd name="T14" fmla="*/ 148 w 148"/>
                <a:gd name="T15" fmla="*/ 155 h 896"/>
                <a:gd name="T16" fmla="*/ 148 w 148"/>
                <a:gd name="T17" fmla="*/ 0 h 896"/>
                <a:gd name="T18" fmla="*/ 98 w 148"/>
                <a:gd name="T19" fmla="*/ 77 h 8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896">
                  <a:moveTo>
                    <a:pt x="98" y="77"/>
                  </a:moveTo>
                  <a:lnTo>
                    <a:pt x="98" y="77"/>
                  </a:lnTo>
                  <a:lnTo>
                    <a:pt x="0" y="451"/>
                  </a:lnTo>
                  <a:lnTo>
                    <a:pt x="0" y="896"/>
                  </a:lnTo>
                  <a:lnTo>
                    <a:pt x="148" y="152"/>
                  </a:lnTo>
                  <a:lnTo>
                    <a:pt x="148" y="155"/>
                  </a:lnTo>
                  <a:lnTo>
                    <a:pt x="148" y="0"/>
                  </a:lnTo>
                  <a:lnTo>
                    <a:pt x="98" y="77"/>
                  </a:lnTo>
                  <a:close/>
                </a:path>
              </a:pathLst>
            </a:custGeom>
            <a:solidFill>
              <a:srgbClr val="7AA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5" name="Freeform 1987">
              <a:extLst>
                <a:ext uri="{FF2B5EF4-FFF2-40B4-BE49-F238E27FC236}">
                  <a16:creationId xmlns:a16="http://schemas.microsoft.com/office/drawing/2014/main" id="{9E463D28-3A10-4307-8D0E-33378B0F3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680"/>
              <a:ext cx="10" cy="37"/>
            </a:xfrm>
            <a:custGeom>
              <a:avLst/>
              <a:gdLst>
                <a:gd name="T0" fmla="*/ 63 w 4"/>
                <a:gd name="T1" fmla="*/ 0 h 14"/>
                <a:gd name="T2" fmla="*/ 0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3" y="3"/>
                    <a:pt x="1" y="11"/>
                    <a:pt x="0" y="14"/>
                  </a:cubicBezTo>
                </a:path>
              </a:pathLst>
            </a:custGeom>
            <a:solidFill>
              <a:srgbClr val="9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6" name="Freeform 1988">
              <a:extLst>
                <a:ext uri="{FF2B5EF4-FFF2-40B4-BE49-F238E27FC236}">
                  <a16:creationId xmlns:a16="http://schemas.microsoft.com/office/drawing/2014/main" id="{B430C456-ECBA-41B5-A38B-F6B155BA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440"/>
              <a:ext cx="213" cy="176"/>
            </a:xfrm>
            <a:custGeom>
              <a:avLst/>
              <a:gdLst>
                <a:gd name="T0" fmla="*/ 0 w 85"/>
                <a:gd name="T1" fmla="*/ 648 h 66"/>
                <a:gd name="T2" fmla="*/ 679 w 85"/>
                <a:gd name="T3" fmla="*/ 1251 h 66"/>
                <a:gd name="T4" fmla="*/ 1318 w 85"/>
                <a:gd name="T5" fmla="*/ 605 h 66"/>
                <a:gd name="T6" fmla="*/ 647 w 85"/>
                <a:gd name="T7" fmla="*/ 21 h 66"/>
                <a:gd name="T8" fmla="*/ 0 w 85"/>
                <a:gd name="T9" fmla="*/ 64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6">
                  <a:moveTo>
                    <a:pt x="0" y="34"/>
                  </a:moveTo>
                  <a:cubicBezTo>
                    <a:pt x="1" y="52"/>
                    <a:pt x="19" y="66"/>
                    <a:pt x="43" y="66"/>
                  </a:cubicBezTo>
                  <a:cubicBezTo>
                    <a:pt x="67" y="65"/>
                    <a:pt x="85" y="50"/>
                    <a:pt x="84" y="32"/>
                  </a:cubicBezTo>
                  <a:cubicBezTo>
                    <a:pt x="84" y="14"/>
                    <a:pt x="65" y="0"/>
                    <a:pt x="41" y="1"/>
                  </a:cubicBezTo>
                  <a:cubicBezTo>
                    <a:pt x="18" y="1"/>
                    <a:pt x="0" y="16"/>
                    <a:pt x="0" y="34"/>
                  </a:cubicBezTo>
                  <a:close/>
                </a:path>
              </a:pathLst>
            </a:custGeom>
            <a:solidFill>
              <a:srgbClr val="323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7" name="Freeform 1989">
              <a:extLst>
                <a:ext uri="{FF2B5EF4-FFF2-40B4-BE49-F238E27FC236}">
                  <a16:creationId xmlns:a16="http://schemas.microsoft.com/office/drawing/2014/main" id="{3A6F705D-0393-45B0-9CE5-5E29A0494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464"/>
              <a:ext cx="167" cy="128"/>
            </a:xfrm>
            <a:custGeom>
              <a:avLst/>
              <a:gdLst>
                <a:gd name="T0" fmla="*/ 0 w 67"/>
                <a:gd name="T1" fmla="*/ 477 h 48"/>
                <a:gd name="T2" fmla="*/ 508 w 67"/>
                <a:gd name="T3" fmla="*/ 21 h 48"/>
                <a:gd name="T4" fmla="*/ 1024 w 67"/>
                <a:gd name="T5" fmla="*/ 435 h 48"/>
                <a:gd name="T6" fmla="*/ 528 w 67"/>
                <a:gd name="T7" fmla="*/ 909 h 48"/>
                <a:gd name="T8" fmla="*/ 0 w 67"/>
                <a:gd name="T9" fmla="*/ 47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8">
                  <a:moveTo>
                    <a:pt x="0" y="25"/>
                  </a:moveTo>
                  <a:cubicBezTo>
                    <a:pt x="0" y="12"/>
                    <a:pt x="14" y="1"/>
                    <a:pt x="33" y="1"/>
                  </a:cubicBezTo>
                  <a:cubicBezTo>
                    <a:pt x="51" y="0"/>
                    <a:pt x="66" y="11"/>
                    <a:pt x="66" y="23"/>
                  </a:cubicBezTo>
                  <a:cubicBezTo>
                    <a:pt x="67" y="36"/>
                    <a:pt x="52" y="47"/>
                    <a:pt x="34" y="48"/>
                  </a:cubicBezTo>
                  <a:cubicBezTo>
                    <a:pt x="16" y="48"/>
                    <a:pt x="1" y="38"/>
                    <a:pt x="0" y="25"/>
                  </a:cubicBezTo>
                  <a:close/>
                </a:path>
              </a:pathLst>
            </a:custGeom>
            <a:solidFill>
              <a:srgbClr val="BEC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8" name="Freeform 1990">
              <a:extLst>
                <a:ext uri="{FF2B5EF4-FFF2-40B4-BE49-F238E27FC236}">
                  <a16:creationId xmlns:a16="http://schemas.microsoft.com/office/drawing/2014/main" id="{5EAED7A4-5852-45F2-B8D4-FE5B6D48C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488"/>
              <a:ext cx="115" cy="91"/>
            </a:xfrm>
            <a:custGeom>
              <a:avLst/>
              <a:gdLst>
                <a:gd name="T0" fmla="*/ 720 w 46"/>
                <a:gd name="T1" fmla="*/ 286 h 34"/>
                <a:gd name="T2" fmla="*/ 675 w 46"/>
                <a:gd name="T3" fmla="*/ 115 h 34"/>
                <a:gd name="T4" fmla="*/ 408 w 46"/>
                <a:gd name="T5" fmla="*/ 0 h 34"/>
                <a:gd name="T6" fmla="*/ 0 w 46"/>
                <a:gd name="T7" fmla="*/ 388 h 34"/>
                <a:gd name="T8" fmla="*/ 83 w 46"/>
                <a:gd name="T9" fmla="*/ 573 h 34"/>
                <a:gd name="T10" fmla="*/ 313 w 46"/>
                <a:gd name="T11" fmla="*/ 653 h 34"/>
                <a:gd name="T12" fmla="*/ 720 w 46"/>
                <a:gd name="T13" fmla="*/ 28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4">
                  <a:moveTo>
                    <a:pt x="46" y="15"/>
                  </a:moveTo>
                  <a:cubicBezTo>
                    <a:pt x="46" y="12"/>
                    <a:pt x="45" y="9"/>
                    <a:pt x="43" y="6"/>
                  </a:cubicBezTo>
                  <a:cubicBezTo>
                    <a:pt x="38" y="1"/>
                    <a:pt x="30" y="0"/>
                    <a:pt x="26" y="0"/>
                  </a:cubicBezTo>
                  <a:cubicBezTo>
                    <a:pt x="12" y="0"/>
                    <a:pt x="0" y="9"/>
                    <a:pt x="0" y="20"/>
                  </a:cubicBezTo>
                  <a:cubicBezTo>
                    <a:pt x="0" y="23"/>
                    <a:pt x="2" y="27"/>
                    <a:pt x="5" y="30"/>
                  </a:cubicBezTo>
                  <a:cubicBezTo>
                    <a:pt x="8" y="34"/>
                    <a:pt x="17" y="34"/>
                    <a:pt x="20" y="34"/>
                  </a:cubicBezTo>
                  <a:cubicBezTo>
                    <a:pt x="35" y="34"/>
                    <a:pt x="46" y="25"/>
                    <a:pt x="46" y="15"/>
                  </a:cubicBezTo>
                  <a:close/>
                </a:path>
              </a:pathLst>
            </a:custGeom>
            <a:solidFill>
              <a:srgbClr val="E8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9" name="Freeform 1991">
              <a:extLst>
                <a:ext uri="{FF2B5EF4-FFF2-40B4-BE49-F238E27FC236}">
                  <a16:creationId xmlns:a16="http://schemas.microsoft.com/office/drawing/2014/main" id="{0A279F70-DEBA-4ECA-967E-086321F0F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525"/>
              <a:ext cx="167" cy="91"/>
            </a:xfrm>
            <a:custGeom>
              <a:avLst/>
              <a:gdLst>
                <a:gd name="T0" fmla="*/ 528 w 67"/>
                <a:gd name="T1" fmla="*/ 653 h 34"/>
                <a:gd name="T2" fmla="*/ 975 w 67"/>
                <a:gd name="T3" fmla="*/ 458 h 34"/>
                <a:gd name="T4" fmla="*/ 1037 w 67"/>
                <a:gd name="T5" fmla="*/ 252 h 34"/>
                <a:gd name="T6" fmla="*/ 1024 w 67"/>
                <a:gd name="T7" fmla="*/ 0 h 34"/>
                <a:gd name="T8" fmla="*/ 528 w 67"/>
                <a:gd name="T9" fmla="*/ 479 h 34"/>
                <a:gd name="T10" fmla="*/ 0 w 67"/>
                <a:gd name="T11" fmla="*/ 35 h 34"/>
                <a:gd name="T12" fmla="*/ 12 w 67"/>
                <a:gd name="T13" fmla="*/ 286 h 34"/>
                <a:gd name="T14" fmla="*/ 62 w 67"/>
                <a:gd name="T15" fmla="*/ 479 h 34"/>
                <a:gd name="T16" fmla="*/ 528 w 67"/>
                <a:gd name="T17" fmla="*/ 653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34">
                  <a:moveTo>
                    <a:pt x="34" y="34"/>
                  </a:moveTo>
                  <a:cubicBezTo>
                    <a:pt x="46" y="33"/>
                    <a:pt x="56" y="30"/>
                    <a:pt x="63" y="24"/>
                  </a:cubicBezTo>
                  <a:cubicBezTo>
                    <a:pt x="65" y="21"/>
                    <a:pt x="67" y="17"/>
                    <a:pt x="67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3"/>
                    <a:pt x="52" y="24"/>
                    <a:pt x="34" y="25"/>
                  </a:cubicBezTo>
                  <a:cubicBezTo>
                    <a:pt x="16" y="25"/>
                    <a:pt x="1" y="15"/>
                    <a:pt x="0" y="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9"/>
                    <a:pt x="2" y="22"/>
                    <a:pt x="4" y="25"/>
                  </a:cubicBezTo>
                  <a:cubicBezTo>
                    <a:pt x="12" y="31"/>
                    <a:pt x="22" y="34"/>
                    <a:pt x="34" y="34"/>
                  </a:cubicBezTo>
                  <a:close/>
                </a:path>
              </a:pathLst>
            </a:custGeom>
            <a:solidFill>
              <a:srgbClr val="92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0" name="Freeform 1992">
              <a:extLst>
                <a:ext uri="{FF2B5EF4-FFF2-40B4-BE49-F238E27FC236}">
                  <a16:creationId xmlns:a16="http://schemas.microsoft.com/office/drawing/2014/main" id="{017613CE-90D0-404A-AE91-3AEB69315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389"/>
              <a:ext cx="330" cy="302"/>
            </a:xfrm>
            <a:custGeom>
              <a:avLst/>
              <a:gdLst>
                <a:gd name="T0" fmla="*/ 2063 w 132"/>
                <a:gd name="T1" fmla="*/ 21 h 113"/>
                <a:gd name="T2" fmla="*/ 563 w 132"/>
                <a:gd name="T3" fmla="*/ 21 h 113"/>
                <a:gd name="T4" fmla="*/ 438 w 132"/>
                <a:gd name="T5" fmla="*/ 208 h 113"/>
                <a:gd name="T6" fmla="*/ 0 w 132"/>
                <a:gd name="T7" fmla="*/ 2157 h 113"/>
                <a:gd name="T8" fmla="*/ 750 w 132"/>
                <a:gd name="T9" fmla="*/ 251 h 113"/>
                <a:gd name="T10" fmla="*/ 2063 w 132"/>
                <a:gd name="T11" fmla="*/ 21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13">
                  <a:moveTo>
                    <a:pt x="132" y="1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2" y="1"/>
                    <a:pt x="32" y="0"/>
                    <a:pt x="28" y="11"/>
                  </a:cubicBezTo>
                  <a:cubicBezTo>
                    <a:pt x="24" y="23"/>
                    <a:pt x="0" y="113"/>
                    <a:pt x="0" y="113"/>
                  </a:cubicBezTo>
                  <a:cubicBezTo>
                    <a:pt x="11" y="91"/>
                    <a:pt x="32" y="20"/>
                    <a:pt x="48" y="13"/>
                  </a:cubicBezTo>
                  <a:cubicBezTo>
                    <a:pt x="64" y="6"/>
                    <a:pt x="132" y="1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1" name="Freeform 1993">
              <a:extLst>
                <a:ext uri="{FF2B5EF4-FFF2-40B4-BE49-F238E27FC236}">
                  <a16:creationId xmlns:a16="http://schemas.microsoft.com/office/drawing/2014/main" id="{EA3A5477-CBE5-41FE-8E9B-46A549CE1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536"/>
              <a:ext cx="130" cy="109"/>
            </a:xfrm>
            <a:custGeom>
              <a:avLst/>
              <a:gdLst>
                <a:gd name="T0" fmla="*/ 0 w 52"/>
                <a:gd name="T1" fmla="*/ 635 h 41"/>
                <a:gd name="T2" fmla="*/ 770 w 52"/>
                <a:gd name="T3" fmla="*/ 0 h 41"/>
                <a:gd name="T4" fmla="*/ 0 w 52"/>
                <a:gd name="T5" fmla="*/ 63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1">
                  <a:moveTo>
                    <a:pt x="0" y="34"/>
                  </a:moveTo>
                  <a:cubicBezTo>
                    <a:pt x="18" y="34"/>
                    <a:pt x="47" y="27"/>
                    <a:pt x="49" y="0"/>
                  </a:cubicBezTo>
                  <a:cubicBezTo>
                    <a:pt x="52" y="19"/>
                    <a:pt x="35" y="41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2" name="Freeform 1994">
              <a:extLst>
                <a:ext uri="{FF2B5EF4-FFF2-40B4-BE49-F238E27FC236}">
                  <a16:creationId xmlns:a16="http://schemas.microsoft.com/office/drawing/2014/main" id="{5ADE0299-1EB6-4392-B17B-28A1A164B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427"/>
              <a:ext cx="135" cy="106"/>
            </a:xfrm>
            <a:custGeom>
              <a:avLst/>
              <a:gdLst>
                <a:gd name="T0" fmla="*/ 845 w 54"/>
                <a:gd name="T1" fmla="*/ 34 h 40"/>
                <a:gd name="T2" fmla="*/ 188 w 54"/>
                <a:gd name="T3" fmla="*/ 745 h 40"/>
                <a:gd name="T4" fmla="*/ 845 w 54"/>
                <a:gd name="T5" fmla="*/ 3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0">
                  <a:moveTo>
                    <a:pt x="54" y="2"/>
                  </a:moveTo>
                  <a:cubicBezTo>
                    <a:pt x="36" y="5"/>
                    <a:pt x="11" y="13"/>
                    <a:pt x="12" y="40"/>
                  </a:cubicBezTo>
                  <a:cubicBezTo>
                    <a:pt x="0" y="24"/>
                    <a:pt x="13" y="0"/>
                    <a:pt x="54" y="2"/>
                  </a:cubicBezTo>
                  <a:close/>
                </a:path>
              </a:pathLst>
            </a:custGeom>
            <a:solidFill>
              <a:srgbClr val="7EB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3" name="Freeform 1995">
              <a:extLst>
                <a:ext uri="{FF2B5EF4-FFF2-40B4-BE49-F238E27FC236}">
                  <a16:creationId xmlns:a16="http://schemas.microsoft.com/office/drawing/2014/main" id="{E8A95BC6-4543-42B2-9699-AC7A18B90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696"/>
              <a:ext cx="88" cy="45"/>
            </a:xfrm>
            <a:custGeom>
              <a:avLst/>
              <a:gdLst>
                <a:gd name="T0" fmla="*/ 0 w 88"/>
                <a:gd name="T1" fmla="*/ 35 h 45"/>
                <a:gd name="T2" fmla="*/ 75 w 88"/>
                <a:gd name="T3" fmla="*/ 35 h 45"/>
                <a:gd name="T4" fmla="*/ 88 w 88"/>
                <a:gd name="T5" fmla="*/ 0 h 45"/>
                <a:gd name="T6" fmla="*/ 80 w 88"/>
                <a:gd name="T7" fmla="*/ 45 h 45"/>
                <a:gd name="T8" fmla="*/ 0 w 88"/>
                <a:gd name="T9" fmla="*/ 3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45">
                  <a:moveTo>
                    <a:pt x="0" y="35"/>
                  </a:moveTo>
                  <a:lnTo>
                    <a:pt x="75" y="35"/>
                  </a:lnTo>
                  <a:lnTo>
                    <a:pt x="88" y="0"/>
                  </a:lnTo>
                  <a:lnTo>
                    <a:pt x="80" y="4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4" name="Freeform 1996">
              <a:extLst>
                <a:ext uri="{FF2B5EF4-FFF2-40B4-BE49-F238E27FC236}">
                  <a16:creationId xmlns:a16="http://schemas.microsoft.com/office/drawing/2014/main" id="{75F4EF79-69CD-4D68-8459-232D086DA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1651"/>
              <a:ext cx="170" cy="61"/>
            </a:xfrm>
            <a:custGeom>
              <a:avLst/>
              <a:gdLst>
                <a:gd name="T0" fmla="*/ 33 w 68"/>
                <a:gd name="T1" fmla="*/ 430 h 23"/>
                <a:gd name="T2" fmla="*/ 113 w 68"/>
                <a:gd name="T3" fmla="*/ 90 h 23"/>
                <a:gd name="T4" fmla="*/ 1063 w 68"/>
                <a:gd name="T5" fmla="*/ 90 h 23"/>
                <a:gd name="T6" fmla="*/ 63 w 68"/>
                <a:gd name="T7" fmla="*/ 21 h 23"/>
                <a:gd name="T8" fmla="*/ 33 w 68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23">
                  <a:moveTo>
                    <a:pt x="2" y="23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37" y="4"/>
                    <a:pt x="8" y="0"/>
                    <a:pt x="4" y="1"/>
                  </a:cubicBezTo>
                  <a:cubicBezTo>
                    <a:pt x="0" y="2"/>
                    <a:pt x="2" y="23"/>
                    <a:pt x="2" y="23"/>
                  </a:cubicBezTo>
                  <a:close/>
                </a:path>
              </a:pathLst>
            </a:custGeom>
            <a:solidFill>
              <a:srgbClr val="7EB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5" name="Freeform 1997">
              <a:extLst>
                <a:ext uri="{FF2B5EF4-FFF2-40B4-BE49-F238E27FC236}">
                  <a16:creationId xmlns:a16="http://schemas.microsoft.com/office/drawing/2014/main" id="{713429D4-7528-421F-8A11-B60865105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512"/>
              <a:ext cx="68" cy="67"/>
            </a:xfrm>
            <a:custGeom>
              <a:avLst/>
              <a:gdLst>
                <a:gd name="T0" fmla="*/ 0 w 27"/>
                <a:gd name="T1" fmla="*/ 482 h 25"/>
                <a:gd name="T2" fmla="*/ 335 w 27"/>
                <a:gd name="T3" fmla="*/ 0 h 25"/>
                <a:gd name="T4" fmla="*/ 0 w 27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12" y="24"/>
                    <a:pt x="27" y="13"/>
                    <a:pt x="21" y="0"/>
                  </a:cubicBezTo>
                  <a:cubicBezTo>
                    <a:pt x="20" y="13"/>
                    <a:pt x="8" y="23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6" name="Freeform 1998">
              <a:extLst>
                <a:ext uri="{FF2B5EF4-FFF2-40B4-BE49-F238E27FC236}">
                  <a16:creationId xmlns:a16="http://schemas.microsoft.com/office/drawing/2014/main" id="{8201979E-8D40-4907-8606-17C1E6239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1563"/>
              <a:ext cx="50" cy="40"/>
            </a:xfrm>
            <a:custGeom>
              <a:avLst/>
              <a:gdLst>
                <a:gd name="T0" fmla="*/ 0 w 20"/>
                <a:gd name="T1" fmla="*/ 0 h 15"/>
                <a:gd name="T2" fmla="*/ 33 w 20"/>
                <a:gd name="T3" fmla="*/ 192 h 15"/>
                <a:gd name="T4" fmla="*/ 158 w 20"/>
                <a:gd name="T5" fmla="*/ 285 h 15"/>
                <a:gd name="T6" fmla="*/ 313 w 20"/>
                <a:gd name="T7" fmla="*/ 205 h 15"/>
                <a:gd name="T8" fmla="*/ 50 w 20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0" y="0"/>
                  </a:moveTo>
                  <a:cubicBezTo>
                    <a:pt x="0" y="3"/>
                    <a:pt x="0" y="7"/>
                    <a:pt x="2" y="10"/>
                  </a:cubicBezTo>
                  <a:cubicBezTo>
                    <a:pt x="4" y="12"/>
                    <a:pt x="8" y="14"/>
                    <a:pt x="10" y="15"/>
                  </a:cubicBezTo>
                  <a:cubicBezTo>
                    <a:pt x="12" y="12"/>
                    <a:pt x="17" y="12"/>
                    <a:pt x="20" y="11"/>
                  </a:cubicBezTo>
                  <a:cubicBezTo>
                    <a:pt x="14" y="10"/>
                    <a:pt x="6" y="8"/>
                    <a:pt x="3" y="3"/>
                  </a:cubicBezTo>
                </a:path>
              </a:pathLst>
            </a:custGeom>
            <a:solidFill>
              <a:srgbClr val="707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7" name="Freeform 1999">
              <a:extLst>
                <a:ext uri="{FF2B5EF4-FFF2-40B4-BE49-F238E27FC236}">
                  <a16:creationId xmlns:a16="http://schemas.microsoft.com/office/drawing/2014/main" id="{F43B3B79-384F-4D20-A419-4114CDE02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560"/>
              <a:ext cx="20" cy="24"/>
            </a:xfrm>
            <a:custGeom>
              <a:avLst/>
              <a:gdLst>
                <a:gd name="T0" fmla="*/ 0 w 8"/>
                <a:gd name="T1" fmla="*/ 136 h 9"/>
                <a:gd name="T2" fmla="*/ 125 w 8"/>
                <a:gd name="T3" fmla="*/ 0 h 9"/>
                <a:gd name="T4" fmla="*/ 95 w 8"/>
                <a:gd name="T5" fmla="*/ 171 h 9"/>
                <a:gd name="T6" fmla="*/ 0 w 8"/>
                <a:gd name="T7" fmla="*/ 13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cubicBezTo>
                    <a:pt x="5" y="4"/>
                    <a:pt x="7" y="2"/>
                    <a:pt x="8" y="0"/>
                  </a:cubicBezTo>
                  <a:cubicBezTo>
                    <a:pt x="8" y="2"/>
                    <a:pt x="7" y="7"/>
                    <a:pt x="6" y="9"/>
                  </a:cubicBezTo>
                  <a:cubicBezTo>
                    <a:pt x="5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707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8" name="Freeform 2000">
              <a:extLst>
                <a:ext uri="{FF2B5EF4-FFF2-40B4-BE49-F238E27FC236}">
                  <a16:creationId xmlns:a16="http://schemas.microsoft.com/office/drawing/2014/main" id="{60F13CBB-7B35-4E62-BE70-01740B7C8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685"/>
              <a:ext cx="65" cy="27"/>
            </a:xfrm>
            <a:custGeom>
              <a:avLst/>
              <a:gdLst>
                <a:gd name="T0" fmla="*/ 33 w 26"/>
                <a:gd name="T1" fmla="*/ 22 h 10"/>
                <a:gd name="T2" fmla="*/ 0 w 26"/>
                <a:gd name="T3" fmla="*/ 197 h 10"/>
                <a:gd name="T4" fmla="*/ 125 w 26"/>
                <a:gd name="T5" fmla="*/ 81 h 10"/>
                <a:gd name="T6" fmla="*/ 408 w 26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0">
                  <a:moveTo>
                    <a:pt x="2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3" y="6"/>
                    <a:pt x="8" y="4"/>
                  </a:cubicBezTo>
                  <a:cubicBezTo>
                    <a:pt x="13" y="1"/>
                    <a:pt x="20" y="1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9" name="Freeform 2001">
              <a:extLst>
                <a:ext uri="{FF2B5EF4-FFF2-40B4-BE49-F238E27FC236}">
                  <a16:creationId xmlns:a16="http://schemas.microsoft.com/office/drawing/2014/main" id="{0116644C-EBF2-465E-9D9F-15EADE41B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685"/>
              <a:ext cx="68" cy="27"/>
            </a:xfrm>
            <a:custGeom>
              <a:avLst/>
              <a:gdLst>
                <a:gd name="T0" fmla="*/ 50 w 27"/>
                <a:gd name="T1" fmla="*/ 22 h 10"/>
                <a:gd name="T2" fmla="*/ 0 w 27"/>
                <a:gd name="T3" fmla="*/ 197 h 10"/>
                <a:gd name="T4" fmla="*/ 146 w 27"/>
                <a:gd name="T5" fmla="*/ 81 h 10"/>
                <a:gd name="T6" fmla="*/ 431 w 2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0">
                  <a:moveTo>
                    <a:pt x="3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3" y="6"/>
                    <a:pt x="9" y="4"/>
                  </a:cubicBezTo>
                  <a:cubicBezTo>
                    <a:pt x="14" y="1"/>
                    <a:pt x="21" y="1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0" name="Freeform 2002">
              <a:extLst>
                <a:ext uri="{FF2B5EF4-FFF2-40B4-BE49-F238E27FC236}">
                  <a16:creationId xmlns:a16="http://schemas.microsoft.com/office/drawing/2014/main" id="{28A47152-7F39-425C-90BF-E7ED263AD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824"/>
              <a:ext cx="243" cy="368"/>
            </a:xfrm>
            <a:custGeom>
              <a:avLst/>
              <a:gdLst>
                <a:gd name="T0" fmla="*/ 1506 w 97"/>
                <a:gd name="T1" fmla="*/ 0 h 138"/>
                <a:gd name="T2" fmla="*/ 1506 w 97"/>
                <a:gd name="T3" fmla="*/ 2467 h 138"/>
                <a:gd name="T4" fmla="*/ 1192 w 97"/>
                <a:gd name="T5" fmla="*/ 2581 h 138"/>
                <a:gd name="T6" fmla="*/ 0 w 97"/>
                <a:gd name="T7" fmla="*/ 2581 h 138"/>
                <a:gd name="T8" fmla="*/ 1288 w 97"/>
                <a:gd name="T9" fmla="*/ 2240 h 138"/>
                <a:gd name="T10" fmla="*/ 1506 w 97"/>
                <a:gd name="T11" fmla="*/ 0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38">
                  <a:moveTo>
                    <a:pt x="96" y="0"/>
                  </a:moveTo>
                  <a:cubicBezTo>
                    <a:pt x="96" y="0"/>
                    <a:pt x="96" y="122"/>
                    <a:pt x="96" y="130"/>
                  </a:cubicBezTo>
                  <a:cubicBezTo>
                    <a:pt x="96" y="138"/>
                    <a:pt x="88" y="136"/>
                    <a:pt x="76" y="136"/>
                  </a:cubicBezTo>
                  <a:cubicBezTo>
                    <a:pt x="64" y="136"/>
                    <a:pt x="0" y="136"/>
                    <a:pt x="0" y="136"/>
                  </a:cubicBezTo>
                  <a:cubicBezTo>
                    <a:pt x="30" y="133"/>
                    <a:pt x="72" y="130"/>
                    <a:pt x="82" y="118"/>
                  </a:cubicBezTo>
                  <a:cubicBezTo>
                    <a:pt x="88" y="107"/>
                    <a:pt x="97" y="14"/>
                    <a:pt x="96" y="0"/>
                  </a:cubicBezTo>
                  <a:close/>
                </a:path>
              </a:pathLst>
            </a:custGeom>
            <a:solidFill>
              <a:srgbClr val="6EA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1" name="Freeform 2003">
              <a:extLst>
                <a:ext uri="{FF2B5EF4-FFF2-40B4-BE49-F238E27FC236}">
                  <a16:creationId xmlns:a16="http://schemas.microsoft.com/office/drawing/2014/main" id="{4CFB2B7E-C958-428F-B1B5-4B2BF3BA4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219"/>
              <a:ext cx="245" cy="77"/>
            </a:xfrm>
            <a:custGeom>
              <a:avLst/>
              <a:gdLst>
                <a:gd name="T0" fmla="*/ 1500 w 98"/>
                <a:gd name="T1" fmla="*/ 0 h 29"/>
                <a:gd name="T2" fmla="*/ 1500 w 98"/>
                <a:gd name="T3" fmla="*/ 396 h 29"/>
                <a:gd name="T4" fmla="*/ 1188 w 98"/>
                <a:gd name="T5" fmla="*/ 486 h 29"/>
                <a:gd name="T6" fmla="*/ 0 w 98"/>
                <a:gd name="T7" fmla="*/ 486 h 29"/>
                <a:gd name="T8" fmla="*/ 1408 w 98"/>
                <a:gd name="T9" fmla="*/ 281 h 29"/>
                <a:gd name="T10" fmla="*/ 1500 w 98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29">
                  <a:moveTo>
                    <a:pt x="96" y="0"/>
                  </a:moveTo>
                  <a:cubicBezTo>
                    <a:pt x="98" y="3"/>
                    <a:pt x="96" y="17"/>
                    <a:pt x="96" y="21"/>
                  </a:cubicBezTo>
                  <a:cubicBezTo>
                    <a:pt x="96" y="29"/>
                    <a:pt x="88" y="26"/>
                    <a:pt x="76" y="26"/>
                  </a:cubicBezTo>
                  <a:cubicBezTo>
                    <a:pt x="64" y="26"/>
                    <a:pt x="0" y="26"/>
                    <a:pt x="0" y="26"/>
                  </a:cubicBezTo>
                  <a:cubicBezTo>
                    <a:pt x="30" y="24"/>
                    <a:pt x="80" y="27"/>
                    <a:pt x="90" y="15"/>
                  </a:cubicBezTo>
                  <a:cubicBezTo>
                    <a:pt x="93" y="10"/>
                    <a:pt x="94" y="7"/>
                    <a:pt x="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2" name="Freeform 2004">
              <a:extLst>
                <a:ext uri="{FF2B5EF4-FFF2-40B4-BE49-F238E27FC236}">
                  <a16:creationId xmlns:a16="http://schemas.microsoft.com/office/drawing/2014/main" id="{09CB14AC-5DE7-4B22-8341-8061F945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211"/>
              <a:ext cx="178" cy="66"/>
            </a:xfrm>
            <a:custGeom>
              <a:avLst/>
              <a:gdLst>
                <a:gd name="T0" fmla="*/ 20 w 71"/>
                <a:gd name="T1" fmla="*/ 459 h 25"/>
                <a:gd name="T2" fmla="*/ 20 w 71"/>
                <a:gd name="T3" fmla="*/ 77 h 25"/>
                <a:gd name="T4" fmla="*/ 221 w 71"/>
                <a:gd name="T5" fmla="*/ 0 h 25"/>
                <a:gd name="T6" fmla="*/ 1118 w 71"/>
                <a:gd name="T7" fmla="*/ 0 h 25"/>
                <a:gd name="T8" fmla="*/ 125 w 71"/>
                <a:gd name="T9" fmla="*/ 145 h 25"/>
                <a:gd name="T10" fmla="*/ 20 w 71"/>
                <a:gd name="T11" fmla="*/ 45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25">
                  <a:moveTo>
                    <a:pt x="1" y="25"/>
                  </a:moveTo>
                  <a:cubicBezTo>
                    <a:pt x="1" y="25"/>
                    <a:pt x="1" y="8"/>
                    <a:pt x="1" y="4"/>
                  </a:cubicBezTo>
                  <a:cubicBezTo>
                    <a:pt x="1" y="0"/>
                    <a:pt x="0" y="0"/>
                    <a:pt x="14" y="0"/>
                  </a:cubicBezTo>
                  <a:cubicBezTo>
                    <a:pt x="28" y="0"/>
                    <a:pt x="71" y="0"/>
                    <a:pt x="71" y="0"/>
                  </a:cubicBezTo>
                  <a:cubicBezTo>
                    <a:pt x="47" y="1"/>
                    <a:pt x="12" y="3"/>
                    <a:pt x="8" y="8"/>
                  </a:cubicBezTo>
                  <a:cubicBezTo>
                    <a:pt x="5" y="13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BC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3" name="Freeform 2005">
              <a:extLst>
                <a:ext uri="{FF2B5EF4-FFF2-40B4-BE49-F238E27FC236}">
                  <a16:creationId xmlns:a16="http://schemas.microsoft.com/office/drawing/2014/main" id="{DF089E05-205C-4841-915C-5262684ED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315"/>
              <a:ext cx="435" cy="40"/>
            </a:xfrm>
            <a:custGeom>
              <a:avLst/>
              <a:gdLst>
                <a:gd name="T0" fmla="*/ 0 w 174"/>
                <a:gd name="T1" fmla="*/ 285 h 15"/>
                <a:gd name="T2" fmla="*/ 125 w 174"/>
                <a:gd name="T3" fmla="*/ 77 h 15"/>
                <a:gd name="T4" fmla="*/ 270 w 174"/>
                <a:gd name="T5" fmla="*/ 0 h 15"/>
                <a:gd name="T6" fmla="*/ 2720 w 174"/>
                <a:gd name="T7" fmla="*/ 0 h 15"/>
                <a:gd name="T8" fmla="*/ 375 w 174"/>
                <a:gd name="T9" fmla="*/ 77 h 15"/>
                <a:gd name="T10" fmla="*/ 0 w 174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15">
                  <a:moveTo>
                    <a:pt x="0" y="1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10" y="0"/>
                    <a:pt x="17" y="0"/>
                  </a:cubicBezTo>
                  <a:cubicBezTo>
                    <a:pt x="23" y="0"/>
                    <a:pt x="174" y="0"/>
                    <a:pt x="174" y="0"/>
                  </a:cubicBezTo>
                  <a:cubicBezTo>
                    <a:pt x="143" y="0"/>
                    <a:pt x="36" y="3"/>
                    <a:pt x="24" y="4"/>
                  </a:cubicBezTo>
                  <a:cubicBezTo>
                    <a:pt x="11" y="5"/>
                    <a:pt x="3" y="11"/>
                    <a:pt x="0" y="15"/>
                  </a:cubicBezTo>
                  <a:close/>
                </a:path>
              </a:pathLst>
            </a:custGeom>
            <a:solidFill>
              <a:srgbClr val="B7D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4" name="Freeform 2006">
              <a:extLst>
                <a:ext uri="{FF2B5EF4-FFF2-40B4-BE49-F238E27FC236}">
                  <a16:creationId xmlns:a16="http://schemas.microsoft.com/office/drawing/2014/main" id="{58EEB272-C83D-4C65-B62D-E597FAEDF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1309"/>
              <a:ext cx="320" cy="67"/>
            </a:xfrm>
            <a:custGeom>
              <a:avLst/>
              <a:gdLst>
                <a:gd name="T0" fmla="*/ 1125 w 128"/>
                <a:gd name="T1" fmla="*/ 389 h 25"/>
                <a:gd name="T2" fmla="*/ 0 w 128"/>
                <a:gd name="T3" fmla="*/ 461 h 25"/>
                <a:gd name="T4" fmla="*/ 1595 w 128"/>
                <a:gd name="T5" fmla="*/ 461 h 25"/>
                <a:gd name="T6" fmla="*/ 1813 w 128"/>
                <a:gd name="T7" fmla="*/ 330 h 25"/>
                <a:gd name="T8" fmla="*/ 2000 w 128"/>
                <a:gd name="T9" fmla="*/ 0 h 25"/>
                <a:gd name="T10" fmla="*/ 1125 w 128"/>
                <a:gd name="T11" fmla="*/ 38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25">
                  <a:moveTo>
                    <a:pt x="72" y="20"/>
                  </a:moveTo>
                  <a:cubicBezTo>
                    <a:pt x="56" y="22"/>
                    <a:pt x="19" y="25"/>
                    <a:pt x="0" y="24"/>
                  </a:cubicBezTo>
                  <a:cubicBezTo>
                    <a:pt x="0" y="24"/>
                    <a:pt x="92" y="24"/>
                    <a:pt x="102" y="24"/>
                  </a:cubicBezTo>
                  <a:cubicBezTo>
                    <a:pt x="112" y="24"/>
                    <a:pt x="116" y="17"/>
                    <a:pt x="116" y="17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1" y="6"/>
                    <a:pt x="112" y="15"/>
                    <a:pt x="7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5" name="Freeform 2007">
              <a:extLst>
                <a:ext uri="{FF2B5EF4-FFF2-40B4-BE49-F238E27FC236}">
                  <a16:creationId xmlns:a16="http://schemas.microsoft.com/office/drawing/2014/main" id="{8A835E48-534A-48B3-826A-0CE6A6209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1339"/>
              <a:ext cx="127" cy="693"/>
            </a:xfrm>
            <a:custGeom>
              <a:avLst/>
              <a:gdLst>
                <a:gd name="T0" fmla="*/ 0 w 51"/>
                <a:gd name="T1" fmla="*/ 4923 h 260"/>
                <a:gd name="T2" fmla="*/ 0 w 51"/>
                <a:gd name="T3" fmla="*/ 2991 h 260"/>
                <a:gd name="T4" fmla="*/ 570 w 51"/>
                <a:gd name="T5" fmla="*/ 434 h 260"/>
                <a:gd name="T6" fmla="*/ 787 w 51"/>
                <a:gd name="T7" fmla="*/ 0 h 260"/>
                <a:gd name="T8" fmla="*/ 0 w 51"/>
                <a:gd name="T9" fmla="*/ 4923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60">
                  <a:moveTo>
                    <a:pt x="0" y="260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11" y="98"/>
                    <a:pt x="0" y="260"/>
                  </a:cubicBezTo>
                  <a:close/>
                </a:path>
              </a:pathLst>
            </a:custGeom>
            <a:solidFill>
              <a:srgbClr val="4F8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6" name="Freeform 2008">
              <a:extLst>
                <a:ext uri="{FF2B5EF4-FFF2-40B4-BE49-F238E27FC236}">
                  <a16:creationId xmlns:a16="http://schemas.microsoft.com/office/drawing/2014/main" id="{B4C81F1B-4520-45E4-A90B-A15CCC5AF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1552"/>
              <a:ext cx="118" cy="616"/>
            </a:xfrm>
            <a:custGeom>
              <a:avLst/>
              <a:gdLst>
                <a:gd name="T0" fmla="*/ 0 w 47"/>
                <a:gd name="T1" fmla="*/ 4381 h 231"/>
                <a:gd name="T2" fmla="*/ 743 w 47"/>
                <a:gd name="T3" fmla="*/ 0 h 2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31">
                  <a:moveTo>
                    <a:pt x="0" y="231"/>
                  </a:moveTo>
                  <a:cubicBezTo>
                    <a:pt x="0" y="231"/>
                    <a:pt x="46" y="37"/>
                    <a:pt x="47" y="0"/>
                  </a:cubicBezTo>
                </a:path>
              </a:pathLst>
            </a:custGeom>
            <a:solidFill>
              <a:srgbClr val="BC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7" name="Freeform 2009">
              <a:extLst>
                <a:ext uri="{FF2B5EF4-FFF2-40B4-BE49-F238E27FC236}">
                  <a16:creationId xmlns:a16="http://schemas.microsoft.com/office/drawing/2014/main" id="{04CD808F-3842-4E88-8527-0FFF02F7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304"/>
              <a:ext cx="513" cy="776"/>
            </a:xfrm>
            <a:custGeom>
              <a:avLst/>
              <a:gdLst>
                <a:gd name="T0" fmla="*/ 513 w 513"/>
                <a:gd name="T1" fmla="*/ 776 h 776"/>
                <a:gd name="T2" fmla="*/ 513 w 513"/>
                <a:gd name="T3" fmla="*/ 0 h 776"/>
                <a:gd name="T4" fmla="*/ 0 w 513"/>
                <a:gd name="T5" fmla="*/ 0 h 776"/>
                <a:gd name="T6" fmla="*/ 0 w 513"/>
                <a:gd name="T7" fmla="*/ 0 h 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3" h="776">
                  <a:moveTo>
                    <a:pt x="513" y="776"/>
                  </a:moveTo>
                  <a:lnTo>
                    <a:pt x="513" y="0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8" name="Freeform 2010">
              <a:extLst>
                <a:ext uri="{FF2B5EF4-FFF2-40B4-BE49-F238E27FC236}">
                  <a16:creationId xmlns:a16="http://schemas.microsoft.com/office/drawing/2014/main" id="{3ADB78B8-52C4-4FC0-81E5-52BF94C53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381"/>
              <a:ext cx="610" cy="374"/>
            </a:xfrm>
            <a:custGeom>
              <a:avLst/>
              <a:gdLst>
                <a:gd name="T0" fmla="*/ 97 w 610"/>
                <a:gd name="T1" fmla="*/ 0 h 374"/>
                <a:gd name="T2" fmla="*/ 610 w 610"/>
                <a:gd name="T3" fmla="*/ 0 h 374"/>
                <a:gd name="T4" fmla="*/ 512 w 610"/>
                <a:gd name="T5" fmla="*/ 374 h 374"/>
                <a:gd name="T6" fmla="*/ 0 w 610"/>
                <a:gd name="T7" fmla="*/ 374 h 374"/>
                <a:gd name="T8" fmla="*/ 97 w 610"/>
                <a:gd name="T9" fmla="*/ 0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0" h="374">
                  <a:moveTo>
                    <a:pt x="97" y="0"/>
                  </a:moveTo>
                  <a:lnTo>
                    <a:pt x="610" y="0"/>
                  </a:lnTo>
                  <a:lnTo>
                    <a:pt x="512" y="374"/>
                  </a:lnTo>
                  <a:lnTo>
                    <a:pt x="0" y="374"/>
                  </a:lnTo>
                  <a:lnTo>
                    <a:pt x="97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9" name="Freeform 2011">
              <a:extLst>
                <a:ext uri="{FF2B5EF4-FFF2-40B4-BE49-F238E27FC236}">
                  <a16:creationId xmlns:a16="http://schemas.microsoft.com/office/drawing/2014/main" id="{FC99F50A-406B-47E5-B949-5BFEAB99A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304"/>
              <a:ext cx="563" cy="77"/>
            </a:xfrm>
            <a:custGeom>
              <a:avLst/>
              <a:gdLst>
                <a:gd name="T0" fmla="*/ 563 w 563"/>
                <a:gd name="T1" fmla="*/ 0 h 77"/>
                <a:gd name="T2" fmla="*/ 50 w 563"/>
                <a:gd name="T3" fmla="*/ 0 h 77"/>
                <a:gd name="T4" fmla="*/ 0 w 563"/>
                <a:gd name="T5" fmla="*/ 77 h 77"/>
                <a:gd name="T6" fmla="*/ 513 w 563"/>
                <a:gd name="T7" fmla="*/ 77 h 77"/>
                <a:gd name="T8" fmla="*/ 563 w 563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3" h="77">
                  <a:moveTo>
                    <a:pt x="563" y="0"/>
                  </a:moveTo>
                  <a:lnTo>
                    <a:pt x="50" y="0"/>
                  </a:lnTo>
                  <a:lnTo>
                    <a:pt x="0" y="77"/>
                  </a:lnTo>
                  <a:lnTo>
                    <a:pt x="513" y="77"/>
                  </a:lnTo>
                  <a:lnTo>
                    <a:pt x="563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0" name="Freeform 2012">
              <a:extLst>
                <a:ext uri="{FF2B5EF4-FFF2-40B4-BE49-F238E27FC236}">
                  <a16:creationId xmlns:a16="http://schemas.microsoft.com/office/drawing/2014/main" id="{1E1B9613-8977-4F13-BF69-00A19D418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675"/>
              <a:ext cx="165" cy="48"/>
            </a:xfrm>
            <a:custGeom>
              <a:avLst/>
              <a:gdLst>
                <a:gd name="T0" fmla="*/ 13 w 165"/>
                <a:gd name="T1" fmla="*/ 0 h 48"/>
                <a:gd name="T2" fmla="*/ 0 w 165"/>
                <a:gd name="T3" fmla="*/ 48 h 48"/>
                <a:gd name="T4" fmla="*/ 0 w 165"/>
                <a:gd name="T5" fmla="*/ 48 h 48"/>
                <a:gd name="T6" fmla="*/ 150 w 165"/>
                <a:gd name="T7" fmla="*/ 48 h 48"/>
                <a:gd name="T8" fmla="*/ 165 w 165"/>
                <a:gd name="T9" fmla="*/ 0 h 48"/>
                <a:gd name="T10" fmla="*/ 13 w 165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5" h="48">
                  <a:moveTo>
                    <a:pt x="13" y="0"/>
                  </a:moveTo>
                  <a:lnTo>
                    <a:pt x="0" y="48"/>
                  </a:lnTo>
                  <a:lnTo>
                    <a:pt x="150" y="48"/>
                  </a:lnTo>
                  <a:lnTo>
                    <a:pt x="165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1" name="Freeform 2013">
              <a:extLst>
                <a:ext uri="{FF2B5EF4-FFF2-40B4-BE49-F238E27FC236}">
                  <a16:creationId xmlns:a16="http://schemas.microsoft.com/office/drawing/2014/main" id="{028EF823-ACC9-485B-A4A5-5212D8A32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1680"/>
              <a:ext cx="150" cy="37"/>
            </a:xfrm>
            <a:custGeom>
              <a:avLst/>
              <a:gdLst>
                <a:gd name="T0" fmla="*/ 938 w 60"/>
                <a:gd name="T1" fmla="*/ 0 h 14"/>
                <a:gd name="T2" fmla="*/ 875 w 60"/>
                <a:gd name="T3" fmla="*/ 259 h 14"/>
                <a:gd name="T4" fmla="*/ 0 w 60"/>
                <a:gd name="T5" fmla="*/ 259 h 14"/>
                <a:gd name="T6" fmla="*/ 63 w 60"/>
                <a:gd name="T7" fmla="*/ 0 h 14"/>
                <a:gd name="T8" fmla="*/ 938 w 6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">
                  <a:moveTo>
                    <a:pt x="60" y="0"/>
                  </a:moveTo>
                  <a:cubicBezTo>
                    <a:pt x="59" y="3"/>
                    <a:pt x="56" y="12"/>
                    <a:pt x="56" y="14"/>
                  </a:cubicBezTo>
                  <a:cubicBezTo>
                    <a:pt x="53" y="14"/>
                    <a:pt x="5" y="14"/>
                    <a:pt x="0" y="14"/>
                  </a:cubicBezTo>
                  <a:cubicBezTo>
                    <a:pt x="1" y="11"/>
                    <a:pt x="3" y="2"/>
                    <a:pt x="4" y="0"/>
                  </a:cubicBezTo>
                  <a:cubicBezTo>
                    <a:pt x="7" y="0"/>
                    <a:pt x="55" y="0"/>
                    <a:pt x="6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2" name="Freeform 2014">
              <a:extLst>
                <a:ext uri="{FF2B5EF4-FFF2-40B4-BE49-F238E27FC236}">
                  <a16:creationId xmlns:a16="http://schemas.microsoft.com/office/drawing/2014/main" id="{BC0E966C-52D9-483D-B718-935470BB8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304"/>
              <a:ext cx="147" cy="1000"/>
            </a:xfrm>
            <a:custGeom>
              <a:avLst/>
              <a:gdLst>
                <a:gd name="T0" fmla="*/ 912 w 59"/>
                <a:gd name="T1" fmla="*/ 0 h 375"/>
                <a:gd name="T2" fmla="*/ 603 w 59"/>
                <a:gd name="T3" fmla="*/ 547 h 375"/>
                <a:gd name="T4" fmla="*/ 603 w 59"/>
                <a:gd name="T5" fmla="*/ 547 h 375"/>
                <a:gd name="T6" fmla="*/ 0 w 59"/>
                <a:gd name="T7" fmla="*/ 3208 h 375"/>
                <a:gd name="T8" fmla="*/ 0 w 59"/>
                <a:gd name="T9" fmla="*/ 3208 h 375"/>
                <a:gd name="T10" fmla="*/ 0 w 59"/>
                <a:gd name="T11" fmla="*/ 7112 h 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75">
                  <a:moveTo>
                    <a:pt x="59" y="0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375"/>
                    <a:pt x="0" y="375"/>
                    <a:pt x="0" y="37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3" name="Freeform 2015">
              <a:extLst>
                <a:ext uri="{FF2B5EF4-FFF2-40B4-BE49-F238E27FC236}">
                  <a16:creationId xmlns:a16="http://schemas.microsoft.com/office/drawing/2014/main" id="{5DE931FA-848D-4276-AAEC-50C20470C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456"/>
              <a:ext cx="660" cy="744"/>
            </a:xfrm>
            <a:custGeom>
              <a:avLst/>
              <a:gdLst>
                <a:gd name="T0" fmla="*/ 0 w 660"/>
                <a:gd name="T1" fmla="*/ 744 h 744"/>
                <a:gd name="T2" fmla="*/ 512 w 660"/>
                <a:gd name="T3" fmla="*/ 744 h 744"/>
                <a:gd name="T4" fmla="*/ 660 w 660"/>
                <a:gd name="T5" fmla="*/ 0 h 7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0" h="744">
                  <a:moveTo>
                    <a:pt x="0" y="744"/>
                  </a:moveTo>
                  <a:lnTo>
                    <a:pt x="512" y="744"/>
                  </a:lnTo>
                  <a:lnTo>
                    <a:pt x="66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4" name="Rectangle 2016">
              <a:extLst>
                <a:ext uri="{FF2B5EF4-FFF2-40B4-BE49-F238E27FC236}">
                  <a16:creationId xmlns:a16="http://schemas.microsoft.com/office/drawing/2014/main" id="{B6414D15-60B0-412D-BF50-EB71F0079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2200"/>
              <a:ext cx="512" cy="104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95" name="Rectangle 2017">
              <a:extLst>
                <a:ext uri="{FF2B5EF4-FFF2-40B4-BE49-F238E27FC236}">
                  <a16:creationId xmlns:a16="http://schemas.microsoft.com/office/drawing/2014/main" id="{78AD955B-1CDE-42F6-9000-0C50494E0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755"/>
              <a:ext cx="512" cy="445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96" name="Freeform 2018">
              <a:extLst>
                <a:ext uri="{FF2B5EF4-FFF2-40B4-BE49-F238E27FC236}">
                  <a16:creationId xmlns:a16="http://schemas.microsoft.com/office/drawing/2014/main" id="{84BD6D47-52BB-4021-9AC7-9903C5995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456"/>
              <a:ext cx="148" cy="848"/>
            </a:xfrm>
            <a:custGeom>
              <a:avLst/>
              <a:gdLst>
                <a:gd name="T0" fmla="*/ 148 w 148"/>
                <a:gd name="T1" fmla="*/ 0 h 848"/>
                <a:gd name="T2" fmla="*/ 0 w 148"/>
                <a:gd name="T3" fmla="*/ 744 h 848"/>
                <a:gd name="T4" fmla="*/ 0 w 148"/>
                <a:gd name="T5" fmla="*/ 744 h 848"/>
                <a:gd name="T6" fmla="*/ 0 w 148"/>
                <a:gd name="T7" fmla="*/ 848 h 848"/>
                <a:gd name="T8" fmla="*/ 148 w 148"/>
                <a:gd name="T9" fmla="*/ 624 h 848"/>
                <a:gd name="T10" fmla="*/ 148 w 148"/>
                <a:gd name="T11" fmla="*/ 3 h 848"/>
                <a:gd name="T12" fmla="*/ 148 w 148"/>
                <a:gd name="T13" fmla="*/ 0 h 8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848">
                  <a:moveTo>
                    <a:pt x="148" y="0"/>
                  </a:moveTo>
                  <a:lnTo>
                    <a:pt x="0" y="744"/>
                  </a:lnTo>
                  <a:lnTo>
                    <a:pt x="0" y="848"/>
                  </a:lnTo>
                  <a:lnTo>
                    <a:pt x="148" y="624"/>
                  </a:lnTo>
                  <a:lnTo>
                    <a:pt x="148" y="3"/>
                  </a:lnTo>
                  <a:lnTo>
                    <a:pt x="148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7" name="Freeform 2019">
              <a:extLst>
                <a:ext uri="{FF2B5EF4-FFF2-40B4-BE49-F238E27FC236}">
                  <a16:creationId xmlns:a16="http://schemas.microsoft.com/office/drawing/2014/main" id="{6F919ED3-3BEC-45B6-90B9-03A8E26AA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304"/>
              <a:ext cx="148" cy="896"/>
            </a:xfrm>
            <a:custGeom>
              <a:avLst/>
              <a:gdLst>
                <a:gd name="T0" fmla="*/ 98 w 148"/>
                <a:gd name="T1" fmla="*/ 77 h 896"/>
                <a:gd name="T2" fmla="*/ 98 w 148"/>
                <a:gd name="T3" fmla="*/ 77 h 896"/>
                <a:gd name="T4" fmla="*/ 0 w 148"/>
                <a:gd name="T5" fmla="*/ 451 h 896"/>
                <a:gd name="T6" fmla="*/ 0 w 148"/>
                <a:gd name="T7" fmla="*/ 451 h 896"/>
                <a:gd name="T8" fmla="*/ 0 w 148"/>
                <a:gd name="T9" fmla="*/ 896 h 896"/>
                <a:gd name="T10" fmla="*/ 0 w 148"/>
                <a:gd name="T11" fmla="*/ 896 h 896"/>
                <a:gd name="T12" fmla="*/ 148 w 148"/>
                <a:gd name="T13" fmla="*/ 152 h 896"/>
                <a:gd name="T14" fmla="*/ 148 w 148"/>
                <a:gd name="T15" fmla="*/ 155 h 896"/>
                <a:gd name="T16" fmla="*/ 148 w 148"/>
                <a:gd name="T17" fmla="*/ 0 h 896"/>
                <a:gd name="T18" fmla="*/ 98 w 148"/>
                <a:gd name="T19" fmla="*/ 77 h 8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896">
                  <a:moveTo>
                    <a:pt x="98" y="77"/>
                  </a:moveTo>
                  <a:lnTo>
                    <a:pt x="98" y="77"/>
                  </a:lnTo>
                  <a:lnTo>
                    <a:pt x="0" y="451"/>
                  </a:lnTo>
                  <a:lnTo>
                    <a:pt x="0" y="896"/>
                  </a:lnTo>
                  <a:lnTo>
                    <a:pt x="148" y="152"/>
                  </a:lnTo>
                  <a:lnTo>
                    <a:pt x="148" y="155"/>
                  </a:lnTo>
                  <a:lnTo>
                    <a:pt x="148" y="0"/>
                  </a:lnTo>
                  <a:lnTo>
                    <a:pt x="98" y="7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8" name="Freeform 2020">
              <a:extLst>
                <a:ext uri="{FF2B5EF4-FFF2-40B4-BE49-F238E27FC236}">
                  <a16:creationId xmlns:a16="http://schemas.microsoft.com/office/drawing/2014/main" id="{638750D6-C110-49CC-97F6-4E993554C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680"/>
              <a:ext cx="10" cy="37"/>
            </a:xfrm>
            <a:custGeom>
              <a:avLst/>
              <a:gdLst>
                <a:gd name="T0" fmla="*/ 63 w 4"/>
                <a:gd name="T1" fmla="*/ 0 h 14"/>
                <a:gd name="T2" fmla="*/ 0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3" y="3"/>
                    <a:pt x="1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9" name="Freeform 2021">
              <a:extLst>
                <a:ext uri="{FF2B5EF4-FFF2-40B4-BE49-F238E27FC236}">
                  <a16:creationId xmlns:a16="http://schemas.microsoft.com/office/drawing/2014/main" id="{1A268E5F-80F5-42AC-8746-C274A5CA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440"/>
              <a:ext cx="213" cy="176"/>
            </a:xfrm>
            <a:custGeom>
              <a:avLst/>
              <a:gdLst>
                <a:gd name="T0" fmla="*/ 0 w 85"/>
                <a:gd name="T1" fmla="*/ 648 h 66"/>
                <a:gd name="T2" fmla="*/ 679 w 85"/>
                <a:gd name="T3" fmla="*/ 1251 h 66"/>
                <a:gd name="T4" fmla="*/ 1318 w 85"/>
                <a:gd name="T5" fmla="*/ 605 h 66"/>
                <a:gd name="T6" fmla="*/ 647 w 85"/>
                <a:gd name="T7" fmla="*/ 21 h 66"/>
                <a:gd name="T8" fmla="*/ 0 w 85"/>
                <a:gd name="T9" fmla="*/ 64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6">
                  <a:moveTo>
                    <a:pt x="0" y="34"/>
                  </a:moveTo>
                  <a:cubicBezTo>
                    <a:pt x="1" y="52"/>
                    <a:pt x="19" y="66"/>
                    <a:pt x="43" y="66"/>
                  </a:cubicBezTo>
                  <a:cubicBezTo>
                    <a:pt x="67" y="65"/>
                    <a:pt x="85" y="50"/>
                    <a:pt x="84" y="32"/>
                  </a:cubicBezTo>
                  <a:cubicBezTo>
                    <a:pt x="84" y="14"/>
                    <a:pt x="65" y="0"/>
                    <a:pt x="41" y="1"/>
                  </a:cubicBezTo>
                  <a:cubicBezTo>
                    <a:pt x="18" y="1"/>
                    <a:pt x="0" y="16"/>
                    <a:pt x="0" y="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0" name="Freeform 2022">
              <a:extLst>
                <a:ext uri="{FF2B5EF4-FFF2-40B4-BE49-F238E27FC236}">
                  <a16:creationId xmlns:a16="http://schemas.microsoft.com/office/drawing/2014/main" id="{44C682A2-69CD-4463-8357-DE9472A18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464"/>
              <a:ext cx="167" cy="128"/>
            </a:xfrm>
            <a:custGeom>
              <a:avLst/>
              <a:gdLst>
                <a:gd name="T0" fmla="*/ 0 w 67"/>
                <a:gd name="T1" fmla="*/ 477 h 48"/>
                <a:gd name="T2" fmla="*/ 508 w 67"/>
                <a:gd name="T3" fmla="*/ 21 h 48"/>
                <a:gd name="T4" fmla="*/ 1024 w 67"/>
                <a:gd name="T5" fmla="*/ 435 h 48"/>
                <a:gd name="T6" fmla="*/ 528 w 67"/>
                <a:gd name="T7" fmla="*/ 909 h 48"/>
                <a:gd name="T8" fmla="*/ 0 w 67"/>
                <a:gd name="T9" fmla="*/ 47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8">
                  <a:moveTo>
                    <a:pt x="0" y="25"/>
                  </a:moveTo>
                  <a:cubicBezTo>
                    <a:pt x="0" y="12"/>
                    <a:pt x="14" y="1"/>
                    <a:pt x="33" y="1"/>
                  </a:cubicBezTo>
                  <a:cubicBezTo>
                    <a:pt x="51" y="0"/>
                    <a:pt x="66" y="11"/>
                    <a:pt x="66" y="23"/>
                  </a:cubicBezTo>
                  <a:cubicBezTo>
                    <a:pt x="67" y="36"/>
                    <a:pt x="52" y="47"/>
                    <a:pt x="34" y="48"/>
                  </a:cubicBezTo>
                  <a:cubicBezTo>
                    <a:pt x="16" y="48"/>
                    <a:pt x="1" y="38"/>
                    <a:pt x="0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1" name="Freeform 2023">
              <a:extLst>
                <a:ext uri="{FF2B5EF4-FFF2-40B4-BE49-F238E27FC236}">
                  <a16:creationId xmlns:a16="http://schemas.microsoft.com/office/drawing/2014/main" id="{A5534B5F-DA11-4058-95D9-3D71A91FC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525"/>
              <a:ext cx="167" cy="91"/>
            </a:xfrm>
            <a:custGeom>
              <a:avLst/>
              <a:gdLst>
                <a:gd name="T0" fmla="*/ 528 w 67"/>
                <a:gd name="T1" fmla="*/ 653 h 34"/>
                <a:gd name="T2" fmla="*/ 975 w 67"/>
                <a:gd name="T3" fmla="*/ 458 h 34"/>
                <a:gd name="T4" fmla="*/ 1037 w 67"/>
                <a:gd name="T5" fmla="*/ 252 h 34"/>
                <a:gd name="T6" fmla="*/ 1024 w 67"/>
                <a:gd name="T7" fmla="*/ 0 h 34"/>
                <a:gd name="T8" fmla="*/ 528 w 67"/>
                <a:gd name="T9" fmla="*/ 479 h 34"/>
                <a:gd name="T10" fmla="*/ 0 w 67"/>
                <a:gd name="T11" fmla="*/ 35 h 34"/>
                <a:gd name="T12" fmla="*/ 12 w 67"/>
                <a:gd name="T13" fmla="*/ 286 h 34"/>
                <a:gd name="T14" fmla="*/ 62 w 67"/>
                <a:gd name="T15" fmla="*/ 479 h 34"/>
                <a:gd name="T16" fmla="*/ 528 w 67"/>
                <a:gd name="T17" fmla="*/ 653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34">
                  <a:moveTo>
                    <a:pt x="34" y="34"/>
                  </a:moveTo>
                  <a:cubicBezTo>
                    <a:pt x="46" y="33"/>
                    <a:pt x="56" y="30"/>
                    <a:pt x="63" y="24"/>
                  </a:cubicBezTo>
                  <a:cubicBezTo>
                    <a:pt x="65" y="21"/>
                    <a:pt x="67" y="17"/>
                    <a:pt x="67" y="1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3"/>
                    <a:pt x="52" y="24"/>
                    <a:pt x="34" y="25"/>
                  </a:cubicBezTo>
                  <a:cubicBezTo>
                    <a:pt x="16" y="25"/>
                    <a:pt x="1" y="15"/>
                    <a:pt x="0" y="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9"/>
                    <a:pt x="2" y="22"/>
                    <a:pt x="4" y="25"/>
                  </a:cubicBezTo>
                  <a:cubicBezTo>
                    <a:pt x="12" y="31"/>
                    <a:pt x="22" y="34"/>
                    <a:pt x="34" y="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8" name="Group 2024">
            <a:extLst>
              <a:ext uri="{FF2B5EF4-FFF2-40B4-BE49-F238E27FC236}">
                <a16:creationId xmlns:a16="http://schemas.microsoft.com/office/drawing/2014/main" id="{D813C889-465A-453A-A4EF-235DC9FA58E4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3851275"/>
            <a:ext cx="1073150" cy="1978025"/>
            <a:chOff x="1415" y="1781"/>
            <a:chExt cx="676" cy="1246"/>
          </a:xfrm>
        </p:grpSpPr>
        <p:sp>
          <p:nvSpPr>
            <p:cNvPr id="18462" name="Freeform 2025">
              <a:extLst>
                <a:ext uri="{FF2B5EF4-FFF2-40B4-BE49-F238E27FC236}">
                  <a16:creationId xmlns:a16="http://schemas.microsoft.com/office/drawing/2014/main" id="{247FEF6F-F1AB-47F1-BF61-604FAB0F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837"/>
              <a:ext cx="302" cy="251"/>
            </a:xfrm>
            <a:custGeom>
              <a:avLst/>
              <a:gdLst>
                <a:gd name="T0" fmla="*/ 0 w 121"/>
                <a:gd name="T1" fmla="*/ 0 h 94"/>
                <a:gd name="T2" fmla="*/ 946 w 121"/>
                <a:gd name="T3" fmla="*/ 457 h 94"/>
                <a:gd name="T4" fmla="*/ 1882 w 121"/>
                <a:gd name="T5" fmla="*/ 0 h 94"/>
                <a:gd name="T6" fmla="*/ 1882 w 121"/>
                <a:gd name="T7" fmla="*/ 1183 h 94"/>
                <a:gd name="T8" fmla="*/ 946 w 121"/>
                <a:gd name="T9" fmla="*/ 1789 h 94"/>
                <a:gd name="T10" fmla="*/ 0 w 121"/>
                <a:gd name="T11" fmla="*/ 1183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7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Oval 2026">
              <a:extLst>
                <a:ext uri="{FF2B5EF4-FFF2-40B4-BE49-F238E27FC236}">
                  <a16:creationId xmlns:a16="http://schemas.microsoft.com/office/drawing/2014/main" id="{9F1AC272-791D-42C9-91FE-B6384914A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2835"/>
              <a:ext cx="340" cy="101"/>
            </a:xfrm>
            <a:prstGeom prst="ellipse">
              <a:avLst/>
            </a:pr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64" name="Freeform 2027">
              <a:extLst>
                <a:ext uri="{FF2B5EF4-FFF2-40B4-BE49-F238E27FC236}">
                  <a16:creationId xmlns:a16="http://schemas.microsoft.com/office/drawing/2014/main" id="{69704ABA-22EA-4F0F-91B3-F7A59DEB5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027"/>
              <a:ext cx="290" cy="90"/>
            </a:xfrm>
            <a:custGeom>
              <a:avLst/>
              <a:gdLst>
                <a:gd name="T0" fmla="*/ 908 w 116"/>
                <a:gd name="T1" fmla="*/ 426 h 34"/>
                <a:gd name="T2" fmla="*/ 0 w 116"/>
                <a:gd name="T3" fmla="*/ 0 h 34"/>
                <a:gd name="T4" fmla="*/ 0 w 116"/>
                <a:gd name="T5" fmla="*/ 183 h 34"/>
                <a:gd name="T6" fmla="*/ 908 w 116"/>
                <a:gd name="T7" fmla="*/ 630 h 34"/>
                <a:gd name="T8" fmla="*/ 1813 w 116"/>
                <a:gd name="T9" fmla="*/ 183 h 34"/>
                <a:gd name="T10" fmla="*/ 1813 w 116"/>
                <a:gd name="T11" fmla="*/ 0 h 34"/>
                <a:gd name="T12" fmla="*/ 908 w 116"/>
                <a:gd name="T13" fmla="*/ 42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2028">
              <a:extLst>
                <a:ext uri="{FF2B5EF4-FFF2-40B4-BE49-F238E27FC236}">
                  <a16:creationId xmlns:a16="http://schemas.microsoft.com/office/drawing/2014/main" id="{75AB66B1-F791-4198-A497-425FFF2E2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776"/>
              <a:ext cx="575" cy="91"/>
            </a:xfrm>
            <a:custGeom>
              <a:avLst/>
              <a:gdLst>
                <a:gd name="T0" fmla="*/ 0 w 230"/>
                <a:gd name="T1" fmla="*/ 653 h 34"/>
                <a:gd name="T2" fmla="*/ 1800 w 230"/>
                <a:gd name="T3" fmla="*/ 0 h 34"/>
                <a:gd name="T4" fmla="*/ 3595 w 230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34">
                  <a:moveTo>
                    <a:pt x="0" y="34"/>
                  </a:moveTo>
                  <a:cubicBezTo>
                    <a:pt x="0" y="15"/>
                    <a:pt x="51" y="0"/>
                    <a:pt x="115" y="0"/>
                  </a:cubicBezTo>
                  <a:cubicBezTo>
                    <a:pt x="179" y="0"/>
                    <a:pt x="230" y="15"/>
                    <a:pt x="230" y="34"/>
                  </a:cubicBezTo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Freeform 2029">
              <a:extLst>
                <a:ext uri="{FF2B5EF4-FFF2-40B4-BE49-F238E27FC236}">
                  <a16:creationId xmlns:a16="http://schemas.microsoft.com/office/drawing/2014/main" id="{CC3850E2-2AE6-4B0F-8BFA-1748227B5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080"/>
              <a:ext cx="665" cy="947"/>
            </a:xfrm>
            <a:custGeom>
              <a:avLst/>
              <a:gdLst>
                <a:gd name="T0" fmla="*/ 2895 w 266"/>
                <a:gd name="T1" fmla="*/ 0 h 355"/>
                <a:gd name="T2" fmla="*/ 3988 w 266"/>
                <a:gd name="T3" fmla="*/ 5394 h 355"/>
                <a:gd name="T4" fmla="*/ 3988 w 266"/>
                <a:gd name="T5" fmla="*/ 5394 h 355"/>
                <a:gd name="T6" fmla="*/ 2083 w 266"/>
                <a:gd name="T7" fmla="*/ 6738 h 355"/>
                <a:gd name="T8" fmla="*/ 2083 w 266"/>
                <a:gd name="T9" fmla="*/ 6738 h 355"/>
                <a:gd name="T10" fmla="*/ 175 w 266"/>
                <a:gd name="T11" fmla="*/ 5394 h 355"/>
                <a:gd name="T12" fmla="*/ 1270 w 266"/>
                <a:gd name="T13" fmla="*/ 21 h 355"/>
                <a:gd name="T14" fmla="*/ 2083 w 266"/>
                <a:gd name="T15" fmla="*/ 264 h 355"/>
                <a:gd name="T16" fmla="*/ 2895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Freeform 2030">
              <a:extLst>
                <a:ext uri="{FF2B5EF4-FFF2-40B4-BE49-F238E27FC236}">
                  <a16:creationId xmlns:a16="http://schemas.microsoft.com/office/drawing/2014/main" id="{C12D141A-F2A1-42A1-A2BC-22EB531FA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445"/>
              <a:ext cx="635" cy="582"/>
            </a:xfrm>
            <a:custGeom>
              <a:avLst/>
              <a:gdLst>
                <a:gd name="T0" fmla="*/ 3438 w 254"/>
                <a:gd name="T1" fmla="*/ 21 h 218"/>
                <a:gd name="T2" fmla="*/ 1988 w 254"/>
                <a:gd name="T3" fmla="*/ 513 h 218"/>
                <a:gd name="T4" fmla="*/ 533 w 254"/>
                <a:gd name="T5" fmla="*/ 0 h 218"/>
                <a:gd name="T6" fmla="*/ 83 w 254"/>
                <a:gd name="T7" fmla="*/ 2795 h 218"/>
                <a:gd name="T8" fmla="*/ 1988 w 254"/>
                <a:gd name="T9" fmla="*/ 4149 h 218"/>
                <a:gd name="T10" fmla="*/ 1988 w 254"/>
                <a:gd name="T11" fmla="*/ 4149 h 218"/>
                <a:gd name="T12" fmla="*/ 3895 w 254"/>
                <a:gd name="T13" fmla="*/ 2795 h 218"/>
                <a:gd name="T14" fmla="*/ 3895 w 254"/>
                <a:gd name="T15" fmla="*/ 2795 h 218"/>
                <a:gd name="T16" fmla="*/ 3438 w 254"/>
                <a:gd name="T17" fmla="*/ 21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4" h="218">
                  <a:moveTo>
                    <a:pt x="220" y="1"/>
                  </a:moveTo>
                  <a:cubicBezTo>
                    <a:pt x="218" y="15"/>
                    <a:pt x="177" y="27"/>
                    <a:pt x="127" y="27"/>
                  </a:cubicBezTo>
                  <a:cubicBezTo>
                    <a:pt x="76" y="27"/>
                    <a:pt x="35" y="15"/>
                    <a:pt x="34" y="0"/>
                  </a:cubicBezTo>
                  <a:cubicBezTo>
                    <a:pt x="16" y="59"/>
                    <a:pt x="0" y="120"/>
                    <a:pt x="5" y="147"/>
                  </a:cubicBezTo>
                  <a:cubicBezTo>
                    <a:pt x="16" y="197"/>
                    <a:pt x="57" y="218"/>
                    <a:pt x="127" y="218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97" y="218"/>
                    <a:pt x="239" y="197"/>
                    <a:pt x="249" y="147"/>
                  </a:cubicBezTo>
                  <a:cubicBezTo>
                    <a:pt x="249" y="147"/>
                    <a:pt x="249" y="147"/>
                    <a:pt x="249" y="147"/>
                  </a:cubicBezTo>
                  <a:cubicBezTo>
                    <a:pt x="254" y="120"/>
                    <a:pt x="238" y="60"/>
                    <a:pt x="220" y="1"/>
                  </a:cubicBezTo>
                  <a:close/>
                </a:path>
              </a:pathLst>
            </a:custGeom>
            <a:solidFill>
              <a:srgbClr val="F7B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2031">
              <a:extLst>
                <a:ext uri="{FF2B5EF4-FFF2-40B4-BE49-F238E27FC236}">
                  <a16:creationId xmlns:a16="http://schemas.microsoft.com/office/drawing/2014/main" id="{C177FB10-D417-41E4-9909-C5C59E295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771"/>
              <a:ext cx="518" cy="253"/>
            </a:xfrm>
            <a:custGeom>
              <a:avLst/>
              <a:gdLst>
                <a:gd name="T0" fmla="*/ 3226 w 207"/>
                <a:gd name="T1" fmla="*/ 682 h 95"/>
                <a:gd name="T2" fmla="*/ 1629 w 207"/>
                <a:gd name="T3" fmla="*/ 0 h 95"/>
                <a:gd name="T4" fmla="*/ 33 w 207"/>
                <a:gd name="T5" fmla="*/ 682 h 95"/>
                <a:gd name="T6" fmla="*/ 0 w 207"/>
                <a:gd name="T7" fmla="*/ 738 h 95"/>
                <a:gd name="T8" fmla="*/ 1629 w 207"/>
                <a:gd name="T9" fmla="*/ 1795 h 95"/>
                <a:gd name="T10" fmla="*/ 1629 w 207"/>
                <a:gd name="T11" fmla="*/ 1795 h 95"/>
                <a:gd name="T12" fmla="*/ 3243 w 207"/>
                <a:gd name="T13" fmla="*/ 794 h 95"/>
                <a:gd name="T14" fmla="*/ 3226 w 207"/>
                <a:gd name="T15" fmla="*/ 68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7" h="95">
                  <a:moveTo>
                    <a:pt x="206" y="36"/>
                  </a:moveTo>
                  <a:cubicBezTo>
                    <a:pt x="206" y="16"/>
                    <a:pt x="160" y="0"/>
                    <a:pt x="104" y="0"/>
                  </a:cubicBezTo>
                  <a:cubicBezTo>
                    <a:pt x="48" y="0"/>
                    <a:pt x="2" y="16"/>
                    <a:pt x="2" y="3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3" y="78"/>
                    <a:pt x="49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58" y="95"/>
                    <a:pt x="193" y="78"/>
                    <a:pt x="207" y="42"/>
                  </a:cubicBezTo>
                  <a:lnTo>
                    <a:pt x="206" y="36"/>
                  </a:ln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2032">
              <a:extLst>
                <a:ext uri="{FF2B5EF4-FFF2-40B4-BE49-F238E27FC236}">
                  <a16:creationId xmlns:a16="http://schemas.microsoft.com/office/drawing/2014/main" id="{E962FC37-A91B-426E-898D-490D79F55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464"/>
              <a:ext cx="125" cy="421"/>
            </a:xfrm>
            <a:custGeom>
              <a:avLst/>
              <a:gdLst>
                <a:gd name="T0" fmla="*/ 363 w 50"/>
                <a:gd name="T1" fmla="*/ 2158 h 158"/>
                <a:gd name="T2" fmla="*/ 783 w 50"/>
                <a:gd name="T3" fmla="*/ 0 h 158"/>
                <a:gd name="T4" fmla="*/ 470 w 50"/>
                <a:gd name="T5" fmla="*/ 2990 h 158"/>
                <a:gd name="T6" fmla="*/ 363 w 50"/>
                <a:gd name="T7" fmla="*/ 2158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8">
                  <a:moveTo>
                    <a:pt x="23" y="114"/>
                  </a:moveTo>
                  <a:cubicBezTo>
                    <a:pt x="25" y="87"/>
                    <a:pt x="36" y="43"/>
                    <a:pt x="50" y="0"/>
                  </a:cubicBezTo>
                  <a:cubicBezTo>
                    <a:pt x="38" y="36"/>
                    <a:pt x="0" y="113"/>
                    <a:pt x="30" y="158"/>
                  </a:cubicBezTo>
                  <a:cubicBezTo>
                    <a:pt x="29" y="147"/>
                    <a:pt x="22" y="137"/>
                    <a:pt x="23" y="114"/>
                  </a:cubicBezTo>
                  <a:close/>
                </a:path>
              </a:pathLst>
            </a:custGeom>
            <a:solidFill>
              <a:srgbClr val="EF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Freeform 2033">
              <a:extLst>
                <a:ext uri="{FF2B5EF4-FFF2-40B4-BE49-F238E27FC236}">
                  <a16:creationId xmlns:a16="http://schemas.microsoft.com/office/drawing/2014/main" id="{413EB542-2E1B-41D4-BCEF-87C786608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099"/>
              <a:ext cx="356" cy="925"/>
            </a:xfrm>
            <a:custGeom>
              <a:avLst/>
              <a:gdLst>
                <a:gd name="T0" fmla="*/ 0 w 142"/>
                <a:gd name="T1" fmla="*/ 205 h 347"/>
                <a:gd name="T2" fmla="*/ 847 w 142"/>
                <a:gd name="T3" fmla="*/ 35 h 347"/>
                <a:gd name="T4" fmla="*/ 880 w 142"/>
                <a:gd name="T5" fmla="*/ 285 h 347"/>
                <a:gd name="T6" fmla="*/ 1464 w 142"/>
                <a:gd name="T7" fmla="*/ 2479 h 347"/>
                <a:gd name="T8" fmla="*/ 1873 w 142"/>
                <a:gd name="T9" fmla="*/ 5571 h 347"/>
                <a:gd name="T10" fmla="*/ 1464 w 142"/>
                <a:gd name="T11" fmla="*/ 6062 h 347"/>
                <a:gd name="T12" fmla="*/ 83 w 142"/>
                <a:gd name="T13" fmla="*/ 6552 h 347"/>
                <a:gd name="T14" fmla="*/ 1640 w 142"/>
                <a:gd name="T15" fmla="*/ 5017 h 347"/>
                <a:gd name="T16" fmla="*/ 1276 w 142"/>
                <a:gd name="T17" fmla="*/ 2650 h 347"/>
                <a:gd name="T18" fmla="*/ 880 w 142"/>
                <a:gd name="T19" fmla="*/ 1138 h 347"/>
                <a:gd name="T20" fmla="*/ 567 w 142"/>
                <a:gd name="T21" fmla="*/ 264 h 347"/>
                <a:gd name="T22" fmla="*/ 0 w 142"/>
                <a:gd name="T23" fmla="*/ 205 h 3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347">
                  <a:moveTo>
                    <a:pt x="0" y="11"/>
                  </a:moveTo>
                  <a:cubicBezTo>
                    <a:pt x="11" y="11"/>
                    <a:pt x="36" y="9"/>
                    <a:pt x="54" y="2"/>
                  </a:cubicBezTo>
                  <a:cubicBezTo>
                    <a:pt x="56" y="0"/>
                    <a:pt x="56" y="9"/>
                    <a:pt x="56" y="15"/>
                  </a:cubicBezTo>
                  <a:cubicBezTo>
                    <a:pt x="56" y="20"/>
                    <a:pt x="85" y="109"/>
                    <a:pt x="93" y="131"/>
                  </a:cubicBezTo>
                  <a:cubicBezTo>
                    <a:pt x="102" y="154"/>
                    <a:pt x="142" y="254"/>
                    <a:pt x="119" y="294"/>
                  </a:cubicBezTo>
                  <a:cubicBezTo>
                    <a:pt x="114" y="304"/>
                    <a:pt x="104" y="315"/>
                    <a:pt x="93" y="320"/>
                  </a:cubicBezTo>
                  <a:cubicBezTo>
                    <a:pt x="61" y="337"/>
                    <a:pt x="5" y="346"/>
                    <a:pt x="5" y="346"/>
                  </a:cubicBezTo>
                  <a:cubicBezTo>
                    <a:pt x="32" y="347"/>
                    <a:pt x="100" y="314"/>
                    <a:pt x="104" y="265"/>
                  </a:cubicBezTo>
                  <a:cubicBezTo>
                    <a:pt x="108" y="216"/>
                    <a:pt x="87" y="155"/>
                    <a:pt x="81" y="140"/>
                  </a:cubicBezTo>
                  <a:cubicBezTo>
                    <a:pt x="77" y="130"/>
                    <a:pt x="64" y="94"/>
                    <a:pt x="56" y="60"/>
                  </a:cubicBezTo>
                  <a:cubicBezTo>
                    <a:pt x="49" y="29"/>
                    <a:pt x="41" y="14"/>
                    <a:pt x="36" y="14"/>
                  </a:cubicBezTo>
                  <a:cubicBezTo>
                    <a:pt x="23" y="12"/>
                    <a:pt x="5" y="12"/>
                    <a:pt x="0" y="11"/>
                  </a:cubicBezTo>
                  <a:close/>
                </a:path>
              </a:pathLst>
            </a:custGeom>
            <a:solidFill>
              <a:srgbClr val="BAE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Freeform 2034">
              <a:extLst>
                <a:ext uri="{FF2B5EF4-FFF2-40B4-BE49-F238E27FC236}">
                  <a16:creationId xmlns:a16="http://schemas.microsoft.com/office/drawing/2014/main" id="{B6281746-D562-4881-9105-9BE836014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8" y="2464"/>
              <a:ext cx="338" cy="557"/>
            </a:xfrm>
            <a:custGeom>
              <a:avLst/>
              <a:gdLst>
                <a:gd name="T0" fmla="*/ 376 w 135"/>
                <a:gd name="T1" fmla="*/ 3864 h 209"/>
                <a:gd name="T2" fmla="*/ 0 w 135"/>
                <a:gd name="T3" fmla="*/ 3955 h 209"/>
                <a:gd name="T4" fmla="*/ 376 w 135"/>
                <a:gd name="T5" fmla="*/ 3864 h 209"/>
                <a:gd name="T6" fmla="*/ 1430 w 135"/>
                <a:gd name="T7" fmla="*/ 0 h 209"/>
                <a:gd name="T8" fmla="*/ 1222 w 135"/>
                <a:gd name="T9" fmla="*/ 149 h 209"/>
                <a:gd name="T10" fmla="*/ 1555 w 135"/>
                <a:gd name="T11" fmla="*/ 2423 h 209"/>
                <a:gd name="T12" fmla="*/ 376 w 135"/>
                <a:gd name="T13" fmla="*/ 3864 h 209"/>
                <a:gd name="T14" fmla="*/ 1380 w 135"/>
                <a:gd name="T15" fmla="*/ 3467 h 209"/>
                <a:gd name="T16" fmla="*/ 1788 w 135"/>
                <a:gd name="T17" fmla="*/ 2969 h 209"/>
                <a:gd name="T18" fmla="*/ 1430 w 135"/>
                <a:gd name="T19" fmla="*/ 0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209">
                  <a:moveTo>
                    <a:pt x="24" y="204"/>
                  </a:moveTo>
                  <a:cubicBezTo>
                    <a:pt x="10" y="207"/>
                    <a:pt x="0" y="209"/>
                    <a:pt x="0" y="209"/>
                  </a:cubicBezTo>
                  <a:cubicBezTo>
                    <a:pt x="6" y="209"/>
                    <a:pt x="15" y="207"/>
                    <a:pt x="24" y="204"/>
                  </a:cubicBezTo>
                  <a:close/>
                  <a:moveTo>
                    <a:pt x="91" y="0"/>
                  </a:moveTo>
                  <a:cubicBezTo>
                    <a:pt x="88" y="3"/>
                    <a:pt x="84" y="6"/>
                    <a:pt x="78" y="8"/>
                  </a:cubicBezTo>
                  <a:cubicBezTo>
                    <a:pt x="86" y="30"/>
                    <a:pt x="103" y="83"/>
                    <a:pt x="99" y="128"/>
                  </a:cubicBezTo>
                  <a:cubicBezTo>
                    <a:pt x="96" y="165"/>
                    <a:pt x="55" y="193"/>
                    <a:pt x="24" y="204"/>
                  </a:cubicBezTo>
                  <a:cubicBezTo>
                    <a:pt x="43" y="200"/>
                    <a:pt x="70" y="193"/>
                    <a:pt x="88" y="183"/>
                  </a:cubicBezTo>
                  <a:cubicBezTo>
                    <a:pt x="99" y="178"/>
                    <a:pt x="109" y="167"/>
                    <a:pt x="114" y="157"/>
                  </a:cubicBezTo>
                  <a:cubicBezTo>
                    <a:pt x="135" y="120"/>
                    <a:pt x="102" y="31"/>
                    <a:pt x="91" y="0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Freeform 2035">
              <a:extLst>
                <a:ext uri="{FF2B5EF4-FFF2-40B4-BE49-F238E27FC236}">
                  <a16:creationId xmlns:a16="http://schemas.microsoft.com/office/drawing/2014/main" id="{ED0B5EB2-BC05-4599-9127-9C4A119E1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456"/>
              <a:ext cx="333" cy="565"/>
            </a:xfrm>
            <a:custGeom>
              <a:avLst/>
              <a:gdLst>
                <a:gd name="T0" fmla="*/ 1097 w 133"/>
                <a:gd name="T1" fmla="*/ 3673 h 212"/>
                <a:gd name="T2" fmla="*/ 0 w 133"/>
                <a:gd name="T3" fmla="*/ 4014 h 212"/>
                <a:gd name="T4" fmla="*/ 1335 w 133"/>
                <a:gd name="T5" fmla="*/ 3651 h 212"/>
                <a:gd name="T6" fmla="*/ 1743 w 133"/>
                <a:gd name="T7" fmla="*/ 3105 h 212"/>
                <a:gd name="T8" fmla="*/ 1397 w 133"/>
                <a:gd name="T9" fmla="*/ 0 h 212"/>
                <a:gd name="T10" fmla="*/ 1660 w 133"/>
                <a:gd name="T11" fmla="*/ 2956 h 212"/>
                <a:gd name="T12" fmla="*/ 1097 w 133"/>
                <a:gd name="T13" fmla="*/ 3673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212">
                  <a:moveTo>
                    <a:pt x="70" y="194"/>
                  </a:moveTo>
                  <a:cubicBezTo>
                    <a:pt x="40" y="207"/>
                    <a:pt x="0" y="212"/>
                    <a:pt x="0" y="212"/>
                  </a:cubicBezTo>
                  <a:cubicBezTo>
                    <a:pt x="0" y="212"/>
                    <a:pt x="52" y="210"/>
                    <a:pt x="85" y="193"/>
                  </a:cubicBezTo>
                  <a:cubicBezTo>
                    <a:pt x="95" y="188"/>
                    <a:pt x="106" y="174"/>
                    <a:pt x="111" y="164"/>
                  </a:cubicBezTo>
                  <a:cubicBezTo>
                    <a:pt x="133" y="124"/>
                    <a:pt x="97" y="22"/>
                    <a:pt x="89" y="0"/>
                  </a:cubicBezTo>
                  <a:cubicBezTo>
                    <a:pt x="98" y="36"/>
                    <a:pt x="128" y="109"/>
                    <a:pt x="106" y="156"/>
                  </a:cubicBezTo>
                  <a:cubicBezTo>
                    <a:pt x="103" y="163"/>
                    <a:pt x="88" y="185"/>
                    <a:pt x="70" y="194"/>
                  </a:cubicBezTo>
                  <a:close/>
                </a:path>
              </a:pathLst>
            </a:custGeom>
            <a:solidFill>
              <a:srgbClr val="EB7C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Freeform 2036">
              <a:extLst>
                <a:ext uri="{FF2B5EF4-FFF2-40B4-BE49-F238E27FC236}">
                  <a16:creationId xmlns:a16="http://schemas.microsoft.com/office/drawing/2014/main" id="{A6E614BB-717C-4E43-969E-655B5B3B6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771"/>
              <a:ext cx="445" cy="66"/>
            </a:xfrm>
            <a:custGeom>
              <a:avLst/>
              <a:gdLst>
                <a:gd name="T0" fmla="*/ 2783 w 178"/>
                <a:gd name="T1" fmla="*/ 459 h 25"/>
                <a:gd name="T2" fmla="*/ 1283 w 178"/>
                <a:gd name="T3" fmla="*/ 0 h 25"/>
                <a:gd name="T4" fmla="*/ 0 w 178"/>
                <a:gd name="T5" fmla="*/ 28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25">
                  <a:moveTo>
                    <a:pt x="178" y="25"/>
                  </a:moveTo>
                  <a:cubicBezTo>
                    <a:pt x="162" y="10"/>
                    <a:pt x="125" y="0"/>
                    <a:pt x="82" y="0"/>
                  </a:cubicBezTo>
                  <a:cubicBezTo>
                    <a:pt x="48" y="0"/>
                    <a:pt x="19" y="6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DE8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Oval 2037">
              <a:extLst>
                <a:ext uri="{FF2B5EF4-FFF2-40B4-BE49-F238E27FC236}">
                  <a16:creationId xmlns:a16="http://schemas.microsoft.com/office/drawing/2014/main" id="{85AC5D20-29E7-4E3E-88B3-4E0AE75FB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2813"/>
              <a:ext cx="340" cy="144"/>
            </a:xfrm>
            <a:prstGeom prst="ellipse">
              <a:avLst/>
            </a:prstGeom>
            <a:solidFill>
              <a:srgbClr val="F5A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75" name="Freeform 2038">
              <a:extLst>
                <a:ext uri="{FF2B5EF4-FFF2-40B4-BE49-F238E27FC236}">
                  <a16:creationId xmlns:a16="http://schemas.microsoft.com/office/drawing/2014/main" id="{CB66E6AE-626F-40B6-B46C-0CD381C7F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099"/>
              <a:ext cx="100" cy="152"/>
            </a:xfrm>
            <a:custGeom>
              <a:avLst/>
              <a:gdLst>
                <a:gd name="T0" fmla="*/ 0 w 40"/>
                <a:gd name="T1" fmla="*/ 171 h 57"/>
                <a:gd name="T2" fmla="*/ 363 w 40"/>
                <a:gd name="T3" fmla="*/ 56 h 57"/>
                <a:gd name="T4" fmla="*/ 470 w 40"/>
                <a:gd name="T5" fmla="*/ 397 h 57"/>
                <a:gd name="T6" fmla="*/ 625 w 40"/>
                <a:gd name="T7" fmla="*/ 1080 h 57"/>
                <a:gd name="T8" fmla="*/ 345 w 40"/>
                <a:gd name="T9" fmla="*/ 227 h 57"/>
                <a:gd name="T10" fmla="*/ 0 w 40"/>
                <a:gd name="T11" fmla="*/ 171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7">
                  <a:moveTo>
                    <a:pt x="0" y="9"/>
                  </a:moveTo>
                  <a:cubicBezTo>
                    <a:pt x="9" y="8"/>
                    <a:pt x="17" y="6"/>
                    <a:pt x="23" y="3"/>
                  </a:cubicBezTo>
                  <a:cubicBezTo>
                    <a:pt x="29" y="0"/>
                    <a:pt x="26" y="8"/>
                    <a:pt x="30" y="21"/>
                  </a:cubicBezTo>
                  <a:cubicBezTo>
                    <a:pt x="34" y="33"/>
                    <a:pt x="38" y="48"/>
                    <a:pt x="40" y="57"/>
                  </a:cubicBezTo>
                  <a:cubicBezTo>
                    <a:pt x="36" y="45"/>
                    <a:pt x="22" y="19"/>
                    <a:pt x="22" y="12"/>
                  </a:cubicBezTo>
                  <a:cubicBezTo>
                    <a:pt x="22" y="5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B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2039">
              <a:extLst>
                <a:ext uri="{FF2B5EF4-FFF2-40B4-BE49-F238E27FC236}">
                  <a16:creationId xmlns:a16="http://schemas.microsoft.com/office/drawing/2014/main" id="{E0EBAA30-D9E6-4618-978B-290B9EF71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717"/>
              <a:ext cx="323" cy="78"/>
            </a:xfrm>
            <a:custGeom>
              <a:avLst/>
              <a:gdLst>
                <a:gd name="T0" fmla="*/ 0 w 129"/>
                <a:gd name="T1" fmla="*/ 471 h 29"/>
                <a:gd name="T2" fmla="*/ 2026 w 129"/>
                <a:gd name="T3" fmla="*/ 565 h 29"/>
                <a:gd name="T4" fmla="*/ 0 w 129"/>
                <a:gd name="T5" fmla="*/ 47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9">
                  <a:moveTo>
                    <a:pt x="0" y="24"/>
                  </a:moveTo>
                  <a:cubicBezTo>
                    <a:pt x="33" y="8"/>
                    <a:pt x="111" y="20"/>
                    <a:pt x="129" y="29"/>
                  </a:cubicBezTo>
                  <a:cubicBezTo>
                    <a:pt x="119" y="18"/>
                    <a:pt x="43" y="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Freeform 2040">
              <a:extLst>
                <a:ext uri="{FF2B5EF4-FFF2-40B4-BE49-F238E27FC236}">
                  <a16:creationId xmlns:a16="http://schemas.microsoft.com/office/drawing/2014/main" id="{5637D634-C46D-4CC8-BF0A-7082C550E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115"/>
              <a:ext cx="125" cy="120"/>
            </a:xfrm>
            <a:custGeom>
              <a:avLst/>
              <a:gdLst>
                <a:gd name="T0" fmla="*/ 50 w 50"/>
                <a:gd name="T1" fmla="*/ 419 h 45"/>
                <a:gd name="T2" fmla="*/ 50 w 50"/>
                <a:gd name="T3" fmla="*/ 149 h 45"/>
                <a:gd name="T4" fmla="*/ 208 w 50"/>
                <a:gd name="T5" fmla="*/ 21 h 45"/>
                <a:gd name="T6" fmla="*/ 583 w 50"/>
                <a:gd name="T7" fmla="*/ 77 h 45"/>
                <a:gd name="T8" fmla="*/ 520 w 50"/>
                <a:gd name="T9" fmla="*/ 77 h 45"/>
                <a:gd name="T10" fmla="*/ 188 w 50"/>
                <a:gd name="T11" fmla="*/ 227 h 45"/>
                <a:gd name="T12" fmla="*/ 0 w 50"/>
                <a:gd name="T13" fmla="*/ 85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5">
                  <a:moveTo>
                    <a:pt x="3" y="22"/>
                  </a:moveTo>
                  <a:cubicBezTo>
                    <a:pt x="3" y="15"/>
                    <a:pt x="3" y="11"/>
                    <a:pt x="3" y="8"/>
                  </a:cubicBezTo>
                  <a:cubicBezTo>
                    <a:pt x="3" y="0"/>
                    <a:pt x="7" y="0"/>
                    <a:pt x="13" y="1"/>
                  </a:cubicBezTo>
                  <a:cubicBezTo>
                    <a:pt x="20" y="2"/>
                    <a:pt x="25" y="4"/>
                    <a:pt x="37" y="4"/>
                  </a:cubicBezTo>
                  <a:cubicBezTo>
                    <a:pt x="50" y="4"/>
                    <a:pt x="44" y="5"/>
                    <a:pt x="33" y="4"/>
                  </a:cubicBezTo>
                  <a:cubicBezTo>
                    <a:pt x="17" y="4"/>
                    <a:pt x="13" y="2"/>
                    <a:pt x="12" y="12"/>
                  </a:cubicBezTo>
                  <a:cubicBezTo>
                    <a:pt x="11" y="22"/>
                    <a:pt x="8" y="21"/>
                    <a:pt x="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2041">
              <a:extLst>
                <a:ext uri="{FF2B5EF4-FFF2-40B4-BE49-F238E27FC236}">
                  <a16:creationId xmlns:a16="http://schemas.microsoft.com/office/drawing/2014/main" id="{0F19F60C-9744-47CD-BB82-AFCF53CE8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027"/>
              <a:ext cx="290" cy="90"/>
            </a:xfrm>
            <a:custGeom>
              <a:avLst/>
              <a:gdLst>
                <a:gd name="T0" fmla="*/ 908 w 116"/>
                <a:gd name="T1" fmla="*/ 426 h 34"/>
                <a:gd name="T2" fmla="*/ 0 w 116"/>
                <a:gd name="T3" fmla="*/ 0 h 34"/>
                <a:gd name="T4" fmla="*/ 0 w 116"/>
                <a:gd name="T5" fmla="*/ 183 h 34"/>
                <a:gd name="T6" fmla="*/ 908 w 116"/>
                <a:gd name="T7" fmla="*/ 630 h 34"/>
                <a:gd name="T8" fmla="*/ 1813 w 116"/>
                <a:gd name="T9" fmla="*/ 183 h 34"/>
                <a:gd name="T10" fmla="*/ 1813 w 116"/>
                <a:gd name="T11" fmla="*/ 0 h 34"/>
                <a:gd name="T12" fmla="*/ 908 w 116"/>
                <a:gd name="T13" fmla="*/ 42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4">
                  <a:moveTo>
                    <a:pt x="58" y="23"/>
                  </a:moveTo>
                  <a:cubicBezTo>
                    <a:pt x="30" y="23"/>
                    <a:pt x="7" y="1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6" y="34"/>
                    <a:pt x="58" y="34"/>
                  </a:cubicBezTo>
                  <a:cubicBezTo>
                    <a:pt x="90" y="34"/>
                    <a:pt x="116" y="23"/>
                    <a:pt x="116" y="1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85" y="23"/>
                    <a:pt x="58" y="2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2042">
              <a:extLst>
                <a:ext uri="{FF2B5EF4-FFF2-40B4-BE49-F238E27FC236}">
                  <a16:creationId xmlns:a16="http://schemas.microsoft.com/office/drawing/2014/main" id="{C8CC2B99-C9AF-412E-B34F-D00D4034E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069"/>
              <a:ext cx="15" cy="27"/>
            </a:xfrm>
            <a:custGeom>
              <a:avLst/>
              <a:gdLst>
                <a:gd name="T0" fmla="*/ 33 w 6"/>
                <a:gd name="T1" fmla="*/ 22 h 10"/>
                <a:gd name="T2" fmla="*/ 95 w 6"/>
                <a:gd name="T3" fmla="*/ 38 h 10"/>
                <a:gd name="T4" fmla="*/ 83 w 6"/>
                <a:gd name="T5" fmla="*/ 159 h 10"/>
                <a:gd name="T6" fmla="*/ 20 w 6"/>
                <a:gd name="T7" fmla="*/ 138 h 10"/>
                <a:gd name="T8" fmla="*/ 33 w 6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2" y="1"/>
                  </a:moveTo>
                  <a:cubicBezTo>
                    <a:pt x="3" y="0"/>
                    <a:pt x="5" y="0"/>
                    <a:pt x="6" y="2"/>
                  </a:cubicBezTo>
                  <a:cubicBezTo>
                    <a:pt x="6" y="4"/>
                    <a:pt x="6" y="7"/>
                    <a:pt x="5" y="8"/>
                  </a:cubicBezTo>
                  <a:cubicBezTo>
                    <a:pt x="3" y="10"/>
                    <a:pt x="2" y="9"/>
                    <a:pt x="1" y="7"/>
                  </a:cubicBezTo>
                  <a:cubicBezTo>
                    <a:pt x="0" y="5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2043">
              <a:extLst>
                <a:ext uri="{FF2B5EF4-FFF2-40B4-BE49-F238E27FC236}">
                  <a16:creationId xmlns:a16="http://schemas.microsoft.com/office/drawing/2014/main" id="{6BCB37CC-2508-4000-ACAB-C1D6A7E73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077"/>
              <a:ext cx="10" cy="19"/>
            </a:xfrm>
            <a:custGeom>
              <a:avLst/>
              <a:gdLst>
                <a:gd name="T0" fmla="*/ 20 w 4"/>
                <a:gd name="T1" fmla="*/ 22 h 7"/>
                <a:gd name="T2" fmla="*/ 63 w 4"/>
                <a:gd name="T3" fmla="*/ 38 h 7"/>
                <a:gd name="T4" fmla="*/ 50 w 4"/>
                <a:gd name="T5" fmla="*/ 117 h 7"/>
                <a:gd name="T6" fmla="*/ 0 w 4"/>
                <a:gd name="T7" fmla="*/ 103 h 7"/>
                <a:gd name="T8" fmla="*/ 20 w 4"/>
                <a:gd name="T9" fmla="*/ 2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7"/>
                    <a:pt x="1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2044">
              <a:extLst>
                <a:ext uri="{FF2B5EF4-FFF2-40B4-BE49-F238E27FC236}">
                  <a16:creationId xmlns:a16="http://schemas.microsoft.com/office/drawing/2014/main" id="{04B2E002-324E-465E-B66A-EBAB880CE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064"/>
              <a:ext cx="10" cy="19"/>
            </a:xfrm>
            <a:custGeom>
              <a:avLst/>
              <a:gdLst>
                <a:gd name="T0" fmla="*/ 20 w 4"/>
                <a:gd name="T1" fmla="*/ 22 h 7"/>
                <a:gd name="T2" fmla="*/ 63 w 4"/>
                <a:gd name="T3" fmla="*/ 38 h 7"/>
                <a:gd name="T4" fmla="*/ 50 w 4"/>
                <a:gd name="T5" fmla="*/ 117 h 7"/>
                <a:gd name="T6" fmla="*/ 20 w 4"/>
                <a:gd name="T7" fmla="*/ 103 h 7"/>
                <a:gd name="T8" fmla="*/ 20 w 4"/>
                <a:gd name="T9" fmla="*/ 2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4" y="3"/>
                    <a:pt x="4" y="5"/>
                    <a:pt x="3" y="6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2045">
              <a:extLst>
                <a:ext uri="{FF2B5EF4-FFF2-40B4-BE49-F238E27FC236}">
                  <a16:creationId xmlns:a16="http://schemas.microsoft.com/office/drawing/2014/main" id="{609DA62F-B02B-45D1-AD43-7047B0A0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776"/>
              <a:ext cx="35" cy="35"/>
            </a:xfrm>
            <a:custGeom>
              <a:avLst/>
              <a:gdLst>
                <a:gd name="T0" fmla="*/ 188 w 14"/>
                <a:gd name="T1" fmla="*/ 197 h 13"/>
                <a:gd name="T2" fmla="*/ 63 w 14"/>
                <a:gd name="T3" fmla="*/ 232 h 13"/>
                <a:gd name="T4" fmla="*/ 33 w 14"/>
                <a:gd name="T5" fmla="*/ 81 h 13"/>
                <a:gd name="T6" fmla="*/ 158 w 14"/>
                <a:gd name="T7" fmla="*/ 35 h 13"/>
                <a:gd name="T8" fmla="*/ 188 w 14"/>
                <a:gd name="T9" fmla="*/ 19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2" y="10"/>
                  </a:moveTo>
                  <a:cubicBezTo>
                    <a:pt x="11" y="12"/>
                    <a:pt x="7" y="13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2046">
              <a:extLst>
                <a:ext uri="{FF2B5EF4-FFF2-40B4-BE49-F238E27FC236}">
                  <a16:creationId xmlns:a16="http://schemas.microsoft.com/office/drawing/2014/main" id="{381443C3-73E9-4466-B6A7-121C0AAA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797"/>
              <a:ext cx="22" cy="24"/>
            </a:xfrm>
            <a:custGeom>
              <a:avLst/>
              <a:gdLst>
                <a:gd name="T0" fmla="*/ 120 w 9"/>
                <a:gd name="T1" fmla="*/ 136 h 9"/>
                <a:gd name="T2" fmla="*/ 42 w 9"/>
                <a:gd name="T3" fmla="*/ 149 h 9"/>
                <a:gd name="T4" fmla="*/ 12 w 9"/>
                <a:gd name="T5" fmla="*/ 56 h 9"/>
                <a:gd name="T6" fmla="*/ 90 w 9"/>
                <a:gd name="T7" fmla="*/ 21 h 9"/>
                <a:gd name="T8" fmla="*/ 120 w 9"/>
                <a:gd name="T9" fmla="*/ 1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2047">
              <a:extLst>
                <a:ext uri="{FF2B5EF4-FFF2-40B4-BE49-F238E27FC236}">
                  <a16:creationId xmlns:a16="http://schemas.microsoft.com/office/drawing/2014/main" id="{762A0509-F494-4AF9-85FC-00D699FCA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776"/>
              <a:ext cx="23" cy="24"/>
            </a:xfrm>
            <a:custGeom>
              <a:avLst/>
              <a:gdLst>
                <a:gd name="T0" fmla="*/ 130 w 9"/>
                <a:gd name="T1" fmla="*/ 136 h 9"/>
                <a:gd name="T2" fmla="*/ 33 w 9"/>
                <a:gd name="T3" fmla="*/ 149 h 9"/>
                <a:gd name="T4" fmla="*/ 20 w 9"/>
                <a:gd name="T5" fmla="*/ 56 h 9"/>
                <a:gd name="T6" fmla="*/ 97 w 9"/>
                <a:gd name="T7" fmla="*/ 21 h 9"/>
                <a:gd name="T8" fmla="*/ 130 w 9"/>
                <a:gd name="T9" fmla="*/ 1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7" y="9"/>
                    <a:pt x="4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Line 1024">
              <a:extLst>
                <a:ext uri="{FF2B5EF4-FFF2-40B4-BE49-F238E27FC236}">
                  <a16:creationId xmlns:a16="http://schemas.microsoft.com/office/drawing/2014/main" id="{7114D72D-3D95-4055-9EC3-1712419E24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3" y="1843"/>
              <a:ext cx="1" cy="184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Line 1025">
              <a:extLst>
                <a:ext uri="{FF2B5EF4-FFF2-40B4-BE49-F238E27FC236}">
                  <a16:creationId xmlns:a16="http://schemas.microsoft.com/office/drawing/2014/main" id="{C2423116-D45E-40AE-9380-023BD2D6E8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5" y="1819"/>
              <a:ext cx="1" cy="237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Line 1026">
              <a:extLst>
                <a:ext uri="{FF2B5EF4-FFF2-40B4-BE49-F238E27FC236}">
                  <a16:creationId xmlns:a16="http://schemas.microsoft.com/office/drawing/2014/main" id="{9A025996-C8E9-4B37-AC0E-5446CAAE18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8" y="1797"/>
              <a:ext cx="1" cy="270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8" name="Line 1027">
              <a:extLst>
                <a:ext uri="{FF2B5EF4-FFF2-40B4-BE49-F238E27FC236}">
                  <a16:creationId xmlns:a16="http://schemas.microsoft.com/office/drawing/2014/main" id="{CAFB8D4A-448B-43F3-AFF8-8846D96815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1797"/>
              <a:ext cx="1" cy="280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Line 1028">
              <a:extLst>
                <a:ext uri="{FF2B5EF4-FFF2-40B4-BE49-F238E27FC236}">
                  <a16:creationId xmlns:a16="http://schemas.microsoft.com/office/drawing/2014/main" id="{83EF7DBF-69FA-4ECC-A8AC-20B7498DC2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83" y="1800"/>
              <a:ext cx="1" cy="277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0" name="Line 1029">
              <a:extLst>
                <a:ext uri="{FF2B5EF4-FFF2-40B4-BE49-F238E27FC236}">
                  <a16:creationId xmlns:a16="http://schemas.microsoft.com/office/drawing/2014/main" id="{D792D49E-A43D-422E-A31F-96F910B628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5" y="1797"/>
              <a:ext cx="1" cy="286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1" name="Line 1030">
              <a:extLst>
                <a:ext uri="{FF2B5EF4-FFF2-40B4-BE49-F238E27FC236}">
                  <a16:creationId xmlns:a16="http://schemas.microsoft.com/office/drawing/2014/main" id="{593403C0-54C8-4B13-9F98-26D08683C4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1800"/>
              <a:ext cx="1" cy="277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2" name="Line 1031">
              <a:extLst>
                <a:ext uri="{FF2B5EF4-FFF2-40B4-BE49-F238E27FC236}">
                  <a16:creationId xmlns:a16="http://schemas.microsoft.com/office/drawing/2014/main" id="{74D66A5E-2D75-40A8-9FE0-81250AD2A2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3" y="1797"/>
              <a:ext cx="1" cy="280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3" name="Line 1032">
              <a:extLst>
                <a:ext uri="{FF2B5EF4-FFF2-40B4-BE49-F238E27FC236}">
                  <a16:creationId xmlns:a16="http://schemas.microsoft.com/office/drawing/2014/main" id="{736D8699-2609-4040-A8BB-8BFA55291F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5" y="1797"/>
              <a:ext cx="1" cy="272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4" name="Line 1033">
              <a:extLst>
                <a:ext uri="{FF2B5EF4-FFF2-40B4-BE49-F238E27FC236}">
                  <a16:creationId xmlns:a16="http://schemas.microsoft.com/office/drawing/2014/main" id="{E152E6F3-3FC2-4C2A-B90E-0CD8EABC56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8" y="1800"/>
              <a:ext cx="1" cy="261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5" name="Line 1034">
              <a:extLst>
                <a:ext uri="{FF2B5EF4-FFF2-40B4-BE49-F238E27FC236}">
                  <a16:creationId xmlns:a16="http://schemas.microsoft.com/office/drawing/2014/main" id="{12B2B639-D2B2-40EF-AFE2-FB215D31CA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0" y="1832"/>
              <a:ext cx="1" cy="208"/>
            </a:xfrm>
            <a:prstGeom prst="line">
              <a:avLst/>
            </a:prstGeom>
            <a:noFill/>
            <a:ln w="15875" cap="rnd">
              <a:solidFill>
                <a:srgbClr val="A41E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6" name="Line 1035">
              <a:extLst>
                <a:ext uri="{FF2B5EF4-FFF2-40B4-BE49-F238E27FC236}">
                  <a16:creationId xmlns:a16="http://schemas.microsoft.com/office/drawing/2014/main" id="{20E7E2F7-D3C1-4453-BF7F-AB8A6FCD05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5" y="1851"/>
              <a:ext cx="1" cy="184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7" name="Line 1036">
              <a:extLst>
                <a:ext uri="{FF2B5EF4-FFF2-40B4-BE49-F238E27FC236}">
                  <a16:creationId xmlns:a16="http://schemas.microsoft.com/office/drawing/2014/main" id="{1B61EB1A-3925-48C4-8D9C-ED0E030E07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8" y="1805"/>
              <a:ext cx="1" cy="256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8" name="Line 1037">
              <a:extLst>
                <a:ext uri="{FF2B5EF4-FFF2-40B4-BE49-F238E27FC236}">
                  <a16:creationId xmlns:a16="http://schemas.microsoft.com/office/drawing/2014/main" id="{EA7D4EB8-8A1A-4171-BE7F-14DFD0446D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0" y="1803"/>
              <a:ext cx="1" cy="269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Line 1038">
              <a:extLst>
                <a:ext uri="{FF2B5EF4-FFF2-40B4-BE49-F238E27FC236}">
                  <a16:creationId xmlns:a16="http://schemas.microsoft.com/office/drawing/2014/main" id="{1D5D140C-8027-40C7-937D-48D8D517E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3" y="1803"/>
              <a:ext cx="1" cy="277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Line 1039">
              <a:extLst>
                <a:ext uri="{FF2B5EF4-FFF2-40B4-BE49-F238E27FC236}">
                  <a16:creationId xmlns:a16="http://schemas.microsoft.com/office/drawing/2014/main" id="{C763843D-5F75-4F4C-8DBA-546B10390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5" y="1805"/>
              <a:ext cx="1" cy="278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1" name="Line 1040">
              <a:extLst>
                <a:ext uri="{FF2B5EF4-FFF2-40B4-BE49-F238E27FC236}">
                  <a16:creationId xmlns:a16="http://schemas.microsoft.com/office/drawing/2014/main" id="{063C7B5F-0446-4E1D-86A7-BEBAA2F61D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0" y="1803"/>
              <a:ext cx="1" cy="282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2" name="Line 1041">
              <a:extLst>
                <a:ext uri="{FF2B5EF4-FFF2-40B4-BE49-F238E27FC236}">
                  <a16:creationId xmlns:a16="http://schemas.microsoft.com/office/drawing/2014/main" id="{4501065F-8BC8-40C8-BE6D-5A6952525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3" y="1805"/>
              <a:ext cx="1" cy="278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Line 1042">
              <a:extLst>
                <a:ext uri="{FF2B5EF4-FFF2-40B4-BE49-F238E27FC236}">
                  <a16:creationId xmlns:a16="http://schemas.microsoft.com/office/drawing/2014/main" id="{572A1517-5BF5-4A7C-9093-518023895B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5" y="1803"/>
              <a:ext cx="1" cy="277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Line 1043">
              <a:extLst>
                <a:ext uri="{FF2B5EF4-FFF2-40B4-BE49-F238E27FC236}">
                  <a16:creationId xmlns:a16="http://schemas.microsoft.com/office/drawing/2014/main" id="{B22BBDCE-53CA-4B3B-B3EF-9B8A1B6825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8" y="1803"/>
              <a:ext cx="1" cy="269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5" name="Line 1044">
              <a:extLst>
                <a:ext uri="{FF2B5EF4-FFF2-40B4-BE49-F238E27FC236}">
                  <a16:creationId xmlns:a16="http://schemas.microsoft.com/office/drawing/2014/main" id="{15E31546-CBA2-4EF0-BF51-94A775D6D6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0" y="1805"/>
              <a:ext cx="1" cy="254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6" name="Line 1045">
              <a:extLst>
                <a:ext uri="{FF2B5EF4-FFF2-40B4-BE49-F238E27FC236}">
                  <a16:creationId xmlns:a16="http://schemas.microsoft.com/office/drawing/2014/main" id="{0B4AFD01-4CC1-4400-AA19-68F26A62A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5" y="1837"/>
              <a:ext cx="1" cy="200"/>
            </a:xfrm>
            <a:prstGeom prst="line">
              <a:avLst/>
            </a:prstGeom>
            <a:noFill/>
            <a:ln w="12700">
              <a:solidFill>
                <a:srgbClr val="EDC7D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7" name="Freeform 1046">
              <a:extLst>
                <a:ext uri="{FF2B5EF4-FFF2-40B4-BE49-F238E27FC236}">
                  <a16:creationId xmlns:a16="http://schemas.microsoft.com/office/drawing/2014/main" id="{DA82A656-A87E-4072-AEDD-BAC45918E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837"/>
              <a:ext cx="302" cy="251"/>
            </a:xfrm>
            <a:custGeom>
              <a:avLst/>
              <a:gdLst>
                <a:gd name="T0" fmla="*/ 0 w 121"/>
                <a:gd name="T1" fmla="*/ 0 h 94"/>
                <a:gd name="T2" fmla="*/ 946 w 121"/>
                <a:gd name="T3" fmla="*/ 457 h 94"/>
                <a:gd name="T4" fmla="*/ 1882 w 121"/>
                <a:gd name="T5" fmla="*/ 0 h 94"/>
                <a:gd name="T6" fmla="*/ 1882 w 121"/>
                <a:gd name="T7" fmla="*/ 1183 h 94"/>
                <a:gd name="T8" fmla="*/ 946 w 121"/>
                <a:gd name="T9" fmla="*/ 1789 h 94"/>
                <a:gd name="T10" fmla="*/ 0 w 121"/>
                <a:gd name="T11" fmla="*/ 1183 h 94"/>
                <a:gd name="T12" fmla="*/ 0 w 121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94">
                  <a:moveTo>
                    <a:pt x="0" y="0"/>
                  </a:moveTo>
                  <a:cubicBezTo>
                    <a:pt x="0" y="18"/>
                    <a:pt x="27" y="24"/>
                    <a:pt x="61" y="24"/>
                  </a:cubicBezTo>
                  <a:cubicBezTo>
                    <a:pt x="94" y="24"/>
                    <a:pt x="121" y="18"/>
                    <a:pt x="121" y="0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80"/>
                    <a:pt x="94" y="94"/>
                    <a:pt x="61" y="94"/>
                  </a:cubicBezTo>
                  <a:cubicBezTo>
                    <a:pt x="27" y="94"/>
                    <a:pt x="0" y="80"/>
                    <a:pt x="0" y="6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8" name="Line 1047">
              <a:extLst>
                <a:ext uri="{FF2B5EF4-FFF2-40B4-BE49-F238E27FC236}">
                  <a16:creationId xmlns:a16="http://schemas.microsoft.com/office/drawing/2014/main" id="{6478EF2C-173C-49A7-9641-CF0961F436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8" y="1947"/>
              <a:ext cx="1" cy="104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9" name="Line 1048">
              <a:extLst>
                <a:ext uri="{FF2B5EF4-FFF2-40B4-BE49-F238E27FC236}">
                  <a16:creationId xmlns:a16="http://schemas.microsoft.com/office/drawing/2014/main" id="{978FA5CD-8245-4063-956A-C046F914EC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8" y="1957"/>
              <a:ext cx="1" cy="78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0" name="Line 1049">
              <a:extLst>
                <a:ext uri="{FF2B5EF4-FFF2-40B4-BE49-F238E27FC236}">
                  <a16:creationId xmlns:a16="http://schemas.microsoft.com/office/drawing/2014/main" id="{23EEEF19-506B-49C5-9AEB-B219167C05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3" y="1955"/>
              <a:ext cx="1" cy="42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1" name="Line 1050">
              <a:extLst>
                <a:ext uri="{FF2B5EF4-FFF2-40B4-BE49-F238E27FC236}">
                  <a16:creationId xmlns:a16="http://schemas.microsoft.com/office/drawing/2014/main" id="{63BF123B-51BD-4572-8122-83A7796451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0" y="1939"/>
              <a:ext cx="1" cy="34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2" name="Line 1051">
              <a:extLst>
                <a:ext uri="{FF2B5EF4-FFF2-40B4-BE49-F238E27FC236}">
                  <a16:creationId xmlns:a16="http://schemas.microsoft.com/office/drawing/2014/main" id="{1F4BC248-E804-4D17-A28D-0A09B18A5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0" y="1933"/>
              <a:ext cx="1" cy="104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Line 1052">
              <a:extLst>
                <a:ext uri="{FF2B5EF4-FFF2-40B4-BE49-F238E27FC236}">
                  <a16:creationId xmlns:a16="http://schemas.microsoft.com/office/drawing/2014/main" id="{1166179D-F6D6-456A-B4D2-46A6F2B2DF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5" y="1955"/>
              <a:ext cx="1" cy="74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Line 1053">
              <a:extLst>
                <a:ext uri="{FF2B5EF4-FFF2-40B4-BE49-F238E27FC236}">
                  <a16:creationId xmlns:a16="http://schemas.microsoft.com/office/drawing/2014/main" id="{5CF08717-C7F3-4600-A49D-6D82F91FE6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8" y="1979"/>
              <a:ext cx="1" cy="56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Line 1054">
              <a:extLst>
                <a:ext uri="{FF2B5EF4-FFF2-40B4-BE49-F238E27FC236}">
                  <a16:creationId xmlns:a16="http://schemas.microsoft.com/office/drawing/2014/main" id="{A14C1966-1F7B-4F0C-8AFA-8E822EDD3F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8" y="1936"/>
              <a:ext cx="1" cy="24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6" name="Line 1055">
              <a:extLst>
                <a:ext uri="{FF2B5EF4-FFF2-40B4-BE49-F238E27FC236}">
                  <a16:creationId xmlns:a16="http://schemas.microsoft.com/office/drawing/2014/main" id="{6061B0E5-203B-43D3-B5E9-19702A034C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0" y="1933"/>
              <a:ext cx="1" cy="43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7" name="Freeform 1056">
              <a:extLst>
                <a:ext uri="{FF2B5EF4-FFF2-40B4-BE49-F238E27FC236}">
                  <a16:creationId xmlns:a16="http://schemas.microsoft.com/office/drawing/2014/main" id="{0ACB638B-4C0A-4C1D-A51E-D1A039E18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589"/>
              <a:ext cx="168" cy="139"/>
            </a:xfrm>
            <a:custGeom>
              <a:avLst/>
              <a:gdLst>
                <a:gd name="T0" fmla="*/ 1056 w 67"/>
                <a:gd name="T1" fmla="*/ 842 h 52"/>
                <a:gd name="T2" fmla="*/ 930 w 67"/>
                <a:gd name="T3" fmla="*/ 994 h 52"/>
                <a:gd name="T4" fmla="*/ 567 w 67"/>
                <a:gd name="T5" fmla="*/ 957 h 52"/>
                <a:gd name="T6" fmla="*/ 63 w 67"/>
                <a:gd name="T7" fmla="*/ 858 h 52"/>
                <a:gd name="T8" fmla="*/ 0 w 67"/>
                <a:gd name="T9" fmla="*/ 730 h 52"/>
                <a:gd name="T10" fmla="*/ 0 w 67"/>
                <a:gd name="T11" fmla="*/ 136 h 52"/>
                <a:gd name="T12" fmla="*/ 113 w 67"/>
                <a:gd name="T13" fmla="*/ 0 h 52"/>
                <a:gd name="T14" fmla="*/ 534 w 67"/>
                <a:gd name="T15" fmla="*/ 56 h 52"/>
                <a:gd name="T16" fmla="*/ 943 w 67"/>
                <a:gd name="T17" fmla="*/ 94 h 52"/>
                <a:gd name="T18" fmla="*/ 1056 w 67"/>
                <a:gd name="T19" fmla="*/ 251 h 52"/>
                <a:gd name="T20" fmla="*/ 1056 w 67"/>
                <a:gd name="T21" fmla="*/ 842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2">
                  <a:moveTo>
                    <a:pt x="67" y="44"/>
                  </a:moveTo>
                  <a:cubicBezTo>
                    <a:pt x="67" y="49"/>
                    <a:pt x="65" y="52"/>
                    <a:pt x="59" y="52"/>
                  </a:cubicBezTo>
                  <a:cubicBezTo>
                    <a:pt x="59" y="52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1"/>
                    <a:pt x="0" y="3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9"/>
                    <a:pt x="67" y="13"/>
                  </a:cubicBezTo>
                  <a:lnTo>
                    <a:pt x="67" y="44"/>
                  </a:lnTo>
                  <a:close/>
                </a:path>
              </a:pathLst>
            </a:custGeom>
            <a:solidFill>
              <a:srgbClr val="F5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Freeform 1057">
              <a:extLst>
                <a:ext uri="{FF2B5EF4-FFF2-40B4-BE49-F238E27FC236}">
                  <a16:creationId xmlns:a16="http://schemas.microsoft.com/office/drawing/2014/main" id="{3972CF38-5D4F-48D5-A6D4-866B7F2C1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589"/>
              <a:ext cx="168" cy="136"/>
            </a:xfrm>
            <a:custGeom>
              <a:avLst/>
              <a:gdLst>
                <a:gd name="T0" fmla="*/ 1056 w 67"/>
                <a:gd name="T1" fmla="*/ 819 h 51"/>
                <a:gd name="T2" fmla="*/ 930 w 67"/>
                <a:gd name="T3" fmla="*/ 968 h 51"/>
                <a:gd name="T4" fmla="*/ 567 w 67"/>
                <a:gd name="T5" fmla="*/ 947 h 51"/>
                <a:gd name="T6" fmla="*/ 63 w 67"/>
                <a:gd name="T7" fmla="*/ 853 h 51"/>
                <a:gd name="T8" fmla="*/ 0 w 67"/>
                <a:gd name="T9" fmla="*/ 739 h 51"/>
                <a:gd name="T10" fmla="*/ 0 w 67"/>
                <a:gd name="T11" fmla="*/ 149 h 51"/>
                <a:gd name="T12" fmla="*/ 113 w 67"/>
                <a:gd name="T13" fmla="*/ 0 h 51"/>
                <a:gd name="T14" fmla="*/ 534 w 67"/>
                <a:gd name="T15" fmla="*/ 56 h 51"/>
                <a:gd name="T16" fmla="*/ 943 w 67"/>
                <a:gd name="T17" fmla="*/ 93 h 51"/>
                <a:gd name="T18" fmla="*/ 1056 w 67"/>
                <a:gd name="T19" fmla="*/ 227 h 51"/>
                <a:gd name="T20" fmla="*/ 1056 w 67"/>
                <a:gd name="T21" fmla="*/ 819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1">
                  <a:moveTo>
                    <a:pt x="67" y="43"/>
                  </a:moveTo>
                  <a:cubicBezTo>
                    <a:pt x="67" y="48"/>
                    <a:pt x="65" y="51"/>
                    <a:pt x="59" y="51"/>
                  </a:cubicBezTo>
                  <a:cubicBezTo>
                    <a:pt x="59" y="51"/>
                    <a:pt x="48" y="51"/>
                    <a:pt x="36" y="50"/>
                  </a:cubicBezTo>
                  <a:cubicBezTo>
                    <a:pt x="23" y="50"/>
                    <a:pt x="9" y="48"/>
                    <a:pt x="4" y="45"/>
                  </a:cubicBezTo>
                  <a:cubicBezTo>
                    <a:pt x="1" y="44"/>
                    <a:pt x="0" y="42"/>
                    <a:pt x="0" y="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21" y="2"/>
                    <a:pt x="34" y="3"/>
                  </a:cubicBezTo>
                  <a:cubicBezTo>
                    <a:pt x="48" y="4"/>
                    <a:pt x="60" y="5"/>
                    <a:pt x="60" y="5"/>
                  </a:cubicBezTo>
                  <a:cubicBezTo>
                    <a:pt x="64" y="5"/>
                    <a:pt x="67" y="8"/>
                    <a:pt x="67" y="12"/>
                  </a:cubicBezTo>
                  <a:lnTo>
                    <a:pt x="67" y="43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Freeform 1058">
              <a:extLst>
                <a:ext uri="{FF2B5EF4-FFF2-40B4-BE49-F238E27FC236}">
                  <a16:creationId xmlns:a16="http://schemas.microsoft.com/office/drawing/2014/main" id="{1FC6C24B-1FB3-4422-95A8-938E5BAF1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597"/>
              <a:ext cx="78" cy="46"/>
            </a:xfrm>
            <a:custGeom>
              <a:avLst/>
              <a:gdLst>
                <a:gd name="T0" fmla="*/ 0 w 31"/>
                <a:gd name="T1" fmla="*/ 336 h 17"/>
                <a:gd name="T2" fmla="*/ 83 w 31"/>
                <a:gd name="T3" fmla="*/ 22 h 17"/>
                <a:gd name="T4" fmla="*/ 493 w 31"/>
                <a:gd name="T5" fmla="*/ 60 h 17"/>
                <a:gd name="T6" fmla="*/ 63 w 31"/>
                <a:gd name="T7" fmla="*/ 103 h 17"/>
                <a:gd name="T8" fmla="*/ 0 w 31"/>
                <a:gd name="T9" fmla="*/ 3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8" y="2"/>
                    <a:pt x="31" y="3"/>
                  </a:cubicBezTo>
                  <a:cubicBezTo>
                    <a:pt x="20" y="3"/>
                    <a:pt x="6" y="1"/>
                    <a:pt x="4" y="5"/>
                  </a:cubicBezTo>
                  <a:cubicBezTo>
                    <a:pt x="2" y="8"/>
                    <a:pt x="1" y="15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Freeform 1059">
              <a:extLst>
                <a:ext uri="{FF2B5EF4-FFF2-40B4-BE49-F238E27FC236}">
                  <a16:creationId xmlns:a16="http://schemas.microsoft.com/office/drawing/2014/main" id="{C861622C-DA37-4D87-96FE-288550792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645"/>
              <a:ext cx="67" cy="78"/>
            </a:xfrm>
            <a:custGeom>
              <a:avLst/>
              <a:gdLst>
                <a:gd name="T0" fmla="*/ 0 w 27"/>
                <a:gd name="T1" fmla="*/ 527 h 29"/>
                <a:gd name="T2" fmla="*/ 370 w 27"/>
                <a:gd name="T3" fmla="*/ 527 h 29"/>
                <a:gd name="T4" fmla="*/ 400 w 27"/>
                <a:gd name="T5" fmla="*/ 0 h 29"/>
                <a:gd name="T6" fmla="*/ 290 w 27"/>
                <a:gd name="T7" fmla="*/ 471 h 29"/>
                <a:gd name="T8" fmla="*/ 0 w 27"/>
                <a:gd name="T9" fmla="*/ 5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0" y="27"/>
                  </a:moveTo>
                  <a:cubicBezTo>
                    <a:pt x="12" y="28"/>
                    <a:pt x="21" y="29"/>
                    <a:pt x="24" y="27"/>
                  </a:cubicBezTo>
                  <a:cubicBezTo>
                    <a:pt x="27" y="25"/>
                    <a:pt x="26" y="9"/>
                    <a:pt x="26" y="0"/>
                  </a:cubicBezTo>
                  <a:cubicBezTo>
                    <a:pt x="26" y="9"/>
                    <a:pt x="25" y="22"/>
                    <a:pt x="19" y="24"/>
                  </a:cubicBezTo>
                  <a:cubicBezTo>
                    <a:pt x="12" y="26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Oval 1060">
              <a:extLst>
                <a:ext uri="{FF2B5EF4-FFF2-40B4-BE49-F238E27FC236}">
                  <a16:creationId xmlns:a16="http://schemas.microsoft.com/office/drawing/2014/main" id="{E976DE43-0EF7-4728-B6B9-A426E9721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373"/>
              <a:ext cx="465" cy="144"/>
            </a:xfrm>
            <a:prstGeom prst="ellipse">
              <a:avLst/>
            </a:prstGeom>
            <a:solidFill>
              <a:srgbClr val="FC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2" name="Freeform 1061">
              <a:extLst>
                <a:ext uri="{FF2B5EF4-FFF2-40B4-BE49-F238E27FC236}">
                  <a16:creationId xmlns:a16="http://schemas.microsoft.com/office/drawing/2014/main" id="{B0E59CC7-6452-4A31-B086-C7F424ECE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381"/>
              <a:ext cx="405" cy="112"/>
            </a:xfrm>
            <a:custGeom>
              <a:avLst/>
              <a:gdLst>
                <a:gd name="T0" fmla="*/ 313 w 162"/>
                <a:gd name="T1" fmla="*/ 605 h 42"/>
                <a:gd name="T2" fmla="*/ 1625 w 162"/>
                <a:gd name="T3" fmla="*/ 149 h 42"/>
                <a:gd name="T4" fmla="*/ 2533 w 162"/>
                <a:gd name="T5" fmla="*/ 285 h 42"/>
                <a:gd name="T6" fmla="*/ 1313 w 162"/>
                <a:gd name="T7" fmla="*/ 0 h 42"/>
                <a:gd name="T8" fmla="*/ 0 w 162"/>
                <a:gd name="T9" fmla="*/ 456 h 42"/>
                <a:gd name="T10" fmla="*/ 408 w 162"/>
                <a:gd name="T11" fmla="*/ 797 h 42"/>
                <a:gd name="T12" fmla="*/ 313 w 162"/>
                <a:gd name="T13" fmla="*/ 605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42">
                  <a:moveTo>
                    <a:pt x="20" y="32"/>
                  </a:moveTo>
                  <a:cubicBezTo>
                    <a:pt x="20" y="19"/>
                    <a:pt x="57" y="8"/>
                    <a:pt x="104" y="8"/>
                  </a:cubicBezTo>
                  <a:cubicBezTo>
                    <a:pt x="126" y="8"/>
                    <a:pt x="147" y="10"/>
                    <a:pt x="162" y="15"/>
                  </a:cubicBezTo>
                  <a:cubicBezTo>
                    <a:pt x="149" y="6"/>
                    <a:pt x="119" y="0"/>
                    <a:pt x="84" y="0"/>
                  </a:cubicBezTo>
                  <a:cubicBezTo>
                    <a:pt x="38" y="0"/>
                    <a:pt x="0" y="11"/>
                    <a:pt x="0" y="24"/>
                  </a:cubicBezTo>
                  <a:cubicBezTo>
                    <a:pt x="0" y="31"/>
                    <a:pt x="10" y="37"/>
                    <a:pt x="26" y="42"/>
                  </a:cubicBezTo>
                  <a:cubicBezTo>
                    <a:pt x="22" y="39"/>
                    <a:pt x="20" y="36"/>
                    <a:pt x="20" y="32"/>
                  </a:cubicBezTo>
                  <a:close/>
                </a:path>
              </a:pathLst>
            </a:custGeom>
            <a:solidFill>
              <a:srgbClr val="FE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Freeform 1062">
              <a:extLst>
                <a:ext uri="{FF2B5EF4-FFF2-40B4-BE49-F238E27FC236}">
                  <a16:creationId xmlns:a16="http://schemas.microsoft.com/office/drawing/2014/main" id="{8BF1E1F2-1617-44D8-B5C8-0F78453FF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403"/>
              <a:ext cx="55" cy="77"/>
            </a:xfrm>
            <a:custGeom>
              <a:avLst/>
              <a:gdLst>
                <a:gd name="T0" fmla="*/ 250 w 22"/>
                <a:gd name="T1" fmla="*/ 112 h 29"/>
                <a:gd name="T2" fmla="*/ 0 w 22"/>
                <a:gd name="T3" fmla="*/ 0 h 29"/>
                <a:gd name="T4" fmla="*/ 145 w 22"/>
                <a:gd name="T5" fmla="*/ 451 h 29"/>
                <a:gd name="T6" fmla="*/ 175 w 22"/>
                <a:gd name="T7" fmla="*/ 542 h 29"/>
                <a:gd name="T8" fmla="*/ 345 w 22"/>
                <a:gd name="T9" fmla="*/ 409 h 29"/>
                <a:gd name="T10" fmla="*/ 313 w 22"/>
                <a:gd name="T11" fmla="*/ 316 h 29"/>
                <a:gd name="T12" fmla="*/ 250 w 22"/>
                <a:gd name="T13" fmla="*/ 11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6" y="6"/>
                  </a:moveTo>
                  <a:cubicBezTo>
                    <a:pt x="12" y="4"/>
                    <a:pt x="7" y="2"/>
                    <a:pt x="0" y="0"/>
                  </a:cubicBezTo>
                  <a:cubicBezTo>
                    <a:pt x="4" y="11"/>
                    <a:pt x="7" y="20"/>
                    <a:pt x="9" y="24"/>
                  </a:cubicBezTo>
                  <a:cubicBezTo>
                    <a:pt x="9" y="25"/>
                    <a:pt x="10" y="27"/>
                    <a:pt x="11" y="29"/>
                  </a:cubicBezTo>
                  <a:cubicBezTo>
                    <a:pt x="16" y="27"/>
                    <a:pt x="19" y="25"/>
                    <a:pt x="22" y="22"/>
                  </a:cubicBezTo>
                  <a:cubicBezTo>
                    <a:pt x="21" y="20"/>
                    <a:pt x="20" y="18"/>
                    <a:pt x="20" y="17"/>
                  </a:cubicBezTo>
                  <a:cubicBezTo>
                    <a:pt x="19" y="14"/>
                    <a:pt x="17" y="10"/>
                    <a:pt x="16" y="6"/>
                  </a:cubicBezTo>
                  <a:close/>
                </a:path>
              </a:pathLst>
            </a:custGeom>
            <a:solidFill>
              <a:srgbClr val="F8C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Oval 1063">
              <a:extLst>
                <a:ext uri="{FF2B5EF4-FFF2-40B4-BE49-F238E27FC236}">
                  <a16:creationId xmlns:a16="http://schemas.microsoft.com/office/drawing/2014/main" id="{67EC4E0B-5428-411A-8B46-E5E7851BA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373"/>
              <a:ext cx="465" cy="144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5" name="Freeform 1064">
              <a:extLst>
                <a:ext uri="{FF2B5EF4-FFF2-40B4-BE49-F238E27FC236}">
                  <a16:creationId xmlns:a16="http://schemas.microsoft.com/office/drawing/2014/main" id="{192EDDDA-6928-4230-AC1E-6CB0F2F38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499"/>
              <a:ext cx="30" cy="32"/>
            </a:xfrm>
            <a:custGeom>
              <a:avLst/>
              <a:gdLst>
                <a:gd name="T0" fmla="*/ 175 w 12"/>
                <a:gd name="T1" fmla="*/ 171 h 12"/>
                <a:gd name="T2" fmla="*/ 63 w 12"/>
                <a:gd name="T3" fmla="*/ 205 h 12"/>
                <a:gd name="T4" fmla="*/ 20 w 12"/>
                <a:gd name="T5" fmla="*/ 77 h 12"/>
                <a:gd name="T6" fmla="*/ 145 w 12"/>
                <a:gd name="T7" fmla="*/ 35 h 12"/>
                <a:gd name="T8" fmla="*/ 175 w 12"/>
                <a:gd name="T9" fmla="*/ 17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10" y="11"/>
                    <a:pt x="6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6"/>
                    <a:pt x="1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6" name="Freeform 1065">
              <a:extLst>
                <a:ext uri="{FF2B5EF4-FFF2-40B4-BE49-F238E27FC236}">
                  <a16:creationId xmlns:a16="http://schemas.microsoft.com/office/drawing/2014/main" id="{FDF72FBA-5DB6-4123-9870-FC58E3FE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491"/>
              <a:ext cx="25" cy="24"/>
            </a:xfrm>
            <a:custGeom>
              <a:avLst/>
              <a:gdLst>
                <a:gd name="T0" fmla="*/ 145 w 10"/>
                <a:gd name="T1" fmla="*/ 136 h 9"/>
                <a:gd name="T2" fmla="*/ 50 w 10"/>
                <a:gd name="T3" fmla="*/ 149 h 9"/>
                <a:gd name="T4" fmla="*/ 20 w 10"/>
                <a:gd name="T5" fmla="*/ 56 h 9"/>
                <a:gd name="T6" fmla="*/ 113 w 10"/>
                <a:gd name="T7" fmla="*/ 21 h 9"/>
                <a:gd name="T8" fmla="*/ 145 w 10"/>
                <a:gd name="T9" fmla="*/ 1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8" y="8"/>
                    <a:pt x="5" y="9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Freeform 1066">
              <a:extLst>
                <a:ext uri="{FF2B5EF4-FFF2-40B4-BE49-F238E27FC236}">
                  <a16:creationId xmlns:a16="http://schemas.microsoft.com/office/drawing/2014/main" id="{AD0D4610-F951-4AF1-826E-3DB7D1A0C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483"/>
              <a:ext cx="48" cy="48"/>
            </a:xfrm>
            <a:custGeom>
              <a:avLst/>
              <a:gdLst>
                <a:gd name="T0" fmla="*/ 255 w 19"/>
                <a:gd name="T1" fmla="*/ 248 h 18"/>
                <a:gd name="T2" fmla="*/ 83 w 19"/>
                <a:gd name="T3" fmla="*/ 307 h 18"/>
                <a:gd name="T4" fmla="*/ 33 w 19"/>
                <a:gd name="T5" fmla="*/ 93 h 18"/>
                <a:gd name="T6" fmla="*/ 210 w 19"/>
                <a:gd name="T7" fmla="*/ 35 h 18"/>
                <a:gd name="T8" fmla="*/ 255 w 19"/>
                <a:gd name="T9" fmla="*/ 24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6" y="13"/>
                  </a:moveTo>
                  <a:cubicBezTo>
                    <a:pt x="14" y="17"/>
                    <a:pt x="9" y="18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17" y="4"/>
                    <a:pt x="19" y="9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8" name="Freeform 1067">
              <a:extLst>
                <a:ext uri="{FF2B5EF4-FFF2-40B4-BE49-F238E27FC236}">
                  <a16:creationId xmlns:a16="http://schemas.microsoft.com/office/drawing/2014/main" id="{7F65EAAE-458E-4BF0-B676-35D5C5A41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475"/>
              <a:ext cx="125" cy="496"/>
            </a:xfrm>
            <a:custGeom>
              <a:avLst/>
              <a:gdLst>
                <a:gd name="T0" fmla="*/ 658 w 50"/>
                <a:gd name="T1" fmla="*/ 717 h 186"/>
                <a:gd name="T2" fmla="*/ 720 w 50"/>
                <a:gd name="T3" fmla="*/ 248 h 186"/>
                <a:gd name="T4" fmla="*/ 783 w 50"/>
                <a:gd name="T5" fmla="*/ 3528 h 186"/>
                <a:gd name="T6" fmla="*/ 658 w 50"/>
                <a:gd name="T7" fmla="*/ 717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86">
                  <a:moveTo>
                    <a:pt x="42" y="38"/>
                  </a:moveTo>
                  <a:cubicBezTo>
                    <a:pt x="50" y="0"/>
                    <a:pt x="48" y="9"/>
                    <a:pt x="46" y="13"/>
                  </a:cubicBezTo>
                  <a:cubicBezTo>
                    <a:pt x="28" y="70"/>
                    <a:pt x="0" y="155"/>
                    <a:pt x="50" y="186"/>
                  </a:cubicBezTo>
                  <a:cubicBezTo>
                    <a:pt x="20" y="145"/>
                    <a:pt x="29" y="104"/>
                    <a:pt x="42" y="38"/>
                  </a:cubicBezTo>
                  <a:close/>
                </a:path>
              </a:pathLst>
            </a:custGeom>
            <a:solidFill>
              <a:srgbClr val="F2A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9" name="Freeform 1068">
              <a:extLst>
                <a:ext uri="{FF2B5EF4-FFF2-40B4-BE49-F238E27FC236}">
                  <a16:creationId xmlns:a16="http://schemas.microsoft.com/office/drawing/2014/main" id="{E0117E70-37CD-4983-9EF1-3E02ECD09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133"/>
              <a:ext cx="205" cy="838"/>
            </a:xfrm>
            <a:custGeom>
              <a:avLst/>
              <a:gdLst>
                <a:gd name="T0" fmla="*/ 845 w 82"/>
                <a:gd name="T1" fmla="*/ 5967 h 314"/>
                <a:gd name="T2" fmla="*/ 300 w 82"/>
                <a:gd name="T3" fmla="*/ 5020 h 314"/>
                <a:gd name="T4" fmla="*/ 1113 w 82"/>
                <a:gd name="T5" fmla="*/ 649 h 314"/>
                <a:gd name="T6" fmla="*/ 1220 w 82"/>
                <a:gd name="T7" fmla="*/ 0 h 314"/>
                <a:gd name="T8" fmla="*/ 863 w 82"/>
                <a:gd name="T9" fmla="*/ 2450 h 314"/>
                <a:gd name="T10" fmla="*/ 845 w 82"/>
                <a:gd name="T11" fmla="*/ 5967 h 3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14">
                  <a:moveTo>
                    <a:pt x="54" y="314"/>
                  </a:moveTo>
                  <a:cubicBezTo>
                    <a:pt x="33" y="303"/>
                    <a:pt x="25" y="289"/>
                    <a:pt x="19" y="264"/>
                  </a:cubicBezTo>
                  <a:cubicBezTo>
                    <a:pt x="7" y="209"/>
                    <a:pt x="62" y="84"/>
                    <a:pt x="71" y="34"/>
                  </a:cubicBezTo>
                  <a:cubicBezTo>
                    <a:pt x="77" y="4"/>
                    <a:pt x="78" y="18"/>
                    <a:pt x="78" y="0"/>
                  </a:cubicBezTo>
                  <a:cubicBezTo>
                    <a:pt x="82" y="51"/>
                    <a:pt x="73" y="73"/>
                    <a:pt x="55" y="129"/>
                  </a:cubicBezTo>
                  <a:cubicBezTo>
                    <a:pt x="36" y="184"/>
                    <a:pt x="0" y="280"/>
                    <a:pt x="54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0" name="Freeform 1069">
              <a:extLst>
                <a:ext uri="{FF2B5EF4-FFF2-40B4-BE49-F238E27FC236}">
                  <a16:creationId xmlns:a16="http://schemas.microsoft.com/office/drawing/2014/main" id="{DAEFC0B4-D753-45C2-83E9-FD2EC8E0F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309"/>
              <a:ext cx="187" cy="696"/>
            </a:xfrm>
            <a:custGeom>
              <a:avLst/>
              <a:gdLst>
                <a:gd name="T0" fmla="*/ 416 w 75"/>
                <a:gd name="T1" fmla="*/ 0 h 261"/>
                <a:gd name="T2" fmla="*/ 1120 w 75"/>
                <a:gd name="T3" fmla="*/ 3392 h 261"/>
                <a:gd name="T4" fmla="*/ 0 w 75"/>
                <a:gd name="T5" fmla="*/ 4949 h 261"/>
                <a:gd name="T6" fmla="*/ 1025 w 75"/>
                <a:gd name="T7" fmla="*/ 3392 h 261"/>
                <a:gd name="T8" fmla="*/ 416 w 75"/>
                <a:gd name="T9" fmla="*/ 0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61">
                  <a:moveTo>
                    <a:pt x="27" y="0"/>
                  </a:moveTo>
                  <a:cubicBezTo>
                    <a:pt x="41" y="41"/>
                    <a:pt x="75" y="124"/>
                    <a:pt x="72" y="179"/>
                  </a:cubicBezTo>
                  <a:cubicBezTo>
                    <a:pt x="69" y="241"/>
                    <a:pt x="0" y="261"/>
                    <a:pt x="0" y="261"/>
                  </a:cubicBezTo>
                  <a:cubicBezTo>
                    <a:pt x="40" y="249"/>
                    <a:pt x="63" y="205"/>
                    <a:pt x="66" y="179"/>
                  </a:cubicBezTo>
                  <a:cubicBezTo>
                    <a:pt x="71" y="133"/>
                    <a:pt x="42" y="5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1" name="Freeform 1070">
              <a:extLst>
                <a:ext uri="{FF2B5EF4-FFF2-40B4-BE49-F238E27FC236}">
                  <a16:creationId xmlns:a16="http://schemas.microsoft.com/office/drawing/2014/main" id="{530D19A8-0D86-4EF6-9670-003F2922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080"/>
              <a:ext cx="665" cy="947"/>
            </a:xfrm>
            <a:custGeom>
              <a:avLst/>
              <a:gdLst>
                <a:gd name="T0" fmla="*/ 2895 w 266"/>
                <a:gd name="T1" fmla="*/ 0 h 355"/>
                <a:gd name="T2" fmla="*/ 3988 w 266"/>
                <a:gd name="T3" fmla="*/ 5394 h 355"/>
                <a:gd name="T4" fmla="*/ 3988 w 266"/>
                <a:gd name="T5" fmla="*/ 5394 h 355"/>
                <a:gd name="T6" fmla="*/ 2083 w 266"/>
                <a:gd name="T7" fmla="*/ 6738 h 355"/>
                <a:gd name="T8" fmla="*/ 2083 w 266"/>
                <a:gd name="T9" fmla="*/ 6738 h 355"/>
                <a:gd name="T10" fmla="*/ 175 w 266"/>
                <a:gd name="T11" fmla="*/ 5394 h 355"/>
                <a:gd name="T12" fmla="*/ 1270 w 266"/>
                <a:gd name="T13" fmla="*/ 21 h 355"/>
                <a:gd name="T14" fmla="*/ 2083 w 266"/>
                <a:gd name="T15" fmla="*/ 264 h 355"/>
                <a:gd name="T16" fmla="*/ 2895 w 266"/>
                <a:gd name="T17" fmla="*/ 0 h 3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355">
                  <a:moveTo>
                    <a:pt x="185" y="0"/>
                  </a:moveTo>
                  <a:cubicBezTo>
                    <a:pt x="184" y="25"/>
                    <a:pt x="266" y="228"/>
                    <a:pt x="255" y="284"/>
                  </a:cubicBezTo>
                  <a:cubicBezTo>
                    <a:pt x="255" y="284"/>
                    <a:pt x="255" y="284"/>
                    <a:pt x="255" y="284"/>
                  </a:cubicBezTo>
                  <a:cubicBezTo>
                    <a:pt x="245" y="334"/>
                    <a:pt x="203" y="355"/>
                    <a:pt x="133" y="355"/>
                  </a:cubicBezTo>
                  <a:cubicBezTo>
                    <a:pt x="133" y="355"/>
                    <a:pt x="133" y="355"/>
                    <a:pt x="133" y="355"/>
                  </a:cubicBezTo>
                  <a:cubicBezTo>
                    <a:pt x="63" y="355"/>
                    <a:pt x="22" y="334"/>
                    <a:pt x="11" y="284"/>
                  </a:cubicBezTo>
                  <a:cubicBezTo>
                    <a:pt x="0" y="228"/>
                    <a:pt x="82" y="25"/>
                    <a:pt x="81" y="1"/>
                  </a:cubicBezTo>
                  <a:cubicBezTo>
                    <a:pt x="91" y="9"/>
                    <a:pt x="110" y="14"/>
                    <a:pt x="133" y="14"/>
                  </a:cubicBezTo>
                  <a:cubicBezTo>
                    <a:pt x="156" y="14"/>
                    <a:pt x="176" y="8"/>
                    <a:pt x="185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Oval 1071">
              <a:extLst>
                <a:ext uri="{FF2B5EF4-FFF2-40B4-BE49-F238E27FC236}">
                  <a16:creationId xmlns:a16="http://schemas.microsoft.com/office/drawing/2014/main" id="{653518AC-AE29-492A-B558-1A8C6C779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" y="1781"/>
              <a:ext cx="302" cy="126"/>
            </a:xfrm>
            <a:prstGeom prst="ellipse">
              <a:avLst/>
            </a:prstGeom>
            <a:solidFill>
              <a:srgbClr val="E6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3" name="Oval 1072">
              <a:extLst>
                <a:ext uri="{FF2B5EF4-FFF2-40B4-BE49-F238E27FC236}">
                  <a16:creationId xmlns:a16="http://schemas.microsoft.com/office/drawing/2014/main" id="{624F3324-0CAE-40C9-A8DB-9C89CC0C9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" y="1781"/>
              <a:ext cx="302" cy="12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4" name="Freeform 1073">
              <a:extLst>
                <a:ext uri="{FF2B5EF4-FFF2-40B4-BE49-F238E27FC236}">
                  <a16:creationId xmlns:a16="http://schemas.microsoft.com/office/drawing/2014/main" id="{7E2A2C61-2FE3-41D5-B861-04341798F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787"/>
              <a:ext cx="240" cy="93"/>
            </a:xfrm>
            <a:custGeom>
              <a:avLst/>
              <a:gdLst>
                <a:gd name="T0" fmla="*/ 813 w 96"/>
                <a:gd name="T1" fmla="*/ 35 h 35"/>
                <a:gd name="T2" fmla="*/ 83 w 96"/>
                <a:gd name="T3" fmla="*/ 452 h 35"/>
                <a:gd name="T4" fmla="*/ 395 w 96"/>
                <a:gd name="T5" fmla="*/ 635 h 35"/>
                <a:gd name="T6" fmla="*/ 708 w 96"/>
                <a:gd name="T7" fmla="*/ 566 h 35"/>
                <a:gd name="T8" fmla="*/ 1125 w 96"/>
                <a:gd name="T9" fmla="*/ 303 h 35"/>
                <a:gd name="T10" fmla="*/ 1500 w 96"/>
                <a:gd name="T11" fmla="*/ 303 h 35"/>
                <a:gd name="T12" fmla="*/ 1270 w 96"/>
                <a:gd name="T13" fmla="*/ 9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35">
                  <a:moveTo>
                    <a:pt x="52" y="2"/>
                  </a:moveTo>
                  <a:cubicBezTo>
                    <a:pt x="38" y="0"/>
                    <a:pt x="0" y="8"/>
                    <a:pt x="5" y="24"/>
                  </a:cubicBezTo>
                  <a:cubicBezTo>
                    <a:pt x="7" y="30"/>
                    <a:pt x="17" y="34"/>
                    <a:pt x="25" y="34"/>
                  </a:cubicBezTo>
                  <a:cubicBezTo>
                    <a:pt x="33" y="35"/>
                    <a:pt x="40" y="34"/>
                    <a:pt x="45" y="30"/>
                  </a:cubicBezTo>
                  <a:cubicBezTo>
                    <a:pt x="52" y="23"/>
                    <a:pt x="61" y="18"/>
                    <a:pt x="72" y="16"/>
                  </a:cubicBezTo>
                  <a:cubicBezTo>
                    <a:pt x="80" y="14"/>
                    <a:pt x="89" y="19"/>
                    <a:pt x="96" y="16"/>
                  </a:cubicBezTo>
                  <a:cubicBezTo>
                    <a:pt x="96" y="11"/>
                    <a:pt x="87" y="6"/>
                    <a:pt x="81" y="5"/>
                  </a:cubicBezTo>
                </a:path>
              </a:pathLst>
            </a:custGeom>
            <a:solidFill>
              <a:srgbClr val="F1D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1074">
              <a:extLst>
                <a:ext uri="{FF2B5EF4-FFF2-40B4-BE49-F238E27FC236}">
                  <a16:creationId xmlns:a16="http://schemas.microsoft.com/office/drawing/2014/main" id="{02C7352E-BF64-45BE-8A46-D6B14429D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1813"/>
              <a:ext cx="53" cy="46"/>
            </a:xfrm>
            <a:custGeom>
              <a:avLst/>
              <a:gdLst>
                <a:gd name="T0" fmla="*/ 192 w 21"/>
                <a:gd name="T1" fmla="*/ 60 h 17"/>
                <a:gd name="T2" fmla="*/ 33 w 21"/>
                <a:gd name="T3" fmla="*/ 219 h 17"/>
                <a:gd name="T4" fmla="*/ 159 w 21"/>
                <a:gd name="T5" fmla="*/ 219 h 17"/>
                <a:gd name="T6" fmla="*/ 222 w 21"/>
                <a:gd name="T7" fmla="*/ 103 h 17"/>
                <a:gd name="T8" fmla="*/ 338 w 21"/>
                <a:gd name="T9" fmla="*/ 22 h 17"/>
                <a:gd name="T10" fmla="*/ 305 w 21"/>
                <a:gd name="T11" fmla="*/ 22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7">
                  <a:moveTo>
                    <a:pt x="12" y="3"/>
                  </a:moveTo>
                  <a:cubicBezTo>
                    <a:pt x="6" y="4"/>
                    <a:pt x="0" y="6"/>
                    <a:pt x="2" y="11"/>
                  </a:cubicBezTo>
                  <a:cubicBezTo>
                    <a:pt x="4" y="17"/>
                    <a:pt x="9" y="16"/>
                    <a:pt x="10" y="11"/>
                  </a:cubicBezTo>
                  <a:cubicBezTo>
                    <a:pt x="12" y="9"/>
                    <a:pt x="10" y="8"/>
                    <a:pt x="14" y="5"/>
                  </a:cubicBezTo>
                  <a:cubicBezTo>
                    <a:pt x="16" y="3"/>
                    <a:pt x="19" y="2"/>
                    <a:pt x="21" y="1"/>
                  </a:cubicBezTo>
                  <a:cubicBezTo>
                    <a:pt x="21" y="0"/>
                    <a:pt x="20" y="1"/>
                    <a:pt x="19" y="1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1075">
              <a:extLst>
                <a:ext uri="{FF2B5EF4-FFF2-40B4-BE49-F238E27FC236}">
                  <a16:creationId xmlns:a16="http://schemas.microsoft.com/office/drawing/2014/main" id="{CE105DDE-12EC-4D44-B024-28A7CF6ED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805"/>
              <a:ext cx="28" cy="19"/>
            </a:xfrm>
            <a:custGeom>
              <a:avLst/>
              <a:gdLst>
                <a:gd name="T0" fmla="*/ 84 w 11"/>
                <a:gd name="T1" fmla="*/ 0 h 7"/>
                <a:gd name="T2" fmla="*/ 130 w 11"/>
                <a:gd name="T3" fmla="*/ 81 h 7"/>
                <a:gd name="T4" fmla="*/ 117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2"/>
                    <a:pt x="3" y="7"/>
                    <a:pt x="8" y="4"/>
                  </a:cubicBezTo>
                  <a:cubicBezTo>
                    <a:pt x="11" y="2"/>
                    <a:pt x="10" y="0"/>
                    <a:pt x="7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Freeform 1076">
              <a:extLst>
                <a:ext uri="{FF2B5EF4-FFF2-40B4-BE49-F238E27FC236}">
                  <a16:creationId xmlns:a16="http://schemas.microsoft.com/office/drawing/2014/main" id="{EA5D4C7E-EB22-4A53-B8E6-F32911A1B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824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3" y="2"/>
                    <a:pt x="3" y="2"/>
                    <a:pt x="2" y="0"/>
                  </a:cubicBezTo>
                </a:path>
              </a:pathLst>
            </a:custGeom>
            <a:solidFill>
              <a:srgbClr val="F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" name="Freeform 1077">
              <a:extLst>
                <a:ext uri="{FF2B5EF4-FFF2-40B4-BE49-F238E27FC236}">
                  <a16:creationId xmlns:a16="http://schemas.microsoft.com/office/drawing/2014/main" id="{7C2E7075-323D-4E3E-B5B8-376BBFE4E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832"/>
              <a:ext cx="157" cy="61"/>
            </a:xfrm>
            <a:custGeom>
              <a:avLst/>
              <a:gdLst>
                <a:gd name="T0" fmla="*/ 0 w 63"/>
                <a:gd name="T1" fmla="*/ 430 h 23"/>
                <a:gd name="T2" fmla="*/ 837 w 63"/>
                <a:gd name="T3" fmla="*/ 0 h 23"/>
                <a:gd name="T4" fmla="*/ 496 w 63"/>
                <a:gd name="T5" fmla="*/ 170 h 23"/>
                <a:gd name="T6" fmla="*/ 12 w 63"/>
                <a:gd name="T7" fmla="*/ 40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3">
                  <a:moveTo>
                    <a:pt x="0" y="23"/>
                  </a:moveTo>
                  <a:cubicBezTo>
                    <a:pt x="16" y="23"/>
                    <a:pt x="63" y="19"/>
                    <a:pt x="54" y="0"/>
                  </a:cubicBezTo>
                  <a:cubicBezTo>
                    <a:pt x="53" y="8"/>
                    <a:pt x="41" y="9"/>
                    <a:pt x="32" y="9"/>
                  </a:cubicBezTo>
                  <a:cubicBezTo>
                    <a:pt x="19" y="11"/>
                    <a:pt x="12" y="18"/>
                    <a:pt x="1" y="22"/>
                  </a:cubicBezTo>
                </a:path>
              </a:pathLst>
            </a:custGeom>
            <a:solidFill>
              <a:srgbClr val="DB8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Freeform 1078">
              <a:extLst>
                <a:ext uri="{FF2B5EF4-FFF2-40B4-BE49-F238E27FC236}">
                  <a16:creationId xmlns:a16="http://schemas.microsoft.com/office/drawing/2014/main" id="{FE20FE47-8329-40A1-B989-855279F61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856"/>
              <a:ext cx="80" cy="29"/>
            </a:xfrm>
            <a:custGeom>
              <a:avLst/>
              <a:gdLst>
                <a:gd name="T0" fmla="*/ 0 w 32"/>
                <a:gd name="T1" fmla="*/ 200 h 11"/>
                <a:gd name="T2" fmla="*/ 500 w 32"/>
                <a:gd name="T3" fmla="*/ 0 h 11"/>
                <a:gd name="T4" fmla="*/ 408 w 32"/>
                <a:gd name="T5" fmla="*/ 34 h 11"/>
                <a:gd name="T6" fmla="*/ 270 w 32"/>
                <a:gd name="T7" fmla="*/ 76 h 11"/>
                <a:gd name="T8" fmla="*/ 20 w 32"/>
                <a:gd name="T9" fmla="*/ 18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">
                  <a:moveTo>
                    <a:pt x="0" y="11"/>
                  </a:moveTo>
                  <a:cubicBezTo>
                    <a:pt x="12" y="9"/>
                    <a:pt x="24" y="8"/>
                    <a:pt x="32" y="0"/>
                  </a:cubicBezTo>
                  <a:cubicBezTo>
                    <a:pt x="29" y="0"/>
                    <a:pt x="28" y="1"/>
                    <a:pt x="26" y="2"/>
                  </a:cubicBezTo>
                  <a:cubicBezTo>
                    <a:pt x="22" y="4"/>
                    <a:pt x="21" y="3"/>
                    <a:pt x="17" y="4"/>
                  </a:cubicBezTo>
                  <a:cubicBezTo>
                    <a:pt x="11" y="5"/>
                    <a:pt x="4" y="6"/>
                    <a:pt x="1" y="10"/>
                  </a:cubicBezTo>
                </a:path>
              </a:pathLst>
            </a:custGeom>
            <a:solidFill>
              <a:srgbClr val="C97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9" name="Group 1079">
            <a:extLst>
              <a:ext uri="{FF2B5EF4-FFF2-40B4-BE49-F238E27FC236}">
                <a16:creationId xmlns:a16="http://schemas.microsoft.com/office/drawing/2014/main" id="{C2B29238-B27D-4682-9CEE-9741B770BD62}"/>
              </a:ext>
            </a:extLst>
          </p:cNvPr>
          <p:cNvGrpSpPr>
            <a:grpSpLocks/>
          </p:cNvGrpSpPr>
          <p:nvPr/>
        </p:nvGrpSpPr>
        <p:grpSpPr bwMode="auto">
          <a:xfrm>
            <a:off x="6029325" y="4127500"/>
            <a:ext cx="3533775" cy="1938338"/>
            <a:chOff x="2838" y="2526"/>
            <a:chExt cx="2226" cy="1221"/>
          </a:xfrm>
        </p:grpSpPr>
        <p:sp>
          <p:nvSpPr>
            <p:cNvPr id="18440" name="Freeform 1080">
              <a:extLst>
                <a:ext uri="{FF2B5EF4-FFF2-40B4-BE49-F238E27FC236}">
                  <a16:creationId xmlns:a16="http://schemas.microsoft.com/office/drawing/2014/main" id="{2A3ADF22-D642-4C0B-AA51-0BC359088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981"/>
              <a:ext cx="2093" cy="64"/>
            </a:xfrm>
            <a:custGeom>
              <a:avLst/>
              <a:gdLst>
                <a:gd name="T0" fmla="*/ 2093 w 2093"/>
                <a:gd name="T1" fmla="*/ 64 h 64"/>
                <a:gd name="T2" fmla="*/ 0 w 2093"/>
                <a:gd name="T3" fmla="*/ 64 h 64"/>
                <a:gd name="T4" fmla="*/ 0 w 2093"/>
                <a:gd name="T5" fmla="*/ 64 h 64"/>
                <a:gd name="T6" fmla="*/ 40 w 2093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93" h="64">
                  <a:moveTo>
                    <a:pt x="2093" y="64"/>
                  </a:moveTo>
                  <a:lnTo>
                    <a:pt x="0" y="64"/>
                  </a:lnTo>
                  <a:lnTo>
                    <a:pt x="40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1" name="Freeform 1081">
              <a:extLst>
                <a:ext uri="{FF2B5EF4-FFF2-40B4-BE49-F238E27FC236}">
                  <a16:creationId xmlns:a16="http://schemas.microsoft.com/office/drawing/2014/main" id="{FFF493E1-6973-42BA-9348-510EFD44F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3061"/>
              <a:ext cx="2078" cy="1"/>
            </a:xfrm>
            <a:custGeom>
              <a:avLst/>
              <a:gdLst>
                <a:gd name="T0" fmla="*/ 2078 w 2078"/>
                <a:gd name="T1" fmla="*/ 0 h 1"/>
                <a:gd name="T2" fmla="*/ 0 w 2078"/>
                <a:gd name="T3" fmla="*/ 0 h 1"/>
                <a:gd name="T4" fmla="*/ 0 w 207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8" h="1">
                  <a:moveTo>
                    <a:pt x="2078" y="0"/>
                  </a:moveTo>
                  <a:lnTo>
                    <a:pt x="0" y="0"/>
                  </a:lnTo>
                </a:path>
              </a:pathLst>
            </a:custGeom>
            <a:noFill/>
            <a:ln w="317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2" name="Freeform 1082">
              <a:extLst>
                <a:ext uri="{FF2B5EF4-FFF2-40B4-BE49-F238E27FC236}">
                  <a16:creationId xmlns:a16="http://schemas.microsoft.com/office/drawing/2014/main" id="{A6BEAFC6-8DA4-44D5-81EB-B8EBD129E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563"/>
              <a:ext cx="2077" cy="1"/>
            </a:xfrm>
            <a:custGeom>
              <a:avLst/>
              <a:gdLst>
                <a:gd name="T0" fmla="*/ 2077 w 2077"/>
                <a:gd name="T1" fmla="*/ 0 h 1"/>
                <a:gd name="T2" fmla="*/ 0 w 2077"/>
                <a:gd name="T3" fmla="*/ 0 h 1"/>
                <a:gd name="T4" fmla="*/ 0 w 207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7" h="1">
                  <a:moveTo>
                    <a:pt x="2077" y="0"/>
                  </a:moveTo>
                  <a:lnTo>
                    <a:pt x="0" y="0"/>
                  </a:lnTo>
                </a:path>
              </a:pathLst>
            </a:custGeom>
            <a:noFill/>
            <a:ln w="15875" cap="flat">
              <a:solidFill>
                <a:srgbClr val="EBF6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3" name="Oval 1083">
              <a:extLst>
                <a:ext uri="{FF2B5EF4-FFF2-40B4-BE49-F238E27FC236}">
                  <a16:creationId xmlns:a16="http://schemas.microsoft.com/office/drawing/2014/main" id="{5E772CC3-1E23-43E7-88BC-2BF434ECF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3000"/>
              <a:ext cx="90" cy="9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4" name="Oval 1084">
              <a:extLst>
                <a:ext uri="{FF2B5EF4-FFF2-40B4-BE49-F238E27FC236}">
                  <a16:creationId xmlns:a16="http://schemas.microsoft.com/office/drawing/2014/main" id="{AE9BA4D8-E849-450F-B625-1B232A1FB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3021"/>
              <a:ext cx="50" cy="5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5" name="Oval 1085">
              <a:extLst>
                <a:ext uri="{FF2B5EF4-FFF2-40B4-BE49-F238E27FC236}">
                  <a16:creationId xmlns:a16="http://schemas.microsoft.com/office/drawing/2014/main" id="{B538F3C3-0BA2-4607-B2C6-6BC23C68C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3021"/>
              <a:ext cx="50" cy="5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6" name="Oval 1086">
              <a:extLst>
                <a:ext uri="{FF2B5EF4-FFF2-40B4-BE49-F238E27FC236}">
                  <a16:creationId xmlns:a16="http://schemas.microsoft.com/office/drawing/2014/main" id="{AF5FF3A5-F469-40CD-B4AE-4F52FFEA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3" y="3027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7" name="Oval 1087">
              <a:extLst>
                <a:ext uri="{FF2B5EF4-FFF2-40B4-BE49-F238E27FC236}">
                  <a16:creationId xmlns:a16="http://schemas.microsoft.com/office/drawing/2014/main" id="{A953D2EB-A9EE-417F-8F15-63E5327D5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303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8" name="Oval 1088">
              <a:extLst>
                <a:ext uri="{FF2B5EF4-FFF2-40B4-BE49-F238E27FC236}">
                  <a16:creationId xmlns:a16="http://schemas.microsoft.com/office/drawing/2014/main" id="{11C6F4D2-341A-4FA9-90A8-28794010F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3037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9" name="Rectangle 1089">
              <a:extLst>
                <a:ext uri="{FF2B5EF4-FFF2-40B4-BE49-F238E27FC236}">
                  <a16:creationId xmlns:a16="http://schemas.microsoft.com/office/drawing/2014/main" id="{D6F81297-557E-404D-AFE7-5F1BC5015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" y="2555"/>
              <a:ext cx="52" cy="1192"/>
            </a:xfrm>
            <a:prstGeom prst="rect">
              <a:avLst/>
            </a:pr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50" name="Freeform 1090">
              <a:extLst>
                <a:ext uri="{FF2B5EF4-FFF2-40B4-BE49-F238E27FC236}">
                  <a16:creationId xmlns:a16="http://schemas.microsoft.com/office/drawing/2014/main" id="{86C7DE33-8A21-47B0-9E25-56EA8BB35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526"/>
              <a:ext cx="2118" cy="29"/>
            </a:xfrm>
            <a:custGeom>
              <a:avLst/>
              <a:gdLst>
                <a:gd name="T0" fmla="*/ 2098 w 2118"/>
                <a:gd name="T1" fmla="*/ 29 h 29"/>
                <a:gd name="T2" fmla="*/ 2118 w 2118"/>
                <a:gd name="T3" fmla="*/ 0 h 29"/>
                <a:gd name="T4" fmla="*/ 18 w 2118"/>
                <a:gd name="T5" fmla="*/ 0 h 29"/>
                <a:gd name="T6" fmla="*/ 18 w 2118"/>
                <a:gd name="T7" fmla="*/ 0 h 29"/>
                <a:gd name="T8" fmla="*/ 18 w 2118"/>
                <a:gd name="T9" fmla="*/ 0 h 29"/>
                <a:gd name="T10" fmla="*/ 0 w 2118"/>
                <a:gd name="T11" fmla="*/ 29 h 29"/>
                <a:gd name="T12" fmla="*/ 2098 w 2118"/>
                <a:gd name="T13" fmla="*/ 2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8" h="29">
                  <a:moveTo>
                    <a:pt x="2098" y="29"/>
                  </a:moveTo>
                  <a:lnTo>
                    <a:pt x="2118" y="0"/>
                  </a:lnTo>
                  <a:lnTo>
                    <a:pt x="18" y="0"/>
                  </a:lnTo>
                  <a:lnTo>
                    <a:pt x="0" y="29"/>
                  </a:lnTo>
                  <a:lnTo>
                    <a:pt x="2098" y="29"/>
                  </a:lnTo>
                  <a:close/>
                </a:path>
              </a:pathLst>
            </a:custGeom>
            <a:solidFill>
              <a:srgbClr val="F7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Line 1091">
              <a:extLst>
                <a:ext uri="{FF2B5EF4-FFF2-40B4-BE49-F238E27FC236}">
                  <a16:creationId xmlns:a16="http://schemas.microsoft.com/office/drawing/2014/main" id="{F62DAEA4-ACDC-45D2-B81A-397F7AAEB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" y="2555"/>
              <a:ext cx="2177" cy="1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Line 1092">
              <a:extLst>
                <a:ext uri="{FF2B5EF4-FFF2-40B4-BE49-F238E27FC236}">
                  <a16:creationId xmlns:a16="http://schemas.microsoft.com/office/drawing/2014/main" id="{36204451-D5EE-43FD-BA62-70CE24E274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2555"/>
              <a:ext cx="1" cy="1192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Line 1093">
              <a:extLst>
                <a:ext uri="{FF2B5EF4-FFF2-40B4-BE49-F238E27FC236}">
                  <a16:creationId xmlns:a16="http://schemas.microsoft.com/office/drawing/2014/main" id="{F92A67F7-9AD3-4B35-941B-034A22587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33" y="2526"/>
              <a:ext cx="2098" cy="1"/>
            </a:xfrm>
            <a:prstGeom prst="lin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Freeform 1094">
              <a:extLst>
                <a:ext uri="{FF2B5EF4-FFF2-40B4-BE49-F238E27FC236}">
                  <a16:creationId xmlns:a16="http://schemas.microsoft.com/office/drawing/2014/main" id="{54F2A158-21E1-4035-A95F-156481431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805"/>
              <a:ext cx="2173" cy="112"/>
            </a:xfrm>
            <a:custGeom>
              <a:avLst/>
              <a:gdLst>
                <a:gd name="T0" fmla="*/ 2098 w 2173"/>
                <a:gd name="T1" fmla="*/ 112 h 112"/>
                <a:gd name="T2" fmla="*/ 2173 w 2173"/>
                <a:gd name="T3" fmla="*/ 0 h 112"/>
                <a:gd name="T4" fmla="*/ 2145 w 2173"/>
                <a:gd name="T5" fmla="*/ 0 h 112"/>
                <a:gd name="T6" fmla="*/ 73 w 2173"/>
                <a:gd name="T7" fmla="*/ 0 h 112"/>
                <a:gd name="T8" fmla="*/ 73 w 2173"/>
                <a:gd name="T9" fmla="*/ 0 h 112"/>
                <a:gd name="T10" fmla="*/ 0 w 2173"/>
                <a:gd name="T11" fmla="*/ 112 h 112"/>
                <a:gd name="T12" fmla="*/ 2098 w 2173"/>
                <a:gd name="T13" fmla="*/ 112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3" h="112">
                  <a:moveTo>
                    <a:pt x="2098" y="112"/>
                  </a:moveTo>
                  <a:lnTo>
                    <a:pt x="2173" y="0"/>
                  </a:lnTo>
                  <a:lnTo>
                    <a:pt x="2145" y="0"/>
                  </a:lnTo>
                  <a:lnTo>
                    <a:pt x="73" y="0"/>
                  </a:lnTo>
                  <a:lnTo>
                    <a:pt x="0" y="112"/>
                  </a:lnTo>
                  <a:lnTo>
                    <a:pt x="2098" y="112"/>
                  </a:lnTo>
                  <a:close/>
                </a:path>
              </a:pathLst>
            </a:custGeom>
            <a:solidFill>
              <a:srgbClr val="CB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1095">
              <a:extLst>
                <a:ext uri="{FF2B5EF4-FFF2-40B4-BE49-F238E27FC236}">
                  <a16:creationId xmlns:a16="http://schemas.microsoft.com/office/drawing/2014/main" id="{98B4A72D-C122-4A29-9B27-51FE9270C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805"/>
              <a:ext cx="2173" cy="163"/>
            </a:xfrm>
            <a:custGeom>
              <a:avLst/>
              <a:gdLst>
                <a:gd name="T0" fmla="*/ 0 w 2173"/>
                <a:gd name="T1" fmla="*/ 163 h 163"/>
                <a:gd name="T2" fmla="*/ 2098 w 2173"/>
                <a:gd name="T3" fmla="*/ 163 h 163"/>
                <a:gd name="T4" fmla="*/ 2173 w 2173"/>
                <a:gd name="T5" fmla="*/ 51 h 163"/>
                <a:gd name="T6" fmla="*/ 2173 w 2173"/>
                <a:gd name="T7" fmla="*/ 0 h 163"/>
                <a:gd name="T8" fmla="*/ 2098 w 2173"/>
                <a:gd name="T9" fmla="*/ 112 h 163"/>
                <a:gd name="T10" fmla="*/ 0 w 2173"/>
                <a:gd name="T11" fmla="*/ 112 h 163"/>
                <a:gd name="T12" fmla="*/ 0 w 2173"/>
                <a:gd name="T13" fmla="*/ 163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3" h="163">
                  <a:moveTo>
                    <a:pt x="0" y="163"/>
                  </a:moveTo>
                  <a:lnTo>
                    <a:pt x="2098" y="163"/>
                  </a:lnTo>
                  <a:lnTo>
                    <a:pt x="2173" y="51"/>
                  </a:lnTo>
                  <a:lnTo>
                    <a:pt x="2173" y="0"/>
                  </a:lnTo>
                  <a:lnTo>
                    <a:pt x="2098" y="112"/>
                  </a:lnTo>
                  <a:lnTo>
                    <a:pt x="0" y="112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93D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1096">
              <a:extLst>
                <a:ext uri="{FF2B5EF4-FFF2-40B4-BE49-F238E27FC236}">
                  <a16:creationId xmlns:a16="http://schemas.microsoft.com/office/drawing/2014/main" id="{CC35E954-CBD8-4781-9880-A3AE8904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2805"/>
              <a:ext cx="80" cy="163"/>
            </a:xfrm>
            <a:custGeom>
              <a:avLst/>
              <a:gdLst>
                <a:gd name="T0" fmla="*/ 0 w 80"/>
                <a:gd name="T1" fmla="*/ 163 h 163"/>
                <a:gd name="T2" fmla="*/ 5 w 80"/>
                <a:gd name="T3" fmla="*/ 163 h 163"/>
                <a:gd name="T4" fmla="*/ 80 w 80"/>
                <a:gd name="T5" fmla="*/ 51 h 163"/>
                <a:gd name="T6" fmla="*/ 80 w 80"/>
                <a:gd name="T7" fmla="*/ 0 h 163"/>
                <a:gd name="T8" fmla="*/ 5 w 80"/>
                <a:gd name="T9" fmla="*/ 112 h 163"/>
                <a:gd name="T10" fmla="*/ 0 w 80"/>
                <a:gd name="T11" fmla="*/ 112 h 163"/>
                <a:gd name="T12" fmla="*/ 0 w 80"/>
                <a:gd name="T13" fmla="*/ 163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63">
                  <a:moveTo>
                    <a:pt x="0" y="163"/>
                  </a:moveTo>
                  <a:lnTo>
                    <a:pt x="5" y="163"/>
                  </a:lnTo>
                  <a:lnTo>
                    <a:pt x="80" y="51"/>
                  </a:lnTo>
                  <a:lnTo>
                    <a:pt x="80" y="0"/>
                  </a:lnTo>
                  <a:lnTo>
                    <a:pt x="5" y="112"/>
                  </a:lnTo>
                  <a:lnTo>
                    <a:pt x="0" y="112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87B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1097">
              <a:extLst>
                <a:ext uri="{FF2B5EF4-FFF2-40B4-BE49-F238E27FC236}">
                  <a16:creationId xmlns:a16="http://schemas.microsoft.com/office/drawing/2014/main" id="{256C4AF9-44B1-4E6D-A0C6-1600D43D4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824"/>
              <a:ext cx="1235" cy="67"/>
            </a:xfrm>
            <a:custGeom>
              <a:avLst/>
              <a:gdLst>
                <a:gd name="T0" fmla="*/ 0 w 494"/>
                <a:gd name="T1" fmla="*/ 482 h 25"/>
                <a:gd name="T2" fmla="*/ 270 w 494"/>
                <a:gd name="T3" fmla="*/ 21 h 25"/>
                <a:gd name="T4" fmla="*/ 7720 w 494"/>
                <a:gd name="T5" fmla="*/ 21 h 25"/>
                <a:gd name="T6" fmla="*/ 750 w 494"/>
                <a:gd name="T7" fmla="*/ 230 h 25"/>
                <a:gd name="T8" fmla="*/ 0 w 494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4" h="25">
                  <a:moveTo>
                    <a:pt x="0" y="25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494" y="1"/>
                    <a:pt x="494" y="1"/>
                    <a:pt x="494" y="1"/>
                  </a:cubicBezTo>
                  <a:cubicBezTo>
                    <a:pt x="442" y="0"/>
                    <a:pt x="69" y="9"/>
                    <a:pt x="48" y="12"/>
                  </a:cubicBezTo>
                  <a:cubicBezTo>
                    <a:pt x="26" y="14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1098">
              <a:extLst>
                <a:ext uri="{FF2B5EF4-FFF2-40B4-BE49-F238E27FC236}">
                  <a16:creationId xmlns:a16="http://schemas.microsoft.com/office/drawing/2014/main" id="{A37424D0-D048-4BB4-B9C3-FC7A45362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829"/>
              <a:ext cx="652" cy="64"/>
            </a:xfrm>
            <a:custGeom>
              <a:avLst/>
              <a:gdLst>
                <a:gd name="T0" fmla="*/ 3195 w 261"/>
                <a:gd name="T1" fmla="*/ 307 h 24"/>
                <a:gd name="T2" fmla="*/ 0 w 261"/>
                <a:gd name="T3" fmla="*/ 456 h 24"/>
                <a:gd name="T4" fmla="*/ 3757 w 261"/>
                <a:gd name="T5" fmla="*/ 456 h 24"/>
                <a:gd name="T6" fmla="*/ 4069 w 261"/>
                <a:gd name="T7" fmla="*/ 0 h 24"/>
                <a:gd name="T8" fmla="*/ 3195 w 261"/>
                <a:gd name="T9" fmla="*/ 30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24">
                  <a:moveTo>
                    <a:pt x="205" y="16"/>
                  </a:moveTo>
                  <a:cubicBezTo>
                    <a:pt x="153" y="21"/>
                    <a:pt x="64" y="21"/>
                    <a:pt x="0" y="24"/>
                  </a:cubicBezTo>
                  <a:cubicBezTo>
                    <a:pt x="241" y="24"/>
                    <a:pt x="241" y="24"/>
                    <a:pt x="241" y="24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54" y="5"/>
                    <a:pt x="244" y="13"/>
                    <a:pt x="20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1099">
              <a:extLst>
                <a:ext uri="{FF2B5EF4-FFF2-40B4-BE49-F238E27FC236}">
                  <a16:creationId xmlns:a16="http://schemas.microsoft.com/office/drawing/2014/main" id="{6DAC37E2-22D8-4F58-AED4-5D99E8FAF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805"/>
              <a:ext cx="2173" cy="112"/>
            </a:xfrm>
            <a:custGeom>
              <a:avLst/>
              <a:gdLst>
                <a:gd name="T0" fmla="*/ 2098 w 2173"/>
                <a:gd name="T1" fmla="*/ 112 h 112"/>
                <a:gd name="T2" fmla="*/ 2173 w 2173"/>
                <a:gd name="T3" fmla="*/ 0 h 112"/>
                <a:gd name="T4" fmla="*/ 2145 w 2173"/>
                <a:gd name="T5" fmla="*/ 0 h 112"/>
                <a:gd name="T6" fmla="*/ 73 w 2173"/>
                <a:gd name="T7" fmla="*/ 0 h 112"/>
                <a:gd name="T8" fmla="*/ 73 w 2173"/>
                <a:gd name="T9" fmla="*/ 0 h 112"/>
                <a:gd name="T10" fmla="*/ 0 w 2173"/>
                <a:gd name="T11" fmla="*/ 112 h 112"/>
                <a:gd name="T12" fmla="*/ 2098 w 2173"/>
                <a:gd name="T13" fmla="*/ 112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3" h="112">
                  <a:moveTo>
                    <a:pt x="2098" y="112"/>
                  </a:moveTo>
                  <a:lnTo>
                    <a:pt x="2173" y="0"/>
                  </a:lnTo>
                  <a:lnTo>
                    <a:pt x="2145" y="0"/>
                  </a:lnTo>
                  <a:lnTo>
                    <a:pt x="73" y="0"/>
                  </a:lnTo>
                  <a:lnTo>
                    <a:pt x="0" y="112"/>
                  </a:lnTo>
                  <a:lnTo>
                    <a:pt x="2098" y="112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1100">
              <a:extLst>
                <a:ext uri="{FF2B5EF4-FFF2-40B4-BE49-F238E27FC236}">
                  <a16:creationId xmlns:a16="http://schemas.microsoft.com/office/drawing/2014/main" id="{66ECDDE5-CB80-4ECB-A78C-89740DC61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805"/>
              <a:ext cx="2173" cy="163"/>
            </a:xfrm>
            <a:custGeom>
              <a:avLst/>
              <a:gdLst>
                <a:gd name="T0" fmla="*/ 0 w 2173"/>
                <a:gd name="T1" fmla="*/ 163 h 163"/>
                <a:gd name="T2" fmla="*/ 2098 w 2173"/>
                <a:gd name="T3" fmla="*/ 163 h 163"/>
                <a:gd name="T4" fmla="*/ 2173 w 2173"/>
                <a:gd name="T5" fmla="*/ 51 h 163"/>
                <a:gd name="T6" fmla="*/ 2173 w 2173"/>
                <a:gd name="T7" fmla="*/ 0 h 163"/>
                <a:gd name="T8" fmla="*/ 2098 w 2173"/>
                <a:gd name="T9" fmla="*/ 112 h 163"/>
                <a:gd name="T10" fmla="*/ 0 w 2173"/>
                <a:gd name="T11" fmla="*/ 112 h 163"/>
                <a:gd name="T12" fmla="*/ 0 w 2173"/>
                <a:gd name="T13" fmla="*/ 163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3" h="163">
                  <a:moveTo>
                    <a:pt x="0" y="163"/>
                  </a:moveTo>
                  <a:lnTo>
                    <a:pt x="2098" y="163"/>
                  </a:lnTo>
                  <a:lnTo>
                    <a:pt x="2173" y="51"/>
                  </a:lnTo>
                  <a:lnTo>
                    <a:pt x="2173" y="0"/>
                  </a:lnTo>
                  <a:lnTo>
                    <a:pt x="2098" y="112"/>
                  </a:lnTo>
                  <a:lnTo>
                    <a:pt x="0" y="112"/>
                  </a:lnTo>
                  <a:lnTo>
                    <a:pt x="0" y="16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Line 1101">
              <a:extLst>
                <a:ext uri="{FF2B5EF4-FFF2-40B4-BE49-F238E27FC236}">
                  <a16:creationId xmlns:a16="http://schemas.microsoft.com/office/drawing/2014/main" id="{325D602B-8A3C-4CD3-85DD-EFD6C0F8AA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2917"/>
              <a:ext cx="1" cy="5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25</Words>
  <Application>Microsoft Office PowerPoint</Application>
  <PresentationFormat>Grand écran</PresentationFormat>
  <Paragraphs>15</Paragraphs>
  <Slides>14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7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14</vt:i4>
      </vt:variant>
    </vt:vector>
  </HeadingPairs>
  <TitlesOfParts>
    <vt:vector size="22" baseType="lpstr">
      <vt:lpstr>Arial</vt:lpstr>
      <vt:lpstr>Calibri</vt:lpstr>
      <vt:lpstr>Corbel</vt:lpstr>
      <vt:lpstr>Georgia</vt:lpstr>
      <vt:lpstr>Myriad Roman</vt:lpstr>
      <vt:lpstr>Tahoma</vt:lpstr>
      <vt:lpstr>Times New Roman</vt:lpstr>
      <vt:lpstr>Thème1</vt:lpstr>
      <vt:lpstr>Présentation PowerPoint</vt:lpstr>
      <vt:lpstr>Lab apparatus</vt:lpstr>
      <vt:lpstr>Microscope</vt:lpstr>
      <vt:lpstr>Agitators</vt:lpstr>
      <vt:lpstr>Measurement tools</vt:lpstr>
      <vt:lpstr>Plate reader</vt:lpstr>
      <vt:lpstr>Incubator &amp; Centrifuge</vt:lpstr>
      <vt:lpstr>HbA1c analyser</vt:lpstr>
      <vt:lpstr>Bath</vt:lpstr>
      <vt:lpstr>Spectrophotometry</vt:lpstr>
      <vt:lpstr>Paper chromatography</vt:lpstr>
      <vt:lpstr>Gel electrophoresis</vt:lpstr>
      <vt:lpstr>Electrophoresis</vt:lpstr>
      <vt:lpstr>Laboratory operator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2023-01-30T10:53:04Z</dcterms:created>
  <dcterms:modified xsi:type="dcterms:W3CDTF">2023-01-30T10:53:37Z</dcterms:modified>
</cp:coreProperties>
</file>